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322" r:id="rId5"/>
    <p:sldId id="259" r:id="rId6"/>
    <p:sldId id="260" r:id="rId7"/>
    <p:sldId id="261" r:id="rId8"/>
    <p:sldId id="262" r:id="rId9"/>
    <p:sldId id="264" r:id="rId10"/>
    <p:sldId id="263" r:id="rId11"/>
    <p:sldId id="323" r:id="rId12"/>
    <p:sldId id="265" r:id="rId13"/>
    <p:sldId id="266" r:id="rId14"/>
    <p:sldId id="316" r:id="rId15"/>
    <p:sldId id="267" r:id="rId16"/>
    <p:sldId id="317" r:id="rId17"/>
    <p:sldId id="268" r:id="rId18"/>
    <p:sldId id="270" r:id="rId19"/>
    <p:sldId id="271" r:id="rId20"/>
    <p:sldId id="324" r:id="rId21"/>
    <p:sldId id="272" r:id="rId22"/>
    <p:sldId id="269" r:id="rId23"/>
    <p:sldId id="273" r:id="rId24"/>
    <p:sldId id="274" r:id="rId25"/>
    <p:sldId id="275" r:id="rId26"/>
    <p:sldId id="276" r:id="rId27"/>
    <p:sldId id="325" r:id="rId28"/>
    <p:sldId id="277" r:id="rId29"/>
    <p:sldId id="278" r:id="rId30"/>
    <p:sldId id="279" r:id="rId31"/>
    <p:sldId id="280" r:id="rId32"/>
    <p:sldId id="281" r:id="rId33"/>
    <p:sldId id="282" r:id="rId34"/>
    <p:sldId id="283" r:id="rId35"/>
    <p:sldId id="284" r:id="rId36"/>
    <p:sldId id="326" r:id="rId37"/>
    <p:sldId id="285" r:id="rId38"/>
    <p:sldId id="327" r:id="rId39"/>
    <p:sldId id="286" r:id="rId40"/>
    <p:sldId id="328" r:id="rId41"/>
    <p:sldId id="329" r:id="rId42"/>
    <p:sldId id="287" r:id="rId43"/>
    <p:sldId id="288" r:id="rId44"/>
    <p:sldId id="330" r:id="rId45"/>
    <p:sldId id="289" r:id="rId46"/>
    <p:sldId id="331" r:id="rId47"/>
    <p:sldId id="318" r:id="rId48"/>
    <p:sldId id="290" r:id="rId49"/>
    <p:sldId id="333" r:id="rId50"/>
    <p:sldId id="295" r:id="rId51"/>
    <p:sldId id="332" r:id="rId52"/>
    <p:sldId id="291" r:id="rId53"/>
    <p:sldId id="319" r:id="rId54"/>
    <p:sldId id="308" r:id="rId55"/>
    <p:sldId id="307" r:id="rId56"/>
    <p:sldId id="293" r:id="rId57"/>
    <p:sldId id="334" r:id="rId58"/>
    <p:sldId id="292" r:id="rId59"/>
    <p:sldId id="296" r:id="rId60"/>
    <p:sldId id="320" r:id="rId61"/>
    <p:sldId id="321" r:id="rId62"/>
    <p:sldId id="299" r:id="rId63"/>
    <p:sldId id="309" r:id="rId64"/>
    <p:sldId id="300" r:id="rId65"/>
    <p:sldId id="301" r:id="rId66"/>
    <p:sldId id="302" r:id="rId67"/>
    <p:sldId id="310" r:id="rId68"/>
    <p:sldId id="335" r:id="rId69"/>
    <p:sldId id="303" r:id="rId70"/>
    <p:sldId id="304" r:id="rId71"/>
    <p:sldId id="305" r:id="rId72"/>
    <p:sldId id="311" r:id="rId73"/>
    <p:sldId id="306" r:id="rId74"/>
    <p:sldId id="294" r:id="rId75"/>
    <p:sldId id="312" r:id="rId76"/>
    <p:sldId id="313" r:id="rId77"/>
    <p:sldId id="314" r:id="rId78"/>
    <p:sldId id="315" r:id="rId79"/>
    <p:sldId id="336" r:id="rId80"/>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8828E65-847C-5706-940E-8DF015E552BE}" v="5" dt="2024-02-20T09:58:44.80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59" autoAdjust="0"/>
    <p:restoredTop sz="94660"/>
  </p:normalViewPr>
  <p:slideViewPr>
    <p:cSldViewPr snapToGrid="0">
      <p:cViewPr varScale="1">
        <p:scale>
          <a:sx n="61" d="100"/>
          <a:sy n="61" d="100"/>
        </p:scale>
        <p:origin x="84" y="3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microsoft.com/office/2016/11/relationships/changesInfo" Target="changesInfos/changesInfo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presProps" Target="presProps.xml"/><Relationship Id="rId86"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veva.delgatto@unimc.it" userId="S::sveva.delgatto@unimc.it::b0dff882-4194-43a0-8b10-1068c4ea61a2" providerId="AD" clId="Web-{694D7EC8-8132-4D2B-B05F-600A2C8B9952}"/>
    <pc:docChg chg="addSld delSld modSld sldOrd">
      <pc:chgData name="sveva.delgatto@unimc.it" userId="S::sveva.delgatto@unimc.it::b0dff882-4194-43a0-8b10-1068c4ea61a2" providerId="AD" clId="Web-{694D7EC8-8132-4D2B-B05F-600A2C8B9952}" dt="2024-01-11T11:48:27.019" v="872" actId="20577"/>
      <pc:docMkLst>
        <pc:docMk/>
      </pc:docMkLst>
      <pc:sldChg chg="modSp new">
        <pc:chgData name="sveva.delgatto@unimc.it" userId="S::sveva.delgatto@unimc.it::b0dff882-4194-43a0-8b10-1068c4ea61a2" providerId="AD" clId="Web-{694D7EC8-8132-4D2B-B05F-600A2C8B9952}" dt="2024-01-11T10:03:38.161" v="51" actId="20577"/>
        <pc:sldMkLst>
          <pc:docMk/>
          <pc:sldMk cId="4214595167" sldId="284"/>
        </pc:sldMkLst>
        <pc:spChg chg="mod">
          <ac:chgData name="sveva.delgatto@unimc.it" userId="S::sveva.delgatto@unimc.it::b0dff882-4194-43a0-8b10-1068c4ea61a2" providerId="AD" clId="Web-{694D7EC8-8132-4D2B-B05F-600A2C8B9952}" dt="2024-01-11T10:01:52.155" v="7" actId="20577"/>
          <ac:spMkLst>
            <pc:docMk/>
            <pc:sldMk cId="4214595167" sldId="284"/>
            <ac:spMk id="2" creationId="{B8957E16-991C-6C5B-EDEF-E002059BB6E8}"/>
          </ac:spMkLst>
        </pc:spChg>
        <pc:spChg chg="mod">
          <ac:chgData name="sveva.delgatto@unimc.it" userId="S::sveva.delgatto@unimc.it::b0dff882-4194-43a0-8b10-1068c4ea61a2" providerId="AD" clId="Web-{694D7EC8-8132-4D2B-B05F-600A2C8B9952}" dt="2024-01-11T10:03:38.161" v="51" actId="20577"/>
          <ac:spMkLst>
            <pc:docMk/>
            <pc:sldMk cId="4214595167" sldId="284"/>
            <ac:spMk id="3" creationId="{0E72A41B-8D48-2C38-846E-F26BF428FB31}"/>
          </ac:spMkLst>
        </pc:spChg>
      </pc:sldChg>
      <pc:sldChg chg="modSp new">
        <pc:chgData name="sveva.delgatto@unimc.it" userId="S::sveva.delgatto@unimc.it::b0dff882-4194-43a0-8b10-1068c4ea61a2" providerId="AD" clId="Web-{694D7EC8-8132-4D2B-B05F-600A2C8B9952}" dt="2024-01-11T10:05:50.919" v="96" actId="20577"/>
        <pc:sldMkLst>
          <pc:docMk/>
          <pc:sldMk cId="2542423903" sldId="285"/>
        </pc:sldMkLst>
        <pc:spChg chg="mod">
          <ac:chgData name="sveva.delgatto@unimc.it" userId="S::sveva.delgatto@unimc.it::b0dff882-4194-43a0-8b10-1068c4ea61a2" providerId="AD" clId="Web-{694D7EC8-8132-4D2B-B05F-600A2C8B9952}" dt="2024-01-11T10:04:19.666" v="57" actId="20577"/>
          <ac:spMkLst>
            <pc:docMk/>
            <pc:sldMk cId="2542423903" sldId="285"/>
            <ac:spMk id="2" creationId="{353CF0AA-C1B5-C624-CDC0-EC44F1C803AC}"/>
          </ac:spMkLst>
        </pc:spChg>
        <pc:spChg chg="mod">
          <ac:chgData name="sveva.delgatto@unimc.it" userId="S::sveva.delgatto@unimc.it::b0dff882-4194-43a0-8b10-1068c4ea61a2" providerId="AD" clId="Web-{694D7EC8-8132-4D2B-B05F-600A2C8B9952}" dt="2024-01-11T10:05:50.919" v="96" actId="20577"/>
          <ac:spMkLst>
            <pc:docMk/>
            <pc:sldMk cId="2542423903" sldId="285"/>
            <ac:spMk id="3" creationId="{DE9FA39C-385A-5DF8-72CC-E9B020CB57F5}"/>
          </ac:spMkLst>
        </pc:spChg>
      </pc:sldChg>
      <pc:sldChg chg="modSp new">
        <pc:chgData name="sveva.delgatto@unimc.it" userId="S::sveva.delgatto@unimc.it::b0dff882-4194-43a0-8b10-1068c4ea61a2" providerId="AD" clId="Web-{694D7EC8-8132-4D2B-B05F-600A2C8B9952}" dt="2024-01-11T10:09:02.369" v="173" actId="20577"/>
        <pc:sldMkLst>
          <pc:docMk/>
          <pc:sldMk cId="3074144805" sldId="286"/>
        </pc:sldMkLst>
        <pc:spChg chg="mod">
          <ac:chgData name="sveva.delgatto@unimc.it" userId="S::sveva.delgatto@unimc.it::b0dff882-4194-43a0-8b10-1068c4ea61a2" providerId="AD" clId="Web-{694D7EC8-8132-4D2B-B05F-600A2C8B9952}" dt="2024-01-11T10:06:19.249" v="100" actId="20577"/>
          <ac:spMkLst>
            <pc:docMk/>
            <pc:sldMk cId="3074144805" sldId="286"/>
            <ac:spMk id="2" creationId="{24D73875-E788-1AE2-3487-37D7DD8D492D}"/>
          </ac:spMkLst>
        </pc:spChg>
        <pc:spChg chg="mod">
          <ac:chgData name="sveva.delgatto@unimc.it" userId="S::sveva.delgatto@unimc.it::b0dff882-4194-43a0-8b10-1068c4ea61a2" providerId="AD" clId="Web-{694D7EC8-8132-4D2B-B05F-600A2C8B9952}" dt="2024-01-11T10:09:02.369" v="173" actId="20577"/>
          <ac:spMkLst>
            <pc:docMk/>
            <pc:sldMk cId="3074144805" sldId="286"/>
            <ac:spMk id="3" creationId="{8A24985B-ACAB-2D43-E92B-53A519EC68E4}"/>
          </ac:spMkLst>
        </pc:spChg>
      </pc:sldChg>
      <pc:sldChg chg="modSp new">
        <pc:chgData name="sveva.delgatto@unimc.it" userId="S::sveva.delgatto@unimc.it::b0dff882-4194-43a0-8b10-1068c4ea61a2" providerId="AD" clId="Web-{694D7EC8-8132-4D2B-B05F-600A2C8B9952}" dt="2024-01-11T10:11:19.425" v="219" actId="20577"/>
        <pc:sldMkLst>
          <pc:docMk/>
          <pc:sldMk cId="1020164912" sldId="287"/>
        </pc:sldMkLst>
        <pc:spChg chg="mod">
          <ac:chgData name="sveva.delgatto@unimc.it" userId="S::sveva.delgatto@unimc.it::b0dff882-4194-43a0-8b10-1068c4ea61a2" providerId="AD" clId="Web-{694D7EC8-8132-4D2B-B05F-600A2C8B9952}" dt="2024-01-11T10:09:25.902" v="178" actId="20577"/>
          <ac:spMkLst>
            <pc:docMk/>
            <pc:sldMk cId="1020164912" sldId="287"/>
            <ac:spMk id="2" creationId="{64F1C708-7F18-494C-DE55-54696CAA465E}"/>
          </ac:spMkLst>
        </pc:spChg>
        <pc:spChg chg="mod">
          <ac:chgData name="sveva.delgatto@unimc.it" userId="S::sveva.delgatto@unimc.it::b0dff882-4194-43a0-8b10-1068c4ea61a2" providerId="AD" clId="Web-{694D7EC8-8132-4D2B-B05F-600A2C8B9952}" dt="2024-01-11T10:11:19.425" v="219" actId="20577"/>
          <ac:spMkLst>
            <pc:docMk/>
            <pc:sldMk cId="1020164912" sldId="287"/>
            <ac:spMk id="3" creationId="{20D86664-6FAB-FCC6-2FA5-5689655D9280}"/>
          </ac:spMkLst>
        </pc:spChg>
      </pc:sldChg>
      <pc:sldChg chg="modSp add ord replId">
        <pc:chgData name="sveva.delgatto@unimc.it" userId="S::sveva.delgatto@unimc.it::b0dff882-4194-43a0-8b10-1068c4ea61a2" providerId="AD" clId="Web-{694D7EC8-8132-4D2B-B05F-600A2C8B9952}" dt="2024-01-11T10:15:41.176" v="342"/>
        <pc:sldMkLst>
          <pc:docMk/>
          <pc:sldMk cId="976198035" sldId="288"/>
        </pc:sldMkLst>
        <pc:spChg chg="mod">
          <ac:chgData name="sveva.delgatto@unimc.it" userId="S::sveva.delgatto@unimc.it::b0dff882-4194-43a0-8b10-1068c4ea61a2" providerId="AD" clId="Web-{694D7EC8-8132-4D2B-B05F-600A2C8B9952}" dt="2024-01-11T10:13:25.323" v="275" actId="20577"/>
          <ac:spMkLst>
            <pc:docMk/>
            <pc:sldMk cId="976198035" sldId="288"/>
            <ac:spMk id="3" creationId="{BA5C5339-EB0F-01E3-A55F-124119F6530A}"/>
          </ac:spMkLst>
        </pc:spChg>
      </pc:sldChg>
      <pc:sldChg chg="modSp new">
        <pc:chgData name="sveva.delgatto@unimc.it" userId="S::sveva.delgatto@unimc.it::b0dff882-4194-43a0-8b10-1068c4ea61a2" providerId="AD" clId="Web-{694D7EC8-8132-4D2B-B05F-600A2C8B9952}" dt="2024-01-11T10:15:33.050" v="341" actId="20577"/>
        <pc:sldMkLst>
          <pc:docMk/>
          <pc:sldMk cId="1203441793" sldId="289"/>
        </pc:sldMkLst>
        <pc:spChg chg="mod">
          <ac:chgData name="sveva.delgatto@unimc.it" userId="S::sveva.delgatto@unimc.it::b0dff882-4194-43a0-8b10-1068c4ea61a2" providerId="AD" clId="Web-{694D7EC8-8132-4D2B-B05F-600A2C8B9952}" dt="2024-01-11T10:13:44.059" v="282" actId="20577"/>
          <ac:spMkLst>
            <pc:docMk/>
            <pc:sldMk cId="1203441793" sldId="289"/>
            <ac:spMk id="2" creationId="{17DD8435-0330-57AD-E093-3DE2C926521F}"/>
          </ac:spMkLst>
        </pc:spChg>
        <pc:spChg chg="mod">
          <ac:chgData name="sveva.delgatto@unimc.it" userId="S::sveva.delgatto@unimc.it::b0dff882-4194-43a0-8b10-1068c4ea61a2" providerId="AD" clId="Web-{694D7EC8-8132-4D2B-B05F-600A2C8B9952}" dt="2024-01-11T10:15:33.050" v="341" actId="20577"/>
          <ac:spMkLst>
            <pc:docMk/>
            <pc:sldMk cId="1203441793" sldId="289"/>
            <ac:spMk id="3" creationId="{23450B4E-ED4D-F4AD-E9B4-CF919D4D9B17}"/>
          </ac:spMkLst>
        </pc:spChg>
      </pc:sldChg>
      <pc:sldChg chg="modSp new ord">
        <pc:chgData name="sveva.delgatto@unimc.it" userId="S::sveva.delgatto@unimc.it::b0dff882-4194-43a0-8b10-1068c4ea61a2" providerId="AD" clId="Web-{694D7EC8-8132-4D2B-B05F-600A2C8B9952}" dt="2024-01-11T11:42:22.742" v="838" actId="20577"/>
        <pc:sldMkLst>
          <pc:docMk/>
          <pc:sldMk cId="665586222" sldId="290"/>
        </pc:sldMkLst>
        <pc:spChg chg="mod">
          <ac:chgData name="sveva.delgatto@unimc.it" userId="S::sveva.delgatto@unimc.it::b0dff882-4194-43a0-8b10-1068c4ea61a2" providerId="AD" clId="Web-{694D7EC8-8132-4D2B-B05F-600A2C8B9952}" dt="2024-01-11T10:17:11.213" v="354" actId="20577"/>
          <ac:spMkLst>
            <pc:docMk/>
            <pc:sldMk cId="665586222" sldId="290"/>
            <ac:spMk id="2" creationId="{8A61EB31-5858-4963-18A5-81B59DE5F369}"/>
          </ac:spMkLst>
        </pc:spChg>
        <pc:spChg chg="mod">
          <ac:chgData name="sveva.delgatto@unimc.it" userId="S::sveva.delgatto@unimc.it::b0dff882-4194-43a0-8b10-1068c4ea61a2" providerId="AD" clId="Web-{694D7EC8-8132-4D2B-B05F-600A2C8B9952}" dt="2024-01-11T11:42:22.742" v="838" actId="20577"/>
          <ac:spMkLst>
            <pc:docMk/>
            <pc:sldMk cId="665586222" sldId="290"/>
            <ac:spMk id="3" creationId="{62174225-BE65-6B95-0BD4-9B3175DC0F84}"/>
          </ac:spMkLst>
        </pc:spChg>
      </pc:sldChg>
      <pc:sldChg chg="modSp new">
        <pc:chgData name="sveva.delgatto@unimc.it" userId="S::sveva.delgatto@unimc.it::b0dff882-4194-43a0-8b10-1068c4ea61a2" providerId="AD" clId="Web-{694D7EC8-8132-4D2B-B05F-600A2C8B9952}" dt="2024-01-11T11:39:44.971" v="813" actId="20577"/>
        <pc:sldMkLst>
          <pc:docMk/>
          <pc:sldMk cId="3946003513" sldId="291"/>
        </pc:sldMkLst>
        <pc:spChg chg="mod">
          <ac:chgData name="sveva.delgatto@unimc.it" userId="S::sveva.delgatto@unimc.it::b0dff882-4194-43a0-8b10-1068c4ea61a2" providerId="AD" clId="Web-{694D7EC8-8132-4D2B-B05F-600A2C8B9952}" dt="2024-01-11T10:20:43.117" v="459" actId="20577"/>
          <ac:spMkLst>
            <pc:docMk/>
            <pc:sldMk cId="3946003513" sldId="291"/>
            <ac:spMk id="2" creationId="{FFC1FDC1-BDD3-7BAE-F97F-B7A33031F6A7}"/>
          </ac:spMkLst>
        </pc:spChg>
        <pc:spChg chg="mod">
          <ac:chgData name="sveva.delgatto@unimc.it" userId="S::sveva.delgatto@unimc.it::b0dff882-4194-43a0-8b10-1068c4ea61a2" providerId="AD" clId="Web-{694D7EC8-8132-4D2B-B05F-600A2C8B9952}" dt="2024-01-11T11:39:44.971" v="813" actId="20577"/>
          <ac:spMkLst>
            <pc:docMk/>
            <pc:sldMk cId="3946003513" sldId="291"/>
            <ac:spMk id="3" creationId="{83AE234B-E22C-CB52-E711-35465C5708B5}"/>
          </ac:spMkLst>
        </pc:spChg>
      </pc:sldChg>
      <pc:sldChg chg="modSp add replId">
        <pc:chgData name="sveva.delgatto@unimc.it" userId="S::sveva.delgatto@unimc.it::b0dff882-4194-43a0-8b10-1068c4ea61a2" providerId="AD" clId="Web-{694D7EC8-8132-4D2B-B05F-600A2C8B9952}" dt="2024-01-11T10:24:37.866" v="569" actId="20577"/>
        <pc:sldMkLst>
          <pc:docMk/>
          <pc:sldMk cId="2077629753" sldId="292"/>
        </pc:sldMkLst>
        <pc:spChg chg="mod">
          <ac:chgData name="sveva.delgatto@unimc.it" userId="S::sveva.delgatto@unimc.it::b0dff882-4194-43a0-8b10-1068c4ea61a2" providerId="AD" clId="Web-{694D7EC8-8132-4D2B-B05F-600A2C8B9952}" dt="2024-01-11T10:23:17.955" v="526" actId="20577"/>
          <ac:spMkLst>
            <pc:docMk/>
            <pc:sldMk cId="2077629753" sldId="292"/>
            <ac:spMk id="2" creationId="{CFD2BCF6-CDD1-2085-4911-DA89A399ED2A}"/>
          </ac:spMkLst>
        </pc:spChg>
        <pc:spChg chg="mod">
          <ac:chgData name="sveva.delgatto@unimc.it" userId="S::sveva.delgatto@unimc.it::b0dff882-4194-43a0-8b10-1068c4ea61a2" providerId="AD" clId="Web-{694D7EC8-8132-4D2B-B05F-600A2C8B9952}" dt="2024-01-11T10:24:37.866" v="569" actId="20577"/>
          <ac:spMkLst>
            <pc:docMk/>
            <pc:sldMk cId="2077629753" sldId="292"/>
            <ac:spMk id="3" creationId="{CB494720-BF22-D8F2-E38D-A9525050A380}"/>
          </ac:spMkLst>
        </pc:spChg>
      </pc:sldChg>
      <pc:sldChg chg="modSp add replId">
        <pc:chgData name="sveva.delgatto@unimc.it" userId="S::sveva.delgatto@unimc.it::b0dff882-4194-43a0-8b10-1068c4ea61a2" providerId="AD" clId="Web-{694D7EC8-8132-4D2B-B05F-600A2C8B9952}" dt="2024-01-11T11:41:15.911" v="836" actId="20577"/>
        <pc:sldMkLst>
          <pc:docMk/>
          <pc:sldMk cId="1072807035" sldId="293"/>
        </pc:sldMkLst>
        <pc:spChg chg="mod">
          <ac:chgData name="sveva.delgatto@unimc.it" userId="S::sveva.delgatto@unimc.it::b0dff882-4194-43a0-8b10-1068c4ea61a2" providerId="AD" clId="Web-{694D7EC8-8132-4D2B-B05F-600A2C8B9952}" dt="2024-01-11T10:25:22.838" v="578" actId="20577"/>
          <ac:spMkLst>
            <pc:docMk/>
            <pc:sldMk cId="1072807035" sldId="293"/>
            <ac:spMk id="2" creationId="{1B119F12-5937-F25F-7A43-2B68F5BB0CFE}"/>
          </ac:spMkLst>
        </pc:spChg>
        <pc:spChg chg="mod">
          <ac:chgData name="sveva.delgatto@unimc.it" userId="S::sveva.delgatto@unimc.it::b0dff882-4194-43a0-8b10-1068c4ea61a2" providerId="AD" clId="Web-{694D7EC8-8132-4D2B-B05F-600A2C8B9952}" dt="2024-01-11T11:41:15.911" v="836" actId="20577"/>
          <ac:spMkLst>
            <pc:docMk/>
            <pc:sldMk cId="1072807035" sldId="293"/>
            <ac:spMk id="3" creationId="{1E554D4D-DC10-85D9-ADCE-B089185C3266}"/>
          </ac:spMkLst>
        </pc:spChg>
      </pc:sldChg>
      <pc:sldChg chg="add del ord replId">
        <pc:chgData name="sveva.delgatto@unimc.it" userId="S::sveva.delgatto@unimc.it::b0dff882-4194-43a0-8b10-1068c4ea61a2" providerId="AD" clId="Web-{694D7EC8-8132-4D2B-B05F-600A2C8B9952}" dt="2024-01-11T10:24:59.086" v="572"/>
        <pc:sldMkLst>
          <pc:docMk/>
          <pc:sldMk cId="3761128032" sldId="293"/>
        </pc:sldMkLst>
      </pc:sldChg>
      <pc:sldChg chg="modSp add replId">
        <pc:chgData name="sveva.delgatto@unimc.it" userId="S::sveva.delgatto@unimc.it::b0dff882-4194-43a0-8b10-1068c4ea61a2" providerId="AD" clId="Web-{694D7EC8-8132-4D2B-B05F-600A2C8B9952}" dt="2024-01-11T10:29:29.244" v="697" actId="20577"/>
        <pc:sldMkLst>
          <pc:docMk/>
          <pc:sldMk cId="2288341369" sldId="294"/>
        </pc:sldMkLst>
        <pc:spChg chg="mod">
          <ac:chgData name="sveva.delgatto@unimc.it" userId="S::sveva.delgatto@unimc.it::b0dff882-4194-43a0-8b10-1068c4ea61a2" providerId="AD" clId="Web-{694D7EC8-8132-4D2B-B05F-600A2C8B9952}" dt="2024-01-11T10:26:43.921" v="610" actId="20577"/>
          <ac:spMkLst>
            <pc:docMk/>
            <pc:sldMk cId="2288341369" sldId="294"/>
            <ac:spMk id="2" creationId="{0A5BE23A-8778-DCB0-4798-87A687C11C86}"/>
          </ac:spMkLst>
        </pc:spChg>
        <pc:spChg chg="mod">
          <ac:chgData name="sveva.delgatto@unimc.it" userId="S::sveva.delgatto@unimc.it::b0dff882-4194-43a0-8b10-1068c4ea61a2" providerId="AD" clId="Web-{694D7EC8-8132-4D2B-B05F-600A2C8B9952}" dt="2024-01-11T10:29:29.244" v="697" actId="20577"/>
          <ac:spMkLst>
            <pc:docMk/>
            <pc:sldMk cId="2288341369" sldId="294"/>
            <ac:spMk id="3" creationId="{8EF96EB6-7678-F9A7-6C6E-3337AC9A8982}"/>
          </ac:spMkLst>
        </pc:spChg>
      </pc:sldChg>
      <pc:sldChg chg="modSp new">
        <pc:chgData name="sveva.delgatto@unimc.it" userId="S::sveva.delgatto@unimc.it::b0dff882-4194-43a0-8b10-1068c4ea61a2" providerId="AD" clId="Web-{694D7EC8-8132-4D2B-B05F-600A2C8B9952}" dt="2024-01-11T10:43:12.577" v="716" actId="20577"/>
        <pc:sldMkLst>
          <pc:docMk/>
          <pc:sldMk cId="390182722" sldId="295"/>
        </pc:sldMkLst>
        <pc:spChg chg="mod">
          <ac:chgData name="sveva.delgatto@unimc.it" userId="S::sveva.delgatto@unimc.it::b0dff882-4194-43a0-8b10-1068c4ea61a2" providerId="AD" clId="Web-{694D7EC8-8132-4D2B-B05F-600A2C8B9952}" dt="2024-01-11T10:40:37.505" v="702" actId="20577"/>
          <ac:spMkLst>
            <pc:docMk/>
            <pc:sldMk cId="390182722" sldId="295"/>
            <ac:spMk id="2" creationId="{8B9A680C-60D9-3517-F032-8D266AC466A3}"/>
          </ac:spMkLst>
        </pc:spChg>
        <pc:spChg chg="mod">
          <ac:chgData name="sveva.delgatto@unimc.it" userId="S::sveva.delgatto@unimc.it::b0dff882-4194-43a0-8b10-1068c4ea61a2" providerId="AD" clId="Web-{694D7EC8-8132-4D2B-B05F-600A2C8B9952}" dt="2024-01-11T10:43:12.577" v="716" actId="20577"/>
          <ac:spMkLst>
            <pc:docMk/>
            <pc:sldMk cId="390182722" sldId="295"/>
            <ac:spMk id="3" creationId="{6DFAB293-8E41-553B-3112-66C673682A06}"/>
          </ac:spMkLst>
        </pc:spChg>
      </pc:sldChg>
      <pc:sldChg chg="modSp new">
        <pc:chgData name="sveva.delgatto@unimc.it" userId="S::sveva.delgatto@unimc.it::b0dff882-4194-43a0-8b10-1068c4ea61a2" providerId="AD" clId="Web-{694D7EC8-8132-4D2B-B05F-600A2C8B9952}" dt="2024-01-11T11:11:09.414" v="730" actId="20577"/>
        <pc:sldMkLst>
          <pc:docMk/>
          <pc:sldMk cId="303011813" sldId="296"/>
        </pc:sldMkLst>
        <pc:spChg chg="mod">
          <ac:chgData name="sveva.delgatto@unimc.it" userId="S::sveva.delgatto@unimc.it::b0dff882-4194-43a0-8b10-1068c4ea61a2" providerId="AD" clId="Web-{694D7EC8-8132-4D2B-B05F-600A2C8B9952}" dt="2024-01-11T10:43:35.235" v="721" actId="20577"/>
          <ac:spMkLst>
            <pc:docMk/>
            <pc:sldMk cId="303011813" sldId="296"/>
            <ac:spMk id="2" creationId="{81D5654D-4CD8-95A0-C43D-998C119D1D34}"/>
          </ac:spMkLst>
        </pc:spChg>
        <pc:spChg chg="mod">
          <ac:chgData name="sveva.delgatto@unimc.it" userId="S::sveva.delgatto@unimc.it::b0dff882-4194-43a0-8b10-1068c4ea61a2" providerId="AD" clId="Web-{694D7EC8-8132-4D2B-B05F-600A2C8B9952}" dt="2024-01-11T11:11:09.414" v="730" actId="20577"/>
          <ac:spMkLst>
            <pc:docMk/>
            <pc:sldMk cId="303011813" sldId="296"/>
            <ac:spMk id="3" creationId="{B841C9B6-A7F0-53E6-83E0-799F11EE111B}"/>
          </ac:spMkLst>
        </pc:spChg>
      </pc:sldChg>
      <pc:sldChg chg="modSp add replId">
        <pc:chgData name="sveva.delgatto@unimc.it" userId="S::sveva.delgatto@unimc.it::b0dff882-4194-43a0-8b10-1068c4ea61a2" providerId="AD" clId="Web-{694D7EC8-8132-4D2B-B05F-600A2C8B9952}" dt="2024-01-11T11:11:26.790" v="735" actId="20577"/>
        <pc:sldMkLst>
          <pc:docMk/>
          <pc:sldMk cId="2001408795" sldId="297"/>
        </pc:sldMkLst>
        <pc:spChg chg="mod">
          <ac:chgData name="sveva.delgatto@unimc.it" userId="S::sveva.delgatto@unimc.it::b0dff882-4194-43a0-8b10-1068c4ea61a2" providerId="AD" clId="Web-{694D7EC8-8132-4D2B-B05F-600A2C8B9952}" dt="2024-01-11T11:11:26.790" v="735" actId="20577"/>
          <ac:spMkLst>
            <pc:docMk/>
            <pc:sldMk cId="2001408795" sldId="297"/>
            <ac:spMk id="3" creationId="{757D35ED-05A3-72FA-72F5-6FCE322118A4}"/>
          </ac:spMkLst>
        </pc:spChg>
      </pc:sldChg>
      <pc:sldChg chg="modSp add replId">
        <pc:chgData name="sveva.delgatto@unimc.it" userId="S::sveva.delgatto@unimc.it::b0dff882-4194-43a0-8b10-1068c4ea61a2" providerId="AD" clId="Web-{694D7EC8-8132-4D2B-B05F-600A2C8B9952}" dt="2024-01-11T11:12:42.636" v="738" actId="20577"/>
        <pc:sldMkLst>
          <pc:docMk/>
          <pc:sldMk cId="1527770776" sldId="298"/>
        </pc:sldMkLst>
        <pc:spChg chg="mod">
          <ac:chgData name="sveva.delgatto@unimc.it" userId="S::sveva.delgatto@unimc.it::b0dff882-4194-43a0-8b10-1068c4ea61a2" providerId="AD" clId="Web-{694D7EC8-8132-4D2B-B05F-600A2C8B9952}" dt="2024-01-11T11:12:42.636" v="738" actId="20577"/>
          <ac:spMkLst>
            <pc:docMk/>
            <pc:sldMk cId="1527770776" sldId="298"/>
            <ac:spMk id="3" creationId="{550AE689-041B-5E54-90FC-7FC8E11BC8C2}"/>
          </ac:spMkLst>
        </pc:spChg>
      </pc:sldChg>
      <pc:sldChg chg="modSp new">
        <pc:chgData name="sveva.delgatto@unimc.it" userId="S::sveva.delgatto@unimc.it::b0dff882-4194-43a0-8b10-1068c4ea61a2" providerId="AD" clId="Web-{694D7EC8-8132-4D2B-B05F-600A2C8B9952}" dt="2024-01-11T11:43:48.760" v="851" actId="20577"/>
        <pc:sldMkLst>
          <pc:docMk/>
          <pc:sldMk cId="1718744940" sldId="299"/>
        </pc:sldMkLst>
        <pc:spChg chg="mod">
          <ac:chgData name="sveva.delgatto@unimc.it" userId="S::sveva.delgatto@unimc.it::b0dff882-4194-43a0-8b10-1068c4ea61a2" providerId="AD" clId="Web-{694D7EC8-8132-4D2B-B05F-600A2C8B9952}" dt="2024-01-11T11:43:20.228" v="842" actId="20577"/>
          <ac:spMkLst>
            <pc:docMk/>
            <pc:sldMk cId="1718744940" sldId="299"/>
            <ac:spMk id="2" creationId="{3F616BB4-1AC1-A929-0802-1185334EE986}"/>
          </ac:spMkLst>
        </pc:spChg>
        <pc:spChg chg="mod">
          <ac:chgData name="sveva.delgatto@unimc.it" userId="S::sveva.delgatto@unimc.it::b0dff882-4194-43a0-8b10-1068c4ea61a2" providerId="AD" clId="Web-{694D7EC8-8132-4D2B-B05F-600A2C8B9952}" dt="2024-01-11T11:43:48.760" v="851" actId="20577"/>
          <ac:spMkLst>
            <pc:docMk/>
            <pc:sldMk cId="1718744940" sldId="299"/>
            <ac:spMk id="3" creationId="{0B27A341-88B4-FD4E-9DA4-00C7BB7411DA}"/>
          </ac:spMkLst>
        </pc:spChg>
      </pc:sldChg>
      <pc:sldChg chg="modSp add replId">
        <pc:chgData name="sveva.delgatto@unimc.it" userId="S::sveva.delgatto@unimc.it::b0dff882-4194-43a0-8b10-1068c4ea61a2" providerId="AD" clId="Web-{694D7EC8-8132-4D2B-B05F-600A2C8B9952}" dt="2024-01-11T11:14:05.108" v="750" actId="20577"/>
        <pc:sldMkLst>
          <pc:docMk/>
          <pc:sldMk cId="2683081451" sldId="300"/>
        </pc:sldMkLst>
        <pc:spChg chg="mod">
          <ac:chgData name="sveva.delgatto@unimc.it" userId="S::sveva.delgatto@unimc.it::b0dff882-4194-43a0-8b10-1068c4ea61a2" providerId="AD" clId="Web-{694D7EC8-8132-4D2B-B05F-600A2C8B9952}" dt="2024-01-11T11:14:05.108" v="750" actId="20577"/>
          <ac:spMkLst>
            <pc:docMk/>
            <pc:sldMk cId="2683081451" sldId="300"/>
            <ac:spMk id="3" creationId="{3B15EC3B-DF6F-6CA8-A77F-E008131FC1FD}"/>
          </ac:spMkLst>
        </pc:spChg>
      </pc:sldChg>
      <pc:sldChg chg="modSp add replId">
        <pc:chgData name="sveva.delgatto@unimc.it" userId="S::sveva.delgatto@unimc.it::b0dff882-4194-43a0-8b10-1068c4ea61a2" providerId="AD" clId="Web-{694D7EC8-8132-4D2B-B05F-600A2C8B9952}" dt="2024-01-11T11:16:18.346" v="759" actId="20577"/>
        <pc:sldMkLst>
          <pc:docMk/>
          <pc:sldMk cId="4112128546" sldId="301"/>
        </pc:sldMkLst>
        <pc:spChg chg="mod">
          <ac:chgData name="sveva.delgatto@unimc.it" userId="S::sveva.delgatto@unimc.it::b0dff882-4194-43a0-8b10-1068c4ea61a2" providerId="AD" clId="Web-{694D7EC8-8132-4D2B-B05F-600A2C8B9952}" dt="2024-01-11T11:16:18.346" v="759" actId="20577"/>
          <ac:spMkLst>
            <pc:docMk/>
            <pc:sldMk cId="4112128546" sldId="301"/>
            <ac:spMk id="3" creationId="{E0AAE602-E720-9D1E-1B94-4769C5B5579F}"/>
          </ac:spMkLst>
        </pc:spChg>
      </pc:sldChg>
      <pc:sldChg chg="modSp add replId">
        <pc:chgData name="sveva.delgatto@unimc.it" userId="S::sveva.delgatto@unimc.it::b0dff882-4194-43a0-8b10-1068c4ea61a2" providerId="AD" clId="Web-{694D7EC8-8132-4D2B-B05F-600A2C8B9952}" dt="2024-01-11T11:44:35.433" v="857" actId="20577"/>
        <pc:sldMkLst>
          <pc:docMk/>
          <pc:sldMk cId="999330351" sldId="302"/>
        </pc:sldMkLst>
        <pc:spChg chg="mod">
          <ac:chgData name="sveva.delgatto@unimc.it" userId="S::sveva.delgatto@unimc.it::b0dff882-4194-43a0-8b10-1068c4ea61a2" providerId="AD" clId="Web-{694D7EC8-8132-4D2B-B05F-600A2C8B9952}" dt="2024-01-11T11:44:22.027" v="855" actId="20577"/>
          <ac:spMkLst>
            <pc:docMk/>
            <pc:sldMk cId="999330351" sldId="302"/>
            <ac:spMk id="2" creationId="{C6F902FD-AD07-7AC2-8C44-0B694910AAC4}"/>
          </ac:spMkLst>
        </pc:spChg>
        <pc:spChg chg="mod">
          <ac:chgData name="sveva.delgatto@unimc.it" userId="S::sveva.delgatto@unimc.it::b0dff882-4194-43a0-8b10-1068c4ea61a2" providerId="AD" clId="Web-{694D7EC8-8132-4D2B-B05F-600A2C8B9952}" dt="2024-01-11T11:44:35.433" v="857" actId="20577"/>
          <ac:spMkLst>
            <pc:docMk/>
            <pc:sldMk cId="999330351" sldId="302"/>
            <ac:spMk id="3" creationId="{93CD28BA-76F1-D67F-2E2F-375F942C981A}"/>
          </ac:spMkLst>
        </pc:spChg>
      </pc:sldChg>
      <pc:sldChg chg="modSp new">
        <pc:chgData name="sveva.delgatto@unimc.it" userId="S::sveva.delgatto@unimc.it::b0dff882-4194-43a0-8b10-1068c4ea61a2" providerId="AD" clId="Web-{694D7EC8-8132-4D2B-B05F-600A2C8B9952}" dt="2024-01-11T11:19:57.807" v="778" actId="20577"/>
        <pc:sldMkLst>
          <pc:docMk/>
          <pc:sldMk cId="1105046075" sldId="303"/>
        </pc:sldMkLst>
        <pc:spChg chg="mod">
          <ac:chgData name="sveva.delgatto@unimc.it" userId="S::sveva.delgatto@unimc.it::b0dff882-4194-43a0-8b10-1068c4ea61a2" providerId="AD" clId="Web-{694D7EC8-8132-4D2B-B05F-600A2C8B9952}" dt="2024-01-11T11:19:21.056" v="776" actId="20577"/>
          <ac:spMkLst>
            <pc:docMk/>
            <pc:sldMk cId="1105046075" sldId="303"/>
            <ac:spMk id="2" creationId="{CA74B82E-BAEE-2A24-A0F9-37D7A8F88989}"/>
          </ac:spMkLst>
        </pc:spChg>
        <pc:spChg chg="mod">
          <ac:chgData name="sveva.delgatto@unimc.it" userId="S::sveva.delgatto@unimc.it::b0dff882-4194-43a0-8b10-1068c4ea61a2" providerId="AD" clId="Web-{694D7EC8-8132-4D2B-B05F-600A2C8B9952}" dt="2024-01-11T11:19:57.807" v="778" actId="20577"/>
          <ac:spMkLst>
            <pc:docMk/>
            <pc:sldMk cId="1105046075" sldId="303"/>
            <ac:spMk id="3" creationId="{98DC1421-7C99-B919-F8A6-A52F37B75421}"/>
          </ac:spMkLst>
        </pc:spChg>
      </pc:sldChg>
      <pc:sldChg chg="modSp add replId">
        <pc:chgData name="sveva.delgatto@unimc.it" userId="S::sveva.delgatto@unimc.it::b0dff882-4194-43a0-8b10-1068c4ea61a2" providerId="AD" clId="Web-{694D7EC8-8132-4D2B-B05F-600A2C8B9952}" dt="2024-01-11T11:23:36.455" v="783" actId="20577"/>
        <pc:sldMkLst>
          <pc:docMk/>
          <pc:sldMk cId="1244238365" sldId="304"/>
        </pc:sldMkLst>
        <pc:spChg chg="mod">
          <ac:chgData name="sveva.delgatto@unimc.it" userId="S::sveva.delgatto@unimc.it::b0dff882-4194-43a0-8b10-1068c4ea61a2" providerId="AD" clId="Web-{694D7EC8-8132-4D2B-B05F-600A2C8B9952}" dt="2024-01-11T11:23:36.455" v="783" actId="20577"/>
          <ac:spMkLst>
            <pc:docMk/>
            <pc:sldMk cId="1244238365" sldId="304"/>
            <ac:spMk id="3" creationId="{AE84455D-DE9E-7729-4E8B-3A6971153A3C}"/>
          </ac:spMkLst>
        </pc:spChg>
      </pc:sldChg>
      <pc:sldChg chg="modSp new">
        <pc:chgData name="sveva.delgatto@unimc.it" userId="S::sveva.delgatto@unimc.it::b0dff882-4194-43a0-8b10-1068c4ea61a2" providerId="AD" clId="Web-{694D7EC8-8132-4D2B-B05F-600A2C8B9952}" dt="2024-01-11T11:45:21.732" v="861" actId="20577"/>
        <pc:sldMkLst>
          <pc:docMk/>
          <pc:sldMk cId="2090834626" sldId="305"/>
        </pc:sldMkLst>
        <pc:spChg chg="mod">
          <ac:chgData name="sveva.delgatto@unimc.it" userId="S::sveva.delgatto@unimc.it::b0dff882-4194-43a0-8b10-1068c4ea61a2" providerId="AD" clId="Web-{694D7EC8-8132-4D2B-B05F-600A2C8B9952}" dt="2024-01-11T11:36:16.886" v="786" actId="20577"/>
          <ac:spMkLst>
            <pc:docMk/>
            <pc:sldMk cId="2090834626" sldId="305"/>
            <ac:spMk id="2" creationId="{C25D2A5F-21BA-063D-B43A-4340D170367D}"/>
          </ac:spMkLst>
        </pc:spChg>
        <pc:spChg chg="mod">
          <ac:chgData name="sveva.delgatto@unimc.it" userId="S::sveva.delgatto@unimc.it::b0dff882-4194-43a0-8b10-1068c4ea61a2" providerId="AD" clId="Web-{694D7EC8-8132-4D2B-B05F-600A2C8B9952}" dt="2024-01-11T11:45:21.732" v="861" actId="20577"/>
          <ac:spMkLst>
            <pc:docMk/>
            <pc:sldMk cId="2090834626" sldId="305"/>
            <ac:spMk id="3" creationId="{53A4C7A1-F064-1378-1ADF-932B70634317}"/>
          </ac:spMkLst>
        </pc:spChg>
      </pc:sldChg>
      <pc:sldChg chg="modSp add replId">
        <pc:chgData name="sveva.delgatto@unimc.it" userId="S::sveva.delgatto@unimc.it::b0dff882-4194-43a0-8b10-1068c4ea61a2" providerId="AD" clId="Web-{694D7EC8-8132-4D2B-B05F-600A2C8B9952}" dt="2024-01-11T11:37:21.185" v="793" actId="20577"/>
        <pc:sldMkLst>
          <pc:docMk/>
          <pc:sldMk cId="4082351082" sldId="306"/>
        </pc:sldMkLst>
        <pc:spChg chg="mod">
          <ac:chgData name="sveva.delgatto@unimc.it" userId="S::sveva.delgatto@unimc.it::b0dff882-4194-43a0-8b10-1068c4ea61a2" providerId="AD" clId="Web-{694D7EC8-8132-4D2B-B05F-600A2C8B9952}" dt="2024-01-11T11:37:21.185" v="793" actId="20577"/>
          <ac:spMkLst>
            <pc:docMk/>
            <pc:sldMk cId="4082351082" sldId="306"/>
            <ac:spMk id="3" creationId="{AF80C33B-C5FE-02F8-C2AB-7C6C7608F074}"/>
          </ac:spMkLst>
        </pc:spChg>
      </pc:sldChg>
      <pc:sldChg chg="modSp add replId">
        <pc:chgData name="sveva.delgatto@unimc.it" userId="S::sveva.delgatto@unimc.it::b0dff882-4194-43a0-8b10-1068c4ea61a2" providerId="AD" clId="Web-{694D7EC8-8132-4D2B-B05F-600A2C8B9952}" dt="2024-01-11T11:40:17.691" v="819" actId="20577"/>
        <pc:sldMkLst>
          <pc:docMk/>
          <pc:sldMk cId="4157497866" sldId="307"/>
        </pc:sldMkLst>
        <pc:spChg chg="mod">
          <ac:chgData name="sveva.delgatto@unimc.it" userId="S::sveva.delgatto@unimc.it::b0dff882-4194-43a0-8b10-1068c4ea61a2" providerId="AD" clId="Web-{694D7EC8-8132-4D2B-B05F-600A2C8B9952}" dt="2024-01-11T11:40:17.691" v="819" actId="20577"/>
          <ac:spMkLst>
            <pc:docMk/>
            <pc:sldMk cId="4157497866" sldId="307"/>
            <ac:spMk id="3" creationId="{6E88D951-DC87-DABE-3597-95F057AAE759}"/>
          </ac:spMkLst>
        </pc:spChg>
      </pc:sldChg>
      <pc:sldChg chg="modSp add replId">
        <pc:chgData name="sveva.delgatto@unimc.it" userId="S::sveva.delgatto@unimc.it::b0dff882-4194-43a0-8b10-1068c4ea61a2" providerId="AD" clId="Web-{694D7EC8-8132-4D2B-B05F-600A2C8B9952}" dt="2024-01-11T11:42:40.211" v="840" actId="20577"/>
        <pc:sldMkLst>
          <pc:docMk/>
          <pc:sldMk cId="2610111502" sldId="308"/>
        </pc:sldMkLst>
        <pc:spChg chg="mod">
          <ac:chgData name="sveva.delgatto@unimc.it" userId="S::sveva.delgatto@unimc.it::b0dff882-4194-43a0-8b10-1068c4ea61a2" providerId="AD" clId="Web-{694D7EC8-8132-4D2B-B05F-600A2C8B9952}" dt="2024-01-11T11:42:40.211" v="840" actId="20577"/>
          <ac:spMkLst>
            <pc:docMk/>
            <pc:sldMk cId="2610111502" sldId="308"/>
            <ac:spMk id="3" creationId="{12B8A581-C66D-DF1F-7BD5-D51FC9440882}"/>
          </ac:spMkLst>
        </pc:spChg>
      </pc:sldChg>
      <pc:sldChg chg="add replId">
        <pc:chgData name="sveva.delgatto@unimc.it" userId="S::sveva.delgatto@unimc.it::b0dff882-4194-43a0-8b10-1068c4ea61a2" providerId="AD" clId="Web-{694D7EC8-8132-4D2B-B05F-600A2C8B9952}" dt="2024-01-11T11:43:12.165" v="841"/>
        <pc:sldMkLst>
          <pc:docMk/>
          <pc:sldMk cId="1105021279" sldId="309"/>
        </pc:sldMkLst>
      </pc:sldChg>
      <pc:sldChg chg="add replId">
        <pc:chgData name="sveva.delgatto@unimc.it" userId="S::sveva.delgatto@unimc.it::b0dff882-4194-43a0-8b10-1068c4ea61a2" providerId="AD" clId="Web-{694D7EC8-8132-4D2B-B05F-600A2C8B9952}" dt="2024-01-11T11:44:13.355" v="852"/>
        <pc:sldMkLst>
          <pc:docMk/>
          <pc:sldMk cId="3454928510" sldId="310"/>
        </pc:sldMkLst>
      </pc:sldChg>
      <pc:sldChg chg="add replId">
        <pc:chgData name="sveva.delgatto@unimc.it" userId="S::sveva.delgatto@unimc.it::b0dff882-4194-43a0-8b10-1068c4ea61a2" providerId="AD" clId="Web-{694D7EC8-8132-4D2B-B05F-600A2C8B9952}" dt="2024-01-11T11:44:53.559" v="858"/>
        <pc:sldMkLst>
          <pc:docMk/>
          <pc:sldMk cId="4074533201" sldId="311"/>
        </pc:sldMkLst>
      </pc:sldChg>
      <pc:sldChg chg="modSp add replId">
        <pc:chgData name="sveva.delgatto@unimc.it" userId="S::sveva.delgatto@unimc.it::b0dff882-4194-43a0-8b10-1068c4ea61a2" providerId="AD" clId="Web-{694D7EC8-8132-4D2B-B05F-600A2C8B9952}" dt="2024-01-11T11:46:16.155" v="863" actId="20577"/>
        <pc:sldMkLst>
          <pc:docMk/>
          <pc:sldMk cId="3215459356" sldId="312"/>
        </pc:sldMkLst>
        <pc:spChg chg="mod">
          <ac:chgData name="sveva.delgatto@unimc.it" userId="S::sveva.delgatto@unimc.it::b0dff882-4194-43a0-8b10-1068c4ea61a2" providerId="AD" clId="Web-{694D7EC8-8132-4D2B-B05F-600A2C8B9952}" dt="2024-01-11T11:46:16.155" v="863" actId="20577"/>
          <ac:spMkLst>
            <pc:docMk/>
            <pc:sldMk cId="3215459356" sldId="312"/>
            <ac:spMk id="3" creationId="{99FFCE5E-C073-675B-0017-C41E9BA6EC48}"/>
          </ac:spMkLst>
        </pc:spChg>
      </pc:sldChg>
      <pc:sldChg chg="add del replId">
        <pc:chgData name="sveva.delgatto@unimc.it" userId="S::sveva.delgatto@unimc.it::b0dff882-4194-43a0-8b10-1068c4ea61a2" providerId="AD" clId="Web-{694D7EC8-8132-4D2B-B05F-600A2C8B9952}" dt="2024-01-11T11:47:06.157" v="865"/>
        <pc:sldMkLst>
          <pc:docMk/>
          <pc:sldMk cId="524940307" sldId="313"/>
        </pc:sldMkLst>
      </pc:sldChg>
      <pc:sldChg chg="modSp add replId">
        <pc:chgData name="sveva.delgatto@unimc.it" userId="S::sveva.delgatto@unimc.it::b0dff882-4194-43a0-8b10-1068c4ea61a2" providerId="AD" clId="Web-{694D7EC8-8132-4D2B-B05F-600A2C8B9952}" dt="2024-01-11T11:47:22.033" v="867" actId="20577"/>
        <pc:sldMkLst>
          <pc:docMk/>
          <pc:sldMk cId="2346689391" sldId="313"/>
        </pc:sldMkLst>
        <pc:spChg chg="mod">
          <ac:chgData name="sveva.delgatto@unimc.it" userId="S::sveva.delgatto@unimc.it::b0dff882-4194-43a0-8b10-1068c4ea61a2" providerId="AD" clId="Web-{694D7EC8-8132-4D2B-B05F-600A2C8B9952}" dt="2024-01-11T11:47:22.033" v="867" actId="20577"/>
          <ac:spMkLst>
            <pc:docMk/>
            <pc:sldMk cId="2346689391" sldId="313"/>
            <ac:spMk id="3" creationId="{B89A7B4C-9C58-0F51-8281-8A2319CF471F}"/>
          </ac:spMkLst>
        </pc:spChg>
      </pc:sldChg>
      <pc:sldChg chg="modSp add replId">
        <pc:chgData name="sveva.delgatto@unimc.it" userId="S::sveva.delgatto@unimc.it::b0dff882-4194-43a0-8b10-1068c4ea61a2" providerId="AD" clId="Web-{694D7EC8-8132-4D2B-B05F-600A2C8B9952}" dt="2024-01-11T11:47:56.409" v="869" actId="20577"/>
        <pc:sldMkLst>
          <pc:docMk/>
          <pc:sldMk cId="521146919" sldId="314"/>
        </pc:sldMkLst>
        <pc:spChg chg="mod">
          <ac:chgData name="sveva.delgatto@unimc.it" userId="S::sveva.delgatto@unimc.it::b0dff882-4194-43a0-8b10-1068c4ea61a2" providerId="AD" clId="Web-{694D7EC8-8132-4D2B-B05F-600A2C8B9952}" dt="2024-01-11T11:47:56.409" v="869" actId="20577"/>
          <ac:spMkLst>
            <pc:docMk/>
            <pc:sldMk cId="521146919" sldId="314"/>
            <ac:spMk id="3" creationId="{BF590CDA-85EC-4A4B-4B9F-C6ABB0260348}"/>
          </ac:spMkLst>
        </pc:spChg>
      </pc:sldChg>
      <pc:sldChg chg="modSp add replId">
        <pc:chgData name="sveva.delgatto@unimc.it" userId="S::sveva.delgatto@unimc.it::b0dff882-4194-43a0-8b10-1068c4ea61a2" providerId="AD" clId="Web-{694D7EC8-8132-4D2B-B05F-600A2C8B9952}" dt="2024-01-11T11:48:27.019" v="872" actId="20577"/>
        <pc:sldMkLst>
          <pc:docMk/>
          <pc:sldMk cId="3799674373" sldId="315"/>
        </pc:sldMkLst>
        <pc:spChg chg="mod">
          <ac:chgData name="sveva.delgatto@unimc.it" userId="S::sveva.delgatto@unimc.it::b0dff882-4194-43a0-8b10-1068c4ea61a2" providerId="AD" clId="Web-{694D7EC8-8132-4D2B-B05F-600A2C8B9952}" dt="2024-01-11T11:48:27.019" v="872" actId="20577"/>
          <ac:spMkLst>
            <pc:docMk/>
            <pc:sldMk cId="3799674373" sldId="315"/>
            <ac:spMk id="3" creationId="{453DB1BE-49F3-E594-020F-57D1854D5DA4}"/>
          </ac:spMkLst>
        </pc:spChg>
      </pc:sldChg>
    </pc:docChg>
  </pc:docChgLst>
  <pc:docChgLst>
    <pc:chgData name="sveva.delgatto@unimc.it" userId="S::sveva.delgatto@unimc.it::b0dff882-4194-43a0-8b10-1068c4ea61a2" providerId="AD" clId="Web-{F18C1B40-E0AA-B26E-C2B0-4A3D39B6171F}"/>
    <pc:docChg chg="addSld delSld modSld sldOrd">
      <pc:chgData name="sveva.delgatto@unimc.it" userId="S::sveva.delgatto@unimc.it::b0dff882-4194-43a0-8b10-1068c4ea61a2" providerId="AD" clId="Web-{F18C1B40-E0AA-B26E-C2B0-4A3D39B6171F}" dt="2024-02-12T11:31:05.820" v="668" actId="20577"/>
      <pc:docMkLst>
        <pc:docMk/>
      </pc:docMkLst>
      <pc:sldChg chg="addSp delSp modSp mod setBg">
        <pc:chgData name="sveva.delgatto@unimc.it" userId="S::sveva.delgatto@unimc.it::b0dff882-4194-43a0-8b10-1068c4ea61a2" providerId="AD" clId="Web-{F18C1B40-E0AA-B26E-C2B0-4A3D39B6171F}" dt="2024-02-12T09:44:50.377" v="22" actId="20577"/>
        <pc:sldMkLst>
          <pc:docMk/>
          <pc:sldMk cId="3962583941" sldId="256"/>
        </pc:sldMkLst>
        <pc:spChg chg="mod">
          <ac:chgData name="sveva.delgatto@unimc.it" userId="S::sveva.delgatto@unimc.it::b0dff882-4194-43a0-8b10-1068c4ea61a2" providerId="AD" clId="Web-{F18C1B40-E0AA-B26E-C2B0-4A3D39B6171F}" dt="2024-02-12T09:44:34.579" v="12"/>
          <ac:spMkLst>
            <pc:docMk/>
            <pc:sldMk cId="3962583941" sldId="256"/>
            <ac:spMk id="2" creationId="{00000000-0000-0000-0000-000000000000}"/>
          </ac:spMkLst>
        </pc:spChg>
        <pc:spChg chg="mod">
          <ac:chgData name="sveva.delgatto@unimc.it" userId="S::sveva.delgatto@unimc.it::b0dff882-4194-43a0-8b10-1068c4ea61a2" providerId="AD" clId="Web-{F18C1B40-E0AA-B26E-C2B0-4A3D39B6171F}" dt="2024-02-12T09:44:50.377" v="22" actId="20577"/>
          <ac:spMkLst>
            <pc:docMk/>
            <pc:sldMk cId="3962583941" sldId="256"/>
            <ac:spMk id="3" creationId="{00000000-0000-0000-0000-000000000000}"/>
          </ac:spMkLst>
        </pc:spChg>
        <pc:spChg chg="add del">
          <ac:chgData name="sveva.delgatto@unimc.it" userId="S::sveva.delgatto@unimc.it::b0dff882-4194-43a0-8b10-1068c4ea61a2" providerId="AD" clId="Web-{F18C1B40-E0AA-B26E-C2B0-4A3D39B6171F}" dt="2024-02-12T09:44:34.564" v="11"/>
          <ac:spMkLst>
            <pc:docMk/>
            <pc:sldMk cId="3962583941" sldId="256"/>
            <ac:spMk id="10" creationId="{68AF5748-FED8-45BA-8631-26D1D10F3246}"/>
          </ac:spMkLst>
        </pc:spChg>
        <pc:spChg chg="add del">
          <ac:chgData name="sveva.delgatto@unimc.it" userId="S::sveva.delgatto@unimc.it::b0dff882-4194-43a0-8b10-1068c4ea61a2" providerId="AD" clId="Web-{F18C1B40-E0AA-B26E-C2B0-4A3D39B6171F}" dt="2024-02-12T09:44:34.564" v="11"/>
          <ac:spMkLst>
            <pc:docMk/>
            <pc:sldMk cId="3962583941" sldId="256"/>
            <ac:spMk id="12" creationId="{AF2F604E-43BE-4DC3-B983-E071523364F8}"/>
          </ac:spMkLst>
        </pc:spChg>
        <pc:spChg chg="add del">
          <ac:chgData name="sveva.delgatto@unimc.it" userId="S::sveva.delgatto@unimc.it::b0dff882-4194-43a0-8b10-1068c4ea61a2" providerId="AD" clId="Web-{F18C1B40-E0AA-B26E-C2B0-4A3D39B6171F}" dt="2024-02-12T09:44:34.564" v="11"/>
          <ac:spMkLst>
            <pc:docMk/>
            <pc:sldMk cId="3962583941" sldId="256"/>
            <ac:spMk id="14" creationId="{08C9B587-E65E-4B52-B37C-ABEBB6E87928}"/>
          </ac:spMkLst>
        </pc:spChg>
        <pc:spChg chg="add">
          <ac:chgData name="sveva.delgatto@unimc.it" userId="S::sveva.delgatto@unimc.it::b0dff882-4194-43a0-8b10-1068c4ea61a2" providerId="AD" clId="Web-{F18C1B40-E0AA-B26E-C2B0-4A3D39B6171F}" dt="2024-02-12T09:44:34.579" v="12"/>
          <ac:spMkLst>
            <pc:docMk/>
            <pc:sldMk cId="3962583941" sldId="256"/>
            <ac:spMk id="16" creationId="{8ED94938-268E-4C0A-A08A-B3980C78BAEB}"/>
          </ac:spMkLst>
        </pc:spChg>
        <pc:spChg chg="add">
          <ac:chgData name="sveva.delgatto@unimc.it" userId="S::sveva.delgatto@unimc.it::b0dff882-4194-43a0-8b10-1068c4ea61a2" providerId="AD" clId="Web-{F18C1B40-E0AA-B26E-C2B0-4A3D39B6171F}" dt="2024-02-12T09:44:34.579" v="12"/>
          <ac:spMkLst>
            <pc:docMk/>
            <pc:sldMk cId="3962583941" sldId="256"/>
            <ac:spMk id="17" creationId="{D55CA618-78A6-47F6-B865-E9315164FB49}"/>
          </ac:spMkLst>
        </pc:spChg>
        <pc:grpChg chg="add">
          <ac:chgData name="sveva.delgatto@unimc.it" userId="S::sveva.delgatto@unimc.it::b0dff882-4194-43a0-8b10-1068c4ea61a2" providerId="AD" clId="Web-{F18C1B40-E0AA-B26E-C2B0-4A3D39B6171F}" dt="2024-02-12T09:44:34.579" v="12"/>
          <ac:grpSpMkLst>
            <pc:docMk/>
            <pc:sldMk cId="3962583941" sldId="256"/>
            <ac:grpSpMk id="18" creationId="{B83D307E-DF68-43F8-97CE-0AAE950A7129}"/>
          </ac:grpSpMkLst>
        </pc:grpChg>
        <pc:picChg chg="add mod ord">
          <ac:chgData name="sveva.delgatto@unimc.it" userId="S::sveva.delgatto@unimc.it::b0dff882-4194-43a0-8b10-1068c4ea61a2" providerId="AD" clId="Web-{F18C1B40-E0AA-B26E-C2B0-4A3D39B6171F}" dt="2024-02-12T09:44:34.579" v="12"/>
          <ac:picMkLst>
            <pc:docMk/>
            <pc:sldMk cId="3962583941" sldId="256"/>
            <ac:picMk id="4" creationId="{E8EF10D5-5894-3B84-0B6C-3A78D5E2016A}"/>
          </ac:picMkLst>
        </pc:picChg>
        <pc:picChg chg="add mod ord">
          <ac:chgData name="sveva.delgatto@unimc.it" userId="S::sveva.delgatto@unimc.it::b0dff882-4194-43a0-8b10-1068c4ea61a2" providerId="AD" clId="Web-{F18C1B40-E0AA-B26E-C2B0-4A3D39B6171F}" dt="2024-02-12T09:44:34.579" v="12"/>
          <ac:picMkLst>
            <pc:docMk/>
            <pc:sldMk cId="3962583941" sldId="256"/>
            <ac:picMk id="5" creationId="{85B4B364-9C40-F578-B40B-EB91FBB1247C}"/>
          </ac:picMkLst>
        </pc:picChg>
      </pc:sldChg>
      <pc:sldChg chg="addSp delSp modSp mod setBg">
        <pc:chgData name="sveva.delgatto@unimc.it" userId="S::sveva.delgatto@unimc.it::b0dff882-4194-43a0-8b10-1068c4ea61a2" providerId="AD" clId="Web-{F18C1B40-E0AA-B26E-C2B0-4A3D39B6171F}" dt="2024-02-12T09:47:10.709" v="34"/>
        <pc:sldMkLst>
          <pc:docMk/>
          <pc:sldMk cId="3865293866" sldId="257"/>
        </pc:sldMkLst>
        <pc:spChg chg="mod">
          <ac:chgData name="sveva.delgatto@unimc.it" userId="S::sveva.delgatto@unimc.it::b0dff882-4194-43a0-8b10-1068c4ea61a2" providerId="AD" clId="Web-{F18C1B40-E0AA-B26E-C2B0-4A3D39B6171F}" dt="2024-02-12T09:47:10.709" v="34"/>
          <ac:spMkLst>
            <pc:docMk/>
            <pc:sldMk cId="3865293866" sldId="257"/>
            <ac:spMk id="2" creationId="{B3DD1471-8657-8BB3-72D6-AD96D5146B8F}"/>
          </ac:spMkLst>
        </pc:spChg>
        <pc:spChg chg="mod">
          <ac:chgData name="sveva.delgatto@unimc.it" userId="S::sveva.delgatto@unimc.it::b0dff882-4194-43a0-8b10-1068c4ea61a2" providerId="AD" clId="Web-{F18C1B40-E0AA-B26E-C2B0-4A3D39B6171F}" dt="2024-02-12T09:47:10.709" v="34"/>
          <ac:spMkLst>
            <pc:docMk/>
            <pc:sldMk cId="3865293866" sldId="257"/>
            <ac:spMk id="3" creationId="{959615F3-045F-7F96-E1B6-4397A4A6A0F6}"/>
          </ac:spMkLst>
        </pc:spChg>
        <pc:spChg chg="add del">
          <ac:chgData name="sveva.delgatto@unimc.it" userId="S::sveva.delgatto@unimc.it::b0dff882-4194-43a0-8b10-1068c4ea61a2" providerId="AD" clId="Web-{F18C1B40-E0AA-B26E-C2B0-4A3D39B6171F}" dt="2024-02-12T09:47:10.709" v="34"/>
          <ac:spMkLst>
            <pc:docMk/>
            <pc:sldMk cId="3865293866" sldId="257"/>
            <ac:spMk id="8" creationId="{B6CDA21F-E7AF-4C75-8395-33F58D5B0E45}"/>
          </ac:spMkLst>
        </pc:spChg>
        <pc:spChg chg="add del">
          <ac:chgData name="sveva.delgatto@unimc.it" userId="S::sveva.delgatto@unimc.it::b0dff882-4194-43a0-8b10-1068c4ea61a2" providerId="AD" clId="Web-{F18C1B40-E0AA-B26E-C2B0-4A3D39B6171F}" dt="2024-02-12T09:47:10.709" v="34"/>
          <ac:spMkLst>
            <pc:docMk/>
            <pc:sldMk cId="3865293866" sldId="257"/>
            <ac:spMk id="15" creationId="{D5B0017B-2ECA-49AF-B397-DC140825DF8D}"/>
          </ac:spMkLst>
        </pc:spChg>
        <pc:spChg chg="add del">
          <ac:chgData name="sveva.delgatto@unimc.it" userId="S::sveva.delgatto@unimc.it::b0dff882-4194-43a0-8b10-1068c4ea61a2" providerId="AD" clId="Web-{F18C1B40-E0AA-B26E-C2B0-4A3D39B6171F}" dt="2024-02-12T09:47:10.662" v="33"/>
          <ac:spMkLst>
            <pc:docMk/>
            <pc:sldMk cId="3865293866" sldId="257"/>
            <ac:spMk id="22" creationId="{DBF61EA3-B236-439E-9C0B-340980D56BEE}"/>
          </ac:spMkLst>
        </pc:spChg>
        <pc:spChg chg="add del">
          <ac:chgData name="sveva.delgatto@unimc.it" userId="S::sveva.delgatto@unimc.it::b0dff882-4194-43a0-8b10-1068c4ea61a2" providerId="AD" clId="Web-{F18C1B40-E0AA-B26E-C2B0-4A3D39B6171F}" dt="2024-02-12T09:47:10.662" v="33"/>
          <ac:spMkLst>
            <pc:docMk/>
            <pc:sldMk cId="3865293866" sldId="257"/>
            <ac:spMk id="28" creationId="{E659831F-0D9A-4C63-9EBB-8435B85A440F}"/>
          </ac:spMkLst>
        </pc:spChg>
        <pc:spChg chg="add">
          <ac:chgData name="sveva.delgatto@unimc.it" userId="S::sveva.delgatto@unimc.it::b0dff882-4194-43a0-8b10-1068c4ea61a2" providerId="AD" clId="Web-{F18C1B40-E0AA-B26E-C2B0-4A3D39B6171F}" dt="2024-02-12T09:47:10.709" v="34"/>
          <ac:spMkLst>
            <pc:docMk/>
            <pc:sldMk cId="3865293866" sldId="257"/>
            <ac:spMk id="29" creationId="{D5B0017B-2ECA-49AF-B397-DC140825DF8D}"/>
          </ac:spMkLst>
        </pc:spChg>
        <pc:spChg chg="add">
          <ac:chgData name="sveva.delgatto@unimc.it" userId="S::sveva.delgatto@unimc.it::b0dff882-4194-43a0-8b10-1068c4ea61a2" providerId="AD" clId="Web-{F18C1B40-E0AA-B26E-C2B0-4A3D39B6171F}" dt="2024-02-12T09:47:10.709" v="34"/>
          <ac:spMkLst>
            <pc:docMk/>
            <pc:sldMk cId="3865293866" sldId="257"/>
            <ac:spMk id="30" creationId="{B6CDA21F-E7AF-4C75-8395-33F58D5B0E45}"/>
          </ac:spMkLst>
        </pc:spChg>
        <pc:grpChg chg="add del">
          <ac:chgData name="sveva.delgatto@unimc.it" userId="S::sveva.delgatto@unimc.it::b0dff882-4194-43a0-8b10-1068c4ea61a2" providerId="AD" clId="Web-{F18C1B40-E0AA-B26E-C2B0-4A3D39B6171F}" dt="2024-02-12T09:47:10.709" v="34"/>
          <ac:grpSpMkLst>
            <pc:docMk/>
            <pc:sldMk cId="3865293866" sldId="257"/>
            <ac:grpSpMk id="10" creationId="{AE1C45F0-260A-458C-96ED-C1F6D2151219}"/>
          </ac:grpSpMkLst>
        </pc:grpChg>
        <pc:grpChg chg="add del">
          <ac:chgData name="sveva.delgatto@unimc.it" userId="S::sveva.delgatto@unimc.it::b0dff882-4194-43a0-8b10-1068c4ea61a2" providerId="AD" clId="Web-{F18C1B40-E0AA-B26E-C2B0-4A3D39B6171F}" dt="2024-02-12T09:47:10.662" v="33"/>
          <ac:grpSpMkLst>
            <pc:docMk/>
            <pc:sldMk cId="3865293866" sldId="257"/>
            <ac:grpSpMk id="24" creationId="{28FAF094-D087-493F-8DF9-A486C2D6BBAA}"/>
          </ac:grpSpMkLst>
        </pc:grpChg>
        <pc:grpChg chg="add">
          <ac:chgData name="sveva.delgatto@unimc.it" userId="S::sveva.delgatto@unimc.it::b0dff882-4194-43a0-8b10-1068c4ea61a2" providerId="AD" clId="Web-{F18C1B40-E0AA-B26E-C2B0-4A3D39B6171F}" dt="2024-02-12T09:47:10.709" v="34"/>
          <ac:grpSpMkLst>
            <pc:docMk/>
            <pc:sldMk cId="3865293866" sldId="257"/>
            <ac:grpSpMk id="32" creationId="{AE1C45F0-260A-458C-96ED-C1F6D2151219}"/>
          </ac:grpSpMkLst>
        </pc:grpChg>
        <pc:cxnChg chg="add del">
          <ac:chgData name="sveva.delgatto@unimc.it" userId="S::sveva.delgatto@unimc.it::b0dff882-4194-43a0-8b10-1068c4ea61a2" providerId="AD" clId="Web-{F18C1B40-E0AA-B26E-C2B0-4A3D39B6171F}" dt="2024-02-12T09:47:10.709" v="34"/>
          <ac:cxnSpMkLst>
            <pc:docMk/>
            <pc:sldMk cId="3865293866" sldId="257"/>
            <ac:cxnSpMk id="17" creationId="{6CF1BAF6-AD41-4082-B212-8A1F9A2E8779}"/>
          </ac:cxnSpMkLst>
        </pc:cxnChg>
        <pc:cxnChg chg="add">
          <ac:chgData name="sveva.delgatto@unimc.it" userId="S::sveva.delgatto@unimc.it::b0dff882-4194-43a0-8b10-1068c4ea61a2" providerId="AD" clId="Web-{F18C1B40-E0AA-B26E-C2B0-4A3D39B6171F}" dt="2024-02-12T09:47:10.709" v="34"/>
          <ac:cxnSpMkLst>
            <pc:docMk/>
            <pc:sldMk cId="3865293866" sldId="257"/>
            <ac:cxnSpMk id="31" creationId="{6CF1BAF6-AD41-4082-B212-8A1F9A2E8779}"/>
          </ac:cxnSpMkLst>
        </pc:cxnChg>
      </pc:sldChg>
      <pc:sldChg chg="addSp delSp modSp mod setBg">
        <pc:chgData name="sveva.delgatto@unimc.it" userId="S::sveva.delgatto@unimc.it::b0dff882-4194-43a0-8b10-1068c4ea61a2" providerId="AD" clId="Web-{F18C1B40-E0AA-B26E-C2B0-4A3D39B6171F}" dt="2024-02-12T09:50:21.449" v="89" actId="1076"/>
        <pc:sldMkLst>
          <pc:docMk/>
          <pc:sldMk cId="823071438" sldId="258"/>
        </pc:sldMkLst>
        <pc:spChg chg="mod">
          <ac:chgData name="sveva.delgatto@unimc.it" userId="S::sveva.delgatto@unimc.it::b0dff882-4194-43a0-8b10-1068c4ea61a2" providerId="AD" clId="Web-{F18C1B40-E0AA-B26E-C2B0-4A3D39B6171F}" dt="2024-02-12T09:48:14.570" v="45" actId="20577"/>
          <ac:spMkLst>
            <pc:docMk/>
            <pc:sldMk cId="823071438" sldId="258"/>
            <ac:spMk id="2" creationId="{D4DED08B-4A9C-8376-7D40-A0BA864F49E9}"/>
          </ac:spMkLst>
        </pc:spChg>
        <pc:spChg chg="mod">
          <ac:chgData name="sveva.delgatto@unimc.it" userId="S::sveva.delgatto@unimc.it::b0dff882-4194-43a0-8b10-1068c4ea61a2" providerId="AD" clId="Web-{F18C1B40-E0AA-B26E-C2B0-4A3D39B6171F}" dt="2024-02-12T09:50:17.949" v="88" actId="20577"/>
          <ac:spMkLst>
            <pc:docMk/>
            <pc:sldMk cId="823071438" sldId="258"/>
            <ac:spMk id="3" creationId="{9EF9B1A8-73F9-6820-7C83-D357DE84E500}"/>
          </ac:spMkLst>
        </pc:spChg>
        <pc:spChg chg="add mod">
          <ac:chgData name="sveva.delgatto@unimc.it" userId="S::sveva.delgatto@unimc.it::b0dff882-4194-43a0-8b10-1068c4ea61a2" providerId="AD" clId="Web-{F18C1B40-E0AA-B26E-C2B0-4A3D39B6171F}" dt="2024-02-12T09:50:21.449" v="89" actId="1076"/>
          <ac:spMkLst>
            <pc:docMk/>
            <pc:sldMk cId="823071438" sldId="258"/>
            <ac:spMk id="4" creationId="{53E24BB7-0997-0C2C-2A93-34501DCD072E}"/>
          </ac:spMkLst>
        </pc:spChg>
        <pc:spChg chg="add del mod">
          <ac:chgData name="sveva.delgatto@unimc.it" userId="S::sveva.delgatto@unimc.it::b0dff882-4194-43a0-8b10-1068c4ea61a2" providerId="AD" clId="Web-{F18C1B40-E0AA-B26E-C2B0-4A3D39B6171F}" dt="2024-02-12T09:49:18.447" v="61"/>
          <ac:spMkLst>
            <pc:docMk/>
            <pc:sldMk cId="823071438" sldId="258"/>
            <ac:spMk id="6" creationId="{207A3F69-FB31-E990-9AC0-CAD1408C7977}"/>
          </ac:spMkLst>
        </pc:spChg>
        <pc:spChg chg="add">
          <ac:chgData name="sveva.delgatto@unimc.it" userId="S::sveva.delgatto@unimc.it::b0dff882-4194-43a0-8b10-1068c4ea61a2" providerId="AD" clId="Web-{F18C1B40-E0AA-B26E-C2B0-4A3D39B6171F}" dt="2024-02-12T09:47:24.834" v="35"/>
          <ac:spMkLst>
            <pc:docMk/>
            <pc:sldMk cId="823071438" sldId="258"/>
            <ac:spMk id="9" creationId="{3ECBE1F1-D69B-4AFA-ABD5-8E41720EF6DE}"/>
          </ac:spMkLst>
        </pc:spChg>
        <pc:spChg chg="add">
          <ac:chgData name="sveva.delgatto@unimc.it" userId="S::sveva.delgatto@unimc.it::b0dff882-4194-43a0-8b10-1068c4ea61a2" providerId="AD" clId="Web-{F18C1B40-E0AA-B26E-C2B0-4A3D39B6171F}" dt="2024-02-12T09:47:24.834" v="35"/>
          <ac:spMkLst>
            <pc:docMk/>
            <pc:sldMk cId="823071438" sldId="258"/>
            <ac:spMk id="11" creationId="{603A6265-E10C-4B85-9C20-E75FCAF9CC63}"/>
          </ac:spMkLst>
        </pc:spChg>
        <pc:picChg chg="add">
          <ac:chgData name="sveva.delgatto@unimc.it" userId="S::sveva.delgatto@unimc.it::b0dff882-4194-43a0-8b10-1068c4ea61a2" providerId="AD" clId="Web-{F18C1B40-E0AA-B26E-C2B0-4A3D39B6171F}" dt="2024-02-12T09:47:24.834" v="35"/>
          <ac:picMkLst>
            <pc:docMk/>
            <pc:sldMk cId="823071438" sldId="258"/>
            <ac:picMk id="5" creationId="{B9308A95-6DFC-EBB6-9E69-038008DE2F9D}"/>
          </ac:picMkLst>
        </pc:picChg>
      </pc:sldChg>
      <pc:sldChg chg="addSp modSp mod setBg">
        <pc:chgData name="sveva.delgatto@unimc.it" userId="S::sveva.delgatto@unimc.it::b0dff882-4194-43a0-8b10-1068c4ea61a2" providerId="AD" clId="Web-{F18C1B40-E0AA-B26E-C2B0-4A3D39B6171F}" dt="2024-02-12T09:52:15.687" v="111" actId="20577"/>
        <pc:sldMkLst>
          <pc:docMk/>
          <pc:sldMk cId="1363803478" sldId="259"/>
        </pc:sldMkLst>
        <pc:spChg chg="mod">
          <ac:chgData name="sveva.delgatto@unimc.it" userId="S::sveva.delgatto@unimc.it::b0dff882-4194-43a0-8b10-1068c4ea61a2" providerId="AD" clId="Web-{F18C1B40-E0AA-B26E-C2B0-4A3D39B6171F}" dt="2024-02-12T09:50:45.325" v="94"/>
          <ac:spMkLst>
            <pc:docMk/>
            <pc:sldMk cId="1363803478" sldId="259"/>
            <ac:spMk id="2" creationId="{6E027A60-F5AE-0986-29A4-061CFE0F3648}"/>
          </ac:spMkLst>
        </pc:spChg>
        <pc:spChg chg="mod">
          <ac:chgData name="sveva.delgatto@unimc.it" userId="S::sveva.delgatto@unimc.it::b0dff882-4194-43a0-8b10-1068c4ea61a2" providerId="AD" clId="Web-{F18C1B40-E0AA-B26E-C2B0-4A3D39B6171F}" dt="2024-02-12T09:52:15.687" v="111" actId="20577"/>
          <ac:spMkLst>
            <pc:docMk/>
            <pc:sldMk cId="1363803478" sldId="259"/>
            <ac:spMk id="3" creationId="{DC14A9C0-E6DB-DF98-19C4-E52527DAB490}"/>
          </ac:spMkLst>
        </pc:spChg>
        <pc:spChg chg="add">
          <ac:chgData name="sveva.delgatto@unimc.it" userId="S::sveva.delgatto@unimc.it::b0dff882-4194-43a0-8b10-1068c4ea61a2" providerId="AD" clId="Web-{F18C1B40-E0AA-B26E-C2B0-4A3D39B6171F}" dt="2024-02-12T09:50:45.325" v="94"/>
          <ac:spMkLst>
            <pc:docMk/>
            <pc:sldMk cId="1363803478" sldId="259"/>
            <ac:spMk id="8" creationId="{907EF6B7-1338-4443-8C46-6A318D952DFD}"/>
          </ac:spMkLst>
        </pc:spChg>
        <pc:spChg chg="add">
          <ac:chgData name="sveva.delgatto@unimc.it" userId="S::sveva.delgatto@unimc.it::b0dff882-4194-43a0-8b10-1068c4ea61a2" providerId="AD" clId="Web-{F18C1B40-E0AA-B26E-C2B0-4A3D39B6171F}" dt="2024-02-12T09:50:45.325" v="94"/>
          <ac:spMkLst>
            <pc:docMk/>
            <pc:sldMk cId="1363803478" sldId="259"/>
            <ac:spMk id="10" creationId="{DAAE4CDD-124C-4DCF-9584-B6033B545DD5}"/>
          </ac:spMkLst>
        </pc:spChg>
        <pc:spChg chg="add">
          <ac:chgData name="sveva.delgatto@unimc.it" userId="S::sveva.delgatto@unimc.it::b0dff882-4194-43a0-8b10-1068c4ea61a2" providerId="AD" clId="Web-{F18C1B40-E0AA-B26E-C2B0-4A3D39B6171F}" dt="2024-02-12T09:50:45.325" v="94"/>
          <ac:spMkLst>
            <pc:docMk/>
            <pc:sldMk cId="1363803478" sldId="259"/>
            <ac:spMk id="12" creationId="{081E4A58-353D-44AE-B2FC-2A74E2E400F7}"/>
          </ac:spMkLst>
        </pc:spChg>
      </pc:sldChg>
      <pc:sldChg chg="addSp modSp mod setBg">
        <pc:chgData name="sveva.delgatto@unimc.it" userId="S::sveva.delgatto@unimc.it::b0dff882-4194-43a0-8b10-1068c4ea61a2" providerId="AD" clId="Web-{F18C1B40-E0AA-B26E-C2B0-4A3D39B6171F}" dt="2024-02-12T09:53:32.705" v="118" actId="20577"/>
        <pc:sldMkLst>
          <pc:docMk/>
          <pc:sldMk cId="1096283338" sldId="260"/>
        </pc:sldMkLst>
        <pc:spChg chg="mod">
          <ac:chgData name="sveva.delgatto@unimc.it" userId="S::sveva.delgatto@unimc.it::b0dff882-4194-43a0-8b10-1068c4ea61a2" providerId="AD" clId="Web-{F18C1B40-E0AA-B26E-C2B0-4A3D39B6171F}" dt="2024-02-12T09:52:23" v="112"/>
          <ac:spMkLst>
            <pc:docMk/>
            <pc:sldMk cId="1096283338" sldId="260"/>
            <ac:spMk id="2" creationId="{96D67204-2D27-B231-05CC-DCB981300F15}"/>
          </ac:spMkLst>
        </pc:spChg>
        <pc:spChg chg="mod">
          <ac:chgData name="sveva.delgatto@unimc.it" userId="S::sveva.delgatto@unimc.it::b0dff882-4194-43a0-8b10-1068c4ea61a2" providerId="AD" clId="Web-{F18C1B40-E0AA-B26E-C2B0-4A3D39B6171F}" dt="2024-02-12T09:53:32.705" v="118" actId="20577"/>
          <ac:spMkLst>
            <pc:docMk/>
            <pc:sldMk cId="1096283338" sldId="260"/>
            <ac:spMk id="3" creationId="{36117496-FFA7-229E-1D46-96439B5653D9}"/>
          </ac:spMkLst>
        </pc:spChg>
        <pc:spChg chg="add">
          <ac:chgData name="sveva.delgatto@unimc.it" userId="S::sveva.delgatto@unimc.it::b0dff882-4194-43a0-8b10-1068c4ea61a2" providerId="AD" clId="Web-{F18C1B40-E0AA-B26E-C2B0-4A3D39B6171F}" dt="2024-02-12T09:52:23" v="112"/>
          <ac:spMkLst>
            <pc:docMk/>
            <pc:sldMk cId="1096283338" sldId="260"/>
            <ac:spMk id="8" creationId="{907EF6B7-1338-4443-8C46-6A318D952DFD}"/>
          </ac:spMkLst>
        </pc:spChg>
        <pc:spChg chg="add">
          <ac:chgData name="sveva.delgatto@unimc.it" userId="S::sveva.delgatto@unimc.it::b0dff882-4194-43a0-8b10-1068c4ea61a2" providerId="AD" clId="Web-{F18C1B40-E0AA-B26E-C2B0-4A3D39B6171F}" dt="2024-02-12T09:52:23" v="112"/>
          <ac:spMkLst>
            <pc:docMk/>
            <pc:sldMk cId="1096283338" sldId="260"/>
            <ac:spMk id="10" creationId="{DAAE4CDD-124C-4DCF-9584-B6033B545DD5}"/>
          </ac:spMkLst>
        </pc:spChg>
        <pc:spChg chg="add">
          <ac:chgData name="sveva.delgatto@unimc.it" userId="S::sveva.delgatto@unimc.it::b0dff882-4194-43a0-8b10-1068c4ea61a2" providerId="AD" clId="Web-{F18C1B40-E0AA-B26E-C2B0-4A3D39B6171F}" dt="2024-02-12T09:52:23" v="112"/>
          <ac:spMkLst>
            <pc:docMk/>
            <pc:sldMk cId="1096283338" sldId="260"/>
            <ac:spMk id="12" creationId="{081E4A58-353D-44AE-B2FC-2A74E2E400F7}"/>
          </ac:spMkLst>
        </pc:spChg>
      </pc:sldChg>
      <pc:sldChg chg="addSp modSp mod setBg">
        <pc:chgData name="sveva.delgatto@unimc.it" userId="S::sveva.delgatto@unimc.it::b0dff882-4194-43a0-8b10-1068c4ea61a2" providerId="AD" clId="Web-{F18C1B40-E0AA-B26E-C2B0-4A3D39B6171F}" dt="2024-02-12T09:55:20.286" v="132" actId="20577"/>
        <pc:sldMkLst>
          <pc:docMk/>
          <pc:sldMk cId="1451409027" sldId="261"/>
        </pc:sldMkLst>
        <pc:spChg chg="mod">
          <ac:chgData name="sveva.delgatto@unimc.it" userId="S::sveva.delgatto@unimc.it::b0dff882-4194-43a0-8b10-1068c4ea61a2" providerId="AD" clId="Web-{F18C1B40-E0AA-B26E-C2B0-4A3D39B6171F}" dt="2024-02-12T09:54:02.909" v="122" actId="20577"/>
          <ac:spMkLst>
            <pc:docMk/>
            <pc:sldMk cId="1451409027" sldId="261"/>
            <ac:spMk id="2" creationId="{D9A9E73E-5F16-0037-E625-B7DB11ED1A59}"/>
          </ac:spMkLst>
        </pc:spChg>
        <pc:spChg chg="mod">
          <ac:chgData name="sveva.delgatto@unimc.it" userId="S::sveva.delgatto@unimc.it::b0dff882-4194-43a0-8b10-1068c4ea61a2" providerId="AD" clId="Web-{F18C1B40-E0AA-B26E-C2B0-4A3D39B6171F}" dt="2024-02-12T09:55:20.286" v="132" actId="20577"/>
          <ac:spMkLst>
            <pc:docMk/>
            <pc:sldMk cId="1451409027" sldId="261"/>
            <ac:spMk id="3" creationId="{3320C0E8-6AB4-AA17-52F4-80C92408F931}"/>
          </ac:spMkLst>
        </pc:spChg>
        <pc:spChg chg="add">
          <ac:chgData name="sveva.delgatto@unimc.it" userId="S::sveva.delgatto@unimc.it::b0dff882-4194-43a0-8b10-1068c4ea61a2" providerId="AD" clId="Web-{F18C1B40-E0AA-B26E-C2B0-4A3D39B6171F}" dt="2024-02-12T09:53:45.862" v="119"/>
          <ac:spMkLst>
            <pc:docMk/>
            <pc:sldMk cId="1451409027" sldId="261"/>
            <ac:spMk id="9" creationId="{460B0EFB-53ED-4F35-B05D-F658EA021C65}"/>
          </ac:spMkLst>
        </pc:spChg>
        <pc:spChg chg="add">
          <ac:chgData name="sveva.delgatto@unimc.it" userId="S::sveva.delgatto@unimc.it::b0dff882-4194-43a0-8b10-1068c4ea61a2" providerId="AD" clId="Web-{F18C1B40-E0AA-B26E-C2B0-4A3D39B6171F}" dt="2024-02-12T09:53:45.862" v="119"/>
          <ac:spMkLst>
            <pc:docMk/>
            <pc:sldMk cId="1451409027" sldId="261"/>
            <ac:spMk id="11" creationId="{835EF3DD-7D43-4A27-8967-A92FD8CC9365}"/>
          </ac:spMkLst>
        </pc:spChg>
        <pc:picChg chg="add">
          <ac:chgData name="sveva.delgatto@unimc.it" userId="S::sveva.delgatto@unimc.it::b0dff882-4194-43a0-8b10-1068c4ea61a2" providerId="AD" clId="Web-{F18C1B40-E0AA-B26E-C2B0-4A3D39B6171F}" dt="2024-02-12T09:53:45.862" v="119"/>
          <ac:picMkLst>
            <pc:docMk/>
            <pc:sldMk cId="1451409027" sldId="261"/>
            <ac:picMk id="5" creationId="{90D5D93D-5FE1-2A99-1AE6-85E010CF5C66}"/>
          </ac:picMkLst>
        </pc:picChg>
      </pc:sldChg>
      <pc:sldChg chg="addSp modSp mod setBg">
        <pc:chgData name="sveva.delgatto@unimc.it" userId="S::sveva.delgatto@unimc.it::b0dff882-4194-43a0-8b10-1068c4ea61a2" providerId="AD" clId="Web-{F18C1B40-E0AA-B26E-C2B0-4A3D39B6171F}" dt="2024-02-12T09:56:33.915" v="141" actId="20577"/>
        <pc:sldMkLst>
          <pc:docMk/>
          <pc:sldMk cId="1566343478" sldId="262"/>
        </pc:sldMkLst>
        <pc:spChg chg="mod">
          <ac:chgData name="sveva.delgatto@unimc.it" userId="S::sveva.delgatto@unimc.it::b0dff882-4194-43a0-8b10-1068c4ea61a2" providerId="AD" clId="Web-{F18C1B40-E0AA-B26E-C2B0-4A3D39B6171F}" dt="2024-02-12T09:55:45.943" v="133"/>
          <ac:spMkLst>
            <pc:docMk/>
            <pc:sldMk cId="1566343478" sldId="262"/>
            <ac:spMk id="2" creationId="{A3F95A81-049E-CEDE-6208-187B0852FDB9}"/>
          </ac:spMkLst>
        </pc:spChg>
        <pc:spChg chg="mod">
          <ac:chgData name="sveva.delgatto@unimc.it" userId="S::sveva.delgatto@unimc.it::b0dff882-4194-43a0-8b10-1068c4ea61a2" providerId="AD" clId="Web-{F18C1B40-E0AA-B26E-C2B0-4A3D39B6171F}" dt="2024-02-12T09:56:33.915" v="141" actId="20577"/>
          <ac:spMkLst>
            <pc:docMk/>
            <pc:sldMk cId="1566343478" sldId="262"/>
            <ac:spMk id="3" creationId="{90ED2BAB-9BF3-267E-9A85-D62187431A36}"/>
          </ac:spMkLst>
        </pc:spChg>
        <pc:spChg chg="add">
          <ac:chgData name="sveva.delgatto@unimc.it" userId="S::sveva.delgatto@unimc.it::b0dff882-4194-43a0-8b10-1068c4ea61a2" providerId="AD" clId="Web-{F18C1B40-E0AA-B26E-C2B0-4A3D39B6171F}" dt="2024-02-12T09:55:45.943" v="133"/>
          <ac:spMkLst>
            <pc:docMk/>
            <pc:sldMk cId="1566343478" sldId="262"/>
            <ac:spMk id="8" creationId="{1709F1D5-B0F1-4714-A239-E5B61C161915}"/>
          </ac:spMkLst>
        </pc:spChg>
        <pc:spChg chg="add">
          <ac:chgData name="sveva.delgatto@unimc.it" userId="S::sveva.delgatto@unimc.it::b0dff882-4194-43a0-8b10-1068c4ea61a2" providerId="AD" clId="Web-{F18C1B40-E0AA-B26E-C2B0-4A3D39B6171F}" dt="2024-02-12T09:55:45.943" v="133"/>
          <ac:spMkLst>
            <pc:docMk/>
            <pc:sldMk cId="1566343478" sldId="262"/>
            <ac:spMk id="10" creationId="{228FB460-D3FF-4440-A020-05982A09E517}"/>
          </ac:spMkLst>
        </pc:spChg>
        <pc:spChg chg="add">
          <ac:chgData name="sveva.delgatto@unimc.it" userId="S::sveva.delgatto@unimc.it::b0dff882-4194-43a0-8b10-1068c4ea61a2" providerId="AD" clId="Web-{F18C1B40-E0AA-B26E-C2B0-4A3D39B6171F}" dt="2024-02-12T09:55:45.943" v="133"/>
          <ac:spMkLst>
            <pc:docMk/>
            <pc:sldMk cId="1566343478" sldId="262"/>
            <ac:spMk id="12" creationId="{14847E93-7DC1-4D4B-8829-B19AA7137C50}"/>
          </ac:spMkLst>
        </pc:spChg>
        <pc:spChg chg="add">
          <ac:chgData name="sveva.delgatto@unimc.it" userId="S::sveva.delgatto@unimc.it::b0dff882-4194-43a0-8b10-1068c4ea61a2" providerId="AD" clId="Web-{F18C1B40-E0AA-B26E-C2B0-4A3D39B6171F}" dt="2024-02-12T09:55:45.943" v="133"/>
          <ac:spMkLst>
            <pc:docMk/>
            <pc:sldMk cId="1566343478" sldId="262"/>
            <ac:spMk id="14" creationId="{5566D6E1-03A1-4D73-A4E0-35D74D568A04}"/>
          </ac:spMkLst>
        </pc:spChg>
        <pc:spChg chg="add">
          <ac:chgData name="sveva.delgatto@unimc.it" userId="S::sveva.delgatto@unimc.it::b0dff882-4194-43a0-8b10-1068c4ea61a2" providerId="AD" clId="Web-{F18C1B40-E0AA-B26E-C2B0-4A3D39B6171F}" dt="2024-02-12T09:55:45.943" v="133"/>
          <ac:spMkLst>
            <pc:docMk/>
            <pc:sldMk cId="1566343478" sldId="262"/>
            <ac:spMk id="16" creationId="{9F835A99-04AC-494A-A572-AFE8413CC938}"/>
          </ac:spMkLst>
        </pc:spChg>
        <pc:spChg chg="add">
          <ac:chgData name="sveva.delgatto@unimc.it" userId="S::sveva.delgatto@unimc.it::b0dff882-4194-43a0-8b10-1068c4ea61a2" providerId="AD" clId="Web-{F18C1B40-E0AA-B26E-C2B0-4A3D39B6171F}" dt="2024-02-12T09:55:45.943" v="133"/>
          <ac:spMkLst>
            <pc:docMk/>
            <pc:sldMk cId="1566343478" sldId="262"/>
            <ac:spMk id="18" creationId="{7B786209-1B0B-4CA9-9BDD-F7327066A84D}"/>
          </ac:spMkLst>
        </pc:spChg>
        <pc:spChg chg="add">
          <ac:chgData name="sveva.delgatto@unimc.it" userId="S::sveva.delgatto@unimc.it::b0dff882-4194-43a0-8b10-1068c4ea61a2" providerId="AD" clId="Web-{F18C1B40-E0AA-B26E-C2B0-4A3D39B6171F}" dt="2024-02-12T09:55:45.943" v="133"/>
          <ac:spMkLst>
            <pc:docMk/>
            <pc:sldMk cId="1566343478" sldId="262"/>
            <ac:spMk id="20" creationId="{2D2964BB-484D-45AE-AD66-D407D0629652}"/>
          </ac:spMkLst>
        </pc:spChg>
        <pc:spChg chg="add">
          <ac:chgData name="sveva.delgatto@unimc.it" userId="S::sveva.delgatto@unimc.it::b0dff882-4194-43a0-8b10-1068c4ea61a2" providerId="AD" clId="Web-{F18C1B40-E0AA-B26E-C2B0-4A3D39B6171F}" dt="2024-02-12T09:55:45.943" v="133"/>
          <ac:spMkLst>
            <pc:docMk/>
            <pc:sldMk cId="1566343478" sldId="262"/>
            <ac:spMk id="22" creationId="{6691AC69-A76E-4DAB-B565-468B6B87ACF3}"/>
          </ac:spMkLst>
        </pc:spChg>
      </pc:sldChg>
      <pc:sldChg chg="addSp modSp mod setBg">
        <pc:chgData name="sveva.delgatto@unimc.it" userId="S::sveva.delgatto@unimc.it::b0dff882-4194-43a0-8b10-1068c4ea61a2" providerId="AD" clId="Web-{F18C1B40-E0AA-B26E-C2B0-4A3D39B6171F}" dt="2024-02-12T10:04:08.943" v="168" actId="20577"/>
        <pc:sldMkLst>
          <pc:docMk/>
          <pc:sldMk cId="3901184316" sldId="263"/>
        </pc:sldMkLst>
        <pc:spChg chg="mod">
          <ac:chgData name="sveva.delgatto@unimc.it" userId="S::sveva.delgatto@unimc.it::b0dff882-4194-43a0-8b10-1068c4ea61a2" providerId="AD" clId="Web-{F18C1B40-E0AA-B26E-C2B0-4A3D39B6171F}" dt="2024-02-12T10:04:08.943" v="168" actId="20577"/>
          <ac:spMkLst>
            <pc:docMk/>
            <pc:sldMk cId="3901184316" sldId="263"/>
            <ac:spMk id="2" creationId="{7D12C89F-A459-F776-0A6B-1C308EC551AA}"/>
          </ac:spMkLst>
        </pc:spChg>
        <pc:spChg chg="mod">
          <ac:chgData name="sveva.delgatto@unimc.it" userId="S::sveva.delgatto@unimc.it::b0dff882-4194-43a0-8b10-1068c4ea61a2" providerId="AD" clId="Web-{F18C1B40-E0AA-B26E-C2B0-4A3D39B6171F}" dt="2024-02-12T10:03:15.332" v="163" actId="20577"/>
          <ac:spMkLst>
            <pc:docMk/>
            <pc:sldMk cId="3901184316" sldId="263"/>
            <ac:spMk id="3" creationId="{D8441308-FE57-BC5B-60DA-1C55A4D382D5}"/>
          </ac:spMkLst>
        </pc:spChg>
        <pc:spChg chg="add">
          <ac:chgData name="sveva.delgatto@unimc.it" userId="S::sveva.delgatto@unimc.it::b0dff882-4194-43a0-8b10-1068c4ea61a2" providerId="AD" clId="Web-{F18C1B40-E0AA-B26E-C2B0-4A3D39B6171F}" dt="2024-02-12T09:59:06.043" v="152"/>
          <ac:spMkLst>
            <pc:docMk/>
            <pc:sldMk cId="3901184316" sldId="263"/>
            <ac:spMk id="10" creationId="{245A9F99-D9B1-4094-A2E2-B90AC1DB7B9C}"/>
          </ac:spMkLst>
        </pc:spChg>
        <pc:spChg chg="add">
          <ac:chgData name="sveva.delgatto@unimc.it" userId="S::sveva.delgatto@unimc.it::b0dff882-4194-43a0-8b10-1068c4ea61a2" providerId="AD" clId="Web-{F18C1B40-E0AA-B26E-C2B0-4A3D39B6171F}" dt="2024-02-12T09:59:06.043" v="152"/>
          <ac:spMkLst>
            <pc:docMk/>
            <pc:sldMk cId="3901184316" sldId="263"/>
            <ac:spMk id="12" creationId="{B7FAF607-473A-4A43-A23D-BBFF5C4117BB}"/>
          </ac:spMkLst>
        </pc:spChg>
        <pc:grpChg chg="add">
          <ac:chgData name="sveva.delgatto@unimc.it" userId="S::sveva.delgatto@unimc.it::b0dff882-4194-43a0-8b10-1068c4ea61a2" providerId="AD" clId="Web-{F18C1B40-E0AA-B26E-C2B0-4A3D39B6171F}" dt="2024-02-12T09:59:06.043" v="152"/>
          <ac:grpSpMkLst>
            <pc:docMk/>
            <pc:sldMk cId="3901184316" sldId="263"/>
            <ac:grpSpMk id="14" creationId="{C5F6476F-D303-44D3-B30F-1BA348F0F64A}"/>
          </ac:grpSpMkLst>
        </pc:grpChg>
        <pc:picChg chg="add">
          <ac:chgData name="sveva.delgatto@unimc.it" userId="S::sveva.delgatto@unimc.it::b0dff882-4194-43a0-8b10-1068c4ea61a2" providerId="AD" clId="Web-{F18C1B40-E0AA-B26E-C2B0-4A3D39B6171F}" dt="2024-02-12T09:59:06.043" v="152"/>
          <ac:picMkLst>
            <pc:docMk/>
            <pc:sldMk cId="3901184316" sldId="263"/>
            <ac:picMk id="7" creationId="{640718A0-FE4C-663A-A4EC-F92A665D15A4}"/>
          </ac:picMkLst>
        </pc:picChg>
      </pc:sldChg>
      <pc:sldChg chg="addSp modSp mod setBg">
        <pc:chgData name="sveva.delgatto@unimc.it" userId="S::sveva.delgatto@unimc.it::b0dff882-4194-43a0-8b10-1068c4ea61a2" providerId="AD" clId="Web-{F18C1B40-E0AA-B26E-C2B0-4A3D39B6171F}" dt="2024-02-12T09:57:33.009" v="148" actId="20577"/>
        <pc:sldMkLst>
          <pc:docMk/>
          <pc:sldMk cId="1744013730" sldId="264"/>
        </pc:sldMkLst>
        <pc:spChg chg="mod">
          <ac:chgData name="sveva.delgatto@unimc.it" userId="S::sveva.delgatto@unimc.it::b0dff882-4194-43a0-8b10-1068c4ea61a2" providerId="AD" clId="Web-{F18C1B40-E0AA-B26E-C2B0-4A3D39B6171F}" dt="2024-02-12T09:56:44.336" v="142"/>
          <ac:spMkLst>
            <pc:docMk/>
            <pc:sldMk cId="1744013730" sldId="264"/>
            <ac:spMk id="2" creationId="{B70FFA15-4E13-8F08-14CB-814C29428304}"/>
          </ac:spMkLst>
        </pc:spChg>
        <pc:spChg chg="mod">
          <ac:chgData name="sveva.delgatto@unimc.it" userId="S::sveva.delgatto@unimc.it::b0dff882-4194-43a0-8b10-1068c4ea61a2" providerId="AD" clId="Web-{F18C1B40-E0AA-B26E-C2B0-4A3D39B6171F}" dt="2024-02-12T09:57:33.009" v="148" actId="20577"/>
          <ac:spMkLst>
            <pc:docMk/>
            <pc:sldMk cId="1744013730" sldId="264"/>
            <ac:spMk id="3" creationId="{D86D7365-1B64-45EB-653B-37B6A0104175}"/>
          </ac:spMkLst>
        </pc:spChg>
        <pc:spChg chg="add">
          <ac:chgData name="sveva.delgatto@unimc.it" userId="S::sveva.delgatto@unimc.it::b0dff882-4194-43a0-8b10-1068c4ea61a2" providerId="AD" clId="Web-{F18C1B40-E0AA-B26E-C2B0-4A3D39B6171F}" dt="2024-02-12T09:56:44.336" v="142"/>
          <ac:spMkLst>
            <pc:docMk/>
            <pc:sldMk cId="1744013730" sldId="264"/>
            <ac:spMk id="9" creationId="{04812C46-200A-4DEB-A05E-3ED6C68C2387}"/>
          </ac:spMkLst>
        </pc:spChg>
        <pc:spChg chg="add">
          <ac:chgData name="sveva.delgatto@unimc.it" userId="S::sveva.delgatto@unimc.it::b0dff882-4194-43a0-8b10-1068c4ea61a2" providerId="AD" clId="Web-{F18C1B40-E0AA-B26E-C2B0-4A3D39B6171F}" dt="2024-02-12T09:56:44.336" v="142"/>
          <ac:spMkLst>
            <pc:docMk/>
            <pc:sldMk cId="1744013730" sldId="264"/>
            <ac:spMk id="11" creationId="{D1EA859B-E555-4109-94F3-6700E046E008}"/>
          </ac:spMkLst>
        </pc:spChg>
        <pc:picChg chg="add">
          <ac:chgData name="sveva.delgatto@unimc.it" userId="S::sveva.delgatto@unimc.it::b0dff882-4194-43a0-8b10-1068c4ea61a2" providerId="AD" clId="Web-{F18C1B40-E0AA-B26E-C2B0-4A3D39B6171F}" dt="2024-02-12T09:56:44.336" v="142"/>
          <ac:picMkLst>
            <pc:docMk/>
            <pc:sldMk cId="1744013730" sldId="264"/>
            <ac:picMk id="5" creationId="{79E448CE-570C-D98A-0D1E-CA8BA67C1710}"/>
          </ac:picMkLst>
        </pc:picChg>
      </pc:sldChg>
      <pc:sldChg chg="addSp modSp mod setBg">
        <pc:chgData name="sveva.delgatto@unimc.it" userId="S::sveva.delgatto@unimc.it::b0dff882-4194-43a0-8b10-1068c4ea61a2" providerId="AD" clId="Web-{F18C1B40-E0AA-B26E-C2B0-4A3D39B6171F}" dt="2024-02-12T10:05:33.883" v="173" actId="20577"/>
        <pc:sldMkLst>
          <pc:docMk/>
          <pc:sldMk cId="671689273" sldId="265"/>
        </pc:sldMkLst>
        <pc:spChg chg="mod">
          <ac:chgData name="sveva.delgatto@unimc.it" userId="S::sveva.delgatto@unimc.it::b0dff882-4194-43a0-8b10-1068c4ea61a2" providerId="AD" clId="Web-{F18C1B40-E0AA-B26E-C2B0-4A3D39B6171F}" dt="2024-02-12T10:04:29.459" v="171"/>
          <ac:spMkLst>
            <pc:docMk/>
            <pc:sldMk cId="671689273" sldId="265"/>
            <ac:spMk id="2" creationId="{22B1489A-4D91-6410-1713-774A6FDAEA82}"/>
          </ac:spMkLst>
        </pc:spChg>
        <pc:spChg chg="mod">
          <ac:chgData name="sveva.delgatto@unimc.it" userId="S::sveva.delgatto@unimc.it::b0dff882-4194-43a0-8b10-1068c4ea61a2" providerId="AD" clId="Web-{F18C1B40-E0AA-B26E-C2B0-4A3D39B6171F}" dt="2024-02-12T10:05:33.883" v="173" actId="20577"/>
          <ac:spMkLst>
            <pc:docMk/>
            <pc:sldMk cId="671689273" sldId="265"/>
            <ac:spMk id="3" creationId="{9A575AB9-4588-5162-E0B3-A96B2056E31F}"/>
          </ac:spMkLst>
        </pc:spChg>
        <pc:spChg chg="add">
          <ac:chgData name="sveva.delgatto@unimc.it" userId="S::sveva.delgatto@unimc.it::b0dff882-4194-43a0-8b10-1068c4ea61a2" providerId="AD" clId="Web-{F18C1B40-E0AA-B26E-C2B0-4A3D39B6171F}" dt="2024-02-12T10:04:29.459" v="171"/>
          <ac:spMkLst>
            <pc:docMk/>
            <pc:sldMk cId="671689273" sldId="265"/>
            <ac:spMk id="10" creationId="{77C59BEC-C4CC-4741-B975-08C543178D3D}"/>
          </ac:spMkLst>
        </pc:spChg>
        <pc:spChg chg="add">
          <ac:chgData name="sveva.delgatto@unimc.it" userId="S::sveva.delgatto@unimc.it::b0dff882-4194-43a0-8b10-1068c4ea61a2" providerId="AD" clId="Web-{F18C1B40-E0AA-B26E-C2B0-4A3D39B6171F}" dt="2024-02-12T10:04:29.459" v="171"/>
          <ac:spMkLst>
            <pc:docMk/>
            <pc:sldMk cId="671689273" sldId="265"/>
            <ac:spMk id="12" creationId="{72DEF309-605D-4117-9340-6D589B6C3A34}"/>
          </ac:spMkLst>
        </pc:spChg>
        <pc:spChg chg="add">
          <ac:chgData name="sveva.delgatto@unimc.it" userId="S::sveva.delgatto@unimc.it::b0dff882-4194-43a0-8b10-1068c4ea61a2" providerId="AD" clId="Web-{F18C1B40-E0AA-B26E-C2B0-4A3D39B6171F}" dt="2024-02-12T10:04:29.459" v="171"/>
          <ac:spMkLst>
            <pc:docMk/>
            <pc:sldMk cId="671689273" sldId="265"/>
            <ac:spMk id="14" creationId="{A7B99495-F43F-4D80-A44F-2CB4764EB90B}"/>
          </ac:spMkLst>
        </pc:spChg>
        <pc:picChg chg="add">
          <ac:chgData name="sveva.delgatto@unimc.it" userId="S::sveva.delgatto@unimc.it::b0dff882-4194-43a0-8b10-1068c4ea61a2" providerId="AD" clId="Web-{F18C1B40-E0AA-B26E-C2B0-4A3D39B6171F}" dt="2024-02-12T10:04:29.459" v="171"/>
          <ac:picMkLst>
            <pc:docMk/>
            <pc:sldMk cId="671689273" sldId="265"/>
            <ac:picMk id="7" creationId="{020C4D2D-C28D-7A8D-0A2C-CD2B2A5338A1}"/>
          </ac:picMkLst>
        </pc:picChg>
      </pc:sldChg>
      <pc:sldChg chg="addSp modSp mod setBg">
        <pc:chgData name="sveva.delgatto@unimc.it" userId="S::sveva.delgatto@unimc.it::b0dff882-4194-43a0-8b10-1068c4ea61a2" providerId="AD" clId="Web-{F18C1B40-E0AA-B26E-C2B0-4A3D39B6171F}" dt="2024-02-12T10:16:18.262" v="182" actId="20577"/>
        <pc:sldMkLst>
          <pc:docMk/>
          <pc:sldMk cId="3174535694" sldId="266"/>
        </pc:sldMkLst>
        <pc:spChg chg="mod">
          <ac:chgData name="sveva.delgatto@unimc.it" userId="S::sveva.delgatto@unimc.it::b0dff882-4194-43a0-8b10-1068c4ea61a2" providerId="AD" clId="Web-{F18C1B40-E0AA-B26E-C2B0-4A3D39B6171F}" dt="2024-02-12T10:11:43.597" v="177" actId="20577"/>
          <ac:spMkLst>
            <pc:docMk/>
            <pc:sldMk cId="3174535694" sldId="266"/>
            <ac:spMk id="2" creationId="{50F0CED6-C9D2-05BB-1782-4F83C341D445}"/>
          </ac:spMkLst>
        </pc:spChg>
        <pc:spChg chg="mod">
          <ac:chgData name="sveva.delgatto@unimc.it" userId="S::sveva.delgatto@unimc.it::b0dff882-4194-43a0-8b10-1068c4ea61a2" providerId="AD" clId="Web-{F18C1B40-E0AA-B26E-C2B0-4A3D39B6171F}" dt="2024-02-12T10:16:18.262" v="182" actId="20577"/>
          <ac:spMkLst>
            <pc:docMk/>
            <pc:sldMk cId="3174535694" sldId="266"/>
            <ac:spMk id="3" creationId="{0963CFA4-4506-FA65-AE27-87DBB787CE99}"/>
          </ac:spMkLst>
        </pc:spChg>
        <pc:spChg chg="add">
          <ac:chgData name="sveva.delgatto@unimc.it" userId="S::sveva.delgatto@unimc.it::b0dff882-4194-43a0-8b10-1068c4ea61a2" providerId="AD" clId="Web-{F18C1B40-E0AA-B26E-C2B0-4A3D39B6171F}" dt="2024-02-12T10:11:33.644" v="174"/>
          <ac:spMkLst>
            <pc:docMk/>
            <pc:sldMk cId="3174535694" sldId="266"/>
            <ac:spMk id="9" creationId="{E51BA4DF-2BD4-4EC2-B1DB-B27C8AC71864}"/>
          </ac:spMkLst>
        </pc:spChg>
        <pc:picChg chg="add">
          <ac:chgData name="sveva.delgatto@unimc.it" userId="S::sveva.delgatto@unimc.it::b0dff882-4194-43a0-8b10-1068c4ea61a2" providerId="AD" clId="Web-{F18C1B40-E0AA-B26E-C2B0-4A3D39B6171F}" dt="2024-02-12T10:11:33.644" v="174"/>
          <ac:picMkLst>
            <pc:docMk/>
            <pc:sldMk cId="3174535694" sldId="266"/>
            <ac:picMk id="5" creationId="{42BA4C61-B7C1-9B5D-B276-3D5FFFB757BD}"/>
          </ac:picMkLst>
        </pc:picChg>
      </pc:sldChg>
      <pc:sldChg chg="addSp modSp mod setBg">
        <pc:chgData name="sveva.delgatto@unimc.it" userId="S::sveva.delgatto@unimc.it::b0dff882-4194-43a0-8b10-1068c4ea61a2" providerId="AD" clId="Web-{F18C1B40-E0AA-B26E-C2B0-4A3D39B6171F}" dt="2024-02-12T10:19:37.627" v="221" actId="20577"/>
        <pc:sldMkLst>
          <pc:docMk/>
          <pc:sldMk cId="2108542514" sldId="267"/>
        </pc:sldMkLst>
        <pc:spChg chg="mod">
          <ac:chgData name="sveva.delgatto@unimc.it" userId="S::sveva.delgatto@unimc.it::b0dff882-4194-43a0-8b10-1068c4ea61a2" providerId="AD" clId="Web-{F18C1B40-E0AA-B26E-C2B0-4A3D39B6171F}" dt="2024-02-12T10:18:33.797" v="216"/>
          <ac:spMkLst>
            <pc:docMk/>
            <pc:sldMk cId="2108542514" sldId="267"/>
            <ac:spMk id="2" creationId="{A15E5D8D-BBD9-E951-7619-743A18544C82}"/>
          </ac:spMkLst>
        </pc:spChg>
        <pc:spChg chg="mod">
          <ac:chgData name="sveva.delgatto@unimc.it" userId="S::sveva.delgatto@unimc.it::b0dff882-4194-43a0-8b10-1068c4ea61a2" providerId="AD" clId="Web-{F18C1B40-E0AA-B26E-C2B0-4A3D39B6171F}" dt="2024-02-12T10:19:37.627" v="221" actId="20577"/>
          <ac:spMkLst>
            <pc:docMk/>
            <pc:sldMk cId="2108542514" sldId="267"/>
            <ac:spMk id="3" creationId="{B65BF6C7-D852-53A2-3B86-5919C1C1D29E}"/>
          </ac:spMkLst>
        </pc:spChg>
        <pc:spChg chg="add">
          <ac:chgData name="sveva.delgatto@unimc.it" userId="S::sveva.delgatto@unimc.it::b0dff882-4194-43a0-8b10-1068c4ea61a2" providerId="AD" clId="Web-{F18C1B40-E0AA-B26E-C2B0-4A3D39B6171F}" dt="2024-02-12T10:18:33.797" v="216"/>
          <ac:spMkLst>
            <pc:docMk/>
            <pc:sldMk cId="2108542514" sldId="267"/>
            <ac:spMk id="9" creationId="{F13C74B1-5B17-4795-BED0-7140497B445A}"/>
          </ac:spMkLst>
        </pc:spChg>
        <pc:spChg chg="add">
          <ac:chgData name="sveva.delgatto@unimc.it" userId="S::sveva.delgatto@unimc.it::b0dff882-4194-43a0-8b10-1068c4ea61a2" providerId="AD" clId="Web-{F18C1B40-E0AA-B26E-C2B0-4A3D39B6171F}" dt="2024-02-12T10:18:33.797" v="216"/>
          <ac:spMkLst>
            <pc:docMk/>
            <pc:sldMk cId="2108542514" sldId="267"/>
            <ac:spMk id="11" creationId="{D4974D33-8DC5-464E-8C6D-BE58F0669C17}"/>
          </ac:spMkLst>
        </pc:spChg>
        <pc:picChg chg="add">
          <ac:chgData name="sveva.delgatto@unimc.it" userId="S::sveva.delgatto@unimc.it::b0dff882-4194-43a0-8b10-1068c4ea61a2" providerId="AD" clId="Web-{F18C1B40-E0AA-B26E-C2B0-4A3D39B6171F}" dt="2024-02-12T10:18:33.797" v="216"/>
          <ac:picMkLst>
            <pc:docMk/>
            <pc:sldMk cId="2108542514" sldId="267"/>
            <ac:picMk id="5" creationId="{B4DDAF2B-CCBA-497E-B474-C891C8D25954}"/>
          </ac:picMkLst>
        </pc:picChg>
      </pc:sldChg>
      <pc:sldChg chg="addSp modSp mod setBg">
        <pc:chgData name="sveva.delgatto@unimc.it" userId="S::sveva.delgatto@unimc.it::b0dff882-4194-43a0-8b10-1068c4ea61a2" providerId="AD" clId="Web-{F18C1B40-E0AA-B26E-C2B0-4A3D39B6171F}" dt="2024-02-12T10:23:14.478" v="239" actId="20577"/>
        <pc:sldMkLst>
          <pc:docMk/>
          <pc:sldMk cId="2668149564" sldId="268"/>
        </pc:sldMkLst>
        <pc:spChg chg="mod">
          <ac:chgData name="sveva.delgatto@unimc.it" userId="S::sveva.delgatto@unimc.it::b0dff882-4194-43a0-8b10-1068c4ea61a2" providerId="AD" clId="Web-{F18C1B40-E0AA-B26E-C2B0-4A3D39B6171F}" dt="2024-02-12T10:21:01.646" v="227"/>
          <ac:spMkLst>
            <pc:docMk/>
            <pc:sldMk cId="2668149564" sldId="268"/>
            <ac:spMk id="2" creationId="{8E17945C-AF21-B302-B38B-641E2223A4C9}"/>
          </ac:spMkLst>
        </pc:spChg>
        <pc:spChg chg="mod">
          <ac:chgData name="sveva.delgatto@unimc.it" userId="S::sveva.delgatto@unimc.it::b0dff882-4194-43a0-8b10-1068c4ea61a2" providerId="AD" clId="Web-{F18C1B40-E0AA-B26E-C2B0-4A3D39B6171F}" dt="2024-02-12T10:23:14.478" v="239" actId="20577"/>
          <ac:spMkLst>
            <pc:docMk/>
            <pc:sldMk cId="2668149564" sldId="268"/>
            <ac:spMk id="3" creationId="{4755A5BE-1040-0445-FCFB-BB91FA63F32F}"/>
          </ac:spMkLst>
        </pc:spChg>
        <pc:spChg chg="add">
          <ac:chgData name="sveva.delgatto@unimc.it" userId="S::sveva.delgatto@unimc.it::b0dff882-4194-43a0-8b10-1068c4ea61a2" providerId="AD" clId="Web-{F18C1B40-E0AA-B26E-C2B0-4A3D39B6171F}" dt="2024-02-12T10:21:01.646" v="227"/>
          <ac:spMkLst>
            <pc:docMk/>
            <pc:sldMk cId="2668149564" sldId="268"/>
            <ac:spMk id="9" creationId="{F13C74B1-5B17-4795-BED0-7140497B445A}"/>
          </ac:spMkLst>
        </pc:spChg>
        <pc:spChg chg="add">
          <ac:chgData name="sveva.delgatto@unimc.it" userId="S::sveva.delgatto@unimc.it::b0dff882-4194-43a0-8b10-1068c4ea61a2" providerId="AD" clId="Web-{F18C1B40-E0AA-B26E-C2B0-4A3D39B6171F}" dt="2024-02-12T10:21:01.646" v="227"/>
          <ac:spMkLst>
            <pc:docMk/>
            <pc:sldMk cId="2668149564" sldId="268"/>
            <ac:spMk id="11" creationId="{D4974D33-8DC5-464E-8C6D-BE58F0669C17}"/>
          </ac:spMkLst>
        </pc:spChg>
        <pc:picChg chg="add">
          <ac:chgData name="sveva.delgatto@unimc.it" userId="S::sveva.delgatto@unimc.it::b0dff882-4194-43a0-8b10-1068c4ea61a2" providerId="AD" clId="Web-{F18C1B40-E0AA-B26E-C2B0-4A3D39B6171F}" dt="2024-02-12T10:21:01.646" v="227"/>
          <ac:picMkLst>
            <pc:docMk/>
            <pc:sldMk cId="2668149564" sldId="268"/>
            <ac:picMk id="5" creationId="{23A48124-720A-EC65-64F0-879D0D0DF661}"/>
          </ac:picMkLst>
        </pc:picChg>
      </pc:sldChg>
      <pc:sldChg chg="addSp modSp mod setBg">
        <pc:chgData name="sveva.delgatto@unimc.it" userId="S::sveva.delgatto@unimc.it::b0dff882-4194-43a0-8b10-1068c4ea61a2" providerId="AD" clId="Web-{F18C1B40-E0AA-B26E-C2B0-4A3D39B6171F}" dt="2024-02-12T10:31:29.024" v="294" actId="20577"/>
        <pc:sldMkLst>
          <pc:docMk/>
          <pc:sldMk cId="1773501525" sldId="269"/>
        </pc:sldMkLst>
        <pc:spChg chg="mod">
          <ac:chgData name="sveva.delgatto@unimc.it" userId="S::sveva.delgatto@unimc.it::b0dff882-4194-43a0-8b10-1068c4ea61a2" providerId="AD" clId="Web-{F18C1B40-E0AA-B26E-C2B0-4A3D39B6171F}" dt="2024-02-12T10:30:49.710" v="288"/>
          <ac:spMkLst>
            <pc:docMk/>
            <pc:sldMk cId="1773501525" sldId="269"/>
            <ac:spMk id="2" creationId="{051B20B1-FE7A-0FB8-72F1-4A9D3A48AF2D}"/>
          </ac:spMkLst>
        </pc:spChg>
        <pc:spChg chg="mod">
          <ac:chgData name="sveva.delgatto@unimc.it" userId="S::sveva.delgatto@unimc.it::b0dff882-4194-43a0-8b10-1068c4ea61a2" providerId="AD" clId="Web-{F18C1B40-E0AA-B26E-C2B0-4A3D39B6171F}" dt="2024-02-12T10:31:29.024" v="294" actId="20577"/>
          <ac:spMkLst>
            <pc:docMk/>
            <pc:sldMk cId="1773501525" sldId="269"/>
            <ac:spMk id="3" creationId="{457EAEFA-A2C5-CDA6-A871-5C2EF65145A7}"/>
          </ac:spMkLst>
        </pc:spChg>
        <pc:spChg chg="add">
          <ac:chgData name="sveva.delgatto@unimc.it" userId="S::sveva.delgatto@unimc.it::b0dff882-4194-43a0-8b10-1068c4ea61a2" providerId="AD" clId="Web-{F18C1B40-E0AA-B26E-C2B0-4A3D39B6171F}" dt="2024-02-12T10:30:49.710" v="288"/>
          <ac:spMkLst>
            <pc:docMk/>
            <pc:sldMk cId="1773501525" sldId="269"/>
            <ac:spMk id="9" creationId="{9F7D5CDA-D291-4307-BF55-1381FED29634}"/>
          </ac:spMkLst>
        </pc:spChg>
        <pc:spChg chg="add">
          <ac:chgData name="sveva.delgatto@unimc.it" userId="S::sveva.delgatto@unimc.it::b0dff882-4194-43a0-8b10-1068c4ea61a2" providerId="AD" clId="Web-{F18C1B40-E0AA-B26E-C2B0-4A3D39B6171F}" dt="2024-02-12T10:30:49.710" v="288"/>
          <ac:spMkLst>
            <pc:docMk/>
            <pc:sldMk cId="1773501525" sldId="269"/>
            <ac:spMk id="11" creationId="{59B296B9-C5A5-4E4F-9B60-C907B5F1466C}"/>
          </ac:spMkLst>
        </pc:spChg>
        <pc:spChg chg="add">
          <ac:chgData name="sveva.delgatto@unimc.it" userId="S::sveva.delgatto@unimc.it::b0dff882-4194-43a0-8b10-1068c4ea61a2" providerId="AD" clId="Web-{F18C1B40-E0AA-B26E-C2B0-4A3D39B6171F}" dt="2024-02-12T10:30:49.710" v="288"/>
          <ac:spMkLst>
            <pc:docMk/>
            <pc:sldMk cId="1773501525" sldId="269"/>
            <ac:spMk id="13" creationId="{D0300FD3-5AF1-6305-15FA-9078072672E2}"/>
          </ac:spMkLst>
        </pc:spChg>
        <pc:picChg chg="add">
          <ac:chgData name="sveva.delgatto@unimc.it" userId="S::sveva.delgatto@unimc.it::b0dff882-4194-43a0-8b10-1068c4ea61a2" providerId="AD" clId="Web-{F18C1B40-E0AA-B26E-C2B0-4A3D39B6171F}" dt="2024-02-12T10:30:49.710" v="288"/>
          <ac:picMkLst>
            <pc:docMk/>
            <pc:sldMk cId="1773501525" sldId="269"/>
            <ac:picMk id="5" creationId="{2AEB0F1A-3E6F-EB64-AC84-F00E391CF073}"/>
          </ac:picMkLst>
        </pc:picChg>
      </pc:sldChg>
      <pc:sldChg chg="addSp delSp modSp mod setBg">
        <pc:chgData name="sveva.delgatto@unimc.it" userId="S::sveva.delgatto@unimc.it::b0dff882-4194-43a0-8b10-1068c4ea61a2" providerId="AD" clId="Web-{F18C1B40-E0AA-B26E-C2B0-4A3D39B6171F}" dt="2024-02-12T10:24:42.465" v="249"/>
        <pc:sldMkLst>
          <pc:docMk/>
          <pc:sldMk cId="14389542" sldId="270"/>
        </pc:sldMkLst>
        <pc:spChg chg="mod">
          <ac:chgData name="sveva.delgatto@unimc.it" userId="S::sveva.delgatto@unimc.it::b0dff882-4194-43a0-8b10-1068c4ea61a2" providerId="AD" clId="Web-{F18C1B40-E0AA-B26E-C2B0-4A3D39B6171F}" dt="2024-02-12T10:24:42.465" v="249"/>
          <ac:spMkLst>
            <pc:docMk/>
            <pc:sldMk cId="14389542" sldId="270"/>
            <ac:spMk id="2" creationId="{FDEEB340-953B-650A-A1F4-F406A6079931}"/>
          </ac:spMkLst>
        </pc:spChg>
        <pc:spChg chg="del mod">
          <ac:chgData name="sveva.delgatto@unimc.it" userId="S::sveva.delgatto@unimc.it::b0dff882-4194-43a0-8b10-1068c4ea61a2" providerId="AD" clId="Web-{F18C1B40-E0AA-B26E-C2B0-4A3D39B6171F}" dt="2024-02-12T10:24:42.465" v="249"/>
          <ac:spMkLst>
            <pc:docMk/>
            <pc:sldMk cId="14389542" sldId="270"/>
            <ac:spMk id="3" creationId="{468635C7-4214-76ED-2608-42C720F45D2B}"/>
          </ac:spMkLst>
        </pc:spChg>
        <pc:spChg chg="add del">
          <ac:chgData name="sveva.delgatto@unimc.it" userId="S::sveva.delgatto@unimc.it::b0dff882-4194-43a0-8b10-1068c4ea61a2" providerId="AD" clId="Web-{F18C1B40-E0AA-B26E-C2B0-4A3D39B6171F}" dt="2024-02-12T10:24:42.465" v="249"/>
          <ac:spMkLst>
            <pc:docMk/>
            <pc:sldMk cId="14389542" sldId="270"/>
            <ac:spMk id="8" creationId="{18873D23-2DCF-4B31-A009-95721C06E8E1}"/>
          </ac:spMkLst>
        </pc:spChg>
        <pc:spChg chg="add del">
          <ac:chgData name="sveva.delgatto@unimc.it" userId="S::sveva.delgatto@unimc.it::b0dff882-4194-43a0-8b10-1068c4ea61a2" providerId="AD" clId="Web-{F18C1B40-E0AA-B26E-C2B0-4A3D39B6171F}" dt="2024-02-12T10:24:42.465" v="249"/>
          <ac:spMkLst>
            <pc:docMk/>
            <pc:sldMk cId="14389542" sldId="270"/>
            <ac:spMk id="10" creationId="{C13EF075-D4EF-4929-ADBC-91B27DA19955}"/>
          </ac:spMkLst>
        </pc:spChg>
        <pc:spChg chg="add del">
          <ac:chgData name="sveva.delgatto@unimc.it" userId="S::sveva.delgatto@unimc.it::b0dff882-4194-43a0-8b10-1068c4ea61a2" providerId="AD" clId="Web-{F18C1B40-E0AA-B26E-C2B0-4A3D39B6171F}" dt="2024-02-12T10:24:42.433" v="248"/>
          <ac:spMkLst>
            <pc:docMk/>
            <pc:sldMk cId="14389542" sldId="270"/>
            <ac:spMk id="22" creationId="{9F7D5CDA-D291-4307-BF55-1381FED29634}"/>
          </ac:spMkLst>
        </pc:spChg>
        <pc:spChg chg="add">
          <ac:chgData name="sveva.delgatto@unimc.it" userId="S::sveva.delgatto@unimc.it::b0dff882-4194-43a0-8b10-1068c4ea61a2" providerId="AD" clId="Web-{F18C1B40-E0AA-B26E-C2B0-4A3D39B6171F}" dt="2024-02-12T10:24:42.465" v="249"/>
          <ac:spMkLst>
            <pc:docMk/>
            <pc:sldMk cId="14389542" sldId="270"/>
            <ac:spMk id="25" creationId="{2659FDB4-FCBE-4A89-B46D-43D4FA54464D}"/>
          </ac:spMkLst>
        </pc:spChg>
        <pc:grpChg chg="add del">
          <ac:chgData name="sveva.delgatto@unimc.it" userId="S::sveva.delgatto@unimc.it::b0dff882-4194-43a0-8b10-1068c4ea61a2" providerId="AD" clId="Web-{F18C1B40-E0AA-B26E-C2B0-4A3D39B6171F}" dt="2024-02-12T10:24:42.465" v="249"/>
          <ac:grpSpMkLst>
            <pc:docMk/>
            <pc:sldMk cId="14389542" sldId="270"/>
            <ac:grpSpMk id="12" creationId="{DAA26DFA-AAB2-4973-9C17-16D587C7B198}"/>
          </ac:grpSpMkLst>
        </pc:grpChg>
        <pc:graphicFrameChg chg="add">
          <ac:chgData name="sveva.delgatto@unimc.it" userId="S::sveva.delgatto@unimc.it::b0dff882-4194-43a0-8b10-1068c4ea61a2" providerId="AD" clId="Web-{F18C1B40-E0AA-B26E-C2B0-4A3D39B6171F}" dt="2024-02-12T10:24:42.465" v="249"/>
          <ac:graphicFrameMkLst>
            <pc:docMk/>
            <pc:sldMk cId="14389542" sldId="270"/>
            <ac:graphicFrameMk id="26" creationId="{53FBDEE2-250F-0E09-F0A8-81ABBC433D2A}"/>
          </ac:graphicFrameMkLst>
        </pc:graphicFrameChg>
        <pc:picChg chg="add del">
          <ac:chgData name="sveva.delgatto@unimc.it" userId="S::sveva.delgatto@unimc.it::b0dff882-4194-43a0-8b10-1068c4ea61a2" providerId="AD" clId="Web-{F18C1B40-E0AA-B26E-C2B0-4A3D39B6171F}" dt="2024-02-12T10:24:42.433" v="248"/>
          <ac:picMkLst>
            <pc:docMk/>
            <pc:sldMk cId="14389542" sldId="270"/>
            <ac:picMk id="18" creationId="{2BB1E5A2-3F2D-916F-A665-2099C4E129E1}"/>
          </ac:picMkLst>
        </pc:picChg>
        <pc:cxnChg chg="add">
          <ac:chgData name="sveva.delgatto@unimc.it" userId="S::sveva.delgatto@unimc.it::b0dff882-4194-43a0-8b10-1068c4ea61a2" providerId="AD" clId="Web-{F18C1B40-E0AA-B26E-C2B0-4A3D39B6171F}" dt="2024-02-12T10:24:42.465" v="249"/>
          <ac:cxnSpMkLst>
            <pc:docMk/>
            <pc:sldMk cId="14389542" sldId="270"/>
            <ac:cxnSpMk id="24" creationId="{C8F51B3F-8331-4E4A-AE96-D47B1006EEAD}"/>
          </ac:cxnSpMkLst>
        </pc:cxnChg>
      </pc:sldChg>
      <pc:sldChg chg="addSp delSp modSp mod setBg">
        <pc:chgData name="sveva.delgatto@unimc.it" userId="S::sveva.delgatto@unimc.it::b0dff882-4194-43a0-8b10-1068c4ea61a2" providerId="AD" clId="Web-{F18C1B40-E0AA-B26E-C2B0-4A3D39B6171F}" dt="2024-02-12T10:26:34.437" v="256"/>
        <pc:sldMkLst>
          <pc:docMk/>
          <pc:sldMk cId="76405203" sldId="271"/>
        </pc:sldMkLst>
        <pc:spChg chg="mod">
          <ac:chgData name="sveva.delgatto@unimc.it" userId="S::sveva.delgatto@unimc.it::b0dff882-4194-43a0-8b10-1068c4ea61a2" providerId="AD" clId="Web-{F18C1B40-E0AA-B26E-C2B0-4A3D39B6171F}" dt="2024-02-12T10:26:34.437" v="256"/>
          <ac:spMkLst>
            <pc:docMk/>
            <pc:sldMk cId="76405203" sldId="271"/>
            <ac:spMk id="2" creationId="{AF273F1F-6EC5-F011-1F6C-EA107B523768}"/>
          </ac:spMkLst>
        </pc:spChg>
        <pc:spChg chg="mod">
          <ac:chgData name="sveva.delgatto@unimc.it" userId="S::sveva.delgatto@unimc.it::b0dff882-4194-43a0-8b10-1068c4ea61a2" providerId="AD" clId="Web-{F18C1B40-E0AA-B26E-C2B0-4A3D39B6171F}" dt="2024-02-12T10:26:34.437" v="256"/>
          <ac:spMkLst>
            <pc:docMk/>
            <pc:sldMk cId="76405203" sldId="271"/>
            <ac:spMk id="3" creationId="{0C25AD45-05CD-CCD3-7EF1-EE751E94073C}"/>
          </ac:spMkLst>
        </pc:spChg>
        <pc:spChg chg="add del">
          <ac:chgData name="sveva.delgatto@unimc.it" userId="S::sveva.delgatto@unimc.it::b0dff882-4194-43a0-8b10-1068c4ea61a2" providerId="AD" clId="Web-{F18C1B40-E0AA-B26E-C2B0-4A3D39B6171F}" dt="2024-02-12T10:26:34.437" v="256"/>
          <ac:spMkLst>
            <pc:docMk/>
            <pc:sldMk cId="76405203" sldId="271"/>
            <ac:spMk id="9" creationId="{9F7D5CDA-D291-4307-BF55-1381FED29634}"/>
          </ac:spMkLst>
        </pc:spChg>
        <pc:spChg chg="add">
          <ac:chgData name="sveva.delgatto@unimc.it" userId="S::sveva.delgatto@unimc.it::b0dff882-4194-43a0-8b10-1068c4ea61a2" providerId="AD" clId="Web-{F18C1B40-E0AA-B26E-C2B0-4A3D39B6171F}" dt="2024-02-12T10:26:34.437" v="256"/>
          <ac:spMkLst>
            <pc:docMk/>
            <pc:sldMk cId="76405203" sldId="271"/>
            <ac:spMk id="14" creationId="{F13C74B1-5B17-4795-BED0-7140497B445A}"/>
          </ac:spMkLst>
        </pc:spChg>
        <pc:spChg chg="add">
          <ac:chgData name="sveva.delgatto@unimc.it" userId="S::sveva.delgatto@unimc.it::b0dff882-4194-43a0-8b10-1068c4ea61a2" providerId="AD" clId="Web-{F18C1B40-E0AA-B26E-C2B0-4A3D39B6171F}" dt="2024-02-12T10:26:34.437" v="256"/>
          <ac:spMkLst>
            <pc:docMk/>
            <pc:sldMk cId="76405203" sldId="271"/>
            <ac:spMk id="16" creationId="{D4974D33-8DC5-464E-8C6D-BE58F0669C17}"/>
          </ac:spMkLst>
        </pc:spChg>
        <pc:picChg chg="add mod">
          <ac:chgData name="sveva.delgatto@unimc.it" userId="S::sveva.delgatto@unimc.it::b0dff882-4194-43a0-8b10-1068c4ea61a2" providerId="AD" clId="Web-{F18C1B40-E0AA-B26E-C2B0-4A3D39B6171F}" dt="2024-02-12T10:26:34.437" v="256"/>
          <ac:picMkLst>
            <pc:docMk/>
            <pc:sldMk cId="76405203" sldId="271"/>
            <ac:picMk id="5" creationId="{27C11E99-D8F4-E685-4D70-7928D3B1E80A}"/>
          </ac:picMkLst>
        </pc:picChg>
      </pc:sldChg>
      <pc:sldChg chg="addSp delSp modSp mod setBg">
        <pc:chgData name="sveva.delgatto@unimc.it" userId="S::sveva.delgatto@unimc.it::b0dff882-4194-43a0-8b10-1068c4ea61a2" providerId="AD" clId="Web-{F18C1B40-E0AA-B26E-C2B0-4A3D39B6171F}" dt="2024-02-12T10:29:49.865" v="282" actId="20577"/>
        <pc:sldMkLst>
          <pc:docMk/>
          <pc:sldMk cId="924662324" sldId="272"/>
        </pc:sldMkLst>
        <pc:spChg chg="mod">
          <ac:chgData name="sveva.delgatto@unimc.it" userId="S::sveva.delgatto@unimc.it::b0dff882-4194-43a0-8b10-1068c4ea61a2" providerId="AD" clId="Web-{F18C1B40-E0AA-B26E-C2B0-4A3D39B6171F}" dt="2024-02-12T10:29:49.865" v="282" actId="20577"/>
          <ac:spMkLst>
            <pc:docMk/>
            <pc:sldMk cId="924662324" sldId="272"/>
            <ac:spMk id="2" creationId="{195A376F-46C0-8CAC-6A7A-5A0F32DAB627}"/>
          </ac:spMkLst>
        </pc:spChg>
        <pc:spChg chg="del mod">
          <ac:chgData name="sveva.delgatto@unimc.it" userId="S::sveva.delgatto@unimc.it::b0dff882-4194-43a0-8b10-1068c4ea61a2" providerId="AD" clId="Web-{F18C1B40-E0AA-B26E-C2B0-4A3D39B6171F}" dt="2024-02-12T10:27:46.470" v="259"/>
          <ac:spMkLst>
            <pc:docMk/>
            <pc:sldMk cId="924662324" sldId="272"/>
            <ac:spMk id="3" creationId="{F0D8CC81-D8F0-FDA3-AC07-42FAF6A8C42B}"/>
          </ac:spMkLst>
        </pc:spChg>
        <pc:spChg chg="add">
          <ac:chgData name="sveva.delgatto@unimc.it" userId="S::sveva.delgatto@unimc.it::b0dff882-4194-43a0-8b10-1068c4ea61a2" providerId="AD" clId="Web-{F18C1B40-E0AA-B26E-C2B0-4A3D39B6171F}" dt="2024-02-12T10:27:46.470" v="259"/>
          <ac:spMkLst>
            <pc:docMk/>
            <pc:sldMk cId="924662324" sldId="272"/>
            <ac:spMk id="9" creationId="{BACC6370-2D7E-4714-9D71-7542949D7D5D}"/>
          </ac:spMkLst>
        </pc:spChg>
        <pc:spChg chg="add">
          <ac:chgData name="sveva.delgatto@unimc.it" userId="S::sveva.delgatto@unimc.it::b0dff882-4194-43a0-8b10-1068c4ea61a2" providerId="AD" clId="Web-{F18C1B40-E0AA-B26E-C2B0-4A3D39B6171F}" dt="2024-02-12T10:27:46.470" v="259"/>
          <ac:spMkLst>
            <pc:docMk/>
            <pc:sldMk cId="924662324" sldId="272"/>
            <ac:spMk id="11" creationId="{F68B3F68-107C-434F-AA38-110D5EA91B85}"/>
          </ac:spMkLst>
        </pc:spChg>
        <pc:spChg chg="add">
          <ac:chgData name="sveva.delgatto@unimc.it" userId="S::sveva.delgatto@unimc.it::b0dff882-4194-43a0-8b10-1068c4ea61a2" providerId="AD" clId="Web-{F18C1B40-E0AA-B26E-C2B0-4A3D39B6171F}" dt="2024-02-12T10:27:46.470" v="259"/>
          <ac:spMkLst>
            <pc:docMk/>
            <pc:sldMk cId="924662324" sldId="272"/>
            <ac:spMk id="13" creationId="{AAD0DBB9-1A4B-4391-81D4-CB19F9AB918A}"/>
          </ac:spMkLst>
        </pc:spChg>
        <pc:spChg chg="add">
          <ac:chgData name="sveva.delgatto@unimc.it" userId="S::sveva.delgatto@unimc.it::b0dff882-4194-43a0-8b10-1068c4ea61a2" providerId="AD" clId="Web-{F18C1B40-E0AA-B26E-C2B0-4A3D39B6171F}" dt="2024-02-12T10:27:46.470" v="259"/>
          <ac:spMkLst>
            <pc:docMk/>
            <pc:sldMk cId="924662324" sldId="272"/>
            <ac:spMk id="15" creationId="{063BBA22-50EA-4C4D-BE05-F1CE4E63AA56}"/>
          </ac:spMkLst>
        </pc:spChg>
        <pc:graphicFrameChg chg="add mod modGraphic">
          <ac:chgData name="sveva.delgatto@unimc.it" userId="S::sveva.delgatto@unimc.it::b0dff882-4194-43a0-8b10-1068c4ea61a2" providerId="AD" clId="Web-{F18C1B40-E0AA-B26E-C2B0-4A3D39B6171F}" dt="2024-02-12T10:28:47.160" v="265" actId="20577"/>
          <ac:graphicFrameMkLst>
            <pc:docMk/>
            <pc:sldMk cId="924662324" sldId="272"/>
            <ac:graphicFrameMk id="5" creationId="{26916569-A791-ECA7-D6FE-80B77C0AA209}"/>
          </ac:graphicFrameMkLst>
        </pc:graphicFrameChg>
      </pc:sldChg>
      <pc:sldChg chg="addSp delSp modSp mod setBg">
        <pc:chgData name="sveva.delgatto@unimc.it" userId="S::sveva.delgatto@unimc.it::b0dff882-4194-43a0-8b10-1068c4ea61a2" providerId="AD" clId="Web-{F18C1B40-E0AA-B26E-C2B0-4A3D39B6171F}" dt="2024-02-12T10:32:52.386" v="304" actId="20577"/>
        <pc:sldMkLst>
          <pc:docMk/>
          <pc:sldMk cId="462487272" sldId="273"/>
        </pc:sldMkLst>
        <pc:spChg chg="mod">
          <ac:chgData name="sveva.delgatto@unimc.it" userId="S::sveva.delgatto@unimc.it::b0dff882-4194-43a0-8b10-1068c4ea61a2" providerId="AD" clId="Web-{F18C1B40-E0AA-B26E-C2B0-4A3D39B6171F}" dt="2024-02-12T10:31:37.243" v="297"/>
          <ac:spMkLst>
            <pc:docMk/>
            <pc:sldMk cId="462487272" sldId="273"/>
            <ac:spMk id="2" creationId="{DE8E6358-B104-184C-88E1-32EB521B5BB5}"/>
          </ac:spMkLst>
        </pc:spChg>
        <pc:spChg chg="mod">
          <ac:chgData name="sveva.delgatto@unimc.it" userId="S::sveva.delgatto@unimc.it::b0dff882-4194-43a0-8b10-1068c4ea61a2" providerId="AD" clId="Web-{F18C1B40-E0AA-B26E-C2B0-4A3D39B6171F}" dt="2024-02-12T10:32:52.386" v="304" actId="20577"/>
          <ac:spMkLst>
            <pc:docMk/>
            <pc:sldMk cId="462487272" sldId="273"/>
            <ac:spMk id="3" creationId="{73B8E036-5C4B-E310-7549-59A1CABCD087}"/>
          </ac:spMkLst>
        </pc:spChg>
        <pc:spChg chg="add del">
          <ac:chgData name="sveva.delgatto@unimc.it" userId="S::sveva.delgatto@unimc.it::b0dff882-4194-43a0-8b10-1068c4ea61a2" providerId="AD" clId="Web-{F18C1B40-E0AA-B26E-C2B0-4A3D39B6171F}" dt="2024-02-12T10:31:37.227" v="296"/>
          <ac:spMkLst>
            <pc:docMk/>
            <pc:sldMk cId="462487272" sldId="273"/>
            <ac:spMk id="9" creationId="{9F7D5CDA-D291-4307-BF55-1381FED29634}"/>
          </ac:spMkLst>
        </pc:spChg>
        <pc:spChg chg="add del">
          <ac:chgData name="sveva.delgatto@unimc.it" userId="S::sveva.delgatto@unimc.it::b0dff882-4194-43a0-8b10-1068c4ea61a2" providerId="AD" clId="Web-{F18C1B40-E0AA-B26E-C2B0-4A3D39B6171F}" dt="2024-02-12T10:31:37.227" v="296"/>
          <ac:spMkLst>
            <pc:docMk/>
            <pc:sldMk cId="462487272" sldId="273"/>
            <ac:spMk id="11" creationId="{59B296B9-C5A5-4E4F-9B60-C907B5F1466C}"/>
          </ac:spMkLst>
        </pc:spChg>
        <pc:spChg chg="add del">
          <ac:chgData name="sveva.delgatto@unimc.it" userId="S::sveva.delgatto@unimc.it::b0dff882-4194-43a0-8b10-1068c4ea61a2" providerId="AD" clId="Web-{F18C1B40-E0AA-B26E-C2B0-4A3D39B6171F}" dt="2024-02-12T10:31:37.227" v="296"/>
          <ac:spMkLst>
            <pc:docMk/>
            <pc:sldMk cId="462487272" sldId="273"/>
            <ac:spMk id="13" creationId="{D0300FD3-5AF1-6305-15FA-9078072672E2}"/>
          </ac:spMkLst>
        </pc:spChg>
        <pc:spChg chg="add">
          <ac:chgData name="sveva.delgatto@unimc.it" userId="S::sveva.delgatto@unimc.it::b0dff882-4194-43a0-8b10-1068c4ea61a2" providerId="AD" clId="Web-{F18C1B40-E0AA-B26E-C2B0-4A3D39B6171F}" dt="2024-02-12T10:31:37.243" v="297"/>
          <ac:spMkLst>
            <pc:docMk/>
            <pc:sldMk cId="462487272" sldId="273"/>
            <ac:spMk id="15" creationId="{E81BF4F6-F2CF-4984-9D14-D6966D92F99F}"/>
          </ac:spMkLst>
        </pc:spChg>
        <pc:picChg chg="add del">
          <ac:chgData name="sveva.delgatto@unimc.it" userId="S::sveva.delgatto@unimc.it::b0dff882-4194-43a0-8b10-1068c4ea61a2" providerId="AD" clId="Web-{F18C1B40-E0AA-B26E-C2B0-4A3D39B6171F}" dt="2024-02-12T10:31:37.227" v="296"/>
          <ac:picMkLst>
            <pc:docMk/>
            <pc:sldMk cId="462487272" sldId="273"/>
            <ac:picMk id="5" creationId="{420BEDB9-094A-DA09-40E8-E080CDA32680}"/>
          </ac:picMkLst>
        </pc:picChg>
        <pc:picChg chg="add">
          <ac:chgData name="sveva.delgatto@unimc.it" userId="S::sveva.delgatto@unimc.it::b0dff882-4194-43a0-8b10-1068c4ea61a2" providerId="AD" clId="Web-{F18C1B40-E0AA-B26E-C2B0-4A3D39B6171F}" dt="2024-02-12T10:31:37.243" v="297"/>
          <ac:picMkLst>
            <pc:docMk/>
            <pc:sldMk cId="462487272" sldId="273"/>
            <ac:picMk id="16" creationId="{F3E4DB09-4C25-481F-E771-4245D1437F96}"/>
          </ac:picMkLst>
        </pc:picChg>
      </pc:sldChg>
      <pc:sldChg chg="addSp modSp mod setBg">
        <pc:chgData name="sveva.delgatto@unimc.it" userId="S::sveva.delgatto@unimc.it::b0dff882-4194-43a0-8b10-1068c4ea61a2" providerId="AD" clId="Web-{F18C1B40-E0AA-B26E-C2B0-4A3D39B6171F}" dt="2024-02-12T10:33:16.199" v="305"/>
        <pc:sldMkLst>
          <pc:docMk/>
          <pc:sldMk cId="824043669" sldId="274"/>
        </pc:sldMkLst>
        <pc:spChg chg="mod">
          <ac:chgData name="sveva.delgatto@unimc.it" userId="S::sveva.delgatto@unimc.it::b0dff882-4194-43a0-8b10-1068c4ea61a2" providerId="AD" clId="Web-{F18C1B40-E0AA-B26E-C2B0-4A3D39B6171F}" dt="2024-02-12T10:33:16.199" v="305"/>
          <ac:spMkLst>
            <pc:docMk/>
            <pc:sldMk cId="824043669" sldId="274"/>
            <ac:spMk id="2" creationId="{CF805D32-3FA8-9BAE-8D5C-252AF3869C87}"/>
          </ac:spMkLst>
        </pc:spChg>
        <pc:spChg chg="mod">
          <ac:chgData name="sveva.delgatto@unimc.it" userId="S::sveva.delgatto@unimc.it::b0dff882-4194-43a0-8b10-1068c4ea61a2" providerId="AD" clId="Web-{F18C1B40-E0AA-B26E-C2B0-4A3D39B6171F}" dt="2024-02-12T10:33:16.199" v="305"/>
          <ac:spMkLst>
            <pc:docMk/>
            <pc:sldMk cId="824043669" sldId="274"/>
            <ac:spMk id="3" creationId="{B6AEF95A-17AD-9D95-F1F5-BF7B66022F5E}"/>
          </ac:spMkLst>
        </pc:spChg>
        <pc:spChg chg="add">
          <ac:chgData name="sveva.delgatto@unimc.it" userId="S::sveva.delgatto@unimc.it::b0dff882-4194-43a0-8b10-1068c4ea61a2" providerId="AD" clId="Web-{F18C1B40-E0AA-B26E-C2B0-4A3D39B6171F}" dt="2024-02-12T10:33:16.199" v="305"/>
          <ac:spMkLst>
            <pc:docMk/>
            <pc:sldMk cId="824043669" sldId="274"/>
            <ac:spMk id="9" creationId="{F13C74B1-5B17-4795-BED0-7140497B445A}"/>
          </ac:spMkLst>
        </pc:spChg>
        <pc:spChg chg="add">
          <ac:chgData name="sveva.delgatto@unimc.it" userId="S::sveva.delgatto@unimc.it::b0dff882-4194-43a0-8b10-1068c4ea61a2" providerId="AD" clId="Web-{F18C1B40-E0AA-B26E-C2B0-4A3D39B6171F}" dt="2024-02-12T10:33:16.199" v="305"/>
          <ac:spMkLst>
            <pc:docMk/>
            <pc:sldMk cId="824043669" sldId="274"/>
            <ac:spMk id="11" creationId="{D4974D33-8DC5-464E-8C6D-BE58F0669C17}"/>
          </ac:spMkLst>
        </pc:spChg>
        <pc:picChg chg="add">
          <ac:chgData name="sveva.delgatto@unimc.it" userId="S::sveva.delgatto@unimc.it::b0dff882-4194-43a0-8b10-1068c4ea61a2" providerId="AD" clId="Web-{F18C1B40-E0AA-B26E-C2B0-4A3D39B6171F}" dt="2024-02-12T10:33:16.199" v="305"/>
          <ac:picMkLst>
            <pc:docMk/>
            <pc:sldMk cId="824043669" sldId="274"/>
            <ac:picMk id="5" creationId="{5FABBACB-1A81-47EA-9E8E-384B2AC6A912}"/>
          </ac:picMkLst>
        </pc:picChg>
      </pc:sldChg>
      <pc:sldChg chg="addSp delSp modSp mod setBg">
        <pc:chgData name="sveva.delgatto@unimc.it" userId="S::sveva.delgatto@unimc.it::b0dff882-4194-43a0-8b10-1068c4ea61a2" providerId="AD" clId="Web-{F18C1B40-E0AA-B26E-C2B0-4A3D39B6171F}" dt="2024-02-12T10:36:41.627" v="323" actId="20577"/>
        <pc:sldMkLst>
          <pc:docMk/>
          <pc:sldMk cId="2318648596" sldId="275"/>
        </pc:sldMkLst>
        <pc:spChg chg="mod">
          <ac:chgData name="sveva.delgatto@unimc.it" userId="S::sveva.delgatto@unimc.it::b0dff882-4194-43a0-8b10-1068c4ea61a2" providerId="AD" clId="Web-{F18C1B40-E0AA-B26E-C2B0-4A3D39B6171F}" dt="2024-02-12T10:35:13.593" v="310"/>
          <ac:spMkLst>
            <pc:docMk/>
            <pc:sldMk cId="2318648596" sldId="275"/>
            <ac:spMk id="2" creationId="{4FB5BD00-5E3D-8F62-8D3C-3F24E07436BF}"/>
          </ac:spMkLst>
        </pc:spChg>
        <pc:spChg chg="mod">
          <ac:chgData name="sveva.delgatto@unimc.it" userId="S::sveva.delgatto@unimc.it::b0dff882-4194-43a0-8b10-1068c4ea61a2" providerId="AD" clId="Web-{F18C1B40-E0AA-B26E-C2B0-4A3D39B6171F}" dt="2024-02-12T10:36:41.627" v="323" actId="20577"/>
          <ac:spMkLst>
            <pc:docMk/>
            <pc:sldMk cId="2318648596" sldId="275"/>
            <ac:spMk id="3" creationId="{5E08908E-DE82-CBFD-CB91-DB5C24BFED46}"/>
          </ac:spMkLst>
        </pc:spChg>
        <pc:spChg chg="add del">
          <ac:chgData name="sveva.delgatto@unimc.it" userId="S::sveva.delgatto@unimc.it::b0dff882-4194-43a0-8b10-1068c4ea61a2" providerId="AD" clId="Web-{F18C1B40-E0AA-B26E-C2B0-4A3D39B6171F}" dt="2024-02-12T10:35:13.546" v="309"/>
          <ac:spMkLst>
            <pc:docMk/>
            <pc:sldMk cId="2318648596" sldId="275"/>
            <ac:spMk id="11" creationId="{21540236-BFD5-4A9D-8840-4703E7F76825}"/>
          </ac:spMkLst>
        </pc:spChg>
        <pc:spChg chg="add del">
          <ac:chgData name="sveva.delgatto@unimc.it" userId="S::sveva.delgatto@unimc.it::b0dff882-4194-43a0-8b10-1068c4ea61a2" providerId="AD" clId="Web-{F18C1B40-E0AA-B26E-C2B0-4A3D39B6171F}" dt="2024-02-12T10:35:13.546" v="309"/>
          <ac:spMkLst>
            <pc:docMk/>
            <pc:sldMk cId="2318648596" sldId="275"/>
            <ac:spMk id="13" creationId="{2C61293E-6EBE-43EF-A52C-9BEBFD7679D4}"/>
          </ac:spMkLst>
        </pc:spChg>
        <pc:spChg chg="add">
          <ac:chgData name="sveva.delgatto@unimc.it" userId="S::sveva.delgatto@unimc.it::b0dff882-4194-43a0-8b10-1068c4ea61a2" providerId="AD" clId="Web-{F18C1B40-E0AA-B26E-C2B0-4A3D39B6171F}" dt="2024-02-12T10:35:13.593" v="310"/>
          <ac:spMkLst>
            <pc:docMk/>
            <pc:sldMk cId="2318648596" sldId="275"/>
            <ac:spMk id="16" creationId="{9F7D5CDA-D291-4307-BF55-1381FED29634}"/>
          </ac:spMkLst>
        </pc:spChg>
        <pc:spChg chg="add">
          <ac:chgData name="sveva.delgatto@unimc.it" userId="S::sveva.delgatto@unimc.it::b0dff882-4194-43a0-8b10-1068c4ea61a2" providerId="AD" clId="Web-{F18C1B40-E0AA-B26E-C2B0-4A3D39B6171F}" dt="2024-02-12T10:35:13.593" v="310"/>
          <ac:spMkLst>
            <pc:docMk/>
            <pc:sldMk cId="2318648596" sldId="275"/>
            <ac:spMk id="18" creationId="{59B296B9-C5A5-4E4F-9B60-C907B5F1466C}"/>
          </ac:spMkLst>
        </pc:spChg>
        <pc:spChg chg="add">
          <ac:chgData name="sveva.delgatto@unimc.it" userId="S::sveva.delgatto@unimc.it::b0dff882-4194-43a0-8b10-1068c4ea61a2" providerId="AD" clId="Web-{F18C1B40-E0AA-B26E-C2B0-4A3D39B6171F}" dt="2024-02-12T10:35:13.593" v="310"/>
          <ac:spMkLst>
            <pc:docMk/>
            <pc:sldMk cId="2318648596" sldId="275"/>
            <ac:spMk id="19" creationId="{D0300FD3-5AF1-6305-15FA-9078072672E2}"/>
          </ac:spMkLst>
        </pc:spChg>
        <pc:grpChg chg="add del">
          <ac:chgData name="sveva.delgatto@unimc.it" userId="S::sveva.delgatto@unimc.it::b0dff882-4194-43a0-8b10-1068c4ea61a2" providerId="AD" clId="Web-{F18C1B40-E0AA-B26E-C2B0-4A3D39B6171F}" dt="2024-02-12T10:34:59.015" v="307"/>
          <ac:grpSpMkLst>
            <pc:docMk/>
            <pc:sldMk cId="2318648596" sldId="275"/>
            <ac:grpSpMk id="9" creationId="{5EC81CC9-EAC3-3907-9268-3A583E3B6356}"/>
          </ac:grpSpMkLst>
        </pc:grpChg>
        <pc:picChg chg="add del">
          <ac:chgData name="sveva.delgatto@unimc.it" userId="S::sveva.delgatto@unimc.it::b0dff882-4194-43a0-8b10-1068c4ea61a2" providerId="AD" clId="Web-{F18C1B40-E0AA-B26E-C2B0-4A3D39B6171F}" dt="2024-02-12T10:34:59.015" v="307"/>
          <ac:picMkLst>
            <pc:docMk/>
            <pc:sldMk cId="2318648596" sldId="275"/>
            <ac:picMk id="5" creationId="{C53550A4-E888-83C6-0A14-C1E6C15C110A}"/>
          </ac:picMkLst>
        </pc:picChg>
        <pc:picChg chg="add del">
          <ac:chgData name="sveva.delgatto@unimc.it" userId="S::sveva.delgatto@unimc.it::b0dff882-4194-43a0-8b10-1068c4ea61a2" providerId="AD" clId="Web-{F18C1B40-E0AA-B26E-C2B0-4A3D39B6171F}" dt="2024-02-12T10:35:13.546" v="309"/>
          <ac:picMkLst>
            <pc:docMk/>
            <pc:sldMk cId="2318648596" sldId="275"/>
            <ac:picMk id="14" creationId="{B0625AB5-4F7B-3072-D241-8EF27778D2EF}"/>
          </ac:picMkLst>
        </pc:picChg>
        <pc:picChg chg="add">
          <ac:chgData name="sveva.delgatto@unimc.it" userId="S::sveva.delgatto@unimc.it::b0dff882-4194-43a0-8b10-1068c4ea61a2" providerId="AD" clId="Web-{F18C1B40-E0AA-B26E-C2B0-4A3D39B6171F}" dt="2024-02-12T10:35:13.593" v="310"/>
          <ac:picMkLst>
            <pc:docMk/>
            <pc:sldMk cId="2318648596" sldId="275"/>
            <ac:picMk id="17" creationId="{ED3FEE93-61FD-A950-69FA-B17D6E8BDEFB}"/>
          </ac:picMkLst>
        </pc:picChg>
      </pc:sldChg>
      <pc:sldChg chg="addSp modSp mod setBg">
        <pc:chgData name="sveva.delgatto@unimc.it" userId="S::sveva.delgatto@unimc.it::b0dff882-4194-43a0-8b10-1068c4ea61a2" providerId="AD" clId="Web-{F18C1B40-E0AA-B26E-C2B0-4A3D39B6171F}" dt="2024-02-12T10:44:52.330" v="326" actId="20577"/>
        <pc:sldMkLst>
          <pc:docMk/>
          <pc:sldMk cId="3125373833" sldId="276"/>
        </pc:sldMkLst>
        <pc:spChg chg="mod">
          <ac:chgData name="sveva.delgatto@unimc.it" userId="S::sveva.delgatto@unimc.it::b0dff882-4194-43a0-8b10-1068c4ea61a2" providerId="AD" clId="Web-{F18C1B40-E0AA-B26E-C2B0-4A3D39B6171F}" dt="2024-02-12T10:36:54.018" v="324"/>
          <ac:spMkLst>
            <pc:docMk/>
            <pc:sldMk cId="3125373833" sldId="276"/>
            <ac:spMk id="2" creationId="{42C28038-DD9C-A13B-9CC6-9726D3C2CDDE}"/>
          </ac:spMkLst>
        </pc:spChg>
        <pc:spChg chg="mod">
          <ac:chgData name="sveva.delgatto@unimc.it" userId="S::sveva.delgatto@unimc.it::b0dff882-4194-43a0-8b10-1068c4ea61a2" providerId="AD" clId="Web-{F18C1B40-E0AA-B26E-C2B0-4A3D39B6171F}" dt="2024-02-12T10:44:52.330" v="326" actId="20577"/>
          <ac:spMkLst>
            <pc:docMk/>
            <pc:sldMk cId="3125373833" sldId="276"/>
            <ac:spMk id="3" creationId="{7663291B-7963-3A02-78B5-9A75AE70DBF6}"/>
          </ac:spMkLst>
        </pc:spChg>
        <pc:spChg chg="add">
          <ac:chgData name="sveva.delgatto@unimc.it" userId="S::sveva.delgatto@unimc.it::b0dff882-4194-43a0-8b10-1068c4ea61a2" providerId="AD" clId="Web-{F18C1B40-E0AA-B26E-C2B0-4A3D39B6171F}" dt="2024-02-12T10:36:54.018" v="324"/>
          <ac:spMkLst>
            <pc:docMk/>
            <pc:sldMk cId="3125373833" sldId="276"/>
            <ac:spMk id="9" creationId="{2C61293E-6EBE-43EF-A52C-9BEBFD7679D4}"/>
          </ac:spMkLst>
        </pc:spChg>
        <pc:spChg chg="add">
          <ac:chgData name="sveva.delgatto@unimc.it" userId="S::sveva.delgatto@unimc.it::b0dff882-4194-43a0-8b10-1068c4ea61a2" providerId="AD" clId="Web-{F18C1B40-E0AA-B26E-C2B0-4A3D39B6171F}" dt="2024-02-12T10:36:54.018" v="324"/>
          <ac:spMkLst>
            <pc:docMk/>
            <pc:sldMk cId="3125373833" sldId="276"/>
            <ac:spMk id="11" creationId="{21540236-BFD5-4A9D-8840-4703E7F76825}"/>
          </ac:spMkLst>
        </pc:spChg>
        <pc:picChg chg="add">
          <ac:chgData name="sveva.delgatto@unimc.it" userId="S::sveva.delgatto@unimc.it::b0dff882-4194-43a0-8b10-1068c4ea61a2" providerId="AD" clId="Web-{F18C1B40-E0AA-B26E-C2B0-4A3D39B6171F}" dt="2024-02-12T10:36:54.018" v="324"/>
          <ac:picMkLst>
            <pc:docMk/>
            <pc:sldMk cId="3125373833" sldId="276"/>
            <ac:picMk id="5" creationId="{E579E63D-529D-8B3C-6097-5F16867136E1}"/>
          </ac:picMkLst>
        </pc:picChg>
      </pc:sldChg>
      <pc:sldChg chg="addSp delSp modSp mod setBg">
        <pc:chgData name="sveva.delgatto@unimc.it" userId="S::sveva.delgatto@unimc.it::b0dff882-4194-43a0-8b10-1068c4ea61a2" providerId="AD" clId="Web-{F18C1B40-E0AA-B26E-C2B0-4A3D39B6171F}" dt="2024-02-12T10:47:08.865" v="339" actId="20577"/>
        <pc:sldMkLst>
          <pc:docMk/>
          <pc:sldMk cId="1924434370" sldId="277"/>
        </pc:sldMkLst>
        <pc:spChg chg="mod">
          <ac:chgData name="sveva.delgatto@unimc.it" userId="S::sveva.delgatto@unimc.it::b0dff882-4194-43a0-8b10-1068c4ea61a2" providerId="AD" clId="Web-{F18C1B40-E0AA-B26E-C2B0-4A3D39B6171F}" dt="2024-02-12T10:45:17.112" v="329"/>
          <ac:spMkLst>
            <pc:docMk/>
            <pc:sldMk cId="1924434370" sldId="277"/>
            <ac:spMk id="2" creationId="{A35D18C8-A661-BC8E-9149-BA2630EC6C89}"/>
          </ac:spMkLst>
        </pc:spChg>
        <pc:spChg chg="mod">
          <ac:chgData name="sveva.delgatto@unimc.it" userId="S::sveva.delgatto@unimc.it::b0dff882-4194-43a0-8b10-1068c4ea61a2" providerId="AD" clId="Web-{F18C1B40-E0AA-B26E-C2B0-4A3D39B6171F}" dt="2024-02-12T10:47:08.865" v="339" actId="20577"/>
          <ac:spMkLst>
            <pc:docMk/>
            <pc:sldMk cId="1924434370" sldId="277"/>
            <ac:spMk id="3" creationId="{BC80C9B9-217D-1C6D-875A-4C1B5F58FDE3}"/>
          </ac:spMkLst>
        </pc:spChg>
        <pc:spChg chg="add">
          <ac:chgData name="sveva.delgatto@unimc.it" userId="S::sveva.delgatto@unimc.it::b0dff882-4194-43a0-8b10-1068c4ea61a2" providerId="AD" clId="Web-{F18C1B40-E0AA-B26E-C2B0-4A3D39B6171F}" dt="2024-02-12T10:45:17.112" v="329"/>
          <ac:spMkLst>
            <pc:docMk/>
            <pc:sldMk cId="1924434370" sldId="277"/>
            <ac:spMk id="5" creationId="{100EDD19-6802-4EC3-95CE-CFFAB042CFD6}"/>
          </ac:spMkLst>
        </pc:spChg>
        <pc:spChg chg="add">
          <ac:chgData name="sveva.delgatto@unimc.it" userId="S::sveva.delgatto@unimc.it::b0dff882-4194-43a0-8b10-1068c4ea61a2" providerId="AD" clId="Web-{F18C1B40-E0AA-B26E-C2B0-4A3D39B6171F}" dt="2024-02-12T10:45:17.112" v="329"/>
          <ac:spMkLst>
            <pc:docMk/>
            <pc:sldMk cId="1924434370" sldId="277"/>
            <ac:spMk id="6" creationId="{DB17E863-922E-4C26-BD64-E8FD41D28661}"/>
          </ac:spMkLst>
        </pc:spChg>
        <pc:spChg chg="add del">
          <ac:chgData name="sveva.delgatto@unimc.it" userId="S::sveva.delgatto@unimc.it::b0dff882-4194-43a0-8b10-1068c4ea61a2" providerId="AD" clId="Web-{F18C1B40-E0AA-B26E-C2B0-4A3D39B6171F}" dt="2024-02-12T10:45:11.846" v="328"/>
          <ac:spMkLst>
            <pc:docMk/>
            <pc:sldMk cId="1924434370" sldId="277"/>
            <ac:spMk id="8" creationId="{100EDD19-6802-4EC3-95CE-CFFAB042CFD6}"/>
          </ac:spMkLst>
        </pc:spChg>
        <pc:spChg chg="add del">
          <ac:chgData name="sveva.delgatto@unimc.it" userId="S::sveva.delgatto@unimc.it::b0dff882-4194-43a0-8b10-1068c4ea61a2" providerId="AD" clId="Web-{F18C1B40-E0AA-B26E-C2B0-4A3D39B6171F}" dt="2024-02-12T10:45:11.846" v="328"/>
          <ac:spMkLst>
            <pc:docMk/>
            <pc:sldMk cId="1924434370" sldId="277"/>
            <ac:spMk id="10" creationId="{DB17E863-922E-4C26-BD64-E8FD41D28661}"/>
          </ac:spMkLst>
        </pc:spChg>
      </pc:sldChg>
      <pc:sldChg chg="addSp modSp mod setBg">
        <pc:chgData name="sveva.delgatto@unimc.it" userId="S::sveva.delgatto@unimc.it::b0dff882-4194-43a0-8b10-1068c4ea61a2" providerId="AD" clId="Web-{F18C1B40-E0AA-B26E-C2B0-4A3D39B6171F}" dt="2024-02-12T10:47:53.038" v="345" actId="20577"/>
        <pc:sldMkLst>
          <pc:docMk/>
          <pc:sldMk cId="1801252668" sldId="278"/>
        </pc:sldMkLst>
        <pc:spChg chg="mod">
          <ac:chgData name="sveva.delgatto@unimc.it" userId="S::sveva.delgatto@unimc.it::b0dff882-4194-43a0-8b10-1068c4ea61a2" providerId="AD" clId="Web-{F18C1B40-E0AA-B26E-C2B0-4A3D39B6171F}" dt="2024-02-12T10:47:21.131" v="340"/>
          <ac:spMkLst>
            <pc:docMk/>
            <pc:sldMk cId="1801252668" sldId="278"/>
            <ac:spMk id="2" creationId="{A0AFBD9E-F946-89C8-C9E9-A7F637B8F557}"/>
          </ac:spMkLst>
        </pc:spChg>
        <pc:spChg chg="mod">
          <ac:chgData name="sveva.delgatto@unimc.it" userId="S::sveva.delgatto@unimc.it::b0dff882-4194-43a0-8b10-1068c4ea61a2" providerId="AD" clId="Web-{F18C1B40-E0AA-B26E-C2B0-4A3D39B6171F}" dt="2024-02-12T10:47:53.038" v="345" actId="20577"/>
          <ac:spMkLst>
            <pc:docMk/>
            <pc:sldMk cId="1801252668" sldId="278"/>
            <ac:spMk id="3" creationId="{B07A3706-0A97-2881-C231-FDB5CC0FEBB0}"/>
          </ac:spMkLst>
        </pc:spChg>
        <pc:spChg chg="add">
          <ac:chgData name="sveva.delgatto@unimc.it" userId="S::sveva.delgatto@unimc.it::b0dff882-4194-43a0-8b10-1068c4ea61a2" providerId="AD" clId="Web-{F18C1B40-E0AA-B26E-C2B0-4A3D39B6171F}" dt="2024-02-12T10:47:21.131" v="340"/>
          <ac:spMkLst>
            <pc:docMk/>
            <pc:sldMk cId="1801252668" sldId="278"/>
            <ac:spMk id="8" creationId="{100EDD19-6802-4EC3-95CE-CFFAB042CFD6}"/>
          </ac:spMkLst>
        </pc:spChg>
        <pc:spChg chg="add">
          <ac:chgData name="sveva.delgatto@unimc.it" userId="S::sveva.delgatto@unimc.it::b0dff882-4194-43a0-8b10-1068c4ea61a2" providerId="AD" clId="Web-{F18C1B40-E0AA-B26E-C2B0-4A3D39B6171F}" dt="2024-02-12T10:47:21.131" v="340"/>
          <ac:spMkLst>
            <pc:docMk/>
            <pc:sldMk cId="1801252668" sldId="278"/>
            <ac:spMk id="10" creationId="{DB17E863-922E-4C26-BD64-E8FD41D28661}"/>
          </ac:spMkLst>
        </pc:spChg>
      </pc:sldChg>
      <pc:sldChg chg="addSp modSp mod setBg">
        <pc:chgData name="sveva.delgatto@unimc.it" userId="S::sveva.delgatto@unimc.it::b0dff882-4194-43a0-8b10-1068c4ea61a2" providerId="AD" clId="Web-{F18C1B40-E0AA-B26E-C2B0-4A3D39B6171F}" dt="2024-02-12T10:49:39.791" v="359" actId="20577"/>
        <pc:sldMkLst>
          <pc:docMk/>
          <pc:sldMk cId="1384304617" sldId="279"/>
        </pc:sldMkLst>
        <pc:spChg chg="mod">
          <ac:chgData name="sveva.delgatto@unimc.it" userId="S::sveva.delgatto@unimc.it::b0dff882-4194-43a0-8b10-1068c4ea61a2" providerId="AD" clId="Web-{F18C1B40-E0AA-B26E-C2B0-4A3D39B6171F}" dt="2024-02-12T10:48:04.413" v="346"/>
          <ac:spMkLst>
            <pc:docMk/>
            <pc:sldMk cId="1384304617" sldId="279"/>
            <ac:spMk id="2" creationId="{6DC81E6B-E9A9-FC6A-FFFD-EE205A92752E}"/>
          </ac:spMkLst>
        </pc:spChg>
        <pc:spChg chg="mod">
          <ac:chgData name="sveva.delgatto@unimc.it" userId="S::sveva.delgatto@unimc.it::b0dff882-4194-43a0-8b10-1068c4ea61a2" providerId="AD" clId="Web-{F18C1B40-E0AA-B26E-C2B0-4A3D39B6171F}" dt="2024-02-12T10:49:39.791" v="359" actId="20577"/>
          <ac:spMkLst>
            <pc:docMk/>
            <pc:sldMk cId="1384304617" sldId="279"/>
            <ac:spMk id="3" creationId="{7DB205E1-6BCB-3E75-022E-8A18521A3C32}"/>
          </ac:spMkLst>
        </pc:spChg>
        <pc:spChg chg="add">
          <ac:chgData name="sveva.delgatto@unimc.it" userId="S::sveva.delgatto@unimc.it::b0dff882-4194-43a0-8b10-1068c4ea61a2" providerId="AD" clId="Web-{F18C1B40-E0AA-B26E-C2B0-4A3D39B6171F}" dt="2024-02-12T10:48:04.413" v="346"/>
          <ac:spMkLst>
            <pc:docMk/>
            <pc:sldMk cId="1384304617" sldId="279"/>
            <ac:spMk id="8" creationId="{100EDD19-6802-4EC3-95CE-CFFAB042CFD6}"/>
          </ac:spMkLst>
        </pc:spChg>
        <pc:spChg chg="add">
          <ac:chgData name="sveva.delgatto@unimc.it" userId="S::sveva.delgatto@unimc.it::b0dff882-4194-43a0-8b10-1068c4ea61a2" providerId="AD" clId="Web-{F18C1B40-E0AA-B26E-C2B0-4A3D39B6171F}" dt="2024-02-12T10:48:04.413" v="346"/>
          <ac:spMkLst>
            <pc:docMk/>
            <pc:sldMk cId="1384304617" sldId="279"/>
            <ac:spMk id="10" creationId="{DB17E863-922E-4C26-BD64-E8FD41D28661}"/>
          </ac:spMkLst>
        </pc:spChg>
      </pc:sldChg>
      <pc:sldChg chg="addSp modSp mod setBg">
        <pc:chgData name="sveva.delgatto@unimc.it" userId="S::sveva.delgatto@unimc.it::b0dff882-4194-43a0-8b10-1068c4ea61a2" providerId="AD" clId="Web-{F18C1B40-E0AA-B26E-C2B0-4A3D39B6171F}" dt="2024-02-12T10:50:20.996" v="363" actId="20577"/>
        <pc:sldMkLst>
          <pc:docMk/>
          <pc:sldMk cId="1205402715" sldId="280"/>
        </pc:sldMkLst>
        <pc:spChg chg="mod">
          <ac:chgData name="sveva.delgatto@unimc.it" userId="S::sveva.delgatto@unimc.it::b0dff882-4194-43a0-8b10-1068c4ea61a2" providerId="AD" clId="Web-{F18C1B40-E0AA-B26E-C2B0-4A3D39B6171F}" dt="2024-02-12T10:49:53.714" v="360"/>
          <ac:spMkLst>
            <pc:docMk/>
            <pc:sldMk cId="1205402715" sldId="280"/>
            <ac:spMk id="2" creationId="{599A89CA-1E00-40E7-1D12-DF8BD5E566A8}"/>
          </ac:spMkLst>
        </pc:spChg>
        <pc:spChg chg="mod">
          <ac:chgData name="sveva.delgatto@unimc.it" userId="S::sveva.delgatto@unimc.it::b0dff882-4194-43a0-8b10-1068c4ea61a2" providerId="AD" clId="Web-{F18C1B40-E0AA-B26E-C2B0-4A3D39B6171F}" dt="2024-02-12T10:50:20.996" v="363" actId="20577"/>
          <ac:spMkLst>
            <pc:docMk/>
            <pc:sldMk cId="1205402715" sldId="280"/>
            <ac:spMk id="3" creationId="{855B39BC-AB4B-9823-B204-59E09CE56C2B}"/>
          </ac:spMkLst>
        </pc:spChg>
        <pc:spChg chg="add">
          <ac:chgData name="sveva.delgatto@unimc.it" userId="S::sveva.delgatto@unimc.it::b0dff882-4194-43a0-8b10-1068c4ea61a2" providerId="AD" clId="Web-{F18C1B40-E0AA-B26E-C2B0-4A3D39B6171F}" dt="2024-02-12T10:49:53.714" v="360"/>
          <ac:spMkLst>
            <pc:docMk/>
            <pc:sldMk cId="1205402715" sldId="280"/>
            <ac:spMk id="8" creationId="{100EDD19-6802-4EC3-95CE-CFFAB042CFD6}"/>
          </ac:spMkLst>
        </pc:spChg>
        <pc:spChg chg="add">
          <ac:chgData name="sveva.delgatto@unimc.it" userId="S::sveva.delgatto@unimc.it::b0dff882-4194-43a0-8b10-1068c4ea61a2" providerId="AD" clId="Web-{F18C1B40-E0AA-B26E-C2B0-4A3D39B6171F}" dt="2024-02-12T10:49:53.714" v="360"/>
          <ac:spMkLst>
            <pc:docMk/>
            <pc:sldMk cId="1205402715" sldId="280"/>
            <ac:spMk id="10" creationId="{DB17E863-922E-4C26-BD64-E8FD41D28661}"/>
          </ac:spMkLst>
        </pc:spChg>
      </pc:sldChg>
      <pc:sldChg chg="addSp modSp mod setBg">
        <pc:chgData name="sveva.delgatto@unimc.it" userId="S::sveva.delgatto@unimc.it::b0dff882-4194-43a0-8b10-1068c4ea61a2" providerId="AD" clId="Web-{F18C1B40-E0AA-B26E-C2B0-4A3D39B6171F}" dt="2024-02-12T10:52:51.641" v="375" actId="20577"/>
        <pc:sldMkLst>
          <pc:docMk/>
          <pc:sldMk cId="1939163160" sldId="281"/>
        </pc:sldMkLst>
        <pc:spChg chg="mod">
          <ac:chgData name="sveva.delgatto@unimc.it" userId="S::sveva.delgatto@unimc.it::b0dff882-4194-43a0-8b10-1068c4ea61a2" providerId="AD" clId="Web-{F18C1B40-E0AA-B26E-C2B0-4A3D39B6171F}" dt="2024-02-12T10:51:07.935" v="366"/>
          <ac:spMkLst>
            <pc:docMk/>
            <pc:sldMk cId="1939163160" sldId="281"/>
            <ac:spMk id="2" creationId="{FF6F8CB3-5EAB-861A-23CE-898C442A901C}"/>
          </ac:spMkLst>
        </pc:spChg>
        <pc:spChg chg="mod">
          <ac:chgData name="sveva.delgatto@unimc.it" userId="S::sveva.delgatto@unimc.it::b0dff882-4194-43a0-8b10-1068c4ea61a2" providerId="AD" clId="Web-{F18C1B40-E0AA-B26E-C2B0-4A3D39B6171F}" dt="2024-02-12T10:52:51.641" v="375" actId="20577"/>
          <ac:spMkLst>
            <pc:docMk/>
            <pc:sldMk cId="1939163160" sldId="281"/>
            <ac:spMk id="3" creationId="{EC9FB52A-EF87-55E5-81A6-8BA95F1E7472}"/>
          </ac:spMkLst>
        </pc:spChg>
        <pc:spChg chg="add">
          <ac:chgData name="sveva.delgatto@unimc.it" userId="S::sveva.delgatto@unimc.it::b0dff882-4194-43a0-8b10-1068c4ea61a2" providerId="AD" clId="Web-{F18C1B40-E0AA-B26E-C2B0-4A3D39B6171F}" dt="2024-02-12T10:50:50.387" v="364"/>
          <ac:spMkLst>
            <pc:docMk/>
            <pc:sldMk cId="1939163160" sldId="281"/>
            <ac:spMk id="8" creationId="{AC17DE74-01C9-4859-B65A-85CF999E8580}"/>
          </ac:spMkLst>
        </pc:spChg>
        <pc:spChg chg="add">
          <ac:chgData name="sveva.delgatto@unimc.it" userId="S::sveva.delgatto@unimc.it::b0dff882-4194-43a0-8b10-1068c4ea61a2" providerId="AD" clId="Web-{F18C1B40-E0AA-B26E-C2B0-4A3D39B6171F}" dt="2024-02-12T10:50:50.387" v="364"/>
          <ac:spMkLst>
            <pc:docMk/>
            <pc:sldMk cId="1939163160" sldId="281"/>
            <ac:spMk id="10" creationId="{068C0432-0E90-4CC1-8CD3-D44A90DF07EF}"/>
          </ac:spMkLst>
        </pc:spChg>
      </pc:sldChg>
      <pc:sldChg chg="addSp modSp mod setBg">
        <pc:chgData name="sveva.delgatto@unimc.it" userId="S::sveva.delgatto@unimc.it::b0dff882-4194-43a0-8b10-1068c4ea61a2" providerId="AD" clId="Web-{F18C1B40-E0AA-B26E-C2B0-4A3D39B6171F}" dt="2024-02-12T10:56:21.022" v="381" actId="20577"/>
        <pc:sldMkLst>
          <pc:docMk/>
          <pc:sldMk cId="3176156751" sldId="282"/>
        </pc:sldMkLst>
        <pc:spChg chg="mod">
          <ac:chgData name="sveva.delgatto@unimc.it" userId="S::sveva.delgatto@unimc.it::b0dff882-4194-43a0-8b10-1068c4ea61a2" providerId="AD" clId="Web-{F18C1B40-E0AA-B26E-C2B0-4A3D39B6171F}" dt="2024-02-12T10:56:21.022" v="381" actId="20577"/>
          <ac:spMkLst>
            <pc:docMk/>
            <pc:sldMk cId="3176156751" sldId="282"/>
            <ac:spMk id="2" creationId="{0E41CEC4-6F6A-DB61-D95C-4329F152AF84}"/>
          </ac:spMkLst>
        </pc:spChg>
        <pc:spChg chg="mod">
          <ac:chgData name="sveva.delgatto@unimc.it" userId="S::sveva.delgatto@unimc.it::b0dff882-4194-43a0-8b10-1068c4ea61a2" providerId="AD" clId="Web-{F18C1B40-E0AA-B26E-C2B0-4A3D39B6171F}" dt="2024-02-12T10:55:43.224" v="379" actId="20577"/>
          <ac:spMkLst>
            <pc:docMk/>
            <pc:sldMk cId="3176156751" sldId="282"/>
            <ac:spMk id="3" creationId="{1B4C40F2-3143-20EF-11B4-447675699506}"/>
          </ac:spMkLst>
        </pc:spChg>
        <pc:spChg chg="add">
          <ac:chgData name="sveva.delgatto@unimc.it" userId="S::sveva.delgatto@unimc.it::b0dff882-4194-43a0-8b10-1068c4ea61a2" providerId="AD" clId="Web-{F18C1B40-E0AA-B26E-C2B0-4A3D39B6171F}" dt="2024-02-12T10:53:02.548" v="376"/>
          <ac:spMkLst>
            <pc:docMk/>
            <pc:sldMk cId="3176156751" sldId="282"/>
            <ac:spMk id="8" creationId="{1BB867FF-FC45-48F7-8104-F89BE54909F1}"/>
          </ac:spMkLst>
        </pc:spChg>
        <pc:spChg chg="add">
          <ac:chgData name="sveva.delgatto@unimc.it" userId="S::sveva.delgatto@unimc.it::b0dff882-4194-43a0-8b10-1068c4ea61a2" providerId="AD" clId="Web-{F18C1B40-E0AA-B26E-C2B0-4A3D39B6171F}" dt="2024-02-12T10:53:02.548" v="376"/>
          <ac:spMkLst>
            <pc:docMk/>
            <pc:sldMk cId="3176156751" sldId="282"/>
            <ac:spMk id="10" creationId="{8BB56887-D0D5-4F0C-9E19-7247EB83C8B7}"/>
          </ac:spMkLst>
        </pc:spChg>
        <pc:spChg chg="add">
          <ac:chgData name="sveva.delgatto@unimc.it" userId="S::sveva.delgatto@unimc.it::b0dff882-4194-43a0-8b10-1068c4ea61a2" providerId="AD" clId="Web-{F18C1B40-E0AA-B26E-C2B0-4A3D39B6171F}" dt="2024-02-12T10:53:02.548" v="376"/>
          <ac:spMkLst>
            <pc:docMk/>
            <pc:sldMk cId="3176156751" sldId="282"/>
            <ac:spMk id="12" creationId="{081E4A58-353D-44AE-B2FC-2A74E2E400F7}"/>
          </ac:spMkLst>
        </pc:spChg>
      </pc:sldChg>
      <pc:sldChg chg="addSp modSp mod setBg">
        <pc:chgData name="sveva.delgatto@unimc.it" userId="S::sveva.delgatto@unimc.it::b0dff882-4194-43a0-8b10-1068c4ea61a2" providerId="AD" clId="Web-{F18C1B40-E0AA-B26E-C2B0-4A3D39B6171F}" dt="2024-02-12T10:57:18.477" v="390" actId="20577"/>
        <pc:sldMkLst>
          <pc:docMk/>
          <pc:sldMk cId="3704957924" sldId="283"/>
        </pc:sldMkLst>
        <pc:spChg chg="mod">
          <ac:chgData name="sveva.delgatto@unimc.it" userId="S::sveva.delgatto@unimc.it::b0dff882-4194-43a0-8b10-1068c4ea61a2" providerId="AD" clId="Web-{F18C1B40-E0AA-B26E-C2B0-4A3D39B6171F}" dt="2024-02-12T10:56:34.554" v="383"/>
          <ac:spMkLst>
            <pc:docMk/>
            <pc:sldMk cId="3704957924" sldId="283"/>
            <ac:spMk id="2" creationId="{1A4729CB-5C75-9C6B-9509-51366BD546F3}"/>
          </ac:spMkLst>
        </pc:spChg>
        <pc:spChg chg="mod">
          <ac:chgData name="sveva.delgatto@unimc.it" userId="S::sveva.delgatto@unimc.it::b0dff882-4194-43a0-8b10-1068c4ea61a2" providerId="AD" clId="Web-{F18C1B40-E0AA-B26E-C2B0-4A3D39B6171F}" dt="2024-02-12T10:57:18.477" v="390" actId="20577"/>
          <ac:spMkLst>
            <pc:docMk/>
            <pc:sldMk cId="3704957924" sldId="283"/>
            <ac:spMk id="3" creationId="{AC239D58-D076-ABD3-B3E5-516EA5FD6C14}"/>
          </ac:spMkLst>
        </pc:spChg>
        <pc:spChg chg="add">
          <ac:chgData name="sveva.delgatto@unimc.it" userId="S::sveva.delgatto@unimc.it::b0dff882-4194-43a0-8b10-1068c4ea61a2" providerId="AD" clId="Web-{F18C1B40-E0AA-B26E-C2B0-4A3D39B6171F}" dt="2024-02-12T10:56:34.554" v="383"/>
          <ac:spMkLst>
            <pc:docMk/>
            <pc:sldMk cId="3704957924" sldId="283"/>
            <ac:spMk id="8" creationId="{1BB867FF-FC45-48F7-8104-F89BE54909F1}"/>
          </ac:spMkLst>
        </pc:spChg>
        <pc:spChg chg="add">
          <ac:chgData name="sveva.delgatto@unimc.it" userId="S::sveva.delgatto@unimc.it::b0dff882-4194-43a0-8b10-1068c4ea61a2" providerId="AD" clId="Web-{F18C1B40-E0AA-B26E-C2B0-4A3D39B6171F}" dt="2024-02-12T10:56:34.554" v="383"/>
          <ac:spMkLst>
            <pc:docMk/>
            <pc:sldMk cId="3704957924" sldId="283"/>
            <ac:spMk id="10" creationId="{8BB56887-D0D5-4F0C-9E19-7247EB83C8B7}"/>
          </ac:spMkLst>
        </pc:spChg>
        <pc:spChg chg="add">
          <ac:chgData name="sveva.delgatto@unimc.it" userId="S::sveva.delgatto@unimc.it::b0dff882-4194-43a0-8b10-1068c4ea61a2" providerId="AD" clId="Web-{F18C1B40-E0AA-B26E-C2B0-4A3D39B6171F}" dt="2024-02-12T10:56:34.554" v="383"/>
          <ac:spMkLst>
            <pc:docMk/>
            <pc:sldMk cId="3704957924" sldId="283"/>
            <ac:spMk id="12" creationId="{081E4A58-353D-44AE-B2FC-2A74E2E400F7}"/>
          </ac:spMkLst>
        </pc:spChg>
      </pc:sldChg>
      <pc:sldChg chg="addSp modSp mod setBg">
        <pc:chgData name="sveva.delgatto@unimc.it" userId="S::sveva.delgatto@unimc.it::b0dff882-4194-43a0-8b10-1068c4ea61a2" providerId="AD" clId="Web-{F18C1B40-E0AA-B26E-C2B0-4A3D39B6171F}" dt="2024-02-12T10:58:39.230" v="407" actId="20577"/>
        <pc:sldMkLst>
          <pc:docMk/>
          <pc:sldMk cId="4214595167" sldId="284"/>
        </pc:sldMkLst>
        <pc:spChg chg="mod">
          <ac:chgData name="sveva.delgatto@unimc.it" userId="S::sveva.delgatto@unimc.it::b0dff882-4194-43a0-8b10-1068c4ea61a2" providerId="AD" clId="Web-{F18C1B40-E0AA-B26E-C2B0-4A3D39B6171F}" dt="2024-02-12T10:57:29.821" v="391"/>
          <ac:spMkLst>
            <pc:docMk/>
            <pc:sldMk cId="4214595167" sldId="284"/>
            <ac:spMk id="2" creationId="{B8957E16-991C-6C5B-EDEF-E002059BB6E8}"/>
          </ac:spMkLst>
        </pc:spChg>
        <pc:spChg chg="mod">
          <ac:chgData name="sveva.delgatto@unimc.it" userId="S::sveva.delgatto@unimc.it::b0dff882-4194-43a0-8b10-1068c4ea61a2" providerId="AD" clId="Web-{F18C1B40-E0AA-B26E-C2B0-4A3D39B6171F}" dt="2024-02-12T10:58:39.230" v="407" actId="20577"/>
          <ac:spMkLst>
            <pc:docMk/>
            <pc:sldMk cId="4214595167" sldId="284"/>
            <ac:spMk id="3" creationId="{0E72A41B-8D48-2C38-846E-F26BF428FB31}"/>
          </ac:spMkLst>
        </pc:spChg>
        <pc:spChg chg="add">
          <ac:chgData name="sveva.delgatto@unimc.it" userId="S::sveva.delgatto@unimc.it::b0dff882-4194-43a0-8b10-1068c4ea61a2" providerId="AD" clId="Web-{F18C1B40-E0AA-B26E-C2B0-4A3D39B6171F}" dt="2024-02-12T10:57:29.821" v="391"/>
          <ac:spMkLst>
            <pc:docMk/>
            <pc:sldMk cId="4214595167" sldId="284"/>
            <ac:spMk id="9" creationId="{CB6E2F43-29E9-49D9-91FC-E5FEFAAA70DE}"/>
          </ac:spMkLst>
        </pc:spChg>
        <pc:spChg chg="add">
          <ac:chgData name="sveva.delgatto@unimc.it" userId="S::sveva.delgatto@unimc.it::b0dff882-4194-43a0-8b10-1068c4ea61a2" providerId="AD" clId="Web-{F18C1B40-E0AA-B26E-C2B0-4A3D39B6171F}" dt="2024-02-12T10:57:29.821" v="391"/>
          <ac:spMkLst>
            <pc:docMk/>
            <pc:sldMk cId="4214595167" sldId="284"/>
            <ac:spMk id="11" creationId="{3BA62E19-CD42-4C09-B825-844B4943D49D}"/>
          </ac:spMkLst>
        </pc:spChg>
        <pc:spChg chg="add">
          <ac:chgData name="sveva.delgatto@unimc.it" userId="S::sveva.delgatto@unimc.it::b0dff882-4194-43a0-8b10-1068c4ea61a2" providerId="AD" clId="Web-{F18C1B40-E0AA-B26E-C2B0-4A3D39B6171F}" dt="2024-02-12T10:57:29.821" v="391"/>
          <ac:spMkLst>
            <pc:docMk/>
            <pc:sldMk cId="4214595167" sldId="284"/>
            <ac:spMk id="13" creationId="{8E63CC27-1C86-4653-8866-79C24C5C51FB}"/>
          </ac:spMkLst>
        </pc:spChg>
        <pc:picChg chg="add">
          <ac:chgData name="sveva.delgatto@unimc.it" userId="S::sveva.delgatto@unimc.it::b0dff882-4194-43a0-8b10-1068c4ea61a2" providerId="AD" clId="Web-{F18C1B40-E0AA-B26E-C2B0-4A3D39B6171F}" dt="2024-02-12T10:57:29.821" v="391"/>
          <ac:picMkLst>
            <pc:docMk/>
            <pc:sldMk cId="4214595167" sldId="284"/>
            <ac:picMk id="5" creationId="{7F712B63-FD13-C752-49A8-34F39ADDE7BC}"/>
          </ac:picMkLst>
        </pc:picChg>
      </pc:sldChg>
      <pc:sldChg chg="addSp delSp modSp mod setBg">
        <pc:chgData name="sveva.delgatto@unimc.it" userId="S::sveva.delgatto@unimc.it::b0dff882-4194-43a0-8b10-1068c4ea61a2" providerId="AD" clId="Web-{F18C1B40-E0AA-B26E-C2B0-4A3D39B6171F}" dt="2024-02-12T11:00:02.232" v="418" actId="20577"/>
        <pc:sldMkLst>
          <pc:docMk/>
          <pc:sldMk cId="2542423903" sldId="285"/>
        </pc:sldMkLst>
        <pc:spChg chg="mod">
          <ac:chgData name="sveva.delgatto@unimc.it" userId="S::sveva.delgatto@unimc.it::b0dff882-4194-43a0-8b10-1068c4ea61a2" providerId="AD" clId="Web-{F18C1B40-E0AA-B26E-C2B0-4A3D39B6171F}" dt="2024-02-12T10:59:26.231" v="412"/>
          <ac:spMkLst>
            <pc:docMk/>
            <pc:sldMk cId="2542423903" sldId="285"/>
            <ac:spMk id="2" creationId="{353CF0AA-C1B5-C624-CDC0-EC44F1C803AC}"/>
          </ac:spMkLst>
        </pc:spChg>
        <pc:spChg chg="mod">
          <ac:chgData name="sveva.delgatto@unimc.it" userId="S::sveva.delgatto@unimc.it::b0dff882-4194-43a0-8b10-1068c4ea61a2" providerId="AD" clId="Web-{F18C1B40-E0AA-B26E-C2B0-4A3D39B6171F}" dt="2024-02-12T11:00:02.232" v="418" actId="20577"/>
          <ac:spMkLst>
            <pc:docMk/>
            <pc:sldMk cId="2542423903" sldId="285"/>
            <ac:spMk id="3" creationId="{DE9FA39C-385A-5DF8-72CC-E9B020CB57F5}"/>
          </ac:spMkLst>
        </pc:spChg>
        <pc:spChg chg="add del">
          <ac:chgData name="sveva.delgatto@unimc.it" userId="S::sveva.delgatto@unimc.it::b0dff882-4194-43a0-8b10-1068c4ea61a2" providerId="AD" clId="Web-{F18C1B40-E0AA-B26E-C2B0-4A3D39B6171F}" dt="2024-02-12T10:59:26.231" v="412"/>
          <ac:spMkLst>
            <pc:docMk/>
            <pc:sldMk cId="2542423903" sldId="285"/>
            <ac:spMk id="9" creationId="{04812C46-200A-4DEB-A05E-3ED6C68C2387}"/>
          </ac:spMkLst>
        </pc:spChg>
        <pc:spChg chg="add del">
          <ac:chgData name="sveva.delgatto@unimc.it" userId="S::sveva.delgatto@unimc.it::b0dff882-4194-43a0-8b10-1068c4ea61a2" providerId="AD" clId="Web-{F18C1B40-E0AA-B26E-C2B0-4A3D39B6171F}" dt="2024-02-12T10:59:26.231" v="412"/>
          <ac:spMkLst>
            <pc:docMk/>
            <pc:sldMk cId="2542423903" sldId="285"/>
            <ac:spMk id="11" creationId="{D1EA859B-E555-4109-94F3-6700E046E008}"/>
          </ac:spMkLst>
        </pc:spChg>
        <pc:spChg chg="add">
          <ac:chgData name="sveva.delgatto@unimc.it" userId="S::sveva.delgatto@unimc.it::b0dff882-4194-43a0-8b10-1068c4ea61a2" providerId="AD" clId="Web-{F18C1B40-E0AA-B26E-C2B0-4A3D39B6171F}" dt="2024-02-12T10:59:26.231" v="412"/>
          <ac:spMkLst>
            <pc:docMk/>
            <pc:sldMk cId="2542423903" sldId="285"/>
            <ac:spMk id="16" creationId="{F13C74B1-5B17-4795-BED0-7140497B445A}"/>
          </ac:spMkLst>
        </pc:spChg>
        <pc:spChg chg="add">
          <ac:chgData name="sveva.delgatto@unimc.it" userId="S::sveva.delgatto@unimc.it::b0dff882-4194-43a0-8b10-1068c4ea61a2" providerId="AD" clId="Web-{F18C1B40-E0AA-B26E-C2B0-4A3D39B6171F}" dt="2024-02-12T10:59:26.231" v="412"/>
          <ac:spMkLst>
            <pc:docMk/>
            <pc:sldMk cId="2542423903" sldId="285"/>
            <ac:spMk id="18" creationId="{D4974D33-8DC5-464E-8C6D-BE58F0669C17}"/>
          </ac:spMkLst>
        </pc:spChg>
        <pc:picChg chg="add mod ord">
          <ac:chgData name="sveva.delgatto@unimc.it" userId="S::sveva.delgatto@unimc.it::b0dff882-4194-43a0-8b10-1068c4ea61a2" providerId="AD" clId="Web-{F18C1B40-E0AA-B26E-C2B0-4A3D39B6171F}" dt="2024-02-12T10:59:26.231" v="412"/>
          <ac:picMkLst>
            <pc:docMk/>
            <pc:sldMk cId="2542423903" sldId="285"/>
            <ac:picMk id="5" creationId="{766B9FB8-6624-936C-86F9-CF7245DB899D}"/>
          </ac:picMkLst>
        </pc:picChg>
      </pc:sldChg>
      <pc:sldChg chg="addSp delSp modSp mod setBg">
        <pc:chgData name="sveva.delgatto@unimc.it" userId="S::sveva.delgatto@unimc.it::b0dff882-4194-43a0-8b10-1068c4ea61a2" providerId="AD" clId="Web-{F18C1B40-E0AA-B26E-C2B0-4A3D39B6171F}" dt="2024-02-12T11:03:23.019" v="443" actId="14100"/>
        <pc:sldMkLst>
          <pc:docMk/>
          <pc:sldMk cId="3074144805" sldId="286"/>
        </pc:sldMkLst>
        <pc:spChg chg="mod">
          <ac:chgData name="sveva.delgatto@unimc.it" userId="S::sveva.delgatto@unimc.it::b0dff882-4194-43a0-8b10-1068c4ea61a2" providerId="AD" clId="Web-{F18C1B40-E0AA-B26E-C2B0-4A3D39B6171F}" dt="2024-02-12T11:00:19.123" v="421"/>
          <ac:spMkLst>
            <pc:docMk/>
            <pc:sldMk cId="3074144805" sldId="286"/>
            <ac:spMk id="2" creationId="{24D73875-E788-1AE2-3487-37D7DD8D492D}"/>
          </ac:spMkLst>
        </pc:spChg>
        <pc:spChg chg="mod">
          <ac:chgData name="sveva.delgatto@unimc.it" userId="S::sveva.delgatto@unimc.it::b0dff882-4194-43a0-8b10-1068c4ea61a2" providerId="AD" clId="Web-{F18C1B40-E0AA-B26E-C2B0-4A3D39B6171F}" dt="2024-02-12T11:03:23.019" v="443" actId="14100"/>
          <ac:spMkLst>
            <pc:docMk/>
            <pc:sldMk cId="3074144805" sldId="286"/>
            <ac:spMk id="3" creationId="{8A24985B-ACAB-2D43-E92B-53A519EC68E4}"/>
          </ac:spMkLst>
        </pc:spChg>
        <pc:spChg chg="add del">
          <ac:chgData name="sveva.delgatto@unimc.it" userId="S::sveva.delgatto@unimc.it::b0dff882-4194-43a0-8b10-1068c4ea61a2" providerId="AD" clId="Web-{F18C1B40-E0AA-B26E-C2B0-4A3D39B6171F}" dt="2024-02-12T11:00:19.108" v="420"/>
          <ac:spMkLst>
            <pc:docMk/>
            <pc:sldMk cId="3074144805" sldId="286"/>
            <ac:spMk id="9" creationId="{2C61293E-6EBE-43EF-A52C-9BEBFD7679D4}"/>
          </ac:spMkLst>
        </pc:spChg>
        <pc:spChg chg="add del">
          <ac:chgData name="sveva.delgatto@unimc.it" userId="S::sveva.delgatto@unimc.it::b0dff882-4194-43a0-8b10-1068c4ea61a2" providerId="AD" clId="Web-{F18C1B40-E0AA-B26E-C2B0-4A3D39B6171F}" dt="2024-02-12T11:00:19.108" v="420"/>
          <ac:spMkLst>
            <pc:docMk/>
            <pc:sldMk cId="3074144805" sldId="286"/>
            <ac:spMk id="11" creationId="{21540236-BFD5-4A9D-8840-4703E7F76825}"/>
          </ac:spMkLst>
        </pc:spChg>
        <pc:spChg chg="add">
          <ac:chgData name="sveva.delgatto@unimc.it" userId="S::sveva.delgatto@unimc.it::b0dff882-4194-43a0-8b10-1068c4ea61a2" providerId="AD" clId="Web-{F18C1B40-E0AA-B26E-C2B0-4A3D39B6171F}" dt="2024-02-12T11:00:19.123" v="421"/>
          <ac:spMkLst>
            <pc:docMk/>
            <pc:sldMk cId="3074144805" sldId="286"/>
            <ac:spMk id="13" creationId="{F13C74B1-5B17-4795-BED0-7140497B445A}"/>
          </ac:spMkLst>
        </pc:spChg>
        <pc:spChg chg="add">
          <ac:chgData name="sveva.delgatto@unimc.it" userId="S::sveva.delgatto@unimc.it::b0dff882-4194-43a0-8b10-1068c4ea61a2" providerId="AD" clId="Web-{F18C1B40-E0AA-B26E-C2B0-4A3D39B6171F}" dt="2024-02-12T11:00:19.123" v="421"/>
          <ac:spMkLst>
            <pc:docMk/>
            <pc:sldMk cId="3074144805" sldId="286"/>
            <ac:spMk id="14" creationId="{D4974D33-8DC5-464E-8C6D-BE58F0669C17}"/>
          </ac:spMkLst>
        </pc:spChg>
        <pc:picChg chg="add del">
          <ac:chgData name="sveva.delgatto@unimc.it" userId="S::sveva.delgatto@unimc.it::b0dff882-4194-43a0-8b10-1068c4ea61a2" providerId="AD" clId="Web-{F18C1B40-E0AA-B26E-C2B0-4A3D39B6171F}" dt="2024-02-12T11:00:19.108" v="420"/>
          <ac:picMkLst>
            <pc:docMk/>
            <pc:sldMk cId="3074144805" sldId="286"/>
            <ac:picMk id="5" creationId="{FD5C8966-A8D8-57B4-9C17-044347486679}"/>
          </ac:picMkLst>
        </pc:picChg>
        <pc:picChg chg="add">
          <ac:chgData name="sveva.delgatto@unimc.it" userId="S::sveva.delgatto@unimc.it::b0dff882-4194-43a0-8b10-1068c4ea61a2" providerId="AD" clId="Web-{F18C1B40-E0AA-B26E-C2B0-4A3D39B6171F}" dt="2024-02-12T11:00:19.123" v="421"/>
          <ac:picMkLst>
            <pc:docMk/>
            <pc:sldMk cId="3074144805" sldId="286"/>
            <ac:picMk id="15" creationId="{EFC11E83-D790-84F7-1E17-1A78B3C2815E}"/>
          </ac:picMkLst>
        </pc:picChg>
      </pc:sldChg>
      <pc:sldChg chg="addSp modSp mod setBg">
        <pc:chgData name="sveva.delgatto@unimc.it" userId="S::sveva.delgatto@unimc.it::b0dff882-4194-43a0-8b10-1068c4ea61a2" providerId="AD" clId="Web-{F18C1B40-E0AA-B26E-C2B0-4A3D39B6171F}" dt="2024-02-12T11:04:26.256" v="450" actId="20577"/>
        <pc:sldMkLst>
          <pc:docMk/>
          <pc:sldMk cId="1020164912" sldId="287"/>
        </pc:sldMkLst>
        <pc:spChg chg="mod">
          <ac:chgData name="sveva.delgatto@unimc.it" userId="S::sveva.delgatto@unimc.it::b0dff882-4194-43a0-8b10-1068c4ea61a2" providerId="AD" clId="Web-{F18C1B40-E0AA-B26E-C2B0-4A3D39B6171F}" dt="2024-02-12T11:03:45.458" v="444"/>
          <ac:spMkLst>
            <pc:docMk/>
            <pc:sldMk cId="1020164912" sldId="287"/>
            <ac:spMk id="2" creationId="{64F1C708-7F18-494C-DE55-54696CAA465E}"/>
          </ac:spMkLst>
        </pc:spChg>
        <pc:spChg chg="mod">
          <ac:chgData name="sveva.delgatto@unimc.it" userId="S::sveva.delgatto@unimc.it::b0dff882-4194-43a0-8b10-1068c4ea61a2" providerId="AD" clId="Web-{F18C1B40-E0AA-B26E-C2B0-4A3D39B6171F}" dt="2024-02-12T11:04:26.256" v="450" actId="20577"/>
          <ac:spMkLst>
            <pc:docMk/>
            <pc:sldMk cId="1020164912" sldId="287"/>
            <ac:spMk id="3" creationId="{20D86664-6FAB-FCC6-2FA5-5689655D9280}"/>
          </ac:spMkLst>
        </pc:spChg>
        <pc:spChg chg="add">
          <ac:chgData name="sveva.delgatto@unimc.it" userId="S::sveva.delgatto@unimc.it::b0dff882-4194-43a0-8b10-1068c4ea61a2" providerId="AD" clId="Web-{F18C1B40-E0AA-B26E-C2B0-4A3D39B6171F}" dt="2024-02-12T11:03:45.458" v="444"/>
          <ac:spMkLst>
            <pc:docMk/>
            <pc:sldMk cId="1020164912" sldId="287"/>
            <ac:spMk id="10" creationId="{EDDBB197-D710-4A4F-A9CA-FD2177498BE8}"/>
          </ac:spMkLst>
        </pc:spChg>
        <pc:spChg chg="add">
          <ac:chgData name="sveva.delgatto@unimc.it" userId="S::sveva.delgatto@unimc.it::b0dff882-4194-43a0-8b10-1068c4ea61a2" providerId="AD" clId="Web-{F18C1B40-E0AA-B26E-C2B0-4A3D39B6171F}" dt="2024-02-12T11:03:45.458" v="444"/>
          <ac:spMkLst>
            <pc:docMk/>
            <pc:sldMk cId="1020164912" sldId="287"/>
            <ac:spMk id="12" creationId="{975D1CFA-2CDB-4B64-BD9F-85744E8DA12F}"/>
          </ac:spMkLst>
        </pc:spChg>
        <pc:grpChg chg="add">
          <ac:chgData name="sveva.delgatto@unimc.it" userId="S::sveva.delgatto@unimc.it::b0dff882-4194-43a0-8b10-1068c4ea61a2" providerId="AD" clId="Web-{F18C1B40-E0AA-B26E-C2B0-4A3D39B6171F}" dt="2024-02-12T11:03:45.458" v="444"/>
          <ac:grpSpMkLst>
            <pc:docMk/>
            <pc:sldMk cId="1020164912" sldId="287"/>
            <ac:grpSpMk id="14" creationId="{25EE5136-01F1-466C-962D-BA9B4C6757AA}"/>
          </ac:grpSpMkLst>
        </pc:grpChg>
        <pc:picChg chg="add">
          <ac:chgData name="sveva.delgatto@unimc.it" userId="S::sveva.delgatto@unimc.it::b0dff882-4194-43a0-8b10-1068c4ea61a2" providerId="AD" clId="Web-{F18C1B40-E0AA-B26E-C2B0-4A3D39B6171F}" dt="2024-02-12T11:03:45.458" v="444"/>
          <ac:picMkLst>
            <pc:docMk/>
            <pc:sldMk cId="1020164912" sldId="287"/>
            <ac:picMk id="7" creationId="{8E1E81C2-0D2C-7709-4968-89476CC06C4D}"/>
          </ac:picMkLst>
        </pc:picChg>
      </pc:sldChg>
      <pc:sldChg chg="addSp modSp mod setBg">
        <pc:chgData name="sveva.delgatto@unimc.it" userId="S::sveva.delgatto@unimc.it::b0dff882-4194-43a0-8b10-1068c4ea61a2" providerId="AD" clId="Web-{F18C1B40-E0AA-B26E-C2B0-4A3D39B6171F}" dt="2024-02-12T11:06:11.228" v="458" actId="20577"/>
        <pc:sldMkLst>
          <pc:docMk/>
          <pc:sldMk cId="976198035" sldId="288"/>
        </pc:sldMkLst>
        <pc:spChg chg="mod">
          <ac:chgData name="sveva.delgatto@unimc.it" userId="S::sveva.delgatto@unimc.it::b0dff882-4194-43a0-8b10-1068c4ea61a2" providerId="AD" clId="Web-{F18C1B40-E0AA-B26E-C2B0-4A3D39B6171F}" dt="2024-02-12T11:04:54.100" v="451"/>
          <ac:spMkLst>
            <pc:docMk/>
            <pc:sldMk cId="976198035" sldId="288"/>
            <ac:spMk id="2" creationId="{F7613D4D-14D2-65D5-B4C8-EC8AE6E89481}"/>
          </ac:spMkLst>
        </pc:spChg>
        <pc:spChg chg="mod">
          <ac:chgData name="sveva.delgatto@unimc.it" userId="S::sveva.delgatto@unimc.it::b0dff882-4194-43a0-8b10-1068c4ea61a2" providerId="AD" clId="Web-{F18C1B40-E0AA-B26E-C2B0-4A3D39B6171F}" dt="2024-02-12T11:06:11.228" v="458" actId="20577"/>
          <ac:spMkLst>
            <pc:docMk/>
            <pc:sldMk cId="976198035" sldId="288"/>
            <ac:spMk id="3" creationId="{BA5C5339-EB0F-01E3-A55F-124119F6530A}"/>
          </ac:spMkLst>
        </pc:spChg>
        <pc:spChg chg="add">
          <ac:chgData name="sveva.delgatto@unimc.it" userId="S::sveva.delgatto@unimc.it::b0dff882-4194-43a0-8b10-1068c4ea61a2" providerId="AD" clId="Web-{F18C1B40-E0AA-B26E-C2B0-4A3D39B6171F}" dt="2024-02-12T11:04:54.100" v="451"/>
          <ac:spMkLst>
            <pc:docMk/>
            <pc:sldMk cId="976198035" sldId="288"/>
            <ac:spMk id="9" creationId="{C0763A76-9F1C-4FC5-82B7-DD475DA461B2}"/>
          </ac:spMkLst>
        </pc:spChg>
        <pc:spChg chg="add">
          <ac:chgData name="sveva.delgatto@unimc.it" userId="S::sveva.delgatto@unimc.it::b0dff882-4194-43a0-8b10-1068c4ea61a2" providerId="AD" clId="Web-{F18C1B40-E0AA-B26E-C2B0-4A3D39B6171F}" dt="2024-02-12T11:04:54.100" v="451"/>
          <ac:spMkLst>
            <pc:docMk/>
            <pc:sldMk cId="976198035" sldId="288"/>
            <ac:spMk id="11" creationId="{E81BF4F6-F2CF-4984-9D14-D6966D92F99F}"/>
          </ac:spMkLst>
        </pc:spChg>
        <pc:picChg chg="add">
          <ac:chgData name="sveva.delgatto@unimc.it" userId="S::sveva.delgatto@unimc.it::b0dff882-4194-43a0-8b10-1068c4ea61a2" providerId="AD" clId="Web-{F18C1B40-E0AA-B26E-C2B0-4A3D39B6171F}" dt="2024-02-12T11:04:54.100" v="451"/>
          <ac:picMkLst>
            <pc:docMk/>
            <pc:sldMk cId="976198035" sldId="288"/>
            <ac:picMk id="5" creationId="{6BA080D5-E632-DF5B-CFB1-F6BB0718DEC6}"/>
          </ac:picMkLst>
        </pc:picChg>
      </pc:sldChg>
      <pc:sldChg chg="addSp modSp mod setBg">
        <pc:chgData name="sveva.delgatto@unimc.it" userId="S::sveva.delgatto@unimc.it::b0dff882-4194-43a0-8b10-1068c4ea61a2" providerId="AD" clId="Web-{F18C1B40-E0AA-B26E-C2B0-4A3D39B6171F}" dt="2024-02-12T11:11:03.580" v="515" actId="20577"/>
        <pc:sldMkLst>
          <pc:docMk/>
          <pc:sldMk cId="1203441793" sldId="289"/>
        </pc:sldMkLst>
        <pc:spChg chg="mod">
          <ac:chgData name="sveva.delgatto@unimc.it" userId="S::sveva.delgatto@unimc.it::b0dff882-4194-43a0-8b10-1068c4ea61a2" providerId="AD" clId="Web-{F18C1B40-E0AA-B26E-C2B0-4A3D39B6171F}" dt="2024-02-12T11:09:58.875" v="510"/>
          <ac:spMkLst>
            <pc:docMk/>
            <pc:sldMk cId="1203441793" sldId="289"/>
            <ac:spMk id="2" creationId="{17DD8435-0330-57AD-E093-3DE2C926521F}"/>
          </ac:spMkLst>
        </pc:spChg>
        <pc:spChg chg="mod">
          <ac:chgData name="sveva.delgatto@unimc.it" userId="S::sveva.delgatto@unimc.it::b0dff882-4194-43a0-8b10-1068c4ea61a2" providerId="AD" clId="Web-{F18C1B40-E0AA-B26E-C2B0-4A3D39B6171F}" dt="2024-02-12T11:11:03.580" v="515" actId="20577"/>
          <ac:spMkLst>
            <pc:docMk/>
            <pc:sldMk cId="1203441793" sldId="289"/>
            <ac:spMk id="3" creationId="{23450B4E-ED4D-F4AD-E9B4-CF919D4D9B17}"/>
          </ac:spMkLst>
        </pc:spChg>
        <pc:spChg chg="add">
          <ac:chgData name="sveva.delgatto@unimc.it" userId="S::sveva.delgatto@unimc.it::b0dff882-4194-43a0-8b10-1068c4ea61a2" providerId="AD" clId="Web-{F18C1B40-E0AA-B26E-C2B0-4A3D39B6171F}" dt="2024-02-12T11:09:58.875" v="510"/>
          <ac:spMkLst>
            <pc:docMk/>
            <pc:sldMk cId="1203441793" sldId="289"/>
            <ac:spMk id="9" creationId="{CB6E2F43-29E9-49D9-91FC-E5FEFAAA70DE}"/>
          </ac:spMkLst>
        </pc:spChg>
        <pc:spChg chg="add">
          <ac:chgData name="sveva.delgatto@unimc.it" userId="S::sveva.delgatto@unimc.it::b0dff882-4194-43a0-8b10-1068c4ea61a2" providerId="AD" clId="Web-{F18C1B40-E0AA-B26E-C2B0-4A3D39B6171F}" dt="2024-02-12T11:09:58.875" v="510"/>
          <ac:spMkLst>
            <pc:docMk/>
            <pc:sldMk cId="1203441793" sldId="289"/>
            <ac:spMk id="11" creationId="{3BA62E19-CD42-4C09-B825-844B4943D49D}"/>
          </ac:spMkLst>
        </pc:spChg>
        <pc:spChg chg="add">
          <ac:chgData name="sveva.delgatto@unimc.it" userId="S::sveva.delgatto@unimc.it::b0dff882-4194-43a0-8b10-1068c4ea61a2" providerId="AD" clId="Web-{F18C1B40-E0AA-B26E-C2B0-4A3D39B6171F}" dt="2024-02-12T11:09:58.875" v="510"/>
          <ac:spMkLst>
            <pc:docMk/>
            <pc:sldMk cId="1203441793" sldId="289"/>
            <ac:spMk id="13" creationId="{8E63CC27-1C86-4653-8866-79C24C5C51FB}"/>
          </ac:spMkLst>
        </pc:spChg>
        <pc:picChg chg="add">
          <ac:chgData name="sveva.delgatto@unimc.it" userId="S::sveva.delgatto@unimc.it::b0dff882-4194-43a0-8b10-1068c4ea61a2" providerId="AD" clId="Web-{F18C1B40-E0AA-B26E-C2B0-4A3D39B6171F}" dt="2024-02-12T11:09:58.875" v="510"/>
          <ac:picMkLst>
            <pc:docMk/>
            <pc:sldMk cId="1203441793" sldId="289"/>
            <ac:picMk id="5" creationId="{5E01EBA7-F5B4-C37D-254E-5DFA0788FAD8}"/>
          </ac:picMkLst>
        </pc:picChg>
      </pc:sldChg>
      <pc:sldChg chg="addSp modSp mod ord setBg">
        <pc:chgData name="sveva.delgatto@unimc.it" userId="S::sveva.delgatto@unimc.it::b0dff882-4194-43a0-8b10-1068c4ea61a2" providerId="AD" clId="Web-{F18C1B40-E0AA-B26E-C2B0-4A3D39B6171F}" dt="2024-02-12T11:14:18.680" v="528"/>
        <pc:sldMkLst>
          <pc:docMk/>
          <pc:sldMk cId="665586222" sldId="290"/>
        </pc:sldMkLst>
        <pc:spChg chg="mod">
          <ac:chgData name="sveva.delgatto@unimc.it" userId="S::sveva.delgatto@unimc.it::b0dff882-4194-43a0-8b10-1068c4ea61a2" providerId="AD" clId="Web-{F18C1B40-E0AA-B26E-C2B0-4A3D39B6171F}" dt="2024-02-12T11:12:20.161" v="518"/>
          <ac:spMkLst>
            <pc:docMk/>
            <pc:sldMk cId="665586222" sldId="290"/>
            <ac:spMk id="2" creationId="{8A61EB31-5858-4963-18A5-81B59DE5F369}"/>
          </ac:spMkLst>
        </pc:spChg>
        <pc:spChg chg="mod">
          <ac:chgData name="sveva.delgatto@unimc.it" userId="S::sveva.delgatto@unimc.it::b0dff882-4194-43a0-8b10-1068c4ea61a2" providerId="AD" clId="Web-{F18C1B40-E0AA-B26E-C2B0-4A3D39B6171F}" dt="2024-02-12T11:13:32.522" v="523" actId="20577"/>
          <ac:spMkLst>
            <pc:docMk/>
            <pc:sldMk cId="665586222" sldId="290"/>
            <ac:spMk id="3" creationId="{62174225-BE65-6B95-0BD4-9B3175DC0F84}"/>
          </ac:spMkLst>
        </pc:spChg>
        <pc:spChg chg="add">
          <ac:chgData name="sveva.delgatto@unimc.it" userId="S::sveva.delgatto@unimc.it::b0dff882-4194-43a0-8b10-1068c4ea61a2" providerId="AD" clId="Web-{F18C1B40-E0AA-B26E-C2B0-4A3D39B6171F}" dt="2024-02-12T11:12:20.161" v="518"/>
          <ac:spMkLst>
            <pc:docMk/>
            <pc:sldMk cId="665586222" sldId="290"/>
            <ac:spMk id="9" creationId="{04C21BAE-6866-4C7A-A7EC-C1B2E572D5BE}"/>
          </ac:spMkLst>
        </pc:spChg>
        <pc:spChg chg="add">
          <ac:chgData name="sveva.delgatto@unimc.it" userId="S::sveva.delgatto@unimc.it::b0dff882-4194-43a0-8b10-1068c4ea61a2" providerId="AD" clId="Web-{F18C1B40-E0AA-B26E-C2B0-4A3D39B6171F}" dt="2024-02-12T11:12:20.161" v="518"/>
          <ac:spMkLst>
            <pc:docMk/>
            <pc:sldMk cId="665586222" sldId="290"/>
            <ac:spMk id="11" creationId="{7E7D0C94-08B4-48AE-8813-CC4D60294F42}"/>
          </ac:spMkLst>
        </pc:spChg>
        <pc:spChg chg="add">
          <ac:chgData name="sveva.delgatto@unimc.it" userId="S::sveva.delgatto@unimc.it::b0dff882-4194-43a0-8b10-1068c4ea61a2" providerId="AD" clId="Web-{F18C1B40-E0AA-B26E-C2B0-4A3D39B6171F}" dt="2024-02-12T11:12:20.161" v="518"/>
          <ac:spMkLst>
            <pc:docMk/>
            <pc:sldMk cId="665586222" sldId="290"/>
            <ac:spMk id="13" creationId="{F0C518C2-0AA4-470C-87B9-9CBF428FBA25}"/>
          </ac:spMkLst>
        </pc:spChg>
        <pc:picChg chg="add">
          <ac:chgData name="sveva.delgatto@unimc.it" userId="S::sveva.delgatto@unimc.it::b0dff882-4194-43a0-8b10-1068c4ea61a2" providerId="AD" clId="Web-{F18C1B40-E0AA-B26E-C2B0-4A3D39B6171F}" dt="2024-02-12T11:12:20.161" v="518"/>
          <ac:picMkLst>
            <pc:docMk/>
            <pc:sldMk cId="665586222" sldId="290"/>
            <ac:picMk id="5" creationId="{2B6481BC-B6C3-0F12-1AC4-3F07219BC851}"/>
          </ac:picMkLst>
        </pc:picChg>
      </pc:sldChg>
      <pc:sldChg chg="addSp modSp mod ord setBg">
        <pc:chgData name="sveva.delgatto@unimc.it" userId="S::sveva.delgatto@unimc.it::b0dff882-4194-43a0-8b10-1068c4ea61a2" providerId="AD" clId="Web-{F18C1B40-E0AA-B26E-C2B0-4A3D39B6171F}" dt="2024-02-12T11:16:26.090" v="547" actId="20577"/>
        <pc:sldMkLst>
          <pc:docMk/>
          <pc:sldMk cId="3946003513" sldId="291"/>
        </pc:sldMkLst>
        <pc:spChg chg="mod">
          <ac:chgData name="sveva.delgatto@unimc.it" userId="S::sveva.delgatto@unimc.it::b0dff882-4194-43a0-8b10-1068c4ea61a2" providerId="AD" clId="Web-{F18C1B40-E0AA-B26E-C2B0-4A3D39B6171F}" dt="2024-02-12T11:14:39.524" v="530"/>
          <ac:spMkLst>
            <pc:docMk/>
            <pc:sldMk cId="3946003513" sldId="291"/>
            <ac:spMk id="2" creationId="{FFC1FDC1-BDD3-7BAE-F97F-B7A33031F6A7}"/>
          </ac:spMkLst>
        </pc:spChg>
        <pc:spChg chg="mod">
          <ac:chgData name="sveva.delgatto@unimc.it" userId="S::sveva.delgatto@unimc.it::b0dff882-4194-43a0-8b10-1068c4ea61a2" providerId="AD" clId="Web-{F18C1B40-E0AA-B26E-C2B0-4A3D39B6171F}" dt="2024-02-12T11:16:26.090" v="547" actId="20577"/>
          <ac:spMkLst>
            <pc:docMk/>
            <pc:sldMk cId="3946003513" sldId="291"/>
            <ac:spMk id="3" creationId="{83AE234B-E22C-CB52-E711-35465C5708B5}"/>
          </ac:spMkLst>
        </pc:spChg>
        <pc:spChg chg="add">
          <ac:chgData name="sveva.delgatto@unimc.it" userId="S::sveva.delgatto@unimc.it::b0dff882-4194-43a0-8b10-1068c4ea61a2" providerId="AD" clId="Web-{F18C1B40-E0AA-B26E-C2B0-4A3D39B6171F}" dt="2024-02-12T11:14:39.524" v="530"/>
          <ac:spMkLst>
            <pc:docMk/>
            <pc:sldMk cId="3946003513" sldId="291"/>
            <ac:spMk id="9" creationId="{C0763A76-9F1C-4FC5-82B7-DD475DA461B2}"/>
          </ac:spMkLst>
        </pc:spChg>
        <pc:spChg chg="add">
          <ac:chgData name="sveva.delgatto@unimc.it" userId="S::sveva.delgatto@unimc.it::b0dff882-4194-43a0-8b10-1068c4ea61a2" providerId="AD" clId="Web-{F18C1B40-E0AA-B26E-C2B0-4A3D39B6171F}" dt="2024-02-12T11:14:39.524" v="530"/>
          <ac:spMkLst>
            <pc:docMk/>
            <pc:sldMk cId="3946003513" sldId="291"/>
            <ac:spMk id="11" creationId="{E81BF4F6-F2CF-4984-9D14-D6966D92F99F}"/>
          </ac:spMkLst>
        </pc:spChg>
        <pc:picChg chg="add">
          <ac:chgData name="sveva.delgatto@unimc.it" userId="S::sveva.delgatto@unimc.it::b0dff882-4194-43a0-8b10-1068c4ea61a2" providerId="AD" clId="Web-{F18C1B40-E0AA-B26E-C2B0-4A3D39B6171F}" dt="2024-02-12T11:14:39.524" v="530"/>
          <ac:picMkLst>
            <pc:docMk/>
            <pc:sldMk cId="3946003513" sldId="291"/>
            <ac:picMk id="5" creationId="{7BA045AB-2AF8-3ED8-B329-4208C7FE47BC}"/>
          </ac:picMkLst>
        </pc:picChg>
      </pc:sldChg>
      <pc:sldChg chg="addSp modSp mod setBg">
        <pc:chgData name="sveva.delgatto@unimc.it" userId="S::sveva.delgatto@unimc.it::b0dff882-4194-43a0-8b10-1068c4ea61a2" providerId="AD" clId="Web-{F18C1B40-E0AA-B26E-C2B0-4A3D39B6171F}" dt="2024-02-12T11:18:21.891" v="560" actId="20577"/>
        <pc:sldMkLst>
          <pc:docMk/>
          <pc:sldMk cId="2077629753" sldId="292"/>
        </pc:sldMkLst>
        <pc:spChg chg="mod">
          <ac:chgData name="sveva.delgatto@unimc.it" userId="S::sveva.delgatto@unimc.it::b0dff882-4194-43a0-8b10-1068c4ea61a2" providerId="AD" clId="Web-{F18C1B40-E0AA-B26E-C2B0-4A3D39B6171F}" dt="2024-02-12T11:17:40.858" v="554"/>
          <ac:spMkLst>
            <pc:docMk/>
            <pc:sldMk cId="2077629753" sldId="292"/>
            <ac:spMk id="2" creationId="{CFD2BCF6-CDD1-2085-4911-DA89A399ED2A}"/>
          </ac:spMkLst>
        </pc:spChg>
        <pc:spChg chg="mod">
          <ac:chgData name="sveva.delgatto@unimc.it" userId="S::sveva.delgatto@unimc.it::b0dff882-4194-43a0-8b10-1068c4ea61a2" providerId="AD" clId="Web-{F18C1B40-E0AA-B26E-C2B0-4A3D39B6171F}" dt="2024-02-12T11:18:21.891" v="560" actId="20577"/>
          <ac:spMkLst>
            <pc:docMk/>
            <pc:sldMk cId="2077629753" sldId="292"/>
            <ac:spMk id="3" creationId="{CB494720-BF22-D8F2-E38D-A9525050A380}"/>
          </ac:spMkLst>
        </pc:spChg>
        <pc:spChg chg="add">
          <ac:chgData name="sveva.delgatto@unimc.it" userId="S::sveva.delgatto@unimc.it::b0dff882-4194-43a0-8b10-1068c4ea61a2" providerId="AD" clId="Web-{F18C1B40-E0AA-B26E-C2B0-4A3D39B6171F}" dt="2024-02-12T11:17:40.858" v="554"/>
          <ac:spMkLst>
            <pc:docMk/>
            <pc:sldMk cId="2077629753" sldId="292"/>
            <ac:spMk id="9" creationId="{04C21BAE-6866-4C7A-A7EC-C1B2E572D5BE}"/>
          </ac:spMkLst>
        </pc:spChg>
        <pc:spChg chg="add">
          <ac:chgData name="sveva.delgatto@unimc.it" userId="S::sveva.delgatto@unimc.it::b0dff882-4194-43a0-8b10-1068c4ea61a2" providerId="AD" clId="Web-{F18C1B40-E0AA-B26E-C2B0-4A3D39B6171F}" dt="2024-02-12T11:17:40.858" v="554"/>
          <ac:spMkLst>
            <pc:docMk/>
            <pc:sldMk cId="2077629753" sldId="292"/>
            <ac:spMk id="11" creationId="{7E7D0C94-08B4-48AE-8813-CC4D60294F42}"/>
          </ac:spMkLst>
        </pc:spChg>
        <pc:spChg chg="add">
          <ac:chgData name="sveva.delgatto@unimc.it" userId="S::sveva.delgatto@unimc.it::b0dff882-4194-43a0-8b10-1068c4ea61a2" providerId="AD" clId="Web-{F18C1B40-E0AA-B26E-C2B0-4A3D39B6171F}" dt="2024-02-12T11:17:40.858" v="554"/>
          <ac:spMkLst>
            <pc:docMk/>
            <pc:sldMk cId="2077629753" sldId="292"/>
            <ac:spMk id="13" creationId="{F0C518C2-0AA4-470C-87B9-9CBF428FBA25}"/>
          </ac:spMkLst>
        </pc:spChg>
        <pc:picChg chg="add">
          <ac:chgData name="sveva.delgatto@unimc.it" userId="S::sveva.delgatto@unimc.it::b0dff882-4194-43a0-8b10-1068c4ea61a2" providerId="AD" clId="Web-{F18C1B40-E0AA-B26E-C2B0-4A3D39B6171F}" dt="2024-02-12T11:17:40.858" v="554"/>
          <ac:picMkLst>
            <pc:docMk/>
            <pc:sldMk cId="2077629753" sldId="292"/>
            <ac:picMk id="5" creationId="{FDAA9196-8C75-7C2C-4B63-A816084AA31C}"/>
          </ac:picMkLst>
        </pc:picChg>
      </pc:sldChg>
      <pc:sldChg chg="addSp modSp mod ord setBg">
        <pc:chgData name="sveva.delgatto@unimc.it" userId="S::sveva.delgatto@unimc.it::b0dff882-4194-43a0-8b10-1068c4ea61a2" providerId="AD" clId="Web-{F18C1B40-E0AA-B26E-C2B0-4A3D39B6171F}" dt="2024-02-12T11:19:20.377" v="566" actId="20577"/>
        <pc:sldMkLst>
          <pc:docMk/>
          <pc:sldMk cId="1072807035" sldId="293"/>
        </pc:sldMkLst>
        <pc:spChg chg="mod">
          <ac:chgData name="sveva.delgatto@unimc.it" userId="S::sveva.delgatto@unimc.it::b0dff882-4194-43a0-8b10-1068c4ea61a2" providerId="AD" clId="Web-{F18C1B40-E0AA-B26E-C2B0-4A3D39B6171F}" dt="2024-02-12T11:19:04.657" v="562"/>
          <ac:spMkLst>
            <pc:docMk/>
            <pc:sldMk cId="1072807035" sldId="293"/>
            <ac:spMk id="2" creationId="{1B119F12-5937-F25F-7A43-2B68F5BB0CFE}"/>
          </ac:spMkLst>
        </pc:spChg>
        <pc:spChg chg="mod">
          <ac:chgData name="sveva.delgatto@unimc.it" userId="S::sveva.delgatto@unimc.it::b0dff882-4194-43a0-8b10-1068c4ea61a2" providerId="AD" clId="Web-{F18C1B40-E0AA-B26E-C2B0-4A3D39B6171F}" dt="2024-02-12T11:19:20.377" v="566" actId="20577"/>
          <ac:spMkLst>
            <pc:docMk/>
            <pc:sldMk cId="1072807035" sldId="293"/>
            <ac:spMk id="3" creationId="{1E554D4D-DC10-85D9-ADCE-B089185C3266}"/>
          </ac:spMkLst>
        </pc:spChg>
        <pc:spChg chg="add">
          <ac:chgData name="sveva.delgatto@unimc.it" userId="S::sveva.delgatto@unimc.it::b0dff882-4194-43a0-8b10-1068c4ea61a2" providerId="AD" clId="Web-{F18C1B40-E0AA-B26E-C2B0-4A3D39B6171F}" dt="2024-02-12T11:19:04.657" v="562"/>
          <ac:spMkLst>
            <pc:docMk/>
            <pc:sldMk cId="1072807035" sldId="293"/>
            <ac:spMk id="8" creationId="{327D73B4-9F5C-4A64-A179-51B9500CB8B5}"/>
          </ac:spMkLst>
        </pc:spChg>
        <pc:spChg chg="add">
          <ac:chgData name="sveva.delgatto@unimc.it" userId="S::sveva.delgatto@unimc.it::b0dff882-4194-43a0-8b10-1068c4ea61a2" providerId="AD" clId="Web-{F18C1B40-E0AA-B26E-C2B0-4A3D39B6171F}" dt="2024-02-12T11:19:04.657" v="562"/>
          <ac:spMkLst>
            <pc:docMk/>
            <pc:sldMk cId="1072807035" sldId="293"/>
            <ac:spMk id="10" creationId="{C1F06963-6374-4B48-844F-071A9BAAAE02}"/>
          </ac:spMkLst>
        </pc:spChg>
        <pc:spChg chg="add">
          <ac:chgData name="sveva.delgatto@unimc.it" userId="S::sveva.delgatto@unimc.it::b0dff882-4194-43a0-8b10-1068c4ea61a2" providerId="AD" clId="Web-{F18C1B40-E0AA-B26E-C2B0-4A3D39B6171F}" dt="2024-02-12T11:19:04.657" v="562"/>
          <ac:spMkLst>
            <pc:docMk/>
            <pc:sldMk cId="1072807035" sldId="293"/>
            <ac:spMk id="12" creationId="{6CB927A4-E432-4310-9CD5-E89FF5063179}"/>
          </ac:spMkLst>
        </pc:spChg>
        <pc:spChg chg="add">
          <ac:chgData name="sveva.delgatto@unimc.it" userId="S::sveva.delgatto@unimc.it::b0dff882-4194-43a0-8b10-1068c4ea61a2" providerId="AD" clId="Web-{F18C1B40-E0AA-B26E-C2B0-4A3D39B6171F}" dt="2024-02-12T11:19:04.657" v="562"/>
          <ac:spMkLst>
            <pc:docMk/>
            <pc:sldMk cId="1072807035" sldId="293"/>
            <ac:spMk id="14" creationId="{1453BF6C-B012-48B7-B4E8-6D7AC7C27D02}"/>
          </ac:spMkLst>
        </pc:spChg>
        <pc:spChg chg="add">
          <ac:chgData name="sveva.delgatto@unimc.it" userId="S::sveva.delgatto@unimc.it::b0dff882-4194-43a0-8b10-1068c4ea61a2" providerId="AD" clId="Web-{F18C1B40-E0AA-B26E-C2B0-4A3D39B6171F}" dt="2024-02-12T11:19:04.657" v="562"/>
          <ac:spMkLst>
            <pc:docMk/>
            <pc:sldMk cId="1072807035" sldId="293"/>
            <ac:spMk id="16" creationId="{E3020543-B24B-4EC4-8FFC-8DD88EEA91A8}"/>
          </ac:spMkLst>
        </pc:spChg>
        <pc:cxnChg chg="add">
          <ac:chgData name="sveva.delgatto@unimc.it" userId="S::sveva.delgatto@unimc.it::b0dff882-4194-43a0-8b10-1068c4ea61a2" providerId="AD" clId="Web-{F18C1B40-E0AA-B26E-C2B0-4A3D39B6171F}" dt="2024-02-12T11:19:04.657" v="562"/>
          <ac:cxnSpMkLst>
            <pc:docMk/>
            <pc:sldMk cId="1072807035" sldId="293"/>
            <ac:cxnSpMk id="18" creationId="{C49DA8F6-BCC1-4447-B54C-57856834B94B}"/>
          </ac:cxnSpMkLst>
        </pc:cxnChg>
      </pc:sldChg>
      <pc:sldChg chg="addSp modSp mod setBg">
        <pc:chgData name="sveva.delgatto@unimc.it" userId="S::sveva.delgatto@unimc.it::b0dff882-4194-43a0-8b10-1068c4ea61a2" providerId="AD" clId="Web-{F18C1B40-E0AA-B26E-C2B0-4A3D39B6171F}" dt="2024-02-12T11:28:29.440" v="646" actId="20577"/>
        <pc:sldMkLst>
          <pc:docMk/>
          <pc:sldMk cId="2288341369" sldId="294"/>
        </pc:sldMkLst>
        <pc:spChg chg="mod">
          <ac:chgData name="sveva.delgatto@unimc.it" userId="S::sveva.delgatto@unimc.it::b0dff882-4194-43a0-8b10-1068c4ea61a2" providerId="AD" clId="Web-{F18C1B40-E0AA-B26E-C2B0-4A3D39B6171F}" dt="2024-02-12T11:27:45.579" v="637"/>
          <ac:spMkLst>
            <pc:docMk/>
            <pc:sldMk cId="2288341369" sldId="294"/>
            <ac:spMk id="2" creationId="{0A5BE23A-8778-DCB0-4798-87A687C11C86}"/>
          </ac:spMkLst>
        </pc:spChg>
        <pc:spChg chg="mod">
          <ac:chgData name="sveva.delgatto@unimc.it" userId="S::sveva.delgatto@unimc.it::b0dff882-4194-43a0-8b10-1068c4ea61a2" providerId="AD" clId="Web-{F18C1B40-E0AA-B26E-C2B0-4A3D39B6171F}" dt="2024-02-12T11:28:29.440" v="646" actId="20577"/>
          <ac:spMkLst>
            <pc:docMk/>
            <pc:sldMk cId="2288341369" sldId="294"/>
            <ac:spMk id="3" creationId="{8EF96EB6-7678-F9A7-6C6E-3337AC9A8982}"/>
          </ac:spMkLst>
        </pc:spChg>
        <pc:spChg chg="add">
          <ac:chgData name="sveva.delgatto@unimc.it" userId="S::sveva.delgatto@unimc.it::b0dff882-4194-43a0-8b10-1068c4ea61a2" providerId="AD" clId="Web-{F18C1B40-E0AA-B26E-C2B0-4A3D39B6171F}" dt="2024-02-12T11:27:45.579" v="637"/>
          <ac:spMkLst>
            <pc:docMk/>
            <pc:sldMk cId="2288341369" sldId="294"/>
            <ac:spMk id="8" creationId="{777A147A-9ED8-46B4-8660-1B3C2AA880B5}"/>
          </ac:spMkLst>
        </pc:spChg>
        <pc:spChg chg="add">
          <ac:chgData name="sveva.delgatto@unimc.it" userId="S::sveva.delgatto@unimc.it::b0dff882-4194-43a0-8b10-1068c4ea61a2" providerId="AD" clId="Web-{F18C1B40-E0AA-B26E-C2B0-4A3D39B6171F}" dt="2024-02-12T11:27:45.579" v="637"/>
          <ac:spMkLst>
            <pc:docMk/>
            <pc:sldMk cId="2288341369" sldId="294"/>
            <ac:spMk id="10" creationId="{5D6C15A0-C087-4593-8414-2B4EC1CDC3DE}"/>
          </ac:spMkLst>
        </pc:spChg>
      </pc:sldChg>
      <pc:sldChg chg="addSp modSp mod setBg">
        <pc:chgData name="sveva.delgatto@unimc.it" userId="S::sveva.delgatto@unimc.it::b0dff882-4194-43a0-8b10-1068c4ea61a2" providerId="AD" clId="Web-{F18C1B40-E0AA-B26E-C2B0-4A3D39B6171F}" dt="2024-02-12T11:13:56.898" v="527" actId="14100"/>
        <pc:sldMkLst>
          <pc:docMk/>
          <pc:sldMk cId="390182722" sldId="295"/>
        </pc:sldMkLst>
        <pc:spChg chg="mod">
          <ac:chgData name="sveva.delgatto@unimc.it" userId="S::sveva.delgatto@unimc.it::b0dff882-4194-43a0-8b10-1068c4ea61a2" providerId="AD" clId="Web-{F18C1B40-E0AA-B26E-C2B0-4A3D39B6171F}" dt="2024-02-12T11:13:45.648" v="524"/>
          <ac:spMkLst>
            <pc:docMk/>
            <pc:sldMk cId="390182722" sldId="295"/>
            <ac:spMk id="2" creationId="{8B9A680C-60D9-3517-F032-8D266AC466A3}"/>
          </ac:spMkLst>
        </pc:spChg>
        <pc:spChg chg="mod">
          <ac:chgData name="sveva.delgatto@unimc.it" userId="S::sveva.delgatto@unimc.it::b0dff882-4194-43a0-8b10-1068c4ea61a2" providerId="AD" clId="Web-{F18C1B40-E0AA-B26E-C2B0-4A3D39B6171F}" dt="2024-02-12T11:13:56.898" v="527" actId="14100"/>
          <ac:spMkLst>
            <pc:docMk/>
            <pc:sldMk cId="390182722" sldId="295"/>
            <ac:spMk id="3" creationId="{6DFAB293-8E41-553B-3112-66C673682A06}"/>
          </ac:spMkLst>
        </pc:spChg>
        <pc:spChg chg="add">
          <ac:chgData name="sveva.delgatto@unimc.it" userId="S::sveva.delgatto@unimc.it::b0dff882-4194-43a0-8b10-1068c4ea61a2" providerId="AD" clId="Web-{F18C1B40-E0AA-B26E-C2B0-4A3D39B6171F}" dt="2024-02-12T11:13:45.648" v="524"/>
          <ac:spMkLst>
            <pc:docMk/>
            <pc:sldMk cId="390182722" sldId="295"/>
            <ac:spMk id="9" creationId="{2C61293E-6EBE-43EF-A52C-9BEBFD7679D4}"/>
          </ac:spMkLst>
        </pc:spChg>
        <pc:spChg chg="add">
          <ac:chgData name="sveva.delgatto@unimc.it" userId="S::sveva.delgatto@unimc.it::b0dff882-4194-43a0-8b10-1068c4ea61a2" providerId="AD" clId="Web-{F18C1B40-E0AA-B26E-C2B0-4A3D39B6171F}" dt="2024-02-12T11:13:45.648" v="524"/>
          <ac:spMkLst>
            <pc:docMk/>
            <pc:sldMk cId="390182722" sldId="295"/>
            <ac:spMk id="11" creationId="{21540236-BFD5-4A9D-8840-4703E7F76825}"/>
          </ac:spMkLst>
        </pc:spChg>
        <pc:picChg chg="add">
          <ac:chgData name="sveva.delgatto@unimc.it" userId="S::sveva.delgatto@unimc.it::b0dff882-4194-43a0-8b10-1068c4ea61a2" providerId="AD" clId="Web-{F18C1B40-E0AA-B26E-C2B0-4A3D39B6171F}" dt="2024-02-12T11:13:45.648" v="524"/>
          <ac:picMkLst>
            <pc:docMk/>
            <pc:sldMk cId="390182722" sldId="295"/>
            <ac:picMk id="5" creationId="{8F0EC90C-3BBB-1AA2-291B-EF3A4F0C142D}"/>
          </ac:picMkLst>
        </pc:picChg>
      </pc:sldChg>
      <pc:sldChg chg="addSp modSp mod setBg">
        <pc:chgData name="sveva.delgatto@unimc.it" userId="S::sveva.delgatto@unimc.it::b0dff882-4194-43a0-8b10-1068c4ea61a2" providerId="AD" clId="Web-{F18C1B40-E0AA-B26E-C2B0-4A3D39B6171F}" dt="2024-02-12T11:19:38.330" v="568"/>
        <pc:sldMkLst>
          <pc:docMk/>
          <pc:sldMk cId="303011813" sldId="296"/>
        </pc:sldMkLst>
        <pc:spChg chg="mod">
          <ac:chgData name="sveva.delgatto@unimc.it" userId="S::sveva.delgatto@unimc.it::b0dff882-4194-43a0-8b10-1068c4ea61a2" providerId="AD" clId="Web-{F18C1B40-E0AA-B26E-C2B0-4A3D39B6171F}" dt="2024-02-12T11:19:38.330" v="568"/>
          <ac:spMkLst>
            <pc:docMk/>
            <pc:sldMk cId="303011813" sldId="296"/>
            <ac:spMk id="2" creationId="{81D5654D-4CD8-95A0-C43D-998C119D1D34}"/>
          </ac:spMkLst>
        </pc:spChg>
        <pc:spChg chg="mod">
          <ac:chgData name="sveva.delgatto@unimc.it" userId="S::sveva.delgatto@unimc.it::b0dff882-4194-43a0-8b10-1068c4ea61a2" providerId="AD" clId="Web-{F18C1B40-E0AA-B26E-C2B0-4A3D39B6171F}" dt="2024-02-12T11:19:38.330" v="568"/>
          <ac:spMkLst>
            <pc:docMk/>
            <pc:sldMk cId="303011813" sldId="296"/>
            <ac:spMk id="3" creationId="{B841C9B6-A7F0-53E6-83E0-799F11EE111B}"/>
          </ac:spMkLst>
        </pc:spChg>
        <pc:grpChg chg="add">
          <ac:chgData name="sveva.delgatto@unimc.it" userId="S::sveva.delgatto@unimc.it::b0dff882-4194-43a0-8b10-1068c4ea61a2" providerId="AD" clId="Web-{F18C1B40-E0AA-B26E-C2B0-4A3D39B6171F}" dt="2024-02-12T11:19:38.330" v="568"/>
          <ac:grpSpMkLst>
            <pc:docMk/>
            <pc:sldMk cId="303011813" sldId="296"/>
            <ac:grpSpMk id="9" creationId="{5EFBDE31-BB3E-6CFC-23CD-B5976DA38438}"/>
          </ac:grpSpMkLst>
        </pc:grpChg>
        <pc:picChg chg="add">
          <ac:chgData name="sveva.delgatto@unimc.it" userId="S::sveva.delgatto@unimc.it::b0dff882-4194-43a0-8b10-1068c4ea61a2" providerId="AD" clId="Web-{F18C1B40-E0AA-B26E-C2B0-4A3D39B6171F}" dt="2024-02-12T11:19:38.330" v="568"/>
          <ac:picMkLst>
            <pc:docMk/>
            <pc:sldMk cId="303011813" sldId="296"/>
            <ac:picMk id="5" creationId="{17B10C60-C324-EEC6-1F4D-7A9266F8BBC9}"/>
          </ac:picMkLst>
        </pc:picChg>
      </pc:sldChg>
      <pc:sldChg chg="modSp del">
        <pc:chgData name="sveva.delgatto@unimc.it" userId="S::sveva.delgatto@unimc.it::b0dff882-4194-43a0-8b10-1068c4ea61a2" providerId="AD" clId="Web-{F18C1B40-E0AA-B26E-C2B0-4A3D39B6171F}" dt="2024-02-12T11:21:03.599" v="582"/>
        <pc:sldMkLst>
          <pc:docMk/>
          <pc:sldMk cId="2001408795" sldId="297"/>
        </pc:sldMkLst>
        <pc:spChg chg="mod">
          <ac:chgData name="sveva.delgatto@unimc.it" userId="S::sveva.delgatto@unimc.it::b0dff882-4194-43a0-8b10-1068c4ea61a2" providerId="AD" clId="Web-{F18C1B40-E0AA-B26E-C2B0-4A3D39B6171F}" dt="2024-02-12T11:19:48.237" v="569" actId="20577"/>
          <ac:spMkLst>
            <pc:docMk/>
            <pc:sldMk cId="2001408795" sldId="297"/>
            <ac:spMk id="2" creationId="{2EAE78E8-50D5-F2CB-723A-1427F220168C}"/>
          </ac:spMkLst>
        </pc:spChg>
        <pc:spChg chg="mod">
          <ac:chgData name="sveva.delgatto@unimc.it" userId="S::sveva.delgatto@unimc.it::b0dff882-4194-43a0-8b10-1068c4ea61a2" providerId="AD" clId="Web-{F18C1B40-E0AA-B26E-C2B0-4A3D39B6171F}" dt="2024-02-12T11:20:26.082" v="576" actId="20577"/>
          <ac:spMkLst>
            <pc:docMk/>
            <pc:sldMk cId="2001408795" sldId="297"/>
            <ac:spMk id="3" creationId="{757D35ED-05A3-72FA-72F5-6FCE322118A4}"/>
          </ac:spMkLst>
        </pc:spChg>
      </pc:sldChg>
      <pc:sldChg chg="del">
        <pc:chgData name="sveva.delgatto@unimc.it" userId="S::sveva.delgatto@unimc.it::b0dff882-4194-43a0-8b10-1068c4ea61a2" providerId="AD" clId="Web-{F18C1B40-E0AA-B26E-C2B0-4A3D39B6171F}" dt="2024-02-12T11:21:38.287" v="588"/>
        <pc:sldMkLst>
          <pc:docMk/>
          <pc:sldMk cId="1527770776" sldId="298"/>
        </pc:sldMkLst>
      </pc:sldChg>
      <pc:sldChg chg="addSp modSp mod setBg">
        <pc:chgData name="sveva.delgatto@unimc.it" userId="S::sveva.delgatto@unimc.it::b0dff882-4194-43a0-8b10-1068c4ea61a2" providerId="AD" clId="Web-{F18C1B40-E0AA-B26E-C2B0-4A3D39B6171F}" dt="2024-02-12T11:22:17.257" v="596" actId="20577"/>
        <pc:sldMkLst>
          <pc:docMk/>
          <pc:sldMk cId="1718744940" sldId="299"/>
        </pc:sldMkLst>
        <pc:spChg chg="mod">
          <ac:chgData name="sveva.delgatto@unimc.it" userId="S::sveva.delgatto@unimc.it::b0dff882-4194-43a0-8b10-1068c4ea61a2" providerId="AD" clId="Web-{F18C1B40-E0AA-B26E-C2B0-4A3D39B6171F}" dt="2024-02-12T11:21:47.100" v="589"/>
          <ac:spMkLst>
            <pc:docMk/>
            <pc:sldMk cId="1718744940" sldId="299"/>
            <ac:spMk id="2" creationId="{3F616BB4-1AC1-A929-0802-1185334EE986}"/>
          </ac:spMkLst>
        </pc:spChg>
        <pc:spChg chg="mod">
          <ac:chgData name="sveva.delgatto@unimc.it" userId="S::sveva.delgatto@unimc.it::b0dff882-4194-43a0-8b10-1068c4ea61a2" providerId="AD" clId="Web-{F18C1B40-E0AA-B26E-C2B0-4A3D39B6171F}" dt="2024-02-12T11:22:17.257" v="596" actId="20577"/>
          <ac:spMkLst>
            <pc:docMk/>
            <pc:sldMk cId="1718744940" sldId="299"/>
            <ac:spMk id="3" creationId="{0B27A341-88B4-FD4E-9DA4-00C7BB7411DA}"/>
          </ac:spMkLst>
        </pc:spChg>
        <pc:spChg chg="add">
          <ac:chgData name="sveva.delgatto@unimc.it" userId="S::sveva.delgatto@unimc.it::b0dff882-4194-43a0-8b10-1068c4ea61a2" providerId="AD" clId="Web-{F18C1B40-E0AA-B26E-C2B0-4A3D39B6171F}" dt="2024-02-12T11:21:47.100" v="589"/>
          <ac:spMkLst>
            <pc:docMk/>
            <pc:sldMk cId="1718744940" sldId="299"/>
            <ac:spMk id="12" creationId="{5D7F64A8-D625-4F61-A290-B499BB62ACFF}"/>
          </ac:spMkLst>
        </pc:spChg>
        <pc:picChg chg="add">
          <ac:chgData name="sveva.delgatto@unimc.it" userId="S::sveva.delgatto@unimc.it::b0dff882-4194-43a0-8b10-1068c4ea61a2" providerId="AD" clId="Web-{F18C1B40-E0AA-B26E-C2B0-4A3D39B6171F}" dt="2024-02-12T11:21:47.100" v="589"/>
          <ac:picMkLst>
            <pc:docMk/>
            <pc:sldMk cId="1718744940" sldId="299"/>
            <ac:picMk id="7" creationId="{A418AE45-79AA-FC46-40FB-741B2C47CC9F}"/>
          </ac:picMkLst>
        </pc:picChg>
        <pc:picChg chg="add">
          <ac:chgData name="sveva.delgatto@unimc.it" userId="S::sveva.delgatto@unimc.it::b0dff882-4194-43a0-8b10-1068c4ea61a2" providerId="AD" clId="Web-{F18C1B40-E0AA-B26E-C2B0-4A3D39B6171F}" dt="2024-02-12T11:21:47.100" v="589"/>
          <ac:picMkLst>
            <pc:docMk/>
            <pc:sldMk cId="1718744940" sldId="299"/>
            <ac:picMk id="9" creationId="{10AA5C03-6935-4882-B28D-FB2F5F4576F6}"/>
          </ac:picMkLst>
        </pc:picChg>
      </pc:sldChg>
      <pc:sldChg chg="addSp delSp modSp mod setBg">
        <pc:chgData name="sveva.delgatto@unimc.it" userId="S::sveva.delgatto@unimc.it::b0dff882-4194-43a0-8b10-1068c4ea61a2" providerId="AD" clId="Web-{F18C1B40-E0AA-B26E-C2B0-4A3D39B6171F}" dt="2024-02-12T11:22:56.227" v="603" actId="20577"/>
        <pc:sldMkLst>
          <pc:docMk/>
          <pc:sldMk cId="2683081451" sldId="300"/>
        </pc:sldMkLst>
        <pc:spChg chg="mod">
          <ac:chgData name="sveva.delgatto@unimc.it" userId="S::sveva.delgatto@unimc.it::b0dff882-4194-43a0-8b10-1068c4ea61a2" providerId="AD" clId="Web-{F18C1B40-E0AA-B26E-C2B0-4A3D39B6171F}" dt="2024-02-12T11:22:47.508" v="601"/>
          <ac:spMkLst>
            <pc:docMk/>
            <pc:sldMk cId="2683081451" sldId="300"/>
            <ac:spMk id="2" creationId="{88EE9AD6-40BD-C5DE-FFFB-BC2B826BA970}"/>
          </ac:spMkLst>
        </pc:spChg>
        <pc:spChg chg="mod">
          <ac:chgData name="sveva.delgatto@unimc.it" userId="S::sveva.delgatto@unimc.it::b0dff882-4194-43a0-8b10-1068c4ea61a2" providerId="AD" clId="Web-{F18C1B40-E0AA-B26E-C2B0-4A3D39B6171F}" dt="2024-02-12T11:22:56.227" v="603" actId="20577"/>
          <ac:spMkLst>
            <pc:docMk/>
            <pc:sldMk cId="2683081451" sldId="300"/>
            <ac:spMk id="3" creationId="{3B15EC3B-DF6F-6CA8-A77F-E008131FC1FD}"/>
          </ac:spMkLst>
        </pc:spChg>
        <pc:spChg chg="add">
          <ac:chgData name="sveva.delgatto@unimc.it" userId="S::sveva.delgatto@unimc.it::b0dff882-4194-43a0-8b10-1068c4ea61a2" providerId="AD" clId="Web-{F18C1B40-E0AA-B26E-C2B0-4A3D39B6171F}" dt="2024-02-12T11:22:47.508" v="601"/>
          <ac:spMkLst>
            <pc:docMk/>
            <pc:sldMk cId="2683081451" sldId="300"/>
            <ac:spMk id="8" creationId="{84697CDA-BDB7-4883-B48B-1D4EDB2F0E93}"/>
          </ac:spMkLst>
        </pc:spChg>
        <pc:spChg chg="add del">
          <ac:chgData name="sveva.delgatto@unimc.it" userId="S::sveva.delgatto@unimc.it::b0dff882-4194-43a0-8b10-1068c4ea61a2" providerId="AD" clId="Web-{F18C1B40-E0AA-B26E-C2B0-4A3D39B6171F}" dt="2024-02-12T11:22:47.492" v="600"/>
          <ac:spMkLst>
            <pc:docMk/>
            <pc:sldMk cId="2683081451" sldId="300"/>
            <ac:spMk id="9" creationId="{80DF40B2-80F7-4E71-B46C-284163F3654A}"/>
          </ac:spMkLst>
        </pc:spChg>
        <pc:spChg chg="add">
          <ac:chgData name="sveva.delgatto@unimc.it" userId="S::sveva.delgatto@unimc.it::b0dff882-4194-43a0-8b10-1068c4ea61a2" providerId="AD" clId="Web-{F18C1B40-E0AA-B26E-C2B0-4A3D39B6171F}" dt="2024-02-12T11:22:47.508" v="601"/>
          <ac:spMkLst>
            <pc:docMk/>
            <pc:sldMk cId="2683081451" sldId="300"/>
            <ac:spMk id="10" creationId="{6295B176-FA0E-4B6A-A190-5E2E82BEA57A}"/>
          </ac:spMkLst>
        </pc:spChg>
        <pc:spChg chg="add">
          <ac:chgData name="sveva.delgatto@unimc.it" userId="S::sveva.delgatto@unimc.it::b0dff882-4194-43a0-8b10-1068c4ea61a2" providerId="AD" clId="Web-{F18C1B40-E0AA-B26E-C2B0-4A3D39B6171F}" dt="2024-02-12T11:22:47.508" v="601"/>
          <ac:spMkLst>
            <pc:docMk/>
            <pc:sldMk cId="2683081451" sldId="300"/>
            <ac:spMk id="12" creationId="{48F779DE-4744-42D6-9C74-33EC94460CCC}"/>
          </ac:spMkLst>
        </pc:spChg>
        <pc:picChg chg="add del">
          <ac:chgData name="sveva.delgatto@unimc.it" userId="S::sveva.delgatto@unimc.it::b0dff882-4194-43a0-8b10-1068c4ea61a2" providerId="AD" clId="Web-{F18C1B40-E0AA-B26E-C2B0-4A3D39B6171F}" dt="2024-02-12T11:22:47.492" v="600"/>
          <ac:picMkLst>
            <pc:docMk/>
            <pc:sldMk cId="2683081451" sldId="300"/>
            <ac:picMk id="5" creationId="{5FEB672F-7046-4086-1037-B85DB5A02ABC}"/>
          </ac:picMkLst>
        </pc:picChg>
      </pc:sldChg>
      <pc:sldChg chg="addSp delSp modSp mod setBg">
        <pc:chgData name="sveva.delgatto@unimc.it" userId="S::sveva.delgatto@unimc.it::b0dff882-4194-43a0-8b10-1068c4ea61a2" providerId="AD" clId="Web-{F18C1B40-E0AA-B26E-C2B0-4A3D39B6171F}" dt="2024-02-12T11:23:09.665" v="606"/>
        <pc:sldMkLst>
          <pc:docMk/>
          <pc:sldMk cId="4112128546" sldId="301"/>
        </pc:sldMkLst>
        <pc:spChg chg="mod">
          <ac:chgData name="sveva.delgatto@unimc.it" userId="S::sveva.delgatto@unimc.it::b0dff882-4194-43a0-8b10-1068c4ea61a2" providerId="AD" clId="Web-{F18C1B40-E0AA-B26E-C2B0-4A3D39B6171F}" dt="2024-02-12T11:23:09.665" v="606"/>
          <ac:spMkLst>
            <pc:docMk/>
            <pc:sldMk cId="4112128546" sldId="301"/>
            <ac:spMk id="2" creationId="{C45F463D-17CA-A6F2-1BBC-A512773B18D7}"/>
          </ac:spMkLst>
        </pc:spChg>
        <pc:spChg chg="mod">
          <ac:chgData name="sveva.delgatto@unimc.it" userId="S::sveva.delgatto@unimc.it::b0dff882-4194-43a0-8b10-1068c4ea61a2" providerId="AD" clId="Web-{F18C1B40-E0AA-B26E-C2B0-4A3D39B6171F}" dt="2024-02-12T11:23:09.665" v="606"/>
          <ac:spMkLst>
            <pc:docMk/>
            <pc:sldMk cId="4112128546" sldId="301"/>
            <ac:spMk id="3" creationId="{E0AAE602-E720-9D1E-1B94-4769C5B5579F}"/>
          </ac:spMkLst>
        </pc:spChg>
        <pc:spChg chg="add del">
          <ac:chgData name="sveva.delgatto@unimc.it" userId="S::sveva.delgatto@unimc.it::b0dff882-4194-43a0-8b10-1068c4ea61a2" providerId="AD" clId="Web-{F18C1B40-E0AA-B26E-C2B0-4A3D39B6171F}" dt="2024-02-12T11:23:09.555" v="605"/>
          <ac:spMkLst>
            <pc:docMk/>
            <pc:sldMk cId="4112128546" sldId="301"/>
            <ac:spMk id="8" creationId="{84697CDA-BDB7-4883-B48B-1D4EDB2F0E93}"/>
          </ac:spMkLst>
        </pc:spChg>
        <pc:spChg chg="add del">
          <ac:chgData name="sveva.delgatto@unimc.it" userId="S::sveva.delgatto@unimc.it::b0dff882-4194-43a0-8b10-1068c4ea61a2" providerId="AD" clId="Web-{F18C1B40-E0AA-B26E-C2B0-4A3D39B6171F}" dt="2024-02-12T11:23:09.555" v="605"/>
          <ac:spMkLst>
            <pc:docMk/>
            <pc:sldMk cId="4112128546" sldId="301"/>
            <ac:spMk id="10" creationId="{6295B176-FA0E-4B6A-A190-5E2E82BEA57A}"/>
          </ac:spMkLst>
        </pc:spChg>
        <pc:spChg chg="add del">
          <ac:chgData name="sveva.delgatto@unimc.it" userId="S::sveva.delgatto@unimc.it::b0dff882-4194-43a0-8b10-1068c4ea61a2" providerId="AD" clId="Web-{F18C1B40-E0AA-B26E-C2B0-4A3D39B6171F}" dt="2024-02-12T11:23:09.555" v="605"/>
          <ac:spMkLst>
            <pc:docMk/>
            <pc:sldMk cId="4112128546" sldId="301"/>
            <ac:spMk id="12" creationId="{48F779DE-4744-42D6-9C74-33EC94460CCC}"/>
          </ac:spMkLst>
        </pc:spChg>
        <pc:spChg chg="add">
          <ac:chgData name="sveva.delgatto@unimc.it" userId="S::sveva.delgatto@unimc.it::b0dff882-4194-43a0-8b10-1068c4ea61a2" providerId="AD" clId="Web-{F18C1B40-E0AA-B26E-C2B0-4A3D39B6171F}" dt="2024-02-12T11:23:09.665" v="606"/>
          <ac:spMkLst>
            <pc:docMk/>
            <pc:sldMk cId="4112128546" sldId="301"/>
            <ac:spMk id="14" creationId="{84697CDA-BDB7-4883-B48B-1D4EDB2F0E93}"/>
          </ac:spMkLst>
        </pc:spChg>
        <pc:spChg chg="add">
          <ac:chgData name="sveva.delgatto@unimc.it" userId="S::sveva.delgatto@unimc.it::b0dff882-4194-43a0-8b10-1068c4ea61a2" providerId="AD" clId="Web-{F18C1B40-E0AA-B26E-C2B0-4A3D39B6171F}" dt="2024-02-12T11:23:09.665" v="606"/>
          <ac:spMkLst>
            <pc:docMk/>
            <pc:sldMk cId="4112128546" sldId="301"/>
            <ac:spMk id="15" creationId="{0DC0EC46-2230-4728-856D-F3531112101A}"/>
          </ac:spMkLst>
        </pc:spChg>
        <pc:spChg chg="add">
          <ac:chgData name="sveva.delgatto@unimc.it" userId="S::sveva.delgatto@unimc.it::b0dff882-4194-43a0-8b10-1068c4ea61a2" providerId="AD" clId="Web-{F18C1B40-E0AA-B26E-C2B0-4A3D39B6171F}" dt="2024-02-12T11:23:09.665" v="606"/>
          <ac:spMkLst>
            <pc:docMk/>
            <pc:sldMk cId="4112128546" sldId="301"/>
            <ac:spMk id="16" creationId="{16A12243-4887-4E89-8347-1146AE5D14FC}"/>
          </ac:spMkLst>
        </pc:spChg>
      </pc:sldChg>
      <pc:sldChg chg="addSp delSp modSp mod setBg">
        <pc:chgData name="sveva.delgatto@unimc.it" userId="S::sveva.delgatto@unimc.it::b0dff882-4194-43a0-8b10-1068c4ea61a2" providerId="AD" clId="Web-{F18C1B40-E0AA-B26E-C2B0-4A3D39B6171F}" dt="2024-02-12T11:24:42.590" v="613" actId="20577"/>
        <pc:sldMkLst>
          <pc:docMk/>
          <pc:sldMk cId="999330351" sldId="302"/>
        </pc:sldMkLst>
        <pc:spChg chg="mod">
          <ac:chgData name="sveva.delgatto@unimc.it" userId="S::sveva.delgatto@unimc.it::b0dff882-4194-43a0-8b10-1068c4ea61a2" providerId="AD" clId="Web-{F18C1B40-E0AA-B26E-C2B0-4A3D39B6171F}" dt="2024-02-12T11:24:25.308" v="610"/>
          <ac:spMkLst>
            <pc:docMk/>
            <pc:sldMk cId="999330351" sldId="302"/>
            <ac:spMk id="2" creationId="{C6F902FD-AD07-7AC2-8C44-0B694910AAC4}"/>
          </ac:spMkLst>
        </pc:spChg>
        <pc:spChg chg="mod">
          <ac:chgData name="sveva.delgatto@unimc.it" userId="S::sveva.delgatto@unimc.it::b0dff882-4194-43a0-8b10-1068c4ea61a2" providerId="AD" clId="Web-{F18C1B40-E0AA-B26E-C2B0-4A3D39B6171F}" dt="2024-02-12T11:24:42.590" v="613" actId="20577"/>
          <ac:spMkLst>
            <pc:docMk/>
            <pc:sldMk cId="999330351" sldId="302"/>
            <ac:spMk id="3" creationId="{93CD28BA-76F1-D67F-2E2F-375F942C981A}"/>
          </ac:spMkLst>
        </pc:spChg>
        <pc:spChg chg="add del">
          <ac:chgData name="sveva.delgatto@unimc.it" userId="S::sveva.delgatto@unimc.it::b0dff882-4194-43a0-8b10-1068c4ea61a2" providerId="AD" clId="Web-{F18C1B40-E0AA-B26E-C2B0-4A3D39B6171F}" dt="2024-02-12T11:24:25.323" v="611"/>
          <ac:spMkLst>
            <pc:docMk/>
            <pc:sldMk cId="999330351" sldId="302"/>
            <ac:spMk id="9" creationId="{04812C46-200A-4DEB-A05E-3ED6C68C2387}"/>
          </ac:spMkLst>
        </pc:spChg>
        <pc:spChg chg="add del">
          <ac:chgData name="sveva.delgatto@unimc.it" userId="S::sveva.delgatto@unimc.it::b0dff882-4194-43a0-8b10-1068c4ea61a2" providerId="AD" clId="Web-{F18C1B40-E0AA-B26E-C2B0-4A3D39B6171F}" dt="2024-02-12T11:24:25.323" v="611"/>
          <ac:spMkLst>
            <pc:docMk/>
            <pc:sldMk cId="999330351" sldId="302"/>
            <ac:spMk id="11" creationId="{D1EA859B-E555-4109-94F3-6700E046E008}"/>
          </ac:spMkLst>
        </pc:spChg>
        <pc:spChg chg="add">
          <ac:chgData name="sveva.delgatto@unimc.it" userId="S::sveva.delgatto@unimc.it::b0dff882-4194-43a0-8b10-1068c4ea61a2" providerId="AD" clId="Web-{F18C1B40-E0AA-B26E-C2B0-4A3D39B6171F}" dt="2024-02-12T11:24:25.323" v="611"/>
          <ac:spMkLst>
            <pc:docMk/>
            <pc:sldMk cId="999330351" sldId="302"/>
            <ac:spMk id="16" creationId="{04812C46-200A-4DEB-A05E-3ED6C68C2387}"/>
          </ac:spMkLst>
        </pc:spChg>
        <pc:spChg chg="add">
          <ac:chgData name="sveva.delgatto@unimc.it" userId="S::sveva.delgatto@unimc.it::b0dff882-4194-43a0-8b10-1068c4ea61a2" providerId="AD" clId="Web-{F18C1B40-E0AA-B26E-C2B0-4A3D39B6171F}" dt="2024-02-12T11:24:25.323" v="611"/>
          <ac:spMkLst>
            <pc:docMk/>
            <pc:sldMk cId="999330351" sldId="302"/>
            <ac:spMk id="18" creationId="{D1EA859B-E555-4109-94F3-6700E046E008}"/>
          </ac:spMkLst>
        </pc:spChg>
        <pc:picChg chg="add mod ord">
          <ac:chgData name="sveva.delgatto@unimc.it" userId="S::sveva.delgatto@unimc.it::b0dff882-4194-43a0-8b10-1068c4ea61a2" providerId="AD" clId="Web-{F18C1B40-E0AA-B26E-C2B0-4A3D39B6171F}" dt="2024-02-12T11:24:25.323" v="611"/>
          <ac:picMkLst>
            <pc:docMk/>
            <pc:sldMk cId="999330351" sldId="302"/>
            <ac:picMk id="5" creationId="{C9F6BCD6-B08D-E59E-CD82-EB008182862B}"/>
          </ac:picMkLst>
        </pc:picChg>
      </pc:sldChg>
      <pc:sldChg chg="addSp modSp mod setBg">
        <pc:chgData name="sveva.delgatto@unimc.it" userId="S::sveva.delgatto@unimc.it::b0dff882-4194-43a0-8b10-1068c4ea61a2" providerId="AD" clId="Web-{F18C1B40-E0AA-B26E-C2B0-4A3D39B6171F}" dt="2024-02-12T11:25:40.279" v="619" actId="20577"/>
        <pc:sldMkLst>
          <pc:docMk/>
          <pc:sldMk cId="1105046075" sldId="303"/>
        </pc:sldMkLst>
        <pc:spChg chg="mod">
          <ac:chgData name="sveva.delgatto@unimc.it" userId="S::sveva.delgatto@unimc.it::b0dff882-4194-43a0-8b10-1068c4ea61a2" providerId="AD" clId="Web-{F18C1B40-E0AA-B26E-C2B0-4A3D39B6171F}" dt="2024-02-12T11:25:24.747" v="615"/>
          <ac:spMkLst>
            <pc:docMk/>
            <pc:sldMk cId="1105046075" sldId="303"/>
            <ac:spMk id="2" creationId="{CA74B82E-BAEE-2A24-A0F9-37D7A8F88989}"/>
          </ac:spMkLst>
        </pc:spChg>
        <pc:spChg chg="mod">
          <ac:chgData name="sveva.delgatto@unimc.it" userId="S::sveva.delgatto@unimc.it::b0dff882-4194-43a0-8b10-1068c4ea61a2" providerId="AD" clId="Web-{F18C1B40-E0AA-B26E-C2B0-4A3D39B6171F}" dt="2024-02-12T11:25:40.279" v="619" actId="20577"/>
          <ac:spMkLst>
            <pc:docMk/>
            <pc:sldMk cId="1105046075" sldId="303"/>
            <ac:spMk id="3" creationId="{98DC1421-7C99-B919-F8A6-A52F37B75421}"/>
          </ac:spMkLst>
        </pc:spChg>
        <pc:spChg chg="add">
          <ac:chgData name="sveva.delgatto@unimc.it" userId="S::sveva.delgatto@unimc.it::b0dff882-4194-43a0-8b10-1068c4ea61a2" providerId="AD" clId="Web-{F18C1B40-E0AA-B26E-C2B0-4A3D39B6171F}" dt="2024-02-12T11:25:24.747" v="615"/>
          <ac:spMkLst>
            <pc:docMk/>
            <pc:sldMk cId="1105046075" sldId="303"/>
            <ac:spMk id="8" creationId="{84697CDA-BDB7-4883-B48B-1D4EDB2F0E93}"/>
          </ac:spMkLst>
        </pc:spChg>
        <pc:spChg chg="add">
          <ac:chgData name="sveva.delgatto@unimc.it" userId="S::sveva.delgatto@unimc.it::b0dff882-4194-43a0-8b10-1068c4ea61a2" providerId="AD" clId="Web-{F18C1B40-E0AA-B26E-C2B0-4A3D39B6171F}" dt="2024-02-12T11:25:24.747" v="615"/>
          <ac:spMkLst>
            <pc:docMk/>
            <pc:sldMk cId="1105046075" sldId="303"/>
            <ac:spMk id="10" creationId="{6295B176-FA0E-4B6A-A190-5E2E82BEA57A}"/>
          </ac:spMkLst>
        </pc:spChg>
        <pc:spChg chg="add">
          <ac:chgData name="sveva.delgatto@unimc.it" userId="S::sveva.delgatto@unimc.it::b0dff882-4194-43a0-8b10-1068c4ea61a2" providerId="AD" clId="Web-{F18C1B40-E0AA-B26E-C2B0-4A3D39B6171F}" dt="2024-02-12T11:25:24.747" v="615"/>
          <ac:spMkLst>
            <pc:docMk/>
            <pc:sldMk cId="1105046075" sldId="303"/>
            <ac:spMk id="12" creationId="{48F779DE-4744-42D6-9C74-33EC94460CCC}"/>
          </ac:spMkLst>
        </pc:spChg>
      </pc:sldChg>
      <pc:sldChg chg="addSp modSp mod setBg">
        <pc:chgData name="sveva.delgatto@unimc.it" userId="S::sveva.delgatto@unimc.it::b0dff882-4194-43a0-8b10-1068c4ea61a2" providerId="AD" clId="Web-{F18C1B40-E0AA-B26E-C2B0-4A3D39B6171F}" dt="2024-02-12T11:26:07.498" v="623" actId="20577"/>
        <pc:sldMkLst>
          <pc:docMk/>
          <pc:sldMk cId="1244238365" sldId="304"/>
        </pc:sldMkLst>
        <pc:spChg chg="mod">
          <ac:chgData name="sveva.delgatto@unimc.it" userId="S::sveva.delgatto@unimc.it::b0dff882-4194-43a0-8b10-1068c4ea61a2" providerId="AD" clId="Web-{F18C1B40-E0AA-B26E-C2B0-4A3D39B6171F}" dt="2024-02-12T11:25:55.779" v="620"/>
          <ac:spMkLst>
            <pc:docMk/>
            <pc:sldMk cId="1244238365" sldId="304"/>
            <ac:spMk id="2" creationId="{DBA8A539-48BA-F8BF-0387-D386EE62CBFD}"/>
          </ac:spMkLst>
        </pc:spChg>
        <pc:spChg chg="mod">
          <ac:chgData name="sveva.delgatto@unimc.it" userId="S::sveva.delgatto@unimc.it::b0dff882-4194-43a0-8b10-1068c4ea61a2" providerId="AD" clId="Web-{F18C1B40-E0AA-B26E-C2B0-4A3D39B6171F}" dt="2024-02-12T11:26:07.498" v="623" actId="20577"/>
          <ac:spMkLst>
            <pc:docMk/>
            <pc:sldMk cId="1244238365" sldId="304"/>
            <ac:spMk id="3" creationId="{AE84455D-DE9E-7729-4E8B-3A6971153A3C}"/>
          </ac:spMkLst>
        </pc:spChg>
        <pc:spChg chg="add">
          <ac:chgData name="sveva.delgatto@unimc.it" userId="S::sveva.delgatto@unimc.it::b0dff882-4194-43a0-8b10-1068c4ea61a2" providerId="AD" clId="Web-{F18C1B40-E0AA-B26E-C2B0-4A3D39B6171F}" dt="2024-02-12T11:25:55.779" v="620"/>
          <ac:spMkLst>
            <pc:docMk/>
            <pc:sldMk cId="1244238365" sldId="304"/>
            <ac:spMk id="8" creationId="{100EDD19-6802-4EC3-95CE-CFFAB042CFD6}"/>
          </ac:spMkLst>
        </pc:spChg>
        <pc:spChg chg="add">
          <ac:chgData name="sveva.delgatto@unimc.it" userId="S::sveva.delgatto@unimc.it::b0dff882-4194-43a0-8b10-1068c4ea61a2" providerId="AD" clId="Web-{F18C1B40-E0AA-B26E-C2B0-4A3D39B6171F}" dt="2024-02-12T11:25:55.779" v="620"/>
          <ac:spMkLst>
            <pc:docMk/>
            <pc:sldMk cId="1244238365" sldId="304"/>
            <ac:spMk id="10" creationId="{DB17E863-922E-4C26-BD64-E8FD41D28661}"/>
          </ac:spMkLst>
        </pc:spChg>
      </pc:sldChg>
      <pc:sldChg chg="addSp modSp mod setBg">
        <pc:chgData name="sveva.delgatto@unimc.it" userId="S::sveva.delgatto@unimc.it::b0dff882-4194-43a0-8b10-1068c4ea61a2" providerId="AD" clId="Web-{F18C1B40-E0AA-B26E-C2B0-4A3D39B6171F}" dt="2024-02-12T11:26:37.796" v="629" actId="20577"/>
        <pc:sldMkLst>
          <pc:docMk/>
          <pc:sldMk cId="2090834626" sldId="305"/>
        </pc:sldMkLst>
        <pc:spChg chg="mod">
          <ac:chgData name="sveva.delgatto@unimc.it" userId="S::sveva.delgatto@unimc.it::b0dff882-4194-43a0-8b10-1068c4ea61a2" providerId="AD" clId="Web-{F18C1B40-E0AA-B26E-C2B0-4A3D39B6171F}" dt="2024-02-12T11:26:17.405" v="624"/>
          <ac:spMkLst>
            <pc:docMk/>
            <pc:sldMk cId="2090834626" sldId="305"/>
            <ac:spMk id="2" creationId="{C25D2A5F-21BA-063D-B43A-4340D170367D}"/>
          </ac:spMkLst>
        </pc:spChg>
        <pc:spChg chg="mod">
          <ac:chgData name="sveva.delgatto@unimc.it" userId="S::sveva.delgatto@unimc.it::b0dff882-4194-43a0-8b10-1068c4ea61a2" providerId="AD" clId="Web-{F18C1B40-E0AA-B26E-C2B0-4A3D39B6171F}" dt="2024-02-12T11:26:37.796" v="629" actId="20577"/>
          <ac:spMkLst>
            <pc:docMk/>
            <pc:sldMk cId="2090834626" sldId="305"/>
            <ac:spMk id="3" creationId="{53A4C7A1-F064-1378-1ADF-932B70634317}"/>
          </ac:spMkLst>
        </pc:spChg>
        <pc:spChg chg="add">
          <ac:chgData name="sveva.delgatto@unimc.it" userId="S::sveva.delgatto@unimc.it::b0dff882-4194-43a0-8b10-1068c4ea61a2" providerId="AD" clId="Web-{F18C1B40-E0AA-B26E-C2B0-4A3D39B6171F}" dt="2024-02-12T11:26:17.405" v="624"/>
          <ac:spMkLst>
            <pc:docMk/>
            <pc:sldMk cId="2090834626" sldId="305"/>
            <ac:spMk id="9" creationId="{04812C46-200A-4DEB-A05E-3ED6C68C2387}"/>
          </ac:spMkLst>
        </pc:spChg>
        <pc:spChg chg="add">
          <ac:chgData name="sveva.delgatto@unimc.it" userId="S::sveva.delgatto@unimc.it::b0dff882-4194-43a0-8b10-1068c4ea61a2" providerId="AD" clId="Web-{F18C1B40-E0AA-B26E-C2B0-4A3D39B6171F}" dt="2024-02-12T11:26:17.405" v="624"/>
          <ac:spMkLst>
            <pc:docMk/>
            <pc:sldMk cId="2090834626" sldId="305"/>
            <ac:spMk id="11" creationId="{D1EA859B-E555-4109-94F3-6700E046E008}"/>
          </ac:spMkLst>
        </pc:spChg>
        <pc:picChg chg="add">
          <ac:chgData name="sveva.delgatto@unimc.it" userId="S::sveva.delgatto@unimc.it::b0dff882-4194-43a0-8b10-1068c4ea61a2" providerId="AD" clId="Web-{F18C1B40-E0AA-B26E-C2B0-4A3D39B6171F}" dt="2024-02-12T11:26:17.405" v="624"/>
          <ac:picMkLst>
            <pc:docMk/>
            <pc:sldMk cId="2090834626" sldId="305"/>
            <ac:picMk id="5" creationId="{7274D86C-6D07-4519-1924-BA1FA942B581}"/>
          </ac:picMkLst>
        </pc:picChg>
      </pc:sldChg>
      <pc:sldChg chg="addSp modSp mod setBg">
        <pc:chgData name="sveva.delgatto@unimc.it" userId="S::sveva.delgatto@unimc.it::b0dff882-4194-43a0-8b10-1068c4ea61a2" providerId="AD" clId="Web-{F18C1B40-E0AA-B26E-C2B0-4A3D39B6171F}" dt="2024-02-12T11:27:27.141" v="636" actId="20577"/>
        <pc:sldMkLst>
          <pc:docMk/>
          <pc:sldMk cId="4082351082" sldId="306"/>
        </pc:sldMkLst>
        <pc:spChg chg="mod">
          <ac:chgData name="sveva.delgatto@unimc.it" userId="S::sveva.delgatto@unimc.it::b0dff882-4194-43a0-8b10-1068c4ea61a2" providerId="AD" clId="Web-{F18C1B40-E0AA-B26E-C2B0-4A3D39B6171F}" dt="2024-02-12T11:27:18.266" v="634"/>
          <ac:spMkLst>
            <pc:docMk/>
            <pc:sldMk cId="4082351082" sldId="306"/>
            <ac:spMk id="2" creationId="{D3D97BD6-91AC-132E-1561-7C184E8F649F}"/>
          </ac:spMkLst>
        </pc:spChg>
        <pc:spChg chg="mod">
          <ac:chgData name="sveva.delgatto@unimc.it" userId="S::sveva.delgatto@unimc.it::b0dff882-4194-43a0-8b10-1068c4ea61a2" providerId="AD" clId="Web-{F18C1B40-E0AA-B26E-C2B0-4A3D39B6171F}" dt="2024-02-12T11:27:27.141" v="636" actId="20577"/>
          <ac:spMkLst>
            <pc:docMk/>
            <pc:sldMk cId="4082351082" sldId="306"/>
            <ac:spMk id="3" creationId="{AF80C33B-C5FE-02F8-C2AB-7C6C7608F074}"/>
          </ac:spMkLst>
        </pc:spChg>
        <pc:spChg chg="add">
          <ac:chgData name="sveva.delgatto@unimc.it" userId="S::sveva.delgatto@unimc.it::b0dff882-4194-43a0-8b10-1068c4ea61a2" providerId="AD" clId="Web-{F18C1B40-E0AA-B26E-C2B0-4A3D39B6171F}" dt="2024-02-12T11:27:18.266" v="634"/>
          <ac:spMkLst>
            <pc:docMk/>
            <pc:sldMk cId="4082351082" sldId="306"/>
            <ac:spMk id="9" creationId="{04812C46-200A-4DEB-A05E-3ED6C68C2387}"/>
          </ac:spMkLst>
        </pc:spChg>
        <pc:spChg chg="add">
          <ac:chgData name="sveva.delgatto@unimc.it" userId="S::sveva.delgatto@unimc.it::b0dff882-4194-43a0-8b10-1068c4ea61a2" providerId="AD" clId="Web-{F18C1B40-E0AA-B26E-C2B0-4A3D39B6171F}" dt="2024-02-12T11:27:18.266" v="634"/>
          <ac:spMkLst>
            <pc:docMk/>
            <pc:sldMk cId="4082351082" sldId="306"/>
            <ac:spMk id="11" creationId="{D1EA859B-E555-4109-94F3-6700E046E008}"/>
          </ac:spMkLst>
        </pc:spChg>
        <pc:picChg chg="add">
          <ac:chgData name="sveva.delgatto@unimc.it" userId="S::sveva.delgatto@unimc.it::b0dff882-4194-43a0-8b10-1068c4ea61a2" providerId="AD" clId="Web-{F18C1B40-E0AA-B26E-C2B0-4A3D39B6171F}" dt="2024-02-12T11:27:18.266" v="634"/>
          <ac:picMkLst>
            <pc:docMk/>
            <pc:sldMk cId="4082351082" sldId="306"/>
            <ac:picMk id="5" creationId="{1F3A4F80-D07D-4DBB-C4C7-20FBE53D00E4}"/>
          </ac:picMkLst>
        </pc:picChg>
      </pc:sldChg>
      <pc:sldChg chg="addSp modSp mod ord setBg">
        <pc:chgData name="sveva.delgatto@unimc.it" userId="S::sveva.delgatto@unimc.it::b0dff882-4194-43a0-8b10-1068c4ea61a2" providerId="AD" clId="Web-{F18C1B40-E0AA-B26E-C2B0-4A3D39B6171F}" dt="2024-02-12T11:18:16" v="558"/>
        <pc:sldMkLst>
          <pc:docMk/>
          <pc:sldMk cId="4157497866" sldId="307"/>
        </pc:sldMkLst>
        <pc:spChg chg="mod">
          <ac:chgData name="sveva.delgatto@unimc.it" userId="S::sveva.delgatto@unimc.it::b0dff882-4194-43a0-8b10-1068c4ea61a2" providerId="AD" clId="Web-{F18C1B40-E0AA-B26E-C2B0-4A3D39B6171F}" dt="2024-02-12T11:18:07.859" v="557" actId="20577"/>
          <ac:spMkLst>
            <pc:docMk/>
            <pc:sldMk cId="4157497866" sldId="307"/>
            <ac:spMk id="2" creationId="{E18DFDB2-884D-3EE9-6FA8-311FF3710220}"/>
          </ac:spMkLst>
        </pc:spChg>
        <pc:spChg chg="mod">
          <ac:chgData name="sveva.delgatto@unimc.it" userId="S::sveva.delgatto@unimc.it::b0dff882-4194-43a0-8b10-1068c4ea61a2" providerId="AD" clId="Web-{F18C1B40-E0AA-B26E-C2B0-4A3D39B6171F}" dt="2024-02-12T11:17:57.124" v="555"/>
          <ac:spMkLst>
            <pc:docMk/>
            <pc:sldMk cId="4157497866" sldId="307"/>
            <ac:spMk id="3" creationId="{6E88D951-DC87-DABE-3597-95F057AAE759}"/>
          </ac:spMkLst>
        </pc:spChg>
        <pc:spChg chg="add">
          <ac:chgData name="sveva.delgatto@unimc.it" userId="S::sveva.delgatto@unimc.it::b0dff882-4194-43a0-8b10-1068c4ea61a2" providerId="AD" clId="Web-{F18C1B40-E0AA-B26E-C2B0-4A3D39B6171F}" dt="2024-02-12T11:17:57.124" v="555"/>
          <ac:spMkLst>
            <pc:docMk/>
            <pc:sldMk cId="4157497866" sldId="307"/>
            <ac:spMk id="8" creationId="{777A147A-9ED8-46B4-8660-1B3C2AA880B5}"/>
          </ac:spMkLst>
        </pc:spChg>
        <pc:spChg chg="add">
          <ac:chgData name="sveva.delgatto@unimc.it" userId="S::sveva.delgatto@unimc.it::b0dff882-4194-43a0-8b10-1068c4ea61a2" providerId="AD" clId="Web-{F18C1B40-E0AA-B26E-C2B0-4A3D39B6171F}" dt="2024-02-12T11:17:57.124" v="555"/>
          <ac:spMkLst>
            <pc:docMk/>
            <pc:sldMk cId="4157497866" sldId="307"/>
            <ac:spMk id="10" creationId="{5D6C15A0-C087-4593-8414-2B4EC1CDC3DE}"/>
          </ac:spMkLst>
        </pc:spChg>
      </pc:sldChg>
      <pc:sldChg chg="addSp delSp modSp mod setBg">
        <pc:chgData name="sveva.delgatto@unimc.it" userId="S::sveva.delgatto@unimc.it::b0dff882-4194-43a0-8b10-1068c4ea61a2" providerId="AD" clId="Web-{F18C1B40-E0AA-B26E-C2B0-4A3D39B6171F}" dt="2024-02-12T11:17:17.498" v="553"/>
        <pc:sldMkLst>
          <pc:docMk/>
          <pc:sldMk cId="2610111502" sldId="308"/>
        </pc:sldMkLst>
        <pc:spChg chg="mod">
          <ac:chgData name="sveva.delgatto@unimc.it" userId="S::sveva.delgatto@unimc.it::b0dff882-4194-43a0-8b10-1068c4ea61a2" providerId="AD" clId="Web-{F18C1B40-E0AA-B26E-C2B0-4A3D39B6171F}" dt="2024-02-12T11:17:17.498" v="553"/>
          <ac:spMkLst>
            <pc:docMk/>
            <pc:sldMk cId="2610111502" sldId="308"/>
            <ac:spMk id="2" creationId="{AAD2E9C0-2334-BF53-F207-88CEC142C2E0}"/>
          </ac:spMkLst>
        </pc:spChg>
        <pc:spChg chg="mod">
          <ac:chgData name="sveva.delgatto@unimc.it" userId="S::sveva.delgatto@unimc.it::b0dff882-4194-43a0-8b10-1068c4ea61a2" providerId="AD" clId="Web-{F18C1B40-E0AA-B26E-C2B0-4A3D39B6171F}" dt="2024-02-12T11:17:17.498" v="553"/>
          <ac:spMkLst>
            <pc:docMk/>
            <pc:sldMk cId="2610111502" sldId="308"/>
            <ac:spMk id="3" creationId="{12B8A581-C66D-DF1F-7BD5-D51FC9440882}"/>
          </ac:spMkLst>
        </pc:spChg>
        <pc:spChg chg="add del">
          <ac:chgData name="sveva.delgatto@unimc.it" userId="S::sveva.delgatto@unimc.it::b0dff882-4194-43a0-8b10-1068c4ea61a2" providerId="AD" clId="Web-{F18C1B40-E0AA-B26E-C2B0-4A3D39B6171F}" dt="2024-02-12T11:17:17.467" v="552"/>
          <ac:spMkLst>
            <pc:docMk/>
            <pc:sldMk cId="2610111502" sldId="308"/>
            <ac:spMk id="9" creationId="{F13C74B1-5B17-4795-BED0-7140497B445A}"/>
          </ac:spMkLst>
        </pc:spChg>
        <pc:spChg chg="add del">
          <ac:chgData name="sveva.delgatto@unimc.it" userId="S::sveva.delgatto@unimc.it::b0dff882-4194-43a0-8b10-1068c4ea61a2" providerId="AD" clId="Web-{F18C1B40-E0AA-B26E-C2B0-4A3D39B6171F}" dt="2024-02-12T11:17:17.467" v="552"/>
          <ac:spMkLst>
            <pc:docMk/>
            <pc:sldMk cId="2610111502" sldId="308"/>
            <ac:spMk id="11" creationId="{D4974D33-8DC5-464E-8C6D-BE58F0669C17}"/>
          </ac:spMkLst>
        </pc:spChg>
        <pc:spChg chg="add">
          <ac:chgData name="sveva.delgatto@unimc.it" userId="S::sveva.delgatto@unimc.it::b0dff882-4194-43a0-8b10-1068c4ea61a2" providerId="AD" clId="Web-{F18C1B40-E0AA-B26E-C2B0-4A3D39B6171F}" dt="2024-02-12T11:17:17.498" v="553"/>
          <ac:spMkLst>
            <pc:docMk/>
            <pc:sldMk cId="2610111502" sldId="308"/>
            <ac:spMk id="13" creationId="{2C61293E-6EBE-43EF-A52C-9BEBFD7679D4}"/>
          </ac:spMkLst>
        </pc:spChg>
        <pc:spChg chg="add">
          <ac:chgData name="sveva.delgatto@unimc.it" userId="S::sveva.delgatto@unimc.it::b0dff882-4194-43a0-8b10-1068c4ea61a2" providerId="AD" clId="Web-{F18C1B40-E0AA-B26E-C2B0-4A3D39B6171F}" dt="2024-02-12T11:17:17.498" v="553"/>
          <ac:spMkLst>
            <pc:docMk/>
            <pc:sldMk cId="2610111502" sldId="308"/>
            <ac:spMk id="15" creationId="{21540236-BFD5-4A9D-8840-4703E7F76825}"/>
          </ac:spMkLst>
        </pc:spChg>
        <pc:picChg chg="add del">
          <ac:chgData name="sveva.delgatto@unimc.it" userId="S::sveva.delgatto@unimc.it::b0dff882-4194-43a0-8b10-1068c4ea61a2" providerId="AD" clId="Web-{F18C1B40-E0AA-B26E-C2B0-4A3D39B6171F}" dt="2024-02-12T11:17:17.467" v="552"/>
          <ac:picMkLst>
            <pc:docMk/>
            <pc:sldMk cId="2610111502" sldId="308"/>
            <ac:picMk id="5" creationId="{039F30B9-A745-B0DB-EB95-CFA5AFB8223F}"/>
          </ac:picMkLst>
        </pc:picChg>
        <pc:picChg chg="add">
          <ac:chgData name="sveva.delgatto@unimc.it" userId="S::sveva.delgatto@unimc.it::b0dff882-4194-43a0-8b10-1068c4ea61a2" providerId="AD" clId="Web-{F18C1B40-E0AA-B26E-C2B0-4A3D39B6171F}" dt="2024-02-12T11:17:17.498" v="553"/>
          <ac:picMkLst>
            <pc:docMk/>
            <pc:sldMk cId="2610111502" sldId="308"/>
            <ac:picMk id="14" creationId="{9B15DB21-A4B6-2951-BB1D-809D93903DC8}"/>
          </ac:picMkLst>
        </pc:picChg>
      </pc:sldChg>
      <pc:sldChg chg="addSp modSp mod setBg">
        <pc:chgData name="sveva.delgatto@unimc.it" userId="S::sveva.delgatto@unimc.it::b0dff882-4194-43a0-8b10-1068c4ea61a2" providerId="AD" clId="Web-{F18C1B40-E0AA-B26E-C2B0-4A3D39B6171F}" dt="2024-02-12T11:22:34.008" v="598" actId="20577"/>
        <pc:sldMkLst>
          <pc:docMk/>
          <pc:sldMk cId="1105021279" sldId="309"/>
        </pc:sldMkLst>
        <pc:spChg chg="mod">
          <ac:chgData name="sveva.delgatto@unimc.it" userId="S::sveva.delgatto@unimc.it::b0dff882-4194-43a0-8b10-1068c4ea61a2" providerId="AD" clId="Web-{F18C1B40-E0AA-B26E-C2B0-4A3D39B6171F}" dt="2024-02-12T11:22:27.820" v="597"/>
          <ac:spMkLst>
            <pc:docMk/>
            <pc:sldMk cId="1105021279" sldId="309"/>
            <ac:spMk id="2" creationId="{FCD07028-19FB-80A8-4DC1-9F996EEDEDAA}"/>
          </ac:spMkLst>
        </pc:spChg>
        <pc:spChg chg="mod">
          <ac:chgData name="sveva.delgatto@unimc.it" userId="S::sveva.delgatto@unimc.it::b0dff882-4194-43a0-8b10-1068c4ea61a2" providerId="AD" clId="Web-{F18C1B40-E0AA-B26E-C2B0-4A3D39B6171F}" dt="2024-02-12T11:22:34.008" v="598" actId="20577"/>
          <ac:spMkLst>
            <pc:docMk/>
            <pc:sldMk cId="1105021279" sldId="309"/>
            <ac:spMk id="3" creationId="{2D7555B2-5209-22FD-9CF9-31E8F6EAD33B}"/>
          </ac:spMkLst>
        </pc:spChg>
        <pc:spChg chg="add">
          <ac:chgData name="sveva.delgatto@unimc.it" userId="S::sveva.delgatto@unimc.it::b0dff882-4194-43a0-8b10-1068c4ea61a2" providerId="AD" clId="Web-{F18C1B40-E0AA-B26E-C2B0-4A3D39B6171F}" dt="2024-02-12T11:22:27.820" v="597"/>
          <ac:spMkLst>
            <pc:docMk/>
            <pc:sldMk cId="1105021279" sldId="309"/>
            <ac:spMk id="9" creationId="{04C21BAE-6866-4C7A-A7EC-C1B2E572D5BE}"/>
          </ac:spMkLst>
        </pc:spChg>
        <pc:spChg chg="add">
          <ac:chgData name="sveva.delgatto@unimc.it" userId="S::sveva.delgatto@unimc.it::b0dff882-4194-43a0-8b10-1068c4ea61a2" providerId="AD" clId="Web-{F18C1B40-E0AA-B26E-C2B0-4A3D39B6171F}" dt="2024-02-12T11:22:27.820" v="597"/>
          <ac:spMkLst>
            <pc:docMk/>
            <pc:sldMk cId="1105021279" sldId="309"/>
            <ac:spMk id="11" creationId="{7E7D0C94-08B4-48AE-8813-CC4D60294F42}"/>
          </ac:spMkLst>
        </pc:spChg>
        <pc:spChg chg="add">
          <ac:chgData name="sveva.delgatto@unimc.it" userId="S::sveva.delgatto@unimc.it::b0dff882-4194-43a0-8b10-1068c4ea61a2" providerId="AD" clId="Web-{F18C1B40-E0AA-B26E-C2B0-4A3D39B6171F}" dt="2024-02-12T11:22:27.820" v="597"/>
          <ac:spMkLst>
            <pc:docMk/>
            <pc:sldMk cId="1105021279" sldId="309"/>
            <ac:spMk id="13" creationId="{F0C518C2-0AA4-470C-87B9-9CBF428FBA25}"/>
          </ac:spMkLst>
        </pc:spChg>
        <pc:picChg chg="add">
          <ac:chgData name="sveva.delgatto@unimc.it" userId="S::sveva.delgatto@unimc.it::b0dff882-4194-43a0-8b10-1068c4ea61a2" providerId="AD" clId="Web-{F18C1B40-E0AA-B26E-C2B0-4A3D39B6171F}" dt="2024-02-12T11:22:27.820" v="597"/>
          <ac:picMkLst>
            <pc:docMk/>
            <pc:sldMk cId="1105021279" sldId="309"/>
            <ac:picMk id="5" creationId="{9D9A5BA5-E4D6-5BA0-71AA-5DDB12595A94}"/>
          </ac:picMkLst>
        </pc:picChg>
      </pc:sldChg>
      <pc:sldChg chg="addSp modSp mod setBg">
        <pc:chgData name="sveva.delgatto@unimc.it" userId="S::sveva.delgatto@unimc.it::b0dff882-4194-43a0-8b10-1068c4ea61a2" providerId="AD" clId="Web-{F18C1B40-E0AA-B26E-C2B0-4A3D39B6171F}" dt="2024-02-12T11:25:00.996" v="614"/>
        <pc:sldMkLst>
          <pc:docMk/>
          <pc:sldMk cId="3454928510" sldId="310"/>
        </pc:sldMkLst>
        <pc:spChg chg="mod">
          <ac:chgData name="sveva.delgatto@unimc.it" userId="S::sveva.delgatto@unimc.it::b0dff882-4194-43a0-8b10-1068c4ea61a2" providerId="AD" clId="Web-{F18C1B40-E0AA-B26E-C2B0-4A3D39B6171F}" dt="2024-02-12T11:25:00.996" v="614"/>
          <ac:spMkLst>
            <pc:docMk/>
            <pc:sldMk cId="3454928510" sldId="310"/>
            <ac:spMk id="2" creationId="{428316C9-187F-3341-2834-A0E1A4AA3F51}"/>
          </ac:spMkLst>
        </pc:spChg>
        <pc:spChg chg="mod">
          <ac:chgData name="sveva.delgatto@unimc.it" userId="S::sveva.delgatto@unimc.it::b0dff882-4194-43a0-8b10-1068c4ea61a2" providerId="AD" clId="Web-{F18C1B40-E0AA-B26E-C2B0-4A3D39B6171F}" dt="2024-02-12T11:25:00.996" v="614"/>
          <ac:spMkLst>
            <pc:docMk/>
            <pc:sldMk cId="3454928510" sldId="310"/>
            <ac:spMk id="3" creationId="{49BED183-87A2-E2F6-168E-5AFE8889ECA6}"/>
          </ac:spMkLst>
        </pc:spChg>
        <pc:spChg chg="add">
          <ac:chgData name="sveva.delgatto@unimc.it" userId="S::sveva.delgatto@unimc.it::b0dff882-4194-43a0-8b10-1068c4ea61a2" providerId="AD" clId="Web-{F18C1B40-E0AA-B26E-C2B0-4A3D39B6171F}" dt="2024-02-12T11:25:00.996" v="614"/>
          <ac:spMkLst>
            <pc:docMk/>
            <pc:sldMk cId="3454928510" sldId="310"/>
            <ac:spMk id="12" creationId="{5D7F64A8-D625-4F61-A290-B499BB62ACFF}"/>
          </ac:spMkLst>
        </pc:spChg>
        <pc:picChg chg="add">
          <ac:chgData name="sveva.delgatto@unimc.it" userId="S::sveva.delgatto@unimc.it::b0dff882-4194-43a0-8b10-1068c4ea61a2" providerId="AD" clId="Web-{F18C1B40-E0AA-B26E-C2B0-4A3D39B6171F}" dt="2024-02-12T11:25:00.996" v="614"/>
          <ac:picMkLst>
            <pc:docMk/>
            <pc:sldMk cId="3454928510" sldId="310"/>
            <ac:picMk id="7" creationId="{06184E23-6A36-DA8D-3FD8-F7C98F252879}"/>
          </ac:picMkLst>
        </pc:picChg>
        <pc:picChg chg="add">
          <ac:chgData name="sveva.delgatto@unimc.it" userId="S::sveva.delgatto@unimc.it::b0dff882-4194-43a0-8b10-1068c4ea61a2" providerId="AD" clId="Web-{F18C1B40-E0AA-B26E-C2B0-4A3D39B6171F}" dt="2024-02-12T11:25:00.996" v="614"/>
          <ac:picMkLst>
            <pc:docMk/>
            <pc:sldMk cId="3454928510" sldId="310"/>
            <ac:picMk id="9" creationId="{8DD0041D-B147-4DF9-9720-26840ED82518}"/>
          </ac:picMkLst>
        </pc:picChg>
      </pc:sldChg>
      <pc:sldChg chg="addSp modSp mod setBg">
        <pc:chgData name="sveva.delgatto@unimc.it" userId="S::sveva.delgatto@unimc.it::b0dff882-4194-43a0-8b10-1068c4ea61a2" providerId="AD" clId="Web-{F18C1B40-E0AA-B26E-C2B0-4A3D39B6171F}" dt="2024-02-12T11:27:04.078" v="633" actId="20577"/>
        <pc:sldMkLst>
          <pc:docMk/>
          <pc:sldMk cId="4074533201" sldId="311"/>
        </pc:sldMkLst>
        <pc:spChg chg="mod">
          <ac:chgData name="sveva.delgatto@unimc.it" userId="S::sveva.delgatto@unimc.it::b0dff882-4194-43a0-8b10-1068c4ea61a2" providerId="AD" clId="Web-{F18C1B40-E0AA-B26E-C2B0-4A3D39B6171F}" dt="2024-02-12T11:26:49.062" v="630"/>
          <ac:spMkLst>
            <pc:docMk/>
            <pc:sldMk cId="4074533201" sldId="311"/>
            <ac:spMk id="2" creationId="{C50CC19A-C2DF-2777-8ABD-6FD541666279}"/>
          </ac:spMkLst>
        </pc:spChg>
        <pc:spChg chg="mod">
          <ac:chgData name="sveva.delgatto@unimc.it" userId="S::sveva.delgatto@unimc.it::b0dff882-4194-43a0-8b10-1068c4ea61a2" providerId="AD" clId="Web-{F18C1B40-E0AA-B26E-C2B0-4A3D39B6171F}" dt="2024-02-12T11:27:04.078" v="633" actId="20577"/>
          <ac:spMkLst>
            <pc:docMk/>
            <pc:sldMk cId="4074533201" sldId="311"/>
            <ac:spMk id="3" creationId="{64448CA7-3839-8505-3542-5C6A244E6EF2}"/>
          </ac:spMkLst>
        </pc:spChg>
        <pc:spChg chg="add">
          <ac:chgData name="sveva.delgatto@unimc.it" userId="S::sveva.delgatto@unimc.it::b0dff882-4194-43a0-8b10-1068c4ea61a2" providerId="AD" clId="Web-{F18C1B40-E0AA-B26E-C2B0-4A3D39B6171F}" dt="2024-02-12T11:26:49.062" v="630"/>
          <ac:spMkLst>
            <pc:docMk/>
            <pc:sldMk cId="4074533201" sldId="311"/>
            <ac:spMk id="9" creationId="{2C61293E-6EBE-43EF-A52C-9BEBFD7679D4}"/>
          </ac:spMkLst>
        </pc:spChg>
        <pc:spChg chg="add">
          <ac:chgData name="sveva.delgatto@unimc.it" userId="S::sveva.delgatto@unimc.it::b0dff882-4194-43a0-8b10-1068c4ea61a2" providerId="AD" clId="Web-{F18C1B40-E0AA-B26E-C2B0-4A3D39B6171F}" dt="2024-02-12T11:26:49.062" v="630"/>
          <ac:spMkLst>
            <pc:docMk/>
            <pc:sldMk cId="4074533201" sldId="311"/>
            <ac:spMk id="11" creationId="{21540236-BFD5-4A9D-8840-4703E7F76825}"/>
          </ac:spMkLst>
        </pc:spChg>
        <pc:picChg chg="add">
          <ac:chgData name="sveva.delgatto@unimc.it" userId="S::sveva.delgatto@unimc.it::b0dff882-4194-43a0-8b10-1068c4ea61a2" providerId="AD" clId="Web-{F18C1B40-E0AA-B26E-C2B0-4A3D39B6171F}" dt="2024-02-12T11:26:49.062" v="630"/>
          <ac:picMkLst>
            <pc:docMk/>
            <pc:sldMk cId="4074533201" sldId="311"/>
            <ac:picMk id="5" creationId="{2D099332-C5B6-4441-E2A3-52395E41444A}"/>
          </ac:picMkLst>
        </pc:picChg>
      </pc:sldChg>
      <pc:sldChg chg="addSp modSp mod setBg">
        <pc:chgData name="sveva.delgatto@unimc.it" userId="S::sveva.delgatto@unimc.it::b0dff882-4194-43a0-8b10-1068c4ea61a2" providerId="AD" clId="Web-{F18C1B40-E0AA-B26E-C2B0-4A3D39B6171F}" dt="2024-02-12T11:29:00.832" v="649" actId="20577"/>
        <pc:sldMkLst>
          <pc:docMk/>
          <pc:sldMk cId="3215459356" sldId="312"/>
        </pc:sldMkLst>
        <pc:spChg chg="mod">
          <ac:chgData name="sveva.delgatto@unimc.it" userId="S::sveva.delgatto@unimc.it::b0dff882-4194-43a0-8b10-1068c4ea61a2" providerId="AD" clId="Web-{F18C1B40-E0AA-B26E-C2B0-4A3D39B6171F}" dt="2024-02-12T11:28:45.097" v="647"/>
          <ac:spMkLst>
            <pc:docMk/>
            <pc:sldMk cId="3215459356" sldId="312"/>
            <ac:spMk id="2" creationId="{82A046FE-E1FF-4461-808E-F2B306622B3C}"/>
          </ac:spMkLst>
        </pc:spChg>
        <pc:spChg chg="mod">
          <ac:chgData name="sveva.delgatto@unimc.it" userId="S::sveva.delgatto@unimc.it::b0dff882-4194-43a0-8b10-1068c4ea61a2" providerId="AD" clId="Web-{F18C1B40-E0AA-B26E-C2B0-4A3D39B6171F}" dt="2024-02-12T11:29:00.832" v="649" actId="20577"/>
          <ac:spMkLst>
            <pc:docMk/>
            <pc:sldMk cId="3215459356" sldId="312"/>
            <ac:spMk id="3" creationId="{99FFCE5E-C073-675B-0017-C41E9BA6EC48}"/>
          </ac:spMkLst>
        </pc:spChg>
        <pc:spChg chg="add">
          <ac:chgData name="sveva.delgatto@unimc.it" userId="S::sveva.delgatto@unimc.it::b0dff882-4194-43a0-8b10-1068c4ea61a2" providerId="AD" clId="Web-{F18C1B40-E0AA-B26E-C2B0-4A3D39B6171F}" dt="2024-02-12T11:28:45.097" v="647"/>
          <ac:spMkLst>
            <pc:docMk/>
            <pc:sldMk cId="3215459356" sldId="312"/>
            <ac:spMk id="8" creationId="{777A147A-9ED8-46B4-8660-1B3C2AA880B5}"/>
          </ac:spMkLst>
        </pc:spChg>
        <pc:spChg chg="add">
          <ac:chgData name="sveva.delgatto@unimc.it" userId="S::sveva.delgatto@unimc.it::b0dff882-4194-43a0-8b10-1068c4ea61a2" providerId="AD" clId="Web-{F18C1B40-E0AA-B26E-C2B0-4A3D39B6171F}" dt="2024-02-12T11:28:45.097" v="647"/>
          <ac:spMkLst>
            <pc:docMk/>
            <pc:sldMk cId="3215459356" sldId="312"/>
            <ac:spMk id="10" creationId="{5D6C15A0-C087-4593-8414-2B4EC1CDC3DE}"/>
          </ac:spMkLst>
        </pc:spChg>
      </pc:sldChg>
      <pc:sldChg chg="addSp modSp mod setBg">
        <pc:chgData name="sveva.delgatto@unimc.it" userId="S::sveva.delgatto@unimc.it::b0dff882-4194-43a0-8b10-1068c4ea61a2" providerId="AD" clId="Web-{F18C1B40-E0AA-B26E-C2B0-4A3D39B6171F}" dt="2024-02-12T11:29:22.020" v="652" actId="20577"/>
        <pc:sldMkLst>
          <pc:docMk/>
          <pc:sldMk cId="2346689391" sldId="313"/>
        </pc:sldMkLst>
        <pc:spChg chg="mod">
          <ac:chgData name="sveva.delgatto@unimc.it" userId="S::sveva.delgatto@unimc.it::b0dff882-4194-43a0-8b10-1068c4ea61a2" providerId="AD" clId="Web-{F18C1B40-E0AA-B26E-C2B0-4A3D39B6171F}" dt="2024-02-12T11:29:10.676" v="650"/>
          <ac:spMkLst>
            <pc:docMk/>
            <pc:sldMk cId="2346689391" sldId="313"/>
            <ac:spMk id="2" creationId="{F5B52B5A-6AFA-A952-4880-A92ADB6A93F5}"/>
          </ac:spMkLst>
        </pc:spChg>
        <pc:spChg chg="mod">
          <ac:chgData name="sveva.delgatto@unimc.it" userId="S::sveva.delgatto@unimc.it::b0dff882-4194-43a0-8b10-1068c4ea61a2" providerId="AD" clId="Web-{F18C1B40-E0AA-B26E-C2B0-4A3D39B6171F}" dt="2024-02-12T11:29:22.020" v="652" actId="20577"/>
          <ac:spMkLst>
            <pc:docMk/>
            <pc:sldMk cId="2346689391" sldId="313"/>
            <ac:spMk id="3" creationId="{B89A7B4C-9C58-0F51-8281-8A2319CF471F}"/>
          </ac:spMkLst>
        </pc:spChg>
        <pc:spChg chg="add">
          <ac:chgData name="sveva.delgatto@unimc.it" userId="S::sveva.delgatto@unimc.it::b0dff882-4194-43a0-8b10-1068c4ea61a2" providerId="AD" clId="Web-{F18C1B40-E0AA-B26E-C2B0-4A3D39B6171F}" dt="2024-02-12T11:29:10.676" v="650"/>
          <ac:spMkLst>
            <pc:docMk/>
            <pc:sldMk cId="2346689391" sldId="313"/>
            <ac:spMk id="8" creationId="{777A147A-9ED8-46B4-8660-1B3C2AA880B5}"/>
          </ac:spMkLst>
        </pc:spChg>
        <pc:spChg chg="add">
          <ac:chgData name="sveva.delgatto@unimc.it" userId="S::sveva.delgatto@unimc.it::b0dff882-4194-43a0-8b10-1068c4ea61a2" providerId="AD" clId="Web-{F18C1B40-E0AA-B26E-C2B0-4A3D39B6171F}" dt="2024-02-12T11:29:10.676" v="650"/>
          <ac:spMkLst>
            <pc:docMk/>
            <pc:sldMk cId="2346689391" sldId="313"/>
            <ac:spMk id="10" creationId="{5D6C15A0-C087-4593-8414-2B4EC1CDC3DE}"/>
          </ac:spMkLst>
        </pc:spChg>
      </pc:sldChg>
      <pc:sldChg chg="addSp modSp mod setBg">
        <pc:chgData name="sveva.delgatto@unimc.it" userId="S::sveva.delgatto@unimc.it::b0dff882-4194-43a0-8b10-1068c4ea61a2" providerId="AD" clId="Web-{F18C1B40-E0AA-B26E-C2B0-4A3D39B6171F}" dt="2024-02-12T11:29:55.693" v="655" actId="20577"/>
        <pc:sldMkLst>
          <pc:docMk/>
          <pc:sldMk cId="521146919" sldId="314"/>
        </pc:sldMkLst>
        <pc:spChg chg="mod">
          <ac:chgData name="sveva.delgatto@unimc.it" userId="S::sveva.delgatto@unimc.it::b0dff882-4194-43a0-8b10-1068c4ea61a2" providerId="AD" clId="Web-{F18C1B40-E0AA-B26E-C2B0-4A3D39B6171F}" dt="2024-02-12T11:29:40.489" v="653"/>
          <ac:spMkLst>
            <pc:docMk/>
            <pc:sldMk cId="521146919" sldId="314"/>
            <ac:spMk id="2" creationId="{69B36CF5-4853-77E7-F0ED-1313F13A9851}"/>
          </ac:spMkLst>
        </pc:spChg>
        <pc:spChg chg="mod">
          <ac:chgData name="sveva.delgatto@unimc.it" userId="S::sveva.delgatto@unimc.it::b0dff882-4194-43a0-8b10-1068c4ea61a2" providerId="AD" clId="Web-{F18C1B40-E0AA-B26E-C2B0-4A3D39B6171F}" dt="2024-02-12T11:29:55.693" v="655" actId="20577"/>
          <ac:spMkLst>
            <pc:docMk/>
            <pc:sldMk cId="521146919" sldId="314"/>
            <ac:spMk id="3" creationId="{BF590CDA-85EC-4A4B-4B9F-C6ABB0260348}"/>
          </ac:spMkLst>
        </pc:spChg>
        <pc:spChg chg="add">
          <ac:chgData name="sveva.delgatto@unimc.it" userId="S::sveva.delgatto@unimc.it::b0dff882-4194-43a0-8b10-1068c4ea61a2" providerId="AD" clId="Web-{F18C1B40-E0AA-B26E-C2B0-4A3D39B6171F}" dt="2024-02-12T11:29:40.489" v="653"/>
          <ac:spMkLst>
            <pc:docMk/>
            <pc:sldMk cId="521146919" sldId="314"/>
            <ac:spMk id="8" creationId="{777A147A-9ED8-46B4-8660-1B3C2AA880B5}"/>
          </ac:spMkLst>
        </pc:spChg>
        <pc:spChg chg="add">
          <ac:chgData name="sveva.delgatto@unimc.it" userId="S::sveva.delgatto@unimc.it::b0dff882-4194-43a0-8b10-1068c4ea61a2" providerId="AD" clId="Web-{F18C1B40-E0AA-B26E-C2B0-4A3D39B6171F}" dt="2024-02-12T11:29:40.489" v="653"/>
          <ac:spMkLst>
            <pc:docMk/>
            <pc:sldMk cId="521146919" sldId="314"/>
            <ac:spMk id="10" creationId="{5D6C15A0-C087-4593-8414-2B4EC1CDC3DE}"/>
          </ac:spMkLst>
        </pc:spChg>
      </pc:sldChg>
      <pc:sldChg chg="addSp modSp mod setBg">
        <pc:chgData name="sveva.delgatto@unimc.it" userId="S::sveva.delgatto@unimc.it::b0dff882-4194-43a0-8b10-1068c4ea61a2" providerId="AD" clId="Web-{F18C1B40-E0AA-B26E-C2B0-4A3D39B6171F}" dt="2024-02-12T11:31:05.820" v="668" actId="20577"/>
        <pc:sldMkLst>
          <pc:docMk/>
          <pc:sldMk cId="3799674373" sldId="315"/>
        </pc:sldMkLst>
        <pc:spChg chg="mod">
          <ac:chgData name="sveva.delgatto@unimc.it" userId="S::sveva.delgatto@unimc.it::b0dff882-4194-43a0-8b10-1068c4ea61a2" providerId="AD" clId="Web-{F18C1B40-E0AA-B26E-C2B0-4A3D39B6171F}" dt="2024-02-12T11:30:06.459" v="656"/>
          <ac:spMkLst>
            <pc:docMk/>
            <pc:sldMk cId="3799674373" sldId="315"/>
            <ac:spMk id="2" creationId="{1DCD9FB3-AEBD-43D6-41C4-7088D0D82267}"/>
          </ac:spMkLst>
        </pc:spChg>
        <pc:spChg chg="mod">
          <ac:chgData name="sveva.delgatto@unimc.it" userId="S::sveva.delgatto@unimc.it::b0dff882-4194-43a0-8b10-1068c4ea61a2" providerId="AD" clId="Web-{F18C1B40-E0AA-B26E-C2B0-4A3D39B6171F}" dt="2024-02-12T11:31:05.820" v="668" actId="20577"/>
          <ac:spMkLst>
            <pc:docMk/>
            <pc:sldMk cId="3799674373" sldId="315"/>
            <ac:spMk id="3" creationId="{453DB1BE-49F3-E594-020F-57D1854D5DA4}"/>
          </ac:spMkLst>
        </pc:spChg>
        <pc:spChg chg="add">
          <ac:chgData name="sveva.delgatto@unimc.it" userId="S::sveva.delgatto@unimc.it::b0dff882-4194-43a0-8b10-1068c4ea61a2" providerId="AD" clId="Web-{F18C1B40-E0AA-B26E-C2B0-4A3D39B6171F}" dt="2024-02-12T11:30:06.459" v="656"/>
          <ac:spMkLst>
            <pc:docMk/>
            <pc:sldMk cId="3799674373" sldId="315"/>
            <ac:spMk id="8" creationId="{777A147A-9ED8-46B4-8660-1B3C2AA880B5}"/>
          </ac:spMkLst>
        </pc:spChg>
        <pc:spChg chg="add">
          <ac:chgData name="sveva.delgatto@unimc.it" userId="S::sveva.delgatto@unimc.it::b0dff882-4194-43a0-8b10-1068c4ea61a2" providerId="AD" clId="Web-{F18C1B40-E0AA-B26E-C2B0-4A3D39B6171F}" dt="2024-02-12T11:30:06.459" v="656"/>
          <ac:spMkLst>
            <pc:docMk/>
            <pc:sldMk cId="3799674373" sldId="315"/>
            <ac:spMk id="10" creationId="{5D6C15A0-C087-4593-8414-2B4EC1CDC3DE}"/>
          </ac:spMkLst>
        </pc:spChg>
      </pc:sldChg>
      <pc:sldChg chg="modSp add replId">
        <pc:chgData name="sveva.delgatto@unimc.it" userId="S::sveva.delgatto@unimc.it::b0dff882-4194-43a0-8b10-1068c4ea61a2" providerId="AD" clId="Web-{F18C1B40-E0AA-B26E-C2B0-4A3D39B6171F}" dt="2024-02-12T10:18:13.562" v="211" actId="20577"/>
        <pc:sldMkLst>
          <pc:docMk/>
          <pc:sldMk cId="2759858787" sldId="316"/>
        </pc:sldMkLst>
        <pc:spChg chg="mod">
          <ac:chgData name="sveva.delgatto@unimc.it" userId="S::sveva.delgatto@unimc.it::b0dff882-4194-43a0-8b10-1068c4ea61a2" providerId="AD" clId="Web-{F18C1B40-E0AA-B26E-C2B0-4A3D39B6171F}" dt="2024-02-12T10:18:13.562" v="211" actId="20577"/>
          <ac:spMkLst>
            <pc:docMk/>
            <pc:sldMk cId="2759858787" sldId="316"/>
            <ac:spMk id="3" creationId="{0963CFA4-4506-FA65-AE27-87DBB787CE99}"/>
          </ac:spMkLst>
        </pc:spChg>
      </pc:sldChg>
      <pc:sldChg chg="addSp modSp add mod replId setBg">
        <pc:chgData name="sveva.delgatto@unimc.it" userId="S::sveva.delgatto@unimc.it::b0dff882-4194-43a0-8b10-1068c4ea61a2" providerId="AD" clId="Web-{F18C1B40-E0AA-B26E-C2B0-4A3D39B6171F}" dt="2024-02-12T10:20:00.956" v="226"/>
        <pc:sldMkLst>
          <pc:docMk/>
          <pc:sldMk cId="328467580" sldId="317"/>
        </pc:sldMkLst>
        <pc:spChg chg="mod">
          <ac:chgData name="sveva.delgatto@unimc.it" userId="S::sveva.delgatto@unimc.it::b0dff882-4194-43a0-8b10-1068c4ea61a2" providerId="AD" clId="Web-{F18C1B40-E0AA-B26E-C2B0-4A3D39B6171F}" dt="2024-02-12T10:20:00.956" v="226"/>
          <ac:spMkLst>
            <pc:docMk/>
            <pc:sldMk cId="328467580" sldId="317"/>
            <ac:spMk id="2" creationId="{A15E5D8D-BBD9-E951-7619-743A18544C82}"/>
          </ac:spMkLst>
        </pc:spChg>
        <pc:spChg chg="mod">
          <ac:chgData name="sveva.delgatto@unimc.it" userId="S::sveva.delgatto@unimc.it::b0dff882-4194-43a0-8b10-1068c4ea61a2" providerId="AD" clId="Web-{F18C1B40-E0AA-B26E-C2B0-4A3D39B6171F}" dt="2024-02-12T10:20:00.956" v="226"/>
          <ac:spMkLst>
            <pc:docMk/>
            <pc:sldMk cId="328467580" sldId="317"/>
            <ac:spMk id="3" creationId="{B65BF6C7-D852-53A2-3B86-5919C1C1D29E}"/>
          </ac:spMkLst>
        </pc:spChg>
        <pc:spChg chg="add">
          <ac:chgData name="sveva.delgatto@unimc.it" userId="S::sveva.delgatto@unimc.it::b0dff882-4194-43a0-8b10-1068c4ea61a2" providerId="AD" clId="Web-{F18C1B40-E0AA-B26E-C2B0-4A3D39B6171F}" dt="2024-02-12T10:20:00.956" v="226"/>
          <ac:spMkLst>
            <pc:docMk/>
            <pc:sldMk cId="328467580" sldId="317"/>
            <ac:spMk id="8" creationId="{777A147A-9ED8-46B4-8660-1B3C2AA880B5}"/>
          </ac:spMkLst>
        </pc:spChg>
        <pc:spChg chg="add">
          <ac:chgData name="sveva.delgatto@unimc.it" userId="S::sveva.delgatto@unimc.it::b0dff882-4194-43a0-8b10-1068c4ea61a2" providerId="AD" clId="Web-{F18C1B40-E0AA-B26E-C2B0-4A3D39B6171F}" dt="2024-02-12T10:20:00.956" v="226"/>
          <ac:spMkLst>
            <pc:docMk/>
            <pc:sldMk cId="328467580" sldId="317"/>
            <ac:spMk id="10" creationId="{5D6C15A0-C087-4593-8414-2B4EC1CDC3DE}"/>
          </ac:spMkLst>
        </pc:spChg>
      </pc:sldChg>
      <pc:sldChg chg="addSp delSp modSp new del">
        <pc:chgData name="sveva.delgatto@unimc.it" userId="S::sveva.delgatto@unimc.it::b0dff882-4194-43a0-8b10-1068c4ea61a2" providerId="AD" clId="Web-{F18C1B40-E0AA-B26E-C2B0-4A3D39B6171F}" dt="2024-02-12T11:07:59.481" v="484"/>
        <pc:sldMkLst>
          <pc:docMk/>
          <pc:sldMk cId="1496081745" sldId="318"/>
        </pc:sldMkLst>
        <pc:spChg chg="mod">
          <ac:chgData name="sveva.delgatto@unimc.it" userId="S::sveva.delgatto@unimc.it::b0dff882-4194-43a0-8b10-1068c4ea61a2" providerId="AD" clId="Web-{F18C1B40-E0AA-B26E-C2B0-4A3D39B6171F}" dt="2024-02-12T11:07:56.262" v="481" actId="20577"/>
          <ac:spMkLst>
            <pc:docMk/>
            <pc:sldMk cId="1496081745" sldId="318"/>
            <ac:spMk id="2" creationId="{0C1AB16E-0D53-1C6C-A886-C46B431C241A}"/>
          </ac:spMkLst>
        </pc:spChg>
        <pc:spChg chg="add del">
          <ac:chgData name="sveva.delgatto@unimc.it" userId="S::sveva.delgatto@unimc.it::b0dff882-4194-43a0-8b10-1068c4ea61a2" providerId="AD" clId="Web-{F18C1B40-E0AA-B26E-C2B0-4A3D39B6171F}" dt="2024-02-12T11:07:58.262" v="483"/>
          <ac:spMkLst>
            <pc:docMk/>
            <pc:sldMk cId="1496081745" sldId="318"/>
            <ac:spMk id="3" creationId="{7D2FC2A2-C07B-9B88-C107-2B28D9D52EA7}"/>
          </ac:spMkLst>
        </pc:spChg>
        <pc:picChg chg="add del mod ord">
          <ac:chgData name="sveva.delgatto@unimc.it" userId="S::sveva.delgatto@unimc.it::b0dff882-4194-43a0-8b10-1068c4ea61a2" providerId="AD" clId="Web-{F18C1B40-E0AA-B26E-C2B0-4A3D39B6171F}" dt="2024-02-12T11:07:58.262" v="483"/>
          <ac:picMkLst>
            <pc:docMk/>
            <pc:sldMk cId="1496081745" sldId="318"/>
            <ac:picMk id="4" creationId="{332CCFC5-E2AD-1456-B5B4-245AF8F8BEDF}"/>
          </ac:picMkLst>
        </pc:picChg>
      </pc:sldChg>
      <pc:sldChg chg="addSp delSp modSp new mod ord setBg">
        <pc:chgData name="sveva.delgatto@unimc.it" userId="S::sveva.delgatto@unimc.it::b0dff882-4194-43a0-8b10-1068c4ea61a2" providerId="AD" clId="Web-{F18C1B40-E0AA-B26E-C2B0-4A3D39B6171F}" dt="2024-02-12T11:11:13.909" v="516"/>
        <pc:sldMkLst>
          <pc:docMk/>
          <pc:sldMk cId="3773139921" sldId="318"/>
        </pc:sldMkLst>
        <pc:spChg chg="mod">
          <ac:chgData name="sveva.delgatto@unimc.it" userId="S::sveva.delgatto@unimc.it::b0dff882-4194-43a0-8b10-1068c4ea61a2" providerId="AD" clId="Web-{F18C1B40-E0AA-B26E-C2B0-4A3D39B6171F}" dt="2024-02-12T11:09:42.781" v="505"/>
          <ac:spMkLst>
            <pc:docMk/>
            <pc:sldMk cId="3773139921" sldId="318"/>
            <ac:spMk id="2" creationId="{7714BA24-7A41-9302-3B73-AF99333D2A39}"/>
          </ac:spMkLst>
        </pc:spChg>
        <pc:spChg chg="add del mod">
          <ac:chgData name="sveva.delgatto@unimc.it" userId="S::sveva.delgatto@unimc.it::b0dff882-4194-43a0-8b10-1068c4ea61a2" providerId="AD" clId="Web-{F18C1B40-E0AA-B26E-C2B0-4A3D39B6171F}" dt="2024-02-12T11:09:49.328" v="509" actId="20577"/>
          <ac:spMkLst>
            <pc:docMk/>
            <pc:sldMk cId="3773139921" sldId="318"/>
            <ac:spMk id="3" creationId="{337E1A4C-3D66-CC2E-6E0D-8C0D0059FB8C}"/>
          </ac:spMkLst>
        </pc:spChg>
        <pc:spChg chg="add">
          <ac:chgData name="sveva.delgatto@unimc.it" userId="S::sveva.delgatto@unimc.it::b0dff882-4194-43a0-8b10-1068c4ea61a2" providerId="AD" clId="Web-{F18C1B40-E0AA-B26E-C2B0-4A3D39B6171F}" dt="2024-02-12T11:09:42.781" v="505"/>
          <ac:spMkLst>
            <pc:docMk/>
            <pc:sldMk cId="3773139921" sldId="318"/>
            <ac:spMk id="5" creationId="{907EF6B7-1338-4443-8C46-6A318D952DFD}"/>
          </ac:spMkLst>
        </pc:spChg>
        <pc:spChg chg="add">
          <ac:chgData name="sveva.delgatto@unimc.it" userId="S::sveva.delgatto@unimc.it::b0dff882-4194-43a0-8b10-1068c4ea61a2" providerId="AD" clId="Web-{F18C1B40-E0AA-B26E-C2B0-4A3D39B6171F}" dt="2024-02-12T11:09:42.781" v="505"/>
          <ac:spMkLst>
            <pc:docMk/>
            <pc:sldMk cId="3773139921" sldId="318"/>
            <ac:spMk id="10" creationId="{DAAE4CDD-124C-4DCF-9584-B6033B545DD5}"/>
          </ac:spMkLst>
        </pc:spChg>
        <pc:spChg chg="add">
          <ac:chgData name="sveva.delgatto@unimc.it" userId="S::sveva.delgatto@unimc.it::b0dff882-4194-43a0-8b10-1068c4ea61a2" providerId="AD" clId="Web-{F18C1B40-E0AA-B26E-C2B0-4A3D39B6171F}" dt="2024-02-12T11:09:42.781" v="505"/>
          <ac:spMkLst>
            <pc:docMk/>
            <pc:sldMk cId="3773139921" sldId="318"/>
            <ac:spMk id="12" creationId="{081E4A58-353D-44AE-B2FC-2A74E2E400F7}"/>
          </ac:spMkLst>
        </pc:spChg>
        <pc:grpChg chg="add del">
          <ac:chgData name="sveva.delgatto@unimc.it" userId="S::sveva.delgatto@unimc.it::b0dff882-4194-43a0-8b10-1068c4ea61a2" providerId="AD" clId="Web-{F18C1B40-E0AA-B26E-C2B0-4A3D39B6171F}" dt="2024-02-12T11:09:36.828" v="504"/>
          <ac:grpSpMkLst>
            <pc:docMk/>
            <pc:sldMk cId="3773139921" sldId="318"/>
            <ac:grpSpMk id="8" creationId="{21FDCCC3-920F-43F6-DD97-D9B994520297}"/>
          </ac:grpSpMkLst>
        </pc:grpChg>
      </pc:sldChg>
      <pc:sldChg chg="addSp modSp new del mod setBg">
        <pc:chgData name="sveva.delgatto@unimc.it" userId="S::sveva.delgatto@unimc.it::b0dff882-4194-43a0-8b10-1068c4ea61a2" providerId="AD" clId="Web-{F18C1B40-E0AA-B26E-C2B0-4A3D39B6171F}" dt="2024-02-12T11:09:23.577" v="501"/>
        <pc:sldMkLst>
          <pc:docMk/>
          <pc:sldMk cId="4235573895" sldId="318"/>
        </pc:sldMkLst>
        <pc:spChg chg="mod">
          <ac:chgData name="sveva.delgatto@unimc.it" userId="S::sveva.delgatto@unimc.it::b0dff882-4194-43a0-8b10-1068c4ea61a2" providerId="AD" clId="Web-{F18C1B40-E0AA-B26E-C2B0-4A3D39B6171F}" dt="2024-02-12T11:09:09.889" v="500"/>
          <ac:spMkLst>
            <pc:docMk/>
            <pc:sldMk cId="4235573895" sldId="318"/>
            <ac:spMk id="2" creationId="{7434CD58-8874-1836-7508-1673F33C2F33}"/>
          </ac:spMkLst>
        </pc:spChg>
        <pc:spChg chg="mod ord">
          <ac:chgData name="sveva.delgatto@unimc.it" userId="S::sveva.delgatto@unimc.it::b0dff882-4194-43a0-8b10-1068c4ea61a2" providerId="AD" clId="Web-{F18C1B40-E0AA-B26E-C2B0-4A3D39B6171F}" dt="2024-02-12T11:09:09.889" v="500"/>
          <ac:spMkLst>
            <pc:docMk/>
            <pc:sldMk cId="4235573895" sldId="318"/>
            <ac:spMk id="3" creationId="{66A8D8D2-B89C-08E3-4AA2-F37149FAD79C}"/>
          </ac:spMkLst>
        </pc:spChg>
        <pc:grpChg chg="add">
          <ac:chgData name="sveva.delgatto@unimc.it" userId="S::sveva.delgatto@unimc.it::b0dff882-4194-43a0-8b10-1068c4ea61a2" providerId="AD" clId="Web-{F18C1B40-E0AA-B26E-C2B0-4A3D39B6171F}" dt="2024-02-12T11:09:09.889" v="500"/>
          <ac:grpSpMkLst>
            <pc:docMk/>
            <pc:sldMk cId="4235573895" sldId="318"/>
            <ac:grpSpMk id="9" creationId="{9AF08BBE-71A7-AEFC-F970-93C6BF79B380}"/>
          </ac:grpSpMkLst>
        </pc:grpChg>
        <pc:picChg chg="add mod">
          <ac:chgData name="sveva.delgatto@unimc.it" userId="S::sveva.delgatto@unimc.it::b0dff882-4194-43a0-8b10-1068c4ea61a2" providerId="AD" clId="Web-{F18C1B40-E0AA-B26E-C2B0-4A3D39B6171F}" dt="2024-02-12T11:09:09.889" v="500"/>
          <ac:picMkLst>
            <pc:docMk/>
            <pc:sldMk cId="4235573895" sldId="318"/>
            <ac:picMk id="4" creationId="{D58FA805-8449-A054-3ECB-B89D0B3963E5}"/>
          </ac:picMkLst>
        </pc:picChg>
      </pc:sldChg>
      <pc:sldChg chg="modSp add replId">
        <pc:chgData name="sveva.delgatto@unimc.it" userId="S::sveva.delgatto@unimc.it::b0dff882-4194-43a0-8b10-1068c4ea61a2" providerId="AD" clId="Web-{F18C1B40-E0AA-B26E-C2B0-4A3D39B6171F}" dt="2024-02-12T11:16:38.465" v="550" actId="14100"/>
        <pc:sldMkLst>
          <pc:docMk/>
          <pc:sldMk cId="1207730243" sldId="319"/>
        </pc:sldMkLst>
        <pc:spChg chg="mod">
          <ac:chgData name="sveva.delgatto@unimc.it" userId="S::sveva.delgatto@unimc.it::b0dff882-4194-43a0-8b10-1068c4ea61a2" providerId="AD" clId="Web-{F18C1B40-E0AA-B26E-C2B0-4A3D39B6171F}" dt="2024-02-12T11:16:38.465" v="550" actId="14100"/>
          <ac:spMkLst>
            <pc:docMk/>
            <pc:sldMk cId="1207730243" sldId="319"/>
            <ac:spMk id="3" creationId="{83AE234B-E22C-CB52-E711-35465C5708B5}"/>
          </ac:spMkLst>
        </pc:spChg>
      </pc:sldChg>
      <pc:sldChg chg="addSp delSp modSp add replId">
        <pc:chgData name="sveva.delgatto@unimc.it" userId="S::sveva.delgatto@unimc.it::b0dff882-4194-43a0-8b10-1068c4ea61a2" providerId="AD" clId="Web-{F18C1B40-E0AA-B26E-C2B0-4A3D39B6171F}" dt="2024-02-12T11:20:55.676" v="581"/>
        <pc:sldMkLst>
          <pc:docMk/>
          <pc:sldMk cId="1541647361" sldId="320"/>
        </pc:sldMkLst>
        <pc:spChg chg="mod">
          <ac:chgData name="sveva.delgatto@unimc.it" userId="S::sveva.delgatto@unimc.it::b0dff882-4194-43a0-8b10-1068c4ea61a2" providerId="AD" clId="Web-{F18C1B40-E0AA-B26E-C2B0-4A3D39B6171F}" dt="2024-02-12T11:20:55.676" v="581"/>
          <ac:spMkLst>
            <pc:docMk/>
            <pc:sldMk cId="1541647361" sldId="320"/>
            <ac:spMk id="2" creationId="{81D5654D-4CD8-95A0-C43D-998C119D1D34}"/>
          </ac:spMkLst>
        </pc:spChg>
        <pc:spChg chg="mod">
          <ac:chgData name="sveva.delgatto@unimc.it" userId="S::sveva.delgatto@unimc.it::b0dff882-4194-43a0-8b10-1068c4ea61a2" providerId="AD" clId="Web-{F18C1B40-E0AA-B26E-C2B0-4A3D39B6171F}" dt="2024-02-12T11:20:55.676" v="581"/>
          <ac:spMkLst>
            <pc:docMk/>
            <pc:sldMk cId="1541647361" sldId="320"/>
            <ac:spMk id="3" creationId="{B841C9B6-A7F0-53E6-83E0-799F11EE111B}"/>
          </ac:spMkLst>
        </pc:spChg>
        <pc:spChg chg="add">
          <ac:chgData name="sveva.delgatto@unimc.it" userId="S::sveva.delgatto@unimc.it::b0dff882-4194-43a0-8b10-1068c4ea61a2" providerId="AD" clId="Web-{F18C1B40-E0AA-B26E-C2B0-4A3D39B6171F}" dt="2024-02-12T11:20:55.676" v="581"/>
          <ac:spMkLst>
            <pc:docMk/>
            <pc:sldMk cId="1541647361" sldId="320"/>
            <ac:spMk id="16" creationId="{2C61293E-6EBE-43EF-A52C-9BEBFD7679D4}"/>
          </ac:spMkLst>
        </pc:spChg>
        <pc:spChg chg="add">
          <ac:chgData name="sveva.delgatto@unimc.it" userId="S::sveva.delgatto@unimc.it::b0dff882-4194-43a0-8b10-1068c4ea61a2" providerId="AD" clId="Web-{F18C1B40-E0AA-B26E-C2B0-4A3D39B6171F}" dt="2024-02-12T11:20:55.676" v="581"/>
          <ac:spMkLst>
            <pc:docMk/>
            <pc:sldMk cId="1541647361" sldId="320"/>
            <ac:spMk id="18" creationId="{21540236-BFD5-4A9D-8840-4703E7F76825}"/>
          </ac:spMkLst>
        </pc:spChg>
        <pc:grpChg chg="del">
          <ac:chgData name="sveva.delgatto@unimc.it" userId="S::sveva.delgatto@unimc.it::b0dff882-4194-43a0-8b10-1068c4ea61a2" providerId="AD" clId="Web-{F18C1B40-E0AA-B26E-C2B0-4A3D39B6171F}" dt="2024-02-12T11:20:55.676" v="581"/>
          <ac:grpSpMkLst>
            <pc:docMk/>
            <pc:sldMk cId="1541647361" sldId="320"/>
            <ac:grpSpMk id="9" creationId="{5EFBDE31-BB3E-6CFC-23CD-B5976DA38438}"/>
          </ac:grpSpMkLst>
        </pc:grpChg>
        <pc:picChg chg="mod">
          <ac:chgData name="sveva.delgatto@unimc.it" userId="S::sveva.delgatto@unimc.it::b0dff882-4194-43a0-8b10-1068c4ea61a2" providerId="AD" clId="Web-{F18C1B40-E0AA-B26E-C2B0-4A3D39B6171F}" dt="2024-02-12T11:20:55.676" v="581"/>
          <ac:picMkLst>
            <pc:docMk/>
            <pc:sldMk cId="1541647361" sldId="320"/>
            <ac:picMk id="5" creationId="{17B10C60-C324-EEC6-1F4D-7A9266F8BBC9}"/>
          </ac:picMkLst>
        </pc:picChg>
      </pc:sldChg>
      <pc:sldChg chg="addSp delSp modSp add replId">
        <pc:chgData name="sveva.delgatto@unimc.it" userId="S::sveva.delgatto@unimc.it::b0dff882-4194-43a0-8b10-1068c4ea61a2" providerId="AD" clId="Web-{F18C1B40-E0AA-B26E-C2B0-4A3D39B6171F}" dt="2024-02-12T11:21:33.240" v="587"/>
        <pc:sldMkLst>
          <pc:docMk/>
          <pc:sldMk cId="2543157798" sldId="321"/>
        </pc:sldMkLst>
        <pc:spChg chg="mod ord">
          <ac:chgData name="sveva.delgatto@unimc.it" userId="S::sveva.delgatto@unimc.it::b0dff882-4194-43a0-8b10-1068c4ea61a2" providerId="AD" clId="Web-{F18C1B40-E0AA-B26E-C2B0-4A3D39B6171F}" dt="2024-02-12T11:21:33.240" v="587"/>
          <ac:spMkLst>
            <pc:docMk/>
            <pc:sldMk cId="2543157798" sldId="321"/>
            <ac:spMk id="2" creationId="{81D5654D-4CD8-95A0-C43D-998C119D1D34}"/>
          </ac:spMkLst>
        </pc:spChg>
        <pc:spChg chg="mod">
          <ac:chgData name="sveva.delgatto@unimc.it" userId="S::sveva.delgatto@unimc.it::b0dff882-4194-43a0-8b10-1068c4ea61a2" providerId="AD" clId="Web-{F18C1B40-E0AA-B26E-C2B0-4A3D39B6171F}" dt="2024-02-12T11:21:33.240" v="587"/>
          <ac:spMkLst>
            <pc:docMk/>
            <pc:sldMk cId="2543157798" sldId="321"/>
            <ac:spMk id="3" creationId="{B841C9B6-A7F0-53E6-83E0-799F11EE111B}"/>
          </ac:spMkLst>
        </pc:spChg>
        <pc:spChg chg="del">
          <ac:chgData name="sveva.delgatto@unimc.it" userId="S::sveva.delgatto@unimc.it::b0dff882-4194-43a0-8b10-1068c4ea61a2" providerId="AD" clId="Web-{F18C1B40-E0AA-B26E-C2B0-4A3D39B6171F}" dt="2024-02-12T11:21:33.240" v="587"/>
          <ac:spMkLst>
            <pc:docMk/>
            <pc:sldMk cId="2543157798" sldId="321"/>
            <ac:spMk id="16" creationId="{2C61293E-6EBE-43EF-A52C-9BEBFD7679D4}"/>
          </ac:spMkLst>
        </pc:spChg>
        <pc:spChg chg="del">
          <ac:chgData name="sveva.delgatto@unimc.it" userId="S::sveva.delgatto@unimc.it::b0dff882-4194-43a0-8b10-1068c4ea61a2" providerId="AD" clId="Web-{F18C1B40-E0AA-B26E-C2B0-4A3D39B6171F}" dt="2024-02-12T11:21:33.240" v="587"/>
          <ac:spMkLst>
            <pc:docMk/>
            <pc:sldMk cId="2543157798" sldId="321"/>
            <ac:spMk id="18" creationId="{21540236-BFD5-4A9D-8840-4703E7F76825}"/>
          </ac:spMkLst>
        </pc:spChg>
        <pc:spChg chg="add">
          <ac:chgData name="sveva.delgatto@unimc.it" userId="S::sveva.delgatto@unimc.it::b0dff882-4194-43a0-8b10-1068c4ea61a2" providerId="AD" clId="Web-{F18C1B40-E0AA-B26E-C2B0-4A3D39B6171F}" dt="2024-02-12T11:21:33.240" v="587"/>
          <ac:spMkLst>
            <pc:docMk/>
            <pc:sldMk cId="2543157798" sldId="321"/>
            <ac:spMk id="23" creationId="{04812C46-200A-4DEB-A05E-3ED6C68C2387}"/>
          </ac:spMkLst>
        </pc:spChg>
        <pc:spChg chg="add">
          <ac:chgData name="sveva.delgatto@unimc.it" userId="S::sveva.delgatto@unimc.it::b0dff882-4194-43a0-8b10-1068c4ea61a2" providerId="AD" clId="Web-{F18C1B40-E0AA-B26E-C2B0-4A3D39B6171F}" dt="2024-02-12T11:21:33.240" v="587"/>
          <ac:spMkLst>
            <pc:docMk/>
            <pc:sldMk cId="2543157798" sldId="321"/>
            <ac:spMk id="25" creationId="{D1EA859B-E555-4109-94F3-6700E046E008}"/>
          </ac:spMkLst>
        </pc:spChg>
        <pc:picChg chg="mod">
          <ac:chgData name="sveva.delgatto@unimc.it" userId="S::sveva.delgatto@unimc.it::b0dff882-4194-43a0-8b10-1068c4ea61a2" providerId="AD" clId="Web-{F18C1B40-E0AA-B26E-C2B0-4A3D39B6171F}" dt="2024-02-12T11:21:33.240" v="587"/>
          <ac:picMkLst>
            <pc:docMk/>
            <pc:sldMk cId="2543157798" sldId="321"/>
            <ac:picMk id="5" creationId="{17B10C60-C324-EEC6-1F4D-7A9266F8BBC9}"/>
          </ac:picMkLst>
        </pc:picChg>
      </pc:sldChg>
    </pc:docChg>
  </pc:docChgLst>
  <pc:docChgLst>
    <pc:chgData name="sveva.delgatto@unimc.it" userId="S::sveva.delgatto@unimc.it::b0dff882-4194-43a0-8b10-1068c4ea61a2" providerId="AD" clId="Web-{E8828E65-847C-5706-940E-8DF015E552BE}"/>
    <pc:docChg chg="modSld">
      <pc:chgData name="sveva.delgatto@unimc.it" userId="S::sveva.delgatto@unimc.it::b0dff882-4194-43a0-8b10-1068c4ea61a2" providerId="AD" clId="Web-{E8828E65-847C-5706-940E-8DF015E552BE}" dt="2024-02-20T09:58:44.801" v="4" actId="20577"/>
      <pc:docMkLst>
        <pc:docMk/>
      </pc:docMkLst>
      <pc:sldChg chg="modSp">
        <pc:chgData name="sveva.delgatto@unimc.it" userId="S::sveva.delgatto@unimc.it::b0dff882-4194-43a0-8b10-1068c4ea61a2" providerId="AD" clId="Web-{E8828E65-847C-5706-940E-8DF015E552BE}" dt="2024-02-20T09:57:55.329" v="0" actId="20577"/>
        <pc:sldMkLst>
          <pc:docMk/>
          <pc:sldMk cId="2346689391" sldId="313"/>
        </pc:sldMkLst>
        <pc:spChg chg="mod">
          <ac:chgData name="sveva.delgatto@unimc.it" userId="S::sveva.delgatto@unimc.it::b0dff882-4194-43a0-8b10-1068c4ea61a2" providerId="AD" clId="Web-{E8828E65-847C-5706-940E-8DF015E552BE}" dt="2024-02-20T09:57:55.329" v="0" actId="20577"/>
          <ac:spMkLst>
            <pc:docMk/>
            <pc:sldMk cId="2346689391" sldId="313"/>
            <ac:spMk id="3" creationId="{B89A7B4C-9C58-0F51-8281-8A2319CF471F}"/>
          </ac:spMkLst>
        </pc:spChg>
      </pc:sldChg>
      <pc:sldChg chg="modSp">
        <pc:chgData name="sveva.delgatto@unimc.it" userId="S::sveva.delgatto@unimc.it::b0dff882-4194-43a0-8b10-1068c4ea61a2" providerId="AD" clId="Web-{E8828E65-847C-5706-940E-8DF015E552BE}" dt="2024-02-20T09:58:08.205" v="1" actId="20577"/>
        <pc:sldMkLst>
          <pc:docMk/>
          <pc:sldMk cId="521146919" sldId="314"/>
        </pc:sldMkLst>
        <pc:spChg chg="mod">
          <ac:chgData name="sveva.delgatto@unimc.it" userId="S::sveva.delgatto@unimc.it::b0dff882-4194-43a0-8b10-1068c4ea61a2" providerId="AD" clId="Web-{E8828E65-847C-5706-940E-8DF015E552BE}" dt="2024-02-20T09:58:08.205" v="1" actId="20577"/>
          <ac:spMkLst>
            <pc:docMk/>
            <pc:sldMk cId="521146919" sldId="314"/>
            <ac:spMk id="3" creationId="{BF590CDA-85EC-4A4B-4B9F-C6ABB0260348}"/>
          </ac:spMkLst>
        </pc:spChg>
      </pc:sldChg>
      <pc:sldChg chg="modSp">
        <pc:chgData name="sveva.delgatto@unimc.it" userId="S::sveva.delgatto@unimc.it::b0dff882-4194-43a0-8b10-1068c4ea61a2" providerId="AD" clId="Web-{E8828E65-847C-5706-940E-8DF015E552BE}" dt="2024-02-20T09:58:18.174" v="2" actId="20577"/>
        <pc:sldMkLst>
          <pc:docMk/>
          <pc:sldMk cId="3799674373" sldId="315"/>
        </pc:sldMkLst>
        <pc:spChg chg="mod">
          <ac:chgData name="sveva.delgatto@unimc.it" userId="S::sveva.delgatto@unimc.it::b0dff882-4194-43a0-8b10-1068c4ea61a2" providerId="AD" clId="Web-{E8828E65-847C-5706-940E-8DF015E552BE}" dt="2024-02-20T09:58:18.174" v="2" actId="20577"/>
          <ac:spMkLst>
            <pc:docMk/>
            <pc:sldMk cId="3799674373" sldId="315"/>
            <ac:spMk id="3" creationId="{453DB1BE-49F3-E594-020F-57D1854D5DA4}"/>
          </ac:spMkLst>
        </pc:spChg>
      </pc:sldChg>
      <pc:sldChg chg="modSp">
        <pc:chgData name="sveva.delgatto@unimc.it" userId="S::sveva.delgatto@unimc.it::b0dff882-4194-43a0-8b10-1068c4ea61a2" providerId="AD" clId="Web-{E8828E65-847C-5706-940E-8DF015E552BE}" dt="2024-02-20T09:58:44.801" v="4" actId="20577"/>
        <pc:sldMkLst>
          <pc:docMk/>
          <pc:sldMk cId="3947605833" sldId="336"/>
        </pc:sldMkLst>
        <pc:spChg chg="mod">
          <ac:chgData name="sveva.delgatto@unimc.it" userId="S::sveva.delgatto@unimc.it::b0dff882-4194-43a0-8b10-1068c4ea61a2" providerId="AD" clId="Web-{E8828E65-847C-5706-940E-8DF015E552BE}" dt="2024-02-20T09:58:44.801" v="4" actId="20577"/>
          <ac:spMkLst>
            <pc:docMk/>
            <pc:sldMk cId="3947605833" sldId="336"/>
            <ac:spMk id="3" creationId="{453DB1BE-49F3-E594-020F-57D1854D5DA4}"/>
          </ac:spMkLst>
        </pc:spChg>
      </pc:sldChg>
    </pc:docChg>
  </pc:docChgLst>
  <pc:docChgLst>
    <pc:chgData name="sveva.delgatto@unimc.it" userId="S::sveva.delgatto@unimc.it::b0dff882-4194-43a0-8b10-1068c4ea61a2" providerId="AD" clId="Web-{CE0B3533-A2B4-679A-7AFF-B66323910ADF}"/>
    <pc:docChg chg="addSld modSld sldOrd">
      <pc:chgData name="sveva.delgatto@unimc.it" userId="S::sveva.delgatto@unimc.it::b0dff882-4194-43a0-8b10-1068c4ea61a2" providerId="AD" clId="Web-{CE0B3533-A2B4-679A-7AFF-B66323910ADF}" dt="2024-02-14T12:43:32.440" v="395" actId="20577"/>
      <pc:docMkLst>
        <pc:docMk/>
      </pc:docMkLst>
      <pc:sldChg chg="modSp">
        <pc:chgData name="sveva.delgatto@unimc.it" userId="S::sveva.delgatto@unimc.it::b0dff882-4194-43a0-8b10-1068c4ea61a2" providerId="AD" clId="Web-{CE0B3533-A2B4-679A-7AFF-B66323910ADF}" dt="2024-02-14T11:57:24.647" v="2" actId="20577"/>
        <pc:sldMkLst>
          <pc:docMk/>
          <pc:sldMk cId="3865293866" sldId="257"/>
        </pc:sldMkLst>
        <pc:spChg chg="mod">
          <ac:chgData name="sveva.delgatto@unimc.it" userId="S::sveva.delgatto@unimc.it::b0dff882-4194-43a0-8b10-1068c4ea61a2" providerId="AD" clId="Web-{CE0B3533-A2B4-679A-7AFF-B66323910ADF}" dt="2024-02-14T11:57:24.647" v="2" actId="20577"/>
          <ac:spMkLst>
            <pc:docMk/>
            <pc:sldMk cId="3865293866" sldId="257"/>
            <ac:spMk id="3" creationId="{959615F3-045F-7F96-E1B6-4397A4A6A0F6}"/>
          </ac:spMkLst>
        </pc:spChg>
      </pc:sldChg>
      <pc:sldChg chg="delSp modSp">
        <pc:chgData name="sveva.delgatto@unimc.it" userId="S::sveva.delgatto@unimc.it::b0dff882-4194-43a0-8b10-1068c4ea61a2" providerId="AD" clId="Web-{CE0B3533-A2B4-679A-7AFF-B66323910ADF}" dt="2024-02-14T11:57:59.961" v="9" actId="20577"/>
        <pc:sldMkLst>
          <pc:docMk/>
          <pc:sldMk cId="823071438" sldId="258"/>
        </pc:sldMkLst>
        <pc:spChg chg="mod">
          <ac:chgData name="sveva.delgatto@unimc.it" userId="S::sveva.delgatto@unimc.it::b0dff882-4194-43a0-8b10-1068c4ea61a2" providerId="AD" clId="Web-{CE0B3533-A2B4-679A-7AFF-B66323910ADF}" dt="2024-02-14T11:57:59.961" v="9" actId="20577"/>
          <ac:spMkLst>
            <pc:docMk/>
            <pc:sldMk cId="823071438" sldId="258"/>
            <ac:spMk id="3" creationId="{9EF9B1A8-73F9-6820-7C83-D357DE84E500}"/>
          </ac:spMkLst>
        </pc:spChg>
        <pc:spChg chg="del">
          <ac:chgData name="sveva.delgatto@unimc.it" userId="S::sveva.delgatto@unimc.it::b0dff882-4194-43a0-8b10-1068c4ea61a2" providerId="AD" clId="Web-{CE0B3533-A2B4-679A-7AFF-B66323910ADF}" dt="2024-02-14T11:56:42.396" v="0"/>
          <ac:spMkLst>
            <pc:docMk/>
            <pc:sldMk cId="823071438" sldId="258"/>
            <ac:spMk id="4" creationId="{53E24BB7-0997-0C2C-2A93-34501DCD072E}"/>
          </ac:spMkLst>
        </pc:spChg>
      </pc:sldChg>
      <pc:sldChg chg="modSp">
        <pc:chgData name="sveva.delgatto@unimc.it" userId="S::sveva.delgatto@unimc.it::b0dff882-4194-43a0-8b10-1068c4ea61a2" providerId="AD" clId="Web-{CE0B3533-A2B4-679A-7AFF-B66323910ADF}" dt="2024-02-14T11:59:27.543" v="22" actId="20577"/>
        <pc:sldMkLst>
          <pc:docMk/>
          <pc:sldMk cId="1363803478" sldId="259"/>
        </pc:sldMkLst>
        <pc:spChg chg="mod">
          <ac:chgData name="sveva.delgatto@unimc.it" userId="S::sveva.delgatto@unimc.it::b0dff882-4194-43a0-8b10-1068c4ea61a2" providerId="AD" clId="Web-{CE0B3533-A2B4-679A-7AFF-B66323910ADF}" dt="2024-02-14T11:59:27.543" v="22" actId="20577"/>
          <ac:spMkLst>
            <pc:docMk/>
            <pc:sldMk cId="1363803478" sldId="259"/>
            <ac:spMk id="3" creationId="{DC14A9C0-E6DB-DF98-19C4-E52527DAB490}"/>
          </ac:spMkLst>
        </pc:spChg>
      </pc:sldChg>
      <pc:sldChg chg="modSp">
        <pc:chgData name="sveva.delgatto@unimc.it" userId="S::sveva.delgatto@unimc.it::b0dff882-4194-43a0-8b10-1068c4ea61a2" providerId="AD" clId="Web-{CE0B3533-A2B4-679A-7AFF-B66323910ADF}" dt="2024-02-14T12:00:15.279" v="29" actId="20577"/>
        <pc:sldMkLst>
          <pc:docMk/>
          <pc:sldMk cId="1096283338" sldId="260"/>
        </pc:sldMkLst>
        <pc:spChg chg="mod">
          <ac:chgData name="sveva.delgatto@unimc.it" userId="S::sveva.delgatto@unimc.it::b0dff882-4194-43a0-8b10-1068c4ea61a2" providerId="AD" clId="Web-{CE0B3533-A2B4-679A-7AFF-B66323910ADF}" dt="2024-02-14T11:59:38.871" v="24" actId="20577"/>
          <ac:spMkLst>
            <pc:docMk/>
            <pc:sldMk cId="1096283338" sldId="260"/>
            <ac:spMk id="2" creationId="{96D67204-2D27-B231-05CC-DCB981300F15}"/>
          </ac:spMkLst>
        </pc:spChg>
        <pc:spChg chg="mod">
          <ac:chgData name="sveva.delgatto@unimc.it" userId="S::sveva.delgatto@unimc.it::b0dff882-4194-43a0-8b10-1068c4ea61a2" providerId="AD" clId="Web-{CE0B3533-A2B4-679A-7AFF-B66323910ADF}" dt="2024-02-14T12:00:15.279" v="29" actId="20577"/>
          <ac:spMkLst>
            <pc:docMk/>
            <pc:sldMk cId="1096283338" sldId="260"/>
            <ac:spMk id="3" creationId="{36117496-FFA7-229E-1D46-96439B5653D9}"/>
          </ac:spMkLst>
        </pc:spChg>
      </pc:sldChg>
      <pc:sldChg chg="modSp">
        <pc:chgData name="sveva.delgatto@unimc.it" userId="S::sveva.delgatto@unimc.it::b0dff882-4194-43a0-8b10-1068c4ea61a2" providerId="AD" clId="Web-{CE0B3533-A2B4-679A-7AFF-B66323910ADF}" dt="2024-02-14T12:00:42.608" v="31" actId="20577"/>
        <pc:sldMkLst>
          <pc:docMk/>
          <pc:sldMk cId="1566343478" sldId="262"/>
        </pc:sldMkLst>
        <pc:spChg chg="mod">
          <ac:chgData name="sveva.delgatto@unimc.it" userId="S::sveva.delgatto@unimc.it::b0dff882-4194-43a0-8b10-1068c4ea61a2" providerId="AD" clId="Web-{CE0B3533-A2B4-679A-7AFF-B66323910ADF}" dt="2024-02-14T12:00:42.608" v="31" actId="20577"/>
          <ac:spMkLst>
            <pc:docMk/>
            <pc:sldMk cId="1566343478" sldId="262"/>
            <ac:spMk id="3" creationId="{90ED2BAB-9BF3-267E-9A85-D62187431A36}"/>
          </ac:spMkLst>
        </pc:spChg>
      </pc:sldChg>
      <pc:sldChg chg="modSp">
        <pc:chgData name="sveva.delgatto@unimc.it" userId="S::sveva.delgatto@unimc.it::b0dff882-4194-43a0-8b10-1068c4ea61a2" providerId="AD" clId="Web-{CE0B3533-A2B4-679A-7AFF-B66323910ADF}" dt="2024-02-14T12:02:24.049" v="46" actId="20577"/>
        <pc:sldMkLst>
          <pc:docMk/>
          <pc:sldMk cId="3901184316" sldId="263"/>
        </pc:sldMkLst>
        <pc:spChg chg="mod">
          <ac:chgData name="sveva.delgatto@unimc.it" userId="S::sveva.delgatto@unimc.it::b0dff882-4194-43a0-8b10-1068c4ea61a2" providerId="AD" clId="Web-{CE0B3533-A2B4-679A-7AFF-B66323910ADF}" dt="2024-02-14T12:01:48.392" v="41" actId="20577"/>
          <ac:spMkLst>
            <pc:docMk/>
            <pc:sldMk cId="3901184316" sldId="263"/>
            <ac:spMk id="2" creationId="{7D12C89F-A459-F776-0A6B-1C308EC551AA}"/>
          </ac:spMkLst>
        </pc:spChg>
        <pc:spChg chg="mod">
          <ac:chgData name="sveva.delgatto@unimc.it" userId="S::sveva.delgatto@unimc.it::b0dff882-4194-43a0-8b10-1068c4ea61a2" providerId="AD" clId="Web-{CE0B3533-A2B4-679A-7AFF-B66323910ADF}" dt="2024-02-14T12:02:24.049" v="46" actId="20577"/>
          <ac:spMkLst>
            <pc:docMk/>
            <pc:sldMk cId="3901184316" sldId="263"/>
            <ac:spMk id="3" creationId="{D8441308-FE57-BC5B-60DA-1C55A4D382D5}"/>
          </ac:spMkLst>
        </pc:spChg>
      </pc:sldChg>
      <pc:sldChg chg="modSp">
        <pc:chgData name="sveva.delgatto@unimc.it" userId="S::sveva.delgatto@unimc.it::b0dff882-4194-43a0-8b10-1068c4ea61a2" providerId="AD" clId="Web-{CE0B3533-A2B4-679A-7AFF-B66323910ADF}" dt="2024-02-14T12:01:41.048" v="39" actId="20577"/>
        <pc:sldMkLst>
          <pc:docMk/>
          <pc:sldMk cId="1744013730" sldId="264"/>
        </pc:sldMkLst>
        <pc:spChg chg="mod">
          <ac:chgData name="sveva.delgatto@unimc.it" userId="S::sveva.delgatto@unimc.it::b0dff882-4194-43a0-8b10-1068c4ea61a2" providerId="AD" clId="Web-{CE0B3533-A2B4-679A-7AFF-B66323910ADF}" dt="2024-02-14T12:01:12.890" v="36" actId="20577"/>
          <ac:spMkLst>
            <pc:docMk/>
            <pc:sldMk cId="1744013730" sldId="264"/>
            <ac:spMk id="2" creationId="{B70FFA15-4E13-8F08-14CB-814C29428304}"/>
          </ac:spMkLst>
        </pc:spChg>
        <pc:spChg chg="mod">
          <ac:chgData name="sveva.delgatto@unimc.it" userId="S::sveva.delgatto@unimc.it::b0dff882-4194-43a0-8b10-1068c4ea61a2" providerId="AD" clId="Web-{CE0B3533-A2B4-679A-7AFF-B66323910ADF}" dt="2024-02-14T12:01:41.048" v="39" actId="20577"/>
          <ac:spMkLst>
            <pc:docMk/>
            <pc:sldMk cId="1744013730" sldId="264"/>
            <ac:spMk id="3" creationId="{D86D7365-1B64-45EB-653B-37B6A0104175}"/>
          </ac:spMkLst>
        </pc:spChg>
      </pc:sldChg>
      <pc:sldChg chg="modSp">
        <pc:chgData name="sveva.delgatto@unimc.it" userId="S::sveva.delgatto@unimc.it::b0dff882-4194-43a0-8b10-1068c4ea61a2" providerId="AD" clId="Web-{CE0B3533-A2B4-679A-7AFF-B66323910ADF}" dt="2024-02-14T12:07:33.491" v="64" actId="20577"/>
        <pc:sldMkLst>
          <pc:docMk/>
          <pc:sldMk cId="671689273" sldId="265"/>
        </pc:sldMkLst>
        <pc:spChg chg="mod">
          <ac:chgData name="sveva.delgatto@unimc.it" userId="S::sveva.delgatto@unimc.it::b0dff882-4194-43a0-8b10-1068c4ea61a2" providerId="AD" clId="Web-{CE0B3533-A2B4-679A-7AFF-B66323910ADF}" dt="2024-02-14T12:07:33.491" v="64" actId="20577"/>
          <ac:spMkLst>
            <pc:docMk/>
            <pc:sldMk cId="671689273" sldId="265"/>
            <ac:spMk id="3" creationId="{9A575AB9-4588-5162-E0B3-A96B2056E31F}"/>
          </ac:spMkLst>
        </pc:spChg>
      </pc:sldChg>
      <pc:sldChg chg="modSp">
        <pc:chgData name="sveva.delgatto@unimc.it" userId="S::sveva.delgatto@unimc.it::b0dff882-4194-43a0-8b10-1068c4ea61a2" providerId="AD" clId="Web-{CE0B3533-A2B4-679A-7AFF-B66323910ADF}" dt="2024-02-14T12:07:52.022" v="66" actId="20577"/>
        <pc:sldMkLst>
          <pc:docMk/>
          <pc:sldMk cId="3174535694" sldId="266"/>
        </pc:sldMkLst>
        <pc:spChg chg="mod">
          <ac:chgData name="sveva.delgatto@unimc.it" userId="S::sveva.delgatto@unimc.it::b0dff882-4194-43a0-8b10-1068c4ea61a2" providerId="AD" clId="Web-{CE0B3533-A2B4-679A-7AFF-B66323910ADF}" dt="2024-02-14T12:07:52.022" v="66" actId="20577"/>
          <ac:spMkLst>
            <pc:docMk/>
            <pc:sldMk cId="3174535694" sldId="266"/>
            <ac:spMk id="3" creationId="{0963CFA4-4506-FA65-AE27-87DBB787CE99}"/>
          </ac:spMkLst>
        </pc:spChg>
      </pc:sldChg>
      <pc:sldChg chg="modSp">
        <pc:chgData name="sveva.delgatto@unimc.it" userId="S::sveva.delgatto@unimc.it::b0dff882-4194-43a0-8b10-1068c4ea61a2" providerId="AD" clId="Web-{CE0B3533-A2B4-679A-7AFF-B66323910ADF}" dt="2024-02-14T12:08:46.774" v="71" actId="20577"/>
        <pc:sldMkLst>
          <pc:docMk/>
          <pc:sldMk cId="2108542514" sldId="267"/>
        </pc:sldMkLst>
        <pc:spChg chg="mod">
          <ac:chgData name="sveva.delgatto@unimc.it" userId="S::sveva.delgatto@unimc.it::b0dff882-4194-43a0-8b10-1068c4ea61a2" providerId="AD" clId="Web-{CE0B3533-A2B4-679A-7AFF-B66323910ADF}" dt="2024-02-14T12:08:46.774" v="71" actId="20577"/>
          <ac:spMkLst>
            <pc:docMk/>
            <pc:sldMk cId="2108542514" sldId="267"/>
            <ac:spMk id="3" creationId="{B65BF6C7-D852-53A2-3B86-5919C1C1D29E}"/>
          </ac:spMkLst>
        </pc:spChg>
      </pc:sldChg>
      <pc:sldChg chg="modSp">
        <pc:chgData name="sveva.delgatto@unimc.it" userId="S::sveva.delgatto@unimc.it::b0dff882-4194-43a0-8b10-1068c4ea61a2" providerId="AD" clId="Web-{CE0B3533-A2B4-679A-7AFF-B66323910ADF}" dt="2024-02-14T12:10:18.059" v="83" actId="20577"/>
        <pc:sldMkLst>
          <pc:docMk/>
          <pc:sldMk cId="2668149564" sldId="268"/>
        </pc:sldMkLst>
        <pc:spChg chg="mod">
          <ac:chgData name="sveva.delgatto@unimc.it" userId="S::sveva.delgatto@unimc.it::b0dff882-4194-43a0-8b10-1068c4ea61a2" providerId="AD" clId="Web-{CE0B3533-A2B4-679A-7AFF-B66323910ADF}" dt="2024-02-14T12:10:18.059" v="83" actId="20577"/>
          <ac:spMkLst>
            <pc:docMk/>
            <pc:sldMk cId="2668149564" sldId="268"/>
            <ac:spMk id="3" creationId="{4755A5BE-1040-0445-FCFB-BB91FA63F32F}"/>
          </ac:spMkLst>
        </pc:spChg>
      </pc:sldChg>
      <pc:sldChg chg="modSp">
        <pc:chgData name="sveva.delgatto@unimc.it" userId="S::sveva.delgatto@unimc.it::b0dff882-4194-43a0-8b10-1068c4ea61a2" providerId="AD" clId="Web-{CE0B3533-A2B4-679A-7AFF-B66323910ADF}" dt="2024-02-14T12:13:00.580" v="101" actId="14100"/>
        <pc:sldMkLst>
          <pc:docMk/>
          <pc:sldMk cId="1773501525" sldId="269"/>
        </pc:sldMkLst>
        <pc:spChg chg="mod">
          <ac:chgData name="sveva.delgatto@unimc.it" userId="S::sveva.delgatto@unimc.it::b0dff882-4194-43a0-8b10-1068c4ea61a2" providerId="AD" clId="Web-{CE0B3533-A2B4-679A-7AFF-B66323910ADF}" dt="2024-02-14T12:13:00.580" v="101" actId="14100"/>
          <ac:spMkLst>
            <pc:docMk/>
            <pc:sldMk cId="1773501525" sldId="269"/>
            <ac:spMk id="3" creationId="{457EAEFA-A2C5-CDA6-A871-5C2EF65145A7}"/>
          </ac:spMkLst>
        </pc:spChg>
      </pc:sldChg>
      <pc:sldChg chg="modSp">
        <pc:chgData name="sveva.delgatto@unimc.it" userId="S::sveva.delgatto@unimc.it::b0dff882-4194-43a0-8b10-1068c4ea61a2" providerId="AD" clId="Web-{CE0B3533-A2B4-679A-7AFF-B66323910ADF}" dt="2024-02-14T12:11:30.045" v="93" actId="20577"/>
        <pc:sldMkLst>
          <pc:docMk/>
          <pc:sldMk cId="76405203" sldId="271"/>
        </pc:sldMkLst>
        <pc:spChg chg="mod">
          <ac:chgData name="sveva.delgatto@unimc.it" userId="S::sveva.delgatto@unimc.it::b0dff882-4194-43a0-8b10-1068c4ea61a2" providerId="AD" clId="Web-{CE0B3533-A2B4-679A-7AFF-B66323910ADF}" dt="2024-02-14T12:11:30.045" v="93" actId="20577"/>
          <ac:spMkLst>
            <pc:docMk/>
            <pc:sldMk cId="76405203" sldId="271"/>
            <ac:spMk id="3" creationId="{0C25AD45-05CD-CCD3-7EF1-EE751E94073C}"/>
          </ac:spMkLst>
        </pc:spChg>
      </pc:sldChg>
      <pc:sldChg chg="modSp">
        <pc:chgData name="sveva.delgatto@unimc.it" userId="S::sveva.delgatto@unimc.it::b0dff882-4194-43a0-8b10-1068c4ea61a2" providerId="AD" clId="Web-{CE0B3533-A2B4-679A-7AFF-B66323910ADF}" dt="2024-02-14T12:13:54.285" v="107" actId="20577"/>
        <pc:sldMkLst>
          <pc:docMk/>
          <pc:sldMk cId="462487272" sldId="273"/>
        </pc:sldMkLst>
        <pc:spChg chg="mod">
          <ac:chgData name="sveva.delgatto@unimc.it" userId="S::sveva.delgatto@unimc.it::b0dff882-4194-43a0-8b10-1068c4ea61a2" providerId="AD" clId="Web-{CE0B3533-A2B4-679A-7AFF-B66323910ADF}" dt="2024-02-14T12:13:54.285" v="107" actId="20577"/>
          <ac:spMkLst>
            <pc:docMk/>
            <pc:sldMk cId="462487272" sldId="273"/>
            <ac:spMk id="2" creationId="{DE8E6358-B104-184C-88E1-32EB521B5BB5}"/>
          </ac:spMkLst>
        </pc:spChg>
        <pc:spChg chg="mod">
          <ac:chgData name="sveva.delgatto@unimc.it" userId="S::sveva.delgatto@unimc.it::b0dff882-4194-43a0-8b10-1068c4ea61a2" providerId="AD" clId="Web-{CE0B3533-A2B4-679A-7AFF-B66323910ADF}" dt="2024-02-14T12:13:25.331" v="103" actId="20577"/>
          <ac:spMkLst>
            <pc:docMk/>
            <pc:sldMk cId="462487272" sldId="273"/>
            <ac:spMk id="3" creationId="{73B8E036-5C4B-E310-7549-59A1CABCD087}"/>
          </ac:spMkLst>
        </pc:spChg>
      </pc:sldChg>
      <pc:sldChg chg="modSp">
        <pc:chgData name="sveva.delgatto@unimc.it" userId="S::sveva.delgatto@unimc.it::b0dff882-4194-43a0-8b10-1068c4ea61a2" providerId="AD" clId="Web-{CE0B3533-A2B4-679A-7AFF-B66323910ADF}" dt="2024-02-14T12:16:01.305" v="144" actId="20577"/>
        <pc:sldMkLst>
          <pc:docMk/>
          <pc:sldMk cId="824043669" sldId="274"/>
        </pc:sldMkLst>
        <pc:spChg chg="mod">
          <ac:chgData name="sveva.delgatto@unimc.it" userId="S::sveva.delgatto@unimc.it::b0dff882-4194-43a0-8b10-1068c4ea61a2" providerId="AD" clId="Web-{CE0B3533-A2B4-679A-7AFF-B66323910ADF}" dt="2024-02-14T12:13:48.050" v="105" actId="20577"/>
          <ac:spMkLst>
            <pc:docMk/>
            <pc:sldMk cId="824043669" sldId="274"/>
            <ac:spMk id="2" creationId="{CF805D32-3FA8-9BAE-8D5C-252AF3869C87}"/>
          </ac:spMkLst>
        </pc:spChg>
        <pc:spChg chg="mod">
          <ac:chgData name="sveva.delgatto@unimc.it" userId="S::sveva.delgatto@unimc.it::b0dff882-4194-43a0-8b10-1068c4ea61a2" providerId="AD" clId="Web-{CE0B3533-A2B4-679A-7AFF-B66323910ADF}" dt="2024-02-14T12:16:01.305" v="144" actId="20577"/>
          <ac:spMkLst>
            <pc:docMk/>
            <pc:sldMk cId="824043669" sldId="274"/>
            <ac:spMk id="3" creationId="{B6AEF95A-17AD-9D95-F1F5-BF7B66022F5E}"/>
          </ac:spMkLst>
        </pc:spChg>
      </pc:sldChg>
      <pc:sldChg chg="modSp">
        <pc:chgData name="sveva.delgatto@unimc.it" userId="S::sveva.delgatto@unimc.it::b0dff882-4194-43a0-8b10-1068c4ea61a2" providerId="AD" clId="Web-{CE0B3533-A2B4-679A-7AFF-B66323910ADF}" dt="2024-02-14T12:16:29.649" v="150" actId="20577"/>
        <pc:sldMkLst>
          <pc:docMk/>
          <pc:sldMk cId="3125373833" sldId="276"/>
        </pc:sldMkLst>
        <pc:spChg chg="mod">
          <ac:chgData name="sveva.delgatto@unimc.it" userId="S::sveva.delgatto@unimc.it::b0dff882-4194-43a0-8b10-1068c4ea61a2" providerId="AD" clId="Web-{CE0B3533-A2B4-679A-7AFF-B66323910ADF}" dt="2024-02-14T12:16:29.649" v="150" actId="20577"/>
          <ac:spMkLst>
            <pc:docMk/>
            <pc:sldMk cId="3125373833" sldId="276"/>
            <ac:spMk id="3" creationId="{7663291B-7963-3A02-78B5-9A75AE70DBF6}"/>
          </ac:spMkLst>
        </pc:spChg>
      </pc:sldChg>
      <pc:sldChg chg="modSp">
        <pc:chgData name="sveva.delgatto@unimc.it" userId="S::sveva.delgatto@unimc.it::b0dff882-4194-43a0-8b10-1068c4ea61a2" providerId="AD" clId="Web-{CE0B3533-A2B4-679A-7AFF-B66323910ADF}" dt="2024-02-14T12:17:44.777" v="164" actId="20577"/>
        <pc:sldMkLst>
          <pc:docMk/>
          <pc:sldMk cId="1924434370" sldId="277"/>
        </pc:sldMkLst>
        <pc:spChg chg="mod">
          <ac:chgData name="sveva.delgatto@unimc.it" userId="S::sveva.delgatto@unimc.it::b0dff882-4194-43a0-8b10-1068c4ea61a2" providerId="AD" clId="Web-{CE0B3533-A2B4-679A-7AFF-B66323910ADF}" dt="2024-02-14T12:17:28.370" v="161" actId="20577"/>
          <ac:spMkLst>
            <pc:docMk/>
            <pc:sldMk cId="1924434370" sldId="277"/>
            <ac:spMk id="2" creationId="{A35D18C8-A661-BC8E-9149-BA2630EC6C89}"/>
          </ac:spMkLst>
        </pc:spChg>
        <pc:spChg chg="mod">
          <ac:chgData name="sveva.delgatto@unimc.it" userId="S::sveva.delgatto@unimc.it::b0dff882-4194-43a0-8b10-1068c4ea61a2" providerId="AD" clId="Web-{CE0B3533-A2B4-679A-7AFF-B66323910ADF}" dt="2024-02-14T12:17:44.777" v="164" actId="20577"/>
          <ac:spMkLst>
            <pc:docMk/>
            <pc:sldMk cId="1924434370" sldId="277"/>
            <ac:spMk id="3" creationId="{BC80C9B9-217D-1C6D-875A-4C1B5F58FDE3}"/>
          </ac:spMkLst>
        </pc:spChg>
      </pc:sldChg>
      <pc:sldChg chg="modSp">
        <pc:chgData name="sveva.delgatto@unimc.it" userId="S::sveva.delgatto@unimc.it::b0dff882-4194-43a0-8b10-1068c4ea61a2" providerId="AD" clId="Web-{CE0B3533-A2B4-679A-7AFF-B66323910ADF}" dt="2024-02-14T12:18:18.716" v="166" actId="20577"/>
        <pc:sldMkLst>
          <pc:docMk/>
          <pc:sldMk cId="1801252668" sldId="278"/>
        </pc:sldMkLst>
        <pc:spChg chg="mod">
          <ac:chgData name="sveva.delgatto@unimc.it" userId="S::sveva.delgatto@unimc.it::b0dff882-4194-43a0-8b10-1068c4ea61a2" providerId="AD" clId="Web-{CE0B3533-A2B4-679A-7AFF-B66323910ADF}" dt="2024-02-14T12:18:18.716" v="166" actId="20577"/>
          <ac:spMkLst>
            <pc:docMk/>
            <pc:sldMk cId="1801252668" sldId="278"/>
            <ac:spMk id="3" creationId="{B07A3706-0A97-2881-C231-FDB5CC0FEBB0}"/>
          </ac:spMkLst>
        </pc:spChg>
      </pc:sldChg>
      <pc:sldChg chg="modSp">
        <pc:chgData name="sveva.delgatto@unimc.it" userId="S::sveva.delgatto@unimc.it::b0dff882-4194-43a0-8b10-1068c4ea61a2" providerId="AD" clId="Web-{CE0B3533-A2B4-679A-7AFF-B66323910ADF}" dt="2024-02-14T12:19:15.514" v="170" actId="20577"/>
        <pc:sldMkLst>
          <pc:docMk/>
          <pc:sldMk cId="1384304617" sldId="279"/>
        </pc:sldMkLst>
        <pc:spChg chg="mod">
          <ac:chgData name="sveva.delgatto@unimc.it" userId="S::sveva.delgatto@unimc.it::b0dff882-4194-43a0-8b10-1068c4ea61a2" providerId="AD" clId="Web-{CE0B3533-A2B4-679A-7AFF-B66323910ADF}" dt="2024-02-14T12:19:15.514" v="170" actId="20577"/>
          <ac:spMkLst>
            <pc:docMk/>
            <pc:sldMk cId="1384304617" sldId="279"/>
            <ac:spMk id="3" creationId="{7DB205E1-6BCB-3E75-022E-8A18521A3C32}"/>
          </ac:spMkLst>
        </pc:spChg>
      </pc:sldChg>
      <pc:sldChg chg="modSp">
        <pc:chgData name="sveva.delgatto@unimc.it" userId="S::sveva.delgatto@unimc.it::b0dff882-4194-43a0-8b10-1068c4ea61a2" providerId="AD" clId="Web-{CE0B3533-A2B4-679A-7AFF-B66323910ADF}" dt="2024-02-14T12:19:53.906" v="175" actId="20577"/>
        <pc:sldMkLst>
          <pc:docMk/>
          <pc:sldMk cId="1205402715" sldId="280"/>
        </pc:sldMkLst>
        <pc:spChg chg="mod">
          <ac:chgData name="sveva.delgatto@unimc.it" userId="S::sveva.delgatto@unimc.it::b0dff882-4194-43a0-8b10-1068c4ea61a2" providerId="AD" clId="Web-{CE0B3533-A2B4-679A-7AFF-B66323910ADF}" dt="2024-02-14T12:19:53.906" v="175" actId="20577"/>
          <ac:spMkLst>
            <pc:docMk/>
            <pc:sldMk cId="1205402715" sldId="280"/>
            <ac:spMk id="3" creationId="{855B39BC-AB4B-9823-B204-59E09CE56C2B}"/>
          </ac:spMkLst>
        </pc:spChg>
      </pc:sldChg>
      <pc:sldChg chg="modSp">
        <pc:chgData name="sveva.delgatto@unimc.it" userId="S::sveva.delgatto@unimc.it::b0dff882-4194-43a0-8b10-1068c4ea61a2" providerId="AD" clId="Web-{CE0B3533-A2B4-679A-7AFF-B66323910ADF}" dt="2024-02-14T12:20:04.329" v="176" actId="20577"/>
        <pc:sldMkLst>
          <pc:docMk/>
          <pc:sldMk cId="1939163160" sldId="281"/>
        </pc:sldMkLst>
        <pc:spChg chg="mod">
          <ac:chgData name="sveva.delgatto@unimc.it" userId="S::sveva.delgatto@unimc.it::b0dff882-4194-43a0-8b10-1068c4ea61a2" providerId="AD" clId="Web-{CE0B3533-A2B4-679A-7AFF-B66323910ADF}" dt="2024-02-14T12:20:04.329" v="176" actId="20577"/>
          <ac:spMkLst>
            <pc:docMk/>
            <pc:sldMk cId="1939163160" sldId="281"/>
            <ac:spMk id="3" creationId="{EC9FB52A-EF87-55E5-81A6-8BA95F1E7472}"/>
          </ac:spMkLst>
        </pc:spChg>
      </pc:sldChg>
      <pc:sldChg chg="modSp">
        <pc:chgData name="sveva.delgatto@unimc.it" userId="S::sveva.delgatto@unimc.it::b0dff882-4194-43a0-8b10-1068c4ea61a2" providerId="AD" clId="Web-{CE0B3533-A2B4-679A-7AFF-B66323910ADF}" dt="2024-02-14T12:20:35.658" v="180" actId="20577"/>
        <pc:sldMkLst>
          <pc:docMk/>
          <pc:sldMk cId="3176156751" sldId="282"/>
        </pc:sldMkLst>
        <pc:spChg chg="mod">
          <ac:chgData name="sveva.delgatto@unimc.it" userId="S::sveva.delgatto@unimc.it::b0dff882-4194-43a0-8b10-1068c4ea61a2" providerId="AD" clId="Web-{CE0B3533-A2B4-679A-7AFF-B66323910ADF}" dt="2024-02-14T12:20:35.658" v="180" actId="20577"/>
          <ac:spMkLst>
            <pc:docMk/>
            <pc:sldMk cId="3176156751" sldId="282"/>
            <ac:spMk id="3" creationId="{1B4C40F2-3143-20EF-11B4-447675699506}"/>
          </ac:spMkLst>
        </pc:spChg>
      </pc:sldChg>
      <pc:sldChg chg="modSp">
        <pc:chgData name="sveva.delgatto@unimc.it" userId="S::sveva.delgatto@unimc.it::b0dff882-4194-43a0-8b10-1068c4ea61a2" providerId="AD" clId="Web-{CE0B3533-A2B4-679A-7AFF-B66323910ADF}" dt="2024-02-14T12:21:07.425" v="184" actId="20577"/>
        <pc:sldMkLst>
          <pc:docMk/>
          <pc:sldMk cId="3704957924" sldId="283"/>
        </pc:sldMkLst>
        <pc:spChg chg="mod">
          <ac:chgData name="sveva.delgatto@unimc.it" userId="S::sveva.delgatto@unimc.it::b0dff882-4194-43a0-8b10-1068c4ea61a2" providerId="AD" clId="Web-{CE0B3533-A2B4-679A-7AFF-B66323910ADF}" dt="2024-02-14T12:21:07.425" v="184" actId="20577"/>
          <ac:spMkLst>
            <pc:docMk/>
            <pc:sldMk cId="3704957924" sldId="283"/>
            <ac:spMk id="3" creationId="{AC239D58-D076-ABD3-B3E5-516EA5FD6C14}"/>
          </ac:spMkLst>
        </pc:spChg>
      </pc:sldChg>
      <pc:sldChg chg="modSp">
        <pc:chgData name="sveva.delgatto@unimc.it" userId="S::sveva.delgatto@unimc.it::b0dff882-4194-43a0-8b10-1068c4ea61a2" providerId="AD" clId="Web-{CE0B3533-A2B4-679A-7AFF-B66323910ADF}" dt="2024-02-14T12:21:29.972" v="188" actId="20577"/>
        <pc:sldMkLst>
          <pc:docMk/>
          <pc:sldMk cId="4214595167" sldId="284"/>
        </pc:sldMkLst>
        <pc:spChg chg="mod">
          <ac:chgData name="sveva.delgatto@unimc.it" userId="S::sveva.delgatto@unimc.it::b0dff882-4194-43a0-8b10-1068c4ea61a2" providerId="AD" clId="Web-{CE0B3533-A2B4-679A-7AFF-B66323910ADF}" dt="2024-02-14T12:21:29.972" v="188" actId="20577"/>
          <ac:spMkLst>
            <pc:docMk/>
            <pc:sldMk cId="4214595167" sldId="284"/>
            <ac:spMk id="3" creationId="{0E72A41B-8D48-2C38-846E-F26BF428FB31}"/>
          </ac:spMkLst>
        </pc:spChg>
      </pc:sldChg>
      <pc:sldChg chg="modSp">
        <pc:chgData name="sveva.delgatto@unimc.it" userId="S::sveva.delgatto@unimc.it::b0dff882-4194-43a0-8b10-1068c4ea61a2" providerId="AD" clId="Web-{CE0B3533-A2B4-679A-7AFF-B66323910ADF}" dt="2024-02-14T12:22:29.552" v="196" actId="20577"/>
        <pc:sldMkLst>
          <pc:docMk/>
          <pc:sldMk cId="2542423903" sldId="285"/>
        </pc:sldMkLst>
        <pc:spChg chg="mod">
          <ac:chgData name="sveva.delgatto@unimc.it" userId="S::sveva.delgatto@unimc.it::b0dff882-4194-43a0-8b10-1068c4ea61a2" providerId="AD" clId="Web-{CE0B3533-A2B4-679A-7AFF-B66323910ADF}" dt="2024-02-14T12:22:29.552" v="196" actId="20577"/>
          <ac:spMkLst>
            <pc:docMk/>
            <pc:sldMk cId="2542423903" sldId="285"/>
            <ac:spMk id="3" creationId="{DE9FA39C-385A-5DF8-72CC-E9B020CB57F5}"/>
          </ac:spMkLst>
        </pc:spChg>
      </pc:sldChg>
      <pc:sldChg chg="modSp">
        <pc:chgData name="sveva.delgatto@unimc.it" userId="S::sveva.delgatto@unimc.it::b0dff882-4194-43a0-8b10-1068c4ea61a2" providerId="AD" clId="Web-{CE0B3533-A2B4-679A-7AFF-B66323910ADF}" dt="2024-02-14T12:23:32.961" v="205" actId="20577"/>
        <pc:sldMkLst>
          <pc:docMk/>
          <pc:sldMk cId="3074144805" sldId="286"/>
        </pc:sldMkLst>
        <pc:spChg chg="mod">
          <ac:chgData name="sveva.delgatto@unimc.it" userId="S::sveva.delgatto@unimc.it::b0dff882-4194-43a0-8b10-1068c4ea61a2" providerId="AD" clId="Web-{CE0B3533-A2B4-679A-7AFF-B66323910ADF}" dt="2024-02-14T12:23:32.961" v="205" actId="20577"/>
          <ac:spMkLst>
            <pc:docMk/>
            <pc:sldMk cId="3074144805" sldId="286"/>
            <ac:spMk id="3" creationId="{8A24985B-ACAB-2D43-E92B-53A519EC68E4}"/>
          </ac:spMkLst>
        </pc:spChg>
      </pc:sldChg>
      <pc:sldChg chg="modSp">
        <pc:chgData name="sveva.delgatto@unimc.it" userId="S::sveva.delgatto@unimc.it::b0dff882-4194-43a0-8b10-1068c4ea61a2" providerId="AD" clId="Web-{CE0B3533-A2B4-679A-7AFF-B66323910ADF}" dt="2024-02-14T12:25:03.605" v="224" actId="14100"/>
        <pc:sldMkLst>
          <pc:docMk/>
          <pc:sldMk cId="1020164912" sldId="287"/>
        </pc:sldMkLst>
        <pc:spChg chg="mod">
          <ac:chgData name="sveva.delgatto@unimc.it" userId="S::sveva.delgatto@unimc.it::b0dff882-4194-43a0-8b10-1068c4ea61a2" providerId="AD" clId="Web-{CE0B3533-A2B4-679A-7AFF-B66323910ADF}" dt="2024-02-14T12:25:03.605" v="224" actId="14100"/>
          <ac:spMkLst>
            <pc:docMk/>
            <pc:sldMk cId="1020164912" sldId="287"/>
            <ac:spMk id="3" creationId="{20D86664-6FAB-FCC6-2FA5-5689655D9280}"/>
          </ac:spMkLst>
        </pc:spChg>
      </pc:sldChg>
      <pc:sldChg chg="modSp">
        <pc:chgData name="sveva.delgatto@unimc.it" userId="S::sveva.delgatto@unimc.it::b0dff882-4194-43a0-8b10-1068c4ea61a2" providerId="AD" clId="Web-{CE0B3533-A2B4-679A-7AFF-B66323910ADF}" dt="2024-02-14T12:25:54.278" v="228" actId="20577"/>
        <pc:sldMkLst>
          <pc:docMk/>
          <pc:sldMk cId="976198035" sldId="288"/>
        </pc:sldMkLst>
        <pc:spChg chg="mod">
          <ac:chgData name="sveva.delgatto@unimc.it" userId="S::sveva.delgatto@unimc.it::b0dff882-4194-43a0-8b10-1068c4ea61a2" providerId="AD" clId="Web-{CE0B3533-A2B4-679A-7AFF-B66323910ADF}" dt="2024-02-14T12:25:54.278" v="228" actId="20577"/>
          <ac:spMkLst>
            <pc:docMk/>
            <pc:sldMk cId="976198035" sldId="288"/>
            <ac:spMk id="3" creationId="{BA5C5339-EB0F-01E3-A55F-124119F6530A}"/>
          </ac:spMkLst>
        </pc:spChg>
      </pc:sldChg>
      <pc:sldChg chg="modSp">
        <pc:chgData name="sveva.delgatto@unimc.it" userId="S::sveva.delgatto@unimc.it::b0dff882-4194-43a0-8b10-1068c4ea61a2" providerId="AD" clId="Web-{CE0B3533-A2B4-679A-7AFF-B66323910ADF}" dt="2024-02-14T12:26:45.342" v="236" actId="20577"/>
        <pc:sldMkLst>
          <pc:docMk/>
          <pc:sldMk cId="1203441793" sldId="289"/>
        </pc:sldMkLst>
        <pc:spChg chg="mod">
          <ac:chgData name="sveva.delgatto@unimc.it" userId="S::sveva.delgatto@unimc.it::b0dff882-4194-43a0-8b10-1068c4ea61a2" providerId="AD" clId="Web-{CE0B3533-A2B4-679A-7AFF-B66323910ADF}" dt="2024-02-14T12:26:45.342" v="236" actId="20577"/>
          <ac:spMkLst>
            <pc:docMk/>
            <pc:sldMk cId="1203441793" sldId="289"/>
            <ac:spMk id="3" creationId="{23450B4E-ED4D-F4AD-E9B4-CF919D4D9B17}"/>
          </ac:spMkLst>
        </pc:spChg>
      </pc:sldChg>
      <pc:sldChg chg="modSp ord">
        <pc:chgData name="sveva.delgatto@unimc.it" userId="S::sveva.delgatto@unimc.it::b0dff882-4194-43a0-8b10-1068c4ea61a2" providerId="AD" clId="Web-{CE0B3533-A2B4-679A-7AFF-B66323910ADF}" dt="2024-02-14T12:28:36.596" v="250" actId="20577"/>
        <pc:sldMkLst>
          <pc:docMk/>
          <pc:sldMk cId="665586222" sldId="290"/>
        </pc:sldMkLst>
        <pc:spChg chg="mod">
          <ac:chgData name="sveva.delgatto@unimc.it" userId="S::sveva.delgatto@unimc.it::b0dff882-4194-43a0-8b10-1068c4ea61a2" providerId="AD" clId="Web-{CE0B3533-A2B4-679A-7AFF-B66323910ADF}" dt="2024-02-14T12:28:36.596" v="250" actId="20577"/>
          <ac:spMkLst>
            <pc:docMk/>
            <pc:sldMk cId="665586222" sldId="290"/>
            <ac:spMk id="3" creationId="{62174225-BE65-6B95-0BD4-9B3175DC0F84}"/>
          </ac:spMkLst>
        </pc:spChg>
      </pc:sldChg>
      <pc:sldChg chg="modSp">
        <pc:chgData name="sveva.delgatto@unimc.it" userId="S::sveva.delgatto@unimc.it::b0dff882-4194-43a0-8b10-1068c4ea61a2" providerId="AD" clId="Web-{CE0B3533-A2B4-679A-7AFF-B66323910ADF}" dt="2024-02-14T12:29:17.973" v="255" actId="20577"/>
        <pc:sldMkLst>
          <pc:docMk/>
          <pc:sldMk cId="3946003513" sldId="291"/>
        </pc:sldMkLst>
        <pc:spChg chg="mod">
          <ac:chgData name="sveva.delgatto@unimc.it" userId="S::sveva.delgatto@unimc.it::b0dff882-4194-43a0-8b10-1068c4ea61a2" providerId="AD" clId="Web-{CE0B3533-A2B4-679A-7AFF-B66323910ADF}" dt="2024-02-14T12:29:17.973" v="255" actId="20577"/>
          <ac:spMkLst>
            <pc:docMk/>
            <pc:sldMk cId="3946003513" sldId="291"/>
            <ac:spMk id="3" creationId="{83AE234B-E22C-CB52-E711-35465C5708B5}"/>
          </ac:spMkLst>
        </pc:spChg>
      </pc:sldChg>
      <pc:sldChg chg="modSp">
        <pc:chgData name="sveva.delgatto@unimc.it" userId="S::sveva.delgatto@unimc.it::b0dff882-4194-43a0-8b10-1068c4ea61a2" providerId="AD" clId="Web-{CE0B3533-A2B4-679A-7AFF-B66323910ADF}" dt="2024-02-14T12:32:38.995" v="287" actId="20577"/>
        <pc:sldMkLst>
          <pc:docMk/>
          <pc:sldMk cId="1072807035" sldId="293"/>
        </pc:sldMkLst>
        <pc:spChg chg="mod">
          <ac:chgData name="sveva.delgatto@unimc.it" userId="S::sveva.delgatto@unimc.it::b0dff882-4194-43a0-8b10-1068c4ea61a2" providerId="AD" clId="Web-{CE0B3533-A2B4-679A-7AFF-B66323910ADF}" dt="2024-02-14T12:32:38.995" v="287" actId="20577"/>
          <ac:spMkLst>
            <pc:docMk/>
            <pc:sldMk cId="1072807035" sldId="293"/>
            <ac:spMk id="3" creationId="{1E554D4D-DC10-85D9-ADCE-B089185C3266}"/>
          </ac:spMkLst>
        </pc:spChg>
      </pc:sldChg>
      <pc:sldChg chg="modSp">
        <pc:chgData name="sveva.delgatto@unimc.it" userId="S::sveva.delgatto@unimc.it::b0dff882-4194-43a0-8b10-1068c4ea61a2" providerId="AD" clId="Web-{CE0B3533-A2B4-679A-7AFF-B66323910ADF}" dt="2024-02-14T12:42:05.937" v="380" actId="20577"/>
        <pc:sldMkLst>
          <pc:docMk/>
          <pc:sldMk cId="2288341369" sldId="294"/>
        </pc:sldMkLst>
        <pc:spChg chg="mod">
          <ac:chgData name="sveva.delgatto@unimc.it" userId="S::sveva.delgatto@unimc.it::b0dff882-4194-43a0-8b10-1068c4ea61a2" providerId="AD" clId="Web-{CE0B3533-A2B4-679A-7AFF-B66323910ADF}" dt="2024-02-14T12:42:05.937" v="380" actId="20577"/>
          <ac:spMkLst>
            <pc:docMk/>
            <pc:sldMk cId="2288341369" sldId="294"/>
            <ac:spMk id="2" creationId="{0A5BE23A-8778-DCB0-4798-87A687C11C86}"/>
          </ac:spMkLst>
        </pc:spChg>
        <pc:spChg chg="mod">
          <ac:chgData name="sveva.delgatto@unimc.it" userId="S::sveva.delgatto@unimc.it::b0dff882-4194-43a0-8b10-1068c4ea61a2" providerId="AD" clId="Web-{CE0B3533-A2B4-679A-7AFF-B66323910ADF}" dt="2024-02-14T12:41:36.123" v="376" actId="20577"/>
          <ac:spMkLst>
            <pc:docMk/>
            <pc:sldMk cId="2288341369" sldId="294"/>
            <ac:spMk id="3" creationId="{8EF96EB6-7678-F9A7-6C6E-3337AC9A8982}"/>
          </ac:spMkLst>
        </pc:spChg>
      </pc:sldChg>
      <pc:sldChg chg="modSp">
        <pc:chgData name="sveva.delgatto@unimc.it" userId="S::sveva.delgatto@unimc.it::b0dff882-4194-43a0-8b10-1068c4ea61a2" providerId="AD" clId="Web-{CE0B3533-A2B4-679A-7AFF-B66323910ADF}" dt="2024-02-14T12:27:34.047" v="243" actId="20577"/>
        <pc:sldMkLst>
          <pc:docMk/>
          <pc:sldMk cId="390182722" sldId="295"/>
        </pc:sldMkLst>
        <pc:spChg chg="mod">
          <ac:chgData name="sveva.delgatto@unimc.it" userId="S::sveva.delgatto@unimc.it::b0dff882-4194-43a0-8b10-1068c4ea61a2" providerId="AD" clId="Web-{CE0B3533-A2B4-679A-7AFF-B66323910ADF}" dt="2024-02-14T12:27:34.047" v="243" actId="20577"/>
          <ac:spMkLst>
            <pc:docMk/>
            <pc:sldMk cId="390182722" sldId="295"/>
            <ac:spMk id="3" creationId="{6DFAB293-8E41-553B-3112-66C673682A06}"/>
          </ac:spMkLst>
        </pc:spChg>
      </pc:sldChg>
      <pc:sldChg chg="modSp">
        <pc:chgData name="sveva.delgatto@unimc.it" userId="S::sveva.delgatto@unimc.it::b0dff882-4194-43a0-8b10-1068c4ea61a2" providerId="AD" clId="Web-{CE0B3533-A2B4-679A-7AFF-B66323910ADF}" dt="2024-02-14T12:33:51.638" v="305" actId="20577"/>
        <pc:sldMkLst>
          <pc:docMk/>
          <pc:sldMk cId="303011813" sldId="296"/>
        </pc:sldMkLst>
        <pc:spChg chg="mod">
          <ac:chgData name="sveva.delgatto@unimc.it" userId="S::sveva.delgatto@unimc.it::b0dff882-4194-43a0-8b10-1068c4ea61a2" providerId="AD" clId="Web-{CE0B3533-A2B4-679A-7AFF-B66323910ADF}" dt="2024-02-14T12:33:19.028" v="293" actId="14100"/>
          <ac:spMkLst>
            <pc:docMk/>
            <pc:sldMk cId="303011813" sldId="296"/>
            <ac:spMk id="2" creationId="{81D5654D-4CD8-95A0-C43D-998C119D1D34}"/>
          </ac:spMkLst>
        </pc:spChg>
        <pc:spChg chg="mod">
          <ac:chgData name="sveva.delgatto@unimc.it" userId="S::sveva.delgatto@unimc.it::b0dff882-4194-43a0-8b10-1068c4ea61a2" providerId="AD" clId="Web-{CE0B3533-A2B4-679A-7AFF-B66323910ADF}" dt="2024-02-14T12:33:51.638" v="305" actId="20577"/>
          <ac:spMkLst>
            <pc:docMk/>
            <pc:sldMk cId="303011813" sldId="296"/>
            <ac:spMk id="3" creationId="{B841C9B6-A7F0-53E6-83E0-799F11EE111B}"/>
          </ac:spMkLst>
        </pc:spChg>
      </pc:sldChg>
      <pc:sldChg chg="modSp">
        <pc:chgData name="sveva.delgatto@unimc.it" userId="S::sveva.delgatto@unimc.it::b0dff882-4194-43a0-8b10-1068c4ea61a2" providerId="AD" clId="Web-{CE0B3533-A2B4-679A-7AFF-B66323910ADF}" dt="2024-02-14T12:34:58.813" v="322" actId="20577"/>
        <pc:sldMkLst>
          <pc:docMk/>
          <pc:sldMk cId="1718744940" sldId="299"/>
        </pc:sldMkLst>
        <pc:spChg chg="mod">
          <ac:chgData name="sveva.delgatto@unimc.it" userId="S::sveva.delgatto@unimc.it::b0dff882-4194-43a0-8b10-1068c4ea61a2" providerId="AD" clId="Web-{CE0B3533-A2B4-679A-7AFF-B66323910ADF}" dt="2024-02-14T12:34:26.624" v="314" actId="20577"/>
          <ac:spMkLst>
            <pc:docMk/>
            <pc:sldMk cId="1718744940" sldId="299"/>
            <ac:spMk id="2" creationId="{3F616BB4-1AC1-A929-0802-1185334EE986}"/>
          </ac:spMkLst>
        </pc:spChg>
        <pc:spChg chg="mod">
          <ac:chgData name="sveva.delgatto@unimc.it" userId="S::sveva.delgatto@unimc.it::b0dff882-4194-43a0-8b10-1068c4ea61a2" providerId="AD" clId="Web-{CE0B3533-A2B4-679A-7AFF-B66323910ADF}" dt="2024-02-14T12:34:58.813" v="322" actId="20577"/>
          <ac:spMkLst>
            <pc:docMk/>
            <pc:sldMk cId="1718744940" sldId="299"/>
            <ac:spMk id="3" creationId="{0B27A341-88B4-FD4E-9DA4-00C7BB7411DA}"/>
          </ac:spMkLst>
        </pc:spChg>
      </pc:sldChg>
      <pc:sldChg chg="modSp">
        <pc:chgData name="sveva.delgatto@unimc.it" userId="S::sveva.delgatto@unimc.it::b0dff882-4194-43a0-8b10-1068c4ea61a2" providerId="AD" clId="Web-{CE0B3533-A2B4-679A-7AFF-B66323910ADF}" dt="2024-02-14T12:36:42.926" v="331" actId="20577"/>
        <pc:sldMkLst>
          <pc:docMk/>
          <pc:sldMk cId="999330351" sldId="302"/>
        </pc:sldMkLst>
        <pc:spChg chg="mod">
          <ac:chgData name="sveva.delgatto@unimc.it" userId="S::sveva.delgatto@unimc.it::b0dff882-4194-43a0-8b10-1068c4ea61a2" providerId="AD" clId="Web-{CE0B3533-A2B4-679A-7AFF-B66323910ADF}" dt="2024-02-14T12:36:42.926" v="331" actId="20577"/>
          <ac:spMkLst>
            <pc:docMk/>
            <pc:sldMk cId="999330351" sldId="302"/>
            <ac:spMk id="3" creationId="{93CD28BA-76F1-D67F-2E2F-375F942C981A}"/>
          </ac:spMkLst>
        </pc:spChg>
      </pc:sldChg>
      <pc:sldChg chg="modSp">
        <pc:chgData name="sveva.delgatto@unimc.it" userId="S::sveva.delgatto@unimc.it::b0dff882-4194-43a0-8b10-1068c4ea61a2" providerId="AD" clId="Web-{CE0B3533-A2B4-679A-7AFF-B66323910ADF}" dt="2024-02-14T12:39:07.274" v="355" actId="20577"/>
        <pc:sldMkLst>
          <pc:docMk/>
          <pc:sldMk cId="1105046075" sldId="303"/>
        </pc:sldMkLst>
        <pc:spChg chg="mod">
          <ac:chgData name="sveva.delgatto@unimc.it" userId="S::sveva.delgatto@unimc.it::b0dff882-4194-43a0-8b10-1068c4ea61a2" providerId="AD" clId="Web-{CE0B3533-A2B4-679A-7AFF-B66323910ADF}" dt="2024-02-14T12:37:58.803" v="348" actId="14100"/>
          <ac:spMkLst>
            <pc:docMk/>
            <pc:sldMk cId="1105046075" sldId="303"/>
            <ac:spMk id="2" creationId="{CA74B82E-BAEE-2A24-A0F9-37D7A8F88989}"/>
          </ac:spMkLst>
        </pc:spChg>
        <pc:spChg chg="mod">
          <ac:chgData name="sveva.delgatto@unimc.it" userId="S::sveva.delgatto@unimc.it::b0dff882-4194-43a0-8b10-1068c4ea61a2" providerId="AD" clId="Web-{CE0B3533-A2B4-679A-7AFF-B66323910ADF}" dt="2024-02-14T12:39:07.274" v="355" actId="20577"/>
          <ac:spMkLst>
            <pc:docMk/>
            <pc:sldMk cId="1105046075" sldId="303"/>
            <ac:spMk id="3" creationId="{98DC1421-7C99-B919-F8A6-A52F37B75421}"/>
          </ac:spMkLst>
        </pc:spChg>
      </pc:sldChg>
      <pc:sldChg chg="modSp">
        <pc:chgData name="sveva.delgatto@unimc.it" userId="S::sveva.delgatto@unimc.it::b0dff882-4194-43a0-8b10-1068c4ea61a2" providerId="AD" clId="Web-{CE0B3533-A2B4-679A-7AFF-B66323910ADF}" dt="2024-02-14T12:39:43.119" v="364" actId="20577"/>
        <pc:sldMkLst>
          <pc:docMk/>
          <pc:sldMk cId="1244238365" sldId="304"/>
        </pc:sldMkLst>
        <pc:spChg chg="mod">
          <ac:chgData name="sveva.delgatto@unimc.it" userId="S::sveva.delgatto@unimc.it::b0dff882-4194-43a0-8b10-1068c4ea61a2" providerId="AD" clId="Web-{CE0B3533-A2B4-679A-7AFF-B66323910ADF}" dt="2024-02-14T12:39:43.119" v="364" actId="20577"/>
          <ac:spMkLst>
            <pc:docMk/>
            <pc:sldMk cId="1244238365" sldId="304"/>
            <ac:spMk id="3" creationId="{AE84455D-DE9E-7729-4E8B-3A6971153A3C}"/>
          </ac:spMkLst>
        </pc:spChg>
      </pc:sldChg>
      <pc:sldChg chg="modSp">
        <pc:chgData name="sveva.delgatto@unimc.it" userId="S::sveva.delgatto@unimc.it::b0dff882-4194-43a0-8b10-1068c4ea61a2" providerId="AD" clId="Web-{CE0B3533-A2B4-679A-7AFF-B66323910ADF}" dt="2024-02-14T12:39:53.370" v="365" actId="20577"/>
        <pc:sldMkLst>
          <pc:docMk/>
          <pc:sldMk cId="2090834626" sldId="305"/>
        </pc:sldMkLst>
        <pc:spChg chg="mod">
          <ac:chgData name="sveva.delgatto@unimc.it" userId="S::sveva.delgatto@unimc.it::b0dff882-4194-43a0-8b10-1068c4ea61a2" providerId="AD" clId="Web-{CE0B3533-A2B4-679A-7AFF-B66323910ADF}" dt="2024-02-14T12:39:53.370" v="365" actId="20577"/>
          <ac:spMkLst>
            <pc:docMk/>
            <pc:sldMk cId="2090834626" sldId="305"/>
            <ac:spMk id="3" creationId="{53A4C7A1-F064-1378-1ADF-932B70634317}"/>
          </ac:spMkLst>
        </pc:spChg>
      </pc:sldChg>
      <pc:sldChg chg="modSp">
        <pc:chgData name="sveva.delgatto@unimc.it" userId="S::sveva.delgatto@unimc.it::b0dff882-4194-43a0-8b10-1068c4ea61a2" providerId="AD" clId="Web-{CE0B3533-A2B4-679A-7AFF-B66323910ADF}" dt="2024-02-14T12:40:55.341" v="372" actId="20577"/>
        <pc:sldMkLst>
          <pc:docMk/>
          <pc:sldMk cId="4082351082" sldId="306"/>
        </pc:sldMkLst>
        <pc:spChg chg="mod">
          <ac:chgData name="sveva.delgatto@unimc.it" userId="S::sveva.delgatto@unimc.it::b0dff882-4194-43a0-8b10-1068c4ea61a2" providerId="AD" clId="Web-{CE0B3533-A2B4-679A-7AFF-B66323910ADF}" dt="2024-02-14T12:40:55.341" v="372" actId="20577"/>
          <ac:spMkLst>
            <pc:docMk/>
            <pc:sldMk cId="4082351082" sldId="306"/>
            <ac:spMk id="3" creationId="{AF80C33B-C5FE-02F8-C2AB-7C6C7608F074}"/>
          </ac:spMkLst>
        </pc:spChg>
      </pc:sldChg>
      <pc:sldChg chg="modSp">
        <pc:chgData name="sveva.delgatto@unimc.it" userId="S::sveva.delgatto@unimc.it::b0dff882-4194-43a0-8b10-1068c4ea61a2" providerId="AD" clId="Web-{CE0B3533-A2B4-679A-7AFF-B66323910ADF}" dt="2024-02-14T12:30:57.148" v="283" actId="20577"/>
        <pc:sldMkLst>
          <pc:docMk/>
          <pc:sldMk cId="4157497866" sldId="307"/>
        </pc:sldMkLst>
        <pc:spChg chg="mod">
          <ac:chgData name="sveva.delgatto@unimc.it" userId="S::sveva.delgatto@unimc.it::b0dff882-4194-43a0-8b10-1068c4ea61a2" providerId="AD" clId="Web-{CE0B3533-A2B4-679A-7AFF-B66323910ADF}" dt="2024-02-14T12:30:57.148" v="283" actId="20577"/>
          <ac:spMkLst>
            <pc:docMk/>
            <pc:sldMk cId="4157497866" sldId="307"/>
            <ac:spMk id="3" creationId="{6E88D951-DC87-DABE-3597-95F057AAE759}"/>
          </ac:spMkLst>
        </pc:spChg>
      </pc:sldChg>
      <pc:sldChg chg="modSp">
        <pc:chgData name="sveva.delgatto@unimc.it" userId="S::sveva.delgatto@unimc.it::b0dff882-4194-43a0-8b10-1068c4ea61a2" providerId="AD" clId="Web-{CE0B3533-A2B4-679A-7AFF-B66323910ADF}" dt="2024-02-14T12:30:17.428" v="277" actId="20577"/>
        <pc:sldMkLst>
          <pc:docMk/>
          <pc:sldMk cId="2610111502" sldId="308"/>
        </pc:sldMkLst>
        <pc:spChg chg="mod">
          <ac:chgData name="sveva.delgatto@unimc.it" userId="S::sveva.delgatto@unimc.it::b0dff882-4194-43a0-8b10-1068c4ea61a2" providerId="AD" clId="Web-{CE0B3533-A2B4-679A-7AFF-B66323910ADF}" dt="2024-02-14T12:30:17.428" v="277" actId="20577"/>
          <ac:spMkLst>
            <pc:docMk/>
            <pc:sldMk cId="2610111502" sldId="308"/>
            <ac:spMk id="2" creationId="{AAD2E9C0-2334-BF53-F207-88CEC142C2E0}"/>
          </ac:spMkLst>
        </pc:spChg>
        <pc:spChg chg="mod">
          <ac:chgData name="sveva.delgatto@unimc.it" userId="S::sveva.delgatto@unimc.it::b0dff882-4194-43a0-8b10-1068c4ea61a2" providerId="AD" clId="Web-{CE0B3533-A2B4-679A-7AFF-B66323910ADF}" dt="2024-02-14T12:29:59.818" v="262" actId="20577"/>
          <ac:spMkLst>
            <pc:docMk/>
            <pc:sldMk cId="2610111502" sldId="308"/>
            <ac:spMk id="3" creationId="{12B8A581-C66D-DF1F-7BD5-D51FC9440882}"/>
          </ac:spMkLst>
        </pc:spChg>
      </pc:sldChg>
      <pc:sldChg chg="modSp">
        <pc:chgData name="sveva.delgatto@unimc.it" userId="S::sveva.delgatto@unimc.it::b0dff882-4194-43a0-8b10-1068c4ea61a2" providerId="AD" clId="Web-{CE0B3533-A2B4-679A-7AFF-B66323910ADF}" dt="2024-02-14T12:35:21.829" v="325" actId="14100"/>
        <pc:sldMkLst>
          <pc:docMk/>
          <pc:sldMk cId="1105021279" sldId="309"/>
        </pc:sldMkLst>
        <pc:spChg chg="mod">
          <ac:chgData name="sveva.delgatto@unimc.it" userId="S::sveva.delgatto@unimc.it::b0dff882-4194-43a0-8b10-1068c4ea61a2" providerId="AD" clId="Web-{CE0B3533-A2B4-679A-7AFF-B66323910ADF}" dt="2024-02-14T12:35:17.079" v="324" actId="20577"/>
          <ac:spMkLst>
            <pc:docMk/>
            <pc:sldMk cId="1105021279" sldId="309"/>
            <ac:spMk id="2" creationId="{FCD07028-19FB-80A8-4DC1-9F996EEDEDAA}"/>
          </ac:spMkLst>
        </pc:spChg>
        <pc:spChg chg="mod">
          <ac:chgData name="sveva.delgatto@unimc.it" userId="S::sveva.delgatto@unimc.it::b0dff882-4194-43a0-8b10-1068c4ea61a2" providerId="AD" clId="Web-{CE0B3533-A2B4-679A-7AFF-B66323910ADF}" dt="2024-02-14T12:35:21.829" v="325" actId="14100"/>
          <ac:spMkLst>
            <pc:docMk/>
            <pc:sldMk cId="1105021279" sldId="309"/>
            <ac:spMk id="3" creationId="{2D7555B2-5209-22FD-9CF9-31E8F6EAD33B}"/>
          </ac:spMkLst>
        </pc:spChg>
      </pc:sldChg>
      <pc:sldChg chg="modSp">
        <pc:chgData name="sveva.delgatto@unimc.it" userId="S::sveva.delgatto@unimc.it::b0dff882-4194-43a0-8b10-1068c4ea61a2" providerId="AD" clId="Web-{CE0B3533-A2B4-679A-7AFF-B66323910ADF}" dt="2024-02-14T12:37:40.615" v="343" actId="14100"/>
        <pc:sldMkLst>
          <pc:docMk/>
          <pc:sldMk cId="3454928510" sldId="310"/>
        </pc:sldMkLst>
        <pc:spChg chg="mod">
          <ac:chgData name="sveva.delgatto@unimc.it" userId="S::sveva.delgatto@unimc.it::b0dff882-4194-43a0-8b10-1068c4ea61a2" providerId="AD" clId="Web-{CE0B3533-A2B4-679A-7AFF-B66323910ADF}" dt="2024-02-14T12:36:56.020" v="334" actId="14100"/>
          <ac:spMkLst>
            <pc:docMk/>
            <pc:sldMk cId="3454928510" sldId="310"/>
            <ac:spMk id="2" creationId="{428316C9-187F-3341-2834-A0E1A4AA3F51}"/>
          </ac:spMkLst>
        </pc:spChg>
        <pc:spChg chg="mod">
          <ac:chgData name="sveva.delgatto@unimc.it" userId="S::sveva.delgatto@unimc.it::b0dff882-4194-43a0-8b10-1068c4ea61a2" providerId="AD" clId="Web-{CE0B3533-A2B4-679A-7AFF-B66323910ADF}" dt="2024-02-14T12:37:40.615" v="343" actId="14100"/>
          <ac:spMkLst>
            <pc:docMk/>
            <pc:sldMk cId="3454928510" sldId="310"/>
            <ac:spMk id="3" creationId="{49BED183-87A2-E2F6-168E-5AFE8889ECA6}"/>
          </ac:spMkLst>
        </pc:spChg>
      </pc:sldChg>
      <pc:sldChg chg="modSp">
        <pc:chgData name="sveva.delgatto@unimc.it" userId="S::sveva.delgatto@unimc.it::b0dff882-4194-43a0-8b10-1068c4ea61a2" providerId="AD" clId="Web-{CE0B3533-A2B4-679A-7AFF-B66323910ADF}" dt="2024-02-14T12:40:24.699" v="367" actId="20577"/>
        <pc:sldMkLst>
          <pc:docMk/>
          <pc:sldMk cId="4074533201" sldId="311"/>
        </pc:sldMkLst>
        <pc:spChg chg="mod">
          <ac:chgData name="sveva.delgatto@unimc.it" userId="S::sveva.delgatto@unimc.it::b0dff882-4194-43a0-8b10-1068c4ea61a2" providerId="AD" clId="Web-{CE0B3533-A2B4-679A-7AFF-B66323910ADF}" dt="2024-02-14T12:40:24.699" v="367" actId="20577"/>
          <ac:spMkLst>
            <pc:docMk/>
            <pc:sldMk cId="4074533201" sldId="311"/>
            <ac:spMk id="3" creationId="{64448CA7-3839-8505-3542-5C6A244E6EF2}"/>
          </ac:spMkLst>
        </pc:spChg>
      </pc:sldChg>
      <pc:sldChg chg="modSp">
        <pc:chgData name="sveva.delgatto@unimc.it" userId="S::sveva.delgatto@unimc.it::b0dff882-4194-43a0-8b10-1068c4ea61a2" providerId="AD" clId="Web-{CE0B3533-A2B4-679A-7AFF-B66323910ADF}" dt="2024-02-14T12:41:58.733" v="379" actId="20577"/>
        <pc:sldMkLst>
          <pc:docMk/>
          <pc:sldMk cId="3215459356" sldId="312"/>
        </pc:sldMkLst>
        <pc:spChg chg="mod">
          <ac:chgData name="sveva.delgatto@unimc.it" userId="S::sveva.delgatto@unimc.it::b0dff882-4194-43a0-8b10-1068c4ea61a2" providerId="AD" clId="Web-{CE0B3533-A2B4-679A-7AFF-B66323910ADF}" dt="2024-02-14T12:41:58.733" v="379" actId="20577"/>
          <ac:spMkLst>
            <pc:docMk/>
            <pc:sldMk cId="3215459356" sldId="312"/>
            <ac:spMk id="2" creationId="{82A046FE-E1FF-4461-808E-F2B306622B3C}"/>
          </ac:spMkLst>
        </pc:spChg>
        <pc:spChg chg="mod">
          <ac:chgData name="sveva.delgatto@unimc.it" userId="S::sveva.delgatto@unimc.it::b0dff882-4194-43a0-8b10-1068c4ea61a2" providerId="AD" clId="Web-{CE0B3533-A2B4-679A-7AFF-B66323910ADF}" dt="2024-02-14T12:41:52.014" v="378" actId="20577"/>
          <ac:spMkLst>
            <pc:docMk/>
            <pc:sldMk cId="3215459356" sldId="312"/>
            <ac:spMk id="3" creationId="{99FFCE5E-C073-675B-0017-C41E9BA6EC48}"/>
          </ac:spMkLst>
        </pc:spChg>
      </pc:sldChg>
      <pc:sldChg chg="modSp">
        <pc:chgData name="sveva.delgatto@unimc.it" userId="S::sveva.delgatto@unimc.it::b0dff882-4194-43a0-8b10-1068c4ea61a2" providerId="AD" clId="Web-{CE0B3533-A2B4-679A-7AFF-B66323910ADF}" dt="2024-02-14T12:42:24.391" v="382" actId="20577"/>
        <pc:sldMkLst>
          <pc:docMk/>
          <pc:sldMk cId="2346689391" sldId="313"/>
        </pc:sldMkLst>
        <pc:spChg chg="mod">
          <ac:chgData name="sveva.delgatto@unimc.it" userId="S::sveva.delgatto@unimc.it::b0dff882-4194-43a0-8b10-1068c4ea61a2" providerId="AD" clId="Web-{CE0B3533-A2B4-679A-7AFF-B66323910ADF}" dt="2024-02-14T12:42:14.109" v="381" actId="20577"/>
          <ac:spMkLst>
            <pc:docMk/>
            <pc:sldMk cId="2346689391" sldId="313"/>
            <ac:spMk id="2" creationId="{F5B52B5A-6AFA-A952-4880-A92ADB6A93F5}"/>
          </ac:spMkLst>
        </pc:spChg>
        <pc:spChg chg="mod">
          <ac:chgData name="sveva.delgatto@unimc.it" userId="S::sveva.delgatto@unimc.it::b0dff882-4194-43a0-8b10-1068c4ea61a2" providerId="AD" clId="Web-{CE0B3533-A2B4-679A-7AFF-B66323910ADF}" dt="2024-02-14T12:42:24.391" v="382" actId="20577"/>
          <ac:spMkLst>
            <pc:docMk/>
            <pc:sldMk cId="2346689391" sldId="313"/>
            <ac:spMk id="3" creationId="{B89A7B4C-9C58-0F51-8281-8A2319CF471F}"/>
          </ac:spMkLst>
        </pc:spChg>
      </pc:sldChg>
      <pc:sldChg chg="modSp">
        <pc:chgData name="sveva.delgatto@unimc.it" userId="S::sveva.delgatto@unimc.it::b0dff882-4194-43a0-8b10-1068c4ea61a2" providerId="AD" clId="Web-{CE0B3533-A2B4-679A-7AFF-B66323910ADF}" dt="2024-02-14T12:42:47.954" v="385" actId="20577"/>
        <pc:sldMkLst>
          <pc:docMk/>
          <pc:sldMk cId="521146919" sldId="314"/>
        </pc:sldMkLst>
        <pc:spChg chg="mod">
          <ac:chgData name="sveva.delgatto@unimc.it" userId="S::sveva.delgatto@unimc.it::b0dff882-4194-43a0-8b10-1068c4ea61a2" providerId="AD" clId="Web-{CE0B3533-A2B4-679A-7AFF-B66323910ADF}" dt="2024-02-14T12:42:33.813" v="383" actId="20577"/>
          <ac:spMkLst>
            <pc:docMk/>
            <pc:sldMk cId="521146919" sldId="314"/>
            <ac:spMk id="2" creationId="{69B36CF5-4853-77E7-F0ED-1313F13A9851}"/>
          </ac:spMkLst>
        </pc:spChg>
        <pc:spChg chg="mod">
          <ac:chgData name="sveva.delgatto@unimc.it" userId="S::sveva.delgatto@unimc.it::b0dff882-4194-43a0-8b10-1068c4ea61a2" providerId="AD" clId="Web-{CE0B3533-A2B4-679A-7AFF-B66323910ADF}" dt="2024-02-14T12:42:47.954" v="385" actId="20577"/>
          <ac:spMkLst>
            <pc:docMk/>
            <pc:sldMk cId="521146919" sldId="314"/>
            <ac:spMk id="3" creationId="{BF590CDA-85EC-4A4B-4B9F-C6ABB0260348}"/>
          </ac:spMkLst>
        </pc:spChg>
      </pc:sldChg>
      <pc:sldChg chg="modSp">
        <pc:chgData name="sveva.delgatto@unimc.it" userId="S::sveva.delgatto@unimc.it::b0dff882-4194-43a0-8b10-1068c4ea61a2" providerId="AD" clId="Web-{CE0B3533-A2B4-679A-7AFF-B66323910ADF}" dt="2024-02-14T12:43:16.658" v="391" actId="20577"/>
        <pc:sldMkLst>
          <pc:docMk/>
          <pc:sldMk cId="3799674373" sldId="315"/>
        </pc:sldMkLst>
        <pc:spChg chg="mod">
          <ac:chgData name="sveva.delgatto@unimc.it" userId="S::sveva.delgatto@unimc.it::b0dff882-4194-43a0-8b10-1068c4ea61a2" providerId="AD" clId="Web-{CE0B3533-A2B4-679A-7AFF-B66323910ADF}" dt="2024-02-14T12:43:04.829" v="387" actId="20577"/>
          <ac:spMkLst>
            <pc:docMk/>
            <pc:sldMk cId="3799674373" sldId="315"/>
            <ac:spMk id="2" creationId="{1DCD9FB3-AEBD-43D6-41C4-7088D0D82267}"/>
          </ac:spMkLst>
        </pc:spChg>
        <pc:spChg chg="mod">
          <ac:chgData name="sveva.delgatto@unimc.it" userId="S::sveva.delgatto@unimc.it::b0dff882-4194-43a0-8b10-1068c4ea61a2" providerId="AD" clId="Web-{CE0B3533-A2B4-679A-7AFF-B66323910ADF}" dt="2024-02-14T12:43:16.658" v="391" actId="20577"/>
          <ac:spMkLst>
            <pc:docMk/>
            <pc:sldMk cId="3799674373" sldId="315"/>
            <ac:spMk id="3" creationId="{453DB1BE-49F3-E594-020F-57D1854D5DA4}"/>
          </ac:spMkLst>
        </pc:spChg>
      </pc:sldChg>
      <pc:sldChg chg="modSp">
        <pc:chgData name="sveva.delgatto@unimc.it" userId="S::sveva.delgatto@unimc.it::b0dff882-4194-43a0-8b10-1068c4ea61a2" providerId="AD" clId="Web-{CE0B3533-A2B4-679A-7AFF-B66323910ADF}" dt="2024-02-14T12:08:15.555" v="69" actId="20577"/>
        <pc:sldMkLst>
          <pc:docMk/>
          <pc:sldMk cId="2759858787" sldId="316"/>
        </pc:sldMkLst>
        <pc:spChg chg="mod">
          <ac:chgData name="sveva.delgatto@unimc.it" userId="S::sveva.delgatto@unimc.it::b0dff882-4194-43a0-8b10-1068c4ea61a2" providerId="AD" clId="Web-{CE0B3533-A2B4-679A-7AFF-B66323910ADF}" dt="2024-02-14T12:08:15.555" v="69" actId="20577"/>
          <ac:spMkLst>
            <pc:docMk/>
            <pc:sldMk cId="2759858787" sldId="316"/>
            <ac:spMk id="3" creationId="{0963CFA4-4506-FA65-AE27-87DBB787CE99}"/>
          </ac:spMkLst>
        </pc:spChg>
      </pc:sldChg>
      <pc:sldChg chg="modSp">
        <pc:chgData name="sveva.delgatto@unimc.it" userId="S::sveva.delgatto@unimc.it::b0dff882-4194-43a0-8b10-1068c4ea61a2" providerId="AD" clId="Web-{CE0B3533-A2B4-679A-7AFF-B66323910ADF}" dt="2024-02-14T12:09:44.542" v="78" actId="20577"/>
        <pc:sldMkLst>
          <pc:docMk/>
          <pc:sldMk cId="328467580" sldId="317"/>
        </pc:sldMkLst>
        <pc:spChg chg="mod">
          <ac:chgData name="sveva.delgatto@unimc.it" userId="S::sveva.delgatto@unimc.it::b0dff882-4194-43a0-8b10-1068c4ea61a2" providerId="AD" clId="Web-{CE0B3533-A2B4-679A-7AFF-B66323910ADF}" dt="2024-02-14T12:09:44.542" v="78" actId="20577"/>
          <ac:spMkLst>
            <pc:docMk/>
            <pc:sldMk cId="328467580" sldId="317"/>
            <ac:spMk id="3" creationId="{B65BF6C7-D852-53A2-3B86-5919C1C1D29E}"/>
          </ac:spMkLst>
        </pc:spChg>
      </pc:sldChg>
      <pc:sldChg chg="modSp">
        <pc:chgData name="sveva.delgatto@unimc.it" userId="S::sveva.delgatto@unimc.it::b0dff882-4194-43a0-8b10-1068c4ea61a2" providerId="AD" clId="Web-{CE0B3533-A2B4-679A-7AFF-B66323910ADF}" dt="2024-02-14T12:29:27.036" v="257" actId="14100"/>
        <pc:sldMkLst>
          <pc:docMk/>
          <pc:sldMk cId="1207730243" sldId="319"/>
        </pc:sldMkLst>
        <pc:spChg chg="mod">
          <ac:chgData name="sveva.delgatto@unimc.it" userId="S::sveva.delgatto@unimc.it::b0dff882-4194-43a0-8b10-1068c4ea61a2" providerId="AD" clId="Web-{CE0B3533-A2B4-679A-7AFF-B66323910ADF}" dt="2024-02-14T12:29:27.036" v="257" actId="14100"/>
          <ac:spMkLst>
            <pc:docMk/>
            <pc:sldMk cId="1207730243" sldId="319"/>
            <ac:spMk id="3" creationId="{83AE234B-E22C-CB52-E711-35465C5708B5}"/>
          </ac:spMkLst>
        </pc:spChg>
      </pc:sldChg>
      <pc:sldChg chg="modSp">
        <pc:chgData name="sveva.delgatto@unimc.it" userId="S::sveva.delgatto@unimc.it::b0dff882-4194-43a0-8b10-1068c4ea61a2" providerId="AD" clId="Web-{CE0B3533-A2B4-679A-7AFF-B66323910ADF}" dt="2024-02-14T12:34:06.389" v="308" actId="20577"/>
        <pc:sldMkLst>
          <pc:docMk/>
          <pc:sldMk cId="1541647361" sldId="320"/>
        </pc:sldMkLst>
        <pc:spChg chg="mod">
          <ac:chgData name="sveva.delgatto@unimc.it" userId="S::sveva.delgatto@unimc.it::b0dff882-4194-43a0-8b10-1068c4ea61a2" providerId="AD" clId="Web-{CE0B3533-A2B4-679A-7AFF-B66323910ADF}" dt="2024-02-14T12:34:06.389" v="308" actId="20577"/>
          <ac:spMkLst>
            <pc:docMk/>
            <pc:sldMk cId="1541647361" sldId="320"/>
            <ac:spMk id="3" creationId="{B841C9B6-A7F0-53E6-83E0-799F11EE111B}"/>
          </ac:spMkLst>
        </pc:spChg>
      </pc:sldChg>
      <pc:sldChg chg="modSp">
        <pc:chgData name="sveva.delgatto@unimc.it" userId="S::sveva.delgatto@unimc.it::b0dff882-4194-43a0-8b10-1068c4ea61a2" providerId="AD" clId="Web-{CE0B3533-A2B4-679A-7AFF-B66323910ADF}" dt="2024-02-14T12:34:14.452" v="311" actId="20577"/>
        <pc:sldMkLst>
          <pc:docMk/>
          <pc:sldMk cId="2543157798" sldId="321"/>
        </pc:sldMkLst>
        <pc:spChg chg="mod">
          <ac:chgData name="sveva.delgatto@unimc.it" userId="S::sveva.delgatto@unimc.it::b0dff882-4194-43a0-8b10-1068c4ea61a2" providerId="AD" clId="Web-{CE0B3533-A2B4-679A-7AFF-B66323910ADF}" dt="2024-02-14T12:34:14.452" v="311" actId="20577"/>
          <ac:spMkLst>
            <pc:docMk/>
            <pc:sldMk cId="2543157798" sldId="321"/>
            <ac:spMk id="3" creationId="{B841C9B6-A7F0-53E6-83E0-799F11EE111B}"/>
          </ac:spMkLst>
        </pc:spChg>
      </pc:sldChg>
      <pc:sldChg chg="modSp add replId">
        <pc:chgData name="sveva.delgatto@unimc.it" userId="S::sveva.delgatto@unimc.it::b0dff882-4194-43a0-8b10-1068c4ea61a2" providerId="AD" clId="Web-{CE0B3533-A2B4-679A-7AFF-B66323910ADF}" dt="2024-02-14T11:58:28.040" v="17" actId="20577"/>
        <pc:sldMkLst>
          <pc:docMk/>
          <pc:sldMk cId="1654519713" sldId="322"/>
        </pc:sldMkLst>
        <pc:spChg chg="mod">
          <ac:chgData name="sveva.delgatto@unimc.it" userId="S::sveva.delgatto@unimc.it::b0dff882-4194-43a0-8b10-1068c4ea61a2" providerId="AD" clId="Web-{CE0B3533-A2B4-679A-7AFF-B66323910ADF}" dt="2024-02-14T11:58:28.040" v="17" actId="20577"/>
          <ac:spMkLst>
            <pc:docMk/>
            <pc:sldMk cId="1654519713" sldId="322"/>
            <ac:spMk id="3" creationId="{9EF9B1A8-73F9-6820-7C83-D357DE84E500}"/>
          </ac:spMkLst>
        </pc:spChg>
      </pc:sldChg>
      <pc:sldChg chg="modSp add replId">
        <pc:chgData name="sveva.delgatto@unimc.it" userId="S::sveva.delgatto@unimc.it::b0dff882-4194-43a0-8b10-1068c4ea61a2" providerId="AD" clId="Web-{CE0B3533-A2B4-679A-7AFF-B66323910ADF}" dt="2024-02-14T12:06:48.802" v="58" actId="20577"/>
        <pc:sldMkLst>
          <pc:docMk/>
          <pc:sldMk cId="2895243047" sldId="323"/>
        </pc:sldMkLst>
        <pc:spChg chg="mod">
          <ac:chgData name="sveva.delgatto@unimc.it" userId="S::sveva.delgatto@unimc.it::b0dff882-4194-43a0-8b10-1068c4ea61a2" providerId="AD" clId="Web-{CE0B3533-A2B4-679A-7AFF-B66323910ADF}" dt="2024-02-14T12:06:48.802" v="58" actId="20577"/>
          <ac:spMkLst>
            <pc:docMk/>
            <pc:sldMk cId="2895243047" sldId="323"/>
            <ac:spMk id="3" creationId="{D8441308-FE57-BC5B-60DA-1C55A4D382D5}"/>
          </ac:spMkLst>
        </pc:spChg>
      </pc:sldChg>
      <pc:sldChg chg="modSp add replId">
        <pc:chgData name="sveva.delgatto@unimc.it" userId="S::sveva.delgatto@unimc.it::b0dff882-4194-43a0-8b10-1068c4ea61a2" providerId="AD" clId="Web-{CE0B3533-A2B4-679A-7AFF-B66323910ADF}" dt="2024-02-14T12:11:45.265" v="96" actId="20577"/>
        <pc:sldMkLst>
          <pc:docMk/>
          <pc:sldMk cId="3580245520" sldId="324"/>
        </pc:sldMkLst>
        <pc:spChg chg="mod">
          <ac:chgData name="sveva.delgatto@unimc.it" userId="S::sveva.delgatto@unimc.it::b0dff882-4194-43a0-8b10-1068c4ea61a2" providerId="AD" clId="Web-{CE0B3533-A2B4-679A-7AFF-B66323910ADF}" dt="2024-02-14T12:11:45.265" v="96" actId="20577"/>
          <ac:spMkLst>
            <pc:docMk/>
            <pc:sldMk cId="3580245520" sldId="324"/>
            <ac:spMk id="3" creationId="{0C25AD45-05CD-CCD3-7EF1-EE751E94073C}"/>
          </ac:spMkLst>
        </pc:spChg>
      </pc:sldChg>
      <pc:sldChg chg="modSp add replId">
        <pc:chgData name="sveva.delgatto@unimc.it" userId="S::sveva.delgatto@unimc.it::b0dff882-4194-43a0-8b10-1068c4ea61a2" providerId="AD" clId="Web-{CE0B3533-A2B4-679A-7AFF-B66323910ADF}" dt="2024-02-14T12:17:22.839" v="160" actId="20577"/>
        <pc:sldMkLst>
          <pc:docMk/>
          <pc:sldMk cId="2547812367" sldId="325"/>
        </pc:sldMkLst>
        <pc:spChg chg="mod">
          <ac:chgData name="sveva.delgatto@unimc.it" userId="S::sveva.delgatto@unimc.it::b0dff882-4194-43a0-8b10-1068c4ea61a2" providerId="AD" clId="Web-{CE0B3533-A2B4-679A-7AFF-B66323910ADF}" dt="2024-02-14T12:17:22.839" v="160" actId="20577"/>
          <ac:spMkLst>
            <pc:docMk/>
            <pc:sldMk cId="2547812367" sldId="325"/>
            <ac:spMk id="3" creationId="{7663291B-7963-3A02-78B5-9A75AE70DBF6}"/>
          </ac:spMkLst>
        </pc:spChg>
      </pc:sldChg>
      <pc:sldChg chg="modSp add replId">
        <pc:chgData name="sveva.delgatto@unimc.it" userId="S::sveva.delgatto@unimc.it::b0dff882-4194-43a0-8b10-1068c4ea61a2" providerId="AD" clId="Web-{CE0B3533-A2B4-679A-7AFF-B66323910ADF}" dt="2024-02-14T12:21:42.379" v="191" actId="20577"/>
        <pc:sldMkLst>
          <pc:docMk/>
          <pc:sldMk cId="2231702389" sldId="326"/>
        </pc:sldMkLst>
        <pc:spChg chg="mod">
          <ac:chgData name="sveva.delgatto@unimc.it" userId="S::sveva.delgatto@unimc.it::b0dff882-4194-43a0-8b10-1068c4ea61a2" providerId="AD" clId="Web-{CE0B3533-A2B4-679A-7AFF-B66323910ADF}" dt="2024-02-14T12:21:42.379" v="191" actId="20577"/>
          <ac:spMkLst>
            <pc:docMk/>
            <pc:sldMk cId="2231702389" sldId="326"/>
            <ac:spMk id="3" creationId="{0E72A41B-8D48-2C38-846E-F26BF428FB31}"/>
          </ac:spMkLst>
        </pc:spChg>
      </pc:sldChg>
      <pc:sldChg chg="modSp add replId">
        <pc:chgData name="sveva.delgatto@unimc.it" userId="S::sveva.delgatto@unimc.it::b0dff882-4194-43a0-8b10-1068c4ea61a2" providerId="AD" clId="Web-{CE0B3533-A2B4-679A-7AFF-B66323910ADF}" dt="2024-02-14T12:22:41.365" v="198" actId="20577"/>
        <pc:sldMkLst>
          <pc:docMk/>
          <pc:sldMk cId="1619946724" sldId="327"/>
        </pc:sldMkLst>
        <pc:spChg chg="mod">
          <ac:chgData name="sveva.delgatto@unimc.it" userId="S::sveva.delgatto@unimc.it::b0dff882-4194-43a0-8b10-1068c4ea61a2" providerId="AD" clId="Web-{CE0B3533-A2B4-679A-7AFF-B66323910ADF}" dt="2024-02-14T12:22:41.365" v="198" actId="20577"/>
          <ac:spMkLst>
            <pc:docMk/>
            <pc:sldMk cId="1619946724" sldId="327"/>
            <ac:spMk id="3" creationId="{DE9FA39C-385A-5DF8-72CC-E9B020CB57F5}"/>
          </ac:spMkLst>
        </pc:spChg>
      </pc:sldChg>
      <pc:sldChg chg="modSp add replId">
        <pc:chgData name="sveva.delgatto@unimc.it" userId="S::sveva.delgatto@unimc.it::b0dff882-4194-43a0-8b10-1068c4ea61a2" providerId="AD" clId="Web-{CE0B3533-A2B4-679A-7AFF-B66323910ADF}" dt="2024-02-14T12:24:17.087" v="214" actId="20577"/>
        <pc:sldMkLst>
          <pc:docMk/>
          <pc:sldMk cId="3731726976" sldId="328"/>
        </pc:sldMkLst>
        <pc:spChg chg="mod">
          <ac:chgData name="sveva.delgatto@unimc.it" userId="S::sveva.delgatto@unimc.it::b0dff882-4194-43a0-8b10-1068c4ea61a2" providerId="AD" clId="Web-{CE0B3533-A2B4-679A-7AFF-B66323910ADF}" dt="2024-02-14T12:24:17.087" v="214" actId="20577"/>
          <ac:spMkLst>
            <pc:docMk/>
            <pc:sldMk cId="3731726976" sldId="328"/>
            <ac:spMk id="3" creationId="{8A24985B-ACAB-2D43-E92B-53A519EC68E4}"/>
          </ac:spMkLst>
        </pc:spChg>
      </pc:sldChg>
      <pc:sldChg chg="modSp add replId">
        <pc:chgData name="sveva.delgatto@unimc.it" userId="S::sveva.delgatto@unimc.it::b0dff882-4194-43a0-8b10-1068c4ea61a2" providerId="AD" clId="Web-{CE0B3533-A2B4-679A-7AFF-B66323910ADF}" dt="2024-02-14T12:24:27.635" v="217" actId="20577"/>
        <pc:sldMkLst>
          <pc:docMk/>
          <pc:sldMk cId="4177273168" sldId="329"/>
        </pc:sldMkLst>
        <pc:spChg chg="mod">
          <ac:chgData name="sveva.delgatto@unimc.it" userId="S::sveva.delgatto@unimc.it::b0dff882-4194-43a0-8b10-1068c4ea61a2" providerId="AD" clId="Web-{CE0B3533-A2B4-679A-7AFF-B66323910ADF}" dt="2024-02-14T12:24:27.635" v="217" actId="20577"/>
          <ac:spMkLst>
            <pc:docMk/>
            <pc:sldMk cId="4177273168" sldId="329"/>
            <ac:spMk id="3" creationId="{8A24985B-ACAB-2D43-E92B-53A519EC68E4}"/>
          </ac:spMkLst>
        </pc:spChg>
      </pc:sldChg>
      <pc:sldChg chg="modSp add replId">
        <pc:chgData name="sveva.delgatto@unimc.it" userId="S::sveva.delgatto@unimc.it::b0dff882-4194-43a0-8b10-1068c4ea61a2" providerId="AD" clId="Web-{CE0B3533-A2B4-679A-7AFF-B66323910ADF}" dt="2024-02-14T12:26:13.638" v="233" actId="20577"/>
        <pc:sldMkLst>
          <pc:docMk/>
          <pc:sldMk cId="3613559340" sldId="330"/>
        </pc:sldMkLst>
        <pc:spChg chg="mod">
          <ac:chgData name="sveva.delgatto@unimc.it" userId="S::sveva.delgatto@unimc.it::b0dff882-4194-43a0-8b10-1068c4ea61a2" providerId="AD" clId="Web-{CE0B3533-A2B4-679A-7AFF-B66323910ADF}" dt="2024-02-14T12:26:13.638" v="233" actId="20577"/>
          <ac:spMkLst>
            <pc:docMk/>
            <pc:sldMk cId="3613559340" sldId="330"/>
            <ac:spMk id="3" creationId="{BA5C5339-EB0F-01E3-A55F-124119F6530A}"/>
          </ac:spMkLst>
        </pc:spChg>
      </pc:sldChg>
      <pc:sldChg chg="modSp add replId">
        <pc:chgData name="sveva.delgatto@unimc.it" userId="S::sveva.delgatto@unimc.it::b0dff882-4194-43a0-8b10-1068c4ea61a2" providerId="AD" clId="Web-{CE0B3533-A2B4-679A-7AFF-B66323910ADF}" dt="2024-02-14T12:26:58.234" v="239" actId="20577"/>
        <pc:sldMkLst>
          <pc:docMk/>
          <pc:sldMk cId="1427452410" sldId="331"/>
        </pc:sldMkLst>
        <pc:spChg chg="mod">
          <ac:chgData name="sveva.delgatto@unimc.it" userId="S::sveva.delgatto@unimc.it::b0dff882-4194-43a0-8b10-1068c4ea61a2" providerId="AD" clId="Web-{CE0B3533-A2B4-679A-7AFF-B66323910ADF}" dt="2024-02-14T12:26:58.234" v="239" actId="20577"/>
          <ac:spMkLst>
            <pc:docMk/>
            <pc:sldMk cId="1427452410" sldId="331"/>
            <ac:spMk id="3" creationId="{23450B4E-ED4D-F4AD-E9B4-CF919D4D9B17}"/>
          </ac:spMkLst>
        </pc:spChg>
      </pc:sldChg>
      <pc:sldChg chg="modSp add replId">
        <pc:chgData name="sveva.delgatto@unimc.it" userId="S::sveva.delgatto@unimc.it::b0dff882-4194-43a0-8b10-1068c4ea61a2" providerId="AD" clId="Web-{CE0B3533-A2B4-679A-7AFF-B66323910ADF}" dt="2024-02-14T12:27:48.001" v="246" actId="20577"/>
        <pc:sldMkLst>
          <pc:docMk/>
          <pc:sldMk cId="582731407" sldId="332"/>
        </pc:sldMkLst>
        <pc:spChg chg="mod">
          <ac:chgData name="sveva.delgatto@unimc.it" userId="S::sveva.delgatto@unimc.it::b0dff882-4194-43a0-8b10-1068c4ea61a2" providerId="AD" clId="Web-{CE0B3533-A2B4-679A-7AFF-B66323910ADF}" dt="2024-02-14T12:27:48.001" v="246" actId="20577"/>
          <ac:spMkLst>
            <pc:docMk/>
            <pc:sldMk cId="582731407" sldId="332"/>
            <ac:spMk id="3" creationId="{6DFAB293-8E41-553B-3112-66C673682A06}"/>
          </ac:spMkLst>
        </pc:spChg>
      </pc:sldChg>
      <pc:sldChg chg="modSp add replId">
        <pc:chgData name="sveva.delgatto@unimc.it" userId="S::sveva.delgatto@unimc.it::b0dff882-4194-43a0-8b10-1068c4ea61a2" providerId="AD" clId="Web-{CE0B3533-A2B4-679A-7AFF-B66323910ADF}" dt="2024-02-14T12:28:53.566" v="253" actId="20577"/>
        <pc:sldMkLst>
          <pc:docMk/>
          <pc:sldMk cId="3733961433" sldId="333"/>
        </pc:sldMkLst>
        <pc:spChg chg="mod">
          <ac:chgData name="sveva.delgatto@unimc.it" userId="S::sveva.delgatto@unimc.it::b0dff882-4194-43a0-8b10-1068c4ea61a2" providerId="AD" clId="Web-{CE0B3533-A2B4-679A-7AFF-B66323910ADF}" dt="2024-02-14T12:28:53.566" v="253" actId="20577"/>
          <ac:spMkLst>
            <pc:docMk/>
            <pc:sldMk cId="3733961433" sldId="333"/>
            <ac:spMk id="3" creationId="{62174225-BE65-6B95-0BD4-9B3175DC0F84}"/>
          </ac:spMkLst>
        </pc:spChg>
      </pc:sldChg>
      <pc:sldChg chg="modSp add replId">
        <pc:chgData name="sveva.delgatto@unimc.it" userId="S::sveva.delgatto@unimc.it::b0dff882-4194-43a0-8b10-1068c4ea61a2" providerId="AD" clId="Web-{CE0B3533-A2B4-679A-7AFF-B66323910ADF}" dt="2024-02-14T12:32:52.324" v="290" actId="20577"/>
        <pc:sldMkLst>
          <pc:docMk/>
          <pc:sldMk cId="59539976" sldId="334"/>
        </pc:sldMkLst>
        <pc:spChg chg="mod">
          <ac:chgData name="sveva.delgatto@unimc.it" userId="S::sveva.delgatto@unimc.it::b0dff882-4194-43a0-8b10-1068c4ea61a2" providerId="AD" clId="Web-{CE0B3533-A2B4-679A-7AFF-B66323910ADF}" dt="2024-02-14T12:32:52.324" v="290" actId="20577"/>
          <ac:spMkLst>
            <pc:docMk/>
            <pc:sldMk cId="59539976" sldId="334"/>
            <ac:spMk id="3" creationId="{1E554D4D-DC10-85D9-ADCE-B089185C3266}"/>
          </ac:spMkLst>
        </pc:spChg>
      </pc:sldChg>
      <pc:sldChg chg="modSp add replId">
        <pc:chgData name="sveva.delgatto@unimc.it" userId="S::sveva.delgatto@unimc.it::b0dff882-4194-43a0-8b10-1068c4ea61a2" providerId="AD" clId="Web-{CE0B3533-A2B4-679A-7AFF-B66323910ADF}" dt="2024-02-14T12:37:45.522" v="344" actId="20577"/>
        <pc:sldMkLst>
          <pc:docMk/>
          <pc:sldMk cId="2014402422" sldId="335"/>
        </pc:sldMkLst>
        <pc:spChg chg="mod">
          <ac:chgData name="sveva.delgatto@unimc.it" userId="S::sveva.delgatto@unimc.it::b0dff882-4194-43a0-8b10-1068c4ea61a2" providerId="AD" clId="Web-{CE0B3533-A2B4-679A-7AFF-B66323910ADF}" dt="2024-02-14T12:37:45.522" v="344" actId="20577"/>
          <ac:spMkLst>
            <pc:docMk/>
            <pc:sldMk cId="2014402422" sldId="335"/>
            <ac:spMk id="3" creationId="{49BED183-87A2-E2F6-168E-5AFE8889ECA6}"/>
          </ac:spMkLst>
        </pc:spChg>
      </pc:sldChg>
      <pc:sldChg chg="modSp add replId">
        <pc:chgData name="sveva.delgatto@unimc.it" userId="S::sveva.delgatto@unimc.it::b0dff882-4194-43a0-8b10-1068c4ea61a2" providerId="AD" clId="Web-{CE0B3533-A2B4-679A-7AFF-B66323910ADF}" dt="2024-02-14T12:43:32.440" v="395" actId="20577"/>
        <pc:sldMkLst>
          <pc:docMk/>
          <pc:sldMk cId="3947605833" sldId="336"/>
        </pc:sldMkLst>
        <pc:spChg chg="mod">
          <ac:chgData name="sveva.delgatto@unimc.it" userId="S::sveva.delgatto@unimc.it::b0dff882-4194-43a0-8b10-1068c4ea61a2" providerId="AD" clId="Web-{CE0B3533-A2B4-679A-7AFF-B66323910ADF}" dt="2024-02-14T12:43:32.440" v="395" actId="20577"/>
          <ac:spMkLst>
            <pc:docMk/>
            <pc:sldMk cId="3947605833" sldId="336"/>
            <ac:spMk id="3" creationId="{453DB1BE-49F3-E594-020F-57D1854D5DA4}"/>
          </ac:spMkLst>
        </pc:spChg>
      </pc:sldChg>
    </pc:docChg>
  </pc:docChgLst>
</pc:chgInfo>
</file>

<file path=ppt/diagrams/_rels/data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svg"/><Relationship Id="rId1" Type="http://schemas.openxmlformats.org/officeDocument/2006/relationships/image" Target="../media/image12.png"/><Relationship Id="rId4" Type="http://schemas.openxmlformats.org/officeDocument/2006/relationships/image" Target="../media/image15.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svg"/><Relationship Id="rId1" Type="http://schemas.openxmlformats.org/officeDocument/2006/relationships/image" Target="../media/image12.png"/><Relationship Id="rId4" Type="http://schemas.openxmlformats.org/officeDocument/2006/relationships/image" Target="../media/image15.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7FD2A53-A941-4C89-9AD0-AF97548DDA68}"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C4226FD9-0CF1-4D34-B623-4C97A680BF87}">
      <dgm:prSet/>
      <dgm:spPr/>
      <dgm:t>
        <a:bodyPr/>
        <a:lstStyle/>
        <a:p>
          <a:r>
            <a:rPr lang="en-GB"/>
            <a:t>An environmental problem is perceived as a product of an actor failing to adhere to easily identifiable standards of behaviour. </a:t>
          </a:r>
          <a:endParaRPr lang="en-US"/>
        </a:p>
      </dgm:t>
    </dgm:pt>
    <dgm:pt modelId="{4536C74E-F0BB-4239-87AF-F0BFFE7085D1}" type="parTrans" cxnId="{C2781960-23DF-4F96-BE8F-1510611CACE9}">
      <dgm:prSet/>
      <dgm:spPr/>
      <dgm:t>
        <a:bodyPr/>
        <a:lstStyle/>
        <a:p>
          <a:endParaRPr lang="en-US"/>
        </a:p>
      </dgm:t>
    </dgm:pt>
    <dgm:pt modelId="{97E08CC8-CC05-4B97-A16B-B7549CD71403}" type="sibTrans" cxnId="{C2781960-23DF-4F96-BE8F-1510611CACE9}">
      <dgm:prSet/>
      <dgm:spPr/>
      <dgm:t>
        <a:bodyPr/>
        <a:lstStyle/>
        <a:p>
          <a:endParaRPr lang="en-US"/>
        </a:p>
      </dgm:t>
    </dgm:pt>
    <dgm:pt modelId="{3CDC5F2E-55CC-44B8-9F6C-D7874FEB1F62}">
      <dgm:prSet/>
      <dgm:spPr/>
      <dgm:t>
        <a:bodyPr/>
        <a:lstStyle/>
        <a:p>
          <a:r>
            <a:rPr lang="en-GB"/>
            <a:t>If this is the case, then all the lawyers need to understand is that people and corporations are often wayward and death the role of environmental law is to stop them being wayward.</a:t>
          </a:r>
          <a:endParaRPr lang="en-US"/>
        </a:p>
      </dgm:t>
    </dgm:pt>
    <dgm:pt modelId="{BC800B45-65FB-4F4C-8D51-466DB33569E7}" type="parTrans" cxnId="{DF72408C-B984-4812-B7B4-7BC0A2729980}">
      <dgm:prSet/>
      <dgm:spPr/>
      <dgm:t>
        <a:bodyPr/>
        <a:lstStyle/>
        <a:p>
          <a:endParaRPr lang="en-US"/>
        </a:p>
      </dgm:t>
    </dgm:pt>
    <dgm:pt modelId="{41DFF4A6-275B-44F1-8CFC-91A51612722B}" type="sibTrans" cxnId="{DF72408C-B984-4812-B7B4-7BC0A2729980}">
      <dgm:prSet/>
      <dgm:spPr/>
      <dgm:t>
        <a:bodyPr/>
        <a:lstStyle/>
        <a:p>
          <a:endParaRPr lang="en-US"/>
        </a:p>
      </dgm:t>
    </dgm:pt>
    <dgm:pt modelId="{BFF17BF7-90F2-4A7D-B623-DA175A29C28E}" type="pres">
      <dgm:prSet presAssocID="{D7FD2A53-A941-4C89-9AD0-AF97548DDA68}" presName="linear" presStyleCnt="0">
        <dgm:presLayoutVars>
          <dgm:animLvl val="lvl"/>
          <dgm:resizeHandles val="exact"/>
        </dgm:presLayoutVars>
      </dgm:prSet>
      <dgm:spPr/>
    </dgm:pt>
    <dgm:pt modelId="{E98356E1-5222-461D-A9EC-21A1F3E89EC9}" type="pres">
      <dgm:prSet presAssocID="{C4226FD9-0CF1-4D34-B623-4C97A680BF87}" presName="parentText" presStyleLbl="node1" presStyleIdx="0" presStyleCnt="2">
        <dgm:presLayoutVars>
          <dgm:chMax val="0"/>
          <dgm:bulletEnabled val="1"/>
        </dgm:presLayoutVars>
      </dgm:prSet>
      <dgm:spPr/>
    </dgm:pt>
    <dgm:pt modelId="{8B61B2F5-1CA1-4D7E-B527-E308265F88AE}" type="pres">
      <dgm:prSet presAssocID="{97E08CC8-CC05-4B97-A16B-B7549CD71403}" presName="spacer" presStyleCnt="0"/>
      <dgm:spPr/>
    </dgm:pt>
    <dgm:pt modelId="{B5A0D3FB-1A41-47A9-BECC-62A94DE9664C}" type="pres">
      <dgm:prSet presAssocID="{3CDC5F2E-55CC-44B8-9F6C-D7874FEB1F62}" presName="parentText" presStyleLbl="node1" presStyleIdx="1" presStyleCnt="2">
        <dgm:presLayoutVars>
          <dgm:chMax val="0"/>
          <dgm:bulletEnabled val="1"/>
        </dgm:presLayoutVars>
      </dgm:prSet>
      <dgm:spPr/>
    </dgm:pt>
  </dgm:ptLst>
  <dgm:cxnLst>
    <dgm:cxn modelId="{28CF0F2C-1858-44C3-952A-25074EF9354E}" type="presOf" srcId="{3CDC5F2E-55CC-44B8-9F6C-D7874FEB1F62}" destId="{B5A0D3FB-1A41-47A9-BECC-62A94DE9664C}" srcOrd="0" destOrd="0" presId="urn:microsoft.com/office/officeart/2005/8/layout/vList2"/>
    <dgm:cxn modelId="{C2781960-23DF-4F96-BE8F-1510611CACE9}" srcId="{D7FD2A53-A941-4C89-9AD0-AF97548DDA68}" destId="{C4226FD9-0CF1-4D34-B623-4C97A680BF87}" srcOrd="0" destOrd="0" parTransId="{4536C74E-F0BB-4239-87AF-F0BFFE7085D1}" sibTransId="{97E08CC8-CC05-4B97-A16B-B7549CD71403}"/>
    <dgm:cxn modelId="{EB5E8D4B-8E94-476D-840E-071AF5CCBAD9}" type="presOf" srcId="{D7FD2A53-A941-4C89-9AD0-AF97548DDA68}" destId="{BFF17BF7-90F2-4A7D-B623-DA175A29C28E}" srcOrd="0" destOrd="0" presId="urn:microsoft.com/office/officeart/2005/8/layout/vList2"/>
    <dgm:cxn modelId="{B2875C83-CB48-4672-BD80-062F8A89CC52}" type="presOf" srcId="{C4226FD9-0CF1-4D34-B623-4C97A680BF87}" destId="{E98356E1-5222-461D-A9EC-21A1F3E89EC9}" srcOrd="0" destOrd="0" presId="urn:microsoft.com/office/officeart/2005/8/layout/vList2"/>
    <dgm:cxn modelId="{DF72408C-B984-4812-B7B4-7BC0A2729980}" srcId="{D7FD2A53-A941-4C89-9AD0-AF97548DDA68}" destId="{3CDC5F2E-55CC-44B8-9F6C-D7874FEB1F62}" srcOrd="1" destOrd="0" parTransId="{BC800B45-65FB-4F4C-8D51-466DB33569E7}" sibTransId="{41DFF4A6-275B-44F1-8CFC-91A51612722B}"/>
    <dgm:cxn modelId="{FFA5D37D-B0F4-4AAA-9C24-C4FF2FB5192E}" type="presParOf" srcId="{BFF17BF7-90F2-4A7D-B623-DA175A29C28E}" destId="{E98356E1-5222-461D-A9EC-21A1F3E89EC9}" srcOrd="0" destOrd="0" presId="urn:microsoft.com/office/officeart/2005/8/layout/vList2"/>
    <dgm:cxn modelId="{F64058D7-134B-400D-B7FF-C2CD982B7BAB}" type="presParOf" srcId="{BFF17BF7-90F2-4A7D-B623-DA175A29C28E}" destId="{8B61B2F5-1CA1-4D7E-B527-E308265F88AE}" srcOrd="1" destOrd="0" presId="urn:microsoft.com/office/officeart/2005/8/layout/vList2"/>
    <dgm:cxn modelId="{DEE833B9-CB1B-4F96-B1A0-665EDC2B60D5}" type="presParOf" srcId="{BFF17BF7-90F2-4A7D-B623-DA175A29C28E}" destId="{B5A0D3FB-1A41-47A9-BECC-62A94DE9664C}"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5D0643A-2FC6-43EF-A174-862321CF14AE}"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F86AE9B9-1E01-47CF-8A7F-43D9A1B315F4}">
      <dgm:prSet/>
      <dgm:spPr/>
      <dgm:t>
        <a:bodyPr/>
        <a:lstStyle/>
        <a:p>
          <a:pPr>
            <a:lnSpc>
              <a:spcPct val="100000"/>
            </a:lnSpc>
          </a:pPr>
          <a:r>
            <a:rPr lang="en-GB" dirty="0"/>
            <a:t>Now we can begin to see why an understanding of environmental problems is so important for environmental law</a:t>
          </a:r>
          <a:r>
            <a:rPr lang="en-GB" dirty="0">
              <a:latin typeface="Calibri Light" panose="020F0302020204030204"/>
            </a:rPr>
            <a:t>.</a:t>
          </a:r>
          <a:endParaRPr lang="en-US" dirty="0"/>
        </a:p>
      </dgm:t>
    </dgm:pt>
    <dgm:pt modelId="{23ED261C-61EE-4D62-9CBF-BADAB887B3EE}" type="parTrans" cxnId="{7129EF4A-6D42-42B1-B37B-20693213E064}">
      <dgm:prSet/>
      <dgm:spPr/>
      <dgm:t>
        <a:bodyPr/>
        <a:lstStyle/>
        <a:p>
          <a:endParaRPr lang="en-US"/>
        </a:p>
      </dgm:t>
    </dgm:pt>
    <dgm:pt modelId="{BAAF48CA-3BA1-47C6-9CEE-A4D4A94249B6}" type="sibTrans" cxnId="{7129EF4A-6D42-42B1-B37B-20693213E064}">
      <dgm:prSet/>
      <dgm:spPr/>
      <dgm:t>
        <a:bodyPr/>
        <a:lstStyle/>
        <a:p>
          <a:endParaRPr lang="en-US"/>
        </a:p>
      </dgm:t>
    </dgm:pt>
    <dgm:pt modelId="{87E80072-3AA5-4195-979D-D6CF4AE8976A}">
      <dgm:prSet/>
      <dgm:spPr/>
      <dgm:t>
        <a:bodyPr/>
        <a:lstStyle/>
        <a:p>
          <a:pPr>
            <a:lnSpc>
              <a:spcPct val="100000"/>
            </a:lnSpc>
          </a:pPr>
          <a:r>
            <a:rPr lang="en-GB" dirty="0"/>
            <a:t>If environmental law is a response to environmental problems then the fact that understanding of environmental problems are not settled means that the role of environmental law cannot be understood as </a:t>
          </a:r>
          <a:r>
            <a:rPr lang="en-GB" dirty="0" err="1"/>
            <a:t>marely</a:t>
          </a:r>
          <a:r>
            <a:rPr lang="en-GB" dirty="0"/>
            <a:t> enforcing a universal standard of environmentally friendly behaviour.</a:t>
          </a:r>
          <a:endParaRPr lang="en-US" dirty="0"/>
        </a:p>
      </dgm:t>
    </dgm:pt>
    <dgm:pt modelId="{A16FE276-043A-4856-9EEE-858E6802E72E}" type="parTrans" cxnId="{6DCC8B59-570F-4950-B781-44A2045CEB01}">
      <dgm:prSet/>
      <dgm:spPr/>
      <dgm:t>
        <a:bodyPr/>
        <a:lstStyle/>
        <a:p>
          <a:endParaRPr lang="en-US"/>
        </a:p>
      </dgm:t>
    </dgm:pt>
    <dgm:pt modelId="{67701F18-EC9E-4C17-81A1-8D4D6B583F3C}" type="sibTrans" cxnId="{6DCC8B59-570F-4950-B781-44A2045CEB01}">
      <dgm:prSet/>
      <dgm:spPr/>
      <dgm:t>
        <a:bodyPr/>
        <a:lstStyle/>
        <a:p>
          <a:endParaRPr lang="en-US"/>
        </a:p>
      </dgm:t>
    </dgm:pt>
    <dgm:pt modelId="{D381695E-11B9-44EE-AEC4-7CCBE2FFC199}" type="pres">
      <dgm:prSet presAssocID="{15D0643A-2FC6-43EF-A174-862321CF14AE}" presName="root" presStyleCnt="0">
        <dgm:presLayoutVars>
          <dgm:dir/>
          <dgm:resizeHandles val="exact"/>
        </dgm:presLayoutVars>
      </dgm:prSet>
      <dgm:spPr/>
    </dgm:pt>
    <dgm:pt modelId="{05FEE50C-9CB6-4DA8-8ACC-73C81E8B3E87}" type="pres">
      <dgm:prSet presAssocID="{F86AE9B9-1E01-47CF-8A7F-43D9A1B315F4}" presName="compNode" presStyleCnt="0"/>
      <dgm:spPr/>
    </dgm:pt>
    <dgm:pt modelId="{EF47D4B9-A8D1-419B-A2EA-88626752BF10}" type="pres">
      <dgm:prSet presAssocID="{F86AE9B9-1E01-47CF-8A7F-43D9A1B315F4}" presName="bgRect" presStyleLbl="bgShp" presStyleIdx="0" presStyleCnt="2"/>
      <dgm:spPr/>
    </dgm:pt>
    <dgm:pt modelId="{49B4C046-4C70-4225-A17A-F13B1BB8CB33}" type="pres">
      <dgm:prSet presAssocID="{F86AE9B9-1E01-47CF-8A7F-43D9A1B315F4}"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eciduous tree"/>
        </a:ext>
      </dgm:extLst>
    </dgm:pt>
    <dgm:pt modelId="{9C95EE45-636E-4037-A713-08B29575AEEB}" type="pres">
      <dgm:prSet presAssocID="{F86AE9B9-1E01-47CF-8A7F-43D9A1B315F4}" presName="spaceRect" presStyleCnt="0"/>
      <dgm:spPr/>
    </dgm:pt>
    <dgm:pt modelId="{6064EF3F-A25F-46FB-A1FF-9AE8F9B51838}" type="pres">
      <dgm:prSet presAssocID="{F86AE9B9-1E01-47CF-8A7F-43D9A1B315F4}" presName="parTx" presStyleLbl="revTx" presStyleIdx="0" presStyleCnt="2">
        <dgm:presLayoutVars>
          <dgm:chMax val="0"/>
          <dgm:chPref val="0"/>
        </dgm:presLayoutVars>
      </dgm:prSet>
      <dgm:spPr/>
    </dgm:pt>
    <dgm:pt modelId="{C0A17BBE-717C-4DE5-AD7A-2B74E0AF8154}" type="pres">
      <dgm:prSet presAssocID="{BAAF48CA-3BA1-47C6-9CEE-A4D4A94249B6}" presName="sibTrans" presStyleCnt="0"/>
      <dgm:spPr/>
    </dgm:pt>
    <dgm:pt modelId="{1D4DF4D4-2EDF-4A47-8A83-D01D7755661A}" type="pres">
      <dgm:prSet presAssocID="{87E80072-3AA5-4195-979D-D6CF4AE8976A}" presName="compNode" presStyleCnt="0"/>
      <dgm:spPr/>
    </dgm:pt>
    <dgm:pt modelId="{35B5B16F-0A21-46CF-A23E-92535A2F35CD}" type="pres">
      <dgm:prSet presAssocID="{87E80072-3AA5-4195-979D-D6CF4AE8976A}" presName="bgRect" presStyleLbl="bgShp" presStyleIdx="1" presStyleCnt="2"/>
      <dgm:spPr/>
    </dgm:pt>
    <dgm:pt modelId="{C3C1E010-0DAA-47A0-AEA4-631112C142F8}" type="pres">
      <dgm:prSet presAssocID="{87E80072-3AA5-4195-979D-D6CF4AE8976A}"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Martelletto"/>
        </a:ext>
      </dgm:extLst>
    </dgm:pt>
    <dgm:pt modelId="{CB67F6DE-0C15-41DA-BC81-541378F88CDE}" type="pres">
      <dgm:prSet presAssocID="{87E80072-3AA5-4195-979D-D6CF4AE8976A}" presName="spaceRect" presStyleCnt="0"/>
      <dgm:spPr/>
    </dgm:pt>
    <dgm:pt modelId="{040F13DD-2BA9-42E9-80B6-FE15C1A7DED1}" type="pres">
      <dgm:prSet presAssocID="{87E80072-3AA5-4195-979D-D6CF4AE8976A}" presName="parTx" presStyleLbl="revTx" presStyleIdx="1" presStyleCnt="2">
        <dgm:presLayoutVars>
          <dgm:chMax val="0"/>
          <dgm:chPref val="0"/>
        </dgm:presLayoutVars>
      </dgm:prSet>
      <dgm:spPr/>
    </dgm:pt>
  </dgm:ptLst>
  <dgm:cxnLst>
    <dgm:cxn modelId="{A3A75619-03D7-4D28-9D9C-017F28D7D0B9}" type="presOf" srcId="{15D0643A-2FC6-43EF-A174-862321CF14AE}" destId="{D381695E-11B9-44EE-AEC4-7CCBE2FFC199}" srcOrd="0" destOrd="0" presId="urn:microsoft.com/office/officeart/2018/2/layout/IconVerticalSolidList"/>
    <dgm:cxn modelId="{7129EF4A-6D42-42B1-B37B-20693213E064}" srcId="{15D0643A-2FC6-43EF-A174-862321CF14AE}" destId="{F86AE9B9-1E01-47CF-8A7F-43D9A1B315F4}" srcOrd="0" destOrd="0" parTransId="{23ED261C-61EE-4D62-9CBF-BADAB887B3EE}" sibTransId="{BAAF48CA-3BA1-47C6-9CEE-A4D4A94249B6}"/>
    <dgm:cxn modelId="{E7AD5553-F260-45FF-A9BC-5EE53A63A24F}" type="presOf" srcId="{87E80072-3AA5-4195-979D-D6CF4AE8976A}" destId="{040F13DD-2BA9-42E9-80B6-FE15C1A7DED1}" srcOrd="0" destOrd="0" presId="urn:microsoft.com/office/officeart/2018/2/layout/IconVerticalSolidList"/>
    <dgm:cxn modelId="{6DCC8B59-570F-4950-B781-44A2045CEB01}" srcId="{15D0643A-2FC6-43EF-A174-862321CF14AE}" destId="{87E80072-3AA5-4195-979D-D6CF4AE8976A}" srcOrd="1" destOrd="0" parTransId="{A16FE276-043A-4856-9EEE-858E6802E72E}" sibTransId="{67701F18-EC9E-4C17-81A1-8D4D6B583F3C}"/>
    <dgm:cxn modelId="{85820ADB-8D47-415F-A599-9910A96FFC2B}" type="presOf" srcId="{F86AE9B9-1E01-47CF-8A7F-43D9A1B315F4}" destId="{6064EF3F-A25F-46FB-A1FF-9AE8F9B51838}" srcOrd="0" destOrd="0" presId="urn:microsoft.com/office/officeart/2018/2/layout/IconVerticalSolidList"/>
    <dgm:cxn modelId="{4EB96658-1F50-4333-A747-59A6A71F2994}" type="presParOf" srcId="{D381695E-11B9-44EE-AEC4-7CCBE2FFC199}" destId="{05FEE50C-9CB6-4DA8-8ACC-73C81E8B3E87}" srcOrd="0" destOrd="0" presId="urn:microsoft.com/office/officeart/2018/2/layout/IconVerticalSolidList"/>
    <dgm:cxn modelId="{8B7F05F5-C68F-4290-BB45-FDD6650DEFB1}" type="presParOf" srcId="{05FEE50C-9CB6-4DA8-8ACC-73C81E8B3E87}" destId="{EF47D4B9-A8D1-419B-A2EA-88626752BF10}" srcOrd="0" destOrd="0" presId="urn:microsoft.com/office/officeart/2018/2/layout/IconVerticalSolidList"/>
    <dgm:cxn modelId="{ED8C460A-6152-497A-ACE9-FE5D641C98B8}" type="presParOf" srcId="{05FEE50C-9CB6-4DA8-8ACC-73C81E8B3E87}" destId="{49B4C046-4C70-4225-A17A-F13B1BB8CB33}" srcOrd="1" destOrd="0" presId="urn:microsoft.com/office/officeart/2018/2/layout/IconVerticalSolidList"/>
    <dgm:cxn modelId="{93993C53-C0C1-497A-BF71-4FAD223B3068}" type="presParOf" srcId="{05FEE50C-9CB6-4DA8-8ACC-73C81E8B3E87}" destId="{9C95EE45-636E-4037-A713-08B29575AEEB}" srcOrd="2" destOrd="0" presId="urn:microsoft.com/office/officeart/2018/2/layout/IconVerticalSolidList"/>
    <dgm:cxn modelId="{E5F1C0CD-AA97-445F-9195-9EBF3C33E52A}" type="presParOf" srcId="{05FEE50C-9CB6-4DA8-8ACC-73C81E8B3E87}" destId="{6064EF3F-A25F-46FB-A1FF-9AE8F9B51838}" srcOrd="3" destOrd="0" presId="urn:microsoft.com/office/officeart/2018/2/layout/IconVerticalSolidList"/>
    <dgm:cxn modelId="{6031DA4B-9F26-43E1-8E07-5E4A8D1E3300}" type="presParOf" srcId="{D381695E-11B9-44EE-AEC4-7CCBE2FFC199}" destId="{C0A17BBE-717C-4DE5-AD7A-2B74E0AF8154}" srcOrd="1" destOrd="0" presId="urn:microsoft.com/office/officeart/2018/2/layout/IconVerticalSolidList"/>
    <dgm:cxn modelId="{D3AD06F8-D92D-4DE2-8890-5AC975EA8527}" type="presParOf" srcId="{D381695E-11B9-44EE-AEC4-7CCBE2FFC199}" destId="{1D4DF4D4-2EDF-4A47-8A83-D01D7755661A}" srcOrd="2" destOrd="0" presId="urn:microsoft.com/office/officeart/2018/2/layout/IconVerticalSolidList"/>
    <dgm:cxn modelId="{14BBA1A6-49CE-4EB0-8B4D-2DD20BCDDF01}" type="presParOf" srcId="{1D4DF4D4-2EDF-4A47-8A83-D01D7755661A}" destId="{35B5B16F-0A21-46CF-A23E-92535A2F35CD}" srcOrd="0" destOrd="0" presId="urn:microsoft.com/office/officeart/2018/2/layout/IconVerticalSolidList"/>
    <dgm:cxn modelId="{FB572B5A-C0DC-4F6B-9D3F-F992E7D31FBC}" type="presParOf" srcId="{1D4DF4D4-2EDF-4A47-8A83-D01D7755661A}" destId="{C3C1E010-0DAA-47A0-AEA4-631112C142F8}" srcOrd="1" destOrd="0" presId="urn:microsoft.com/office/officeart/2018/2/layout/IconVerticalSolidList"/>
    <dgm:cxn modelId="{69A8E29C-A227-4958-9890-5C196A1F92F3}" type="presParOf" srcId="{1D4DF4D4-2EDF-4A47-8A83-D01D7755661A}" destId="{CB67F6DE-0C15-41DA-BC81-541378F88CDE}" srcOrd="2" destOrd="0" presId="urn:microsoft.com/office/officeart/2018/2/layout/IconVerticalSolidList"/>
    <dgm:cxn modelId="{8E94A6BD-B77C-4DE2-B2D8-810ADF0D5960}" type="presParOf" srcId="{1D4DF4D4-2EDF-4A47-8A83-D01D7755661A}" destId="{040F13DD-2BA9-42E9-80B6-FE15C1A7DED1}"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8356E1-5222-461D-A9EC-21A1F3E89EC9}">
      <dsp:nvSpPr>
        <dsp:cNvPr id="0" name=""/>
        <dsp:cNvSpPr/>
      </dsp:nvSpPr>
      <dsp:spPr>
        <a:xfrm>
          <a:off x="0" y="230430"/>
          <a:ext cx="6245265" cy="2522483"/>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GB" sz="2900" kern="1200"/>
            <a:t>An environmental problem is perceived as a product of an actor failing to adhere to easily identifiable standards of behaviour. </a:t>
          </a:r>
          <a:endParaRPr lang="en-US" sz="2900" kern="1200"/>
        </a:p>
      </dsp:txBody>
      <dsp:txXfrm>
        <a:off x="123137" y="353567"/>
        <a:ext cx="5998991" cy="2276209"/>
      </dsp:txXfrm>
    </dsp:sp>
    <dsp:sp modelId="{B5A0D3FB-1A41-47A9-BECC-62A94DE9664C}">
      <dsp:nvSpPr>
        <dsp:cNvPr id="0" name=""/>
        <dsp:cNvSpPr/>
      </dsp:nvSpPr>
      <dsp:spPr>
        <a:xfrm>
          <a:off x="0" y="2836433"/>
          <a:ext cx="6245265" cy="2522483"/>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GB" sz="2900" kern="1200"/>
            <a:t>If this is the case, then all the lawyers need to understand is that people and corporations are often wayward and death the role of environmental law is to stop them being wayward.</a:t>
          </a:r>
          <a:endParaRPr lang="en-US" sz="2900" kern="1200"/>
        </a:p>
      </dsp:txBody>
      <dsp:txXfrm>
        <a:off x="123137" y="2959570"/>
        <a:ext cx="5998991" cy="227620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47D4B9-A8D1-419B-A2EA-88626752BF10}">
      <dsp:nvSpPr>
        <dsp:cNvPr id="0" name=""/>
        <dsp:cNvSpPr/>
      </dsp:nvSpPr>
      <dsp:spPr>
        <a:xfrm>
          <a:off x="0" y="628039"/>
          <a:ext cx="10927829" cy="115945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9B4C046-4C70-4225-A17A-F13B1BB8CB33}">
      <dsp:nvSpPr>
        <dsp:cNvPr id="0" name=""/>
        <dsp:cNvSpPr/>
      </dsp:nvSpPr>
      <dsp:spPr>
        <a:xfrm>
          <a:off x="350735" y="888916"/>
          <a:ext cx="637701" cy="63770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064EF3F-A25F-46FB-A1FF-9AE8F9B51838}">
      <dsp:nvSpPr>
        <dsp:cNvPr id="0" name=""/>
        <dsp:cNvSpPr/>
      </dsp:nvSpPr>
      <dsp:spPr>
        <a:xfrm>
          <a:off x="1339172" y="628039"/>
          <a:ext cx="9588656" cy="11594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709" tIns="122709" rIns="122709" bIns="122709" numCol="1" spcCol="1270" anchor="ctr" anchorCtr="0">
          <a:noAutofit/>
        </a:bodyPr>
        <a:lstStyle/>
        <a:p>
          <a:pPr marL="0" lvl="0" indent="0" algn="l" defTabSz="755650">
            <a:lnSpc>
              <a:spcPct val="100000"/>
            </a:lnSpc>
            <a:spcBef>
              <a:spcPct val="0"/>
            </a:spcBef>
            <a:spcAft>
              <a:spcPct val="35000"/>
            </a:spcAft>
            <a:buNone/>
          </a:pPr>
          <a:r>
            <a:rPr lang="en-GB" sz="1700" kern="1200" dirty="0"/>
            <a:t>Now we can begin to see why an understanding of environmental problems is so important for environmental law</a:t>
          </a:r>
          <a:r>
            <a:rPr lang="en-GB" sz="1700" kern="1200" dirty="0">
              <a:latin typeface="Calibri Light" panose="020F0302020204030204"/>
            </a:rPr>
            <a:t>.</a:t>
          </a:r>
          <a:endParaRPr lang="en-US" sz="1700" kern="1200" dirty="0"/>
        </a:p>
      </dsp:txBody>
      <dsp:txXfrm>
        <a:off x="1339172" y="628039"/>
        <a:ext cx="9588656" cy="1159456"/>
      </dsp:txXfrm>
    </dsp:sp>
    <dsp:sp modelId="{35B5B16F-0A21-46CF-A23E-92535A2F35CD}">
      <dsp:nvSpPr>
        <dsp:cNvPr id="0" name=""/>
        <dsp:cNvSpPr/>
      </dsp:nvSpPr>
      <dsp:spPr>
        <a:xfrm>
          <a:off x="0" y="2077360"/>
          <a:ext cx="10927829" cy="115945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3C1E010-0DAA-47A0-AEA4-631112C142F8}">
      <dsp:nvSpPr>
        <dsp:cNvPr id="0" name=""/>
        <dsp:cNvSpPr/>
      </dsp:nvSpPr>
      <dsp:spPr>
        <a:xfrm>
          <a:off x="350735" y="2338237"/>
          <a:ext cx="637701" cy="63770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40F13DD-2BA9-42E9-80B6-FE15C1A7DED1}">
      <dsp:nvSpPr>
        <dsp:cNvPr id="0" name=""/>
        <dsp:cNvSpPr/>
      </dsp:nvSpPr>
      <dsp:spPr>
        <a:xfrm>
          <a:off x="1339172" y="2077360"/>
          <a:ext cx="9588656" cy="11594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709" tIns="122709" rIns="122709" bIns="122709" numCol="1" spcCol="1270" anchor="ctr" anchorCtr="0">
          <a:noAutofit/>
        </a:bodyPr>
        <a:lstStyle/>
        <a:p>
          <a:pPr marL="0" lvl="0" indent="0" algn="l" defTabSz="755650">
            <a:lnSpc>
              <a:spcPct val="100000"/>
            </a:lnSpc>
            <a:spcBef>
              <a:spcPct val="0"/>
            </a:spcBef>
            <a:spcAft>
              <a:spcPct val="35000"/>
            </a:spcAft>
            <a:buNone/>
          </a:pPr>
          <a:r>
            <a:rPr lang="en-GB" sz="1700" kern="1200" dirty="0"/>
            <a:t>If environmental law is a response to environmental problems then the fact that understanding of environmental problems are not settled means that the role of environmental law cannot be understood as </a:t>
          </a:r>
          <a:r>
            <a:rPr lang="en-GB" sz="1700" kern="1200" dirty="0" err="1"/>
            <a:t>marely</a:t>
          </a:r>
          <a:r>
            <a:rPr lang="en-GB" sz="1700" kern="1200" dirty="0"/>
            <a:t> enforcing a universal standard of environmentally friendly behaviour.</a:t>
          </a:r>
          <a:endParaRPr lang="en-US" sz="1700" kern="1200" dirty="0"/>
        </a:p>
      </dsp:txBody>
      <dsp:txXfrm>
        <a:off x="1339172" y="2077360"/>
        <a:ext cx="9588656" cy="115945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a:t>
            </a:r>
            <a:endParaRPr lang="de-DE"/>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de-DE"/>
          </a:p>
        </p:txBody>
      </p:sp>
      <p:sp>
        <p:nvSpPr>
          <p:cNvPr id="4" name="Segnaposto data 3"/>
          <p:cNvSpPr>
            <a:spLocks noGrp="1"/>
          </p:cNvSpPr>
          <p:nvPr>
            <p:ph type="dt" sz="half" idx="10"/>
          </p:nvPr>
        </p:nvSpPr>
        <p:spPr/>
        <p:txBody>
          <a:bodyPr/>
          <a:lstStyle/>
          <a:p>
            <a:fld id="{F64A8E5F-40E5-4553-9F3C-699F1A5B8145}" type="datetimeFigureOut">
              <a:rPr lang="de-DE" smtClean="0"/>
              <a:t>20.02.2024</a:t>
            </a:fld>
            <a:endParaRPr lang="de-DE"/>
          </a:p>
        </p:txBody>
      </p:sp>
      <p:sp>
        <p:nvSpPr>
          <p:cNvPr id="5" name="Segnaposto piè di pagina 4"/>
          <p:cNvSpPr>
            <a:spLocks noGrp="1"/>
          </p:cNvSpPr>
          <p:nvPr>
            <p:ph type="ftr" sz="quarter" idx="11"/>
          </p:nvPr>
        </p:nvSpPr>
        <p:spPr/>
        <p:txBody>
          <a:bodyPr/>
          <a:lstStyle/>
          <a:p>
            <a:endParaRPr lang="de-DE"/>
          </a:p>
        </p:txBody>
      </p:sp>
      <p:sp>
        <p:nvSpPr>
          <p:cNvPr id="6" name="Segnaposto numero diapositiva 5"/>
          <p:cNvSpPr>
            <a:spLocks noGrp="1"/>
          </p:cNvSpPr>
          <p:nvPr>
            <p:ph type="sldNum" sz="quarter" idx="12"/>
          </p:nvPr>
        </p:nvSpPr>
        <p:spPr/>
        <p:txBody>
          <a:bodyPr/>
          <a:lstStyle/>
          <a:p>
            <a:fld id="{66CD45B7-DFE2-4393-8D37-380FC36BF3AA}" type="slidenum">
              <a:rPr lang="de-DE" smtClean="0"/>
              <a:t>‹N›</a:t>
            </a:fld>
            <a:endParaRPr lang="de-DE"/>
          </a:p>
        </p:txBody>
      </p:sp>
    </p:spTree>
    <p:extLst>
      <p:ext uri="{BB962C8B-B14F-4D97-AF65-F5344CB8AC3E}">
        <p14:creationId xmlns:p14="http://schemas.microsoft.com/office/powerpoint/2010/main" val="31861926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de-DE"/>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de-DE"/>
          </a:p>
        </p:txBody>
      </p:sp>
      <p:sp>
        <p:nvSpPr>
          <p:cNvPr id="4" name="Segnaposto data 3"/>
          <p:cNvSpPr>
            <a:spLocks noGrp="1"/>
          </p:cNvSpPr>
          <p:nvPr>
            <p:ph type="dt" sz="half" idx="10"/>
          </p:nvPr>
        </p:nvSpPr>
        <p:spPr/>
        <p:txBody>
          <a:bodyPr/>
          <a:lstStyle/>
          <a:p>
            <a:fld id="{F64A8E5F-40E5-4553-9F3C-699F1A5B8145}" type="datetimeFigureOut">
              <a:rPr lang="de-DE" smtClean="0"/>
              <a:t>20.02.2024</a:t>
            </a:fld>
            <a:endParaRPr lang="de-DE"/>
          </a:p>
        </p:txBody>
      </p:sp>
      <p:sp>
        <p:nvSpPr>
          <p:cNvPr id="5" name="Segnaposto piè di pagina 4"/>
          <p:cNvSpPr>
            <a:spLocks noGrp="1"/>
          </p:cNvSpPr>
          <p:nvPr>
            <p:ph type="ftr" sz="quarter" idx="11"/>
          </p:nvPr>
        </p:nvSpPr>
        <p:spPr/>
        <p:txBody>
          <a:bodyPr/>
          <a:lstStyle/>
          <a:p>
            <a:endParaRPr lang="de-DE"/>
          </a:p>
        </p:txBody>
      </p:sp>
      <p:sp>
        <p:nvSpPr>
          <p:cNvPr id="6" name="Segnaposto numero diapositiva 5"/>
          <p:cNvSpPr>
            <a:spLocks noGrp="1"/>
          </p:cNvSpPr>
          <p:nvPr>
            <p:ph type="sldNum" sz="quarter" idx="12"/>
          </p:nvPr>
        </p:nvSpPr>
        <p:spPr/>
        <p:txBody>
          <a:bodyPr/>
          <a:lstStyle/>
          <a:p>
            <a:fld id="{66CD45B7-DFE2-4393-8D37-380FC36BF3AA}" type="slidenum">
              <a:rPr lang="de-DE" smtClean="0"/>
              <a:t>‹N›</a:t>
            </a:fld>
            <a:endParaRPr lang="de-DE"/>
          </a:p>
        </p:txBody>
      </p:sp>
    </p:spTree>
    <p:extLst>
      <p:ext uri="{BB962C8B-B14F-4D97-AF65-F5344CB8AC3E}">
        <p14:creationId xmlns:p14="http://schemas.microsoft.com/office/powerpoint/2010/main" val="34244690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lo stile del titolo</a:t>
            </a:r>
            <a:endParaRPr lang="de-DE"/>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de-DE"/>
          </a:p>
        </p:txBody>
      </p:sp>
      <p:sp>
        <p:nvSpPr>
          <p:cNvPr id="4" name="Segnaposto data 3"/>
          <p:cNvSpPr>
            <a:spLocks noGrp="1"/>
          </p:cNvSpPr>
          <p:nvPr>
            <p:ph type="dt" sz="half" idx="10"/>
          </p:nvPr>
        </p:nvSpPr>
        <p:spPr/>
        <p:txBody>
          <a:bodyPr/>
          <a:lstStyle/>
          <a:p>
            <a:fld id="{F64A8E5F-40E5-4553-9F3C-699F1A5B8145}" type="datetimeFigureOut">
              <a:rPr lang="de-DE" smtClean="0"/>
              <a:t>20.02.2024</a:t>
            </a:fld>
            <a:endParaRPr lang="de-DE"/>
          </a:p>
        </p:txBody>
      </p:sp>
      <p:sp>
        <p:nvSpPr>
          <p:cNvPr id="5" name="Segnaposto piè di pagina 4"/>
          <p:cNvSpPr>
            <a:spLocks noGrp="1"/>
          </p:cNvSpPr>
          <p:nvPr>
            <p:ph type="ftr" sz="quarter" idx="11"/>
          </p:nvPr>
        </p:nvSpPr>
        <p:spPr/>
        <p:txBody>
          <a:bodyPr/>
          <a:lstStyle/>
          <a:p>
            <a:endParaRPr lang="de-DE"/>
          </a:p>
        </p:txBody>
      </p:sp>
      <p:sp>
        <p:nvSpPr>
          <p:cNvPr id="6" name="Segnaposto numero diapositiva 5"/>
          <p:cNvSpPr>
            <a:spLocks noGrp="1"/>
          </p:cNvSpPr>
          <p:nvPr>
            <p:ph type="sldNum" sz="quarter" idx="12"/>
          </p:nvPr>
        </p:nvSpPr>
        <p:spPr/>
        <p:txBody>
          <a:bodyPr/>
          <a:lstStyle/>
          <a:p>
            <a:fld id="{66CD45B7-DFE2-4393-8D37-380FC36BF3AA}" type="slidenum">
              <a:rPr lang="de-DE" smtClean="0"/>
              <a:t>‹N›</a:t>
            </a:fld>
            <a:endParaRPr lang="de-DE"/>
          </a:p>
        </p:txBody>
      </p:sp>
    </p:spTree>
    <p:extLst>
      <p:ext uri="{BB962C8B-B14F-4D97-AF65-F5344CB8AC3E}">
        <p14:creationId xmlns:p14="http://schemas.microsoft.com/office/powerpoint/2010/main" val="10268423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de-DE"/>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de-DE"/>
          </a:p>
        </p:txBody>
      </p:sp>
      <p:sp>
        <p:nvSpPr>
          <p:cNvPr id="4" name="Segnaposto data 3"/>
          <p:cNvSpPr>
            <a:spLocks noGrp="1"/>
          </p:cNvSpPr>
          <p:nvPr>
            <p:ph type="dt" sz="half" idx="10"/>
          </p:nvPr>
        </p:nvSpPr>
        <p:spPr/>
        <p:txBody>
          <a:bodyPr/>
          <a:lstStyle/>
          <a:p>
            <a:fld id="{F64A8E5F-40E5-4553-9F3C-699F1A5B8145}" type="datetimeFigureOut">
              <a:rPr lang="de-DE" smtClean="0"/>
              <a:t>20.02.2024</a:t>
            </a:fld>
            <a:endParaRPr lang="de-DE"/>
          </a:p>
        </p:txBody>
      </p:sp>
      <p:sp>
        <p:nvSpPr>
          <p:cNvPr id="5" name="Segnaposto piè di pagina 4"/>
          <p:cNvSpPr>
            <a:spLocks noGrp="1"/>
          </p:cNvSpPr>
          <p:nvPr>
            <p:ph type="ftr" sz="quarter" idx="11"/>
          </p:nvPr>
        </p:nvSpPr>
        <p:spPr/>
        <p:txBody>
          <a:bodyPr/>
          <a:lstStyle/>
          <a:p>
            <a:endParaRPr lang="de-DE"/>
          </a:p>
        </p:txBody>
      </p:sp>
      <p:sp>
        <p:nvSpPr>
          <p:cNvPr id="6" name="Segnaposto numero diapositiva 5"/>
          <p:cNvSpPr>
            <a:spLocks noGrp="1"/>
          </p:cNvSpPr>
          <p:nvPr>
            <p:ph type="sldNum" sz="quarter" idx="12"/>
          </p:nvPr>
        </p:nvSpPr>
        <p:spPr/>
        <p:txBody>
          <a:bodyPr/>
          <a:lstStyle/>
          <a:p>
            <a:fld id="{66CD45B7-DFE2-4393-8D37-380FC36BF3AA}" type="slidenum">
              <a:rPr lang="de-DE" smtClean="0"/>
              <a:t>‹N›</a:t>
            </a:fld>
            <a:endParaRPr lang="de-DE"/>
          </a:p>
        </p:txBody>
      </p:sp>
    </p:spTree>
    <p:extLst>
      <p:ext uri="{BB962C8B-B14F-4D97-AF65-F5344CB8AC3E}">
        <p14:creationId xmlns:p14="http://schemas.microsoft.com/office/powerpoint/2010/main" val="1263181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a:t>
            </a:r>
            <a:endParaRPr lang="de-DE"/>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F64A8E5F-40E5-4553-9F3C-699F1A5B8145}" type="datetimeFigureOut">
              <a:rPr lang="de-DE" smtClean="0"/>
              <a:t>20.02.2024</a:t>
            </a:fld>
            <a:endParaRPr lang="de-DE"/>
          </a:p>
        </p:txBody>
      </p:sp>
      <p:sp>
        <p:nvSpPr>
          <p:cNvPr id="5" name="Segnaposto piè di pagina 4"/>
          <p:cNvSpPr>
            <a:spLocks noGrp="1"/>
          </p:cNvSpPr>
          <p:nvPr>
            <p:ph type="ftr" sz="quarter" idx="11"/>
          </p:nvPr>
        </p:nvSpPr>
        <p:spPr/>
        <p:txBody>
          <a:bodyPr/>
          <a:lstStyle/>
          <a:p>
            <a:endParaRPr lang="de-DE"/>
          </a:p>
        </p:txBody>
      </p:sp>
      <p:sp>
        <p:nvSpPr>
          <p:cNvPr id="6" name="Segnaposto numero diapositiva 5"/>
          <p:cNvSpPr>
            <a:spLocks noGrp="1"/>
          </p:cNvSpPr>
          <p:nvPr>
            <p:ph type="sldNum" sz="quarter" idx="12"/>
          </p:nvPr>
        </p:nvSpPr>
        <p:spPr/>
        <p:txBody>
          <a:bodyPr/>
          <a:lstStyle/>
          <a:p>
            <a:fld id="{66CD45B7-DFE2-4393-8D37-380FC36BF3AA}" type="slidenum">
              <a:rPr lang="de-DE" smtClean="0"/>
              <a:t>‹N›</a:t>
            </a:fld>
            <a:endParaRPr lang="de-DE"/>
          </a:p>
        </p:txBody>
      </p:sp>
    </p:spTree>
    <p:extLst>
      <p:ext uri="{BB962C8B-B14F-4D97-AF65-F5344CB8AC3E}">
        <p14:creationId xmlns:p14="http://schemas.microsoft.com/office/powerpoint/2010/main" val="35773935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de-DE"/>
          </a:p>
        </p:txBody>
      </p:sp>
      <p:sp>
        <p:nvSpPr>
          <p:cNvPr id="3" name="Segnaposto contenuto 2"/>
          <p:cNvSpPr>
            <a:spLocks noGrp="1"/>
          </p:cNvSpPr>
          <p:nvPr>
            <p:ph sz="half" idx="1"/>
          </p:nvPr>
        </p:nvSpPr>
        <p:spPr>
          <a:xfrm>
            <a:off x="838200" y="1825625"/>
            <a:ext cx="51816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de-DE"/>
          </a:p>
        </p:txBody>
      </p:sp>
      <p:sp>
        <p:nvSpPr>
          <p:cNvPr id="4" name="Segnaposto contenuto 3"/>
          <p:cNvSpPr>
            <a:spLocks noGrp="1"/>
          </p:cNvSpPr>
          <p:nvPr>
            <p:ph sz="half" idx="2"/>
          </p:nvPr>
        </p:nvSpPr>
        <p:spPr>
          <a:xfrm>
            <a:off x="6172200" y="1825625"/>
            <a:ext cx="51816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de-DE"/>
          </a:p>
        </p:txBody>
      </p:sp>
      <p:sp>
        <p:nvSpPr>
          <p:cNvPr id="5" name="Segnaposto data 4"/>
          <p:cNvSpPr>
            <a:spLocks noGrp="1"/>
          </p:cNvSpPr>
          <p:nvPr>
            <p:ph type="dt" sz="half" idx="10"/>
          </p:nvPr>
        </p:nvSpPr>
        <p:spPr/>
        <p:txBody>
          <a:bodyPr/>
          <a:lstStyle/>
          <a:p>
            <a:fld id="{F64A8E5F-40E5-4553-9F3C-699F1A5B8145}" type="datetimeFigureOut">
              <a:rPr lang="de-DE" smtClean="0"/>
              <a:t>20.02.2024</a:t>
            </a:fld>
            <a:endParaRPr lang="de-DE"/>
          </a:p>
        </p:txBody>
      </p:sp>
      <p:sp>
        <p:nvSpPr>
          <p:cNvPr id="6" name="Segnaposto piè di pagina 5"/>
          <p:cNvSpPr>
            <a:spLocks noGrp="1"/>
          </p:cNvSpPr>
          <p:nvPr>
            <p:ph type="ftr" sz="quarter" idx="11"/>
          </p:nvPr>
        </p:nvSpPr>
        <p:spPr/>
        <p:txBody>
          <a:bodyPr/>
          <a:lstStyle/>
          <a:p>
            <a:endParaRPr lang="de-DE"/>
          </a:p>
        </p:txBody>
      </p:sp>
      <p:sp>
        <p:nvSpPr>
          <p:cNvPr id="7" name="Segnaposto numero diapositiva 6"/>
          <p:cNvSpPr>
            <a:spLocks noGrp="1"/>
          </p:cNvSpPr>
          <p:nvPr>
            <p:ph type="sldNum" sz="quarter" idx="12"/>
          </p:nvPr>
        </p:nvSpPr>
        <p:spPr/>
        <p:txBody>
          <a:bodyPr/>
          <a:lstStyle/>
          <a:p>
            <a:fld id="{66CD45B7-DFE2-4393-8D37-380FC36BF3AA}" type="slidenum">
              <a:rPr lang="de-DE" smtClean="0"/>
              <a:t>‹N›</a:t>
            </a:fld>
            <a:endParaRPr lang="de-DE"/>
          </a:p>
        </p:txBody>
      </p:sp>
    </p:spTree>
    <p:extLst>
      <p:ext uri="{BB962C8B-B14F-4D97-AF65-F5344CB8AC3E}">
        <p14:creationId xmlns:p14="http://schemas.microsoft.com/office/powerpoint/2010/main" val="12840897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lo stile del titolo</a:t>
            </a:r>
            <a:endParaRPr lang="de-DE"/>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de-DE"/>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de-DE"/>
          </a:p>
        </p:txBody>
      </p:sp>
      <p:sp>
        <p:nvSpPr>
          <p:cNvPr id="7" name="Segnaposto data 6"/>
          <p:cNvSpPr>
            <a:spLocks noGrp="1"/>
          </p:cNvSpPr>
          <p:nvPr>
            <p:ph type="dt" sz="half" idx="10"/>
          </p:nvPr>
        </p:nvSpPr>
        <p:spPr/>
        <p:txBody>
          <a:bodyPr/>
          <a:lstStyle/>
          <a:p>
            <a:fld id="{F64A8E5F-40E5-4553-9F3C-699F1A5B8145}" type="datetimeFigureOut">
              <a:rPr lang="de-DE" smtClean="0"/>
              <a:t>20.02.2024</a:t>
            </a:fld>
            <a:endParaRPr lang="de-DE"/>
          </a:p>
        </p:txBody>
      </p:sp>
      <p:sp>
        <p:nvSpPr>
          <p:cNvPr id="8" name="Segnaposto piè di pagina 7"/>
          <p:cNvSpPr>
            <a:spLocks noGrp="1"/>
          </p:cNvSpPr>
          <p:nvPr>
            <p:ph type="ftr" sz="quarter" idx="11"/>
          </p:nvPr>
        </p:nvSpPr>
        <p:spPr/>
        <p:txBody>
          <a:bodyPr/>
          <a:lstStyle/>
          <a:p>
            <a:endParaRPr lang="de-DE"/>
          </a:p>
        </p:txBody>
      </p:sp>
      <p:sp>
        <p:nvSpPr>
          <p:cNvPr id="9" name="Segnaposto numero diapositiva 8"/>
          <p:cNvSpPr>
            <a:spLocks noGrp="1"/>
          </p:cNvSpPr>
          <p:nvPr>
            <p:ph type="sldNum" sz="quarter" idx="12"/>
          </p:nvPr>
        </p:nvSpPr>
        <p:spPr/>
        <p:txBody>
          <a:bodyPr/>
          <a:lstStyle/>
          <a:p>
            <a:fld id="{66CD45B7-DFE2-4393-8D37-380FC36BF3AA}" type="slidenum">
              <a:rPr lang="de-DE" smtClean="0"/>
              <a:t>‹N›</a:t>
            </a:fld>
            <a:endParaRPr lang="de-DE"/>
          </a:p>
        </p:txBody>
      </p:sp>
    </p:spTree>
    <p:extLst>
      <p:ext uri="{BB962C8B-B14F-4D97-AF65-F5344CB8AC3E}">
        <p14:creationId xmlns:p14="http://schemas.microsoft.com/office/powerpoint/2010/main" val="27479829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de-DE"/>
          </a:p>
        </p:txBody>
      </p:sp>
      <p:sp>
        <p:nvSpPr>
          <p:cNvPr id="3" name="Segnaposto data 2"/>
          <p:cNvSpPr>
            <a:spLocks noGrp="1"/>
          </p:cNvSpPr>
          <p:nvPr>
            <p:ph type="dt" sz="half" idx="10"/>
          </p:nvPr>
        </p:nvSpPr>
        <p:spPr/>
        <p:txBody>
          <a:bodyPr/>
          <a:lstStyle/>
          <a:p>
            <a:fld id="{F64A8E5F-40E5-4553-9F3C-699F1A5B8145}" type="datetimeFigureOut">
              <a:rPr lang="de-DE" smtClean="0"/>
              <a:t>20.02.2024</a:t>
            </a:fld>
            <a:endParaRPr lang="de-DE"/>
          </a:p>
        </p:txBody>
      </p:sp>
      <p:sp>
        <p:nvSpPr>
          <p:cNvPr id="4" name="Segnaposto piè di pagina 3"/>
          <p:cNvSpPr>
            <a:spLocks noGrp="1"/>
          </p:cNvSpPr>
          <p:nvPr>
            <p:ph type="ftr" sz="quarter" idx="11"/>
          </p:nvPr>
        </p:nvSpPr>
        <p:spPr/>
        <p:txBody>
          <a:bodyPr/>
          <a:lstStyle/>
          <a:p>
            <a:endParaRPr lang="de-DE"/>
          </a:p>
        </p:txBody>
      </p:sp>
      <p:sp>
        <p:nvSpPr>
          <p:cNvPr id="5" name="Segnaposto numero diapositiva 4"/>
          <p:cNvSpPr>
            <a:spLocks noGrp="1"/>
          </p:cNvSpPr>
          <p:nvPr>
            <p:ph type="sldNum" sz="quarter" idx="12"/>
          </p:nvPr>
        </p:nvSpPr>
        <p:spPr/>
        <p:txBody>
          <a:bodyPr/>
          <a:lstStyle/>
          <a:p>
            <a:fld id="{66CD45B7-DFE2-4393-8D37-380FC36BF3AA}" type="slidenum">
              <a:rPr lang="de-DE" smtClean="0"/>
              <a:t>‹N›</a:t>
            </a:fld>
            <a:endParaRPr lang="de-DE"/>
          </a:p>
        </p:txBody>
      </p:sp>
    </p:spTree>
    <p:extLst>
      <p:ext uri="{BB962C8B-B14F-4D97-AF65-F5344CB8AC3E}">
        <p14:creationId xmlns:p14="http://schemas.microsoft.com/office/powerpoint/2010/main" val="3317825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F64A8E5F-40E5-4553-9F3C-699F1A5B8145}" type="datetimeFigureOut">
              <a:rPr lang="de-DE" smtClean="0"/>
              <a:t>20.02.2024</a:t>
            </a:fld>
            <a:endParaRPr lang="de-DE"/>
          </a:p>
        </p:txBody>
      </p:sp>
      <p:sp>
        <p:nvSpPr>
          <p:cNvPr id="3" name="Segnaposto piè di pagina 2"/>
          <p:cNvSpPr>
            <a:spLocks noGrp="1"/>
          </p:cNvSpPr>
          <p:nvPr>
            <p:ph type="ftr" sz="quarter" idx="11"/>
          </p:nvPr>
        </p:nvSpPr>
        <p:spPr/>
        <p:txBody>
          <a:bodyPr/>
          <a:lstStyle/>
          <a:p>
            <a:endParaRPr lang="de-DE"/>
          </a:p>
        </p:txBody>
      </p:sp>
      <p:sp>
        <p:nvSpPr>
          <p:cNvPr id="4" name="Segnaposto numero diapositiva 3"/>
          <p:cNvSpPr>
            <a:spLocks noGrp="1"/>
          </p:cNvSpPr>
          <p:nvPr>
            <p:ph type="sldNum" sz="quarter" idx="12"/>
          </p:nvPr>
        </p:nvSpPr>
        <p:spPr/>
        <p:txBody>
          <a:bodyPr/>
          <a:lstStyle/>
          <a:p>
            <a:fld id="{66CD45B7-DFE2-4393-8D37-380FC36BF3AA}" type="slidenum">
              <a:rPr lang="de-DE" smtClean="0"/>
              <a:t>‹N›</a:t>
            </a:fld>
            <a:endParaRPr lang="de-DE"/>
          </a:p>
        </p:txBody>
      </p:sp>
    </p:spTree>
    <p:extLst>
      <p:ext uri="{BB962C8B-B14F-4D97-AF65-F5344CB8AC3E}">
        <p14:creationId xmlns:p14="http://schemas.microsoft.com/office/powerpoint/2010/main" val="18940951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endParaRPr lang="de-DE"/>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de-DE"/>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F64A8E5F-40E5-4553-9F3C-699F1A5B8145}" type="datetimeFigureOut">
              <a:rPr lang="de-DE" smtClean="0"/>
              <a:t>20.02.2024</a:t>
            </a:fld>
            <a:endParaRPr lang="de-DE"/>
          </a:p>
        </p:txBody>
      </p:sp>
      <p:sp>
        <p:nvSpPr>
          <p:cNvPr id="6" name="Segnaposto piè di pagina 5"/>
          <p:cNvSpPr>
            <a:spLocks noGrp="1"/>
          </p:cNvSpPr>
          <p:nvPr>
            <p:ph type="ftr" sz="quarter" idx="11"/>
          </p:nvPr>
        </p:nvSpPr>
        <p:spPr/>
        <p:txBody>
          <a:bodyPr/>
          <a:lstStyle/>
          <a:p>
            <a:endParaRPr lang="de-DE"/>
          </a:p>
        </p:txBody>
      </p:sp>
      <p:sp>
        <p:nvSpPr>
          <p:cNvPr id="7" name="Segnaposto numero diapositiva 6"/>
          <p:cNvSpPr>
            <a:spLocks noGrp="1"/>
          </p:cNvSpPr>
          <p:nvPr>
            <p:ph type="sldNum" sz="quarter" idx="12"/>
          </p:nvPr>
        </p:nvSpPr>
        <p:spPr/>
        <p:txBody>
          <a:bodyPr/>
          <a:lstStyle/>
          <a:p>
            <a:fld id="{66CD45B7-DFE2-4393-8D37-380FC36BF3AA}" type="slidenum">
              <a:rPr lang="de-DE" smtClean="0"/>
              <a:t>‹N›</a:t>
            </a:fld>
            <a:endParaRPr lang="de-DE"/>
          </a:p>
        </p:txBody>
      </p:sp>
    </p:spTree>
    <p:extLst>
      <p:ext uri="{BB962C8B-B14F-4D97-AF65-F5344CB8AC3E}">
        <p14:creationId xmlns:p14="http://schemas.microsoft.com/office/powerpoint/2010/main" val="23658163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endParaRPr lang="de-DE"/>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F64A8E5F-40E5-4553-9F3C-699F1A5B8145}" type="datetimeFigureOut">
              <a:rPr lang="de-DE" smtClean="0"/>
              <a:t>20.02.2024</a:t>
            </a:fld>
            <a:endParaRPr lang="de-DE"/>
          </a:p>
        </p:txBody>
      </p:sp>
      <p:sp>
        <p:nvSpPr>
          <p:cNvPr id="6" name="Segnaposto piè di pagina 5"/>
          <p:cNvSpPr>
            <a:spLocks noGrp="1"/>
          </p:cNvSpPr>
          <p:nvPr>
            <p:ph type="ftr" sz="quarter" idx="11"/>
          </p:nvPr>
        </p:nvSpPr>
        <p:spPr/>
        <p:txBody>
          <a:bodyPr/>
          <a:lstStyle/>
          <a:p>
            <a:endParaRPr lang="de-DE"/>
          </a:p>
        </p:txBody>
      </p:sp>
      <p:sp>
        <p:nvSpPr>
          <p:cNvPr id="7" name="Segnaposto numero diapositiva 6"/>
          <p:cNvSpPr>
            <a:spLocks noGrp="1"/>
          </p:cNvSpPr>
          <p:nvPr>
            <p:ph type="sldNum" sz="quarter" idx="12"/>
          </p:nvPr>
        </p:nvSpPr>
        <p:spPr/>
        <p:txBody>
          <a:bodyPr/>
          <a:lstStyle/>
          <a:p>
            <a:fld id="{66CD45B7-DFE2-4393-8D37-380FC36BF3AA}" type="slidenum">
              <a:rPr lang="de-DE" smtClean="0"/>
              <a:t>‹N›</a:t>
            </a:fld>
            <a:endParaRPr lang="de-DE"/>
          </a:p>
        </p:txBody>
      </p:sp>
    </p:spTree>
    <p:extLst>
      <p:ext uri="{BB962C8B-B14F-4D97-AF65-F5344CB8AC3E}">
        <p14:creationId xmlns:p14="http://schemas.microsoft.com/office/powerpoint/2010/main" val="1688576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a:t>
            </a:r>
            <a:endParaRPr lang="de-DE"/>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de-DE"/>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4A8E5F-40E5-4553-9F3C-699F1A5B8145}" type="datetimeFigureOut">
              <a:rPr lang="de-DE" smtClean="0"/>
              <a:t>20.02.2024</a:t>
            </a:fld>
            <a:endParaRPr lang="de-DE"/>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CD45B7-DFE2-4393-8D37-380FC36BF3AA}" type="slidenum">
              <a:rPr lang="de-DE" smtClean="0"/>
              <a:t>‹N›</a:t>
            </a:fld>
            <a:endParaRPr lang="de-DE"/>
          </a:p>
        </p:txBody>
      </p:sp>
    </p:spTree>
    <p:extLst>
      <p:ext uri="{BB962C8B-B14F-4D97-AF65-F5344CB8AC3E}">
        <p14:creationId xmlns:p14="http://schemas.microsoft.com/office/powerpoint/2010/main" val="18019314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9">
            <a:extLst>
              <a:ext uri="{FF2B5EF4-FFF2-40B4-BE49-F238E27FC236}">
                <a16:creationId xmlns:a16="http://schemas.microsoft.com/office/drawing/2014/main" id="{D55CA618-78A6-47F6-B865-E9315164FB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1">
            <a:extLst>
              <a:ext uri="{FF2B5EF4-FFF2-40B4-BE49-F238E27FC236}">
                <a16:creationId xmlns:a16="http://schemas.microsoft.com/office/drawing/2014/main" id="{B83D307E-DF68-43F8-97CE-0AAE950A712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271255" y="-1"/>
            <a:ext cx="7649490" cy="5728133"/>
            <a:chOff x="329184" y="1"/>
            <a:chExt cx="524256" cy="5728133"/>
          </a:xfrm>
        </p:grpSpPr>
        <p:cxnSp>
          <p:nvCxnSpPr>
            <p:cNvPr id="13" name="Straight Connector 12">
              <a:extLst>
                <a:ext uri="{FF2B5EF4-FFF2-40B4-BE49-F238E27FC236}">
                  <a16:creationId xmlns:a16="http://schemas.microsoft.com/office/drawing/2014/main" id="{5546E3D2-37BF-4528-9851-2B2F628234A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329184" y="5728134"/>
              <a:ext cx="523824"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9" name="Rectangle 13">
              <a:extLst>
                <a:ext uri="{FF2B5EF4-FFF2-40B4-BE49-F238E27FC236}">
                  <a16:creationId xmlns:a16="http://schemas.microsoft.com/office/drawing/2014/main" id="{752A0C69-DC4E-4FC0-843C-BAA27B3A56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184" y="1"/>
              <a:ext cx="524256" cy="55321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Rectangle 15">
            <a:extLst>
              <a:ext uri="{FF2B5EF4-FFF2-40B4-BE49-F238E27FC236}">
                <a16:creationId xmlns:a16="http://schemas.microsoft.com/office/drawing/2014/main" id="{8ED94938-268E-4C0A-A08A-B3980C78BA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464" y="318045"/>
            <a:ext cx="10999072" cy="532513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p:cNvSpPr>
            <a:spLocks noGrp="1"/>
          </p:cNvSpPr>
          <p:nvPr>
            <p:ph type="ctrTitle"/>
          </p:nvPr>
        </p:nvSpPr>
        <p:spPr>
          <a:xfrm>
            <a:off x="1060232" y="3941205"/>
            <a:ext cx="10071536" cy="929750"/>
          </a:xfrm>
        </p:spPr>
        <p:txBody>
          <a:bodyPr anchor="b">
            <a:normAutofit/>
          </a:bodyPr>
          <a:lstStyle/>
          <a:p>
            <a:r>
              <a:rPr lang="de-DE" sz="5200">
                <a:ea typeface="Calibri Light"/>
                <a:cs typeface="Calibri Light"/>
              </a:rPr>
              <a:t>What is environmental law</a:t>
            </a:r>
            <a:endParaRPr lang="de-DE" sz="5200"/>
          </a:p>
        </p:txBody>
      </p:sp>
      <p:sp>
        <p:nvSpPr>
          <p:cNvPr id="3" name="Sottotitolo 2"/>
          <p:cNvSpPr>
            <a:spLocks noGrp="1"/>
          </p:cNvSpPr>
          <p:nvPr>
            <p:ph type="subTitle" idx="1"/>
          </p:nvPr>
        </p:nvSpPr>
        <p:spPr>
          <a:xfrm>
            <a:off x="1060232" y="4984740"/>
            <a:ext cx="10071536" cy="448377"/>
          </a:xfrm>
        </p:spPr>
        <p:txBody>
          <a:bodyPr anchor="t">
            <a:normAutofit/>
          </a:bodyPr>
          <a:lstStyle/>
          <a:p>
            <a:r>
              <a:rPr lang="de-DE" sz="2000" dirty="0" err="1">
                <a:ea typeface="Calibri"/>
                <a:cs typeface="Calibri"/>
              </a:rPr>
              <a:t>Prof.ssa</a:t>
            </a:r>
            <a:r>
              <a:rPr lang="de-DE" sz="2000" dirty="0">
                <a:ea typeface="Calibri"/>
                <a:cs typeface="Calibri"/>
              </a:rPr>
              <a:t> </a:t>
            </a:r>
            <a:r>
              <a:rPr lang="de-DE" sz="2000" dirty="0" err="1">
                <a:ea typeface="Calibri"/>
                <a:cs typeface="Calibri"/>
              </a:rPr>
              <a:t>Sveva</a:t>
            </a:r>
            <a:r>
              <a:rPr lang="de-DE" sz="2000" dirty="0">
                <a:ea typeface="Calibri"/>
                <a:cs typeface="Calibri"/>
              </a:rPr>
              <a:t> Del </a:t>
            </a:r>
            <a:r>
              <a:rPr lang="de-DE" sz="2000" dirty="0" err="1">
                <a:ea typeface="Calibri"/>
                <a:cs typeface="Calibri"/>
              </a:rPr>
              <a:t>Gatto</a:t>
            </a:r>
            <a:endParaRPr lang="de-DE" sz="2000" dirty="0" err="1"/>
          </a:p>
        </p:txBody>
      </p:sp>
      <p:pic>
        <p:nvPicPr>
          <p:cNvPr id="5" name="Immagine 4" descr="Università degli studi di Macerata">
            <a:extLst>
              <a:ext uri="{FF2B5EF4-FFF2-40B4-BE49-F238E27FC236}">
                <a16:creationId xmlns:a16="http://schemas.microsoft.com/office/drawing/2014/main" id="{85B4B364-9C40-F578-B40B-EB91FBB1247C}"/>
              </a:ext>
            </a:extLst>
          </p:cNvPr>
          <p:cNvPicPr>
            <a:picLocks noChangeAspect="1"/>
          </p:cNvPicPr>
          <p:nvPr/>
        </p:nvPicPr>
        <p:blipFill>
          <a:blip r:embed="rId2"/>
          <a:stretch>
            <a:fillRect/>
          </a:stretch>
        </p:blipFill>
        <p:spPr>
          <a:xfrm>
            <a:off x="897717" y="1198054"/>
            <a:ext cx="5069590" cy="1945525"/>
          </a:xfrm>
          <a:prstGeom prst="rect">
            <a:avLst/>
          </a:prstGeom>
        </p:spPr>
      </p:pic>
      <p:pic>
        <p:nvPicPr>
          <p:cNvPr id="4" name="Immagine 3" descr="Top 10 Environmental Law Decisions of 2021 | UC Davis">
            <a:extLst>
              <a:ext uri="{FF2B5EF4-FFF2-40B4-BE49-F238E27FC236}">
                <a16:creationId xmlns:a16="http://schemas.microsoft.com/office/drawing/2014/main" id="{E8EF10D5-5894-3B84-0B6C-3A78D5E2016A}"/>
              </a:ext>
            </a:extLst>
          </p:cNvPr>
          <p:cNvPicPr>
            <a:picLocks noChangeAspect="1"/>
          </p:cNvPicPr>
          <p:nvPr/>
        </p:nvPicPr>
        <p:blipFill>
          <a:blip r:embed="rId3"/>
          <a:stretch>
            <a:fillRect/>
          </a:stretch>
        </p:blipFill>
        <p:spPr>
          <a:xfrm>
            <a:off x="6228507" y="752400"/>
            <a:ext cx="5065776" cy="2836834"/>
          </a:xfrm>
          <a:prstGeom prst="rect">
            <a:avLst/>
          </a:prstGeom>
        </p:spPr>
      </p:pic>
    </p:spTree>
    <p:extLst>
      <p:ext uri="{BB962C8B-B14F-4D97-AF65-F5344CB8AC3E}">
        <p14:creationId xmlns:p14="http://schemas.microsoft.com/office/powerpoint/2010/main" val="39625839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45A9F99-D9B1-4094-A2E2-B90AC1DB7B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7FAF607-473A-4A43-A23D-BBFF5C4117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7D12C89F-A459-F776-0A6B-1C308EC551AA}"/>
              </a:ext>
            </a:extLst>
          </p:cNvPr>
          <p:cNvSpPr>
            <a:spLocks noGrp="1"/>
          </p:cNvSpPr>
          <p:nvPr>
            <p:ph type="title"/>
          </p:nvPr>
        </p:nvSpPr>
        <p:spPr>
          <a:xfrm>
            <a:off x="6094105" y="802955"/>
            <a:ext cx="4977976" cy="1454051"/>
          </a:xfrm>
        </p:spPr>
        <p:txBody>
          <a:bodyPr>
            <a:normAutofit/>
          </a:bodyPr>
          <a:lstStyle/>
          <a:p>
            <a:pPr algn="ctr"/>
            <a:r>
              <a:rPr lang="it-IT" sz="3600" b="1" dirty="0">
                <a:solidFill>
                  <a:schemeClr val="tx2"/>
                </a:solidFill>
                <a:ea typeface="Calibri Light"/>
                <a:cs typeface="Calibri Light"/>
              </a:rPr>
              <a:t>A </a:t>
            </a:r>
            <a:r>
              <a:rPr lang="it-IT" sz="3600" b="1" err="1">
                <a:solidFill>
                  <a:schemeClr val="tx2"/>
                </a:solidFill>
                <a:ea typeface="Calibri Light"/>
                <a:cs typeface="Calibri Light"/>
              </a:rPr>
              <a:t>purposive</a:t>
            </a:r>
            <a:r>
              <a:rPr lang="it-IT" sz="3600" b="1" dirty="0">
                <a:solidFill>
                  <a:schemeClr val="tx2"/>
                </a:solidFill>
                <a:ea typeface="Calibri Light"/>
                <a:cs typeface="Calibri Light"/>
              </a:rPr>
              <a:t> </a:t>
            </a:r>
            <a:r>
              <a:rPr lang="it-IT" sz="3600" b="1" err="1">
                <a:solidFill>
                  <a:schemeClr val="tx2"/>
                </a:solidFill>
                <a:ea typeface="Calibri Light"/>
                <a:cs typeface="Calibri Light"/>
              </a:rPr>
              <a:t>definition</a:t>
            </a:r>
            <a:r>
              <a:rPr lang="it-IT" sz="3600" b="1" dirty="0">
                <a:solidFill>
                  <a:schemeClr val="tx2"/>
                </a:solidFill>
                <a:ea typeface="Calibri Light"/>
                <a:cs typeface="Calibri Light"/>
              </a:rPr>
              <a:t> </a:t>
            </a:r>
            <a:br>
              <a:rPr lang="it-IT" sz="3600" dirty="0">
                <a:ea typeface="Calibri Light"/>
                <a:cs typeface="Calibri Light"/>
              </a:rPr>
            </a:br>
            <a:endParaRPr lang="it-IT" sz="3600" dirty="0">
              <a:solidFill>
                <a:schemeClr val="tx2"/>
              </a:solidFill>
              <a:ea typeface="Calibri Light"/>
              <a:cs typeface="Calibri Light"/>
            </a:endParaRPr>
          </a:p>
        </p:txBody>
      </p:sp>
      <p:pic>
        <p:nvPicPr>
          <p:cNvPr id="7" name="Graphic 6" descr="Sostenibilità">
            <a:extLst>
              <a:ext uri="{FF2B5EF4-FFF2-40B4-BE49-F238E27FC236}">
                <a16:creationId xmlns:a16="http://schemas.microsoft.com/office/drawing/2014/main" id="{640718A0-FE4C-663A-A4EC-F92A665D15A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86951" y="1793846"/>
            <a:ext cx="3620021" cy="3620021"/>
          </a:xfrm>
          <a:prstGeom prst="rect">
            <a:avLst/>
          </a:prstGeom>
        </p:spPr>
      </p:pic>
      <p:sp>
        <p:nvSpPr>
          <p:cNvPr id="3" name="Segnaposto contenuto 2">
            <a:extLst>
              <a:ext uri="{FF2B5EF4-FFF2-40B4-BE49-F238E27FC236}">
                <a16:creationId xmlns:a16="http://schemas.microsoft.com/office/drawing/2014/main" id="{D8441308-FE57-BC5B-60DA-1C55A4D382D5}"/>
              </a:ext>
            </a:extLst>
          </p:cNvPr>
          <p:cNvSpPr>
            <a:spLocks noGrp="1"/>
          </p:cNvSpPr>
          <p:nvPr>
            <p:ph idx="1"/>
          </p:nvPr>
        </p:nvSpPr>
        <p:spPr>
          <a:xfrm>
            <a:off x="6090574" y="2421682"/>
            <a:ext cx="4977578" cy="3639289"/>
          </a:xfrm>
        </p:spPr>
        <p:txBody>
          <a:bodyPr vert="horz" lIns="91440" tIns="45720" rIns="91440" bIns="45720" rtlCol="0" anchor="ctr">
            <a:normAutofit/>
          </a:bodyPr>
          <a:lstStyle/>
          <a:p>
            <a:pPr algn="just"/>
            <a:r>
              <a:rPr lang="it-IT" err="1">
                <a:solidFill>
                  <a:schemeClr val="tx2"/>
                </a:solidFill>
                <a:ea typeface="Calibri"/>
                <a:cs typeface="Calibri"/>
              </a:rPr>
              <a:t>Functional</a:t>
            </a:r>
            <a:r>
              <a:rPr lang="it-IT" dirty="0">
                <a:solidFill>
                  <a:schemeClr val="tx2"/>
                </a:solidFill>
                <a:ea typeface="Calibri"/>
                <a:cs typeface="Calibri"/>
              </a:rPr>
              <a:t> </a:t>
            </a:r>
            <a:r>
              <a:rPr lang="it-IT" err="1">
                <a:solidFill>
                  <a:schemeClr val="tx2"/>
                </a:solidFill>
                <a:ea typeface="Calibri"/>
                <a:cs typeface="Calibri"/>
              </a:rPr>
              <a:t>definition</a:t>
            </a:r>
            <a:r>
              <a:rPr lang="it-IT" dirty="0">
                <a:solidFill>
                  <a:schemeClr val="tx2"/>
                </a:solidFill>
                <a:ea typeface="Calibri"/>
                <a:cs typeface="Calibri"/>
              </a:rPr>
              <a:t> --&gt; </a:t>
            </a:r>
            <a:r>
              <a:rPr lang="it-IT" err="1">
                <a:solidFill>
                  <a:schemeClr val="tx2"/>
                </a:solidFill>
                <a:ea typeface="Calibri"/>
                <a:cs typeface="Calibri"/>
              </a:rPr>
              <a:t>inadequacy</a:t>
            </a:r>
            <a:r>
              <a:rPr lang="it-IT" dirty="0">
                <a:solidFill>
                  <a:schemeClr val="tx2"/>
                </a:solidFill>
                <a:ea typeface="Calibri"/>
                <a:cs typeface="Calibri"/>
              </a:rPr>
              <a:t> of an </a:t>
            </a:r>
            <a:r>
              <a:rPr lang="it-IT" err="1">
                <a:solidFill>
                  <a:schemeClr val="tx2"/>
                </a:solidFill>
                <a:ea typeface="Calibri"/>
                <a:cs typeface="Calibri"/>
              </a:rPr>
              <a:t>approach</a:t>
            </a:r>
            <a:r>
              <a:rPr lang="it-IT" dirty="0">
                <a:solidFill>
                  <a:schemeClr val="tx2"/>
                </a:solidFill>
                <a:ea typeface="Calibri"/>
                <a:cs typeface="Calibri"/>
              </a:rPr>
              <a:t> to </a:t>
            </a:r>
            <a:r>
              <a:rPr lang="it-IT" err="1">
                <a:solidFill>
                  <a:schemeClr val="tx2"/>
                </a:solidFill>
                <a:ea typeface="Calibri"/>
                <a:cs typeface="Calibri"/>
              </a:rPr>
              <a:t>environmental</a:t>
            </a:r>
            <a:r>
              <a:rPr lang="it-IT" dirty="0">
                <a:solidFill>
                  <a:schemeClr val="tx2"/>
                </a:solidFill>
                <a:ea typeface="Calibri"/>
                <a:cs typeface="Calibri"/>
              </a:rPr>
              <a:t> </a:t>
            </a:r>
            <a:r>
              <a:rPr lang="it-IT" err="1">
                <a:solidFill>
                  <a:schemeClr val="tx2"/>
                </a:solidFill>
                <a:ea typeface="Calibri"/>
                <a:cs typeface="Calibri"/>
              </a:rPr>
              <a:t>law</a:t>
            </a:r>
            <a:r>
              <a:rPr lang="it-IT" dirty="0">
                <a:solidFill>
                  <a:schemeClr val="tx2"/>
                </a:solidFill>
                <a:ea typeface="Calibri"/>
                <a:cs typeface="Calibri"/>
              </a:rPr>
              <a:t> </a:t>
            </a:r>
            <a:r>
              <a:rPr lang="it-IT" err="1">
                <a:solidFill>
                  <a:schemeClr val="tx2"/>
                </a:solidFill>
                <a:ea typeface="Calibri"/>
                <a:cs typeface="Calibri"/>
              </a:rPr>
              <a:t>that</a:t>
            </a:r>
            <a:r>
              <a:rPr lang="it-IT" dirty="0">
                <a:solidFill>
                  <a:schemeClr val="tx2"/>
                </a:solidFill>
                <a:ea typeface="Calibri"/>
                <a:cs typeface="Calibri"/>
              </a:rPr>
              <a:t> </a:t>
            </a:r>
            <a:r>
              <a:rPr lang="it-IT" err="1">
                <a:solidFill>
                  <a:schemeClr val="tx2"/>
                </a:solidFill>
                <a:ea typeface="Calibri"/>
                <a:cs typeface="Calibri"/>
              </a:rPr>
              <a:t>simply</a:t>
            </a:r>
            <a:r>
              <a:rPr lang="it-IT" dirty="0">
                <a:solidFill>
                  <a:schemeClr val="tx2"/>
                </a:solidFill>
                <a:ea typeface="Calibri"/>
                <a:cs typeface="Calibri"/>
              </a:rPr>
              <a:t> </a:t>
            </a:r>
            <a:r>
              <a:rPr lang="it-IT" err="1">
                <a:solidFill>
                  <a:schemeClr val="tx2"/>
                </a:solidFill>
                <a:ea typeface="Calibri"/>
                <a:cs typeface="Calibri"/>
              </a:rPr>
              <a:t>focuses</a:t>
            </a:r>
            <a:r>
              <a:rPr lang="it-IT" dirty="0">
                <a:solidFill>
                  <a:schemeClr val="tx2"/>
                </a:solidFill>
                <a:ea typeface="Calibri"/>
                <a:cs typeface="Calibri"/>
              </a:rPr>
              <a:t> on </a:t>
            </a:r>
            <a:r>
              <a:rPr lang="it-IT" err="1">
                <a:solidFill>
                  <a:schemeClr val="tx2"/>
                </a:solidFill>
                <a:ea typeface="Calibri"/>
                <a:cs typeface="Calibri"/>
              </a:rPr>
              <a:t>legal</a:t>
            </a:r>
            <a:r>
              <a:rPr lang="it-IT" dirty="0">
                <a:solidFill>
                  <a:schemeClr val="tx2"/>
                </a:solidFill>
                <a:ea typeface="Calibri"/>
                <a:cs typeface="Calibri"/>
              </a:rPr>
              <a:t> rules, institution and </a:t>
            </a:r>
            <a:r>
              <a:rPr lang="it-IT" err="1">
                <a:solidFill>
                  <a:schemeClr val="tx2"/>
                </a:solidFill>
                <a:ea typeface="Calibri"/>
                <a:cs typeface="Calibri"/>
              </a:rPr>
              <a:t>processes</a:t>
            </a:r>
            <a:r>
              <a:rPr lang="it-IT" dirty="0">
                <a:solidFill>
                  <a:schemeClr val="tx2"/>
                </a:solidFill>
                <a:ea typeface="Calibri"/>
                <a:cs typeface="Calibri"/>
              </a:rPr>
              <a:t>.</a:t>
            </a:r>
          </a:p>
          <a:p>
            <a:r>
              <a:rPr lang="it-IT" dirty="0">
                <a:solidFill>
                  <a:schemeClr val="tx2"/>
                </a:solidFill>
                <a:ea typeface="Calibri"/>
                <a:cs typeface="Calibri"/>
              </a:rPr>
              <a:t>BUT: </a:t>
            </a:r>
            <a:r>
              <a:rPr lang="it-IT" err="1">
                <a:solidFill>
                  <a:schemeClr val="tx2"/>
                </a:solidFill>
                <a:ea typeface="Calibri"/>
                <a:cs typeface="Calibri"/>
              </a:rPr>
              <a:t>These</a:t>
            </a:r>
            <a:r>
              <a:rPr lang="it-IT" dirty="0">
                <a:solidFill>
                  <a:schemeClr val="tx2"/>
                </a:solidFill>
                <a:ea typeface="Calibri"/>
                <a:cs typeface="Calibri"/>
              </a:rPr>
              <a:t> </a:t>
            </a:r>
            <a:r>
              <a:rPr lang="it-IT" err="1">
                <a:solidFill>
                  <a:schemeClr val="tx2"/>
                </a:solidFill>
                <a:ea typeface="Calibri"/>
                <a:cs typeface="Calibri"/>
              </a:rPr>
              <a:t>definitions</a:t>
            </a:r>
            <a:r>
              <a:rPr lang="it-IT" dirty="0">
                <a:solidFill>
                  <a:schemeClr val="tx2"/>
                </a:solidFill>
                <a:ea typeface="Calibri"/>
                <a:cs typeface="Calibri"/>
              </a:rPr>
              <a:t> are </a:t>
            </a:r>
            <a:r>
              <a:rPr lang="it-IT" b="1" dirty="0">
                <a:solidFill>
                  <a:schemeClr val="tx2"/>
                </a:solidFill>
                <a:ea typeface="Calibri"/>
                <a:cs typeface="Calibri"/>
              </a:rPr>
              <a:t>under-inclusive </a:t>
            </a:r>
            <a:endParaRPr lang="it-IT" dirty="0">
              <a:solidFill>
                <a:schemeClr val="tx2"/>
              </a:solidFill>
              <a:ea typeface="Calibri"/>
              <a:cs typeface="Calibri"/>
            </a:endParaRPr>
          </a:p>
        </p:txBody>
      </p:sp>
      <p:grpSp>
        <p:nvGrpSpPr>
          <p:cNvPr id="14" name="Group 13">
            <a:extLst>
              <a:ext uri="{FF2B5EF4-FFF2-40B4-BE49-F238E27FC236}">
                <a16:creationId xmlns:a16="http://schemas.microsoft.com/office/drawing/2014/main" id="{C5F6476F-D303-44D3-B30F-1BA348F0F64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2635" y="52996"/>
            <a:ext cx="5928607" cy="6805005"/>
            <a:chOff x="6095999" y="52996"/>
            <a:chExt cx="6093363" cy="6805005"/>
          </a:xfrm>
          <a:solidFill>
            <a:schemeClr val="accent5">
              <a:alpha val="10000"/>
            </a:schemeClr>
          </a:solidFill>
        </p:grpSpPr>
        <p:sp>
          <p:nvSpPr>
            <p:cNvPr id="15" name="Freeform: Shape 14">
              <a:extLst>
                <a:ext uri="{FF2B5EF4-FFF2-40B4-BE49-F238E27FC236}">
                  <a16:creationId xmlns:a16="http://schemas.microsoft.com/office/drawing/2014/main" id="{C972EB4B-0539-4430-9340-8117B9D7C3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1" y="52996"/>
              <a:ext cx="6093361" cy="6805003"/>
            </a:xfrm>
            <a:custGeom>
              <a:avLst/>
              <a:gdLst>
                <a:gd name="connsiteX0" fmla="*/ 3391253 w 5890489"/>
                <a:gd name="connsiteY0" fmla="*/ 0 h 6578438"/>
                <a:gd name="connsiteX1" fmla="*/ 3434974 w 5890489"/>
                <a:gd name="connsiteY1" fmla="*/ 646 h 6578438"/>
                <a:gd name="connsiteX2" fmla="*/ 3522419 w 5890489"/>
                <a:gd name="connsiteY2" fmla="*/ 2712 h 6578438"/>
                <a:gd name="connsiteX3" fmla="*/ 3610261 w 5890489"/>
                <a:gd name="connsiteY3" fmla="*/ 6458 h 6578438"/>
                <a:gd name="connsiteX4" fmla="*/ 3786872 w 5890489"/>
                <a:gd name="connsiteY4" fmla="*/ 20667 h 6578438"/>
                <a:gd name="connsiteX5" fmla="*/ 3962291 w 5890489"/>
                <a:gd name="connsiteY5" fmla="*/ 43530 h 6578438"/>
                <a:gd name="connsiteX6" fmla="*/ 4135855 w 5890489"/>
                <a:gd name="connsiteY6" fmla="*/ 75176 h 6578438"/>
                <a:gd name="connsiteX7" fmla="*/ 4307299 w 5890489"/>
                <a:gd name="connsiteY7" fmla="*/ 114315 h 6578438"/>
                <a:gd name="connsiteX8" fmla="*/ 4476358 w 5890489"/>
                <a:gd name="connsiteY8" fmla="*/ 160816 h 6578438"/>
                <a:gd name="connsiteX9" fmla="*/ 4559829 w 5890489"/>
                <a:gd name="connsiteY9" fmla="*/ 186779 h 6578438"/>
                <a:gd name="connsiteX10" fmla="*/ 4642901 w 5890489"/>
                <a:gd name="connsiteY10" fmla="*/ 213648 h 6578438"/>
                <a:gd name="connsiteX11" fmla="*/ 5280847 w 5890489"/>
                <a:gd name="connsiteY11" fmla="*/ 485936 h 6578438"/>
                <a:gd name="connsiteX12" fmla="*/ 5865400 w 5890489"/>
                <a:gd name="connsiteY12" fmla="*/ 851099 h 6578438"/>
                <a:gd name="connsiteX13" fmla="*/ 5890489 w 5890489"/>
                <a:gd name="connsiteY13" fmla="*/ 870950 h 6578438"/>
                <a:gd name="connsiteX14" fmla="*/ 5890489 w 5890489"/>
                <a:gd name="connsiteY14" fmla="*/ 1321814 h 6578438"/>
                <a:gd name="connsiteX15" fmla="*/ 5887395 w 5890489"/>
                <a:gd name="connsiteY15" fmla="*/ 1318952 h 6578438"/>
                <a:gd name="connsiteX16" fmla="*/ 5830291 w 5890489"/>
                <a:gd name="connsiteY16" fmla="*/ 1265992 h 6578438"/>
                <a:gd name="connsiteX17" fmla="*/ 5815981 w 5890489"/>
                <a:gd name="connsiteY17" fmla="*/ 1252687 h 6578438"/>
                <a:gd name="connsiteX18" fmla="*/ 5801142 w 5890489"/>
                <a:gd name="connsiteY18" fmla="*/ 1240158 h 6578438"/>
                <a:gd name="connsiteX19" fmla="*/ 5771464 w 5890489"/>
                <a:gd name="connsiteY19" fmla="*/ 1214969 h 6578438"/>
                <a:gd name="connsiteX20" fmla="*/ 5651030 w 5890489"/>
                <a:gd name="connsiteY20" fmla="*/ 1115767 h 6578438"/>
                <a:gd name="connsiteX21" fmla="*/ 5123183 w 5890489"/>
                <a:gd name="connsiteY21" fmla="*/ 780443 h 6578438"/>
                <a:gd name="connsiteX22" fmla="*/ 4533860 w 5890489"/>
                <a:gd name="connsiteY22" fmla="*/ 567701 h 6578438"/>
                <a:gd name="connsiteX23" fmla="*/ 4457281 w 5890489"/>
                <a:gd name="connsiteY23" fmla="*/ 550780 h 6578438"/>
                <a:gd name="connsiteX24" fmla="*/ 4380568 w 5890489"/>
                <a:gd name="connsiteY24" fmla="*/ 535279 h 6578438"/>
                <a:gd name="connsiteX25" fmla="*/ 4303325 w 5890489"/>
                <a:gd name="connsiteY25" fmla="*/ 522879 h 6578438"/>
                <a:gd name="connsiteX26" fmla="*/ 4264769 w 5890489"/>
                <a:gd name="connsiteY26" fmla="*/ 516679 h 6578438"/>
                <a:gd name="connsiteX27" fmla="*/ 4226082 w 5890489"/>
                <a:gd name="connsiteY27" fmla="*/ 511253 h 6578438"/>
                <a:gd name="connsiteX28" fmla="*/ 4070934 w 5890489"/>
                <a:gd name="connsiteY28" fmla="*/ 494848 h 6578438"/>
                <a:gd name="connsiteX29" fmla="*/ 3915521 w 5890489"/>
                <a:gd name="connsiteY29" fmla="*/ 486065 h 6578438"/>
                <a:gd name="connsiteX30" fmla="*/ 3760241 w 5890489"/>
                <a:gd name="connsiteY30" fmla="*/ 484257 h 6578438"/>
                <a:gd name="connsiteX31" fmla="*/ 3682734 w 5890489"/>
                <a:gd name="connsiteY31" fmla="*/ 486581 h 6578438"/>
                <a:gd name="connsiteX32" fmla="*/ 3605491 w 5890489"/>
                <a:gd name="connsiteY32" fmla="*/ 488907 h 6578438"/>
                <a:gd name="connsiteX33" fmla="*/ 3527454 w 5890489"/>
                <a:gd name="connsiteY33" fmla="*/ 493169 h 6578438"/>
                <a:gd name="connsiteX34" fmla="*/ 3449151 w 5890489"/>
                <a:gd name="connsiteY34" fmla="*/ 498336 h 6578438"/>
                <a:gd name="connsiteX35" fmla="*/ 3410067 w 5890489"/>
                <a:gd name="connsiteY35" fmla="*/ 500532 h 6578438"/>
                <a:gd name="connsiteX36" fmla="*/ 3371246 w 5890489"/>
                <a:gd name="connsiteY36" fmla="*/ 504279 h 6578438"/>
                <a:gd name="connsiteX37" fmla="*/ 3293739 w 5890489"/>
                <a:gd name="connsiteY37" fmla="*/ 511512 h 6578438"/>
                <a:gd name="connsiteX38" fmla="*/ 2689445 w 5890489"/>
                <a:gd name="connsiteY38" fmla="*/ 610198 h 6578438"/>
                <a:gd name="connsiteX39" fmla="*/ 2117875 w 5890489"/>
                <a:gd name="connsiteY39" fmla="*/ 800335 h 6578438"/>
                <a:gd name="connsiteX40" fmla="*/ 1981276 w 5890489"/>
                <a:gd name="connsiteY40" fmla="*/ 865566 h 6578438"/>
                <a:gd name="connsiteX41" fmla="*/ 1847991 w 5890489"/>
                <a:gd name="connsiteY41" fmla="*/ 938676 h 6578438"/>
                <a:gd name="connsiteX42" fmla="*/ 1783069 w 5890489"/>
                <a:gd name="connsiteY42" fmla="*/ 978718 h 6578438"/>
                <a:gd name="connsiteX43" fmla="*/ 1750609 w 5890489"/>
                <a:gd name="connsiteY43" fmla="*/ 998869 h 6578438"/>
                <a:gd name="connsiteX44" fmla="*/ 1734312 w 5890489"/>
                <a:gd name="connsiteY44" fmla="*/ 1008945 h 6578438"/>
                <a:gd name="connsiteX45" fmla="*/ 1718547 w 5890489"/>
                <a:gd name="connsiteY45" fmla="*/ 1019924 h 6578438"/>
                <a:gd name="connsiteX46" fmla="*/ 1655481 w 5890489"/>
                <a:gd name="connsiteY46" fmla="*/ 1063582 h 6578438"/>
                <a:gd name="connsiteX47" fmla="*/ 1593077 w 5890489"/>
                <a:gd name="connsiteY47" fmla="*/ 1108664 h 6578438"/>
                <a:gd name="connsiteX48" fmla="*/ 1532263 w 5890489"/>
                <a:gd name="connsiteY48" fmla="*/ 1156197 h 6578438"/>
                <a:gd name="connsiteX49" fmla="*/ 1472509 w 5890489"/>
                <a:gd name="connsiteY49" fmla="*/ 1205152 h 6578438"/>
                <a:gd name="connsiteX50" fmla="*/ 1414212 w 5890489"/>
                <a:gd name="connsiteY50" fmla="*/ 1256175 h 6578438"/>
                <a:gd name="connsiteX51" fmla="*/ 1357242 w 5890489"/>
                <a:gd name="connsiteY51" fmla="*/ 1308359 h 6578438"/>
                <a:gd name="connsiteX52" fmla="*/ 1153072 w 5890489"/>
                <a:gd name="connsiteY52" fmla="*/ 1529498 h 6578438"/>
                <a:gd name="connsiteX53" fmla="*/ 1002694 w 5890489"/>
                <a:gd name="connsiteY53" fmla="*/ 1770658 h 6578438"/>
                <a:gd name="connsiteX54" fmla="*/ 974076 w 5890489"/>
                <a:gd name="connsiteY54" fmla="*/ 1835371 h 6578438"/>
                <a:gd name="connsiteX55" fmla="*/ 949564 w 5890489"/>
                <a:gd name="connsiteY55" fmla="*/ 1903573 h 6578438"/>
                <a:gd name="connsiteX56" fmla="*/ 927173 w 5890489"/>
                <a:gd name="connsiteY56" fmla="*/ 1974229 h 6578438"/>
                <a:gd name="connsiteX57" fmla="*/ 906107 w 5890489"/>
                <a:gd name="connsiteY57" fmla="*/ 2046952 h 6578438"/>
                <a:gd name="connsiteX58" fmla="*/ 751092 w 5890489"/>
                <a:gd name="connsiteY58" fmla="*/ 2676266 h 6578438"/>
                <a:gd name="connsiteX59" fmla="*/ 547189 w 5890489"/>
                <a:gd name="connsiteY59" fmla="*/ 3308422 h 6578438"/>
                <a:gd name="connsiteX60" fmla="*/ 441195 w 5890489"/>
                <a:gd name="connsiteY60" fmla="*/ 3866306 h 6578438"/>
                <a:gd name="connsiteX61" fmla="*/ 527182 w 5890489"/>
                <a:gd name="connsiteY61" fmla="*/ 4439174 h 6578438"/>
                <a:gd name="connsiteX62" fmla="*/ 775073 w 5890489"/>
                <a:gd name="connsiteY62" fmla="*/ 4987240 h 6578438"/>
                <a:gd name="connsiteX63" fmla="*/ 943206 w 5890489"/>
                <a:gd name="connsiteY63" fmla="*/ 5244933 h 6578438"/>
                <a:gd name="connsiteX64" fmla="*/ 1133728 w 5890489"/>
                <a:gd name="connsiteY64" fmla="*/ 5490356 h 6578438"/>
                <a:gd name="connsiteX65" fmla="*/ 1359626 w 5890489"/>
                <a:gd name="connsiteY65" fmla="*/ 5709815 h 6578438"/>
                <a:gd name="connsiteX66" fmla="*/ 1481254 w 5890489"/>
                <a:gd name="connsiteY66" fmla="*/ 5809146 h 6578438"/>
                <a:gd name="connsiteX67" fmla="*/ 1543260 w 5890489"/>
                <a:gd name="connsiteY67" fmla="*/ 5856940 h 6578438"/>
                <a:gd name="connsiteX68" fmla="*/ 1607518 w 5890489"/>
                <a:gd name="connsiteY68" fmla="*/ 5901374 h 6578438"/>
                <a:gd name="connsiteX69" fmla="*/ 2145566 w 5890489"/>
                <a:gd name="connsiteY69" fmla="*/ 6193814 h 6578438"/>
                <a:gd name="connsiteX70" fmla="*/ 2214991 w 5890489"/>
                <a:gd name="connsiteY70" fmla="*/ 6221844 h 6578438"/>
                <a:gd name="connsiteX71" fmla="*/ 2249307 w 5890489"/>
                <a:gd name="connsiteY71" fmla="*/ 6236182 h 6578438"/>
                <a:gd name="connsiteX72" fmla="*/ 2284285 w 5890489"/>
                <a:gd name="connsiteY72" fmla="*/ 6248711 h 6578438"/>
                <a:gd name="connsiteX73" fmla="*/ 2354241 w 5890489"/>
                <a:gd name="connsiteY73" fmla="*/ 6273124 h 6578438"/>
                <a:gd name="connsiteX74" fmla="*/ 2371597 w 5890489"/>
                <a:gd name="connsiteY74" fmla="*/ 6279324 h 6578438"/>
                <a:gd name="connsiteX75" fmla="*/ 2387894 w 5890489"/>
                <a:gd name="connsiteY75" fmla="*/ 6287719 h 6578438"/>
                <a:gd name="connsiteX76" fmla="*/ 2421414 w 5890489"/>
                <a:gd name="connsiteY76" fmla="*/ 6302186 h 6578438"/>
                <a:gd name="connsiteX77" fmla="*/ 2489117 w 5890489"/>
                <a:gd name="connsiteY77" fmla="*/ 6329441 h 6578438"/>
                <a:gd name="connsiteX78" fmla="*/ 2522902 w 5890489"/>
                <a:gd name="connsiteY78" fmla="*/ 6343134 h 6578438"/>
                <a:gd name="connsiteX79" fmla="*/ 2556953 w 5890489"/>
                <a:gd name="connsiteY79" fmla="*/ 6356051 h 6578438"/>
                <a:gd name="connsiteX80" fmla="*/ 2695009 w 5890489"/>
                <a:gd name="connsiteY80" fmla="*/ 6401905 h 6578438"/>
                <a:gd name="connsiteX81" fmla="*/ 3268035 w 5890489"/>
                <a:gd name="connsiteY81" fmla="*/ 6501238 h 6578438"/>
                <a:gd name="connsiteX82" fmla="*/ 3341038 w 5890489"/>
                <a:gd name="connsiteY82" fmla="*/ 6506145 h 6578438"/>
                <a:gd name="connsiteX83" fmla="*/ 3414703 w 5890489"/>
                <a:gd name="connsiteY83" fmla="*/ 6507050 h 6578438"/>
                <a:gd name="connsiteX84" fmla="*/ 3488237 w 5890489"/>
                <a:gd name="connsiteY84" fmla="*/ 6508212 h 6578438"/>
                <a:gd name="connsiteX85" fmla="*/ 3524142 w 5890489"/>
                <a:gd name="connsiteY85" fmla="*/ 6507955 h 6578438"/>
                <a:gd name="connsiteX86" fmla="*/ 3559252 w 5890489"/>
                <a:gd name="connsiteY86" fmla="*/ 6506921 h 6578438"/>
                <a:gd name="connsiteX87" fmla="*/ 3629207 w 5890489"/>
                <a:gd name="connsiteY87" fmla="*/ 6503045 h 6578438"/>
                <a:gd name="connsiteX88" fmla="*/ 3698633 w 5890489"/>
                <a:gd name="connsiteY88" fmla="*/ 6496845 h 6578438"/>
                <a:gd name="connsiteX89" fmla="*/ 3733213 w 5890489"/>
                <a:gd name="connsiteY89" fmla="*/ 6493357 h 6578438"/>
                <a:gd name="connsiteX90" fmla="*/ 3767529 w 5890489"/>
                <a:gd name="connsiteY90" fmla="*/ 6488707 h 6578438"/>
                <a:gd name="connsiteX91" fmla="*/ 3801845 w 5890489"/>
                <a:gd name="connsiteY91" fmla="*/ 6484057 h 6578438"/>
                <a:gd name="connsiteX92" fmla="*/ 3835895 w 5890489"/>
                <a:gd name="connsiteY92" fmla="*/ 6478116 h 6578438"/>
                <a:gd name="connsiteX93" fmla="*/ 4364801 w 5890489"/>
                <a:gd name="connsiteY93" fmla="*/ 6308517 h 6578438"/>
                <a:gd name="connsiteX94" fmla="*/ 4861379 w 5890489"/>
                <a:gd name="connsiteY94" fmla="*/ 6000576 h 6578438"/>
                <a:gd name="connsiteX95" fmla="*/ 5341263 w 5890489"/>
                <a:gd name="connsiteY95" fmla="*/ 5605834 h 6578438"/>
                <a:gd name="connsiteX96" fmla="*/ 5587301 w 5890489"/>
                <a:gd name="connsiteY96" fmla="*/ 5390379 h 6578438"/>
                <a:gd name="connsiteX97" fmla="*/ 5849105 w 5890489"/>
                <a:gd name="connsiteY97" fmla="*/ 5176344 h 6578438"/>
                <a:gd name="connsiteX98" fmla="*/ 5890489 w 5890489"/>
                <a:gd name="connsiteY98" fmla="*/ 5145260 h 6578438"/>
                <a:gd name="connsiteX99" fmla="*/ 5890489 w 5890489"/>
                <a:gd name="connsiteY99" fmla="*/ 5995323 h 6578438"/>
                <a:gd name="connsiteX100" fmla="*/ 5811477 w 5890489"/>
                <a:gd name="connsiteY100" fmla="*/ 6077819 h 6578438"/>
                <a:gd name="connsiteX101" fmla="*/ 5301384 w 5890489"/>
                <a:gd name="connsiteY101" fmla="*/ 6542958 h 6578438"/>
                <a:gd name="connsiteX102" fmla="*/ 5252008 w 5890489"/>
                <a:gd name="connsiteY102" fmla="*/ 6578438 h 6578438"/>
                <a:gd name="connsiteX103" fmla="*/ 1653730 w 5890489"/>
                <a:gd name="connsiteY103" fmla="*/ 6578438 h 6578438"/>
                <a:gd name="connsiteX104" fmla="*/ 1549768 w 5890489"/>
                <a:gd name="connsiteY104" fmla="*/ 6488821 h 6578438"/>
                <a:gd name="connsiteX105" fmla="*/ 1298282 w 5890489"/>
                <a:gd name="connsiteY105" fmla="*/ 6243932 h 6578438"/>
                <a:gd name="connsiteX106" fmla="*/ 1237999 w 5890489"/>
                <a:gd name="connsiteY106" fmla="*/ 6181671 h 6578438"/>
                <a:gd name="connsiteX107" fmla="*/ 1179967 w 5890489"/>
                <a:gd name="connsiteY107" fmla="*/ 6117862 h 6578438"/>
                <a:gd name="connsiteX108" fmla="*/ 1121936 w 5890489"/>
                <a:gd name="connsiteY108" fmla="*/ 6054569 h 6578438"/>
                <a:gd name="connsiteX109" fmla="*/ 1065628 w 5890489"/>
                <a:gd name="connsiteY109" fmla="*/ 5990243 h 6578438"/>
                <a:gd name="connsiteX110" fmla="*/ 954335 w 5890489"/>
                <a:gd name="connsiteY110" fmla="*/ 5861460 h 6578438"/>
                <a:gd name="connsiteX111" fmla="*/ 898953 w 5890489"/>
                <a:gd name="connsiteY111" fmla="*/ 5797393 h 6578438"/>
                <a:gd name="connsiteX112" fmla="*/ 842908 w 5890489"/>
                <a:gd name="connsiteY112" fmla="*/ 5733582 h 6578438"/>
                <a:gd name="connsiteX113" fmla="*/ 622442 w 5890489"/>
                <a:gd name="connsiteY113" fmla="*/ 5471884 h 6578438"/>
                <a:gd name="connsiteX114" fmla="*/ 425559 w 5890489"/>
                <a:gd name="connsiteY114" fmla="*/ 5190036 h 6578438"/>
                <a:gd name="connsiteX115" fmla="*/ 123877 w 5890489"/>
                <a:gd name="connsiteY115" fmla="*/ 4564210 h 6578438"/>
                <a:gd name="connsiteX116" fmla="*/ 130 w 5890489"/>
                <a:gd name="connsiteY116" fmla="*/ 3865530 h 6578438"/>
                <a:gd name="connsiteX117" fmla="*/ 30602 w 5890489"/>
                <a:gd name="connsiteY117" fmla="*/ 3505793 h 6578438"/>
                <a:gd name="connsiteX118" fmla="*/ 126924 w 5890489"/>
                <a:gd name="connsiteY118" fmla="*/ 3157164 h 6578438"/>
                <a:gd name="connsiteX119" fmla="*/ 334803 w 5890489"/>
                <a:gd name="connsiteY119" fmla="*/ 2560530 h 6578438"/>
                <a:gd name="connsiteX120" fmla="*/ 381176 w 5890489"/>
                <a:gd name="connsiteY120" fmla="*/ 2409144 h 6578438"/>
                <a:gd name="connsiteX121" fmla="*/ 425825 w 5890489"/>
                <a:gd name="connsiteY121" fmla="*/ 2255819 h 6578438"/>
                <a:gd name="connsiteX122" fmla="*/ 470210 w 5890489"/>
                <a:gd name="connsiteY122" fmla="*/ 2099523 h 6578438"/>
                <a:gd name="connsiteX123" fmla="*/ 492998 w 5890489"/>
                <a:gd name="connsiteY123" fmla="*/ 2020213 h 6578438"/>
                <a:gd name="connsiteX124" fmla="*/ 517509 w 5890489"/>
                <a:gd name="connsiteY124" fmla="*/ 1939224 h 6578438"/>
                <a:gd name="connsiteX125" fmla="*/ 544007 w 5890489"/>
                <a:gd name="connsiteY125" fmla="*/ 1857201 h 6578438"/>
                <a:gd name="connsiteX126" fmla="*/ 573288 w 5890489"/>
                <a:gd name="connsiteY126" fmla="*/ 1774274 h 6578438"/>
                <a:gd name="connsiteX127" fmla="*/ 606146 w 5890489"/>
                <a:gd name="connsiteY127" fmla="*/ 1690832 h 6578438"/>
                <a:gd name="connsiteX128" fmla="*/ 644569 w 5890489"/>
                <a:gd name="connsiteY128" fmla="*/ 1607775 h 6578438"/>
                <a:gd name="connsiteX129" fmla="*/ 837874 w 5890489"/>
                <a:gd name="connsiteY129" fmla="*/ 1297638 h 6578438"/>
                <a:gd name="connsiteX130" fmla="*/ 1069602 w 5890489"/>
                <a:gd name="connsiteY130" fmla="*/ 1032194 h 6578438"/>
                <a:gd name="connsiteX131" fmla="*/ 1130548 w 5890489"/>
                <a:gd name="connsiteY131" fmla="*/ 970839 h 6578438"/>
                <a:gd name="connsiteX132" fmla="*/ 1192024 w 5890489"/>
                <a:gd name="connsiteY132" fmla="*/ 910129 h 6578438"/>
                <a:gd name="connsiteX133" fmla="*/ 1255356 w 5890489"/>
                <a:gd name="connsiteY133" fmla="*/ 850841 h 6578438"/>
                <a:gd name="connsiteX134" fmla="*/ 1319614 w 5890489"/>
                <a:gd name="connsiteY134" fmla="*/ 792068 h 6578438"/>
                <a:gd name="connsiteX135" fmla="*/ 1385728 w 5890489"/>
                <a:gd name="connsiteY135" fmla="*/ 734975 h 6578438"/>
                <a:gd name="connsiteX136" fmla="*/ 1452768 w 5890489"/>
                <a:gd name="connsiteY136" fmla="*/ 678528 h 6578438"/>
                <a:gd name="connsiteX137" fmla="*/ 1469594 w 5890489"/>
                <a:gd name="connsiteY137" fmla="*/ 664449 h 6578438"/>
                <a:gd name="connsiteX138" fmla="*/ 1487083 w 5890489"/>
                <a:gd name="connsiteY138" fmla="*/ 651015 h 6578438"/>
                <a:gd name="connsiteX139" fmla="*/ 1522193 w 5890489"/>
                <a:gd name="connsiteY139" fmla="*/ 624277 h 6578438"/>
                <a:gd name="connsiteX140" fmla="*/ 1592415 w 5890489"/>
                <a:gd name="connsiteY140" fmla="*/ 570671 h 6578438"/>
                <a:gd name="connsiteX141" fmla="*/ 1738287 w 5890489"/>
                <a:gd name="connsiteY141" fmla="*/ 469402 h 6578438"/>
                <a:gd name="connsiteX142" fmla="*/ 1890918 w 5890489"/>
                <a:gd name="connsiteY142" fmla="*/ 376530 h 6578438"/>
                <a:gd name="connsiteX143" fmla="*/ 2555363 w 5890489"/>
                <a:gd name="connsiteY143" fmla="*/ 105274 h 6578438"/>
                <a:gd name="connsiteX144" fmla="*/ 3259291 w 5890489"/>
                <a:gd name="connsiteY144" fmla="*/ 3229 h 6578438"/>
                <a:gd name="connsiteX145" fmla="*/ 3347265 w 5890489"/>
                <a:gd name="connsiteY145" fmla="*/ 903 h 6578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890489" h="6578438">
                  <a:moveTo>
                    <a:pt x="3391253" y="0"/>
                  </a:moveTo>
                  <a:lnTo>
                    <a:pt x="3434974" y="646"/>
                  </a:lnTo>
                  <a:lnTo>
                    <a:pt x="3522419" y="2712"/>
                  </a:lnTo>
                  <a:cubicBezTo>
                    <a:pt x="3551567" y="3488"/>
                    <a:pt x="3580451" y="3746"/>
                    <a:pt x="3610261" y="6458"/>
                  </a:cubicBezTo>
                  <a:cubicBezTo>
                    <a:pt x="3669353" y="10850"/>
                    <a:pt x="3728179" y="14337"/>
                    <a:pt x="3786872" y="20667"/>
                  </a:cubicBezTo>
                  <a:lnTo>
                    <a:pt x="3962291" y="43530"/>
                  </a:lnTo>
                  <a:lnTo>
                    <a:pt x="4135855" y="75176"/>
                  </a:lnTo>
                  <a:cubicBezTo>
                    <a:pt x="4193224" y="87836"/>
                    <a:pt x="4250328" y="101398"/>
                    <a:pt x="4307299" y="114315"/>
                  </a:cubicBezTo>
                  <a:cubicBezTo>
                    <a:pt x="4364139" y="128394"/>
                    <a:pt x="4420050" y="145575"/>
                    <a:pt x="4476358" y="160816"/>
                  </a:cubicBezTo>
                  <a:cubicBezTo>
                    <a:pt x="4504580" y="167921"/>
                    <a:pt x="4532138" y="177995"/>
                    <a:pt x="4559829" y="186779"/>
                  </a:cubicBezTo>
                  <a:lnTo>
                    <a:pt x="4642901" y="213648"/>
                  </a:lnTo>
                  <a:cubicBezTo>
                    <a:pt x="4863234" y="288307"/>
                    <a:pt x="5076414" y="379371"/>
                    <a:pt x="5280847" y="485936"/>
                  </a:cubicBezTo>
                  <a:cubicBezTo>
                    <a:pt x="5485018" y="592631"/>
                    <a:pt x="5681768" y="713145"/>
                    <a:pt x="5865400" y="851099"/>
                  </a:cubicBezTo>
                  <a:lnTo>
                    <a:pt x="5890489" y="870950"/>
                  </a:lnTo>
                  <a:lnTo>
                    <a:pt x="5890489" y="1321814"/>
                  </a:lnTo>
                  <a:lnTo>
                    <a:pt x="5887395" y="1318952"/>
                  </a:lnTo>
                  <a:lnTo>
                    <a:pt x="5830291" y="1265992"/>
                  </a:lnTo>
                  <a:lnTo>
                    <a:pt x="5815981" y="1252687"/>
                  </a:lnTo>
                  <a:lnTo>
                    <a:pt x="5801142" y="1240158"/>
                  </a:lnTo>
                  <a:lnTo>
                    <a:pt x="5771464" y="1214969"/>
                  </a:lnTo>
                  <a:cubicBezTo>
                    <a:pt x="5731849" y="1181385"/>
                    <a:pt x="5692897" y="1146896"/>
                    <a:pt x="5651030" y="1115767"/>
                  </a:cubicBezTo>
                  <a:cubicBezTo>
                    <a:pt x="5487534" y="986985"/>
                    <a:pt x="5311321" y="872542"/>
                    <a:pt x="5123183" y="780443"/>
                  </a:cubicBezTo>
                  <a:cubicBezTo>
                    <a:pt x="4935309" y="688087"/>
                    <a:pt x="4737102" y="616398"/>
                    <a:pt x="4533860" y="567701"/>
                  </a:cubicBezTo>
                  <a:lnTo>
                    <a:pt x="4457281" y="550780"/>
                  </a:lnTo>
                  <a:cubicBezTo>
                    <a:pt x="4431709" y="545484"/>
                    <a:pt x="4406536" y="538896"/>
                    <a:pt x="4380568" y="535279"/>
                  </a:cubicBezTo>
                  <a:lnTo>
                    <a:pt x="4303325" y="522879"/>
                  </a:lnTo>
                  <a:lnTo>
                    <a:pt x="4264769" y="516679"/>
                  </a:lnTo>
                  <a:cubicBezTo>
                    <a:pt x="4251918" y="514612"/>
                    <a:pt x="4239067" y="512415"/>
                    <a:pt x="4226082" y="511253"/>
                  </a:cubicBezTo>
                  <a:cubicBezTo>
                    <a:pt x="4174145" y="505829"/>
                    <a:pt x="4122606" y="499498"/>
                    <a:pt x="4070934" y="494848"/>
                  </a:cubicBezTo>
                  <a:lnTo>
                    <a:pt x="3915521" y="486065"/>
                  </a:lnTo>
                  <a:lnTo>
                    <a:pt x="3760241" y="484257"/>
                  </a:lnTo>
                  <a:cubicBezTo>
                    <a:pt x="3734405" y="483869"/>
                    <a:pt x="3708571" y="485936"/>
                    <a:pt x="3682734" y="486581"/>
                  </a:cubicBezTo>
                  <a:lnTo>
                    <a:pt x="3605491" y="488907"/>
                  </a:lnTo>
                  <a:cubicBezTo>
                    <a:pt x="3579921" y="489165"/>
                    <a:pt x="3553555" y="491490"/>
                    <a:pt x="3527454" y="493169"/>
                  </a:cubicBezTo>
                  <a:lnTo>
                    <a:pt x="3449151" y="498336"/>
                  </a:lnTo>
                  <a:lnTo>
                    <a:pt x="3410067" y="500532"/>
                  </a:lnTo>
                  <a:lnTo>
                    <a:pt x="3371246" y="504279"/>
                  </a:lnTo>
                  <a:cubicBezTo>
                    <a:pt x="3345410" y="506862"/>
                    <a:pt x="3319575" y="509315"/>
                    <a:pt x="3293739" y="511512"/>
                  </a:cubicBezTo>
                  <a:cubicBezTo>
                    <a:pt x="3087450" y="531662"/>
                    <a:pt x="2885531" y="563180"/>
                    <a:pt x="2689445" y="610198"/>
                  </a:cubicBezTo>
                  <a:cubicBezTo>
                    <a:pt x="2493357" y="657344"/>
                    <a:pt x="2302303" y="719088"/>
                    <a:pt x="2117875" y="800335"/>
                  </a:cubicBezTo>
                  <a:cubicBezTo>
                    <a:pt x="2072298" y="821648"/>
                    <a:pt x="2026854" y="843606"/>
                    <a:pt x="1981276" y="865566"/>
                  </a:cubicBezTo>
                  <a:cubicBezTo>
                    <a:pt x="1937025" y="889978"/>
                    <a:pt x="1891978" y="913229"/>
                    <a:pt x="1847991" y="938676"/>
                  </a:cubicBezTo>
                  <a:lnTo>
                    <a:pt x="1783069" y="978718"/>
                  </a:lnTo>
                  <a:lnTo>
                    <a:pt x="1750609" y="998869"/>
                  </a:lnTo>
                  <a:lnTo>
                    <a:pt x="1734312" y="1008945"/>
                  </a:lnTo>
                  <a:lnTo>
                    <a:pt x="1718547" y="1019924"/>
                  </a:lnTo>
                  <a:lnTo>
                    <a:pt x="1655481" y="1063582"/>
                  </a:lnTo>
                  <a:cubicBezTo>
                    <a:pt x="1634414" y="1078178"/>
                    <a:pt x="1612950" y="1092259"/>
                    <a:pt x="1593077" y="1108664"/>
                  </a:cubicBezTo>
                  <a:lnTo>
                    <a:pt x="1532263" y="1156197"/>
                  </a:lnTo>
                  <a:cubicBezTo>
                    <a:pt x="1511992" y="1172085"/>
                    <a:pt x="1491587" y="1187844"/>
                    <a:pt x="1472509" y="1205152"/>
                  </a:cubicBezTo>
                  <a:lnTo>
                    <a:pt x="1414212" y="1256175"/>
                  </a:lnTo>
                  <a:cubicBezTo>
                    <a:pt x="1395001" y="1273354"/>
                    <a:pt x="1375127" y="1290147"/>
                    <a:pt x="1357242" y="1308359"/>
                  </a:cubicBezTo>
                  <a:cubicBezTo>
                    <a:pt x="1283178" y="1379532"/>
                    <a:pt x="1212163" y="1452513"/>
                    <a:pt x="1153072" y="1529498"/>
                  </a:cubicBezTo>
                  <a:cubicBezTo>
                    <a:pt x="1090933" y="1605578"/>
                    <a:pt x="1043501" y="1685794"/>
                    <a:pt x="1002694" y="1770658"/>
                  </a:cubicBezTo>
                  <a:lnTo>
                    <a:pt x="974076" y="1835371"/>
                  </a:lnTo>
                  <a:lnTo>
                    <a:pt x="949564" y="1903573"/>
                  </a:lnTo>
                  <a:cubicBezTo>
                    <a:pt x="940820" y="1925661"/>
                    <a:pt x="934593" y="1950719"/>
                    <a:pt x="927173" y="1974229"/>
                  </a:cubicBezTo>
                  <a:cubicBezTo>
                    <a:pt x="920019" y="1998254"/>
                    <a:pt x="912468" y="2021504"/>
                    <a:pt x="906107" y="2046952"/>
                  </a:cubicBezTo>
                  <a:cubicBezTo>
                    <a:pt x="853906" y="2245614"/>
                    <a:pt x="809918" y="2463136"/>
                    <a:pt x="751092" y="2676266"/>
                  </a:cubicBezTo>
                  <a:cubicBezTo>
                    <a:pt x="693458" y="2889912"/>
                    <a:pt x="624166" y="3100976"/>
                    <a:pt x="547189" y="3308422"/>
                  </a:cubicBezTo>
                  <a:cubicBezTo>
                    <a:pt x="479617" y="3487580"/>
                    <a:pt x="444109" y="3675523"/>
                    <a:pt x="441195" y="3866306"/>
                  </a:cubicBezTo>
                  <a:cubicBezTo>
                    <a:pt x="438014" y="4057089"/>
                    <a:pt x="469282" y="4250456"/>
                    <a:pt x="527182" y="4439174"/>
                  </a:cubicBezTo>
                  <a:cubicBezTo>
                    <a:pt x="584815" y="4628278"/>
                    <a:pt x="671067" y="4811828"/>
                    <a:pt x="775073" y="4987240"/>
                  </a:cubicBezTo>
                  <a:cubicBezTo>
                    <a:pt x="827009" y="5075075"/>
                    <a:pt x="884246" y="5160327"/>
                    <a:pt x="943206" y="5244933"/>
                  </a:cubicBezTo>
                  <a:cubicBezTo>
                    <a:pt x="1002296" y="5329411"/>
                    <a:pt x="1064964" y="5412337"/>
                    <a:pt x="1133728" y="5490356"/>
                  </a:cubicBezTo>
                  <a:cubicBezTo>
                    <a:pt x="1203949" y="5567728"/>
                    <a:pt x="1279337" y="5642259"/>
                    <a:pt x="1359626" y="5709815"/>
                  </a:cubicBezTo>
                  <a:cubicBezTo>
                    <a:pt x="1398711" y="5744949"/>
                    <a:pt x="1439916" y="5777241"/>
                    <a:pt x="1481254" y="5809146"/>
                  </a:cubicBezTo>
                  <a:cubicBezTo>
                    <a:pt x="1501922" y="5825163"/>
                    <a:pt x="1522325" y="5841309"/>
                    <a:pt x="1543260" y="5856940"/>
                  </a:cubicBezTo>
                  <a:cubicBezTo>
                    <a:pt x="1564591" y="5871923"/>
                    <a:pt x="1585921" y="5886777"/>
                    <a:pt x="1607518" y="5901374"/>
                  </a:cubicBezTo>
                  <a:cubicBezTo>
                    <a:pt x="1778565" y="6019693"/>
                    <a:pt x="1961271" y="6115924"/>
                    <a:pt x="2145566" y="6193814"/>
                  </a:cubicBezTo>
                  <a:lnTo>
                    <a:pt x="2214991" y="6221844"/>
                  </a:lnTo>
                  <a:lnTo>
                    <a:pt x="2249307" y="6236182"/>
                  </a:lnTo>
                  <a:cubicBezTo>
                    <a:pt x="2260702" y="6241089"/>
                    <a:pt x="2272625" y="6244577"/>
                    <a:pt x="2284285" y="6248711"/>
                  </a:cubicBezTo>
                  <a:lnTo>
                    <a:pt x="2354241" y="6273124"/>
                  </a:lnTo>
                  <a:cubicBezTo>
                    <a:pt x="2360070" y="6275190"/>
                    <a:pt x="2365899" y="6277128"/>
                    <a:pt x="2371597" y="6279324"/>
                  </a:cubicBezTo>
                  <a:cubicBezTo>
                    <a:pt x="2377161" y="6281778"/>
                    <a:pt x="2382329" y="6285007"/>
                    <a:pt x="2387894" y="6287719"/>
                  </a:cubicBezTo>
                  <a:cubicBezTo>
                    <a:pt x="2398757" y="6293274"/>
                    <a:pt x="2410153" y="6297666"/>
                    <a:pt x="2421414" y="6302186"/>
                  </a:cubicBezTo>
                  <a:lnTo>
                    <a:pt x="2489117" y="6329441"/>
                  </a:lnTo>
                  <a:lnTo>
                    <a:pt x="2522902" y="6343134"/>
                  </a:lnTo>
                  <a:cubicBezTo>
                    <a:pt x="2534165" y="6347654"/>
                    <a:pt x="2545294" y="6352563"/>
                    <a:pt x="2556953" y="6356051"/>
                  </a:cubicBezTo>
                  <a:lnTo>
                    <a:pt x="2695009" y="6401905"/>
                  </a:lnTo>
                  <a:cubicBezTo>
                    <a:pt x="2880895" y="6457190"/>
                    <a:pt x="3073141" y="6489095"/>
                    <a:pt x="3268035" y="6501238"/>
                  </a:cubicBezTo>
                  <a:cubicBezTo>
                    <a:pt x="3292413" y="6502659"/>
                    <a:pt x="3316527" y="6505629"/>
                    <a:pt x="3341038" y="6506145"/>
                  </a:cubicBezTo>
                  <a:lnTo>
                    <a:pt x="3414703" y="6507050"/>
                  </a:lnTo>
                  <a:lnTo>
                    <a:pt x="3488237" y="6508212"/>
                  </a:lnTo>
                  <a:cubicBezTo>
                    <a:pt x="3500690" y="6508729"/>
                    <a:pt x="3512483" y="6508471"/>
                    <a:pt x="3524142" y="6507955"/>
                  </a:cubicBezTo>
                  <a:lnTo>
                    <a:pt x="3559252" y="6506921"/>
                  </a:lnTo>
                  <a:cubicBezTo>
                    <a:pt x="3582835" y="6506792"/>
                    <a:pt x="3605889" y="6504467"/>
                    <a:pt x="3629207" y="6503045"/>
                  </a:cubicBezTo>
                  <a:cubicBezTo>
                    <a:pt x="3652526" y="6502012"/>
                    <a:pt x="3675579" y="6499171"/>
                    <a:pt x="3698633" y="6496845"/>
                  </a:cubicBezTo>
                  <a:cubicBezTo>
                    <a:pt x="3710160" y="6495683"/>
                    <a:pt x="3721819" y="6494907"/>
                    <a:pt x="3733213" y="6493357"/>
                  </a:cubicBezTo>
                  <a:lnTo>
                    <a:pt x="3767529" y="6488707"/>
                  </a:lnTo>
                  <a:lnTo>
                    <a:pt x="3801845" y="6484057"/>
                  </a:lnTo>
                  <a:lnTo>
                    <a:pt x="3835895" y="6478116"/>
                  </a:lnTo>
                  <a:cubicBezTo>
                    <a:pt x="4017673" y="6446727"/>
                    <a:pt x="4194152" y="6390281"/>
                    <a:pt x="4364801" y="6308517"/>
                  </a:cubicBezTo>
                  <a:cubicBezTo>
                    <a:pt x="4535583" y="6227139"/>
                    <a:pt x="4700138" y="6120962"/>
                    <a:pt x="4861379" y="6000576"/>
                  </a:cubicBezTo>
                  <a:cubicBezTo>
                    <a:pt x="5022621" y="5879931"/>
                    <a:pt x="5180684" y="5745337"/>
                    <a:pt x="5341263" y="5605834"/>
                  </a:cubicBezTo>
                  <a:lnTo>
                    <a:pt x="5587301" y="5390379"/>
                  </a:lnTo>
                  <a:cubicBezTo>
                    <a:pt x="5674216" y="5315718"/>
                    <a:pt x="5761527" y="5244416"/>
                    <a:pt x="5849105" y="5176344"/>
                  </a:cubicBezTo>
                  <a:lnTo>
                    <a:pt x="5890489" y="5145260"/>
                  </a:lnTo>
                  <a:lnTo>
                    <a:pt x="5890489" y="5995323"/>
                  </a:lnTo>
                  <a:lnTo>
                    <a:pt x="5811477" y="6077819"/>
                  </a:lnTo>
                  <a:cubicBezTo>
                    <a:pt x="5654739" y="6238377"/>
                    <a:pt x="5487138" y="6396093"/>
                    <a:pt x="5301384" y="6542958"/>
                  </a:cubicBezTo>
                  <a:lnTo>
                    <a:pt x="5252008" y="6578438"/>
                  </a:lnTo>
                  <a:lnTo>
                    <a:pt x="1653730" y="6578438"/>
                  </a:lnTo>
                  <a:lnTo>
                    <a:pt x="1549768" y="6488821"/>
                  </a:lnTo>
                  <a:cubicBezTo>
                    <a:pt x="1461976" y="6409495"/>
                    <a:pt x="1378573" y="6327182"/>
                    <a:pt x="1298282" y="6243932"/>
                  </a:cubicBezTo>
                  <a:cubicBezTo>
                    <a:pt x="1278277" y="6223006"/>
                    <a:pt x="1258138" y="6202210"/>
                    <a:pt x="1237999" y="6181671"/>
                  </a:cubicBezTo>
                  <a:lnTo>
                    <a:pt x="1179967" y="6117862"/>
                  </a:lnTo>
                  <a:lnTo>
                    <a:pt x="1121936" y="6054569"/>
                  </a:lnTo>
                  <a:cubicBezTo>
                    <a:pt x="1102328" y="6033644"/>
                    <a:pt x="1084573" y="6011427"/>
                    <a:pt x="1065628" y="5990243"/>
                  </a:cubicBezTo>
                  <a:cubicBezTo>
                    <a:pt x="1028662" y="5947099"/>
                    <a:pt x="990239" y="5904991"/>
                    <a:pt x="954335" y="5861460"/>
                  </a:cubicBezTo>
                  <a:cubicBezTo>
                    <a:pt x="936050" y="5840018"/>
                    <a:pt x="917634" y="5818446"/>
                    <a:pt x="898953" y="5797393"/>
                  </a:cubicBezTo>
                  <a:cubicBezTo>
                    <a:pt x="880404" y="5776208"/>
                    <a:pt x="861325" y="5755412"/>
                    <a:pt x="842908" y="5733582"/>
                  </a:cubicBezTo>
                  <a:cubicBezTo>
                    <a:pt x="767919" y="5647942"/>
                    <a:pt x="693061" y="5561786"/>
                    <a:pt x="622442" y="5471884"/>
                  </a:cubicBezTo>
                  <a:cubicBezTo>
                    <a:pt x="551559" y="5382112"/>
                    <a:pt x="486639" y="5287430"/>
                    <a:pt x="425559" y="5190036"/>
                  </a:cubicBezTo>
                  <a:cubicBezTo>
                    <a:pt x="303668" y="4994990"/>
                    <a:pt x="200193" y="4786123"/>
                    <a:pt x="123877" y="4564210"/>
                  </a:cubicBezTo>
                  <a:cubicBezTo>
                    <a:pt x="47694" y="4342555"/>
                    <a:pt x="2249" y="4106045"/>
                    <a:pt x="130" y="3865530"/>
                  </a:cubicBezTo>
                  <a:cubicBezTo>
                    <a:pt x="-1328" y="3745403"/>
                    <a:pt x="9537" y="3624629"/>
                    <a:pt x="30602" y="3505793"/>
                  </a:cubicBezTo>
                  <a:cubicBezTo>
                    <a:pt x="51802" y="3386828"/>
                    <a:pt x="84659" y="3270059"/>
                    <a:pt x="126924" y="3157164"/>
                  </a:cubicBezTo>
                  <a:cubicBezTo>
                    <a:pt x="200457" y="2959276"/>
                    <a:pt x="271737" y="2761388"/>
                    <a:pt x="334803" y="2560530"/>
                  </a:cubicBezTo>
                  <a:lnTo>
                    <a:pt x="381176" y="2409144"/>
                  </a:lnTo>
                  <a:lnTo>
                    <a:pt x="425825" y="2255819"/>
                  </a:lnTo>
                  <a:lnTo>
                    <a:pt x="470210" y="2099523"/>
                  </a:lnTo>
                  <a:lnTo>
                    <a:pt x="492998" y="2020213"/>
                  </a:lnTo>
                  <a:lnTo>
                    <a:pt x="517509" y="1939224"/>
                  </a:lnTo>
                  <a:cubicBezTo>
                    <a:pt x="525061" y="1912485"/>
                    <a:pt x="534866" y="1884586"/>
                    <a:pt x="544007" y="1857201"/>
                  </a:cubicBezTo>
                  <a:cubicBezTo>
                    <a:pt x="553680" y="1829559"/>
                    <a:pt x="561496" y="1802304"/>
                    <a:pt x="573288" y="1774274"/>
                  </a:cubicBezTo>
                  <a:lnTo>
                    <a:pt x="606146" y="1690832"/>
                  </a:lnTo>
                  <a:cubicBezTo>
                    <a:pt x="618467" y="1663060"/>
                    <a:pt x="631716" y="1635417"/>
                    <a:pt x="644569" y="1607775"/>
                  </a:cubicBezTo>
                  <a:cubicBezTo>
                    <a:pt x="698625" y="1498368"/>
                    <a:pt x="763413" y="1391287"/>
                    <a:pt x="837874" y="1297638"/>
                  </a:cubicBezTo>
                  <a:cubicBezTo>
                    <a:pt x="910348" y="1201278"/>
                    <a:pt x="990107" y="1115897"/>
                    <a:pt x="1069602" y="1032194"/>
                  </a:cubicBezTo>
                  <a:cubicBezTo>
                    <a:pt x="1089079" y="1010624"/>
                    <a:pt x="1110012" y="990990"/>
                    <a:pt x="1130548" y="970839"/>
                  </a:cubicBezTo>
                  <a:lnTo>
                    <a:pt x="1192024" y="910129"/>
                  </a:lnTo>
                  <a:cubicBezTo>
                    <a:pt x="1212031" y="889462"/>
                    <a:pt x="1234024" y="870475"/>
                    <a:pt x="1255356" y="850841"/>
                  </a:cubicBezTo>
                  <a:lnTo>
                    <a:pt x="1319614" y="792068"/>
                  </a:lnTo>
                  <a:cubicBezTo>
                    <a:pt x="1340680" y="772176"/>
                    <a:pt x="1363469" y="753834"/>
                    <a:pt x="1385728" y="734975"/>
                  </a:cubicBezTo>
                  <a:lnTo>
                    <a:pt x="1452768" y="678528"/>
                  </a:lnTo>
                  <a:lnTo>
                    <a:pt x="1469594" y="664449"/>
                  </a:lnTo>
                  <a:lnTo>
                    <a:pt x="1487083" y="651015"/>
                  </a:lnTo>
                  <a:lnTo>
                    <a:pt x="1522193" y="624277"/>
                  </a:lnTo>
                  <a:lnTo>
                    <a:pt x="1592415" y="570671"/>
                  </a:lnTo>
                  <a:cubicBezTo>
                    <a:pt x="1640110" y="535925"/>
                    <a:pt x="1689531" y="503245"/>
                    <a:pt x="1738287" y="469402"/>
                  </a:cubicBezTo>
                  <a:cubicBezTo>
                    <a:pt x="1788634" y="438015"/>
                    <a:pt x="1839643" y="407013"/>
                    <a:pt x="1890918" y="376530"/>
                  </a:cubicBezTo>
                  <a:cubicBezTo>
                    <a:pt x="2098400" y="258209"/>
                    <a:pt x="2323503" y="166241"/>
                    <a:pt x="2555363" y="105274"/>
                  </a:cubicBezTo>
                  <a:cubicBezTo>
                    <a:pt x="2787223" y="44047"/>
                    <a:pt x="3024516" y="12013"/>
                    <a:pt x="3259291" y="3229"/>
                  </a:cubicBezTo>
                  <a:lnTo>
                    <a:pt x="3347265" y="903"/>
                  </a:ln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ACA5348F-9FF6-485F-898D-1BED7EC727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5999" y="52997"/>
              <a:ext cx="6093363" cy="6805004"/>
            </a:xfrm>
            <a:custGeom>
              <a:avLst/>
              <a:gdLst>
                <a:gd name="connsiteX0" fmla="*/ 3517682 w 5890491"/>
                <a:gd name="connsiteY0" fmla="*/ 0 h 6578439"/>
                <a:gd name="connsiteX1" fmla="*/ 5849513 w 5890491"/>
                <a:gd name="connsiteY1" fmla="*/ 841730 h 6578439"/>
                <a:gd name="connsiteX2" fmla="*/ 5890491 w 5890491"/>
                <a:gd name="connsiteY2" fmla="*/ 879061 h 6578439"/>
                <a:gd name="connsiteX3" fmla="*/ 5890491 w 5890491"/>
                <a:gd name="connsiteY3" fmla="*/ 2034114 h 6578439"/>
                <a:gd name="connsiteX4" fmla="*/ 5757065 w 5890491"/>
                <a:gd name="connsiteY4" fmla="*/ 1854938 h 6578439"/>
                <a:gd name="connsiteX5" fmla="*/ 5564060 w 5890491"/>
                <a:gd name="connsiteY5" fmla="*/ 1642182 h 6578439"/>
                <a:gd name="connsiteX6" fmla="*/ 3517551 w 5890491"/>
                <a:gd name="connsiteY6" fmla="*/ 790012 h 6578439"/>
                <a:gd name="connsiteX7" fmla="*/ 1611552 w 5890491"/>
                <a:gd name="connsiteY7" fmla="*/ 1543282 h 6578439"/>
                <a:gd name="connsiteX8" fmla="*/ 1340656 w 5890491"/>
                <a:gd name="connsiteY8" fmla="*/ 1897925 h 6578439"/>
                <a:gd name="connsiteX9" fmla="*/ 1201705 w 5890491"/>
                <a:gd name="connsiteY9" fmla="*/ 2361213 h 6578439"/>
                <a:gd name="connsiteX10" fmla="*/ 852705 w 5890491"/>
                <a:gd name="connsiteY10" fmla="*/ 3529176 h 6578439"/>
                <a:gd name="connsiteX11" fmla="*/ 863863 w 5890491"/>
                <a:gd name="connsiteY11" fmla="*/ 4437051 h 6578439"/>
                <a:gd name="connsiteX12" fmla="*/ 1413569 w 5890491"/>
                <a:gd name="connsiteY12" fmla="*/ 5357174 h 6578439"/>
                <a:gd name="connsiteX13" fmla="*/ 2339129 w 5890491"/>
                <a:gd name="connsiteY13" fmla="*/ 6143367 h 6578439"/>
                <a:gd name="connsiteX14" fmla="*/ 3439449 w 5890491"/>
                <a:gd name="connsiteY14" fmla="*/ 6420049 h 6578439"/>
                <a:gd name="connsiteX15" fmla="*/ 5251388 w 5890491"/>
                <a:gd name="connsiteY15" fmla="*/ 5349009 h 6578439"/>
                <a:gd name="connsiteX16" fmla="*/ 5657731 w 5890491"/>
                <a:gd name="connsiteY16" fmla="*/ 4959205 h 6578439"/>
                <a:gd name="connsiteX17" fmla="*/ 5836127 w 5890491"/>
                <a:gd name="connsiteY17" fmla="*/ 4792052 h 6578439"/>
                <a:gd name="connsiteX18" fmla="*/ 5890491 w 5890491"/>
                <a:gd name="connsiteY18" fmla="*/ 4738662 h 6578439"/>
                <a:gd name="connsiteX19" fmla="*/ 5890491 w 5890491"/>
                <a:gd name="connsiteY19" fmla="*/ 5821964 h 6578439"/>
                <a:gd name="connsiteX20" fmla="*/ 5802001 w 5890491"/>
                <a:gd name="connsiteY20" fmla="*/ 5907904 h 6578439"/>
                <a:gd name="connsiteX21" fmla="*/ 5294358 w 5890491"/>
                <a:gd name="connsiteY21" fmla="*/ 6397505 h 6578439"/>
                <a:gd name="connsiteX22" fmla="*/ 5077178 w 5890491"/>
                <a:gd name="connsiteY22" fmla="*/ 6578439 h 6578439"/>
                <a:gd name="connsiteX23" fmla="*/ 1567290 w 5890491"/>
                <a:gd name="connsiteY23" fmla="*/ 6578439 h 6578439"/>
                <a:gd name="connsiteX24" fmla="*/ 1508588 w 5890491"/>
                <a:gd name="connsiteY24" fmla="*/ 6535186 h 6578439"/>
                <a:gd name="connsiteX25" fmla="*/ 826498 w 5890491"/>
                <a:gd name="connsiteY25" fmla="*/ 5876034 h 6578439"/>
                <a:gd name="connsiteX26" fmla="*/ 122403 w 5890491"/>
                <a:gd name="connsiteY26" fmla="*/ 3255655 h 6578439"/>
                <a:gd name="connsiteX27" fmla="*/ 1061197 w 5890491"/>
                <a:gd name="connsiteY27" fmla="*/ 984650 h 6578439"/>
                <a:gd name="connsiteX28" fmla="*/ 3517682 w 5890491"/>
                <a:gd name="connsiteY28"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890491" h="6578439">
                  <a:moveTo>
                    <a:pt x="3517682" y="0"/>
                  </a:moveTo>
                  <a:cubicBezTo>
                    <a:pt x="4402017" y="0"/>
                    <a:pt x="5213742" y="315483"/>
                    <a:pt x="5849513" y="841730"/>
                  </a:cubicBezTo>
                  <a:lnTo>
                    <a:pt x="5890491" y="879061"/>
                  </a:lnTo>
                  <a:lnTo>
                    <a:pt x="5890491" y="2034114"/>
                  </a:lnTo>
                  <a:lnTo>
                    <a:pt x="5757065" y="1854938"/>
                  </a:lnTo>
                  <a:cubicBezTo>
                    <a:pt x="5696443" y="1781264"/>
                    <a:pt x="5632076" y="1710299"/>
                    <a:pt x="5564060" y="1642182"/>
                  </a:cubicBezTo>
                  <a:cubicBezTo>
                    <a:pt x="5015393" y="1092636"/>
                    <a:pt x="4288592" y="790012"/>
                    <a:pt x="3517551" y="790012"/>
                  </a:cubicBezTo>
                  <a:cubicBezTo>
                    <a:pt x="2701750" y="790012"/>
                    <a:pt x="2131676" y="1015335"/>
                    <a:pt x="1611552" y="1543282"/>
                  </a:cubicBezTo>
                  <a:cubicBezTo>
                    <a:pt x="1435754" y="1721722"/>
                    <a:pt x="1375945" y="1822729"/>
                    <a:pt x="1340656" y="1897925"/>
                  </a:cubicBezTo>
                  <a:cubicBezTo>
                    <a:pt x="1289148" y="2007623"/>
                    <a:pt x="1252432" y="2155907"/>
                    <a:pt x="1201705" y="2361213"/>
                  </a:cubicBezTo>
                  <a:cubicBezTo>
                    <a:pt x="1133721" y="2635919"/>
                    <a:pt x="1040568" y="3012290"/>
                    <a:pt x="852705" y="3529176"/>
                  </a:cubicBezTo>
                  <a:cubicBezTo>
                    <a:pt x="749952" y="3811784"/>
                    <a:pt x="753584" y="4108747"/>
                    <a:pt x="863863" y="4437051"/>
                  </a:cubicBezTo>
                  <a:cubicBezTo>
                    <a:pt x="964800" y="4737438"/>
                    <a:pt x="1154869" y="5055603"/>
                    <a:pt x="1413569" y="5357174"/>
                  </a:cubicBezTo>
                  <a:cubicBezTo>
                    <a:pt x="1718326" y="5712343"/>
                    <a:pt x="2021008" y="5969404"/>
                    <a:pt x="2339129" y="6143367"/>
                  </a:cubicBezTo>
                  <a:cubicBezTo>
                    <a:pt x="2679565" y="6329577"/>
                    <a:pt x="3039591" y="6420049"/>
                    <a:pt x="3439449" y="6420049"/>
                  </a:cubicBezTo>
                  <a:cubicBezTo>
                    <a:pt x="4142246" y="6420049"/>
                    <a:pt x="4633828" y="5976251"/>
                    <a:pt x="5251388" y="5349009"/>
                  </a:cubicBezTo>
                  <a:cubicBezTo>
                    <a:pt x="5389949" y="5208364"/>
                    <a:pt x="5526047" y="5081677"/>
                    <a:pt x="5657731" y="4959205"/>
                  </a:cubicBezTo>
                  <a:cubicBezTo>
                    <a:pt x="5719520" y="4901722"/>
                    <a:pt x="5779200" y="4846206"/>
                    <a:pt x="5836127" y="4792052"/>
                  </a:cubicBezTo>
                  <a:lnTo>
                    <a:pt x="5890491" y="4738662"/>
                  </a:lnTo>
                  <a:lnTo>
                    <a:pt x="5890491" y="5821964"/>
                  </a:lnTo>
                  <a:lnTo>
                    <a:pt x="5802001"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33B89F41-1D91-447A-88C5-8A917809FE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52997"/>
              <a:ext cx="6093362" cy="6805004"/>
            </a:xfrm>
            <a:custGeom>
              <a:avLst/>
              <a:gdLst>
                <a:gd name="connsiteX0" fmla="*/ 5890490 w 5890490"/>
                <a:gd name="connsiteY0" fmla="*/ 5389037 h 6578439"/>
                <a:gd name="connsiteX1" fmla="*/ 5890490 w 5890490"/>
                <a:gd name="connsiteY1" fmla="*/ 5855587 h 6578439"/>
                <a:gd name="connsiteX2" fmla="*/ 5784593 w 5890490"/>
                <a:gd name="connsiteY2" fmla="*/ 5962054 h 6578439"/>
                <a:gd name="connsiteX3" fmla="*/ 5663414 w 5890490"/>
                <a:gd name="connsiteY3" fmla="*/ 6082564 h 6578439"/>
                <a:gd name="connsiteX4" fmla="*/ 5147099 w 5890490"/>
                <a:gd name="connsiteY4" fmla="*/ 6547726 h 6578439"/>
                <a:gd name="connsiteX5" fmla="*/ 5105015 w 5890490"/>
                <a:gd name="connsiteY5" fmla="*/ 6578439 h 6578439"/>
                <a:gd name="connsiteX6" fmla="*/ 4385601 w 5890490"/>
                <a:gd name="connsiteY6" fmla="*/ 6578439 h 6578439"/>
                <a:gd name="connsiteX7" fmla="*/ 4507252 w 5890490"/>
                <a:gd name="connsiteY7" fmla="*/ 6515968 h 6578439"/>
                <a:gd name="connsiteX8" fmla="*/ 4909330 w 5890490"/>
                <a:gd name="connsiteY8" fmla="*/ 6253453 h 6578439"/>
                <a:gd name="connsiteX9" fmla="*/ 5411374 w 5890490"/>
                <a:gd name="connsiteY9" fmla="*/ 5828544 h 6578439"/>
                <a:gd name="connsiteX10" fmla="*/ 5533570 w 5890490"/>
                <a:gd name="connsiteY10" fmla="*/ 5714534 h 6578439"/>
                <a:gd name="connsiteX11" fmla="*/ 5657425 w 5890490"/>
                <a:gd name="connsiteY11" fmla="*/ 5597650 h 6578439"/>
                <a:gd name="connsiteX12" fmla="*/ 3336813 w 5890490"/>
                <a:gd name="connsiteY12" fmla="*/ 499 h 6578439"/>
                <a:gd name="connsiteX13" fmla="*/ 3513674 w 5890490"/>
                <a:gd name="connsiteY13" fmla="*/ 1202 h 6578439"/>
                <a:gd name="connsiteX14" fmla="*/ 3602743 w 5890490"/>
                <a:gd name="connsiteY14" fmla="*/ 4827 h 6578439"/>
                <a:gd name="connsiteX15" fmla="*/ 3647213 w 5890490"/>
                <a:gd name="connsiteY15" fmla="*/ 6703 h 6578439"/>
                <a:gd name="connsiteX16" fmla="*/ 3691684 w 5890490"/>
                <a:gd name="connsiteY16" fmla="*/ 9453 h 6578439"/>
                <a:gd name="connsiteX17" fmla="*/ 3868927 w 5890490"/>
                <a:gd name="connsiteY17" fmla="*/ 27080 h 6578439"/>
                <a:gd name="connsiteX18" fmla="*/ 5200872 w 5890490"/>
                <a:gd name="connsiteY18" fmla="*/ 472240 h 6578439"/>
                <a:gd name="connsiteX19" fmla="*/ 5772711 w 5890490"/>
                <a:gd name="connsiteY19" fmla="*/ 866334 h 6578439"/>
                <a:gd name="connsiteX20" fmla="*/ 5890490 w 5890490"/>
                <a:gd name="connsiteY20" fmla="*/ 972426 h 6578439"/>
                <a:gd name="connsiteX21" fmla="*/ 5890490 w 5890490"/>
                <a:gd name="connsiteY21" fmla="*/ 1158576 h 6578439"/>
                <a:gd name="connsiteX22" fmla="*/ 5676045 w 5890490"/>
                <a:gd name="connsiteY22" fmla="*/ 986969 h 6578439"/>
                <a:gd name="connsiteX23" fmla="*/ 5103776 w 5890490"/>
                <a:gd name="connsiteY23" fmla="*/ 655879 h 6578439"/>
                <a:gd name="connsiteX24" fmla="*/ 4482465 w 5890490"/>
                <a:gd name="connsiteY24" fmla="*/ 440363 h 6578439"/>
                <a:gd name="connsiteX25" fmla="*/ 4402444 w 5890490"/>
                <a:gd name="connsiteY25" fmla="*/ 422111 h 6578439"/>
                <a:gd name="connsiteX26" fmla="*/ 4322423 w 5890490"/>
                <a:gd name="connsiteY26" fmla="*/ 404610 h 6578439"/>
                <a:gd name="connsiteX27" fmla="*/ 4241892 w 5890490"/>
                <a:gd name="connsiteY27" fmla="*/ 389858 h 6578439"/>
                <a:gd name="connsiteX28" fmla="*/ 4201627 w 5890490"/>
                <a:gd name="connsiteY28" fmla="*/ 382483 h 6578439"/>
                <a:gd name="connsiteX29" fmla="*/ 4161234 w 5890490"/>
                <a:gd name="connsiteY29" fmla="*/ 375857 h 6578439"/>
                <a:gd name="connsiteX30" fmla="*/ 3999280 w 5890490"/>
                <a:gd name="connsiteY30" fmla="*/ 353606 h 6578439"/>
                <a:gd name="connsiteX31" fmla="*/ 3836817 w 5890490"/>
                <a:gd name="connsiteY31" fmla="*/ 338480 h 6578439"/>
                <a:gd name="connsiteX32" fmla="*/ 3673972 w 5890490"/>
                <a:gd name="connsiteY32" fmla="*/ 330604 h 6578439"/>
                <a:gd name="connsiteX33" fmla="*/ 3511126 w 5890490"/>
                <a:gd name="connsiteY33" fmla="*/ 328978 h 6578439"/>
                <a:gd name="connsiteX34" fmla="*/ 3183142 w 5890490"/>
                <a:gd name="connsiteY34" fmla="*/ 342854 h 6578439"/>
                <a:gd name="connsiteX35" fmla="*/ 2541444 w 5890490"/>
                <a:gd name="connsiteY35" fmla="*/ 439988 h 6578439"/>
                <a:gd name="connsiteX36" fmla="*/ 1933895 w 5890490"/>
                <a:gd name="connsiteY36" fmla="*/ 650505 h 6578439"/>
                <a:gd name="connsiteX37" fmla="*/ 1378079 w 5890490"/>
                <a:gd name="connsiteY37" fmla="*/ 983905 h 6578439"/>
                <a:gd name="connsiteX38" fmla="*/ 1312967 w 5890490"/>
                <a:gd name="connsiteY38" fmla="*/ 1033660 h 6578439"/>
                <a:gd name="connsiteX39" fmla="*/ 1248364 w 5890490"/>
                <a:gd name="connsiteY39" fmla="*/ 1084413 h 6578439"/>
                <a:gd name="connsiteX40" fmla="*/ 1185163 w 5890490"/>
                <a:gd name="connsiteY40" fmla="*/ 1137168 h 6578439"/>
                <a:gd name="connsiteX41" fmla="*/ 1122852 w 5890490"/>
                <a:gd name="connsiteY41" fmla="*/ 1190922 h 6578439"/>
                <a:gd name="connsiteX42" fmla="*/ 892092 w 5890490"/>
                <a:gd name="connsiteY42" fmla="*/ 1421440 h 6578439"/>
                <a:gd name="connsiteX43" fmla="*/ 707202 w 5890490"/>
                <a:gd name="connsiteY43" fmla="*/ 1684212 h 6578439"/>
                <a:gd name="connsiteX44" fmla="*/ 670121 w 5890490"/>
                <a:gd name="connsiteY44" fmla="*/ 1756093 h 6578439"/>
                <a:gd name="connsiteX45" fmla="*/ 637630 w 5890490"/>
                <a:gd name="connsiteY45" fmla="*/ 1830724 h 6578439"/>
                <a:gd name="connsiteX46" fmla="*/ 607685 w 5890490"/>
                <a:gd name="connsiteY46" fmla="*/ 1907105 h 6578439"/>
                <a:gd name="connsiteX47" fmla="*/ 580034 w 5890490"/>
                <a:gd name="connsiteY47" fmla="*/ 1984986 h 6578439"/>
                <a:gd name="connsiteX48" fmla="*/ 481919 w 5890490"/>
                <a:gd name="connsiteY48" fmla="*/ 2304386 h 6578439"/>
                <a:gd name="connsiteX49" fmla="*/ 433881 w 5890490"/>
                <a:gd name="connsiteY49" fmla="*/ 2465399 h 6578439"/>
                <a:gd name="connsiteX50" fmla="*/ 384442 w 5890490"/>
                <a:gd name="connsiteY50" fmla="*/ 2626163 h 6578439"/>
                <a:gd name="connsiteX51" fmla="*/ 166039 w 5890490"/>
                <a:gd name="connsiteY51" fmla="*/ 3261338 h 6578439"/>
                <a:gd name="connsiteX52" fmla="*/ 56202 w 5890490"/>
                <a:gd name="connsiteY52" fmla="*/ 3910265 h 6578439"/>
                <a:gd name="connsiteX53" fmla="*/ 93664 w 5890490"/>
                <a:gd name="connsiteY53" fmla="*/ 4237292 h 6578439"/>
                <a:gd name="connsiteX54" fmla="*/ 111758 w 5890490"/>
                <a:gd name="connsiteY54" fmla="*/ 4317548 h 6578439"/>
                <a:gd name="connsiteX55" fmla="*/ 133038 w 5890490"/>
                <a:gd name="connsiteY55" fmla="*/ 4397054 h 6578439"/>
                <a:gd name="connsiteX56" fmla="*/ 157757 w 5890490"/>
                <a:gd name="connsiteY56" fmla="*/ 4475560 h 6578439"/>
                <a:gd name="connsiteX57" fmla="*/ 185153 w 5890490"/>
                <a:gd name="connsiteY57" fmla="*/ 4553066 h 6578439"/>
                <a:gd name="connsiteX58" fmla="*/ 493642 w 5890490"/>
                <a:gd name="connsiteY58" fmla="*/ 5132239 h 6578439"/>
                <a:gd name="connsiteX59" fmla="*/ 914391 w 5890490"/>
                <a:gd name="connsiteY59" fmla="*/ 5636528 h 6578439"/>
                <a:gd name="connsiteX60" fmla="*/ 1402034 w 5890490"/>
                <a:gd name="connsiteY60" fmla="*/ 6076188 h 6578439"/>
                <a:gd name="connsiteX61" fmla="*/ 1664397 w 5890490"/>
                <a:gd name="connsiteY61" fmla="*/ 6267079 h 6578439"/>
                <a:gd name="connsiteX62" fmla="*/ 1938992 w 5890490"/>
                <a:gd name="connsiteY62" fmla="*/ 6434343 h 6578439"/>
                <a:gd name="connsiteX63" fmla="*/ 2225931 w 5890490"/>
                <a:gd name="connsiteY63" fmla="*/ 6574322 h 6578439"/>
                <a:gd name="connsiteX64" fmla="*/ 2236328 w 5890490"/>
                <a:gd name="connsiteY64" fmla="*/ 6578439 h 6578439"/>
                <a:gd name="connsiteX65" fmla="*/ 1504665 w 5890490"/>
                <a:gd name="connsiteY65" fmla="*/ 6578439 h 6578439"/>
                <a:gd name="connsiteX66" fmla="*/ 1456827 w 5890490"/>
                <a:gd name="connsiteY66" fmla="*/ 6543476 h 6578439"/>
                <a:gd name="connsiteX67" fmla="*/ 1188475 w 5890490"/>
                <a:gd name="connsiteY67" fmla="*/ 6314083 h 6578439"/>
                <a:gd name="connsiteX68" fmla="*/ 721728 w 5890490"/>
                <a:gd name="connsiteY68" fmla="*/ 5798666 h 6578439"/>
                <a:gd name="connsiteX69" fmla="*/ 344175 w 5890490"/>
                <a:gd name="connsiteY69" fmla="*/ 5219495 h 6578439"/>
                <a:gd name="connsiteX70" fmla="*/ 87293 w 5890490"/>
                <a:gd name="connsiteY70" fmla="*/ 4583569 h 6578439"/>
                <a:gd name="connsiteX71" fmla="*/ 65886 w 5890490"/>
                <a:gd name="connsiteY71" fmla="*/ 4500813 h 6578439"/>
                <a:gd name="connsiteX72" fmla="*/ 47409 w 5890490"/>
                <a:gd name="connsiteY72" fmla="*/ 4417431 h 6578439"/>
                <a:gd name="connsiteX73" fmla="*/ 39000 w 5890490"/>
                <a:gd name="connsiteY73" fmla="*/ 4375677 h 6578439"/>
                <a:gd name="connsiteX74" fmla="*/ 31610 w 5890490"/>
                <a:gd name="connsiteY74" fmla="*/ 4333674 h 6578439"/>
                <a:gd name="connsiteX75" fmla="*/ 18868 w 5890490"/>
                <a:gd name="connsiteY75" fmla="*/ 4249417 h 6578439"/>
                <a:gd name="connsiteX76" fmla="*/ 646 w 5890490"/>
                <a:gd name="connsiteY76" fmla="*/ 3910265 h 6578439"/>
                <a:gd name="connsiteX77" fmla="*/ 130234 w 5890490"/>
                <a:gd name="connsiteY77" fmla="*/ 3248337 h 6578439"/>
                <a:gd name="connsiteX78" fmla="*/ 335383 w 5890490"/>
                <a:gd name="connsiteY78" fmla="*/ 2611911 h 6578439"/>
                <a:gd name="connsiteX79" fmla="*/ 487272 w 5890490"/>
                <a:gd name="connsiteY79" fmla="*/ 1958609 h 6578439"/>
                <a:gd name="connsiteX80" fmla="*/ 508550 w 5890490"/>
                <a:gd name="connsiteY80" fmla="*/ 1876227 h 6578439"/>
                <a:gd name="connsiteX81" fmla="*/ 531742 w 5890490"/>
                <a:gd name="connsiteY81" fmla="*/ 1793721 h 6578439"/>
                <a:gd name="connsiteX82" fmla="*/ 558245 w 5890490"/>
                <a:gd name="connsiteY82" fmla="*/ 1711465 h 6578439"/>
                <a:gd name="connsiteX83" fmla="*/ 590100 w 5890490"/>
                <a:gd name="connsiteY83" fmla="*/ 1630332 h 6578439"/>
                <a:gd name="connsiteX84" fmla="*/ 758680 w 5890490"/>
                <a:gd name="connsiteY84" fmla="*/ 1322433 h 6578439"/>
                <a:gd name="connsiteX85" fmla="*/ 976317 w 5890490"/>
                <a:gd name="connsiteY85" fmla="*/ 1049286 h 6578439"/>
                <a:gd name="connsiteX86" fmla="*/ 1035314 w 5890490"/>
                <a:gd name="connsiteY86" fmla="*/ 985406 h 6578439"/>
                <a:gd name="connsiteX87" fmla="*/ 1095329 w 5890490"/>
                <a:gd name="connsiteY87" fmla="*/ 922526 h 6578439"/>
                <a:gd name="connsiteX88" fmla="*/ 1157384 w 5890490"/>
                <a:gd name="connsiteY88" fmla="*/ 861271 h 6578439"/>
                <a:gd name="connsiteX89" fmla="*/ 1220841 w 5890490"/>
                <a:gd name="connsiteY89" fmla="*/ 801017 h 6578439"/>
                <a:gd name="connsiteX90" fmla="*/ 1286462 w 5890490"/>
                <a:gd name="connsiteY90" fmla="*/ 742886 h 6578439"/>
                <a:gd name="connsiteX91" fmla="*/ 1353233 w 5890490"/>
                <a:gd name="connsiteY91" fmla="*/ 685632 h 6578439"/>
                <a:gd name="connsiteX92" fmla="*/ 1369924 w 5890490"/>
                <a:gd name="connsiteY92" fmla="*/ 671256 h 6578439"/>
                <a:gd name="connsiteX93" fmla="*/ 1387380 w 5890490"/>
                <a:gd name="connsiteY93" fmla="*/ 657755 h 6578439"/>
                <a:gd name="connsiteX94" fmla="*/ 1422422 w 5890490"/>
                <a:gd name="connsiteY94" fmla="*/ 630877 h 6578439"/>
                <a:gd name="connsiteX95" fmla="*/ 1492759 w 5890490"/>
                <a:gd name="connsiteY95" fmla="*/ 577248 h 6578439"/>
                <a:gd name="connsiteX96" fmla="*/ 1528820 w 5890490"/>
                <a:gd name="connsiteY96" fmla="*/ 551496 h 6578439"/>
                <a:gd name="connsiteX97" fmla="*/ 1565390 w 5890490"/>
                <a:gd name="connsiteY97" fmla="*/ 526370 h 6578439"/>
                <a:gd name="connsiteX98" fmla="*/ 1639040 w 5890490"/>
                <a:gd name="connsiteY98" fmla="*/ 476490 h 6578439"/>
                <a:gd name="connsiteX99" fmla="*/ 1792075 w 5890490"/>
                <a:gd name="connsiteY99" fmla="*/ 384859 h 6578439"/>
                <a:gd name="connsiteX100" fmla="*/ 2455943 w 5890490"/>
                <a:gd name="connsiteY100" fmla="*/ 117836 h 6578439"/>
                <a:gd name="connsiteX101" fmla="*/ 3159952 w 5890490"/>
                <a:gd name="connsiteY101" fmla="*/ 7203 h 6578439"/>
                <a:gd name="connsiteX102" fmla="*/ 3336813 w 5890490"/>
                <a:gd name="connsiteY102" fmla="*/ 499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890490" h="6578439">
                  <a:moveTo>
                    <a:pt x="5890490" y="5389037"/>
                  </a:moveTo>
                  <a:lnTo>
                    <a:pt x="5890490" y="5855587"/>
                  </a:lnTo>
                  <a:lnTo>
                    <a:pt x="5784593" y="5962054"/>
                  </a:lnTo>
                  <a:cubicBezTo>
                    <a:pt x="5744454" y="6002308"/>
                    <a:pt x="5704062" y="6042436"/>
                    <a:pt x="5663414" y="6082564"/>
                  </a:cubicBezTo>
                  <a:cubicBezTo>
                    <a:pt x="5500314" y="6242577"/>
                    <a:pt x="5330970" y="6400714"/>
                    <a:pt x="5147099" y="6547726"/>
                  </a:cubicBezTo>
                  <a:lnTo>
                    <a:pt x="5105015" y="6578439"/>
                  </a:lnTo>
                  <a:lnTo>
                    <a:pt x="4385601" y="6578439"/>
                  </a:lnTo>
                  <a:lnTo>
                    <a:pt x="4507252" y="6515968"/>
                  </a:lnTo>
                  <a:cubicBezTo>
                    <a:pt x="4645901" y="6439679"/>
                    <a:pt x="4779837" y="6350961"/>
                    <a:pt x="4909330" y="6253453"/>
                  </a:cubicBezTo>
                  <a:cubicBezTo>
                    <a:pt x="5082369" y="6123567"/>
                    <a:pt x="5248145" y="5979180"/>
                    <a:pt x="5411374" y="5828544"/>
                  </a:cubicBezTo>
                  <a:cubicBezTo>
                    <a:pt x="5452149" y="5790791"/>
                    <a:pt x="5492924" y="5752788"/>
                    <a:pt x="5533570" y="5714534"/>
                  </a:cubicBezTo>
                  <a:lnTo>
                    <a:pt x="5657425" y="5597650"/>
                  </a:lnTo>
                  <a:close/>
                  <a:moveTo>
                    <a:pt x="3336813" y="499"/>
                  </a:moveTo>
                  <a:cubicBezTo>
                    <a:pt x="3395682" y="-392"/>
                    <a:pt x="3454550" y="-48"/>
                    <a:pt x="3513674" y="1202"/>
                  </a:cubicBezTo>
                  <a:lnTo>
                    <a:pt x="3602743" y="4827"/>
                  </a:lnTo>
                  <a:lnTo>
                    <a:pt x="3647213" y="6703"/>
                  </a:lnTo>
                  <a:cubicBezTo>
                    <a:pt x="3661994" y="7327"/>
                    <a:pt x="3676903" y="7703"/>
                    <a:pt x="3691684" y="9453"/>
                  </a:cubicBezTo>
                  <a:lnTo>
                    <a:pt x="3868927" y="27080"/>
                  </a:lnTo>
                  <a:cubicBezTo>
                    <a:pt x="4340645" y="85584"/>
                    <a:pt x="4795160" y="243221"/>
                    <a:pt x="5200872" y="472240"/>
                  </a:cubicBezTo>
                  <a:cubicBezTo>
                    <a:pt x="5403855" y="587124"/>
                    <a:pt x="5594988" y="719447"/>
                    <a:pt x="5772711" y="866334"/>
                  </a:cubicBezTo>
                  <a:lnTo>
                    <a:pt x="5890490" y="972426"/>
                  </a:lnTo>
                  <a:lnTo>
                    <a:pt x="5890490" y="1158576"/>
                  </a:lnTo>
                  <a:lnTo>
                    <a:pt x="5676045" y="986969"/>
                  </a:lnTo>
                  <a:cubicBezTo>
                    <a:pt x="5496587" y="857740"/>
                    <a:pt x="5304275" y="746699"/>
                    <a:pt x="5103776" y="655879"/>
                  </a:cubicBezTo>
                  <a:cubicBezTo>
                    <a:pt x="4903214" y="564747"/>
                    <a:pt x="4695006" y="492492"/>
                    <a:pt x="4482465" y="440363"/>
                  </a:cubicBezTo>
                  <a:lnTo>
                    <a:pt x="4402444" y="422111"/>
                  </a:lnTo>
                  <a:cubicBezTo>
                    <a:pt x="4375813" y="416111"/>
                    <a:pt x="4349436" y="408859"/>
                    <a:pt x="4322423" y="404610"/>
                  </a:cubicBezTo>
                  <a:lnTo>
                    <a:pt x="4241892" y="389858"/>
                  </a:lnTo>
                  <a:lnTo>
                    <a:pt x="4201627" y="382483"/>
                  </a:lnTo>
                  <a:cubicBezTo>
                    <a:pt x="4188248" y="379983"/>
                    <a:pt x="4174869" y="377483"/>
                    <a:pt x="4161234" y="375857"/>
                  </a:cubicBezTo>
                  <a:cubicBezTo>
                    <a:pt x="4107208" y="368482"/>
                    <a:pt x="4053308" y="360482"/>
                    <a:pt x="3999280" y="353606"/>
                  </a:cubicBezTo>
                  <a:cubicBezTo>
                    <a:pt x="3944999" y="348855"/>
                    <a:pt x="3890844" y="343854"/>
                    <a:pt x="3836817" y="338480"/>
                  </a:cubicBezTo>
                  <a:lnTo>
                    <a:pt x="3673972" y="330604"/>
                  </a:lnTo>
                  <a:cubicBezTo>
                    <a:pt x="3619690" y="329104"/>
                    <a:pt x="3565281" y="329604"/>
                    <a:pt x="3511126" y="328978"/>
                  </a:cubicBezTo>
                  <a:cubicBezTo>
                    <a:pt x="3402054" y="330728"/>
                    <a:pt x="3291706" y="334604"/>
                    <a:pt x="3183142" y="342854"/>
                  </a:cubicBezTo>
                  <a:cubicBezTo>
                    <a:pt x="2965505" y="358855"/>
                    <a:pt x="2750670" y="389733"/>
                    <a:pt x="2541444" y="439988"/>
                  </a:cubicBezTo>
                  <a:cubicBezTo>
                    <a:pt x="2332216" y="490117"/>
                    <a:pt x="2128850" y="559997"/>
                    <a:pt x="1933895" y="650505"/>
                  </a:cubicBezTo>
                  <a:cubicBezTo>
                    <a:pt x="1738939" y="741261"/>
                    <a:pt x="1553540" y="854146"/>
                    <a:pt x="1378079" y="983905"/>
                  </a:cubicBezTo>
                  <a:lnTo>
                    <a:pt x="1312967" y="1033660"/>
                  </a:lnTo>
                  <a:cubicBezTo>
                    <a:pt x="1291178" y="1050286"/>
                    <a:pt x="1269006" y="1066412"/>
                    <a:pt x="1248364" y="1084413"/>
                  </a:cubicBezTo>
                  <a:lnTo>
                    <a:pt x="1185163" y="1137168"/>
                  </a:lnTo>
                  <a:cubicBezTo>
                    <a:pt x="1164138" y="1154794"/>
                    <a:pt x="1142603" y="1172046"/>
                    <a:pt x="1122852" y="1190922"/>
                  </a:cubicBezTo>
                  <a:cubicBezTo>
                    <a:pt x="1041557" y="1264303"/>
                    <a:pt x="961663" y="1339309"/>
                    <a:pt x="892092" y="1421440"/>
                  </a:cubicBezTo>
                  <a:cubicBezTo>
                    <a:pt x="819589" y="1501822"/>
                    <a:pt x="759827" y="1590329"/>
                    <a:pt x="707202" y="1684212"/>
                  </a:cubicBezTo>
                  <a:cubicBezTo>
                    <a:pt x="694715" y="1708089"/>
                    <a:pt x="682227" y="1731841"/>
                    <a:pt x="670121" y="1756093"/>
                  </a:cubicBezTo>
                  <a:lnTo>
                    <a:pt x="637630" y="1830724"/>
                  </a:lnTo>
                  <a:cubicBezTo>
                    <a:pt x="626161" y="1855350"/>
                    <a:pt x="617624" y="1881603"/>
                    <a:pt x="607685" y="1907105"/>
                  </a:cubicBezTo>
                  <a:cubicBezTo>
                    <a:pt x="598128" y="1932857"/>
                    <a:pt x="588317" y="1958483"/>
                    <a:pt x="580034" y="1984986"/>
                  </a:cubicBezTo>
                  <a:cubicBezTo>
                    <a:pt x="544611" y="2089620"/>
                    <a:pt x="513393" y="2197128"/>
                    <a:pt x="481919" y="2304386"/>
                  </a:cubicBezTo>
                  <a:lnTo>
                    <a:pt x="433881" y="2465399"/>
                  </a:lnTo>
                  <a:lnTo>
                    <a:pt x="384442" y="2626163"/>
                  </a:lnTo>
                  <a:cubicBezTo>
                    <a:pt x="317672" y="2839680"/>
                    <a:pt x="243129" y="3050946"/>
                    <a:pt x="166039" y="3261338"/>
                  </a:cubicBezTo>
                  <a:cubicBezTo>
                    <a:pt x="88822" y="3468979"/>
                    <a:pt x="50850" y="3690248"/>
                    <a:pt x="56202" y="3910265"/>
                  </a:cubicBezTo>
                  <a:cubicBezTo>
                    <a:pt x="58495" y="4020274"/>
                    <a:pt x="71493" y="4129783"/>
                    <a:pt x="93664" y="4237292"/>
                  </a:cubicBezTo>
                  <a:cubicBezTo>
                    <a:pt x="99143" y="4264168"/>
                    <a:pt x="104623" y="4291045"/>
                    <a:pt x="111758" y="4317548"/>
                  </a:cubicBezTo>
                  <a:cubicBezTo>
                    <a:pt x="118384" y="4344176"/>
                    <a:pt x="124627" y="4370802"/>
                    <a:pt x="133038" y="4397054"/>
                  </a:cubicBezTo>
                  <a:cubicBezTo>
                    <a:pt x="140810" y="4423307"/>
                    <a:pt x="148456" y="4449683"/>
                    <a:pt x="157757" y="4475560"/>
                  </a:cubicBezTo>
                  <a:cubicBezTo>
                    <a:pt x="166549" y="4501562"/>
                    <a:pt x="175087" y="4527564"/>
                    <a:pt x="185153" y="4553066"/>
                  </a:cubicBezTo>
                  <a:cubicBezTo>
                    <a:pt x="262371" y="4758458"/>
                    <a:pt x="368895" y="4951974"/>
                    <a:pt x="493642" y="5132239"/>
                  </a:cubicBezTo>
                  <a:cubicBezTo>
                    <a:pt x="618389" y="5312627"/>
                    <a:pt x="760846" y="5480391"/>
                    <a:pt x="914391" y="5636528"/>
                  </a:cubicBezTo>
                  <a:cubicBezTo>
                    <a:pt x="1069081" y="5793166"/>
                    <a:pt x="1231544" y="5941677"/>
                    <a:pt x="1402034" y="6076188"/>
                  </a:cubicBezTo>
                  <a:cubicBezTo>
                    <a:pt x="1487535" y="6143320"/>
                    <a:pt x="1574565" y="6207574"/>
                    <a:pt x="1664397" y="6267079"/>
                  </a:cubicBezTo>
                  <a:cubicBezTo>
                    <a:pt x="1753592" y="6327459"/>
                    <a:pt x="1845336" y="6383088"/>
                    <a:pt x="1938992" y="6434343"/>
                  </a:cubicBezTo>
                  <a:cubicBezTo>
                    <a:pt x="2032647" y="6485659"/>
                    <a:pt x="2128309" y="6532600"/>
                    <a:pt x="2225931" y="6574322"/>
                  </a:cubicBezTo>
                  <a:lnTo>
                    <a:pt x="2236328" y="6578439"/>
                  </a:lnTo>
                  <a:lnTo>
                    <a:pt x="1504665" y="6578439"/>
                  </a:lnTo>
                  <a:lnTo>
                    <a:pt x="1456827" y="6543476"/>
                  </a:lnTo>
                  <a:cubicBezTo>
                    <a:pt x="1363554" y="6470595"/>
                    <a:pt x="1273848" y="6394340"/>
                    <a:pt x="1188475" y="6314083"/>
                  </a:cubicBezTo>
                  <a:cubicBezTo>
                    <a:pt x="1017856" y="6153445"/>
                    <a:pt x="863803" y="5979931"/>
                    <a:pt x="721728" y="5798666"/>
                  </a:cubicBezTo>
                  <a:cubicBezTo>
                    <a:pt x="579397" y="5616027"/>
                    <a:pt x="452103" y="5422511"/>
                    <a:pt x="344175" y="5219495"/>
                  </a:cubicBezTo>
                  <a:cubicBezTo>
                    <a:pt x="236505" y="5016354"/>
                    <a:pt x="147946" y="4803586"/>
                    <a:pt x="87293" y="4583569"/>
                  </a:cubicBezTo>
                  <a:cubicBezTo>
                    <a:pt x="79138" y="4556193"/>
                    <a:pt x="72639" y="4528440"/>
                    <a:pt x="65886" y="4500813"/>
                  </a:cubicBezTo>
                  <a:cubicBezTo>
                    <a:pt x="58751" y="4473311"/>
                    <a:pt x="53144" y="4445308"/>
                    <a:pt x="47409" y="4417431"/>
                  </a:cubicBezTo>
                  <a:cubicBezTo>
                    <a:pt x="44733" y="4403430"/>
                    <a:pt x="41294" y="4389679"/>
                    <a:pt x="39000" y="4375677"/>
                  </a:cubicBezTo>
                  <a:lnTo>
                    <a:pt x="31610" y="4333674"/>
                  </a:lnTo>
                  <a:cubicBezTo>
                    <a:pt x="26258" y="4305797"/>
                    <a:pt x="22563" y="4277544"/>
                    <a:pt x="18868" y="4249417"/>
                  </a:cubicBezTo>
                  <a:cubicBezTo>
                    <a:pt x="4214" y="4136784"/>
                    <a:pt x="-2158" y="4023275"/>
                    <a:pt x="646" y="3910265"/>
                  </a:cubicBezTo>
                  <a:cubicBezTo>
                    <a:pt x="5997" y="3683872"/>
                    <a:pt x="50596" y="3459605"/>
                    <a:pt x="130234" y="3248337"/>
                  </a:cubicBezTo>
                  <a:cubicBezTo>
                    <a:pt x="207961" y="3039196"/>
                    <a:pt x="278044" y="2827179"/>
                    <a:pt x="335383" y="2611911"/>
                  </a:cubicBezTo>
                  <a:cubicBezTo>
                    <a:pt x="393743" y="2396644"/>
                    <a:pt x="435792" y="2178627"/>
                    <a:pt x="487272" y="1958609"/>
                  </a:cubicBezTo>
                  <a:cubicBezTo>
                    <a:pt x="493259" y="1931107"/>
                    <a:pt x="501287" y="1903730"/>
                    <a:pt x="508550" y="1876227"/>
                  </a:cubicBezTo>
                  <a:cubicBezTo>
                    <a:pt x="516195" y="1848725"/>
                    <a:pt x="522312" y="1820972"/>
                    <a:pt x="531742" y="1793721"/>
                  </a:cubicBezTo>
                  <a:lnTo>
                    <a:pt x="558245" y="1711465"/>
                  </a:lnTo>
                  <a:cubicBezTo>
                    <a:pt x="568439" y="1684337"/>
                    <a:pt x="579652" y="1657459"/>
                    <a:pt x="590100" y="1630332"/>
                  </a:cubicBezTo>
                  <a:cubicBezTo>
                    <a:pt x="635080" y="1523075"/>
                    <a:pt x="690637" y="1417566"/>
                    <a:pt x="758680" y="1322433"/>
                  </a:cubicBezTo>
                  <a:cubicBezTo>
                    <a:pt x="824430" y="1225051"/>
                    <a:pt x="899610" y="1136168"/>
                    <a:pt x="976317" y="1049286"/>
                  </a:cubicBezTo>
                  <a:cubicBezTo>
                    <a:pt x="995049" y="1027035"/>
                    <a:pt x="1015436" y="1006533"/>
                    <a:pt x="1035314" y="985406"/>
                  </a:cubicBezTo>
                  <a:lnTo>
                    <a:pt x="1095329" y="922526"/>
                  </a:lnTo>
                  <a:cubicBezTo>
                    <a:pt x="1114953" y="901149"/>
                    <a:pt x="1136359" y="881397"/>
                    <a:pt x="1157384" y="861271"/>
                  </a:cubicBezTo>
                  <a:lnTo>
                    <a:pt x="1220841" y="801017"/>
                  </a:lnTo>
                  <a:cubicBezTo>
                    <a:pt x="1241610" y="780514"/>
                    <a:pt x="1264418" y="762014"/>
                    <a:pt x="1286462" y="742886"/>
                  </a:cubicBezTo>
                  <a:lnTo>
                    <a:pt x="1353233" y="685632"/>
                  </a:lnTo>
                  <a:lnTo>
                    <a:pt x="1369924" y="671256"/>
                  </a:lnTo>
                  <a:cubicBezTo>
                    <a:pt x="1375658" y="666631"/>
                    <a:pt x="1381520" y="662255"/>
                    <a:pt x="1387380" y="657755"/>
                  </a:cubicBezTo>
                  <a:lnTo>
                    <a:pt x="1422422" y="630877"/>
                  </a:lnTo>
                  <a:lnTo>
                    <a:pt x="1492759" y="577248"/>
                  </a:lnTo>
                  <a:cubicBezTo>
                    <a:pt x="1504355" y="567997"/>
                    <a:pt x="1516714" y="559997"/>
                    <a:pt x="1528820" y="551496"/>
                  </a:cubicBezTo>
                  <a:lnTo>
                    <a:pt x="1565390" y="526370"/>
                  </a:lnTo>
                  <a:lnTo>
                    <a:pt x="1639040" y="476490"/>
                  </a:lnTo>
                  <a:cubicBezTo>
                    <a:pt x="1689754" y="445613"/>
                    <a:pt x="1740723" y="414986"/>
                    <a:pt x="1792075" y="384859"/>
                  </a:cubicBezTo>
                  <a:cubicBezTo>
                    <a:pt x="2000282" y="268724"/>
                    <a:pt x="2224927" y="179467"/>
                    <a:pt x="2455943" y="117836"/>
                  </a:cubicBezTo>
                  <a:cubicBezTo>
                    <a:pt x="2687088" y="55957"/>
                    <a:pt x="2923964" y="21204"/>
                    <a:pt x="3159952" y="7203"/>
                  </a:cubicBezTo>
                  <a:cubicBezTo>
                    <a:pt x="3219076" y="3515"/>
                    <a:pt x="3277945" y="1389"/>
                    <a:pt x="3336813" y="49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9011843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45A9F99-D9B1-4094-A2E2-B90AC1DB7B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7FAF607-473A-4A43-A23D-BBFF5C4117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7D12C89F-A459-F776-0A6B-1C308EC551AA}"/>
              </a:ext>
            </a:extLst>
          </p:cNvPr>
          <p:cNvSpPr>
            <a:spLocks noGrp="1"/>
          </p:cNvSpPr>
          <p:nvPr>
            <p:ph type="title"/>
          </p:nvPr>
        </p:nvSpPr>
        <p:spPr>
          <a:xfrm>
            <a:off x="6094105" y="802955"/>
            <a:ext cx="4977976" cy="1454051"/>
          </a:xfrm>
        </p:spPr>
        <p:txBody>
          <a:bodyPr>
            <a:normAutofit/>
          </a:bodyPr>
          <a:lstStyle/>
          <a:p>
            <a:pPr algn="ctr"/>
            <a:r>
              <a:rPr lang="it-IT" sz="3600" b="1" dirty="0">
                <a:solidFill>
                  <a:schemeClr val="tx2"/>
                </a:solidFill>
                <a:ea typeface="Calibri Light"/>
                <a:cs typeface="Calibri Light"/>
              </a:rPr>
              <a:t>A </a:t>
            </a:r>
            <a:r>
              <a:rPr lang="it-IT" sz="3600" b="1" err="1">
                <a:solidFill>
                  <a:schemeClr val="tx2"/>
                </a:solidFill>
                <a:ea typeface="Calibri Light"/>
                <a:cs typeface="Calibri Light"/>
              </a:rPr>
              <a:t>purposive</a:t>
            </a:r>
            <a:r>
              <a:rPr lang="it-IT" sz="3600" b="1" dirty="0">
                <a:solidFill>
                  <a:schemeClr val="tx2"/>
                </a:solidFill>
                <a:ea typeface="Calibri Light"/>
                <a:cs typeface="Calibri Light"/>
              </a:rPr>
              <a:t> </a:t>
            </a:r>
            <a:r>
              <a:rPr lang="it-IT" sz="3600" b="1" err="1">
                <a:solidFill>
                  <a:schemeClr val="tx2"/>
                </a:solidFill>
                <a:ea typeface="Calibri Light"/>
                <a:cs typeface="Calibri Light"/>
              </a:rPr>
              <a:t>definition</a:t>
            </a:r>
            <a:r>
              <a:rPr lang="it-IT" sz="3600" b="1" dirty="0">
                <a:solidFill>
                  <a:schemeClr val="tx2"/>
                </a:solidFill>
                <a:ea typeface="Calibri Light"/>
                <a:cs typeface="Calibri Light"/>
              </a:rPr>
              <a:t> </a:t>
            </a:r>
            <a:br>
              <a:rPr lang="it-IT" sz="3600" dirty="0">
                <a:ea typeface="Calibri Light"/>
                <a:cs typeface="Calibri Light"/>
              </a:rPr>
            </a:br>
            <a:endParaRPr lang="it-IT" sz="3600" dirty="0">
              <a:solidFill>
                <a:schemeClr val="tx2"/>
              </a:solidFill>
              <a:ea typeface="Calibri Light"/>
              <a:cs typeface="Calibri Light"/>
            </a:endParaRPr>
          </a:p>
        </p:txBody>
      </p:sp>
      <p:pic>
        <p:nvPicPr>
          <p:cNvPr id="7" name="Graphic 6" descr="Sostenibilità">
            <a:extLst>
              <a:ext uri="{FF2B5EF4-FFF2-40B4-BE49-F238E27FC236}">
                <a16:creationId xmlns:a16="http://schemas.microsoft.com/office/drawing/2014/main" id="{640718A0-FE4C-663A-A4EC-F92A665D15A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86951" y="1793846"/>
            <a:ext cx="3620021" cy="3620021"/>
          </a:xfrm>
          <a:prstGeom prst="rect">
            <a:avLst/>
          </a:prstGeom>
        </p:spPr>
      </p:pic>
      <p:sp>
        <p:nvSpPr>
          <p:cNvPr id="3" name="Segnaposto contenuto 2">
            <a:extLst>
              <a:ext uri="{FF2B5EF4-FFF2-40B4-BE49-F238E27FC236}">
                <a16:creationId xmlns:a16="http://schemas.microsoft.com/office/drawing/2014/main" id="{D8441308-FE57-BC5B-60DA-1C55A4D382D5}"/>
              </a:ext>
            </a:extLst>
          </p:cNvPr>
          <p:cNvSpPr>
            <a:spLocks noGrp="1"/>
          </p:cNvSpPr>
          <p:nvPr>
            <p:ph idx="1"/>
          </p:nvPr>
        </p:nvSpPr>
        <p:spPr>
          <a:xfrm>
            <a:off x="6090574" y="1716548"/>
            <a:ext cx="4988951" cy="4344423"/>
          </a:xfrm>
        </p:spPr>
        <p:txBody>
          <a:bodyPr vert="horz" lIns="91440" tIns="45720" rIns="91440" bIns="45720" rtlCol="0" anchor="ctr">
            <a:noAutofit/>
          </a:bodyPr>
          <a:lstStyle/>
          <a:p>
            <a:pPr marL="0" indent="0">
              <a:buNone/>
            </a:pPr>
            <a:r>
              <a:rPr lang="it-IT" sz="2400" dirty="0">
                <a:solidFill>
                  <a:schemeClr val="tx2"/>
                </a:solidFill>
                <a:ea typeface="Calibri"/>
                <a:cs typeface="Calibri"/>
              </a:rPr>
              <a:t>Two </a:t>
            </a:r>
            <a:r>
              <a:rPr lang="it-IT" sz="2400" dirty="0" err="1">
                <a:solidFill>
                  <a:schemeClr val="tx2"/>
                </a:solidFill>
                <a:ea typeface="Calibri"/>
                <a:cs typeface="Calibri"/>
              </a:rPr>
              <a:t>perspectives</a:t>
            </a:r>
            <a:r>
              <a:rPr lang="it-IT" sz="2400" dirty="0">
                <a:solidFill>
                  <a:schemeClr val="tx2"/>
                </a:solidFill>
                <a:ea typeface="Calibri"/>
                <a:cs typeface="Calibri"/>
              </a:rPr>
              <a:t>:</a:t>
            </a:r>
            <a:endParaRPr lang="it-IT" dirty="0">
              <a:solidFill>
                <a:schemeClr val="tx2"/>
              </a:solidFill>
              <a:ea typeface="Calibri"/>
              <a:cs typeface="Calibri"/>
            </a:endParaRPr>
          </a:p>
          <a:p>
            <a:pPr marL="0" indent="0">
              <a:buNone/>
            </a:pPr>
            <a:r>
              <a:rPr lang="it-IT" sz="2400" dirty="0">
                <a:solidFill>
                  <a:schemeClr val="tx2"/>
                </a:solidFill>
                <a:ea typeface="Calibri"/>
                <a:cs typeface="Calibri"/>
              </a:rPr>
              <a:t>1) </a:t>
            </a:r>
            <a:r>
              <a:rPr lang="it-IT" sz="2400" dirty="0" err="1">
                <a:solidFill>
                  <a:schemeClr val="tx2"/>
                </a:solidFill>
                <a:ea typeface="Calibri"/>
                <a:cs typeface="Calibri"/>
              </a:rPr>
              <a:t>Statutory</a:t>
            </a:r>
            <a:r>
              <a:rPr lang="it-IT" sz="2400" dirty="0">
                <a:solidFill>
                  <a:schemeClr val="tx2"/>
                </a:solidFill>
                <a:ea typeface="Calibri"/>
                <a:cs typeface="Calibri"/>
              </a:rPr>
              <a:t> </a:t>
            </a:r>
            <a:r>
              <a:rPr lang="it-IT" sz="2400" dirty="0" err="1">
                <a:solidFill>
                  <a:schemeClr val="tx2"/>
                </a:solidFill>
                <a:ea typeface="Calibri"/>
                <a:cs typeface="Calibri"/>
              </a:rPr>
              <a:t>schemes</a:t>
            </a:r>
            <a:r>
              <a:rPr lang="it-IT" sz="2400" dirty="0">
                <a:solidFill>
                  <a:schemeClr val="tx2"/>
                </a:solidFill>
                <a:ea typeface="Calibri"/>
                <a:cs typeface="Calibri"/>
              </a:rPr>
              <a:t> and </a:t>
            </a:r>
            <a:r>
              <a:rPr lang="it-IT" sz="2400" dirty="0" err="1">
                <a:solidFill>
                  <a:schemeClr val="tx2"/>
                </a:solidFill>
                <a:ea typeface="Calibri"/>
                <a:cs typeface="Calibri"/>
              </a:rPr>
              <a:t>administrative</a:t>
            </a:r>
            <a:r>
              <a:rPr lang="it-IT" sz="2400" dirty="0">
                <a:solidFill>
                  <a:schemeClr val="tx2"/>
                </a:solidFill>
                <a:ea typeface="Calibri"/>
                <a:cs typeface="Calibri"/>
              </a:rPr>
              <a:t> action are </a:t>
            </a:r>
            <a:r>
              <a:rPr lang="it-IT" sz="2400" dirty="0" err="1">
                <a:solidFill>
                  <a:schemeClr val="tx2"/>
                </a:solidFill>
                <a:ea typeface="Calibri"/>
                <a:cs typeface="Calibri"/>
              </a:rPr>
              <a:t>complemented</a:t>
            </a:r>
            <a:r>
              <a:rPr lang="it-IT" sz="2400" dirty="0">
                <a:solidFill>
                  <a:schemeClr val="tx2"/>
                </a:solidFill>
                <a:ea typeface="Calibri"/>
                <a:cs typeface="Calibri"/>
              </a:rPr>
              <a:t> by a large body of </a:t>
            </a:r>
            <a:r>
              <a:rPr lang="it-IT" sz="2400" dirty="0" err="1">
                <a:solidFill>
                  <a:schemeClr val="tx2"/>
                </a:solidFill>
                <a:ea typeface="Calibri"/>
                <a:cs typeface="Calibri"/>
              </a:rPr>
              <a:t>carefully</a:t>
            </a:r>
            <a:r>
              <a:rPr lang="it-IT" sz="2400" dirty="0">
                <a:solidFill>
                  <a:schemeClr val="tx2"/>
                </a:solidFill>
                <a:ea typeface="Calibri"/>
                <a:cs typeface="Calibri"/>
              </a:rPr>
              <a:t> </a:t>
            </a:r>
            <a:r>
              <a:rPr lang="it-IT" sz="2400" dirty="0" err="1">
                <a:solidFill>
                  <a:schemeClr val="tx2"/>
                </a:solidFill>
                <a:ea typeface="Calibri"/>
                <a:cs typeface="Calibri"/>
              </a:rPr>
              <a:t>reasoned</a:t>
            </a:r>
            <a:r>
              <a:rPr lang="it-IT" sz="2400" dirty="0">
                <a:solidFill>
                  <a:schemeClr val="tx2"/>
                </a:solidFill>
                <a:ea typeface="Calibri"/>
                <a:cs typeface="Calibri"/>
              </a:rPr>
              <a:t> case </a:t>
            </a:r>
            <a:r>
              <a:rPr lang="it-IT" sz="2400" dirty="0" err="1">
                <a:solidFill>
                  <a:schemeClr val="tx2"/>
                </a:solidFill>
                <a:ea typeface="Calibri"/>
                <a:cs typeface="Calibri"/>
              </a:rPr>
              <a:t>law</a:t>
            </a:r>
            <a:r>
              <a:rPr lang="it-IT" sz="2400" dirty="0">
                <a:solidFill>
                  <a:schemeClr val="tx2"/>
                </a:solidFill>
                <a:ea typeface="Calibri"/>
                <a:cs typeface="Calibri"/>
              </a:rPr>
              <a:t> in </a:t>
            </a:r>
            <a:r>
              <a:rPr lang="it-IT" sz="2400" dirty="0" err="1">
                <a:solidFill>
                  <a:schemeClr val="tx2"/>
                </a:solidFill>
                <a:ea typeface="Calibri"/>
                <a:cs typeface="Calibri"/>
              </a:rPr>
              <a:t>which</a:t>
            </a:r>
            <a:r>
              <a:rPr lang="it-IT" sz="2400" dirty="0">
                <a:solidFill>
                  <a:schemeClr val="tx2"/>
                </a:solidFill>
                <a:ea typeface="Calibri"/>
                <a:cs typeface="Calibri"/>
              </a:rPr>
              <a:t> </a:t>
            </a:r>
            <a:r>
              <a:rPr lang="it-IT" sz="2400" dirty="0" err="1">
                <a:solidFill>
                  <a:schemeClr val="tx2"/>
                </a:solidFill>
                <a:ea typeface="Calibri"/>
                <a:cs typeface="Calibri"/>
              </a:rPr>
              <a:t>judges</a:t>
            </a:r>
            <a:r>
              <a:rPr lang="it-IT" sz="2400" dirty="0">
                <a:solidFill>
                  <a:schemeClr val="tx2"/>
                </a:solidFill>
                <a:ea typeface="Calibri"/>
                <a:cs typeface="Calibri"/>
              </a:rPr>
              <a:t> are </a:t>
            </a:r>
            <a:r>
              <a:rPr lang="it-IT" sz="2400" dirty="0" err="1">
                <a:solidFill>
                  <a:schemeClr val="tx2"/>
                </a:solidFill>
                <a:ea typeface="Calibri"/>
                <a:cs typeface="Calibri"/>
              </a:rPr>
              <a:t>not</a:t>
            </a:r>
            <a:r>
              <a:rPr lang="it-IT" sz="2400" dirty="0">
                <a:solidFill>
                  <a:schemeClr val="tx2"/>
                </a:solidFill>
                <a:ea typeface="Calibri"/>
                <a:cs typeface="Calibri"/>
              </a:rPr>
              <a:t> </a:t>
            </a:r>
            <a:r>
              <a:rPr lang="it-IT" sz="2400" dirty="0" err="1">
                <a:solidFill>
                  <a:schemeClr val="tx2"/>
                </a:solidFill>
                <a:ea typeface="Calibri"/>
                <a:cs typeface="Calibri"/>
              </a:rPr>
              <a:t>simply</a:t>
            </a:r>
            <a:r>
              <a:rPr lang="it-IT" sz="2400" dirty="0">
                <a:solidFill>
                  <a:schemeClr val="tx2"/>
                </a:solidFill>
                <a:ea typeface="Calibri"/>
                <a:cs typeface="Calibri"/>
              </a:rPr>
              <a:t> </a:t>
            </a:r>
            <a:r>
              <a:rPr lang="it-IT" sz="2400" dirty="0" err="1">
                <a:solidFill>
                  <a:schemeClr val="tx2"/>
                </a:solidFill>
                <a:ea typeface="Calibri"/>
                <a:cs typeface="Calibri"/>
              </a:rPr>
              <a:t>protecting</a:t>
            </a:r>
            <a:r>
              <a:rPr lang="it-IT" sz="2400" dirty="0">
                <a:solidFill>
                  <a:schemeClr val="tx2"/>
                </a:solidFill>
                <a:ea typeface="Calibri"/>
                <a:cs typeface="Calibri"/>
              </a:rPr>
              <a:t> the </a:t>
            </a:r>
            <a:r>
              <a:rPr lang="it-IT" sz="2400" dirty="0" err="1">
                <a:solidFill>
                  <a:schemeClr val="tx2"/>
                </a:solidFill>
                <a:ea typeface="Calibri"/>
                <a:cs typeface="Calibri"/>
              </a:rPr>
              <a:t>environment</a:t>
            </a:r>
            <a:r>
              <a:rPr lang="it-IT" sz="2400" dirty="0">
                <a:solidFill>
                  <a:schemeClr val="tx2"/>
                </a:solidFill>
                <a:ea typeface="Calibri"/>
                <a:cs typeface="Calibri"/>
              </a:rPr>
              <a:t> or </a:t>
            </a:r>
            <a:r>
              <a:rPr lang="it-IT" sz="2400" dirty="0" err="1">
                <a:solidFill>
                  <a:schemeClr val="tx2"/>
                </a:solidFill>
                <a:ea typeface="Calibri"/>
                <a:cs typeface="Calibri"/>
              </a:rPr>
              <a:t>interpreting</a:t>
            </a:r>
            <a:r>
              <a:rPr lang="it-IT" sz="2400" dirty="0">
                <a:solidFill>
                  <a:schemeClr val="tx2"/>
                </a:solidFill>
                <a:ea typeface="Calibri"/>
                <a:cs typeface="Calibri"/>
              </a:rPr>
              <a:t> </a:t>
            </a:r>
            <a:r>
              <a:rPr lang="it-IT" sz="2400" dirty="0" err="1">
                <a:solidFill>
                  <a:schemeClr val="tx2"/>
                </a:solidFill>
                <a:ea typeface="Calibri"/>
                <a:cs typeface="Calibri"/>
              </a:rPr>
              <a:t>statutes</a:t>
            </a:r>
            <a:r>
              <a:rPr lang="it-IT" sz="2400" dirty="0">
                <a:solidFill>
                  <a:schemeClr val="tx2"/>
                </a:solidFill>
                <a:ea typeface="Calibri"/>
                <a:cs typeface="Calibri"/>
              </a:rPr>
              <a:t> </a:t>
            </a:r>
            <a:r>
              <a:rPr lang="it-IT" sz="2400" dirty="0" err="1">
                <a:solidFill>
                  <a:schemeClr val="tx2"/>
                </a:solidFill>
                <a:ea typeface="Calibri"/>
                <a:cs typeface="Calibri"/>
              </a:rPr>
              <a:t>but</a:t>
            </a:r>
            <a:r>
              <a:rPr lang="it-IT" sz="2400" dirty="0">
                <a:solidFill>
                  <a:schemeClr val="tx2"/>
                </a:solidFill>
                <a:ea typeface="Calibri"/>
                <a:cs typeface="Calibri"/>
              </a:rPr>
              <a:t> </a:t>
            </a:r>
            <a:r>
              <a:rPr lang="it-IT" sz="2400" dirty="0" err="1">
                <a:solidFill>
                  <a:schemeClr val="tx2"/>
                </a:solidFill>
                <a:ea typeface="Calibri"/>
                <a:cs typeface="Calibri"/>
              </a:rPr>
              <a:t>also</a:t>
            </a:r>
            <a:r>
              <a:rPr lang="it-IT" sz="2400" dirty="0">
                <a:solidFill>
                  <a:schemeClr val="tx2"/>
                </a:solidFill>
                <a:ea typeface="Calibri"/>
                <a:cs typeface="Calibri"/>
              </a:rPr>
              <a:t> </a:t>
            </a:r>
            <a:r>
              <a:rPr lang="it-IT" sz="2400" dirty="0" err="1">
                <a:solidFill>
                  <a:schemeClr val="tx2"/>
                </a:solidFill>
                <a:ea typeface="Calibri"/>
                <a:cs typeface="Calibri"/>
              </a:rPr>
              <a:t>refashioning</a:t>
            </a:r>
            <a:r>
              <a:rPr lang="it-IT" sz="2400" dirty="0">
                <a:solidFill>
                  <a:schemeClr val="tx2"/>
                </a:solidFill>
                <a:ea typeface="Calibri"/>
                <a:cs typeface="Calibri"/>
              </a:rPr>
              <a:t> </a:t>
            </a:r>
            <a:r>
              <a:rPr lang="it-IT" sz="2400" dirty="0" err="1">
                <a:solidFill>
                  <a:schemeClr val="tx2"/>
                </a:solidFill>
                <a:ea typeface="Calibri"/>
                <a:cs typeface="Calibri"/>
              </a:rPr>
              <a:t>legal</a:t>
            </a:r>
            <a:r>
              <a:rPr lang="it-IT" sz="2400" dirty="0">
                <a:solidFill>
                  <a:schemeClr val="tx2"/>
                </a:solidFill>
                <a:ea typeface="Calibri"/>
                <a:cs typeface="Calibri"/>
              </a:rPr>
              <a:t> </a:t>
            </a:r>
            <a:r>
              <a:rPr lang="it-IT" sz="2400" dirty="0" err="1">
                <a:solidFill>
                  <a:schemeClr val="tx2"/>
                </a:solidFill>
                <a:ea typeface="Calibri"/>
                <a:cs typeface="Calibri"/>
              </a:rPr>
              <a:t>principles</a:t>
            </a:r>
            <a:r>
              <a:rPr lang="it-IT" sz="2400" dirty="0">
                <a:solidFill>
                  <a:schemeClr val="tx2"/>
                </a:solidFill>
                <a:ea typeface="Calibri"/>
                <a:cs typeface="Calibri"/>
              </a:rPr>
              <a:t> and </a:t>
            </a:r>
            <a:r>
              <a:rPr lang="it-IT" sz="2400" b="1" dirty="0" err="1">
                <a:solidFill>
                  <a:schemeClr val="tx2"/>
                </a:solidFill>
                <a:ea typeface="Calibri"/>
                <a:cs typeface="Calibri"/>
              </a:rPr>
              <a:t>developing</a:t>
            </a:r>
            <a:r>
              <a:rPr lang="it-IT" sz="2400" b="1" dirty="0">
                <a:solidFill>
                  <a:schemeClr val="tx2"/>
                </a:solidFill>
                <a:ea typeface="Calibri"/>
                <a:cs typeface="Calibri"/>
              </a:rPr>
              <a:t> new </a:t>
            </a:r>
            <a:r>
              <a:rPr lang="it-IT" sz="2400" b="1" dirty="0" err="1">
                <a:solidFill>
                  <a:schemeClr val="tx2"/>
                </a:solidFill>
                <a:ea typeface="Calibri"/>
                <a:cs typeface="Calibri"/>
              </a:rPr>
              <a:t>legal</a:t>
            </a:r>
            <a:r>
              <a:rPr lang="it-IT" sz="2400" b="1" dirty="0">
                <a:solidFill>
                  <a:schemeClr val="tx2"/>
                </a:solidFill>
                <a:ea typeface="Calibri"/>
                <a:cs typeface="Calibri"/>
              </a:rPr>
              <a:t> concepts.</a:t>
            </a:r>
            <a:endParaRPr lang="it-IT" b="1">
              <a:solidFill>
                <a:schemeClr val="tx2"/>
              </a:solidFill>
              <a:ea typeface="Calibri"/>
              <a:cs typeface="Calibri"/>
            </a:endParaRPr>
          </a:p>
          <a:p>
            <a:pPr marL="0" indent="0" algn="just">
              <a:buNone/>
            </a:pPr>
            <a:r>
              <a:rPr lang="it-IT" sz="2400" err="1">
                <a:solidFill>
                  <a:schemeClr val="tx2"/>
                </a:solidFill>
                <a:ea typeface="Calibri"/>
                <a:cs typeface="Calibri"/>
              </a:rPr>
              <a:t>Describing</a:t>
            </a:r>
            <a:r>
              <a:rPr lang="it-IT" sz="2400" dirty="0">
                <a:solidFill>
                  <a:schemeClr val="tx2"/>
                </a:solidFill>
                <a:ea typeface="Calibri"/>
                <a:cs typeface="Calibri"/>
              </a:rPr>
              <a:t> </a:t>
            </a:r>
            <a:r>
              <a:rPr lang="it-IT" sz="2400" err="1">
                <a:solidFill>
                  <a:schemeClr val="tx2"/>
                </a:solidFill>
                <a:ea typeface="Calibri"/>
                <a:cs typeface="Calibri"/>
              </a:rPr>
              <a:t>environmental</a:t>
            </a:r>
            <a:r>
              <a:rPr lang="it-IT" sz="2400" dirty="0">
                <a:solidFill>
                  <a:schemeClr val="tx2"/>
                </a:solidFill>
                <a:ea typeface="Calibri"/>
                <a:cs typeface="Calibri"/>
              </a:rPr>
              <a:t> </a:t>
            </a:r>
            <a:r>
              <a:rPr lang="it-IT" sz="2400" err="1">
                <a:solidFill>
                  <a:schemeClr val="tx2"/>
                </a:solidFill>
                <a:ea typeface="Calibri"/>
                <a:cs typeface="Calibri"/>
              </a:rPr>
              <a:t>law</a:t>
            </a:r>
            <a:r>
              <a:rPr lang="it-IT" sz="2400" dirty="0">
                <a:solidFill>
                  <a:schemeClr val="tx2"/>
                </a:solidFill>
                <a:ea typeface="Calibri"/>
                <a:cs typeface="Calibri"/>
              </a:rPr>
              <a:t> in </a:t>
            </a:r>
            <a:r>
              <a:rPr lang="it-IT" sz="2400" err="1">
                <a:solidFill>
                  <a:schemeClr val="tx2"/>
                </a:solidFill>
                <a:ea typeface="Calibri"/>
                <a:cs typeface="Calibri"/>
              </a:rPr>
              <a:t>purposive</a:t>
            </a:r>
            <a:r>
              <a:rPr lang="it-IT" sz="2400" dirty="0">
                <a:solidFill>
                  <a:schemeClr val="tx2"/>
                </a:solidFill>
                <a:ea typeface="Calibri"/>
                <a:cs typeface="Calibri"/>
              </a:rPr>
              <a:t> </a:t>
            </a:r>
            <a:r>
              <a:rPr lang="it-IT" sz="2400" err="1">
                <a:solidFill>
                  <a:schemeClr val="tx2"/>
                </a:solidFill>
                <a:ea typeface="Calibri"/>
                <a:cs typeface="Calibri"/>
              </a:rPr>
              <a:t>terms</a:t>
            </a:r>
            <a:r>
              <a:rPr lang="it-IT" sz="2400" dirty="0">
                <a:solidFill>
                  <a:schemeClr val="tx2"/>
                </a:solidFill>
                <a:ea typeface="Calibri"/>
                <a:cs typeface="Calibri"/>
              </a:rPr>
              <a:t> can </a:t>
            </a:r>
            <a:r>
              <a:rPr lang="it-IT" sz="2400" err="1">
                <a:solidFill>
                  <a:schemeClr val="tx2"/>
                </a:solidFill>
                <a:ea typeface="Calibri"/>
                <a:cs typeface="Calibri"/>
              </a:rPr>
              <a:t>overlook</a:t>
            </a:r>
            <a:r>
              <a:rPr lang="it-IT" sz="2400" dirty="0">
                <a:solidFill>
                  <a:schemeClr val="tx2"/>
                </a:solidFill>
                <a:ea typeface="Calibri"/>
                <a:cs typeface="Calibri"/>
              </a:rPr>
              <a:t> </a:t>
            </a:r>
            <a:r>
              <a:rPr lang="it-IT" sz="2400" err="1">
                <a:solidFill>
                  <a:schemeClr val="tx2"/>
                </a:solidFill>
                <a:ea typeface="Calibri"/>
                <a:cs typeface="Calibri"/>
              </a:rPr>
              <a:t>these</a:t>
            </a:r>
            <a:r>
              <a:rPr lang="it-IT" sz="2400" dirty="0">
                <a:solidFill>
                  <a:schemeClr val="tx2"/>
                </a:solidFill>
                <a:ea typeface="Calibri"/>
                <a:cs typeface="Calibri"/>
              </a:rPr>
              <a:t> </a:t>
            </a:r>
            <a:r>
              <a:rPr lang="it-IT" sz="2400" err="1">
                <a:solidFill>
                  <a:schemeClr val="tx2"/>
                </a:solidFill>
                <a:ea typeface="Calibri"/>
                <a:cs typeface="Calibri"/>
              </a:rPr>
              <a:t>developments</a:t>
            </a:r>
            <a:r>
              <a:rPr lang="it-IT" sz="2400" dirty="0">
                <a:solidFill>
                  <a:schemeClr val="tx2"/>
                </a:solidFill>
                <a:ea typeface="Calibri"/>
                <a:cs typeface="Calibri"/>
              </a:rPr>
              <a:t>.</a:t>
            </a:r>
          </a:p>
        </p:txBody>
      </p:sp>
      <p:grpSp>
        <p:nvGrpSpPr>
          <p:cNvPr id="14" name="Group 13">
            <a:extLst>
              <a:ext uri="{FF2B5EF4-FFF2-40B4-BE49-F238E27FC236}">
                <a16:creationId xmlns:a16="http://schemas.microsoft.com/office/drawing/2014/main" id="{C5F6476F-D303-44D3-B30F-1BA348F0F64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2635" y="52996"/>
            <a:ext cx="5928607" cy="6805005"/>
            <a:chOff x="6095999" y="52996"/>
            <a:chExt cx="6093363" cy="6805005"/>
          </a:xfrm>
          <a:solidFill>
            <a:schemeClr val="accent5">
              <a:alpha val="10000"/>
            </a:schemeClr>
          </a:solidFill>
        </p:grpSpPr>
        <p:sp>
          <p:nvSpPr>
            <p:cNvPr id="15" name="Freeform: Shape 14">
              <a:extLst>
                <a:ext uri="{FF2B5EF4-FFF2-40B4-BE49-F238E27FC236}">
                  <a16:creationId xmlns:a16="http://schemas.microsoft.com/office/drawing/2014/main" id="{C972EB4B-0539-4430-9340-8117B9D7C3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1" y="52996"/>
              <a:ext cx="6093361" cy="6805003"/>
            </a:xfrm>
            <a:custGeom>
              <a:avLst/>
              <a:gdLst>
                <a:gd name="connsiteX0" fmla="*/ 3391253 w 5890489"/>
                <a:gd name="connsiteY0" fmla="*/ 0 h 6578438"/>
                <a:gd name="connsiteX1" fmla="*/ 3434974 w 5890489"/>
                <a:gd name="connsiteY1" fmla="*/ 646 h 6578438"/>
                <a:gd name="connsiteX2" fmla="*/ 3522419 w 5890489"/>
                <a:gd name="connsiteY2" fmla="*/ 2712 h 6578438"/>
                <a:gd name="connsiteX3" fmla="*/ 3610261 w 5890489"/>
                <a:gd name="connsiteY3" fmla="*/ 6458 h 6578438"/>
                <a:gd name="connsiteX4" fmla="*/ 3786872 w 5890489"/>
                <a:gd name="connsiteY4" fmla="*/ 20667 h 6578438"/>
                <a:gd name="connsiteX5" fmla="*/ 3962291 w 5890489"/>
                <a:gd name="connsiteY5" fmla="*/ 43530 h 6578438"/>
                <a:gd name="connsiteX6" fmla="*/ 4135855 w 5890489"/>
                <a:gd name="connsiteY6" fmla="*/ 75176 h 6578438"/>
                <a:gd name="connsiteX7" fmla="*/ 4307299 w 5890489"/>
                <a:gd name="connsiteY7" fmla="*/ 114315 h 6578438"/>
                <a:gd name="connsiteX8" fmla="*/ 4476358 w 5890489"/>
                <a:gd name="connsiteY8" fmla="*/ 160816 h 6578438"/>
                <a:gd name="connsiteX9" fmla="*/ 4559829 w 5890489"/>
                <a:gd name="connsiteY9" fmla="*/ 186779 h 6578438"/>
                <a:gd name="connsiteX10" fmla="*/ 4642901 w 5890489"/>
                <a:gd name="connsiteY10" fmla="*/ 213648 h 6578438"/>
                <a:gd name="connsiteX11" fmla="*/ 5280847 w 5890489"/>
                <a:gd name="connsiteY11" fmla="*/ 485936 h 6578438"/>
                <a:gd name="connsiteX12" fmla="*/ 5865400 w 5890489"/>
                <a:gd name="connsiteY12" fmla="*/ 851099 h 6578438"/>
                <a:gd name="connsiteX13" fmla="*/ 5890489 w 5890489"/>
                <a:gd name="connsiteY13" fmla="*/ 870950 h 6578438"/>
                <a:gd name="connsiteX14" fmla="*/ 5890489 w 5890489"/>
                <a:gd name="connsiteY14" fmla="*/ 1321814 h 6578438"/>
                <a:gd name="connsiteX15" fmla="*/ 5887395 w 5890489"/>
                <a:gd name="connsiteY15" fmla="*/ 1318952 h 6578438"/>
                <a:gd name="connsiteX16" fmla="*/ 5830291 w 5890489"/>
                <a:gd name="connsiteY16" fmla="*/ 1265992 h 6578438"/>
                <a:gd name="connsiteX17" fmla="*/ 5815981 w 5890489"/>
                <a:gd name="connsiteY17" fmla="*/ 1252687 h 6578438"/>
                <a:gd name="connsiteX18" fmla="*/ 5801142 w 5890489"/>
                <a:gd name="connsiteY18" fmla="*/ 1240158 h 6578438"/>
                <a:gd name="connsiteX19" fmla="*/ 5771464 w 5890489"/>
                <a:gd name="connsiteY19" fmla="*/ 1214969 h 6578438"/>
                <a:gd name="connsiteX20" fmla="*/ 5651030 w 5890489"/>
                <a:gd name="connsiteY20" fmla="*/ 1115767 h 6578438"/>
                <a:gd name="connsiteX21" fmla="*/ 5123183 w 5890489"/>
                <a:gd name="connsiteY21" fmla="*/ 780443 h 6578438"/>
                <a:gd name="connsiteX22" fmla="*/ 4533860 w 5890489"/>
                <a:gd name="connsiteY22" fmla="*/ 567701 h 6578438"/>
                <a:gd name="connsiteX23" fmla="*/ 4457281 w 5890489"/>
                <a:gd name="connsiteY23" fmla="*/ 550780 h 6578438"/>
                <a:gd name="connsiteX24" fmla="*/ 4380568 w 5890489"/>
                <a:gd name="connsiteY24" fmla="*/ 535279 h 6578438"/>
                <a:gd name="connsiteX25" fmla="*/ 4303325 w 5890489"/>
                <a:gd name="connsiteY25" fmla="*/ 522879 h 6578438"/>
                <a:gd name="connsiteX26" fmla="*/ 4264769 w 5890489"/>
                <a:gd name="connsiteY26" fmla="*/ 516679 h 6578438"/>
                <a:gd name="connsiteX27" fmla="*/ 4226082 w 5890489"/>
                <a:gd name="connsiteY27" fmla="*/ 511253 h 6578438"/>
                <a:gd name="connsiteX28" fmla="*/ 4070934 w 5890489"/>
                <a:gd name="connsiteY28" fmla="*/ 494848 h 6578438"/>
                <a:gd name="connsiteX29" fmla="*/ 3915521 w 5890489"/>
                <a:gd name="connsiteY29" fmla="*/ 486065 h 6578438"/>
                <a:gd name="connsiteX30" fmla="*/ 3760241 w 5890489"/>
                <a:gd name="connsiteY30" fmla="*/ 484257 h 6578438"/>
                <a:gd name="connsiteX31" fmla="*/ 3682734 w 5890489"/>
                <a:gd name="connsiteY31" fmla="*/ 486581 h 6578438"/>
                <a:gd name="connsiteX32" fmla="*/ 3605491 w 5890489"/>
                <a:gd name="connsiteY32" fmla="*/ 488907 h 6578438"/>
                <a:gd name="connsiteX33" fmla="*/ 3527454 w 5890489"/>
                <a:gd name="connsiteY33" fmla="*/ 493169 h 6578438"/>
                <a:gd name="connsiteX34" fmla="*/ 3449151 w 5890489"/>
                <a:gd name="connsiteY34" fmla="*/ 498336 h 6578438"/>
                <a:gd name="connsiteX35" fmla="*/ 3410067 w 5890489"/>
                <a:gd name="connsiteY35" fmla="*/ 500532 h 6578438"/>
                <a:gd name="connsiteX36" fmla="*/ 3371246 w 5890489"/>
                <a:gd name="connsiteY36" fmla="*/ 504279 h 6578438"/>
                <a:gd name="connsiteX37" fmla="*/ 3293739 w 5890489"/>
                <a:gd name="connsiteY37" fmla="*/ 511512 h 6578438"/>
                <a:gd name="connsiteX38" fmla="*/ 2689445 w 5890489"/>
                <a:gd name="connsiteY38" fmla="*/ 610198 h 6578438"/>
                <a:gd name="connsiteX39" fmla="*/ 2117875 w 5890489"/>
                <a:gd name="connsiteY39" fmla="*/ 800335 h 6578438"/>
                <a:gd name="connsiteX40" fmla="*/ 1981276 w 5890489"/>
                <a:gd name="connsiteY40" fmla="*/ 865566 h 6578438"/>
                <a:gd name="connsiteX41" fmla="*/ 1847991 w 5890489"/>
                <a:gd name="connsiteY41" fmla="*/ 938676 h 6578438"/>
                <a:gd name="connsiteX42" fmla="*/ 1783069 w 5890489"/>
                <a:gd name="connsiteY42" fmla="*/ 978718 h 6578438"/>
                <a:gd name="connsiteX43" fmla="*/ 1750609 w 5890489"/>
                <a:gd name="connsiteY43" fmla="*/ 998869 h 6578438"/>
                <a:gd name="connsiteX44" fmla="*/ 1734312 w 5890489"/>
                <a:gd name="connsiteY44" fmla="*/ 1008945 h 6578438"/>
                <a:gd name="connsiteX45" fmla="*/ 1718547 w 5890489"/>
                <a:gd name="connsiteY45" fmla="*/ 1019924 h 6578438"/>
                <a:gd name="connsiteX46" fmla="*/ 1655481 w 5890489"/>
                <a:gd name="connsiteY46" fmla="*/ 1063582 h 6578438"/>
                <a:gd name="connsiteX47" fmla="*/ 1593077 w 5890489"/>
                <a:gd name="connsiteY47" fmla="*/ 1108664 h 6578438"/>
                <a:gd name="connsiteX48" fmla="*/ 1532263 w 5890489"/>
                <a:gd name="connsiteY48" fmla="*/ 1156197 h 6578438"/>
                <a:gd name="connsiteX49" fmla="*/ 1472509 w 5890489"/>
                <a:gd name="connsiteY49" fmla="*/ 1205152 h 6578438"/>
                <a:gd name="connsiteX50" fmla="*/ 1414212 w 5890489"/>
                <a:gd name="connsiteY50" fmla="*/ 1256175 h 6578438"/>
                <a:gd name="connsiteX51" fmla="*/ 1357242 w 5890489"/>
                <a:gd name="connsiteY51" fmla="*/ 1308359 h 6578438"/>
                <a:gd name="connsiteX52" fmla="*/ 1153072 w 5890489"/>
                <a:gd name="connsiteY52" fmla="*/ 1529498 h 6578438"/>
                <a:gd name="connsiteX53" fmla="*/ 1002694 w 5890489"/>
                <a:gd name="connsiteY53" fmla="*/ 1770658 h 6578438"/>
                <a:gd name="connsiteX54" fmla="*/ 974076 w 5890489"/>
                <a:gd name="connsiteY54" fmla="*/ 1835371 h 6578438"/>
                <a:gd name="connsiteX55" fmla="*/ 949564 w 5890489"/>
                <a:gd name="connsiteY55" fmla="*/ 1903573 h 6578438"/>
                <a:gd name="connsiteX56" fmla="*/ 927173 w 5890489"/>
                <a:gd name="connsiteY56" fmla="*/ 1974229 h 6578438"/>
                <a:gd name="connsiteX57" fmla="*/ 906107 w 5890489"/>
                <a:gd name="connsiteY57" fmla="*/ 2046952 h 6578438"/>
                <a:gd name="connsiteX58" fmla="*/ 751092 w 5890489"/>
                <a:gd name="connsiteY58" fmla="*/ 2676266 h 6578438"/>
                <a:gd name="connsiteX59" fmla="*/ 547189 w 5890489"/>
                <a:gd name="connsiteY59" fmla="*/ 3308422 h 6578438"/>
                <a:gd name="connsiteX60" fmla="*/ 441195 w 5890489"/>
                <a:gd name="connsiteY60" fmla="*/ 3866306 h 6578438"/>
                <a:gd name="connsiteX61" fmla="*/ 527182 w 5890489"/>
                <a:gd name="connsiteY61" fmla="*/ 4439174 h 6578438"/>
                <a:gd name="connsiteX62" fmla="*/ 775073 w 5890489"/>
                <a:gd name="connsiteY62" fmla="*/ 4987240 h 6578438"/>
                <a:gd name="connsiteX63" fmla="*/ 943206 w 5890489"/>
                <a:gd name="connsiteY63" fmla="*/ 5244933 h 6578438"/>
                <a:gd name="connsiteX64" fmla="*/ 1133728 w 5890489"/>
                <a:gd name="connsiteY64" fmla="*/ 5490356 h 6578438"/>
                <a:gd name="connsiteX65" fmla="*/ 1359626 w 5890489"/>
                <a:gd name="connsiteY65" fmla="*/ 5709815 h 6578438"/>
                <a:gd name="connsiteX66" fmla="*/ 1481254 w 5890489"/>
                <a:gd name="connsiteY66" fmla="*/ 5809146 h 6578438"/>
                <a:gd name="connsiteX67" fmla="*/ 1543260 w 5890489"/>
                <a:gd name="connsiteY67" fmla="*/ 5856940 h 6578438"/>
                <a:gd name="connsiteX68" fmla="*/ 1607518 w 5890489"/>
                <a:gd name="connsiteY68" fmla="*/ 5901374 h 6578438"/>
                <a:gd name="connsiteX69" fmla="*/ 2145566 w 5890489"/>
                <a:gd name="connsiteY69" fmla="*/ 6193814 h 6578438"/>
                <a:gd name="connsiteX70" fmla="*/ 2214991 w 5890489"/>
                <a:gd name="connsiteY70" fmla="*/ 6221844 h 6578438"/>
                <a:gd name="connsiteX71" fmla="*/ 2249307 w 5890489"/>
                <a:gd name="connsiteY71" fmla="*/ 6236182 h 6578438"/>
                <a:gd name="connsiteX72" fmla="*/ 2284285 w 5890489"/>
                <a:gd name="connsiteY72" fmla="*/ 6248711 h 6578438"/>
                <a:gd name="connsiteX73" fmla="*/ 2354241 w 5890489"/>
                <a:gd name="connsiteY73" fmla="*/ 6273124 h 6578438"/>
                <a:gd name="connsiteX74" fmla="*/ 2371597 w 5890489"/>
                <a:gd name="connsiteY74" fmla="*/ 6279324 h 6578438"/>
                <a:gd name="connsiteX75" fmla="*/ 2387894 w 5890489"/>
                <a:gd name="connsiteY75" fmla="*/ 6287719 h 6578438"/>
                <a:gd name="connsiteX76" fmla="*/ 2421414 w 5890489"/>
                <a:gd name="connsiteY76" fmla="*/ 6302186 h 6578438"/>
                <a:gd name="connsiteX77" fmla="*/ 2489117 w 5890489"/>
                <a:gd name="connsiteY77" fmla="*/ 6329441 h 6578438"/>
                <a:gd name="connsiteX78" fmla="*/ 2522902 w 5890489"/>
                <a:gd name="connsiteY78" fmla="*/ 6343134 h 6578438"/>
                <a:gd name="connsiteX79" fmla="*/ 2556953 w 5890489"/>
                <a:gd name="connsiteY79" fmla="*/ 6356051 h 6578438"/>
                <a:gd name="connsiteX80" fmla="*/ 2695009 w 5890489"/>
                <a:gd name="connsiteY80" fmla="*/ 6401905 h 6578438"/>
                <a:gd name="connsiteX81" fmla="*/ 3268035 w 5890489"/>
                <a:gd name="connsiteY81" fmla="*/ 6501238 h 6578438"/>
                <a:gd name="connsiteX82" fmla="*/ 3341038 w 5890489"/>
                <a:gd name="connsiteY82" fmla="*/ 6506145 h 6578438"/>
                <a:gd name="connsiteX83" fmla="*/ 3414703 w 5890489"/>
                <a:gd name="connsiteY83" fmla="*/ 6507050 h 6578438"/>
                <a:gd name="connsiteX84" fmla="*/ 3488237 w 5890489"/>
                <a:gd name="connsiteY84" fmla="*/ 6508212 h 6578438"/>
                <a:gd name="connsiteX85" fmla="*/ 3524142 w 5890489"/>
                <a:gd name="connsiteY85" fmla="*/ 6507955 h 6578438"/>
                <a:gd name="connsiteX86" fmla="*/ 3559252 w 5890489"/>
                <a:gd name="connsiteY86" fmla="*/ 6506921 h 6578438"/>
                <a:gd name="connsiteX87" fmla="*/ 3629207 w 5890489"/>
                <a:gd name="connsiteY87" fmla="*/ 6503045 h 6578438"/>
                <a:gd name="connsiteX88" fmla="*/ 3698633 w 5890489"/>
                <a:gd name="connsiteY88" fmla="*/ 6496845 h 6578438"/>
                <a:gd name="connsiteX89" fmla="*/ 3733213 w 5890489"/>
                <a:gd name="connsiteY89" fmla="*/ 6493357 h 6578438"/>
                <a:gd name="connsiteX90" fmla="*/ 3767529 w 5890489"/>
                <a:gd name="connsiteY90" fmla="*/ 6488707 h 6578438"/>
                <a:gd name="connsiteX91" fmla="*/ 3801845 w 5890489"/>
                <a:gd name="connsiteY91" fmla="*/ 6484057 h 6578438"/>
                <a:gd name="connsiteX92" fmla="*/ 3835895 w 5890489"/>
                <a:gd name="connsiteY92" fmla="*/ 6478116 h 6578438"/>
                <a:gd name="connsiteX93" fmla="*/ 4364801 w 5890489"/>
                <a:gd name="connsiteY93" fmla="*/ 6308517 h 6578438"/>
                <a:gd name="connsiteX94" fmla="*/ 4861379 w 5890489"/>
                <a:gd name="connsiteY94" fmla="*/ 6000576 h 6578438"/>
                <a:gd name="connsiteX95" fmla="*/ 5341263 w 5890489"/>
                <a:gd name="connsiteY95" fmla="*/ 5605834 h 6578438"/>
                <a:gd name="connsiteX96" fmla="*/ 5587301 w 5890489"/>
                <a:gd name="connsiteY96" fmla="*/ 5390379 h 6578438"/>
                <a:gd name="connsiteX97" fmla="*/ 5849105 w 5890489"/>
                <a:gd name="connsiteY97" fmla="*/ 5176344 h 6578438"/>
                <a:gd name="connsiteX98" fmla="*/ 5890489 w 5890489"/>
                <a:gd name="connsiteY98" fmla="*/ 5145260 h 6578438"/>
                <a:gd name="connsiteX99" fmla="*/ 5890489 w 5890489"/>
                <a:gd name="connsiteY99" fmla="*/ 5995323 h 6578438"/>
                <a:gd name="connsiteX100" fmla="*/ 5811477 w 5890489"/>
                <a:gd name="connsiteY100" fmla="*/ 6077819 h 6578438"/>
                <a:gd name="connsiteX101" fmla="*/ 5301384 w 5890489"/>
                <a:gd name="connsiteY101" fmla="*/ 6542958 h 6578438"/>
                <a:gd name="connsiteX102" fmla="*/ 5252008 w 5890489"/>
                <a:gd name="connsiteY102" fmla="*/ 6578438 h 6578438"/>
                <a:gd name="connsiteX103" fmla="*/ 1653730 w 5890489"/>
                <a:gd name="connsiteY103" fmla="*/ 6578438 h 6578438"/>
                <a:gd name="connsiteX104" fmla="*/ 1549768 w 5890489"/>
                <a:gd name="connsiteY104" fmla="*/ 6488821 h 6578438"/>
                <a:gd name="connsiteX105" fmla="*/ 1298282 w 5890489"/>
                <a:gd name="connsiteY105" fmla="*/ 6243932 h 6578438"/>
                <a:gd name="connsiteX106" fmla="*/ 1237999 w 5890489"/>
                <a:gd name="connsiteY106" fmla="*/ 6181671 h 6578438"/>
                <a:gd name="connsiteX107" fmla="*/ 1179967 w 5890489"/>
                <a:gd name="connsiteY107" fmla="*/ 6117862 h 6578438"/>
                <a:gd name="connsiteX108" fmla="*/ 1121936 w 5890489"/>
                <a:gd name="connsiteY108" fmla="*/ 6054569 h 6578438"/>
                <a:gd name="connsiteX109" fmla="*/ 1065628 w 5890489"/>
                <a:gd name="connsiteY109" fmla="*/ 5990243 h 6578438"/>
                <a:gd name="connsiteX110" fmla="*/ 954335 w 5890489"/>
                <a:gd name="connsiteY110" fmla="*/ 5861460 h 6578438"/>
                <a:gd name="connsiteX111" fmla="*/ 898953 w 5890489"/>
                <a:gd name="connsiteY111" fmla="*/ 5797393 h 6578438"/>
                <a:gd name="connsiteX112" fmla="*/ 842908 w 5890489"/>
                <a:gd name="connsiteY112" fmla="*/ 5733582 h 6578438"/>
                <a:gd name="connsiteX113" fmla="*/ 622442 w 5890489"/>
                <a:gd name="connsiteY113" fmla="*/ 5471884 h 6578438"/>
                <a:gd name="connsiteX114" fmla="*/ 425559 w 5890489"/>
                <a:gd name="connsiteY114" fmla="*/ 5190036 h 6578438"/>
                <a:gd name="connsiteX115" fmla="*/ 123877 w 5890489"/>
                <a:gd name="connsiteY115" fmla="*/ 4564210 h 6578438"/>
                <a:gd name="connsiteX116" fmla="*/ 130 w 5890489"/>
                <a:gd name="connsiteY116" fmla="*/ 3865530 h 6578438"/>
                <a:gd name="connsiteX117" fmla="*/ 30602 w 5890489"/>
                <a:gd name="connsiteY117" fmla="*/ 3505793 h 6578438"/>
                <a:gd name="connsiteX118" fmla="*/ 126924 w 5890489"/>
                <a:gd name="connsiteY118" fmla="*/ 3157164 h 6578438"/>
                <a:gd name="connsiteX119" fmla="*/ 334803 w 5890489"/>
                <a:gd name="connsiteY119" fmla="*/ 2560530 h 6578438"/>
                <a:gd name="connsiteX120" fmla="*/ 381176 w 5890489"/>
                <a:gd name="connsiteY120" fmla="*/ 2409144 h 6578438"/>
                <a:gd name="connsiteX121" fmla="*/ 425825 w 5890489"/>
                <a:gd name="connsiteY121" fmla="*/ 2255819 h 6578438"/>
                <a:gd name="connsiteX122" fmla="*/ 470210 w 5890489"/>
                <a:gd name="connsiteY122" fmla="*/ 2099523 h 6578438"/>
                <a:gd name="connsiteX123" fmla="*/ 492998 w 5890489"/>
                <a:gd name="connsiteY123" fmla="*/ 2020213 h 6578438"/>
                <a:gd name="connsiteX124" fmla="*/ 517509 w 5890489"/>
                <a:gd name="connsiteY124" fmla="*/ 1939224 h 6578438"/>
                <a:gd name="connsiteX125" fmla="*/ 544007 w 5890489"/>
                <a:gd name="connsiteY125" fmla="*/ 1857201 h 6578438"/>
                <a:gd name="connsiteX126" fmla="*/ 573288 w 5890489"/>
                <a:gd name="connsiteY126" fmla="*/ 1774274 h 6578438"/>
                <a:gd name="connsiteX127" fmla="*/ 606146 w 5890489"/>
                <a:gd name="connsiteY127" fmla="*/ 1690832 h 6578438"/>
                <a:gd name="connsiteX128" fmla="*/ 644569 w 5890489"/>
                <a:gd name="connsiteY128" fmla="*/ 1607775 h 6578438"/>
                <a:gd name="connsiteX129" fmla="*/ 837874 w 5890489"/>
                <a:gd name="connsiteY129" fmla="*/ 1297638 h 6578438"/>
                <a:gd name="connsiteX130" fmla="*/ 1069602 w 5890489"/>
                <a:gd name="connsiteY130" fmla="*/ 1032194 h 6578438"/>
                <a:gd name="connsiteX131" fmla="*/ 1130548 w 5890489"/>
                <a:gd name="connsiteY131" fmla="*/ 970839 h 6578438"/>
                <a:gd name="connsiteX132" fmla="*/ 1192024 w 5890489"/>
                <a:gd name="connsiteY132" fmla="*/ 910129 h 6578438"/>
                <a:gd name="connsiteX133" fmla="*/ 1255356 w 5890489"/>
                <a:gd name="connsiteY133" fmla="*/ 850841 h 6578438"/>
                <a:gd name="connsiteX134" fmla="*/ 1319614 w 5890489"/>
                <a:gd name="connsiteY134" fmla="*/ 792068 h 6578438"/>
                <a:gd name="connsiteX135" fmla="*/ 1385728 w 5890489"/>
                <a:gd name="connsiteY135" fmla="*/ 734975 h 6578438"/>
                <a:gd name="connsiteX136" fmla="*/ 1452768 w 5890489"/>
                <a:gd name="connsiteY136" fmla="*/ 678528 h 6578438"/>
                <a:gd name="connsiteX137" fmla="*/ 1469594 w 5890489"/>
                <a:gd name="connsiteY137" fmla="*/ 664449 h 6578438"/>
                <a:gd name="connsiteX138" fmla="*/ 1487083 w 5890489"/>
                <a:gd name="connsiteY138" fmla="*/ 651015 h 6578438"/>
                <a:gd name="connsiteX139" fmla="*/ 1522193 w 5890489"/>
                <a:gd name="connsiteY139" fmla="*/ 624277 h 6578438"/>
                <a:gd name="connsiteX140" fmla="*/ 1592415 w 5890489"/>
                <a:gd name="connsiteY140" fmla="*/ 570671 h 6578438"/>
                <a:gd name="connsiteX141" fmla="*/ 1738287 w 5890489"/>
                <a:gd name="connsiteY141" fmla="*/ 469402 h 6578438"/>
                <a:gd name="connsiteX142" fmla="*/ 1890918 w 5890489"/>
                <a:gd name="connsiteY142" fmla="*/ 376530 h 6578438"/>
                <a:gd name="connsiteX143" fmla="*/ 2555363 w 5890489"/>
                <a:gd name="connsiteY143" fmla="*/ 105274 h 6578438"/>
                <a:gd name="connsiteX144" fmla="*/ 3259291 w 5890489"/>
                <a:gd name="connsiteY144" fmla="*/ 3229 h 6578438"/>
                <a:gd name="connsiteX145" fmla="*/ 3347265 w 5890489"/>
                <a:gd name="connsiteY145" fmla="*/ 903 h 6578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890489" h="6578438">
                  <a:moveTo>
                    <a:pt x="3391253" y="0"/>
                  </a:moveTo>
                  <a:lnTo>
                    <a:pt x="3434974" y="646"/>
                  </a:lnTo>
                  <a:lnTo>
                    <a:pt x="3522419" y="2712"/>
                  </a:lnTo>
                  <a:cubicBezTo>
                    <a:pt x="3551567" y="3488"/>
                    <a:pt x="3580451" y="3746"/>
                    <a:pt x="3610261" y="6458"/>
                  </a:cubicBezTo>
                  <a:cubicBezTo>
                    <a:pt x="3669353" y="10850"/>
                    <a:pt x="3728179" y="14337"/>
                    <a:pt x="3786872" y="20667"/>
                  </a:cubicBezTo>
                  <a:lnTo>
                    <a:pt x="3962291" y="43530"/>
                  </a:lnTo>
                  <a:lnTo>
                    <a:pt x="4135855" y="75176"/>
                  </a:lnTo>
                  <a:cubicBezTo>
                    <a:pt x="4193224" y="87836"/>
                    <a:pt x="4250328" y="101398"/>
                    <a:pt x="4307299" y="114315"/>
                  </a:cubicBezTo>
                  <a:cubicBezTo>
                    <a:pt x="4364139" y="128394"/>
                    <a:pt x="4420050" y="145575"/>
                    <a:pt x="4476358" y="160816"/>
                  </a:cubicBezTo>
                  <a:cubicBezTo>
                    <a:pt x="4504580" y="167921"/>
                    <a:pt x="4532138" y="177995"/>
                    <a:pt x="4559829" y="186779"/>
                  </a:cubicBezTo>
                  <a:lnTo>
                    <a:pt x="4642901" y="213648"/>
                  </a:lnTo>
                  <a:cubicBezTo>
                    <a:pt x="4863234" y="288307"/>
                    <a:pt x="5076414" y="379371"/>
                    <a:pt x="5280847" y="485936"/>
                  </a:cubicBezTo>
                  <a:cubicBezTo>
                    <a:pt x="5485018" y="592631"/>
                    <a:pt x="5681768" y="713145"/>
                    <a:pt x="5865400" y="851099"/>
                  </a:cubicBezTo>
                  <a:lnTo>
                    <a:pt x="5890489" y="870950"/>
                  </a:lnTo>
                  <a:lnTo>
                    <a:pt x="5890489" y="1321814"/>
                  </a:lnTo>
                  <a:lnTo>
                    <a:pt x="5887395" y="1318952"/>
                  </a:lnTo>
                  <a:lnTo>
                    <a:pt x="5830291" y="1265992"/>
                  </a:lnTo>
                  <a:lnTo>
                    <a:pt x="5815981" y="1252687"/>
                  </a:lnTo>
                  <a:lnTo>
                    <a:pt x="5801142" y="1240158"/>
                  </a:lnTo>
                  <a:lnTo>
                    <a:pt x="5771464" y="1214969"/>
                  </a:lnTo>
                  <a:cubicBezTo>
                    <a:pt x="5731849" y="1181385"/>
                    <a:pt x="5692897" y="1146896"/>
                    <a:pt x="5651030" y="1115767"/>
                  </a:cubicBezTo>
                  <a:cubicBezTo>
                    <a:pt x="5487534" y="986985"/>
                    <a:pt x="5311321" y="872542"/>
                    <a:pt x="5123183" y="780443"/>
                  </a:cubicBezTo>
                  <a:cubicBezTo>
                    <a:pt x="4935309" y="688087"/>
                    <a:pt x="4737102" y="616398"/>
                    <a:pt x="4533860" y="567701"/>
                  </a:cubicBezTo>
                  <a:lnTo>
                    <a:pt x="4457281" y="550780"/>
                  </a:lnTo>
                  <a:cubicBezTo>
                    <a:pt x="4431709" y="545484"/>
                    <a:pt x="4406536" y="538896"/>
                    <a:pt x="4380568" y="535279"/>
                  </a:cubicBezTo>
                  <a:lnTo>
                    <a:pt x="4303325" y="522879"/>
                  </a:lnTo>
                  <a:lnTo>
                    <a:pt x="4264769" y="516679"/>
                  </a:lnTo>
                  <a:cubicBezTo>
                    <a:pt x="4251918" y="514612"/>
                    <a:pt x="4239067" y="512415"/>
                    <a:pt x="4226082" y="511253"/>
                  </a:cubicBezTo>
                  <a:cubicBezTo>
                    <a:pt x="4174145" y="505829"/>
                    <a:pt x="4122606" y="499498"/>
                    <a:pt x="4070934" y="494848"/>
                  </a:cubicBezTo>
                  <a:lnTo>
                    <a:pt x="3915521" y="486065"/>
                  </a:lnTo>
                  <a:lnTo>
                    <a:pt x="3760241" y="484257"/>
                  </a:lnTo>
                  <a:cubicBezTo>
                    <a:pt x="3734405" y="483869"/>
                    <a:pt x="3708571" y="485936"/>
                    <a:pt x="3682734" y="486581"/>
                  </a:cubicBezTo>
                  <a:lnTo>
                    <a:pt x="3605491" y="488907"/>
                  </a:lnTo>
                  <a:cubicBezTo>
                    <a:pt x="3579921" y="489165"/>
                    <a:pt x="3553555" y="491490"/>
                    <a:pt x="3527454" y="493169"/>
                  </a:cubicBezTo>
                  <a:lnTo>
                    <a:pt x="3449151" y="498336"/>
                  </a:lnTo>
                  <a:lnTo>
                    <a:pt x="3410067" y="500532"/>
                  </a:lnTo>
                  <a:lnTo>
                    <a:pt x="3371246" y="504279"/>
                  </a:lnTo>
                  <a:cubicBezTo>
                    <a:pt x="3345410" y="506862"/>
                    <a:pt x="3319575" y="509315"/>
                    <a:pt x="3293739" y="511512"/>
                  </a:cubicBezTo>
                  <a:cubicBezTo>
                    <a:pt x="3087450" y="531662"/>
                    <a:pt x="2885531" y="563180"/>
                    <a:pt x="2689445" y="610198"/>
                  </a:cubicBezTo>
                  <a:cubicBezTo>
                    <a:pt x="2493357" y="657344"/>
                    <a:pt x="2302303" y="719088"/>
                    <a:pt x="2117875" y="800335"/>
                  </a:cubicBezTo>
                  <a:cubicBezTo>
                    <a:pt x="2072298" y="821648"/>
                    <a:pt x="2026854" y="843606"/>
                    <a:pt x="1981276" y="865566"/>
                  </a:cubicBezTo>
                  <a:cubicBezTo>
                    <a:pt x="1937025" y="889978"/>
                    <a:pt x="1891978" y="913229"/>
                    <a:pt x="1847991" y="938676"/>
                  </a:cubicBezTo>
                  <a:lnTo>
                    <a:pt x="1783069" y="978718"/>
                  </a:lnTo>
                  <a:lnTo>
                    <a:pt x="1750609" y="998869"/>
                  </a:lnTo>
                  <a:lnTo>
                    <a:pt x="1734312" y="1008945"/>
                  </a:lnTo>
                  <a:lnTo>
                    <a:pt x="1718547" y="1019924"/>
                  </a:lnTo>
                  <a:lnTo>
                    <a:pt x="1655481" y="1063582"/>
                  </a:lnTo>
                  <a:cubicBezTo>
                    <a:pt x="1634414" y="1078178"/>
                    <a:pt x="1612950" y="1092259"/>
                    <a:pt x="1593077" y="1108664"/>
                  </a:cubicBezTo>
                  <a:lnTo>
                    <a:pt x="1532263" y="1156197"/>
                  </a:lnTo>
                  <a:cubicBezTo>
                    <a:pt x="1511992" y="1172085"/>
                    <a:pt x="1491587" y="1187844"/>
                    <a:pt x="1472509" y="1205152"/>
                  </a:cubicBezTo>
                  <a:lnTo>
                    <a:pt x="1414212" y="1256175"/>
                  </a:lnTo>
                  <a:cubicBezTo>
                    <a:pt x="1395001" y="1273354"/>
                    <a:pt x="1375127" y="1290147"/>
                    <a:pt x="1357242" y="1308359"/>
                  </a:cubicBezTo>
                  <a:cubicBezTo>
                    <a:pt x="1283178" y="1379532"/>
                    <a:pt x="1212163" y="1452513"/>
                    <a:pt x="1153072" y="1529498"/>
                  </a:cubicBezTo>
                  <a:cubicBezTo>
                    <a:pt x="1090933" y="1605578"/>
                    <a:pt x="1043501" y="1685794"/>
                    <a:pt x="1002694" y="1770658"/>
                  </a:cubicBezTo>
                  <a:lnTo>
                    <a:pt x="974076" y="1835371"/>
                  </a:lnTo>
                  <a:lnTo>
                    <a:pt x="949564" y="1903573"/>
                  </a:lnTo>
                  <a:cubicBezTo>
                    <a:pt x="940820" y="1925661"/>
                    <a:pt x="934593" y="1950719"/>
                    <a:pt x="927173" y="1974229"/>
                  </a:cubicBezTo>
                  <a:cubicBezTo>
                    <a:pt x="920019" y="1998254"/>
                    <a:pt x="912468" y="2021504"/>
                    <a:pt x="906107" y="2046952"/>
                  </a:cubicBezTo>
                  <a:cubicBezTo>
                    <a:pt x="853906" y="2245614"/>
                    <a:pt x="809918" y="2463136"/>
                    <a:pt x="751092" y="2676266"/>
                  </a:cubicBezTo>
                  <a:cubicBezTo>
                    <a:pt x="693458" y="2889912"/>
                    <a:pt x="624166" y="3100976"/>
                    <a:pt x="547189" y="3308422"/>
                  </a:cubicBezTo>
                  <a:cubicBezTo>
                    <a:pt x="479617" y="3487580"/>
                    <a:pt x="444109" y="3675523"/>
                    <a:pt x="441195" y="3866306"/>
                  </a:cubicBezTo>
                  <a:cubicBezTo>
                    <a:pt x="438014" y="4057089"/>
                    <a:pt x="469282" y="4250456"/>
                    <a:pt x="527182" y="4439174"/>
                  </a:cubicBezTo>
                  <a:cubicBezTo>
                    <a:pt x="584815" y="4628278"/>
                    <a:pt x="671067" y="4811828"/>
                    <a:pt x="775073" y="4987240"/>
                  </a:cubicBezTo>
                  <a:cubicBezTo>
                    <a:pt x="827009" y="5075075"/>
                    <a:pt x="884246" y="5160327"/>
                    <a:pt x="943206" y="5244933"/>
                  </a:cubicBezTo>
                  <a:cubicBezTo>
                    <a:pt x="1002296" y="5329411"/>
                    <a:pt x="1064964" y="5412337"/>
                    <a:pt x="1133728" y="5490356"/>
                  </a:cubicBezTo>
                  <a:cubicBezTo>
                    <a:pt x="1203949" y="5567728"/>
                    <a:pt x="1279337" y="5642259"/>
                    <a:pt x="1359626" y="5709815"/>
                  </a:cubicBezTo>
                  <a:cubicBezTo>
                    <a:pt x="1398711" y="5744949"/>
                    <a:pt x="1439916" y="5777241"/>
                    <a:pt x="1481254" y="5809146"/>
                  </a:cubicBezTo>
                  <a:cubicBezTo>
                    <a:pt x="1501922" y="5825163"/>
                    <a:pt x="1522325" y="5841309"/>
                    <a:pt x="1543260" y="5856940"/>
                  </a:cubicBezTo>
                  <a:cubicBezTo>
                    <a:pt x="1564591" y="5871923"/>
                    <a:pt x="1585921" y="5886777"/>
                    <a:pt x="1607518" y="5901374"/>
                  </a:cubicBezTo>
                  <a:cubicBezTo>
                    <a:pt x="1778565" y="6019693"/>
                    <a:pt x="1961271" y="6115924"/>
                    <a:pt x="2145566" y="6193814"/>
                  </a:cubicBezTo>
                  <a:lnTo>
                    <a:pt x="2214991" y="6221844"/>
                  </a:lnTo>
                  <a:lnTo>
                    <a:pt x="2249307" y="6236182"/>
                  </a:lnTo>
                  <a:cubicBezTo>
                    <a:pt x="2260702" y="6241089"/>
                    <a:pt x="2272625" y="6244577"/>
                    <a:pt x="2284285" y="6248711"/>
                  </a:cubicBezTo>
                  <a:lnTo>
                    <a:pt x="2354241" y="6273124"/>
                  </a:lnTo>
                  <a:cubicBezTo>
                    <a:pt x="2360070" y="6275190"/>
                    <a:pt x="2365899" y="6277128"/>
                    <a:pt x="2371597" y="6279324"/>
                  </a:cubicBezTo>
                  <a:cubicBezTo>
                    <a:pt x="2377161" y="6281778"/>
                    <a:pt x="2382329" y="6285007"/>
                    <a:pt x="2387894" y="6287719"/>
                  </a:cubicBezTo>
                  <a:cubicBezTo>
                    <a:pt x="2398757" y="6293274"/>
                    <a:pt x="2410153" y="6297666"/>
                    <a:pt x="2421414" y="6302186"/>
                  </a:cubicBezTo>
                  <a:lnTo>
                    <a:pt x="2489117" y="6329441"/>
                  </a:lnTo>
                  <a:lnTo>
                    <a:pt x="2522902" y="6343134"/>
                  </a:lnTo>
                  <a:cubicBezTo>
                    <a:pt x="2534165" y="6347654"/>
                    <a:pt x="2545294" y="6352563"/>
                    <a:pt x="2556953" y="6356051"/>
                  </a:cubicBezTo>
                  <a:lnTo>
                    <a:pt x="2695009" y="6401905"/>
                  </a:lnTo>
                  <a:cubicBezTo>
                    <a:pt x="2880895" y="6457190"/>
                    <a:pt x="3073141" y="6489095"/>
                    <a:pt x="3268035" y="6501238"/>
                  </a:cubicBezTo>
                  <a:cubicBezTo>
                    <a:pt x="3292413" y="6502659"/>
                    <a:pt x="3316527" y="6505629"/>
                    <a:pt x="3341038" y="6506145"/>
                  </a:cubicBezTo>
                  <a:lnTo>
                    <a:pt x="3414703" y="6507050"/>
                  </a:lnTo>
                  <a:lnTo>
                    <a:pt x="3488237" y="6508212"/>
                  </a:lnTo>
                  <a:cubicBezTo>
                    <a:pt x="3500690" y="6508729"/>
                    <a:pt x="3512483" y="6508471"/>
                    <a:pt x="3524142" y="6507955"/>
                  </a:cubicBezTo>
                  <a:lnTo>
                    <a:pt x="3559252" y="6506921"/>
                  </a:lnTo>
                  <a:cubicBezTo>
                    <a:pt x="3582835" y="6506792"/>
                    <a:pt x="3605889" y="6504467"/>
                    <a:pt x="3629207" y="6503045"/>
                  </a:cubicBezTo>
                  <a:cubicBezTo>
                    <a:pt x="3652526" y="6502012"/>
                    <a:pt x="3675579" y="6499171"/>
                    <a:pt x="3698633" y="6496845"/>
                  </a:cubicBezTo>
                  <a:cubicBezTo>
                    <a:pt x="3710160" y="6495683"/>
                    <a:pt x="3721819" y="6494907"/>
                    <a:pt x="3733213" y="6493357"/>
                  </a:cubicBezTo>
                  <a:lnTo>
                    <a:pt x="3767529" y="6488707"/>
                  </a:lnTo>
                  <a:lnTo>
                    <a:pt x="3801845" y="6484057"/>
                  </a:lnTo>
                  <a:lnTo>
                    <a:pt x="3835895" y="6478116"/>
                  </a:lnTo>
                  <a:cubicBezTo>
                    <a:pt x="4017673" y="6446727"/>
                    <a:pt x="4194152" y="6390281"/>
                    <a:pt x="4364801" y="6308517"/>
                  </a:cubicBezTo>
                  <a:cubicBezTo>
                    <a:pt x="4535583" y="6227139"/>
                    <a:pt x="4700138" y="6120962"/>
                    <a:pt x="4861379" y="6000576"/>
                  </a:cubicBezTo>
                  <a:cubicBezTo>
                    <a:pt x="5022621" y="5879931"/>
                    <a:pt x="5180684" y="5745337"/>
                    <a:pt x="5341263" y="5605834"/>
                  </a:cubicBezTo>
                  <a:lnTo>
                    <a:pt x="5587301" y="5390379"/>
                  </a:lnTo>
                  <a:cubicBezTo>
                    <a:pt x="5674216" y="5315718"/>
                    <a:pt x="5761527" y="5244416"/>
                    <a:pt x="5849105" y="5176344"/>
                  </a:cubicBezTo>
                  <a:lnTo>
                    <a:pt x="5890489" y="5145260"/>
                  </a:lnTo>
                  <a:lnTo>
                    <a:pt x="5890489" y="5995323"/>
                  </a:lnTo>
                  <a:lnTo>
                    <a:pt x="5811477" y="6077819"/>
                  </a:lnTo>
                  <a:cubicBezTo>
                    <a:pt x="5654739" y="6238377"/>
                    <a:pt x="5487138" y="6396093"/>
                    <a:pt x="5301384" y="6542958"/>
                  </a:cubicBezTo>
                  <a:lnTo>
                    <a:pt x="5252008" y="6578438"/>
                  </a:lnTo>
                  <a:lnTo>
                    <a:pt x="1653730" y="6578438"/>
                  </a:lnTo>
                  <a:lnTo>
                    <a:pt x="1549768" y="6488821"/>
                  </a:lnTo>
                  <a:cubicBezTo>
                    <a:pt x="1461976" y="6409495"/>
                    <a:pt x="1378573" y="6327182"/>
                    <a:pt x="1298282" y="6243932"/>
                  </a:cubicBezTo>
                  <a:cubicBezTo>
                    <a:pt x="1278277" y="6223006"/>
                    <a:pt x="1258138" y="6202210"/>
                    <a:pt x="1237999" y="6181671"/>
                  </a:cubicBezTo>
                  <a:lnTo>
                    <a:pt x="1179967" y="6117862"/>
                  </a:lnTo>
                  <a:lnTo>
                    <a:pt x="1121936" y="6054569"/>
                  </a:lnTo>
                  <a:cubicBezTo>
                    <a:pt x="1102328" y="6033644"/>
                    <a:pt x="1084573" y="6011427"/>
                    <a:pt x="1065628" y="5990243"/>
                  </a:cubicBezTo>
                  <a:cubicBezTo>
                    <a:pt x="1028662" y="5947099"/>
                    <a:pt x="990239" y="5904991"/>
                    <a:pt x="954335" y="5861460"/>
                  </a:cubicBezTo>
                  <a:cubicBezTo>
                    <a:pt x="936050" y="5840018"/>
                    <a:pt x="917634" y="5818446"/>
                    <a:pt x="898953" y="5797393"/>
                  </a:cubicBezTo>
                  <a:cubicBezTo>
                    <a:pt x="880404" y="5776208"/>
                    <a:pt x="861325" y="5755412"/>
                    <a:pt x="842908" y="5733582"/>
                  </a:cubicBezTo>
                  <a:cubicBezTo>
                    <a:pt x="767919" y="5647942"/>
                    <a:pt x="693061" y="5561786"/>
                    <a:pt x="622442" y="5471884"/>
                  </a:cubicBezTo>
                  <a:cubicBezTo>
                    <a:pt x="551559" y="5382112"/>
                    <a:pt x="486639" y="5287430"/>
                    <a:pt x="425559" y="5190036"/>
                  </a:cubicBezTo>
                  <a:cubicBezTo>
                    <a:pt x="303668" y="4994990"/>
                    <a:pt x="200193" y="4786123"/>
                    <a:pt x="123877" y="4564210"/>
                  </a:cubicBezTo>
                  <a:cubicBezTo>
                    <a:pt x="47694" y="4342555"/>
                    <a:pt x="2249" y="4106045"/>
                    <a:pt x="130" y="3865530"/>
                  </a:cubicBezTo>
                  <a:cubicBezTo>
                    <a:pt x="-1328" y="3745403"/>
                    <a:pt x="9537" y="3624629"/>
                    <a:pt x="30602" y="3505793"/>
                  </a:cubicBezTo>
                  <a:cubicBezTo>
                    <a:pt x="51802" y="3386828"/>
                    <a:pt x="84659" y="3270059"/>
                    <a:pt x="126924" y="3157164"/>
                  </a:cubicBezTo>
                  <a:cubicBezTo>
                    <a:pt x="200457" y="2959276"/>
                    <a:pt x="271737" y="2761388"/>
                    <a:pt x="334803" y="2560530"/>
                  </a:cubicBezTo>
                  <a:lnTo>
                    <a:pt x="381176" y="2409144"/>
                  </a:lnTo>
                  <a:lnTo>
                    <a:pt x="425825" y="2255819"/>
                  </a:lnTo>
                  <a:lnTo>
                    <a:pt x="470210" y="2099523"/>
                  </a:lnTo>
                  <a:lnTo>
                    <a:pt x="492998" y="2020213"/>
                  </a:lnTo>
                  <a:lnTo>
                    <a:pt x="517509" y="1939224"/>
                  </a:lnTo>
                  <a:cubicBezTo>
                    <a:pt x="525061" y="1912485"/>
                    <a:pt x="534866" y="1884586"/>
                    <a:pt x="544007" y="1857201"/>
                  </a:cubicBezTo>
                  <a:cubicBezTo>
                    <a:pt x="553680" y="1829559"/>
                    <a:pt x="561496" y="1802304"/>
                    <a:pt x="573288" y="1774274"/>
                  </a:cubicBezTo>
                  <a:lnTo>
                    <a:pt x="606146" y="1690832"/>
                  </a:lnTo>
                  <a:cubicBezTo>
                    <a:pt x="618467" y="1663060"/>
                    <a:pt x="631716" y="1635417"/>
                    <a:pt x="644569" y="1607775"/>
                  </a:cubicBezTo>
                  <a:cubicBezTo>
                    <a:pt x="698625" y="1498368"/>
                    <a:pt x="763413" y="1391287"/>
                    <a:pt x="837874" y="1297638"/>
                  </a:cubicBezTo>
                  <a:cubicBezTo>
                    <a:pt x="910348" y="1201278"/>
                    <a:pt x="990107" y="1115897"/>
                    <a:pt x="1069602" y="1032194"/>
                  </a:cubicBezTo>
                  <a:cubicBezTo>
                    <a:pt x="1089079" y="1010624"/>
                    <a:pt x="1110012" y="990990"/>
                    <a:pt x="1130548" y="970839"/>
                  </a:cubicBezTo>
                  <a:lnTo>
                    <a:pt x="1192024" y="910129"/>
                  </a:lnTo>
                  <a:cubicBezTo>
                    <a:pt x="1212031" y="889462"/>
                    <a:pt x="1234024" y="870475"/>
                    <a:pt x="1255356" y="850841"/>
                  </a:cubicBezTo>
                  <a:lnTo>
                    <a:pt x="1319614" y="792068"/>
                  </a:lnTo>
                  <a:cubicBezTo>
                    <a:pt x="1340680" y="772176"/>
                    <a:pt x="1363469" y="753834"/>
                    <a:pt x="1385728" y="734975"/>
                  </a:cubicBezTo>
                  <a:lnTo>
                    <a:pt x="1452768" y="678528"/>
                  </a:lnTo>
                  <a:lnTo>
                    <a:pt x="1469594" y="664449"/>
                  </a:lnTo>
                  <a:lnTo>
                    <a:pt x="1487083" y="651015"/>
                  </a:lnTo>
                  <a:lnTo>
                    <a:pt x="1522193" y="624277"/>
                  </a:lnTo>
                  <a:lnTo>
                    <a:pt x="1592415" y="570671"/>
                  </a:lnTo>
                  <a:cubicBezTo>
                    <a:pt x="1640110" y="535925"/>
                    <a:pt x="1689531" y="503245"/>
                    <a:pt x="1738287" y="469402"/>
                  </a:cubicBezTo>
                  <a:cubicBezTo>
                    <a:pt x="1788634" y="438015"/>
                    <a:pt x="1839643" y="407013"/>
                    <a:pt x="1890918" y="376530"/>
                  </a:cubicBezTo>
                  <a:cubicBezTo>
                    <a:pt x="2098400" y="258209"/>
                    <a:pt x="2323503" y="166241"/>
                    <a:pt x="2555363" y="105274"/>
                  </a:cubicBezTo>
                  <a:cubicBezTo>
                    <a:pt x="2787223" y="44047"/>
                    <a:pt x="3024516" y="12013"/>
                    <a:pt x="3259291" y="3229"/>
                  </a:cubicBezTo>
                  <a:lnTo>
                    <a:pt x="3347265" y="903"/>
                  </a:ln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ACA5348F-9FF6-485F-898D-1BED7EC727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5999" y="52997"/>
              <a:ext cx="6093363" cy="6805004"/>
            </a:xfrm>
            <a:custGeom>
              <a:avLst/>
              <a:gdLst>
                <a:gd name="connsiteX0" fmla="*/ 3517682 w 5890491"/>
                <a:gd name="connsiteY0" fmla="*/ 0 h 6578439"/>
                <a:gd name="connsiteX1" fmla="*/ 5849513 w 5890491"/>
                <a:gd name="connsiteY1" fmla="*/ 841730 h 6578439"/>
                <a:gd name="connsiteX2" fmla="*/ 5890491 w 5890491"/>
                <a:gd name="connsiteY2" fmla="*/ 879061 h 6578439"/>
                <a:gd name="connsiteX3" fmla="*/ 5890491 w 5890491"/>
                <a:gd name="connsiteY3" fmla="*/ 2034114 h 6578439"/>
                <a:gd name="connsiteX4" fmla="*/ 5757065 w 5890491"/>
                <a:gd name="connsiteY4" fmla="*/ 1854938 h 6578439"/>
                <a:gd name="connsiteX5" fmla="*/ 5564060 w 5890491"/>
                <a:gd name="connsiteY5" fmla="*/ 1642182 h 6578439"/>
                <a:gd name="connsiteX6" fmla="*/ 3517551 w 5890491"/>
                <a:gd name="connsiteY6" fmla="*/ 790012 h 6578439"/>
                <a:gd name="connsiteX7" fmla="*/ 1611552 w 5890491"/>
                <a:gd name="connsiteY7" fmla="*/ 1543282 h 6578439"/>
                <a:gd name="connsiteX8" fmla="*/ 1340656 w 5890491"/>
                <a:gd name="connsiteY8" fmla="*/ 1897925 h 6578439"/>
                <a:gd name="connsiteX9" fmla="*/ 1201705 w 5890491"/>
                <a:gd name="connsiteY9" fmla="*/ 2361213 h 6578439"/>
                <a:gd name="connsiteX10" fmla="*/ 852705 w 5890491"/>
                <a:gd name="connsiteY10" fmla="*/ 3529176 h 6578439"/>
                <a:gd name="connsiteX11" fmla="*/ 863863 w 5890491"/>
                <a:gd name="connsiteY11" fmla="*/ 4437051 h 6578439"/>
                <a:gd name="connsiteX12" fmla="*/ 1413569 w 5890491"/>
                <a:gd name="connsiteY12" fmla="*/ 5357174 h 6578439"/>
                <a:gd name="connsiteX13" fmla="*/ 2339129 w 5890491"/>
                <a:gd name="connsiteY13" fmla="*/ 6143367 h 6578439"/>
                <a:gd name="connsiteX14" fmla="*/ 3439449 w 5890491"/>
                <a:gd name="connsiteY14" fmla="*/ 6420049 h 6578439"/>
                <a:gd name="connsiteX15" fmla="*/ 5251388 w 5890491"/>
                <a:gd name="connsiteY15" fmla="*/ 5349009 h 6578439"/>
                <a:gd name="connsiteX16" fmla="*/ 5657731 w 5890491"/>
                <a:gd name="connsiteY16" fmla="*/ 4959205 h 6578439"/>
                <a:gd name="connsiteX17" fmla="*/ 5836127 w 5890491"/>
                <a:gd name="connsiteY17" fmla="*/ 4792052 h 6578439"/>
                <a:gd name="connsiteX18" fmla="*/ 5890491 w 5890491"/>
                <a:gd name="connsiteY18" fmla="*/ 4738662 h 6578439"/>
                <a:gd name="connsiteX19" fmla="*/ 5890491 w 5890491"/>
                <a:gd name="connsiteY19" fmla="*/ 5821964 h 6578439"/>
                <a:gd name="connsiteX20" fmla="*/ 5802001 w 5890491"/>
                <a:gd name="connsiteY20" fmla="*/ 5907904 h 6578439"/>
                <a:gd name="connsiteX21" fmla="*/ 5294358 w 5890491"/>
                <a:gd name="connsiteY21" fmla="*/ 6397505 h 6578439"/>
                <a:gd name="connsiteX22" fmla="*/ 5077178 w 5890491"/>
                <a:gd name="connsiteY22" fmla="*/ 6578439 h 6578439"/>
                <a:gd name="connsiteX23" fmla="*/ 1567290 w 5890491"/>
                <a:gd name="connsiteY23" fmla="*/ 6578439 h 6578439"/>
                <a:gd name="connsiteX24" fmla="*/ 1508588 w 5890491"/>
                <a:gd name="connsiteY24" fmla="*/ 6535186 h 6578439"/>
                <a:gd name="connsiteX25" fmla="*/ 826498 w 5890491"/>
                <a:gd name="connsiteY25" fmla="*/ 5876034 h 6578439"/>
                <a:gd name="connsiteX26" fmla="*/ 122403 w 5890491"/>
                <a:gd name="connsiteY26" fmla="*/ 3255655 h 6578439"/>
                <a:gd name="connsiteX27" fmla="*/ 1061197 w 5890491"/>
                <a:gd name="connsiteY27" fmla="*/ 984650 h 6578439"/>
                <a:gd name="connsiteX28" fmla="*/ 3517682 w 5890491"/>
                <a:gd name="connsiteY28"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890491" h="6578439">
                  <a:moveTo>
                    <a:pt x="3517682" y="0"/>
                  </a:moveTo>
                  <a:cubicBezTo>
                    <a:pt x="4402017" y="0"/>
                    <a:pt x="5213742" y="315483"/>
                    <a:pt x="5849513" y="841730"/>
                  </a:cubicBezTo>
                  <a:lnTo>
                    <a:pt x="5890491" y="879061"/>
                  </a:lnTo>
                  <a:lnTo>
                    <a:pt x="5890491" y="2034114"/>
                  </a:lnTo>
                  <a:lnTo>
                    <a:pt x="5757065" y="1854938"/>
                  </a:lnTo>
                  <a:cubicBezTo>
                    <a:pt x="5696443" y="1781264"/>
                    <a:pt x="5632076" y="1710299"/>
                    <a:pt x="5564060" y="1642182"/>
                  </a:cubicBezTo>
                  <a:cubicBezTo>
                    <a:pt x="5015393" y="1092636"/>
                    <a:pt x="4288592" y="790012"/>
                    <a:pt x="3517551" y="790012"/>
                  </a:cubicBezTo>
                  <a:cubicBezTo>
                    <a:pt x="2701750" y="790012"/>
                    <a:pt x="2131676" y="1015335"/>
                    <a:pt x="1611552" y="1543282"/>
                  </a:cubicBezTo>
                  <a:cubicBezTo>
                    <a:pt x="1435754" y="1721722"/>
                    <a:pt x="1375945" y="1822729"/>
                    <a:pt x="1340656" y="1897925"/>
                  </a:cubicBezTo>
                  <a:cubicBezTo>
                    <a:pt x="1289148" y="2007623"/>
                    <a:pt x="1252432" y="2155907"/>
                    <a:pt x="1201705" y="2361213"/>
                  </a:cubicBezTo>
                  <a:cubicBezTo>
                    <a:pt x="1133721" y="2635919"/>
                    <a:pt x="1040568" y="3012290"/>
                    <a:pt x="852705" y="3529176"/>
                  </a:cubicBezTo>
                  <a:cubicBezTo>
                    <a:pt x="749952" y="3811784"/>
                    <a:pt x="753584" y="4108747"/>
                    <a:pt x="863863" y="4437051"/>
                  </a:cubicBezTo>
                  <a:cubicBezTo>
                    <a:pt x="964800" y="4737438"/>
                    <a:pt x="1154869" y="5055603"/>
                    <a:pt x="1413569" y="5357174"/>
                  </a:cubicBezTo>
                  <a:cubicBezTo>
                    <a:pt x="1718326" y="5712343"/>
                    <a:pt x="2021008" y="5969404"/>
                    <a:pt x="2339129" y="6143367"/>
                  </a:cubicBezTo>
                  <a:cubicBezTo>
                    <a:pt x="2679565" y="6329577"/>
                    <a:pt x="3039591" y="6420049"/>
                    <a:pt x="3439449" y="6420049"/>
                  </a:cubicBezTo>
                  <a:cubicBezTo>
                    <a:pt x="4142246" y="6420049"/>
                    <a:pt x="4633828" y="5976251"/>
                    <a:pt x="5251388" y="5349009"/>
                  </a:cubicBezTo>
                  <a:cubicBezTo>
                    <a:pt x="5389949" y="5208364"/>
                    <a:pt x="5526047" y="5081677"/>
                    <a:pt x="5657731" y="4959205"/>
                  </a:cubicBezTo>
                  <a:cubicBezTo>
                    <a:pt x="5719520" y="4901722"/>
                    <a:pt x="5779200" y="4846206"/>
                    <a:pt x="5836127" y="4792052"/>
                  </a:cubicBezTo>
                  <a:lnTo>
                    <a:pt x="5890491" y="4738662"/>
                  </a:lnTo>
                  <a:lnTo>
                    <a:pt x="5890491" y="5821964"/>
                  </a:lnTo>
                  <a:lnTo>
                    <a:pt x="5802001"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33B89F41-1D91-447A-88C5-8A917809FE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52997"/>
              <a:ext cx="6093362" cy="6805004"/>
            </a:xfrm>
            <a:custGeom>
              <a:avLst/>
              <a:gdLst>
                <a:gd name="connsiteX0" fmla="*/ 5890490 w 5890490"/>
                <a:gd name="connsiteY0" fmla="*/ 5389037 h 6578439"/>
                <a:gd name="connsiteX1" fmla="*/ 5890490 w 5890490"/>
                <a:gd name="connsiteY1" fmla="*/ 5855587 h 6578439"/>
                <a:gd name="connsiteX2" fmla="*/ 5784593 w 5890490"/>
                <a:gd name="connsiteY2" fmla="*/ 5962054 h 6578439"/>
                <a:gd name="connsiteX3" fmla="*/ 5663414 w 5890490"/>
                <a:gd name="connsiteY3" fmla="*/ 6082564 h 6578439"/>
                <a:gd name="connsiteX4" fmla="*/ 5147099 w 5890490"/>
                <a:gd name="connsiteY4" fmla="*/ 6547726 h 6578439"/>
                <a:gd name="connsiteX5" fmla="*/ 5105015 w 5890490"/>
                <a:gd name="connsiteY5" fmla="*/ 6578439 h 6578439"/>
                <a:gd name="connsiteX6" fmla="*/ 4385601 w 5890490"/>
                <a:gd name="connsiteY6" fmla="*/ 6578439 h 6578439"/>
                <a:gd name="connsiteX7" fmla="*/ 4507252 w 5890490"/>
                <a:gd name="connsiteY7" fmla="*/ 6515968 h 6578439"/>
                <a:gd name="connsiteX8" fmla="*/ 4909330 w 5890490"/>
                <a:gd name="connsiteY8" fmla="*/ 6253453 h 6578439"/>
                <a:gd name="connsiteX9" fmla="*/ 5411374 w 5890490"/>
                <a:gd name="connsiteY9" fmla="*/ 5828544 h 6578439"/>
                <a:gd name="connsiteX10" fmla="*/ 5533570 w 5890490"/>
                <a:gd name="connsiteY10" fmla="*/ 5714534 h 6578439"/>
                <a:gd name="connsiteX11" fmla="*/ 5657425 w 5890490"/>
                <a:gd name="connsiteY11" fmla="*/ 5597650 h 6578439"/>
                <a:gd name="connsiteX12" fmla="*/ 3336813 w 5890490"/>
                <a:gd name="connsiteY12" fmla="*/ 499 h 6578439"/>
                <a:gd name="connsiteX13" fmla="*/ 3513674 w 5890490"/>
                <a:gd name="connsiteY13" fmla="*/ 1202 h 6578439"/>
                <a:gd name="connsiteX14" fmla="*/ 3602743 w 5890490"/>
                <a:gd name="connsiteY14" fmla="*/ 4827 h 6578439"/>
                <a:gd name="connsiteX15" fmla="*/ 3647213 w 5890490"/>
                <a:gd name="connsiteY15" fmla="*/ 6703 h 6578439"/>
                <a:gd name="connsiteX16" fmla="*/ 3691684 w 5890490"/>
                <a:gd name="connsiteY16" fmla="*/ 9453 h 6578439"/>
                <a:gd name="connsiteX17" fmla="*/ 3868927 w 5890490"/>
                <a:gd name="connsiteY17" fmla="*/ 27080 h 6578439"/>
                <a:gd name="connsiteX18" fmla="*/ 5200872 w 5890490"/>
                <a:gd name="connsiteY18" fmla="*/ 472240 h 6578439"/>
                <a:gd name="connsiteX19" fmla="*/ 5772711 w 5890490"/>
                <a:gd name="connsiteY19" fmla="*/ 866334 h 6578439"/>
                <a:gd name="connsiteX20" fmla="*/ 5890490 w 5890490"/>
                <a:gd name="connsiteY20" fmla="*/ 972426 h 6578439"/>
                <a:gd name="connsiteX21" fmla="*/ 5890490 w 5890490"/>
                <a:gd name="connsiteY21" fmla="*/ 1158576 h 6578439"/>
                <a:gd name="connsiteX22" fmla="*/ 5676045 w 5890490"/>
                <a:gd name="connsiteY22" fmla="*/ 986969 h 6578439"/>
                <a:gd name="connsiteX23" fmla="*/ 5103776 w 5890490"/>
                <a:gd name="connsiteY23" fmla="*/ 655879 h 6578439"/>
                <a:gd name="connsiteX24" fmla="*/ 4482465 w 5890490"/>
                <a:gd name="connsiteY24" fmla="*/ 440363 h 6578439"/>
                <a:gd name="connsiteX25" fmla="*/ 4402444 w 5890490"/>
                <a:gd name="connsiteY25" fmla="*/ 422111 h 6578439"/>
                <a:gd name="connsiteX26" fmla="*/ 4322423 w 5890490"/>
                <a:gd name="connsiteY26" fmla="*/ 404610 h 6578439"/>
                <a:gd name="connsiteX27" fmla="*/ 4241892 w 5890490"/>
                <a:gd name="connsiteY27" fmla="*/ 389858 h 6578439"/>
                <a:gd name="connsiteX28" fmla="*/ 4201627 w 5890490"/>
                <a:gd name="connsiteY28" fmla="*/ 382483 h 6578439"/>
                <a:gd name="connsiteX29" fmla="*/ 4161234 w 5890490"/>
                <a:gd name="connsiteY29" fmla="*/ 375857 h 6578439"/>
                <a:gd name="connsiteX30" fmla="*/ 3999280 w 5890490"/>
                <a:gd name="connsiteY30" fmla="*/ 353606 h 6578439"/>
                <a:gd name="connsiteX31" fmla="*/ 3836817 w 5890490"/>
                <a:gd name="connsiteY31" fmla="*/ 338480 h 6578439"/>
                <a:gd name="connsiteX32" fmla="*/ 3673972 w 5890490"/>
                <a:gd name="connsiteY32" fmla="*/ 330604 h 6578439"/>
                <a:gd name="connsiteX33" fmla="*/ 3511126 w 5890490"/>
                <a:gd name="connsiteY33" fmla="*/ 328978 h 6578439"/>
                <a:gd name="connsiteX34" fmla="*/ 3183142 w 5890490"/>
                <a:gd name="connsiteY34" fmla="*/ 342854 h 6578439"/>
                <a:gd name="connsiteX35" fmla="*/ 2541444 w 5890490"/>
                <a:gd name="connsiteY35" fmla="*/ 439988 h 6578439"/>
                <a:gd name="connsiteX36" fmla="*/ 1933895 w 5890490"/>
                <a:gd name="connsiteY36" fmla="*/ 650505 h 6578439"/>
                <a:gd name="connsiteX37" fmla="*/ 1378079 w 5890490"/>
                <a:gd name="connsiteY37" fmla="*/ 983905 h 6578439"/>
                <a:gd name="connsiteX38" fmla="*/ 1312967 w 5890490"/>
                <a:gd name="connsiteY38" fmla="*/ 1033660 h 6578439"/>
                <a:gd name="connsiteX39" fmla="*/ 1248364 w 5890490"/>
                <a:gd name="connsiteY39" fmla="*/ 1084413 h 6578439"/>
                <a:gd name="connsiteX40" fmla="*/ 1185163 w 5890490"/>
                <a:gd name="connsiteY40" fmla="*/ 1137168 h 6578439"/>
                <a:gd name="connsiteX41" fmla="*/ 1122852 w 5890490"/>
                <a:gd name="connsiteY41" fmla="*/ 1190922 h 6578439"/>
                <a:gd name="connsiteX42" fmla="*/ 892092 w 5890490"/>
                <a:gd name="connsiteY42" fmla="*/ 1421440 h 6578439"/>
                <a:gd name="connsiteX43" fmla="*/ 707202 w 5890490"/>
                <a:gd name="connsiteY43" fmla="*/ 1684212 h 6578439"/>
                <a:gd name="connsiteX44" fmla="*/ 670121 w 5890490"/>
                <a:gd name="connsiteY44" fmla="*/ 1756093 h 6578439"/>
                <a:gd name="connsiteX45" fmla="*/ 637630 w 5890490"/>
                <a:gd name="connsiteY45" fmla="*/ 1830724 h 6578439"/>
                <a:gd name="connsiteX46" fmla="*/ 607685 w 5890490"/>
                <a:gd name="connsiteY46" fmla="*/ 1907105 h 6578439"/>
                <a:gd name="connsiteX47" fmla="*/ 580034 w 5890490"/>
                <a:gd name="connsiteY47" fmla="*/ 1984986 h 6578439"/>
                <a:gd name="connsiteX48" fmla="*/ 481919 w 5890490"/>
                <a:gd name="connsiteY48" fmla="*/ 2304386 h 6578439"/>
                <a:gd name="connsiteX49" fmla="*/ 433881 w 5890490"/>
                <a:gd name="connsiteY49" fmla="*/ 2465399 h 6578439"/>
                <a:gd name="connsiteX50" fmla="*/ 384442 w 5890490"/>
                <a:gd name="connsiteY50" fmla="*/ 2626163 h 6578439"/>
                <a:gd name="connsiteX51" fmla="*/ 166039 w 5890490"/>
                <a:gd name="connsiteY51" fmla="*/ 3261338 h 6578439"/>
                <a:gd name="connsiteX52" fmla="*/ 56202 w 5890490"/>
                <a:gd name="connsiteY52" fmla="*/ 3910265 h 6578439"/>
                <a:gd name="connsiteX53" fmla="*/ 93664 w 5890490"/>
                <a:gd name="connsiteY53" fmla="*/ 4237292 h 6578439"/>
                <a:gd name="connsiteX54" fmla="*/ 111758 w 5890490"/>
                <a:gd name="connsiteY54" fmla="*/ 4317548 h 6578439"/>
                <a:gd name="connsiteX55" fmla="*/ 133038 w 5890490"/>
                <a:gd name="connsiteY55" fmla="*/ 4397054 h 6578439"/>
                <a:gd name="connsiteX56" fmla="*/ 157757 w 5890490"/>
                <a:gd name="connsiteY56" fmla="*/ 4475560 h 6578439"/>
                <a:gd name="connsiteX57" fmla="*/ 185153 w 5890490"/>
                <a:gd name="connsiteY57" fmla="*/ 4553066 h 6578439"/>
                <a:gd name="connsiteX58" fmla="*/ 493642 w 5890490"/>
                <a:gd name="connsiteY58" fmla="*/ 5132239 h 6578439"/>
                <a:gd name="connsiteX59" fmla="*/ 914391 w 5890490"/>
                <a:gd name="connsiteY59" fmla="*/ 5636528 h 6578439"/>
                <a:gd name="connsiteX60" fmla="*/ 1402034 w 5890490"/>
                <a:gd name="connsiteY60" fmla="*/ 6076188 h 6578439"/>
                <a:gd name="connsiteX61" fmla="*/ 1664397 w 5890490"/>
                <a:gd name="connsiteY61" fmla="*/ 6267079 h 6578439"/>
                <a:gd name="connsiteX62" fmla="*/ 1938992 w 5890490"/>
                <a:gd name="connsiteY62" fmla="*/ 6434343 h 6578439"/>
                <a:gd name="connsiteX63" fmla="*/ 2225931 w 5890490"/>
                <a:gd name="connsiteY63" fmla="*/ 6574322 h 6578439"/>
                <a:gd name="connsiteX64" fmla="*/ 2236328 w 5890490"/>
                <a:gd name="connsiteY64" fmla="*/ 6578439 h 6578439"/>
                <a:gd name="connsiteX65" fmla="*/ 1504665 w 5890490"/>
                <a:gd name="connsiteY65" fmla="*/ 6578439 h 6578439"/>
                <a:gd name="connsiteX66" fmla="*/ 1456827 w 5890490"/>
                <a:gd name="connsiteY66" fmla="*/ 6543476 h 6578439"/>
                <a:gd name="connsiteX67" fmla="*/ 1188475 w 5890490"/>
                <a:gd name="connsiteY67" fmla="*/ 6314083 h 6578439"/>
                <a:gd name="connsiteX68" fmla="*/ 721728 w 5890490"/>
                <a:gd name="connsiteY68" fmla="*/ 5798666 h 6578439"/>
                <a:gd name="connsiteX69" fmla="*/ 344175 w 5890490"/>
                <a:gd name="connsiteY69" fmla="*/ 5219495 h 6578439"/>
                <a:gd name="connsiteX70" fmla="*/ 87293 w 5890490"/>
                <a:gd name="connsiteY70" fmla="*/ 4583569 h 6578439"/>
                <a:gd name="connsiteX71" fmla="*/ 65886 w 5890490"/>
                <a:gd name="connsiteY71" fmla="*/ 4500813 h 6578439"/>
                <a:gd name="connsiteX72" fmla="*/ 47409 w 5890490"/>
                <a:gd name="connsiteY72" fmla="*/ 4417431 h 6578439"/>
                <a:gd name="connsiteX73" fmla="*/ 39000 w 5890490"/>
                <a:gd name="connsiteY73" fmla="*/ 4375677 h 6578439"/>
                <a:gd name="connsiteX74" fmla="*/ 31610 w 5890490"/>
                <a:gd name="connsiteY74" fmla="*/ 4333674 h 6578439"/>
                <a:gd name="connsiteX75" fmla="*/ 18868 w 5890490"/>
                <a:gd name="connsiteY75" fmla="*/ 4249417 h 6578439"/>
                <a:gd name="connsiteX76" fmla="*/ 646 w 5890490"/>
                <a:gd name="connsiteY76" fmla="*/ 3910265 h 6578439"/>
                <a:gd name="connsiteX77" fmla="*/ 130234 w 5890490"/>
                <a:gd name="connsiteY77" fmla="*/ 3248337 h 6578439"/>
                <a:gd name="connsiteX78" fmla="*/ 335383 w 5890490"/>
                <a:gd name="connsiteY78" fmla="*/ 2611911 h 6578439"/>
                <a:gd name="connsiteX79" fmla="*/ 487272 w 5890490"/>
                <a:gd name="connsiteY79" fmla="*/ 1958609 h 6578439"/>
                <a:gd name="connsiteX80" fmla="*/ 508550 w 5890490"/>
                <a:gd name="connsiteY80" fmla="*/ 1876227 h 6578439"/>
                <a:gd name="connsiteX81" fmla="*/ 531742 w 5890490"/>
                <a:gd name="connsiteY81" fmla="*/ 1793721 h 6578439"/>
                <a:gd name="connsiteX82" fmla="*/ 558245 w 5890490"/>
                <a:gd name="connsiteY82" fmla="*/ 1711465 h 6578439"/>
                <a:gd name="connsiteX83" fmla="*/ 590100 w 5890490"/>
                <a:gd name="connsiteY83" fmla="*/ 1630332 h 6578439"/>
                <a:gd name="connsiteX84" fmla="*/ 758680 w 5890490"/>
                <a:gd name="connsiteY84" fmla="*/ 1322433 h 6578439"/>
                <a:gd name="connsiteX85" fmla="*/ 976317 w 5890490"/>
                <a:gd name="connsiteY85" fmla="*/ 1049286 h 6578439"/>
                <a:gd name="connsiteX86" fmla="*/ 1035314 w 5890490"/>
                <a:gd name="connsiteY86" fmla="*/ 985406 h 6578439"/>
                <a:gd name="connsiteX87" fmla="*/ 1095329 w 5890490"/>
                <a:gd name="connsiteY87" fmla="*/ 922526 h 6578439"/>
                <a:gd name="connsiteX88" fmla="*/ 1157384 w 5890490"/>
                <a:gd name="connsiteY88" fmla="*/ 861271 h 6578439"/>
                <a:gd name="connsiteX89" fmla="*/ 1220841 w 5890490"/>
                <a:gd name="connsiteY89" fmla="*/ 801017 h 6578439"/>
                <a:gd name="connsiteX90" fmla="*/ 1286462 w 5890490"/>
                <a:gd name="connsiteY90" fmla="*/ 742886 h 6578439"/>
                <a:gd name="connsiteX91" fmla="*/ 1353233 w 5890490"/>
                <a:gd name="connsiteY91" fmla="*/ 685632 h 6578439"/>
                <a:gd name="connsiteX92" fmla="*/ 1369924 w 5890490"/>
                <a:gd name="connsiteY92" fmla="*/ 671256 h 6578439"/>
                <a:gd name="connsiteX93" fmla="*/ 1387380 w 5890490"/>
                <a:gd name="connsiteY93" fmla="*/ 657755 h 6578439"/>
                <a:gd name="connsiteX94" fmla="*/ 1422422 w 5890490"/>
                <a:gd name="connsiteY94" fmla="*/ 630877 h 6578439"/>
                <a:gd name="connsiteX95" fmla="*/ 1492759 w 5890490"/>
                <a:gd name="connsiteY95" fmla="*/ 577248 h 6578439"/>
                <a:gd name="connsiteX96" fmla="*/ 1528820 w 5890490"/>
                <a:gd name="connsiteY96" fmla="*/ 551496 h 6578439"/>
                <a:gd name="connsiteX97" fmla="*/ 1565390 w 5890490"/>
                <a:gd name="connsiteY97" fmla="*/ 526370 h 6578439"/>
                <a:gd name="connsiteX98" fmla="*/ 1639040 w 5890490"/>
                <a:gd name="connsiteY98" fmla="*/ 476490 h 6578439"/>
                <a:gd name="connsiteX99" fmla="*/ 1792075 w 5890490"/>
                <a:gd name="connsiteY99" fmla="*/ 384859 h 6578439"/>
                <a:gd name="connsiteX100" fmla="*/ 2455943 w 5890490"/>
                <a:gd name="connsiteY100" fmla="*/ 117836 h 6578439"/>
                <a:gd name="connsiteX101" fmla="*/ 3159952 w 5890490"/>
                <a:gd name="connsiteY101" fmla="*/ 7203 h 6578439"/>
                <a:gd name="connsiteX102" fmla="*/ 3336813 w 5890490"/>
                <a:gd name="connsiteY102" fmla="*/ 499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890490" h="6578439">
                  <a:moveTo>
                    <a:pt x="5890490" y="5389037"/>
                  </a:moveTo>
                  <a:lnTo>
                    <a:pt x="5890490" y="5855587"/>
                  </a:lnTo>
                  <a:lnTo>
                    <a:pt x="5784593" y="5962054"/>
                  </a:lnTo>
                  <a:cubicBezTo>
                    <a:pt x="5744454" y="6002308"/>
                    <a:pt x="5704062" y="6042436"/>
                    <a:pt x="5663414" y="6082564"/>
                  </a:cubicBezTo>
                  <a:cubicBezTo>
                    <a:pt x="5500314" y="6242577"/>
                    <a:pt x="5330970" y="6400714"/>
                    <a:pt x="5147099" y="6547726"/>
                  </a:cubicBezTo>
                  <a:lnTo>
                    <a:pt x="5105015" y="6578439"/>
                  </a:lnTo>
                  <a:lnTo>
                    <a:pt x="4385601" y="6578439"/>
                  </a:lnTo>
                  <a:lnTo>
                    <a:pt x="4507252" y="6515968"/>
                  </a:lnTo>
                  <a:cubicBezTo>
                    <a:pt x="4645901" y="6439679"/>
                    <a:pt x="4779837" y="6350961"/>
                    <a:pt x="4909330" y="6253453"/>
                  </a:cubicBezTo>
                  <a:cubicBezTo>
                    <a:pt x="5082369" y="6123567"/>
                    <a:pt x="5248145" y="5979180"/>
                    <a:pt x="5411374" y="5828544"/>
                  </a:cubicBezTo>
                  <a:cubicBezTo>
                    <a:pt x="5452149" y="5790791"/>
                    <a:pt x="5492924" y="5752788"/>
                    <a:pt x="5533570" y="5714534"/>
                  </a:cubicBezTo>
                  <a:lnTo>
                    <a:pt x="5657425" y="5597650"/>
                  </a:lnTo>
                  <a:close/>
                  <a:moveTo>
                    <a:pt x="3336813" y="499"/>
                  </a:moveTo>
                  <a:cubicBezTo>
                    <a:pt x="3395682" y="-392"/>
                    <a:pt x="3454550" y="-48"/>
                    <a:pt x="3513674" y="1202"/>
                  </a:cubicBezTo>
                  <a:lnTo>
                    <a:pt x="3602743" y="4827"/>
                  </a:lnTo>
                  <a:lnTo>
                    <a:pt x="3647213" y="6703"/>
                  </a:lnTo>
                  <a:cubicBezTo>
                    <a:pt x="3661994" y="7327"/>
                    <a:pt x="3676903" y="7703"/>
                    <a:pt x="3691684" y="9453"/>
                  </a:cubicBezTo>
                  <a:lnTo>
                    <a:pt x="3868927" y="27080"/>
                  </a:lnTo>
                  <a:cubicBezTo>
                    <a:pt x="4340645" y="85584"/>
                    <a:pt x="4795160" y="243221"/>
                    <a:pt x="5200872" y="472240"/>
                  </a:cubicBezTo>
                  <a:cubicBezTo>
                    <a:pt x="5403855" y="587124"/>
                    <a:pt x="5594988" y="719447"/>
                    <a:pt x="5772711" y="866334"/>
                  </a:cubicBezTo>
                  <a:lnTo>
                    <a:pt x="5890490" y="972426"/>
                  </a:lnTo>
                  <a:lnTo>
                    <a:pt x="5890490" y="1158576"/>
                  </a:lnTo>
                  <a:lnTo>
                    <a:pt x="5676045" y="986969"/>
                  </a:lnTo>
                  <a:cubicBezTo>
                    <a:pt x="5496587" y="857740"/>
                    <a:pt x="5304275" y="746699"/>
                    <a:pt x="5103776" y="655879"/>
                  </a:cubicBezTo>
                  <a:cubicBezTo>
                    <a:pt x="4903214" y="564747"/>
                    <a:pt x="4695006" y="492492"/>
                    <a:pt x="4482465" y="440363"/>
                  </a:cubicBezTo>
                  <a:lnTo>
                    <a:pt x="4402444" y="422111"/>
                  </a:lnTo>
                  <a:cubicBezTo>
                    <a:pt x="4375813" y="416111"/>
                    <a:pt x="4349436" y="408859"/>
                    <a:pt x="4322423" y="404610"/>
                  </a:cubicBezTo>
                  <a:lnTo>
                    <a:pt x="4241892" y="389858"/>
                  </a:lnTo>
                  <a:lnTo>
                    <a:pt x="4201627" y="382483"/>
                  </a:lnTo>
                  <a:cubicBezTo>
                    <a:pt x="4188248" y="379983"/>
                    <a:pt x="4174869" y="377483"/>
                    <a:pt x="4161234" y="375857"/>
                  </a:cubicBezTo>
                  <a:cubicBezTo>
                    <a:pt x="4107208" y="368482"/>
                    <a:pt x="4053308" y="360482"/>
                    <a:pt x="3999280" y="353606"/>
                  </a:cubicBezTo>
                  <a:cubicBezTo>
                    <a:pt x="3944999" y="348855"/>
                    <a:pt x="3890844" y="343854"/>
                    <a:pt x="3836817" y="338480"/>
                  </a:cubicBezTo>
                  <a:lnTo>
                    <a:pt x="3673972" y="330604"/>
                  </a:lnTo>
                  <a:cubicBezTo>
                    <a:pt x="3619690" y="329104"/>
                    <a:pt x="3565281" y="329604"/>
                    <a:pt x="3511126" y="328978"/>
                  </a:cubicBezTo>
                  <a:cubicBezTo>
                    <a:pt x="3402054" y="330728"/>
                    <a:pt x="3291706" y="334604"/>
                    <a:pt x="3183142" y="342854"/>
                  </a:cubicBezTo>
                  <a:cubicBezTo>
                    <a:pt x="2965505" y="358855"/>
                    <a:pt x="2750670" y="389733"/>
                    <a:pt x="2541444" y="439988"/>
                  </a:cubicBezTo>
                  <a:cubicBezTo>
                    <a:pt x="2332216" y="490117"/>
                    <a:pt x="2128850" y="559997"/>
                    <a:pt x="1933895" y="650505"/>
                  </a:cubicBezTo>
                  <a:cubicBezTo>
                    <a:pt x="1738939" y="741261"/>
                    <a:pt x="1553540" y="854146"/>
                    <a:pt x="1378079" y="983905"/>
                  </a:cubicBezTo>
                  <a:lnTo>
                    <a:pt x="1312967" y="1033660"/>
                  </a:lnTo>
                  <a:cubicBezTo>
                    <a:pt x="1291178" y="1050286"/>
                    <a:pt x="1269006" y="1066412"/>
                    <a:pt x="1248364" y="1084413"/>
                  </a:cubicBezTo>
                  <a:lnTo>
                    <a:pt x="1185163" y="1137168"/>
                  </a:lnTo>
                  <a:cubicBezTo>
                    <a:pt x="1164138" y="1154794"/>
                    <a:pt x="1142603" y="1172046"/>
                    <a:pt x="1122852" y="1190922"/>
                  </a:cubicBezTo>
                  <a:cubicBezTo>
                    <a:pt x="1041557" y="1264303"/>
                    <a:pt x="961663" y="1339309"/>
                    <a:pt x="892092" y="1421440"/>
                  </a:cubicBezTo>
                  <a:cubicBezTo>
                    <a:pt x="819589" y="1501822"/>
                    <a:pt x="759827" y="1590329"/>
                    <a:pt x="707202" y="1684212"/>
                  </a:cubicBezTo>
                  <a:cubicBezTo>
                    <a:pt x="694715" y="1708089"/>
                    <a:pt x="682227" y="1731841"/>
                    <a:pt x="670121" y="1756093"/>
                  </a:cubicBezTo>
                  <a:lnTo>
                    <a:pt x="637630" y="1830724"/>
                  </a:lnTo>
                  <a:cubicBezTo>
                    <a:pt x="626161" y="1855350"/>
                    <a:pt x="617624" y="1881603"/>
                    <a:pt x="607685" y="1907105"/>
                  </a:cubicBezTo>
                  <a:cubicBezTo>
                    <a:pt x="598128" y="1932857"/>
                    <a:pt x="588317" y="1958483"/>
                    <a:pt x="580034" y="1984986"/>
                  </a:cubicBezTo>
                  <a:cubicBezTo>
                    <a:pt x="544611" y="2089620"/>
                    <a:pt x="513393" y="2197128"/>
                    <a:pt x="481919" y="2304386"/>
                  </a:cubicBezTo>
                  <a:lnTo>
                    <a:pt x="433881" y="2465399"/>
                  </a:lnTo>
                  <a:lnTo>
                    <a:pt x="384442" y="2626163"/>
                  </a:lnTo>
                  <a:cubicBezTo>
                    <a:pt x="317672" y="2839680"/>
                    <a:pt x="243129" y="3050946"/>
                    <a:pt x="166039" y="3261338"/>
                  </a:cubicBezTo>
                  <a:cubicBezTo>
                    <a:pt x="88822" y="3468979"/>
                    <a:pt x="50850" y="3690248"/>
                    <a:pt x="56202" y="3910265"/>
                  </a:cubicBezTo>
                  <a:cubicBezTo>
                    <a:pt x="58495" y="4020274"/>
                    <a:pt x="71493" y="4129783"/>
                    <a:pt x="93664" y="4237292"/>
                  </a:cubicBezTo>
                  <a:cubicBezTo>
                    <a:pt x="99143" y="4264168"/>
                    <a:pt x="104623" y="4291045"/>
                    <a:pt x="111758" y="4317548"/>
                  </a:cubicBezTo>
                  <a:cubicBezTo>
                    <a:pt x="118384" y="4344176"/>
                    <a:pt x="124627" y="4370802"/>
                    <a:pt x="133038" y="4397054"/>
                  </a:cubicBezTo>
                  <a:cubicBezTo>
                    <a:pt x="140810" y="4423307"/>
                    <a:pt x="148456" y="4449683"/>
                    <a:pt x="157757" y="4475560"/>
                  </a:cubicBezTo>
                  <a:cubicBezTo>
                    <a:pt x="166549" y="4501562"/>
                    <a:pt x="175087" y="4527564"/>
                    <a:pt x="185153" y="4553066"/>
                  </a:cubicBezTo>
                  <a:cubicBezTo>
                    <a:pt x="262371" y="4758458"/>
                    <a:pt x="368895" y="4951974"/>
                    <a:pt x="493642" y="5132239"/>
                  </a:cubicBezTo>
                  <a:cubicBezTo>
                    <a:pt x="618389" y="5312627"/>
                    <a:pt x="760846" y="5480391"/>
                    <a:pt x="914391" y="5636528"/>
                  </a:cubicBezTo>
                  <a:cubicBezTo>
                    <a:pt x="1069081" y="5793166"/>
                    <a:pt x="1231544" y="5941677"/>
                    <a:pt x="1402034" y="6076188"/>
                  </a:cubicBezTo>
                  <a:cubicBezTo>
                    <a:pt x="1487535" y="6143320"/>
                    <a:pt x="1574565" y="6207574"/>
                    <a:pt x="1664397" y="6267079"/>
                  </a:cubicBezTo>
                  <a:cubicBezTo>
                    <a:pt x="1753592" y="6327459"/>
                    <a:pt x="1845336" y="6383088"/>
                    <a:pt x="1938992" y="6434343"/>
                  </a:cubicBezTo>
                  <a:cubicBezTo>
                    <a:pt x="2032647" y="6485659"/>
                    <a:pt x="2128309" y="6532600"/>
                    <a:pt x="2225931" y="6574322"/>
                  </a:cubicBezTo>
                  <a:lnTo>
                    <a:pt x="2236328" y="6578439"/>
                  </a:lnTo>
                  <a:lnTo>
                    <a:pt x="1504665" y="6578439"/>
                  </a:lnTo>
                  <a:lnTo>
                    <a:pt x="1456827" y="6543476"/>
                  </a:lnTo>
                  <a:cubicBezTo>
                    <a:pt x="1363554" y="6470595"/>
                    <a:pt x="1273848" y="6394340"/>
                    <a:pt x="1188475" y="6314083"/>
                  </a:cubicBezTo>
                  <a:cubicBezTo>
                    <a:pt x="1017856" y="6153445"/>
                    <a:pt x="863803" y="5979931"/>
                    <a:pt x="721728" y="5798666"/>
                  </a:cubicBezTo>
                  <a:cubicBezTo>
                    <a:pt x="579397" y="5616027"/>
                    <a:pt x="452103" y="5422511"/>
                    <a:pt x="344175" y="5219495"/>
                  </a:cubicBezTo>
                  <a:cubicBezTo>
                    <a:pt x="236505" y="5016354"/>
                    <a:pt x="147946" y="4803586"/>
                    <a:pt x="87293" y="4583569"/>
                  </a:cubicBezTo>
                  <a:cubicBezTo>
                    <a:pt x="79138" y="4556193"/>
                    <a:pt x="72639" y="4528440"/>
                    <a:pt x="65886" y="4500813"/>
                  </a:cubicBezTo>
                  <a:cubicBezTo>
                    <a:pt x="58751" y="4473311"/>
                    <a:pt x="53144" y="4445308"/>
                    <a:pt x="47409" y="4417431"/>
                  </a:cubicBezTo>
                  <a:cubicBezTo>
                    <a:pt x="44733" y="4403430"/>
                    <a:pt x="41294" y="4389679"/>
                    <a:pt x="39000" y="4375677"/>
                  </a:cubicBezTo>
                  <a:lnTo>
                    <a:pt x="31610" y="4333674"/>
                  </a:lnTo>
                  <a:cubicBezTo>
                    <a:pt x="26258" y="4305797"/>
                    <a:pt x="22563" y="4277544"/>
                    <a:pt x="18868" y="4249417"/>
                  </a:cubicBezTo>
                  <a:cubicBezTo>
                    <a:pt x="4214" y="4136784"/>
                    <a:pt x="-2158" y="4023275"/>
                    <a:pt x="646" y="3910265"/>
                  </a:cubicBezTo>
                  <a:cubicBezTo>
                    <a:pt x="5997" y="3683872"/>
                    <a:pt x="50596" y="3459605"/>
                    <a:pt x="130234" y="3248337"/>
                  </a:cubicBezTo>
                  <a:cubicBezTo>
                    <a:pt x="207961" y="3039196"/>
                    <a:pt x="278044" y="2827179"/>
                    <a:pt x="335383" y="2611911"/>
                  </a:cubicBezTo>
                  <a:cubicBezTo>
                    <a:pt x="393743" y="2396644"/>
                    <a:pt x="435792" y="2178627"/>
                    <a:pt x="487272" y="1958609"/>
                  </a:cubicBezTo>
                  <a:cubicBezTo>
                    <a:pt x="493259" y="1931107"/>
                    <a:pt x="501287" y="1903730"/>
                    <a:pt x="508550" y="1876227"/>
                  </a:cubicBezTo>
                  <a:cubicBezTo>
                    <a:pt x="516195" y="1848725"/>
                    <a:pt x="522312" y="1820972"/>
                    <a:pt x="531742" y="1793721"/>
                  </a:cubicBezTo>
                  <a:lnTo>
                    <a:pt x="558245" y="1711465"/>
                  </a:lnTo>
                  <a:cubicBezTo>
                    <a:pt x="568439" y="1684337"/>
                    <a:pt x="579652" y="1657459"/>
                    <a:pt x="590100" y="1630332"/>
                  </a:cubicBezTo>
                  <a:cubicBezTo>
                    <a:pt x="635080" y="1523075"/>
                    <a:pt x="690637" y="1417566"/>
                    <a:pt x="758680" y="1322433"/>
                  </a:cubicBezTo>
                  <a:cubicBezTo>
                    <a:pt x="824430" y="1225051"/>
                    <a:pt x="899610" y="1136168"/>
                    <a:pt x="976317" y="1049286"/>
                  </a:cubicBezTo>
                  <a:cubicBezTo>
                    <a:pt x="995049" y="1027035"/>
                    <a:pt x="1015436" y="1006533"/>
                    <a:pt x="1035314" y="985406"/>
                  </a:cubicBezTo>
                  <a:lnTo>
                    <a:pt x="1095329" y="922526"/>
                  </a:lnTo>
                  <a:cubicBezTo>
                    <a:pt x="1114953" y="901149"/>
                    <a:pt x="1136359" y="881397"/>
                    <a:pt x="1157384" y="861271"/>
                  </a:cubicBezTo>
                  <a:lnTo>
                    <a:pt x="1220841" y="801017"/>
                  </a:lnTo>
                  <a:cubicBezTo>
                    <a:pt x="1241610" y="780514"/>
                    <a:pt x="1264418" y="762014"/>
                    <a:pt x="1286462" y="742886"/>
                  </a:cubicBezTo>
                  <a:lnTo>
                    <a:pt x="1353233" y="685632"/>
                  </a:lnTo>
                  <a:lnTo>
                    <a:pt x="1369924" y="671256"/>
                  </a:lnTo>
                  <a:cubicBezTo>
                    <a:pt x="1375658" y="666631"/>
                    <a:pt x="1381520" y="662255"/>
                    <a:pt x="1387380" y="657755"/>
                  </a:cubicBezTo>
                  <a:lnTo>
                    <a:pt x="1422422" y="630877"/>
                  </a:lnTo>
                  <a:lnTo>
                    <a:pt x="1492759" y="577248"/>
                  </a:lnTo>
                  <a:cubicBezTo>
                    <a:pt x="1504355" y="567997"/>
                    <a:pt x="1516714" y="559997"/>
                    <a:pt x="1528820" y="551496"/>
                  </a:cubicBezTo>
                  <a:lnTo>
                    <a:pt x="1565390" y="526370"/>
                  </a:lnTo>
                  <a:lnTo>
                    <a:pt x="1639040" y="476490"/>
                  </a:lnTo>
                  <a:cubicBezTo>
                    <a:pt x="1689754" y="445613"/>
                    <a:pt x="1740723" y="414986"/>
                    <a:pt x="1792075" y="384859"/>
                  </a:cubicBezTo>
                  <a:cubicBezTo>
                    <a:pt x="2000282" y="268724"/>
                    <a:pt x="2224927" y="179467"/>
                    <a:pt x="2455943" y="117836"/>
                  </a:cubicBezTo>
                  <a:cubicBezTo>
                    <a:pt x="2687088" y="55957"/>
                    <a:pt x="2923964" y="21204"/>
                    <a:pt x="3159952" y="7203"/>
                  </a:cubicBezTo>
                  <a:cubicBezTo>
                    <a:pt x="3219076" y="3515"/>
                    <a:pt x="3277945" y="1389"/>
                    <a:pt x="3336813" y="49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8952430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4946C9C-9FAA-8F54-E2CD-B68EC66AB32D}"/>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7C59BEC-C4CC-4741-B975-08C543178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 name="Arc 11">
            <a:extLst>
              <a:ext uri="{FF2B5EF4-FFF2-40B4-BE49-F238E27FC236}">
                <a16:creationId xmlns:a16="http://schemas.microsoft.com/office/drawing/2014/main" id="{72DEF309-605D-4117-9340-6D589B6C3A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986173" flipV="1">
            <a:off x="3930947" y="651615"/>
            <a:ext cx="4083433" cy="408343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 name="Titolo 1">
            <a:extLst>
              <a:ext uri="{FF2B5EF4-FFF2-40B4-BE49-F238E27FC236}">
                <a16:creationId xmlns:a16="http://schemas.microsoft.com/office/drawing/2014/main" id="{22B1489A-4D91-6410-1713-774A6FDAEA82}"/>
              </a:ext>
            </a:extLst>
          </p:cNvPr>
          <p:cNvSpPr>
            <a:spLocks noGrp="1"/>
          </p:cNvSpPr>
          <p:nvPr>
            <p:ph type="title"/>
          </p:nvPr>
        </p:nvSpPr>
        <p:spPr>
          <a:xfrm>
            <a:off x="838200" y="365125"/>
            <a:ext cx="10515599" cy="1325563"/>
          </a:xfrm>
        </p:spPr>
        <p:txBody>
          <a:bodyPr>
            <a:normAutofit/>
          </a:bodyPr>
          <a:lstStyle/>
          <a:p>
            <a:r>
              <a:rPr lang="it-IT" dirty="0">
                <a:ea typeface="Calibri Light"/>
                <a:cs typeface="Calibri Light"/>
              </a:rPr>
              <a:t>A </a:t>
            </a:r>
            <a:r>
              <a:rPr lang="it-IT" dirty="0" err="1">
                <a:ea typeface="Calibri Light"/>
                <a:cs typeface="Calibri Light"/>
              </a:rPr>
              <a:t>purposive</a:t>
            </a:r>
            <a:r>
              <a:rPr lang="it-IT" dirty="0">
                <a:ea typeface="Calibri Light"/>
                <a:cs typeface="Calibri Light"/>
              </a:rPr>
              <a:t> </a:t>
            </a:r>
            <a:r>
              <a:rPr lang="it-IT" dirty="0" err="1">
                <a:ea typeface="Calibri Light"/>
                <a:cs typeface="Calibri Light"/>
              </a:rPr>
              <a:t>definition</a:t>
            </a:r>
            <a:r>
              <a:rPr lang="it-IT" dirty="0">
                <a:ea typeface="Calibri Light"/>
                <a:cs typeface="Calibri Light"/>
              </a:rPr>
              <a:t>  </a:t>
            </a:r>
          </a:p>
        </p:txBody>
      </p:sp>
      <p:sp>
        <p:nvSpPr>
          <p:cNvPr id="3" name="Segnaposto contenuto 2">
            <a:extLst>
              <a:ext uri="{FF2B5EF4-FFF2-40B4-BE49-F238E27FC236}">
                <a16:creationId xmlns:a16="http://schemas.microsoft.com/office/drawing/2014/main" id="{9A575AB9-4588-5162-E0B3-A96B2056E31F}"/>
              </a:ext>
            </a:extLst>
          </p:cNvPr>
          <p:cNvSpPr>
            <a:spLocks noGrp="1"/>
          </p:cNvSpPr>
          <p:nvPr>
            <p:ph idx="1"/>
          </p:nvPr>
        </p:nvSpPr>
        <p:spPr>
          <a:xfrm>
            <a:off x="838200" y="1825625"/>
            <a:ext cx="6652317" cy="4329252"/>
          </a:xfrm>
        </p:spPr>
        <p:txBody>
          <a:bodyPr vert="horz" lIns="91440" tIns="45720" rIns="91440" bIns="45720" rtlCol="0" anchor="t">
            <a:normAutofit/>
          </a:bodyPr>
          <a:lstStyle/>
          <a:p>
            <a:pPr marL="0" indent="0" algn="just">
              <a:buNone/>
            </a:pPr>
            <a:r>
              <a:rPr lang="it-IT" sz="2400" dirty="0">
                <a:ea typeface="Calibri"/>
                <a:cs typeface="Calibri"/>
              </a:rPr>
              <a:t>2) A </a:t>
            </a:r>
            <a:r>
              <a:rPr lang="it-IT" sz="2400" err="1">
                <a:ea typeface="Calibri"/>
                <a:cs typeface="Calibri"/>
              </a:rPr>
              <a:t>purposive</a:t>
            </a:r>
            <a:r>
              <a:rPr lang="it-IT" sz="2400" dirty="0">
                <a:ea typeface="Calibri"/>
                <a:cs typeface="Calibri"/>
              </a:rPr>
              <a:t> </a:t>
            </a:r>
            <a:r>
              <a:rPr lang="it-IT" sz="2400" err="1">
                <a:ea typeface="Calibri"/>
                <a:cs typeface="Calibri"/>
              </a:rPr>
              <a:t>definition</a:t>
            </a:r>
            <a:r>
              <a:rPr lang="it-IT" sz="2400" dirty="0">
                <a:ea typeface="Calibri"/>
                <a:cs typeface="Calibri"/>
              </a:rPr>
              <a:t> of </a:t>
            </a:r>
            <a:r>
              <a:rPr lang="it-IT" sz="2400" err="1">
                <a:ea typeface="Calibri"/>
                <a:cs typeface="Calibri"/>
              </a:rPr>
              <a:t>environmental</a:t>
            </a:r>
            <a:r>
              <a:rPr lang="it-IT" sz="2400" dirty="0">
                <a:ea typeface="Calibri"/>
                <a:cs typeface="Calibri"/>
              </a:rPr>
              <a:t> </a:t>
            </a:r>
            <a:r>
              <a:rPr lang="it-IT" sz="2400" err="1">
                <a:ea typeface="Calibri"/>
                <a:cs typeface="Calibri"/>
              </a:rPr>
              <a:t>law</a:t>
            </a:r>
            <a:r>
              <a:rPr lang="it-IT" sz="2400" dirty="0">
                <a:ea typeface="Calibri"/>
                <a:cs typeface="Calibri"/>
              </a:rPr>
              <a:t> </a:t>
            </a:r>
            <a:r>
              <a:rPr lang="it-IT" sz="2400" err="1">
                <a:ea typeface="Calibri"/>
                <a:cs typeface="Calibri"/>
              </a:rPr>
              <a:t>seems</a:t>
            </a:r>
            <a:r>
              <a:rPr lang="it-IT" sz="2400" dirty="0">
                <a:ea typeface="Calibri"/>
                <a:cs typeface="Calibri"/>
              </a:rPr>
              <a:t> to </a:t>
            </a:r>
            <a:r>
              <a:rPr lang="it-IT" sz="2400" err="1">
                <a:ea typeface="Calibri"/>
                <a:cs typeface="Calibri"/>
              </a:rPr>
              <a:t>suggest</a:t>
            </a:r>
            <a:r>
              <a:rPr lang="it-IT" sz="2400" dirty="0">
                <a:ea typeface="Calibri"/>
                <a:cs typeface="Calibri"/>
              </a:rPr>
              <a:t> </a:t>
            </a:r>
            <a:r>
              <a:rPr lang="it-IT" sz="2400" err="1">
                <a:ea typeface="Calibri"/>
                <a:cs typeface="Calibri"/>
              </a:rPr>
              <a:t>that</a:t>
            </a:r>
            <a:r>
              <a:rPr lang="it-IT" sz="2400" dirty="0">
                <a:ea typeface="Calibri"/>
                <a:cs typeface="Calibri"/>
              </a:rPr>
              <a:t> the </a:t>
            </a:r>
            <a:r>
              <a:rPr lang="it-IT" sz="2400" err="1">
                <a:ea typeface="Calibri"/>
                <a:cs typeface="Calibri"/>
              </a:rPr>
              <a:t>role</a:t>
            </a:r>
            <a:r>
              <a:rPr lang="it-IT" sz="2400" dirty="0">
                <a:ea typeface="Calibri"/>
                <a:cs typeface="Calibri"/>
              </a:rPr>
              <a:t> of </a:t>
            </a:r>
            <a:r>
              <a:rPr lang="it-IT" sz="2400" err="1">
                <a:ea typeface="Calibri"/>
                <a:cs typeface="Calibri"/>
              </a:rPr>
              <a:t>environmental</a:t>
            </a:r>
            <a:r>
              <a:rPr lang="it-IT" sz="2400" dirty="0">
                <a:ea typeface="Calibri"/>
                <a:cs typeface="Calibri"/>
              </a:rPr>
              <a:t> </a:t>
            </a:r>
            <a:r>
              <a:rPr lang="it-IT" sz="2400" err="1">
                <a:ea typeface="Calibri"/>
                <a:cs typeface="Calibri"/>
              </a:rPr>
              <a:t>law</a:t>
            </a:r>
            <a:r>
              <a:rPr lang="it-IT" sz="2400" dirty="0">
                <a:ea typeface="Calibri"/>
                <a:cs typeface="Calibri"/>
              </a:rPr>
              <a:t> and </a:t>
            </a:r>
            <a:r>
              <a:rPr lang="it-IT" sz="2400" err="1">
                <a:ea typeface="Calibri"/>
                <a:cs typeface="Calibri"/>
              </a:rPr>
              <a:t>environmental</a:t>
            </a:r>
            <a:r>
              <a:rPr lang="it-IT" sz="2400" dirty="0">
                <a:ea typeface="Calibri"/>
                <a:cs typeface="Calibri"/>
              </a:rPr>
              <a:t> </a:t>
            </a:r>
            <a:r>
              <a:rPr lang="it-IT" sz="2400" err="1">
                <a:ea typeface="Calibri"/>
                <a:cs typeface="Calibri"/>
              </a:rPr>
              <a:t>lawyers</a:t>
            </a:r>
            <a:r>
              <a:rPr lang="it-IT" sz="2400" dirty="0">
                <a:ea typeface="Calibri"/>
                <a:cs typeface="Calibri"/>
              </a:rPr>
              <a:t> </a:t>
            </a:r>
            <a:r>
              <a:rPr lang="it-IT" sz="2400" err="1">
                <a:ea typeface="Calibri"/>
                <a:cs typeface="Calibri"/>
              </a:rPr>
              <a:t>is</a:t>
            </a:r>
            <a:r>
              <a:rPr lang="it-IT" sz="2400" dirty="0">
                <a:ea typeface="Calibri"/>
                <a:cs typeface="Calibri"/>
              </a:rPr>
              <a:t> to </a:t>
            </a:r>
            <a:r>
              <a:rPr lang="it-IT" sz="2400" err="1">
                <a:ea typeface="Calibri"/>
                <a:cs typeface="Calibri"/>
              </a:rPr>
              <a:t>enhance</a:t>
            </a:r>
            <a:r>
              <a:rPr lang="it-IT" sz="2400" dirty="0">
                <a:ea typeface="Calibri"/>
                <a:cs typeface="Calibri"/>
              </a:rPr>
              <a:t> </a:t>
            </a:r>
            <a:r>
              <a:rPr lang="it-IT" sz="2400" err="1">
                <a:ea typeface="Calibri"/>
                <a:cs typeface="Calibri"/>
              </a:rPr>
              <a:t>environmental</a:t>
            </a:r>
            <a:r>
              <a:rPr lang="it-IT" sz="2400" dirty="0">
                <a:ea typeface="Calibri"/>
                <a:cs typeface="Calibri"/>
              </a:rPr>
              <a:t> </a:t>
            </a:r>
            <a:r>
              <a:rPr lang="it-IT" sz="2400" err="1">
                <a:ea typeface="Calibri"/>
                <a:cs typeface="Calibri"/>
              </a:rPr>
              <a:t>protection</a:t>
            </a:r>
            <a:r>
              <a:rPr lang="it-IT" sz="2400" dirty="0">
                <a:ea typeface="Calibri"/>
                <a:cs typeface="Calibri"/>
              </a:rPr>
              <a:t> or to </a:t>
            </a:r>
            <a:r>
              <a:rPr lang="it-IT" sz="2400" err="1">
                <a:ea typeface="Calibri"/>
                <a:cs typeface="Calibri"/>
              </a:rPr>
              <a:t>pursue</a:t>
            </a:r>
            <a:r>
              <a:rPr lang="it-IT" sz="2400" dirty="0">
                <a:ea typeface="Calibri"/>
                <a:cs typeface="Calibri"/>
              </a:rPr>
              <a:t> a </a:t>
            </a:r>
            <a:r>
              <a:rPr lang="it-IT" sz="2400" err="1">
                <a:ea typeface="Calibri"/>
                <a:cs typeface="Calibri"/>
              </a:rPr>
              <a:t>particular</a:t>
            </a:r>
            <a:r>
              <a:rPr lang="it-IT" sz="2400" dirty="0">
                <a:ea typeface="Calibri"/>
                <a:cs typeface="Calibri"/>
              </a:rPr>
              <a:t> </a:t>
            </a:r>
            <a:r>
              <a:rPr lang="it-IT" sz="2400" err="1">
                <a:ea typeface="Calibri"/>
                <a:cs typeface="Calibri"/>
              </a:rPr>
              <a:t>environmental</a:t>
            </a:r>
            <a:r>
              <a:rPr lang="it-IT" sz="2400" dirty="0">
                <a:ea typeface="Calibri"/>
                <a:cs typeface="Calibri"/>
              </a:rPr>
              <a:t> ethic.</a:t>
            </a:r>
          </a:p>
          <a:p>
            <a:pPr marL="0" indent="0" algn="just">
              <a:buNone/>
            </a:pPr>
            <a:r>
              <a:rPr lang="it-IT" sz="2400" dirty="0">
                <a:ea typeface="Calibri"/>
                <a:cs typeface="Calibri"/>
              </a:rPr>
              <a:t>So </a:t>
            </a:r>
            <a:r>
              <a:rPr lang="it-IT" sz="2400" err="1">
                <a:ea typeface="Calibri"/>
                <a:cs typeface="Calibri"/>
              </a:rPr>
              <a:t>doing</a:t>
            </a:r>
            <a:r>
              <a:rPr lang="it-IT" sz="2400" dirty="0">
                <a:ea typeface="Calibri"/>
                <a:cs typeface="Calibri"/>
              </a:rPr>
              <a:t>, </a:t>
            </a:r>
            <a:r>
              <a:rPr lang="it-IT" sz="2400" err="1">
                <a:ea typeface="Calibri"/>
                <a:cs typeface="Calibri"/>
              </a:rPr>
              <a:t>it</a:t>
            </a:r>
            <a:r>
              <a:rPr lang="it-IT" sz="2400" dirty="0">
                <a:ea typeface="Calibri"/>
                <a:cs typeface="Calibri"/>
              </a:rPr>
              <a:t> </a:t>
            </a:r>
            <a:r>
              <a:rPr lang="it-IT" sz="2400" err="1">
                <a:ea typeface="Calibri"/>
                <a:cs typeface="Calibri"/>
              </a:rPr>
              <a:t>ignores</a:t>
            </a:r>
            <a:r>
              <a:rPr lang="it-IT" sz="2400" dirty="0">
                <a:ea typeface="Calibri"/>
                <a:cs typeface="Calibri"/>
              </a:rPr>
              <a:t> the </a:t>
            </a:r>
            <a:r>
              <a:rPr lang="it-IT" sz="2400" err="1">
                <a:ea typeface="Calibri"/>
                <a:cs typeface="Calibri"/>
              </a:rPr>
              <a:t>fact</a:t>
            </a:r>
            <a:r>
              <a:rPr lang="it-IT" sz="2400" dirty="0">
                <a:ea typeface="Calibri"/>
                <a:cs typeface="Calibri"/>
              </a:rPr>
              <a:t> </a:t>
            </a:r>
            <a:r>
              <a:rPr lang="it-IT" sz="2400" err="1">
                <a:ea typeface="Calibri"/>
                <a:cs typeface="Calibri"/>
              </a:rPr>
              <a:t>that</a:t>
            </a:r>
            <a:r>
              <a:rPr lang="it-IT" sz="2400" dirty="0">
                <a:ea typeface="Calibri"/>
                <a:cs typeface="Calibri"/>
              </a:rPr>
              <a:t> the </a:t>
            </a:r>
            <a:r>
              <a:rPr lang="it-IT" sz="2400" err="1">
                <a:ea typeface="Calibri"/>
                <a:cs typeface="Calibri"/>
              </a:rPr>
              <a:t>operation</a:t>
            </a:r>
            <a:r>
              <a:rPr lang="it-IT" sz="2400" dirty="0">
                <a:ea typeface="Calibri"/>
                <a:cs typeface="Calibri"/>
              </a:rPr>
              <a:t> of the </a:t>
            </a:r>
            <a:r>
              <a:rPr lang="it-IT" sz="2400" err="1">
                <a:ea typeface="Calibri"/>
                <a:cs typeface="Calibri"/>
              </a:rPr>
              <a:t>law</a:t>
            </a:r>
            <a:r>
              <a:rPr lang="it-IT" sz="2400" dirty="0">
                <a:ea typeface="Calibri"/>
                <a:cs typeface="Calibri"/>
              </a:rPr>
              <a:t> </a:t>
            </a:r>
            <a:r>
              <a:rPr lang="it-IT" sz="2400" b="1" err="1">
                <a:ea typeface="Calibri"/>
                <a:cs typeface="Calibri"/>
              </a:rPr>
              <a:t>is</a:t>
            </a:r>
            <a:r>
              <a:rPr lang="it-IT" sz="2400" b="1" dirty="0">
                <a:ea typeface="Calibri"/>
                <a:cs typeface="Calibri"/>
              </a:rPr>
              <a:t> </a:t>
            </a:r>
            <a:r>
              <a:rPr lang="it-IT" sz="2400" b="1" err="1">
                <a:ea typeface="Calibri"/>
                <a:cs typeface="Calibri"/>
              </a:rPr>
              <a:t>not</a:t>
            </a:r>
            <a:r>
              <a:rPr lang="it-IT" sz="2400" b="1" dirty="0">
                <a:ea typeface="Calibri"/>
                <a:cs typeface="Calibri"/>
              </a:rPr>
              <a:t> </a:t>
            </a:r>
            <a:r>
              <a:rPr lang="it-IT" sz="2400" b="1" err="1">
                <a:ea typeface="Calibri"/>
                <a:cs typeface="Calibri"/>
              </a:rPr>
              <a:t>always</a:t>
            </a:r>
            <a:r>
              <a:rPr lang="it-IT" sz="2400" b="1" dirty="0">
                <a:ea typeface="Calibri"/>
                <a:cs typeface="Calibri"/>
              </a:rPr>
              <a:t> </a:t>
            </a:r>
            <a:r>
              <a:rPr lang="it-IT" sz="2400" b="1" err="1">
                <a:ea typeface="Calibri"/>
                <a:cs typeface="Calibri"/>
              </a:rPr>
              <a:t>about</a:t>
            </a:r>
            <a:r>
              <a:rPr lang="it-IT" sz="2400" b="1" dirty="0">
                <a:ea typeface="Calibri"/>
                <a:cs typeface="Calibri"/>
              </a:rPr>
              <a:t> </a:t>
            </a:r>
            <a:r>
              <a:rPr lang="it-IT" sz="2400" b="1" err="1">
                <a:ea typeface="Calibri"/>
                <a:cs typeface="Calibri"/>
              </a:rPr>
              <a:t>preventing</a:t>
            </a:r>
            <a:r>
              <a:rPr lang="it-IT" sz="2400" b="1" dirty="0">
                <a:ea typeface="Calibri"/>
                <a:cs typeface="Calibri"/>
              </a:rPr>
              <a:t> </a:t>
            </a:r>
            <a:r>
              <a:rPr lang="it-IT" sz="2400" b="1" err="1">
                <a:ea typeface="Calibri"/>
                <a:cs typeface="Calibri"/>
              </a:rPr>
              <a:t>environmental</a:t>
            </a:r>
            <a:r>
              <a:rPr lang="it-IT" sz="2400" b="1" dirty="0">
                <a:ea typeface="Calibri"/>
                <a:cs typeface="Calibri"/>
              </a:rPr>
              <a:t> </a:t>
            </a:r>
            <a:r>
              <a:rPr lang="it-IT" sz="2400" b="1" err="1">
                <a:ea typeface="Calibri"/>
                <a:cs typeface="Calibri"/>
              </a:rPr>
              <a:t>harm</a:t>
            </a:r>
            <a:r>
              <a:rPr lang="it-IT" sz="2400" b="1" dirty="0">
                <a:ea typeface="Calibri"/>
                <a:cs typeface="Calibri"/>
              </a:rPr>
              <a:t>. </a:t>
            </a:r>
          </a:p>
          <a:p>
            <a:pPr marL="0" indent="0" algn="just">
              <a:buNone/>
            </a:pPr>
            <a:r>
              <a:rPr lang="it-IT" sz="2400" err="1">
                <a:ea typeface="Calibri"/>
                <a:cs typeface="Calibri"/>
              </a:rPr>
              <a:t>Rather</a:t>
            </a:r>
            <a:r>
              <a:rPr lang="it-IT" sz="2400" dirty="0">
                <a:ea typeface="Calibri"/>
                <a:cs typeface="Calibri"/>
              </a:rPr>
              <a:t> </a:t>
            </a:r>
            <a:r>
              <a:rPr lang="it-IT" sz="2400" err="1">
                <a:ea typeface="Calibri"/>
                <a:cs typeface="Calibri"/>
              </a:rPr>
              <a:t>many</a:t>
            </a:r>
            <a:r>
              <a:rPr lang="it-IT" sz="2400" dirty="0">
                <a:ea typeface="Calibri"/>
                <a:cs typeface="Calibri"/>
              </a:rPr>
              <a:t> </a:t>
            </a:r>
            <a:r>
              <a:rPr lang="it-IT" sz="2400" err="1">
                <a:ea typeface="Calibri"/>
                <a:cs typeface="Calibri"/>
              </a:rPr>
              <a:t>other</a:t>
            </a:r>
            <a:r>
              <a:rPr lang="it-IT" sz="2400" dirty="0">
                <a:ea typeface="Calibri"/>
                <a:cs typeface="Calibri"/>
              </a:rPr>
              <a:t> </a:t>
            </a:r>
            <a:r>
              <a:rPr lang="it-IT" sz="2400" err="1">
                <a:ea typeface="Calibri"/>
                <a:cs typeface="Calibri"/>
              </a:rPr>
              <a:t>factors</a:t>
            </a:r>
            <a:r>
              <a:rPr lang="it-IT" sz="2400" dirty="0">
                <a:ea typeface="Calibri"/>
                <a:cs typeface="Calibri"/>
              </a:rPr>
              <a:t> come </a:t>
            </a:r>
            <a:r>
              <a:rPr lang="it-IT" sz="2400" err="1">
                <a:ea typeface="Calibri"/>
                <a:cs typeface="Calibri"/>
              </a:rPr>
              <a:t>into</a:t>
            </a:r>
            <a:r>
              <a:rPr lang="it-IT" sz="2400" dirty="0">
                <a:ea typeface="Calibri"/>
                <a:cs typeface="Calibri"/>
              </a:rPr>
              <a:t> play in </a:t>
            </a:r>
            <a:r>
              <a:rPr lang="it-IT" sz="2400" err="1">
                <a:ea typeface="Calibri"/>
                <a:cs typeface="Calibri"/>
              </a:rPr>
              <a:t>environmental</a:t>
            </a:r>
            <a:r>
              <a:rPr lang="it-IT" sz="2400" dirty="0">
                <a:ea typeface="Calibri"/>
                <a:cs typeface="Calibri"/>
              </a:rPr>
              <a:t> </a:t>
            </a:r>
            <a:r>
              <a:rPr lang="it-IT" sz="2400" err="1">
                <a:ea typeface="Calibri"/>
                <a:cs typeface="Calibri"/>
              </a:rPr>
              <a:t>law</a:t>
            </a:r>
            <a:r>
              <a:rPr lang="it-IT" sz="2400" dirty="0">
                <a:ea typeface="Calibri"/>
                <a:cs typeface="Calibri"/>
              </a:rPr>
              <a:t> </a:t>
            </a:r>
            <a:r>
              <a:rPr lang="it-IT" sz="2400" err="1">
                <a:ea typeface="Calibri"/>
                <a:cs typeface="Calibri"/>
              </a:rPr>
              <a:t>issues</a:t>
            </a:r>
            <a:r>
              <a:rPr lang="it-IT" sz="2400" dirty="0">
                <a:ea typeface="Calibri"/>
                <a:cs typeface="Calibri"/>
              </a:rPr>
              <a:t>, </a:t>
            </a:r>
            <a:r>
              <a:rPr lang="it-IT" sz="2400" err="1">
                <a:ea typeface="Calibri"/>
                <a:cs typeface="Calibri"/>
              </a:rPr>
              <a:t>such</a:t>
            </a:r>
            <a:r>
              <a:rPr lang="it-IT" sz="2400" dirty="0">
                <a:ea typeface="Calibri"/>
                <a:cs typeface="Calibri"/>
              </a:rPr>
              <a:t> </a:t>
            </a:r>
            <a:r>
              <a:rPr lang="it-IT" sz="2400" err="1">
                <a:ea typeface="Calibri"/>
                <a:cs typeface="Calibri"/>
              </a:rPr>
              <a:t>as</a:t>
            </a:r>
            <a:r>
              <a:rPr lang="it-IT" sz="2400" dirty="0">
                <a:ea typeface="Calibri"/>
                <a:cs typeface="Calibri"/>
              </a:rPr>
              <a:t> </a:t>
            </a:r>
            <a:r>
              <a:rPr lang="it-IT" sz="2400" b="1" err="1">
                <a:ea typeface="Calibri"/>
                <a:cs typeface="Calibri"/>
              </a:rPr>
              <a:t>responsibilities</a:t>
            </a:r>
            <a:r>
              <a:rPr lang="it-IT" sz="2400" b="1" dirty="0">
                <a:ea typeface="Calibri"/>
                <a:cs typeface="Calibri"/>
              </a:rPr>
              <a:t> of the state, private </a:t>
            </a:r>
            <a:r>
              <a:rPr lang="it-IT" sz="2400" b="1" err="1">
                <a:ea typeface="Calibri"/>
                <a:cs typeface="Calibri"/>
              </a:rPr>
              <a:t>rights</a:t>
            </a:r>
            <a:r>
              <a:rPr lang="it-IT" sz="2400" b="1" dirty="0">
                <a:ea typeface="Calibri"/>
                <a:cs typeface="Calibri"/>
              </a:rPr>
              <a:t> and </a:t>
            </a:r>
            <a:r>
              <a:rPr lang="it-IT" sz="2400" b="1" err="1">
                <a:ea typeface="Calibri"/>
                <a:cs typeface="Calibri"/>
              </a:rPr>
              <a:t>other</a:t>
            </a:r>
            <a:r>
              <a:rPr lang="it-IT" sz="2400" b="1" dirty="0">
                <a:ea typeface="Calibri"/>
                <a:cs typeface="Calibri"/>
              </a:rPr>
              <a:t> </a:t>
            </a:r>
            <a:r>
              <a:rPr lang="it-IT" sz="2400" b="1" err="1">
                <a:ea typeface="Calibri"/>
                <a:cs typeface="Calibri"/>
              </a:rPr>
              <a:t>interests</a:t>
            </a:r>
            <a:r>
              <a:rPr lang="it-IT" sz="2400" b="1" dirty="0">
                <a:ea typeface="Calibri"/>
                <a:cs typeface="Calibri"/>
              </a:rPr>
              <a:t>. </a:t>
            </a:r>
          </a:p>
        </p:txBody>
      </p:sp>
      <p:sp>
        <p:nvSpPr>
          <p:cNvPr id="14" name="Oval 13">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77008" y="5228027"/>
            <a:ext cx="1107241" cy="10772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7" name="Graphic 6" descr="Sostenibilità">
            <a:extLst>
              <a:ext uri="{FF2B5EF4-FFF2-40B4-BE49-F238E27FC236}">
                <a16:creationId xmlns:a16="http://schemas.microsoft.com/office/drawing/2014/main" id="{020C4D2D-C28D-7A8D-0A2C-CD2B2A5338A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109962" y="1929820"/>
            <a:ext cx="4221597" cy="4221597"/>
          </a:xfrm>
          <a:custGeom>
            <a:avLst/>
            <a:gdLst/>
            <a:ahLst/>
            <a:cxnLst/>
            <a:rect l="l" t="t" r="r" b="b"/>
            <a:pathLst>
              <a:path w="4221597" h="4303912">
                <a:moveTo>
                  <a:pt x="126986" y="0"/>
                </a:moveTo>
                <a:lnTo>
                  <a:pt x="4094611" y="0"/>
                </a:lnTo>
                <a:cubicBezTo>
                  <a:pt x="4164743" y="0"/>
                  <a:pt x="4221597" y="56854"/>
                  <a:pt x="4221597" y="126986"/>
                </a:cubicBezTo>
                <a:lnTo>
                  <a:pt x="4221597" y="4176926"/>
                </a:lnTo>
                <a:cubicBezTo>
                  <a:pt x="4221597" y="4247058"/>
                  <a:pt x="4164743" y="4303912"/>
                  <a:pt x="4094611" y="4303912"/>
                </a:cubicBezTo>
                <a:lnTo>
                  <a:pt x="126986" y="4303912"/>
                </a:lnTo>
                <a:cubicBezTo>
                  <a:pt x="56854" y="4303912"/>
                  <a:pt x="0" y="4247058"/>
                  <a:pt x="0" y="4176926"/>
                </a:cubicBezTo>
                <a:lnTo>
                  <a:pt x="0" y="126986"/>
                </a:lnTo>
                <a:cubicBezTo>
                  <a:pt x="0" y="56854"/>
                  <a:pt x="56854" y="0"/>
                  <a:pt x="126986" y="0"/>
                </a:cubicBezTo>
                <a:close/>
              </a:path>
            </a:pathLst>
          </a:custGeom>
        </p:spPr>
      </p:pic>
    </p:spTree>
    <p:extLst>
      <p:ext uri="{BB962C8B-B14F-4D97-AF65-F5344CB8AC3E}">
        <p14:creationId xmlns:p14="http://schemas.microsoft.com/office/powerpoint/2010/main" val="6716892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51BA4DF-2BD4-4EC2-B1DB-B27C8AC718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50F0CED6-C9D2-05BB-1782-4F83C341D445}"/>
              </a:ext>
            </a:extLst>
          </p:cNvPr>
          <p:cNvSpPr>
            <a:spLocks noGrp="1"/>
          </p:cNvSpPr>
          <p:nvPr>
            <p:ph type="title"/>
          </p:nvPr>
        </p:nvSpPr>
        <p:spPr>
          <a:xfrm>
            <a:off x="4553733" y="548464"/>
            <a:ext cx="6798541" cy="1675623"/>
          </a:xfrm>
        </p:spPr>
        <p:txBody>
          <a:bodyPr anchor="b">
            <a:normAutofit/>
          </a:bodyPr>
          <a:lstStyle/>
          <a:p>
            <a:pPr algn="ctr"/>
            <a:r>
              <a:rPr lang="it-IT" sz="4000" b="1">
                <a:ea typeface="Calibri Light"/>
                <a:cs typeface="Calibri Light"/>
              </a:rPr>
              <a:t>A </a:t>
            </a:r>
            <a:r>
              <a:rPr lang="it-IT" sz="4000" b="1" err="1">
                <a:ea typeface="Calibri Light"/>
                <a:cs typeface="Calibri Light"/>
              </a:rPr>
              <a:t>jurisprudential</a:t>
            </a:r>
            <a:r>
              <a:rPr lang="it-IT" sz="4000" b="1">
                <a:ea typeface="Calibri Light"/>
                <a:cs typeface="Calibri Light"/>
              </a:rPr>
              <a:t> </a:t>
            </a:r>
            <a:r>
              <a:rPr lang="it-IT" sz="4000" b="1" err="1">
                <a:ea typeface="Calibri Light"/>
                <a:cs typeface="Calibri Light"/>
              </a:rPr>
              <a:t>definition</a:t>
            </a:r>
            <a:endParaRPr lang="it-IT" sz="4000" b="1">
              <a:ea typeface="Calibri Light"/>
              <a:cs typeface="Calibri Light"/>
            </a:endParaRPr>
          </a:p>
        </p:txBody>
      </p:sp>
      <p:pic>
        <p:nvPicPr>
          <p:cNvPr id="5" name="Picture 4" descr="Three neatly stacked books">
            <a:extLst>
              <a:ext uri="{FF2B5EF4-FFF2-40B4-BE49-F238E27FC236}">
                <a16:creationId xmlns:a16="http://schemas.microsoft.com/office/drawing/2014/main" id="{42BA4C61-B7C1-9B5D-B276-3D5FFFB757BD}"/>
              </a:ext>
            </a:extLst>
          </p:cNvPr>
          <p:cNvPicPr>
            <a:picLocks noChangeAspect="1"/>
          </p:cNvPicPr>
          <p:nvPr/>
        </p:nvPicPr>
        <p:blipFill rotWithShape="1">
          <a:blip r:embed="rId2"/>
          <a:srcRect l="44895" r="14320" b="-3"/>
          <a:stretch/>
        </p:blipFill>
        <p:spPr>
          <a:xfrm>
            <a:off x="1" y="10"/>
            <a:ext cx="4196496" cy="6857990"/>
          </a:xfrm>
          <a:prstGeom prst="rect">
            <a:avLst/>
          </a:prstGeom>
          <a:effectLst/>
        </p:spPr>
      </p:pic>
      <p:sp>
        <p:nvSpPr>
          <p:cNvPr id="3" name="Segnaposto contenuto 2">
            <a:extLst>
              <a:ext uri="{FF2B5EF4-FFF2-40B4-BE49-F238E27FC236}">
                <a16:creationId xmlns:a16="http://schemas.microsoft.com/office/drawing/2014/main" id="{0963CFA4-4506-FA65-AE27-87DBB787CE99}"/>
              </a:ext>
            </a:extLst>
          </p:cNvPr>
          <p:cNvSpPr>
            <a:spLocks noGrp="1"/>
          </p:cNvSpPr>
          <p:nvPr>
            <p:ph idx="1"/>
          </p:nvPr>
        </p:nvSpPr>
        <p:spPr>
          <a:xfrm>
            <a:off x="4553734" y="2409830"/>
            <a:ext cx="6798539" cy="3705217"/>
          </a:xfrm>
        </p:spPr>
        <p:txBody>
          <a:bodyPr vert="horz" lIns="91440" tIns="45720" rIns="91440" bIns="45720" rtlCol="0" anchor="t">
            <a:normAutofit/>
          </a:bodyPr>
          <a:lstStyle/>
          <a:p>
            <a:r>
              <a:rPr lang="it-IT" dirty="0">
                <a:ea typeface="Calibri"/>
                <a:cs typeface="Calibri"/>
              </a:rPr>
              <a:t>A </a:t>
            </a:r>
            <a:r>
              <a:rPr lang="it-IT" err="1">
                <a:ea typeface="Calibri"/>
                <a:cs typeface="Calibri"/>
              </a:rPr>
              <a:t>third</a:t>
            </a:r>
            <a:r>
              <a:rPr lang="it-IT" dirty="0">
                <a:ea typeface="Calibri"/>
                <a:cs typeface="Calibri"/>
              </a:rPr>
              <a:t> </a:t>
            </a:r>
            <a:r>
              <a:rPr lang="it-IT" err="1">
                <a:ea typeface="Calibri"/>
                <a:cs typeface="Calibri"/>
              </a:rPr>
              <a:t>approach</a:t>
            </a:r>
            <a:r>
              <a:rPr lang="it-IT" dirty="0">
                <a:ea typeface="Calibri"/>
                <a:cs typeface="Calibri"/>
              </a:rPr>
              <a:t> </a:t>
            </a:r>
            <a:r>
              <a:rPr lang="it-IT" err="1">
                <a:ea typeface="Calibri"/>
                <a:cs typeface="Calibri"/>
              </a:rPr>
              <a:t>is</a:t>
            </a:r>
            <a:r>
              <a:rPr lang="it-IT" dirty="0">
                <a:ea typeface="Calibri"/>
                <a:cs typeface="Calibri"/>
              </a:rPr>
              <a:t> to </a:t>
            </a:r>
            <a:r>
              <a:rPr lang="it-IT" err="1">
                <a:ea typeface="Calibri"/>
                <a:cs typeface="Calibri"/>
              </a:rPr>
              <a:t>understand</a:t>
            </a:r>
            <a:r>
              <a:rPr lang="it-IT" dirty="0">
                <a:ea typeface="Calibri"/>
                <a:cs typeface="Calibri"/>
              </a:rPr>
              <a:t> </a:t>
            </a:r>
            <a:r>
              <a:rPr lang="it-IT" err="1">
                <a:ea typeface="Calibri"/>
                <a:cs typeface="Calibri"/>
              </a:rPr>
              <a:t>environmental</a:t>
            </a:r>
            <a:r>
              <a:rPr lang="it-IT" dirty="0">
                <a:ea typeface="Calibri"/>
                <a:cs typeface="Calibri"/>
              </a:rPr>
              <a:t> </a:t>
            </a:r>
            <a:r>
              <a:rPr lang="it-IT" err="1">
                <a:ea typeface="Calibri"/>
                <a:cs typeface="Calibri"/>
              </a:rPr>
              <a:t>law</a:t>
            </a:r>
            <a:r>
              <a:rPr lang="it-IT" dirty="0">
                <a:ea typeface="Calibri"/>
                <a:cs typeface="Calibri"/>
              </a:rPr>
              <a:t> in </a:t>
            </a:r>
            <a:r>
              <a:rPr lang="it-IT" err="1">
                <a:ea typeface="Calibri"/>
                <a:cs typeface="Calibri"/>
              </a:rPr>
              <a:t>jurisprudential</a:t>
            </a:r>
            <a:r>
              <a:rPr lang="it-IT" dirty="0">
                <a:ea typeface="Calibri"/>
                <a:cs typeface="Calibri"/>
              </a:rPr>
              <a:t> </a:t>
            </a:r>
            <a:r>
              <a:rPr lang="it-IT" err="1">
                <a:ea typeface="Calibri"/>
                <a:cs typeface="Calibri"/>
              </a:rPr>
              <a:t>terms</a:t>
            </a:r>
            <a:r>
              <a:rPr lang="it-IT" dirty="0">
                <a:ea typeface="Calibri"/>
                <a:cs typeface="Calibri"/>
              </a:rPr>
              <a:t>.</a:t>
            </a:r>
          </a:p>
          <a:p>
            <a:pPr marL="0" indent="0">
              <a:buNone/>
            </a:pPr>
            <a:endParaRPr lang="it-IT" dirty="0">
              <a:ea typeface="Calibri"/>
              <a:cs typeface="Calibri"/>
            </a:endParaRPr>
          </a:p>
          <a:p>
            <a:pPr marL="0" indent="0" algn="just">
              <a:buNone/>
            </a:pPr>
            <a:r>
              <a:rPr lang="it-IT" dirty="0">
                <a:ea typeface="Calibri"/>
                <a:cs typeface="Calibri"/>
              </a:rPr>
              <a:t>Under </a:t>
            </a:r>
            <a:r>
              <a:rPr lang="it-IT" err="1">
                <a:ea typeface="Calibri"/>
                <a:cs typeface="Calibri"/>
              </a:rPr>
              <a:t>this</a:t>
            </a:r>
            <a:r>
              <a:rPr lang="it-IT" dirty="0">
                <a:ea typeface="Calibri"/>
                <a:cs typeface="Calibri"/>
              </a:rPr>
              <a:t> </a:t>
            </a:r>
            <a:r>
              <a:rPr lang="it-IT" err="1">
                <a:ea typeface="Calibri"/>
                <a:cs typeface="Calibri"/>
              </a:rPr>
              <a:t>approach</a:t>
            </a:r>
            <a:r>
              <a:rPr lang="it-IT" dirty="0">
                <a:ea typeface="Calibri"/>
                <a:cs typeface="Calibri"/>
              </a:rPr>
              <a:t>, </a:t>
            </a:r>
            <a:r>
              <a:rPr lang="it-IT" err="1">
                <a:ea typeface="Calibri"/>
                <a:cs typeface="Calibri"/>
              </a:rPr>
              <a:t>environmental</a:t>
            </a:r>
            <a:r>
              <a:rPr lang="it-IT" dirty="0">
                <a:ea typeface="Calibri"/>
                <a:cs typeface="Calibri"/>
              </a:rPr>
              <a:t> </a:t>
            </a:r>
            <a:r>
              <a:rPr lang="it-IT" err="1">
                <a:ea typeface="Calibri"/>
                <a:cs typeface="Calibri"/>
              </a:rPr>
              <a:t>law</a:t>
            </a:r>
            <a:r>
              <a:rPr lang="it-IT" dirty="0">
                <a:ea typeface="Calibri"/>
                <a:cs typeface="Calibri"/>
              </a:rPr>
              <a:t> </a:t>
            </a:r>
            <a:r>
              <a:rPr lang="it-IT" err="1">
                <a:ea typeface="Calibri"/>
                <a:cs typeface="Calibri"/>
              </a:rPr>
              <a:t>is</a:t>
            </a:r>
            <a:r>
              <a:rPr lang="it-IT" dirty="0">
                <a:ea typeface="Calibri"/>
                <a:cs typeface="Calibri"/>
              </a:rPr>
              <a:t> </a:t>
            </a:r>
            <a:r>
              <a:rPr lang="it-IT" err="1">
                <a:ea typeface="Calibri"/>
                <a:cs typeface="Calibri"/>
              </a:rPr>
              <a:t>understood</a:t>
            </a:r>
            <a:r>
              <a:rPr lang="it-IT" dirty="0">
                <a:ea typeface="Calibri"/>
                <a:cs typeface="Calibri"/>
              </a:rPr>
              <a:t> </a:t>
            </a:r>
            <a:r>
              <a:rPr lang="it-IT" err="1">
                <a:ea typeface="Calibri"/>
                <a:cs typeface="Calibri"/>
              </a:rPr>
              <a:t>as</a:t>
            </a:r>
            <a:r>
              <a:rPr lang="it-IT" dirty="0">
                <a:ea typeface="Calibri"/>
                <a:cs typeface="Calibri"/>
              </a:rPr>
              <a:t> a </a:t>
            </a:r>
            <a:r>
              <a:rPr lang="it-IT" b="1" dirty="0">
                <a:ea typeface="Calibri"/>
                <a:cs typeface="Calibri"/>
              </a:rPr>
              <a:t>body of </a:t>
            </a:r>
            <a:r>
              <a:rPr lang="it-IT" b="1" err="1">
                <a:ea typeface="Calibri"/>
                <a:cs typeface="Calibri"/>
              </a:rPr>
              <a:t>substantive</a:t>
            </a:r>
            <a:r>
              <a:rPr lang="it-IT" b="1" dirty="0">
                <a:ea typeface="Calibri"/>
                <a:cs typeface="Calibri"/>
              </a:rPr>
              <a:t> </a:t>
            </a:r>
            <a:r>
              <a:rPr lang="it-IT" b="1" err="1">
                <a:ea typeface="Calibri"/>
                <a:cs typeface="Calibri"/>
              </a:rPr>
              <a:t>legal</a:t>
            </a:r>
            <a:r>
              <a:rPr lang="it-IT" b="1" dirty="0">
                <a:ea typeface="Calibri"/>
                <a:cs typeface="Calibri"/>
              </a:rPr>
              <a:t> </a:t>
            </a:r>
            <a:r>
              <a:rPr lang="it-IT" b="1" err="1">
                <a:ea typeface="Calibri"/>
                <a:cs typeface="Calibri"/>
              </a:rPr>
              <a:t>reasoning</a:t>
            </a:r>
            <a:r>
              <a:rPr lang="it-IT" dirty="0">
                <a:ea typeface="Calibri"/>
                <a:cs typeface="Calibri"/>
              </a:rPr>
              <a:t>. </a:t>
            </a:r>
          </a:p>
        </p:txBody>
      </p:sp>
    </p:spTree>
    <p:extLst>
      <p:ext uri="{BB962C8B-B14F-4D97-AF65-F5344CB8AC3E}">
        <p14:creationId xmlns:p14="http://schemas.microsoft.com/office/powerpoint/2010/main" val="31745356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51BA4DF-2BD4-4EC2-B1DB-B27C8AC718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50F0CED6-C9D2-05BB-1782-4F83C341D445}"/>
              </a:ext>
            </a:extLst>
          </p:cNvPr>
          <p:cNvSpPr>
            <a:spLocks noGrp="1"/>
          </p:cNvSpPr>
          <p:nvPr>
            <p:ph type="title"/>
          </p:nvPr>
        </p:nvSpPr>
        <p:spPr>
          <a:xfrm>
            <a:off x="4553733" y="548464"/>
            <a:ext cx="6798541" cy="1675623"/>
          </a:xfrm>
        </p:spPr>
        <p:txBody>
          <a:bodyPr anchor="b">
            <a:normAutofit/>
          </a:bodyPr>
          <a:lstStyle/>
          <a:p>
            <a:pPr algn="ctr"/>
            <a:r>
              <a:rPr lang="it-IT" sz="4000" b="1">
                <a:ea typeface="Calibri Light"/>
                <a:cs typeface="Calibri Light"/>
              </a:rPr>
              <a:t>A </a:t>
            </a:r>
            <a:r>
              <a:rPr lang="it-IT" sz="4000" b="1" err="1">
                <a:ea typeface="Calibri Light"/>
                <a:cs typeface="Calibri Light"/>
              </a:rPr>
              <a:t>jurisprudential</a:t>
            </a:r>
            <a:r>
              <a:rPr lang="it-IT" sz="4000" b="1">
                <a:ea typeface="Calibri Light"/>
                <a:cs typeface="Calibri Light"/>
              </a:rPr>
              <a:t> </a:t>
            </a:r>
            <a:r>
              <a:rPr lang="it-IT" sz="4000" b="1" err="1">
                <a:ea typeface="Calibri Light"/>
                <a:cs typeface="Calibri Light"/>
              </a:rPr>
              <a:t>definition</a:t>
            </a:r>
            <a:endParaRPr lang="it-IT" sz="4000" b="1">
              <a:ea typeface="Calibri Light"/>
              <a:cs typeface="Calibri Light"/>
            </a:endParaRPr>
          </a:p>
        </p:txBody>
      </p:sp>
      <p:pic>
        <p:nvPicPr>
          <p:cNvPr id="5" name="Picture 4" descr="Three neatly stacked books">
            <a:extLst>
              <a:ext uri="{FF2B5EF4-FFF2-40B4-BE49-F238E27FC236}">
                <a16:creationId xmlns:a16="http://schemas.microsoft.com/office/drawing/2014/main" id="{42BA4C61-B7C1-9B5D-B276-3D5FFFB757BD}"/>
              </a:ext>
            </a:extLst>
          </p:cNvPr>
          <p:cNvPicPr>
            <a:picLocks noChangeAspect="1"/>
          </p:cNvPicPr>
          <p:nvPr/>
        </p:nvPicPr>
        <p:blipFill rotWithShape="1">
          <a:blip r:embed="rId2"/>
          <a:srcRect l="44895" r="14320" b="-3"/>
          <a:stretch/>
        </p:blipFill>
        <p:spPr>
          <a:xfrm>
            <a:off x="1" y="10"/>
            <a:ext cx="4196496" cy="6857990"/>
          </a:xfrm>
          <a:prstGeom prst="rect">
            <a:avLst/>
          </a:prstGeom>
          <a:effectLst/>
        </p:spPr>
      </p:pic>
      <p:sp>
        <p:nvSpPr>
          <p:cNvPr id="3" name="Segnaposto contenuto 2">
            <a:extLst>
              <a:ext uri="{FF2B5EF4-FFF2-40B4-BE49-F238E27FC236}">
                <a16:creationId xmlns:a16="http://schemas.microsoft.com/office/drawing/2014/main" id="{0963CFA4-4506-FA65-AE27-87DBB787CE99}"/>
              </a:ext>
            </a:extLst>
          </p:cNvPr>
          <p:cNvSpPr>
            <a:spLocks noGrp="1"/>
          </p:cNvSpPr>
          <p:nvPr>
            <p:ph idx="1"/>
          </p:nvPr>
        </p:nvSpPr>
        <p:spPr>
          <a:xfrm>
            <a:off x="4553734" y="2409830"/>
            <a:ext cx="6798539" cy="3705217"/>
          </a:xfrm>
        </p:spPr>
        <p:txBody>
          <a:bodyPr vert="horz" lIns="91440" tIns="45720" rIns="91440" bIns="45720" rtlCol="0" anchor="t">
            <a:normAutofit/>
          </a:bodyPr>
          <a:lstStyle/>
          <a:p>
            <a:pPr>
              <a:buNone/>
            </a:pPr>
            <a:r>
              <a:rPr lang="it-IT" sz="2000" dirty="0" err="1">
                <a:latin typeface="Times New Roman"/>
                <a:ea typeface="Calibri"/>
                <a:cs typeface="Times New Roman"/>
              </a:rPr>
              <a:t>There</a:t>
            </a:r>
            <a:r>
              <a:rPr lang="it-IT" sz="2000" dirty="0">
                <a:latin typeface="Times New Roman"/>
                <a:ea typeface="Calibri"/>
                <a:cs typeface="Times New Roman"/>
              </a:rPr>
              <a:t> are </a:t>
            </a:r>
            <a:r>
              <a:rPr lang="it-IT" sz="2000" dirty="0" err="1">
                <a:latin typeface="Times New Roman"/>
                <a:ea typeface="Calibri"/>
                <a:cs typeface="Times New Roman"/>
              </a:rPr>
              <a:t>two</a:t>
            </a:r>
            <a:r>
              <a:rPr lang="it-IT" sz="2000" dirty="0">
                <a:latin typeface="Times New Roman"/>
                <a:ea typeface="Calibri"/>
                <a:cs typeface="Times New Roman"/>
              </a:rPr>
              <a:t> </a:t>
            </a:r>
            <a:r>
              <a:rPr lang="it-IT" sz="2000" dirty="0" err="1">
                <a:latin typeface="Times New Roman"/>
                <a:ea typeface="Calibri"/>
                <a:cs typeface="Times New Roman"/>
              </a:rPr>
              <a:t>problems</a:t>
            </a:r>
            <a:r>
              <a:rPr lang="it-IT" sz="2000" dirty="0">
                <a:latin typeface="Times New Roman"/>
                <a:ea typeface="Calibri"/>
                <a:cs typeface="Times New Roman"/>
              </a:rPr>
              <a:t> with a </a:t>
            </a:r>
            <a:r>
              <a:rPr lang="it-IT" sz="2000" dirty="0" err="1">
                <a:latin typeface="Times New Roman"/>
                <a:ea typeface="Calibri"/>
                <a:cs typeface="Times New Roman"/>
              </a:rPr>
              <a:t>jurisprudential</a:t>
            </a:r>
            <a:r>
              <a:rPr lang="it-IT" sz="2000" dirty="0">
                <a:latin typeface="Times New Roman"/>
                <a:ea typeface="Calibri"/>
                <a:cs typeface="Times New Roman"/>
              </a:rPr>
              <a:t> </a:t>
            </a:r>
            <a:r>
              <a:rPr lang="it-IT" sz="2000" dirty="0" err="1">
                <a:latin typeface="Times New Roman"/>
                <a:ea typeface="Calibri"/>
                <a:cs typeface="Times New Roman"/>
              </a:rPr>
              <a:t>approach</a:t>
            </a:r>
            <a:r>
              <a:rPr lang="it-IT" sz="2000" dirty="0">
                <a:latin typeface="Times New Roman"/>
                <a:ea typeface="Calibri"/>
                <a:cs typeface="Times New Roman"/>
              </a:rPr>
              <a:t>:</a:t>
            </a:r>
            <a:endParaRPr lang="it-IT" dirty="0"/>
          </a:p>
          <a:p>
            <a:pPr>
              <a:buFont typeface="Arial"/>
              <a:buChar char="•"/>
            </a:pPr>
            <a:r>
              <a:rPr lang="it-IT" sz="2000" b="1" u="sng" err="1">
                <a:latin typeface="Times New Roman"/>
                <a:ea typeface="Calibri"/>
                <a:cs typeface="Times New Roman"/>
              </a:rPr>
              <a:t>Jurisprudential</a:t>
            </a:r>
            <a:r>
              <a:rPr lang="it-IT" sz="2000" b="1" u="sng" dirty="0">
                <a:latin typeface="Times New Roman"/>
                <a:ea typeface="Calibri"/>
                <a:cs typeface="Times New Roman"/>
              </a:rPr>
              <a:t> Content </a:t>
            </a:r>
            <a:r>
              <a:rPr lang="it-IT" sz="2000" b="1" u="sng" err="1">
                <a:latin typeface="Times New Roman"/>
                <a:ea typeface="Calibri"/>
                <a:cs typeface="Times New Roman"/>
              </a:rPr>
              <a:t>is</a:t>
            </a:r>
            <a:r>
              <a:rPr lang="it-IT" sz="2000" b="1" u="sng" dirty="0">
                <a:latin typeface="Times New Roman"/>
                <a:ea typeface="Calibri"/>
                <a:cs typeface="Times New Roman"/>
              </a:rPr>
              <a:t> </a:t>
            </a:r>
            <a:r>
              <a:rPr lang="it-IT" sz="2000" b="1" u="sng" err="1">
                <a:latin typeface="Times New Roman"/>
                <a:ea typeface="Calibri"/>
                <a:cs typeface="Times New Roman"/>
              </a:rPr>
              <a:t>Unclear</a:t>
            </a:r>
            <a:endParaRPr lang="it-IT" err="1">
              <a:latin typeface="Calibri" panose="020F0502020204030204"/>
              <a:ea typeface="Calibri"/>
              <a:cs typeface="Calibri" panose="020F0502020204030204"/>
            </a:endParaRPr>
          </a:p>
          <a:p>
            <a:pPr marL="0" indent="0">
              <a:buNone/>
            </a:pPr>
            <a:r>
              <a:rPr lang="it-IT" sz="2000" dirty="0">
                <a:latin typeface="Times New Roman"/>
                <a:ea typeface="Calibri"/>
                <a:cs typeface="Times New Roman"/>
              </a:rPr>
              <a:t>In </a:t>
            </a:r>
            <a:r>
              <a:rPr lang="it-IT" sz="2000" err="1">
                <a:latin typeface="Times New Roman"/>
                <a:ea typeface="Calibri"/>
                <a:cs typeface="Times New Roman"/>
              </a:rPr>
              <a:t>assessing</a:t>
            </a:r>
            <a:r>
              <a:rPr lang="it-IT" sz="2000" dirty="0">
                <a:latin typeface="Times New Roman"/>
                <a:ea typeface="Calibri"/>
                <a:cs typeface="Times New Roman"/>
              </a:rPr>
              <a:t> </a:t>
            </a:r>
            <a:r>
              <a:rPr lang="it-IT" sz="2000" err="1">
                <a:latin typeface="Times New Roman"/>
                <a:ea typeface="Calibri"/>
                <a:cs typeface="Times New Roman"/>
              </a:rPr>
              <a:t>environmental</a:t>
            </a:r>
            <a:r>
              <a:rPr lang="it-IT" sz="2000" dirty="0">
                <a:latin typeface="Times New Roman"/>
                <a:ea typeface="Calibri"/>
                <a:cs typeface="Times New Roman"/>
              </a:rPr>
              <a:t> </a:t>
            </a:r>
            <a:r>
              <a:rPr lang="it-IT" sz="2000" err="1">
                <a:latin typeface="Times New Roman"/>
                <a:ea typeface="Calibri"/>
                <a:cs typeface="Times New Roman"/>
              </a:rPr>
              <a:t>law</a:t>
            </a:r>
            <a:r>
              <a:rPr lang="it-IT" sz="2000" dirty="0">
                <a:latin typeface="Times New Roman"/>
                <a:ea typeface="Calibri"/>
                <a:cs typeface="Times New Roman"/>
              </a:rPr>
              <a:t> from a </a:t>
            </a:r>
            <a:r>
              <a:rPr lang="it-IT" sz="2000" err="1">
                <a:latin typeface="Times New Roman"/>
                <a:ea typeface="Calibri"/>
                <a:cs typeface="Times New Roman"/>
              </a:rPr>
              <a:t>jurisprudential</a:t>
            </a:r>
            <a:r>
              <a:rPr lang="it-IT" sz="2000" dirty="0">
                <a:latin typeface="Times New Roman"/>
                <a:ea typeface="Calibri"/>
                <a:cs typeface="Times New Roman"/>
              </a:rPr>
              <a:t> </a:t>
            </a:r>
            <a:r>
              <a:rPr lang="it-IT" sz="2000" err="1">
                <a:latin typeface="Times New Roman"/>
                <a:ea typeface="Calibri"/>
                <a:cs typeface="Times New Roman"/>
              </a:rPr>
              <a:t>approach</a:t>
            </a:r>
            <a:r>
              <a:rPr lang="it-IT" sz="2000" dirty="0">
                <a:latin typeface="Times New Roman"/>
                <a:ea typeface="Calibri"/>
                <a:cs typeface="Times New Roman"/>
              </a:rPr>
              <a:t>, </a:t>
            </a:r>
            <a:r>
              <a:rPr lang="it-IT" sz="2000" err="1">
                <a:latin typeface="Times New Roman"/>
                <a:ea typeface="Calibri"/>
                <a:cs typeface="Times New Roman"/>
              </a:rPr>
              <a:t>it</a:t>
            </a:r>
            <a:r>
              <a:rPr lang="it-IT" sz="2000" dirty="0">
                <a:latin typeface="Times New Roman"/>
                <a:ea typeface="Calibri"/>
                <a:cs typeface="Times New Roman"/>
              </a:rPr>
              <a:t> </a:t>
            </a:r>
            <a:r>
              <a:rPr lang="it-IT" sz="2000" err="1">
                <a:latin typeface="Times New Roman"/>
                <a:ea typeface="Calibri"/>
                <a:cs typeface="Times New Roman"/>
              </a:rPr>
              <a:t>is</a:t>
            </a:r>
            <a:r>
              <a:rPr lang="it-IT" sz="2000" dirty="0">
                <a:latin typeface="Times New Roman"/>
                <a:ea typeface="Calibri"/>
                <a:cs typeface="Times New Roman"/>
              </a:rPr>
              <a:t> </a:t>
            </a:r>
            <a:r>
              <a:rPr lang="it-IT" sz="2000" err="1">
                <a:latin typeface="Times New Roman"/>
                <a:ea typeface="Calibri"/>
                <a:cs typeface="Times New Roman"/>
              </a:rPr>
              <a:t>not</a:t>
            </a:r>
            <a:r>
              <a:rPr lang="it-IT" sz="2000" dirty="0">
                <a:latin typeface="Times New Roman"/>
                <a:ea typeface="Calibri"/>
                <a:cs typeface="Times New Roman"/>
              </a:rPr>
              <a:t> </a:t>
            </a:r>
            <a:r>
              <a:rPr lang="it-IT" sz="2000" err="1">
                <a:latin typeface="Times New Roman"/>
                <a:ea typeface="Calibri"/>
                <a:cs typeface="Times New Roman"/>
              </a:rPr>
              <a:t>exactly</a:t>
            </a:r>
            <a:r>
              <a:rPr lang="it-IT" sz="2000" dirty="0">
                <a:latin typeface="Times New Roman"/>
                <a:ea typeface="Calibri"/>
                <a:cs typeface="Times New Roman"/>
              </a:rPr>
              <a:t> clear </a:t>
            </a:r>
            <a:r>
              <a:rPr lang="it-IT" sz="2000" b="1" err="1">
                <a:latin typeface="Times New Roman"/>
                <a:ea typeface="Calibri"/>
                <a:cs typeface="Times New Roman"/>
              </a:rPr>
              <a:t>what</a:t>
            </a:r>
            <a:r>
              <a:rPr lang="it-IT" sz="2000" b="1" dirty="0">
                <a:latin typeface="Times New Roman"/>
                <a:ea typeface="Calibri"/>
                <a:cs typeface="Times New Roman"/>
              </a:rPr>
              <a:t> </a:t>
            </a:r>
            <a:r>
              <a:rPr lang="it-IT" sz="2000" b="1" err="1">
                <a:latin typeface="Times New Roman"/>
                <a:ea typeface="Calibri"/>
                <a:cs typeface="Times New Roman"/>
              </a:rPr>
              <a:t>jurisprudence</a:t>
            </a:r>
            <a:r>
              <a:rPr lang="it-IT" sz="2000" b="1" dirty="0">
                <a:latin typeface="Times New Roman"/>
                <a:ea typeface="Calibri"/>
                <a:cs typeface="Times New Roman"/>
              </a:rPr>
              <a:t> </a:t>
            </a:r>
            <a:r>
              <a:rPr lang="it-IT" sz="2000" b="1" err="1">
                <a:latin typeface="Times New Roman"/>
                <a:ea typeface="Calibri"/>
                <a:cs typeface="Times New Roman"/>
              </a:rPr>
              <a:t>is</a:t>
            </a:r>
            <a:r>
              <a:rPr lang="it-IT" sz="2000" b="1" dirty="0">
                <a:latin typeface="Times New Roman"/>
                <a:ea typeface="Calibri"/>
                <a:cs typeface="Times New Roman"/>
              </a:rPr>
              <a:t> </a:t>
            </a:r>
            <a:r>
              <a:rPr lang="it-IT" sz="2000" b="1" err="1">
                <a:latin typeface="Times New Roman"/>
                <a:ea typeface="Calibri"/>
                <a:cs typeface="Times New Roman"/>
              </a:rPr>
              <a:t>relevant</a:t>
            </a:r>
            <a:r>
              <a:rPr lang="it-IT" sz="2000" b="1" dirty="0">
                <a:latin typeface="Times New Roman"/>
                <a:ea typeface="Calibri"/>
                <a:cs typeface="Times New Roman"/>
              </a:rPr>
              <a:t>.</a:t>
            </a:r>
            <a:endParaRPr lang="it-IT" b="1">
              <a:ea typeface="Calibri" panose="020F0502020204030204"/>
              <a:cs typeface="Calibri" panose="020F0502020204030204"/>
            </a:endParaRPr>
          </a:p>
          <a:p>
            <a:r>
              <a:rPr lang="it-IT" sz="2000" b="1" u="sng" dirty="0">
                <a:latin typeface="Times New Roman"/>
                <a:ea typeface="Calibri"/>
                <a:cs typeface="Times New Roman"/>
              </a:rPr>
              <a:t>Over-</a:t>
            </a:r>
            <a:r>
              <a:rPr lang="it-IT" sz="2000" b="1" u="sng" dirty="0" err="1">
                <a:latin typeface="Times New Roman"/>
                <a:ea typeface="Calibri"/>
                <a:cs typeface="Times New Roman"/>
              </a:rPr>
              <a:t>Emphasis</a:t>
            </a:r>
            <a:r>
              <a:rPr lang="it-IT" sz="2000" b="1" u="sng" dirty="0">
                <a:latin typeface="Times New Roman"/>
                <a:ea typeface="Calibri"/>
                <a:cs typeface="Times New Roman"/>
              </a:rPr>
              <a:t> of </a:t>
            </a:r>
            <a:r>
              <a:rPr lang="it-IT" sz="2000" b="1" u="sng" dirty="0" err="1">
                <a:latin typeface="Times New Roman"/>
                <a:ea typeface="Calibri"/>
                <a:cs typeface="Times New Roman"/>
              </a:rPr>
              <a:t>Uniqueness</a:t>
            </a:r>
            <a:endParaRPr lang="it-IT" dirty="0" err="1">
              <a:ea typeface="Calibri" panose="020F0502020204030204"/>
              <a:cs typeface="Calibri" panose="020F0502020204030204"/>
            </a:endParaRPr>
          </a:p>
          <a:p>
            <a:pPr marL="0" indent="0">
              <a:buNone/>
            </a:pPr>
            <a:r>
              <a:rPr lang="it-IT" sz="2000" dirty="0">
                <a:latin typeface="Times New Roman"/>
                <a:ea typeface="Calibri"/>
                <a:cs typeface="Times New Roman"/>
              </a:rPr>
              <a:t>A </a:t>
            </a:r>
            <a:r>
              <a:rPr lang="it-IT" sz="2000" dirty="0" err="1">
                <a:latin typeface="Times New Roman"/>
                <a:ea typeface="Calibri"/>
                <a:cs typeface="Times New Roman"/>
              </a:rPr>
              <a:t>jurisprudential</a:t>
            </a:r>
            <a:r>
              <a:rPr lang="it-IT" sz="2000" dirty="0">
                <a:latin typeface="Times New Roman"/>
                <a:ea typeface="Calibri"/>
                <a:cs typeface="Times New Roman"/>
              </a:rPr>
              <a:t> </a:t>
            </a:r>
            <a:r>
              <a:rPr lang="it-IT" sz="2000" dirty="0" err="1">
                <a:latin typeface="Times New Roman"/>
                <a:ea typeface="Calibri"/>
                <a:cs typeface="Times New Roman"/>
              </a:rPr>
              <a:t>approach</a:t>
            </a:r>
            <a:r>
              <a:rPr lang="it-IT" sz="2000" dirty="0">
                <a:latin typeface="Times New Roman"/>
                <a:ea typeface="Calibri"/>
                <a:cs typeface="Times New Roman"/>
              </a:rPr>
              <a:t> </a:t>
            </a:r>
            <a:r>
              <a:rPr lang="it-IT" sz="2000" dirty="0" err="1">
                <a:latin typeface="Times New Roman"/>
                <a:ea typeface="Calibri"/>
                <a:cs typeface="Times New Roman"/>
              </a:rPr>
              <a:t>potentially</a:t>
            </a:r>
            <a:r>
              <a:rPr lang="it-IT" sz="2000" dirty="0">
                <a:latin typeface="Times New Roman"/>
                <a:ea typeface="Calibri"/>
                <a:cs typeface="Times New Roman"/>
              </a:rPr>
              <a:t> </a:t>
            </a:r>
            <a:r>
              <a:rPr lang="it-IT" sz="2000" b="1" dirty="0">
                <a:latin typeface="Times New Roman"/>
                <a:ea typeface="Calibri"/>
                <a:cs typeface="Times New Roman"/>
              </a:rPr>
              <a:t>over-</a:t>
            </a:r>
            <a:r>
              <a:rPr lang="it-IT" sz="2000" b="1" dirty="0" err="1">
                <a:latin typeface="Times New Roman"/>
                <a:ea typeface="Calibri"/>
                <a:cs typeface="Times New Roman"/>
              </a:rPr>
              <a:t>emphasises</a:t>
            </a:r>
            <a:r>
              <a:rPr lang="it-IT" sz="2000" b="1" dirty="0">
                <a:latin typeface="Times New Roman"/>
                <a:ea typeface="Calibri"/>
                <a:cs typeface="Times New Roman"/>
              </a:rPr>
              <a:t> the </a:t>
            </a:r>
            <a:r>
              <a:rPr lang="it-IT" sz="2000" b="1" dirty="0" err="1">
                <a:latin typeface="Times New Roman"/>
                <a:ea typeface="Calibri"/>
                <a:cs typeface="Times New Roman"/>
              </a:rPr>
              <a:t>uniqueness</a:t>
            </a:r>
            <a:r>
              <a:rPr lang="it-IT" sz="2000" b="1" dirty="0">
                <a:latin typeface="Times New Roman"/>
                <a:ea typeface="Calibri"/>
                <a:cs typeface="Times New Roman"/>
              </a:rPr>
              <a:t> of </a:t>
            </a:r>
            <a:r>
              <a:rPr lang="it-IT" sz="2000" b="1" dirty="0" err="1">
                <a:latin typeface="Times New Roman"/>
                <a:ea typeface="Calibri"/>
                <a:cs typeface="Times New Roman"/>
              </a:rPr>
              <a:t>environmental</a:t>
            </a:r>
            <a:r>
              <a:rPr lang="it-IT" sz="2000" b="1" dirty="0">
                <a:latin typeface="Times New Roman"/>
                <a:ea typeface="Calibri"/>
                <a:cs typeface="Times New Roman"/>
              </a:rPr>
              <a:t> </a:t>
            </a:r>
            <a:r>
              <a:rPr lang="it-IT" sz="2000" b="1" dirty="0" err="1">
                <a:latin typeface="Times New Roman"/>
                <a:ea typeface="Calibri"/>
                <a:cs typeface="Times New Roman"/>
              </a:rPr>
              <a:t>law</a:t>
            </a:r>
            <a:r>
              <a:rPr lang="it-IT" sz="2000" b="1" dirty="0">
                <a:latin typeface="Times New Roman"/>
                <a:ea typeface="Calibri"/>
                <a:cs typeface="Times New Roman"/>
              </a:rPr>
              <a:t> </a:t>
            </a:r>
            <a:r>
              <a:rPr lang="it-IT" sz="2000" b="1" dirty="0" err="1">
                <a:latin typeface="Times New Roman"/>
                <a:ea typeface="Calibri"/>
                <a:cs typeface="Times New Roman"/>
              </a:rPr>
              <a:t>as</a:t>
            </a:r>
            <a:r>
              <a:rPr lang="it-IT" sz="2000" b="1" dirty="0">
                <a:latin typeface="Times New Roman"/>
                <a:ea typeface="Calibri"/>
                <a:cs typeface="Times New Roman"/>
              </a:rPr>
              <a:t> a </a:t>
            </a:r>
            <a:r>
              <a:rPr lang="it-IT" sz="2000" b="1" dirty="0" err="1">
                <a:latin typeface="Times New Roman"/>
                <a:ea typeface="Calibri"/>
                <a:cs typeface="Times New Roman"/>
              </a:rPr>
              <a:t>subject</a:t>
            </a:r>
            <a:r>
              <a:rPr lang="it-IT" sz="2000" b="1" dirty="0">
                <a:latin typeface="Times New Roman"/>
                <a:ea typeface="Calibri"/>
                <a:cs typeface="Times New Roman"/>
              </a:rPr>
              <a:t>.</a:t>
            </a:r>
            <a:endParaRPr lang="it-IT" b="1">
              <a:ea typeface="Calibri" panose="020F0502020204030204"/>
              <a:cs typeface="Calibri" panose="020F0502020204030204"/>
            </a:endParaRPr>
          </a:p>
          <a:p>
            <a:pPr marL="0" indent="0">
              <a:buNone/>
            </a:pPr>
            <a:endParaRPr lang="it-IT" sz="2000" dirty="0">
              <a:latin typeface="Times New Roman"/>
              <a:ea typeface="Calibri"/>
              <a:cs typeface="Times New Roman"/>
            </a:endParaRPr>
          </a:p>
          <a:p>
            <a:pPr marL="0" indent="0">
              <a:buNone/>
            </a:pPr>
            <a:endParaRPr lang="it-IT" sz="2000" dirty="0">
              <a:latin typeface="Times New Roman"/>
              <a:ea typeface="Calibri"/>
              <a:cs typeface="Times New Roman"/>
            </a:endParaRPr>
          </a:p>
          <a:p>
            <a:pPr lvl="1" indent="0">
              <a:buNone/>
            </a:pPr>
            <a:endParaRPr lang="it-IT" sz="2000" dirty="0">
              <a:latin typeface="Times New Roman"/>
              <a:ea typeface="Calibri"/>
              <a:cs typeface="Times New Roman"/>
            </a:endParaRPr>
          </a:p>
          <a:p>
            <a:pPr lvl="1" indent="0">
              <a:buNone/>
            </a:pPr>
            <a:endParaRPr lang="it-IT" sz="2000" dirty="0">
              <a:latin typeface="Times New Roman"/>
              <a:ea typeface="Calibri"/>
              <a:cs typeface="Times New Roman"/>
            </a:endParaRPr>
          </a:p>
          <a:p>
            <a:pPr lvl="1" indent="0">
              <a:buNone/>
            </a:pPr>
            <a:endParaRPr lang="it-IT" sz="2000" dirty="0">
              <a:latin typeface="Times New Roman"/>
              <a:ea typeface="Calibri"/>
              <a:cs typeface="Times New Roman"/>
            </a:endParaRPr>
          </a:p>
          <a:p>
            <a:pPr marL="0" indent="0">
              <a:buNone/>
            </a:pPr>
            <a:endParaRPr lang="it-IT" sz="2000" dirty="0">
              <a:ea typeface="Calibri"/>
              <a:cs typeface="Calibri"/>
            </a:endParaRPr>
          </a:p>
          <a:p>
            <a:endParaRPr lang="it-IT" sz="2000" dirty="0">
              <a:ea typeface="Calibri"/>
              <a:cs typeface="Calibri"/>
            </a:endParaRPr>
          </a:p>
        </p:txBody>
      </p:sp>
    </p:spTree>
    <p:extLst>
      <p:ext uri="{BB962C8B-B14F-4D97-AF65-F5344CB8AC3E}">
        <p14:creationId xmlns:p14="http://schemas.microsoft.com/office/powerpoint/2010/main" val="27598587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A15E5D8D-BBD9-E951-7619-743A18544C82}"/>
              </a:ext>
            </a:extLst>
          </p:cNvPr>
          <p:cNvSpPr>
            <a:spLocks noGrp="1"/>
          </p:cNvSpPr>
          <p:nvPr>
            <p:ph type="title"/>
          </p:nvPr>
        </p:nvSpPr>
        <p:spPr>
          <a:xfrm>
            <a:off x="640080" y="325369"/>
            <a:ext cx="4368602" cy="1956841"/>
          </a:xfrm>
        </p:spPr>
        <p:txBody>
          <a:bodyPr anchor="b">
            <a:normAutofit/>
          </a:bodyPr>
          <a:lstStyle/>
          <a:p>
            <a:r>
              <a:rPr lang="it-IT" sz="4200">
                <a:ea typeface="Calibri Light"/>
                <a:cs typeface="Calibri Light"/>
              </a:rPr>
              <a:t>Why do definitions matter?</a:t>
            </a:r>
            <a:endParaRPr lang="it-IT" sz="4200"/>
          </a:p>
        </p:txBody>
      </p:sp>
      <p:sp>
        <p:nvSpPr>
          <p:cNvPr id="1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B65BF6C7-D852-53A2-3B86-5919C1C1D29E}"/>
              </a:ext>
            </a:extLst>
          </p:cNvPr>
          <p:cNvSpPr>
            <a:spLocks noGrp="1"/>
          </p:cNvSpPr>
          <p:nvPr>
            <p:ph idx="1"/>
          </p:nvPr>
        </p:nvSpPr>
        <p:spPr>
          <a:xfrm>
            <a:off x="640080" y="2872899"/>
            <a:ext cx="4243589" cy="3320668"/>
          </a:xfrm>
        </p:spPr>
        <p:txBody>
          <a:bodyPr vert="horz" lIns="91440" tIns="45720" rIns="91440" bIns="45720" rtlCol="0" anchor="t">
            <a:normAutofit/>
          </a:bodyPr>
          <a:lstStyle/>
          <a:p>
            <a:pPr algn="just"/>
            <a:r>
              <a:rPr lang="it-IT" sz="2400" err="1">
                <a:ea typeface="Calibri"/>
                <a:cs typeface="Calibri"/>
              </a:rPr>
              <a:t>There</a:t>
            </a:r>
            <a:r>
              <a:rPr lang="it-IT" sz="2400" dirty="0">
                <a:ea typeface="Calibri"/>
                <a:cs typeface="Calibri"/>
              </a:rPr>
              <a:t> </a:t>
            </a:r>
            <a:r>
              <a:rPr lang="it-IT" sz="2400" err="1">
                <a:ea typeface="Calibri"/>
                <a:cs typeface="Calibri"/>
              </a:rPr>
              <a:t>is</a:t>
            </a:r>
            <a:r>
              <a:rPr lang="it-IT" sz="2400" dirty="0">
                <a:ea typeface="Calibri"/>
                <a:cs typeface="Calibri"/>
              </a:rPr>
              <a:t> no single </a:t>
            </a:r>
            <a:r>
              <a:rPr lang="it-IT" sz="2400" err="1">
                <a:ea typeface="Calibri"/>
                <a:cs typeface="Calibri"/>
              </a:rPr>
              <a:t>definition</a:t>
            </a:r>
            <a:r>
              <a:rPr lang="it-IT" sz="2400" dirty="0">
                <a:ea typeface="Calibri"/>
                <a:cs typeface="Calibri"/>
              </a:rPr>
              <a:t> of </a:t>
            </a:r>
            <a:r>
              <a:rPr lang="it-IT" sz="2400" err="1">
                <a:ea typeface="Calibri"/>
                <a:cs typeface="Calibri"/>
              </a:rPr>
              <a:t>environmental</a:t>
            </a:r>
            <a:r>
              <a:rPr lang="it-IT" sz="2400" dirty="0">
                <a:ea typeface="Calibri"/>
                <a:cs typeface="Calibri"/>
              </a:rPr>
              <a:t> </a:t>
            </a:r>
            <a:r>
              <a:rPr lang="it-IT" sz="2400" err="1">
                <a:ea typeface="Calibri"/>
                <a:cs typeface="Calibri"/>
              </a:rPr>
              <a:t>law</a:t>
            </a:r>
            <a:r>
              <a:rPr lang="it-IT" sz="2400" dirty="0">
                <a:ea typeface="Calibri"/>
                <a:cs typeface="Calibri"/>
              </a:rPr>
              <a:t> </a:t>
            </a:r>
            <a:r>
              <a:rPr lang="it-IT" sz="2400" err="1">
                <a:ea typeface="Calibri"/>
                <a:cs typeface="Calibri"/>
              </a:rPr>
              <a:t>that</a:t>
            </a:r>
            <a:r>
              <a:rPr lang="it-IT" sz="2400" dirty="0">
                <a:ea typeface="Calibri"/>
                <a:cs typeface="Calibri"/>
              </a:rPr>
              <a:t> can </a:t>
            </a:r>
            <a:r>
              <a:rPr lang="it-IT" sz="2400" b="1" err="1">
                <a:ea typeface="Calibri"/>
                <a:cs typeface="Calibri"/>
              </a:rPr>
              <a:t>adequately</a:t>
            </a:r>
            <a:r>
              <a:rPr lang="it-IT" sz="2400" b="1" dirty="0">
                <a:ea typeface="Calibri"/>
                <a:cs typeface="Calibri"/>
              </a:rPr>
              <a:t> </a:t>
            </a:r>
            <a:r>
              <a:rPr lang="it-IT" sz="2400" err="1">
                <a:ea typeface="Calibri"/>
                <a:cs typeface="Calibri"/>
              </a:rPr>
              <a:t>capture</a:t>
            </a:r>
            <a:r>
              <a:rPr lang="it-IT" sz="2400" dirty="0">
                <a:ea typeface="Calibri"/>
                <a:cs typeface="Calibri"/>
              </a:rPr>
              <a:t> the </a:t>
            </a:r>
            <a:r>
              <a:rPr lang="it-IT" sz="2400" err="1">
                <a:ea typeface="Calibri"/>
                <a:cs typeface="Calibri"/>
              </a:rPr>
              <a:t>subject</a:t>
            </a:r>
            <a:r>
              <a:rPr lang="it-IT" sz="2400" dirty="0">
                <a:ea typeface="Calibri"/>
                <a:cs typeface="Calibri"/>
              </a:rPr>
              <a:t>.</a:t>
            </a:r>
            <a:endParaRPr lang="it-IT" sz="2400">
              <a:ea typeface="Calibri"/>
              <a:cs typeface="Calibri"/>
            </a:endParaRPr>
          </a:p>
          <a:p>
            <a:pPr algn="just"/>
            <a:r>
              <a:rPr lang="it-IT" sz="2400" err="1">
                <a:ea typeface="Calibri"/>
                <a:cs typeface="Calibri"/>
              </a:rPr>
              <a:t>Each</a:t>
            </a:r>
            <a:r>
              <a:rPr lang="it-IT" sz="2400" dirty="0">
                <a:ea typeface="Calibri"/>
                <a:cs typeface="Calibri"/>
              </a:rPr>
              <a:t> of the </a:t>
            </a:r>
            <a:r>
              <a:rPr lang="it-IT" sz="2400" err="1">
                <a:ea typeface="Calibri"/>
                <a:cs typeface="Calibri"/>
              </a:rPr>
              <a:t>definitions</a:t>
            </a:r>
            <a:r>
              <a:rPr lang="it-IT" sz="2400" dirty="0">
                <a:ea typeface="Calibri"/>
                <a:cs typeface="Calibri"/>
              </a:rPr>
              <a:t> </a:t>
            </a:r>
            <a:r>
              <a:rPr lang="it-IT" sz="2400" err="1">
                <a:ea typeface="Calibri"/>
                <a:cs typeface="Calibri"/>
              </a:rPr>
              <a:t>has</a:t>
            </a:r>
            <a:r>
              <a:rPr lang="it-IT" sz="2400" dirty="0">
                <a:ea typeface="Calibri"/>
                <a:cs typeface="Calibri"/>
              </a:rPr>
              <a:t> some </a:t>
            </a:r>
            <a:r>
              <a:rPr lang="it-IT" sz="2400" err="1">
                <a:ea typeface="Calibri"/>
                <a:cs typeface="Calibri"/>
              </a:rPr>
              <a:t>validity</a:t>
            </a:r>
            <a:r>
              <a:rPr lang="it-IT" sz="2400" dirty="0">
                <a:ea typeface="Calibri"/>
                <a:cs typeface="Calibri"/>
              </a:rPr>
              <a:t>, </a:t>
            </a:r>
            <a:r>
              <a:rPr lang="it-IT" sz="2400" err="1">
                <a:ea typeface="Calibri"/>
                <a:cs typeface="Calibri"/>
              </a:rPr>
              <a:t>each</a:t>
            </a:r>
            <a:r>
              <a:rPr lang="it-IT" sz="2400" dirty="0">
                <a:ea typeface="Calibri"/>
                <a:cs typeface="Calibri"/>
              </a:rPr>
              <a:t> </a:t>
            </a:r>
            <a:r>
              <a:rPr lang="it-IT" sz="2400" err="1">
                <a:ea typeface="Calibri"/>
                <a:cs typeface="Calibri"/>
              </a:rPr>
              <a:t>also</a:t>
            </a:r>
            <a:r>
              <a:rPr lang="it-IT" sz="2400" dirty="0">
                <a:ea typeface="Calibri"/>
                <a:cs typeface="Calibri"/>
              </a:rPr>
              <a:t> </a:t>
            </a:r>
            <a:r>
              <a:rPr lang="it-IT" sz="2400" err="1">
                <a:ea typeface="Calibri"/>
                <a:cs typeface="Calibri"/>
              </a:rPr>
              <a:t>has</a:t>
            </a:r>
            <a:r>
              <a:rPr lang="it-IT" sz="2400" dirty="0">
                <a:ea typeface="Calibri"/>
                <a:cs typeface="Calibri"/>
              </a:rPr>
              <a:t> </a:t>
            </a:r>
            <a:r>
              <a:rPr lang="it-IT" sz="2400" err="1">
                <a:ea typeface="Calibri"/>
                <a:cs typeface="Calibri"/>
              </a:rPr>
              <a:t>serious</a:t>
            </a:r>
            <a:r>
              <a:rPr lang="it-IT" sz="2400" dirty="0">
                <a:ea typeface="Calibri"/>
                <a:cs typeface="Calibri"/>
              </a:rPr>
              <a:t> </a:t>
            </a:r>
            <a:r>
              <a:rPr lang="it-IT" sz="2400" err="1">
                <a:ea typeface="Calibri"/>
                <a:cs typeface="Calibri"/>
              </a:rPr>
              <a:t>drawbaks</a:t>
            </a:r>
            <a:r>
              <a:rPr lang="it-IT" sz="2400" dirty="0">
                <a:ea typeface="Calibri"/>
                <a:cs typeface="Calibri"/>
              </a:rPr>
              <a:t>.</a:t>
            </a:r>
          </a:p>
        </p:txBody>
      </p:sp>
      <p:pic>
        <p:nvPicPr>
          <p:cNvPr id="5" name="Picture 4" descr="Many question marks on black background">
            <a:extLst>
              <a:ext uri="{FF2B5EF4-FFF2-40B4-BE49-F238E27FC236}">
                <a16:creationId xmlns:a16="http://schemas.microsoft.com/office/drawing/2014/main" id="{B4DDAF2B-CCBA-497E-B474-C891C8D25954}"/>
              </a:ext>
            </a:extLst>
          </p:cNvPr>
          <p:cNvPicPr>
            <a:picLocks noChangeAspect="1"/>
          </p:cNvPicPr>
          <p:nvPr/>
        </p:nvPicPr>
        <p:blipFill rotWithShape="1">
          <a:blip r:embed="rId2"/>
          <a:srcRect l="38924" r="7" b="7"/>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1085425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A15E5D8D-BBD9-E951-7619-743A18544C82}"/>
              </a:ext>
            </a:extLst>
          </p:cNvPr>
          <p:cNvSpPr>
            <a:spLocks noGrp="1"/>
          </p:cNvSpPr>
          <p:nvPr>
            <p:ph type="title"/>
          </p:nvPr>
        </p:nvSpPr>
        <p:spPr>
          <a:xfrm>
            <a:off x="841248" y="548640"/>
            <a:ext cx="3600860" cy="5431536"/>
          </a:xfrm>
        </p:spPr>
        <p:txBody>
          <a:bodyPr>
            <a:normAutofit/>
          </a:bodyPr>
          <a:lstStyle/>
          <a:p>
            <a:r>
              <a:rPr lang="it-IT" sz="5400">
                <a:ea typeface="Calibri Light"/>
                <a:cs typeface="Calibri Light"/>
              </a:rPr>
              <a:t>Why do definitions matter?</a:t>
            </a:r>
            <a:endParaRPr lang="it-IT" sz="5400"/>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B65BF6C7-D852-53A2-3B86-5919C1C1D29E}"/>
              </a:ext>
            </a:extLst>
          </p:cNvPr>
          <p:cNvSpPr>
            <a:spLocks noGrp="1"/>
          </p:cNvSpPr>
          <p:nvPr>
            <p:ph idx="1"/>
          </p:nvPr>
        </p:nvSpPr>
        <p:spPr>
          <a:xfrm>
            <a:off x="5126418" y="552091"/>
            <a:ext cx="6224335" cy="5431536"/>
          </a:xfrm>
        </p:spPr>
        <p:txBody>
          <a:bodyPr vert="horz" lIns="91440" tIns="45720" rIns="91440" bIns="45720" rtlCol="0" anchor="ctr">
            <a:noAutofit/>
          </a:bodyPr>
          <a:lstStyle/>
          <a:p>
            <a:pPr marL="0" indent="0">
              <a:buNone/>
            </a:pPr>
            <a:endParaRPr lang="it-IT" dirty="0">
              <a:ea typeface="Calibri"/>
              <a:cs typeface="Calibri"/>
            </a:endParaRPr>
          </a:p>
          <a:p>
            <a:pPr marL="0" indent="0">
              <a:buNone/>
            </a:pPr>
            <a:r>
              <a:rPr lang="it-IT" dirty="0">
                <a:ea typeface="Calibri"/>
                <a:cs typeface="Calibri"/>
              </a:rPr>
              <a:t>1) A </a:t>
            </a:r>
            <a:r>
              <a:rPr lang="it-IT" err="1">
                <a:ea typeface="Calibri"/>
                <a:cs typeface="Calibri"/>
              </a:rPr>
              <a:t>chosen</a:t>
            </a:r>
            <a:r>
              <a:rPr lang="it-IT" dirty="0">
                <a:ea typeface="Calibri"/>
                <a:cs typeface="Calibri"/>
              </a:rPr>
              <a:t> </a:t>
            </a:r>
            <a:r>
              <a:rPr lang="it-IT" err="1">
                <a:ea typeface="Calibri"/>
                <a:cs typeface="Calibri"/>
              </a:rPr>
              <a:t>definition</a:t>
            </a:r>
            <a:r>
              <a:rPr lang="it-IT" dirty="0">
                <a:ea typeface="Calibri"/>
                <a:cs typeface="Calibri"/>
              </a:rPr>
              <a:t> of EL </a:t>
            </a:r>
            <a:r>
              <a:rPr lang="it-IT" err="1">
                <a:ea typeface="Calibri"/>
                <a:cs typeface="Calibri"/>
              </a:rPr>
              <a:t>will</a:t>
            </a:r>
            <a:r>
              <a:rPr lang="it-IT" dirty="0">
                <a:ea typeface="Calibri"/>
                <a:cs typeface="Calibri"/>
              </a:rPr>
              <a:t> </a:t>
            </a:r>
            <a:r>
              <a:rPr lang="it-IT" err="1">
                <a:ea typeface="Calibri"/>
                <a:cs typeface="Calibri"/>
              </a:rPr>
              <a:t>affect</a:t>
            </a:r>
            <a:r>
              <a:rPr lang="it-IT" dirty="0">
                <a:ea typeface="Calibri"/>
                <a:cs typeface="Calibri"/>
              </a:rPr>
              <a:t> </a:t>
            </a:r>
            <a:r>
              <a:rPr lang="it-IT" err="1">
                <a:ea typeface="Calibri"/>
                <a:cs typeface="Calibri"/>
              </a:rPr>
              <a:t>what</a:t>
            </a:r>
            <a:r>
              <a:rPr lang="it-IT" dirty="0">
                <a:ea typeface="Calibri"/>
                <a:cs typeface="Calibri"/>
              </a:rPr>
              <a:t> </a:t>
            </a:r>
            <a:r>
              <a:rPr lang="it-IT" err="1">
                <a:ea typeface="Calibri"/>
                <a:cs typeface="Calibri"/>
              </a:rPr>
              <a:t>is</a:t>
            </a:r>
            <a:r>
              <a:rPr lang="it-IT" dirty="0">
                <a:ea typeface="Calibri"/>
                <a:cs typeface="Calibri"/>
              </a:rPr>
              <a:t> </a:t>
            </a:r>
            <a:r>
              <a:rPr lang="it-IT" err="1">
                <a:ea typeface="Calibri"/>
                <a:cs typeface="Calibri"/>
              </a:rPr>
              <a:t>adopted</a:t>
            </a:r>
            <a:r>
              <a:rPr lang="it-IT" dirty="0">
                <a:ea typeface="Calibri"/>
                <a:cs typeface="Calibri"/>
              </a:rPr>
              <a:t> </a:t>
            </a:r>
            <a:r>
              <a:rPr lang="it-IT" err="1">
                <a:ea typeface="Calibri"/>
                <a:cs typeface="Calibri"/>
              </a:rPr>
              <a:t>as</a:t>
            </a:r>
            <a:r>
              <a:rPr lang="it-IT" dirty="0">
                <a:ea typeface="Calibri"/>
                <a:cs typeface="Calibri"/>
              </a:rPr>
              <a:t> the </a:t>
            </a:r>
            <a:r>
              <a:rPr lang="it-IT" b="1" dirty="0">
                <a:ea typeface="Calibri"/>
                <a:cs typeface="Calibri"/>
              </a:rPr>
              <a:t>focus for </a:t>
            </a:r>
            <a:r>
              <a:rPr lang="it-IT" b="1" err="1">
                <a:ea typeface="Calibri"/>
                <a:cs typeface="Calibri"/>
              </a:rPr>
              <a:t>analysis</a:t>
            </a:r>
            <a:endParaRPr lang="it-IT" b="1" dirty="0">
              <a:ea typeface="Calibri"/>
              <a:cs typeface="Calibri"/>
            </a:endParaRPr>
          </a:p>
          <a:p>
            <a:pPr marL="0" indent="0">
              <a:buNone/>
            </a:pPr>
            <a:r>
              <a:rPr lang="it-IT" dirty="0">
                <a:ea typeface="Calibri"/>
                <a:cs typeface="Calibri"/>
              </a:rPr>
              <a:t>2) How the </a:t>
            </a:r>
            <a:r>
              <a:rPr lang="it-IT" err="1">
                <a:ea typeface="Calibri"/>
                <a:cs typeface="Calibri"/>
              </a:rPr>
              <a:t>environment</a:t>
            </a:r>
            <a:r>
              <a:rPr lang="it-IT" dirty="0">
                <a:ea typeface="Calibri"/>
                <a:cs typeface="Calibri"/>
              </a:rPr>
              <a:t> </a:t>
            </a:r>
            <a:r>
              <a:rPr lang="it-IT" err="1">
                <a:ea typeface="Calibri"/>
                <a:cs typeface="Calibri"/>
              </a:rPr>
              <a:t>is</a:t>
            </a:r>
            <a:r>
              <a:rPr lang="it-IT" dirty="0">
                <a:ea typeface="Calibri"/>
                <a:cs typeface="Calibri"/>
              </a:rPr>
              <a:t> </a:t>
            </a:r>
            <a:r>
              <a:rPr lang="it-IT" err="1">
                <a:ea typeface="Calibri"/>
                <a:cs typeface="Calibri"/>
              </a:rPr>
              <a:t>defined</a:t>
            </a:r>
            <a:r>
              <a:rPr lang="it-IT" dirty="0">
                <a:ea typeface="Calibri"/>
                <a:cs typeface="Calibri"/>
              </a:rPr>
              <a:t> </a:t>
            </a:r>
            <a:r>
              <a:rPr lang="it-IT" err="1">
                <a:ea typeface="Calibri"/>
                <a:cs typeface="Calibri"/>
              </a:rPr>
              <a:t>will</a:t>
            </a:r>
            <a:r>
              <a:rPr lang="it-IT" dirty="0">
                <a:ea typeface="Calibri"/>
                <a:cs typeface="Calibri"/>
              </a:rPr>
              <a:t> </a:t>
            </a:r>
            <a:r>
              <a:rPr lang="it-IT" err="1">
                <a:ea typeface="Calibri"/>
                <a:cs typeface="Calibri"/>
              </a:rPr>
              <a:t>affect</a:t>
            </a:r>
            <a:r>
              <a:rPr lang="it-IT" dirty="0">
                <a:ea typeface="Calibri"/>
                <a:cs typeface="Calibri"/>
              </a:rPr>
              <a:t> the </a:t>
            </a:r>
            <a:r>
              <a:rPr lang="it-IT" b="1" dirty="0">
                <a:ea typeface="Calibri"/>
                <a:cs typeface="Calibri"/>
              </a:rPr>
              <a:t>scope of the </a:t>
            </a:r>
            <a:r>
              <a:rPr lang="it-IT" b="1" err="1">
                <a:ea typeface="Calibri"/>
                <a:cs typeface="Calibri"/>
              </a:rPr>
              <a:t>subject</a:t>
            </a:r>
            <a:r>
              <a:rPr lang="it-IT" b="1" dirty="0">
                <a:ea typeface="Calibri"/>
                <a:cs typeface="Calibri"/>
              </a:rPr>
              <a:t> and </a:t>
            </a:r>
            <a:r>
              <a:rPr lang="it-IT" b="1" err="1">
                <a:ea typeface="Calibri"/>
                <a:cs typeface="Calibri"/>
              </a:rPr>
              <a:t>how</a:t>
            </a:r>
            <a:r>
              <a:rPr lang="it-IT" b="1" dirty="0">
                <a:ea typeface="Calibri"/>
                <a:cs typeface="Calibri"/>
              </a:rPr>
              <a:t> </a:t>
            </a:r>
            <a:r>
              <a:rPr lang="it-IT" b="1" err="1">
                <a:ea typeface="Calibri"/>
                <a:cs typeface="Calibri"/>
              </a:rPr>
              <a:t>environmental</a:t>
            </a:r>
            <a:r>
              <a:rPr lang="it-IT" b="1" dirty="0">
                <a:ea typeface="Calibri"/>
                <a:cs typeface="Calibri"/>
              </a:rPr>
              <a:t> </a:t>
            </a:r>
            <a:r>
              <a:rPr lang="it-IT" b="1" err="1">
                <a:ea typeface="Calibri"/>
                <a:cs typeface="Calibri"/>
              </a:rPr>
              <a:t>issues</a:t>
            </a:r>
            <a:r>
              <a:rPr lang="it-IT" b="1" dirty="0">
                <a:ea typeface="Calibri"/>
                <a:cs typeface="Calibri"/>
              </a:rPr>
              <a:t> are </a:t>
            </a:r>
            <a:r>
              <a:rPr lang="it-IT" b="1" err="1">
                <a:ea typeface="Calibri"/>
                <a:cs typeface="Calibri"/>
              </a:rPr>
              <a:t>conceptualized</a:t>
            </a:r>
            <a:r>
              <a:rPr lang="it-IT" b="1" dirty="0">
                <a:ea typeface="Calibri"/>
                <a:cs typeface="Calibri"/>
              </a:rPr>
              <a:t>.</a:t>
            </a:r>
            <a:r>
              <a:rPr lang="it-IT" dirty="0">
                <a:ea typeface="Calibri"/>
                <a:cs typeface="Calibri"/>
              </a:rPr>
              <a:t> </a:t>
            </a:r>
            <a:r>
              <a:rPr lang="it-IT" err="1">
                <a:ea typeface="Calibri"/>
                <a:cs typeface="Calibri"/>
              </a:rPr>
              <a:t>Definitions</a:t>
            </a:r>
            <a:r>
              <a:rPr lang="it-IT" dirty="0">
                <a:ea typeface="Calibri"/>
                <a:cs typeface="Calibri"/>
              </a:rPr>
              <a:t> </a:t>
            </a:r>
            <a:r>
              <a:rPr lang="it-IT" err="1">
                <a:ea typeface="Calibri"/>
                <a:cs typeface="Calibri"/>
              </a:rPr>
              <a:t>also</a:t>
            </a:r>
            <a:r>
              <a:rPr lang="it-IT" dirty="0">
                <a:ea typeface="Calibri"/>
                <a:cs typeface="Calibri"/>
              </a:rPr>
              <a:t> </a:t>
            </a:r>
            <a:r>
              <a:rPr lang="it-IT" err="1">
                <a:ea typeface="Calibri"/>
                <a:cs typeface="Calibri"/>
              </a:rPr>
              <a:t>matter</a:t>
            </a:r>
            <a:r>
              <a:rPr lang="it-IT" dirty="0">
                <a:ea typeface="Calibri"/>
                <a:cs typeface="Calibri"/>
              </a:rPr>
              <a:t> for </a:t>
            </a:r>
            <a:r>
              <a:rPr lang="it-IT" b="1" err="1">
                <a:ea typeface="Calibri"/>
                <a:cs typeface="Calibri"/>
              </a:rPr>
              <a:t>how</a:t>
            </a:r>
            <a:r>
              <a:rPr lang="it-IT" b="1" dirty="0">
                <a:ea typeface="Calibri"/>
                <a:cs typeface="Calibri"/>
              </a:rPr>
              <a:t> </a:t>
            </a:r>
            <a:r>
              <a:rPr lang="it-IT" b="1" err="1">
                <a:ea typeface="Calibri"/>
                <a:cs typeface="Calibri"/>
              </a:rPr>
              <a:t>rights</a:t>
            </a:r>
            <a:r>
              <a:rPr lang="it-IT" b="1" dirty="0">
                <a:ea typeface="Calibri"/>
                <a:cs typeface="Calibri"/>
              </a:rPr>
              <a:t> and </a:t>
            </a:r>
            <a:r>
              <a:rPr lang="it-IT" b="1" err="1">
                <a:ea typeface="Calibri"/>
                <a:cs typeface="Calibri"/>
              </a:rPr>
              <a:t>obbligations</a:t>
            </a:r>
            <a:r>
              <a:rPr lang="it-IT" b="1" dirty="0">
                <a:ea typeface="Calibri"/>
                <a:cs typeface="Calibri"/>
              </a:rPr>
              <a:t> are </a:t>
            </a:r>
            <a:r>
              <a:rPr lang="it-IT" b="1" err="1">
                <a:ea typeface="Calibri"/>
                <a:cs typeface="Calibri"/>
              </a:rPr>
              <a:t>understood</a:t>
            </a:r>
            <a:r>
              <a:rPr lang="it-IT" b="1" dirty="0">
                <a:ea typeface="Calibri"/>
                <a:cs typeface="Calibri"/>
              </a:rPr>
              <a:t>.</a:t>
            </a:r>
          </a:p>
          <a:p>
            <a:pPr marL="0" indent="0">
              <a:buNone/>
            </a:pPr>
            <a:r>
              <a:rPr lang="it-IT" dirty="0">
                <a:ea typeface="Calibri"/>
                <a:cs typeface="Calibri"/>
              </a:rPr>
              <a:t>3) How the </a:t>
            </a:r>
            <a:r>
              <a:rPr lang="it-IT" err="1">
                <a:ea typeface="Calibri"/>
                <a:cs typeface="Calibri"/>
              </a:rPr>
              <a:t>subject</a:t>
            </a:r>
            <a:r>
              <a:rPr lang="it-IT" dirty="0">
                <a:ea typeface="Calibri"/>
                <a:cs typeface="Calibri"/>
              </a:rPr>
              <a:t> </a:t>
            </a:r>
            <a:r>
              <a:rPr lang="it-IT" err="1">
                <a:ea typeface="Calibri"/>
                <a:cs typeface="Calibri"/>
              </a:rPr>
              <a:t>is</a:t>
            </a:r>
            <a:r>
              <a:rPr lang="it-IT" dirty="0">
                <a:ea typeface="Calibri"/>
                <a:cs typeface="Calibri"/>
              </a:rPr>
              <a:t> </a:t>
            </a:r>
            <a:r>
              <a:rPr lang="it-IT" err="1">
                <a:ea typeface="Calibri"/>
                <a:cs typeface="Calibri"/>
              </a:rPr>
              <a:t>defined</a:t>
            </a:r>
            <a:r>
              <a:rPr lang="it-IT" dirty="0">
                <a:ea typeface="Calibri"/>
                <a:cs typeface="Calibri"/>
              </a:rPr>
              <a:t> </a:t>
            </a:r>
            <a:r>
              <a:rPr lang="it-IT" err="1">
                <a:ea typeface="Calibri"/>
                <a:cs typeface="Calibri"/>
              </a:rPr>
              <a:t>will</a:t>
            </a:r>
            <a:r>
              <a:rPr lang="it-IT" dirty="0">
                <a:ea typeface="Calibri"/>
                <a:cs typeface="Calibri"/>
              </a:rPr>
              <a:t> </a:t>
            </a:r>
            <a:r>
              <a:rPr lang="it-IT" err="1">
                <a:ea typeface="Calibri"/>
                <a:cs typeface="Calibri"/>
              </a:rPr>
              <a:t>directly</a:t>
            </a:r>
            <a:r>
              <a:rPr lang="it-IT" dirty="0">
                <a:ea typeface="Calibri"/>
                <a:cs typeface="Calibri"/>
              </a:rPr>
              <a:t> </a:t>
            </a:r>
            <a:r>
              <a:rPr lang="it-IT" err="1">
                <a:ea typeface="Calibri"/>
                <a:cs typeface="Calibri"/>
              </a:rPr>
              <a:t>affect</a:t>
            </a:r>
            <a:r>
              <a:rPr lang="it-IT" dirty="0">
                <a:ea typeface="Calibri"/>
                <a:cs typeface="Calibri"/>
              </a:rPr>
              <a:t> </a:t>
            </a:r>
            <a:r>
              <a:rPr lang="it-IT" b="1" err="1">
                <a:ea typeface="Calibri"/>
                <a:cs typeface="Calibri"/>
              </a:rPr>
              <a:t>how</a:t>
            </a:r>
            <a:r>
              <a:rPr lang="it-IT" b="1" dirty="0">
                <a:ea typeface="Calibri"/>
                <a:cs typeface="Calibri"/>
              </a:rPr>
              <a:t> the </a:t>
            </a:r>
            <a:r>
              <a:rPr lang="it-IT" b="1" err="1">
                <a:ea typeface="Calibri"/>
                <a:cs typeface="Calibri"/>
              </a:rPr>
              <a:t>law</a:t>
            </a:r>
            <a:r>
              <a:rPr lang="it-IT" b="1" dirty="0">
                <a:ea typeface="Calibri"/>
                <a:cs typeface="Calibri"/>
              </a:rPr>
              <a:t> </a:t>
            </a:r>
            <a:r>
              <a:rPr lang="it-IT" b="1" err="1">
                <a:ea typeface="Calibri"/>
                <a:cs typeface="Calibri"/>
              </a:rPr>
              <a:t>is</a:t>
            </a:r>
            <a:r>
              <a:rPr lang="it-IT" b="1" dirty="0">
                <a:ea typeface="Calibri"/>
                <a:cs typeface="Calibri"/>
              </a:rPr>
              <a:t> </a:t>
            </a:r>
            <a:r>
              <a:rPr lang="it-IT" b="1" err="1">
                <a:ea typeface="Calibri"/>
                <a:cs typeface="Calibri"/>
              </a:rPr>
              <a:t>evaluated</a:t>
            </a:r>
            <a:r>
              <a:rPr lang="it-IT" dirty="0">
                <a:ea typeface="Calibri"/>
                <a:cs typeface="Calibri"/>
              </a:rPr>
              <a:t>. How </a:t>
            </a:r>
            <a:r>
              <a:rPr lang="it-IT" err="1">
                <a:ea typeface="Calibri"/>
                <a:cs typeface="Calibri"/>
              </a:rPr>
              <a:t>environmental</a:t>
            </a:r>
            <a:r>
              <a:rPr lang="it-IT" dirty="0">
                <a:ea typeface="Calibri"/>
                <a:cs typeface="Calibri"/>
              </a:rPr>
              <a:t> </a:t>
            </a:r>
            <a:r>
              <a:rPr lang="it-IT" err="1">
                <a:ea typeface="Calibri"/>
                <a:cs typeface="Calibri"/>
              </a:rPr>
              <a:t>law</a:t>
            </a:r>
            <a:r>
              <a:rPr lang="it-IT" dirty="0">
                <a:ea typeface="Calibri"/>
                <a:cs typeface="Calibri"/>
              </a:rPr>
              <a:t> </a:t>
            </a:r>
            <a:r>
              <a:rPr lang="it-IT" err="1">
                <a:ea typeface="Calibri"/>
                <a:cs typeface="Calibri"/>
              </a:rPr>
              <a:t>is</a:t>
            </a:r>
            <a:r>
              <a:rPr lang="it-IT" dirty="0">
                <a:ea typeface="Calibri"/>
                <a:cs typeface="Calibri"/>
              </a:rPr>
              <a:t> </a:t>
            </a:r>
            <a:r>
              <a:rPr lang="it-IT" err="1">
                <a:ea typeface="Calibri"/>
                <a:cs typeface="Calibri"/>
              </a:rPr>
              <a:t>defined</a:t>
            </a:r>
            <a:r>
              <a:rPr lang="it-IT" dirty="0">
                <a:ea typeface="Calibri"/>
                <a:cs typeface="Calibri"/>
              </a:rPr>
              <a:t> </a:t>
            </a:r>
            <a:r>
              <a:rPr lang="it-IT" err="1">
                <a:ea typeface="Calibri"/>
                <a:cs typeface="Calibri"/>
              </a:rPr>
              <a:t>will</a:t>
            </a:r>
            <a:r>
              <a:rPr lang="it-IT" dirty="0">
                <a:ea typeface="Calibri"/>
                <a:cs typeface="Calibri"/>
              </a:rPr>
              <a:t> act </a:t>
            </a:r>
            <a:r>
              <a:rPr lang="it-IT" err="1">
                <a:ea typeface="Calibri"/>
                <a:cs typeface="Calibri"/>
              </a:rPr>
              <a:t>as</a:t>
            </a:r>
            <a:r>
              <a:rPr lang="it-IT" dirty="0">
                <a:ea typeface="Calibri"/>
                <a:cs typeface="Calibri"/>
              </a:rPr>
              <a:t> the benchmark for </a:t>
            </a:r>
            <a:r>
              <a:rPr lang="it-IT" err="1">
                <a:ea typeface="Calibri"/>
                <a:cs typeface="Calibri"/>
              </a:rPr>
              <a:t>how</a:t>
            </a:r>
            <a:r>
              <a:rPr lang="it-IT" dirty="0">
                <a:ea typeface="Calibri"/>
                <a:cs typeface="Calibri"/>
              </a:rPr>
              <a:t> </a:t>
            </a:r>
            <a:r>
              <a:rPr lang="it-IT" err="1">
                <a:ea typeface="Calibri"/>
                <a:cs typeface="Calibri"/>
              </a:rPr>
              <a:t>it</a:t>
            </a:r>
            <a:r>
              <a:rPr lang="it-IT" dirty="0">
                <a:ea typeface="Calibri"/>
                <a:cs typeface="Calibri"/>
              </a:rPr>
              <a:t> </a:t>
            </a:r>
            <a:r>
              <a:rPr lang="it-IT" err="1">
                <a:ea typeface="Calibri"/>
                <a:cs typeface="Calibri"/>
              </a:rPr>
              <a:t>is</a:t>
            </a:r>
            <a:r>
              <a:rPr lang="it-IT" dirty="0">
                <a:ea typeface="Calibri"/>
                <a:cs typeface="Calibri"/>
              </a:rPr>
              <a:t> </a:t>
            </a:r>
            <a:r>
              <a:rPr lang="it-IT" err="1">
                <a:ea typeface="Calibri"/>
                <a:cs typeface="Calibri"/>
              </a:rPr>
              <a:t>judge</a:t>
            </a:r>
            <a:r>
              <a:rPr lang="it-IT" dirty="0">
                <a:ea typeface="Calibri"/>
                <a:cs typeface="Calibri"/>
              </a:rPr>
              <a:t>.</a:t>
            </a:r>
          </a:p>
        </p:txBody>
      </p:sp>
    </p:spTree>
    <p:extLst>
      <p:ext uri="{BB962C8B-B14F-4D97-AF65-F5344CB8AC3E}">
        <p14:creationId xmlns:p14="http://schemas.microsoft.com/office/powerpoint/2010/main" val="3284675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8E17945C-AF21-B302-B38B-641E2223A4C9}"/>
              </a:ext>
            </a:extLst>
          </p:cNvPr>
          <p:cNvSpPr>
            <a:spLocks noGrp="1"/>
          </p:cNvSpPr>
          <p:nvPr>
            <p:ph type="title"/>
          </p:nvPr>
        </p:nvSpPr>
        <p:spPr>
          <a:xfrm>
            <a:off x="640080" y="325369"/>
            <a:ext cx="4368602" cy="1956841"/>
          </a:xfrm>
        </p:spPr>
        <p:txBody>
          <a:bodyPr anchor="b">
            <a:normAutofit/>
          </a:bodyPr>
          <a:lstStyle/>
          <a:p>
            <a:r>
              <a:rPr lang="it-IT" sz="4200">
                <a:ea typeface="Calibri Light"/>
                <a:cs typeface="Calibri Light"/>
              </a:rPr>
              <a:t>Undestanding environmental problems</a:t>
            </a:r>
            <a:endParaRPr lang="it-IT" sz="4200"/>
          </a:p>
        </p:txBody>
      </p:sp>
      <p:sp>
        <p:nvSpPr>
          <p:cNvPr id="1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4755A5BE-1040-0445-FCFB-BB91FA63F32F}"/>
              </a:ext>
            </a:extLst>
          </p:cNvPr>
          <p:cNvSpPr>
            <a:spLocks noGrp="1"/>
          </p:cNvSpPr>
          <p:nvPr>
            <p:ph idx="1"/>
          </p:nvPr>
        </p:nvSpPr>
        <p:spPr>
          <a:xfrm>
            <a:off x="640080" y="2674117"/>
            <a:ext cx="4243589" cy="3519450"/>
          </a:xfrm>
        </p:spPr>
        <p:txBody>
          <a:bodyPr vert="horz" lIns="91440" tIns="45720" rIns="91440" bIns="45720" rtlCol="0" anchor="t">
            <a:normAutofit/>
          </a:bodyPr>
          <a:lstStyle/>
          <a:p>
            <a:pPr marL="0" indent="0">
              <a:buNone/>
            </a:pPr>
            <a:r>
              <a:rPr lang="it-IT" sz="2000" dirty="0">
                <a:ea typeface="Calibri"/>
                <a:cs typeface="Calibri"/>
              </a:rPr>
              <a:t>Return to </a:t>
            </a:r>
            <a:r>
              <a:rPr lang="it-IT" sz="2000" b="1" dirty="0" err="1">
                <a:ea typeface="Calibri"/>
                <a:cs typeface="Calibri"/>
              </a:rPr>
              <a:t>what</a:t>
            </a:r>
            <a:r>
              <a:rPr lang="it-IT" sz="2000" b="1" dirty="0">
                <a:ea typeface="Calibri"/>
                <a:cs typeface="Calibri"/>
              </a:rPr>
              <a:t> </a:t>
            </a:r>
            <a:r>
              <a:rPr lang="it-IT" sz="2000" b="1" dirty="0" err="1">
                <a:ea typeface="Calibri"/>
                <a:cs typeface="Calibri"/>
              </a:rPr>
              <a:t>is</a:t>
            </a:r>
            <a:r>
              <a:rPr lang="it-IT" sz="2000" b="1" dirty="0">
                <a:ea typeface="Calibri"/>
                <a:cs typeface="Calibri"/>
              </a:rPr>
              <a:t> </a:t>
            </a:r>
            <a:r>
              <a:rPr lang="it-IT" sz="2000" b="1" dirty="0" err="1">
                <a:ea typeface="Calibri"/>
                <a:cs typeface="Calibri"/>
              </a:rPr>
              <a:t>environmental</a:t>
            </a:r>
            <a:r>
              <a:rPr lang="it-IT" sz="2000" b="1" dirty="0">
                <a:ea typeface="Calibri"/>
                <a:cs typeface="Calibri"/>
              </a:rPr>
              <a:t> </a:t>
            </a:r>
            <a:r>
              <a:rPr lang="it-IT" sz="2000" b="1" dirty="0" err="1">
                <a:ea typeface="Calibri"/>
                <a:cs typeface="Calibri"/>
              </a:rPr>
              <a:t>law</a:t>
            </a:r>
            <a:r>
              <a:rPr lang="it-IT" sz="2000" dirty="0">
                <a:ea typeface="Calibri"/>
                <a:cs typeface="Calibri"/>
              </a:rPr>
              <a:t>...</a:t>
            </a:r>
            <a:endParaRPr lang="it-IT" sz="2000" dirty="0"/>
          </a:p>
          <a:p>
            <a:pPr marL="0" indent="0" algn="just">
              <a:buNone/>
            </a:pPr>
            <a:r>
              <a:rPr lang="it-IT" sz="2000" dirty="0">
                <a:ea typeface="Calibri"/>
                <a:cs typeface="Calibri"/>
              </a:rPr>
              <a:t>...EL </a:t>
            </a:r>
            <a:r>
              <a:rPr lang="it-IT" sz="2000" dirty="0" err="1">
                <a:ea typeface="Calibri"/>
                <a:cs typeface="Calibri"/>
              </a:rPr>
              <a:t>is</a:t>
            </a:r>
            <a:r>
              <a:rPr lang="it-IT" sz="2000" dirty="0">
                <a:ea typeface="Calibri"/>
                <a:cs typeface="Calibri"/>
              </a:rPr>
              <a:t> the </a:t>
            </a:r>
            <a:r>
              <a:rPr lang="it-IT" sz="2000" dirty="0" err="1">
                <a:ea typeface="Calibri"/>
                <a:cs typeface="Calibri"/>
              </a:rPr>
              <a:t>law</a:t>
            </a:r>
            <a:r>
              <a:rPr lang="it-IT" sz="2000" dirty="0">
                <a:ea typeface="Calibri"/>
                <a:cs typeface="Calibri"/>
              </a:rPr>
              <a:t> </a:t>
            </a:r>
            <a:r>
              <a:rPr lang="it-IT" sz="2000" dirty="0" err="1">
                <a:ea typeface="Calibri"/>
                <a:cs typeface="Calibri"/>
              </a:rPr>
              <a:t>that</a:t>
            </a:r>
            <a:r>
              <a:rPr lang="it-IT" sz="2000" dirty="0">
                <a:ea typeface="Calibri"/>
                <a:cs typeface="Calibri"/>
              </a:rPr>
              <a:t> concerne with </a:t>
            </a:r>
            <a:r>
              <a:rPr lang="it-IT" sz="2000" dirty="0" err="1">
                <a:ea typeface="Calibri"/>
                <a:cs typeface="Calibri"/>
              </a:rPr>
              <a:t>environmental</a:t>
            </a:r>
            <a:r>
              <a:rPr lang="it-IT" sz="2000" dirty="0">
                <a:ea typeface="Calibri"/>
                <a:cs typeface="Calibri"/>
              </a:rPr>
              <a:t> </a:t>
            </a:r>
            <a:r>
              <a:rPr lang="it-IT" sz="2000" dirty="0" err="1">
                <a:ea typeface="Calibri"/>
                <a:cs typeface="Calibri"/>
              </a:rPr>
              <a:t>problems</a:t>
            </a:r>
            <a:r>
              <a:rPr lang="it-IT" sz="2000" dirty="0">
                <a:ea typeface="Calibri"/>
                <a:cs typeface="Calibri"/>
              </a:rPr>
              <a:t>.</a:t>
            </a:r>
          </a:p>
          <a:p>
            <a:pPr marL="0" indent="0">
              <a:buNone/>
            </a:pPr>
            <a:r>
              <a:rPr lang="en-GB" sz="2000" dirty="0">
                <a:ea typeface="Calibri"/>
                <a:cs typeface="Calibri"/>
              </a:rPr>
              <a:t>In populist discussion, environmental problems are seen has consequences of i</a:t>
            </a:r>
            <a:r>
              <a:rPr lang="en-GB" sz="2000" b="1" dirty="0">
                <a:ea typeface="Calibri"/>
                <a:cs typeface="Calibri"/>
              </a:rPr>
              <a:t>ndividuals or corporations not making environmentally responsible decisions</a:t>
            </a:r>
            <a:r>
              <a:rPr lang="en-GB" sz="2000" dirty="0">
                <a:ea typeface="Calibri"/>
                <a:cs typeface="Calibri"/>
              </a:rPr>
              <a:t> because of opposite lack of awareness great book or wickedness.</a:t>
            </a:r>
          </a:p>
          <a:p>
            <a:pPr marL="0" indent="0">
              <a:buNone/>
            </a:pPr>
            <a:endParaRPr lang="en-GB" sz="2000">
              <a:ea typeface="Calibri"/>
              <a:cs typeface="Calibri"/>
            </a:endParaRPr>
          </a:p>
        </p:txBody>
      </p:sp>
      <p:pic>
        <p:nvPicPr>
          <p:cNvPr id="5" name="Picture 4" descr="One glowing fluorescent bulb amonst unlit incandescent bulbs">
            <a:extLst>
              <a:ext uri="{FF2B5EF4-FFF2-40B4-BE49-F238E27FC236}">
                <a16:creationId xmlns:a16="http://schemas.microsoft.com/office/drawing/2014/main" id="{23A48124-720A-EC65-64F0-879D0D0DF661}"/>
              </a:ext>
            </a:extLst>
          </p:cNvPr>
          <p:cNvPicPr>
            <a:picLocks noChangeAspect="1"/>
          </p:cNvPicPr>
          <p:nvPr/>
        </p:nvPicPr>
        <p:blipFill rotWithShape="1">
          <a:blip r:embed="rId2"/>
          <a:srcRect l="12537" r="12238" b="4"/>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6681495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FE0836B-90E6-9F3E-959F-C1E0F411364E}"/>
            </a:ext>
          </a:extLst>
        </p:cNvPr>
        <p:cNvGrpSpPr/>
        <p:nvPr/>
      </p:nvGrpSpPr>
      <p:grpSpPr>
        <a:xfrm>
          <a:off x="0" y="0"/>
          <a:ext cx="0" cy="0"/>
          <a:chOff x="0" y="0"/>
          <a:chExt cx="0" cy="0"/>
        </a:xfrm>
      </p:grpSpPr>
      <p:sp useBgFill="1">
        <p:nvSpPr>
          <p:cNvPr id="25" name="Rectangle 21">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313"/>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olo 1">
            <a:extLst>
              <a:ext uri="{FF2B5EF4-FFF2-40B4-BE49-F238E27FC236}">
                <a16:creationId xmlns:a16="http://schemas.microsoft.com/office/drawing/2014/main" id="{FDEEB340-953B-650A-A1F4-F406A6079931}"/>
              </a:ext>
            </a:extLst>
          </p:cNvPr>
          <p:cNvSpPr>
            <a:spLocks noGrp="1"/>
          </p:cNvSpPr>
          <p:nvPr>
            <p:ph type="title"/>
          </p:nvPr>
        </p:nvSpPr>
        <p:spPr>
          <a:xfrm>
            <a:off x="479394" y="1070800"/>
            <a:ext cx="3939688" cy="5583126"/>
          </a:xfrm>
        </p:spPr>
        <p:txBody>
          <a:bodyPr>
            <a:normAutofit/>
          </a:bodyPr>
          <a:lstStyle/>
          <a:p>
            <a:pPr algn="r"/>
            <a:r>
              <a:rPr lang="it-IT" sz="5000">
                <a:ea typeface="Calibri Light"/>
                <a:cs typeface="Calibri Light"/>
              </a:rPr>
              <a:t>Understanding environmental problems</a:t>
            </a:r>
            <a:endParaRPr lang="it-IT" sz="5000"/>
          </a:p>
        </p:txBody>
      </p:sp>
      <p:cxnSp>
        <p:nvCxnSpPr>
          <p:cNvPr id="24" name="Straight Connector 23">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8053" y="1132114"/>
            <a:ext cx="0" cy="5717573"/>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26" name="Segnaposto contenuto 2">
            <a:extLst>
              <a:ext uri="{FF2B5EF4-FFF2-40B4-BE49-F238E27FC236}">
                <a16:creationId xmlns:a16="http://schemas.microsoft.com/office/drawing/2014/main" id="{53FBDEE2-250F-0E09-F0A8-81ABBC433D2A}"/>
              </a:ext>
            </a:extLst>
          </p:cNvPr>
          <p:cNvGraphicFramePr>
            <a:graphicFrameLocks noGrp="1"/>
          </p:cNvGraphicFramePr>
          <p:nvPr>
            <p:ph idx="1"/>
            <p:extLst>
              <p:ext uri="{D42A27DB-BD31-4B8C-83A1-F6EECF244321}">
                <p14:modId xmlns:p14="http://schemas.microsoft.com/office/powerpoint/2010/main" val="2081155928"/>
              </p:ext>
            </p:extLst>
          </p:nvPr>
        </p:nvGraphicFramePr>
        <p:xfrm>
          <a:off x="5108535" y="1070800"/>
          <a:ext cx="6245265" cy="55893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3895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70D65F3-C879-03EF-F881-1134D5CAB530}"/>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AF273F1F-6EC5-F011-1F6C-EA107B523768}"/>
              </a:ext>
            </a:extLst>
          </p:cNvPr>
          <p:cNvSpPr>
            <a:spLocks noGrp="1"/>
          </p:cNvSpPr>
          <p:nvPr>
            <p:ph type="title"/>
          </p:nvPr>
        </p:nvSpPr>
        <p:spPr>
          <a:xfrm>
            <a:off x="640080" y="325369"/>
            <a:ext cx="4368602" cy="1956841"/>
          </a:xfrm>
        </p:spPr>
        <p:txBody>
          <a:bodyPr anchor="b">
            <a:normAutofit/>
          </a:bodyPr>
          <a:lstStyle/>
          <a:p>
            <a:r>
              <a:rPr lang="it-IT" sz="4200">
                <a:ea typeface="Calibri Light"/>
                <a:cs typeface="Calibri Light"/>
              </a:rPr>
              <a:t>Understanding environmental problems</a:t>
            </a:r>
            <a:endParaRPr lang="it-IT" sz="4200"/>
          </a:p>
        </p:txBody>
      </p:sp>
      <p:sp>
        <p:nvSpPr>
          <p:cNvPr id="16"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0C25AD45-05CD-CCD3-7EF1-EE751E94073C}"/>
              </a:ext>
            </a:extLst>
          </p:cNvPr>
          <p:cNvSpPr>
            <a:spLocks noGrp="1"/>
          </p:cNvSpPr>
          <p:nvPr>
            <p:ph idx="1"/>
          </p:nvPr>
        </p:nvSpPr>
        <p:spPr>
          <a:xfrm>
            <a:off x="640080" y="2828726"/>
            <a:ext cx="4243589" cy="3364841"/>
          </a:xfrm>
        </p:spPr>
        <p:txBody>
          <a:bodyPr vert="horz" lIns="91440" tIns="45720" rIns="91440" bIns="45720" rtlCol="0" anchor="t">
            <a:noAutofit/>
          </a:bodyPr>
          <a:lstStyle/>
          <a:p>
            <a:pPr marL="0" indent="0">
              <a:buNone/>
            </a:pPr>
            <a:r>
              <a:rPr lang="en-GB" sz="2400" dirty="0">
                <a:ea typeface="Calibri"/>
                <a:cs typeface="Calibri"/>
              </a:rPr>
              <a:t>However populist caricatures bear little relationship to the reality of environmental problems.</a:t>
            </a:r>
          </a:p>
          <a:p>
            <a:pPr marL="0" indent="0">
              <a:buNone/>
            </a:pPr>
            <a:r>
              <a:rPr lang="en-GB" sz="2400" dirty="0">
                <a:ea typeface="Calibri"/>
                <a:cs typeface="Calibri"/>
              </a:rPr>
              <a:t>The starting point for thinking about environmental problems thus cannot involved populist caricatures.</a:t>
            </a:r>
          </a:p>
          <a:p>
            <a:pPr marL="0" indent="0">
              <a:buNone/>
            </a:pPr>
            <a:endParaRPr lang="en-GB" sz="1700">
              <a:ea typeface="Calibri"/>
              <a:cs typeface="Calibri"/>
            </a:endParaRPr>
          </a:p>
          <a:p>
            <a:pPr marL="0" indent="0">
              <a:buNone/>
            </a:pPr>
            <a:endParaRPr lang="en-GB" sz="1700">
              <a:ea typeface="Calibri"/>
              <a:cs typeface="Calibri"/>
            </a:endParaRPr>
          </a:p>
        </p:txBody>
      </p:sp>
      <p:pic>
        <p:nvPicPr>
          <p:cNvPr id="5" name="Picture 4">
            <a:extLst>
              <a:ext uri="{FF2B5EF4-FFF2-40B4-BE49-F238E27FC236}">
                <a16:creationId xmlns:a16="http://schemas.microsoft.com/office/drawing/2014/main" id="{27C11E99-D8F4-E685-4D70-7928D3B1E80A}"/>
              </a:ext>
            </a:extLst>
          </p:cNvPr>
          <p:cNvPicPr>
            <a:picLocks noChangeAspect="1"/>
          </p:cNvPicPr>
          <p:nvPr/>
        </p:nvPicPr>
        <p:blipFill rotWithShape="1">
          <a:blip r:embed="rId2"/>
          <a:srcRect l="12595" r="30985"/>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764052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1">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2" name="Group 23">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25" name="Rectangle 24">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9" name="Rectangle 28">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B3DD1471-8657-8BB3-72D6-AD96D5146B8F}"/>
              </a:ext>
            </a:extLst>
          </p:cNvPr>
          <p:cNvSpPr>
            <a:spLocks noGrp="1"/>
          </p:cNvSpPr>
          <p:nvPr>
            <p:ph type="title"/>
          </p:nvPr>
        </p:nvSpPr>
        <p:spPr>
          <a:xfrm>
            <a:off x="1043631" y="809898"/>
            <a:ext cx="9942716" cy="1554480"/>
          </a:xfrm>
        </p:spPr>
        <p:txBody>
          <a:bodyPr anchor="ctr">
            <a:normAutofit/>
          </a:bodyPr>
          <a:lstStyle/>
          <a:p>
            <a:r>
              <a:rPr lang="it-IT" sz="4800">
                <a:ea typeface="Calibri Light"/>
                <a:cs typeface="Calibri Light"/>
              </a:rPr>
              <a:t>Different</a:t>
            </a:r>
            <a:r>
              <a:rPr lang="it-IT" sz="4800" dirty="0">
                <a:ea typeface="Calibri Light"/>
                <a:cs typeface="Calibri Light"/>
              </a:rPr>
              <a:t> </a:t>
            </a:r>
            <a:r>
              <a:rPr lang="it-IT" sz="4800">
                <a:ea typeface="Calibri Light"/>
                <a:cs typeface="Calibri Light"/>
              </a:rPr>
              <a:t>definition</a:t>
            </a:r>
            <a:r>
              <a:rPr lang="it-IT" sz="4800" dirty="0">
                <a:ea typeface="Calibri Light"/>
                <a:cs typeface="Calibri Light"/>
              </a:rPr>
              <a:t> of </a:t>
            </a:r>
            <a:r>
              <a:rPr lang="it-IT" sz="4800">
                <a:ea typeface="Calibri Light"/>
                <a:cs typeface="Calibri Light"/>
              </a:rPr>
              <a:t>environmental</a:t>
            </a:r>
            <a:r>
              <a:rPr lang="it-IT" sz="4800" dirty="0">
                <a:ea typeface="Calibri Light"/>
                <a:cs typeface="Calibri Light"/>
              </a:rPr>
              <a:t> </a:t>
            </a:r>
            <a:r>
              <a:rPr lang="it-IT" sz="4800">
                <a:ea typeface="Calibri Light"/>
                <a:cs typeface="Calibri Light"/>
              </a:rPr>
              <a:t>law</a:t>
            </a:r>
          </a:p>
        </p:txBody>
      </p:sp>
      <p:sp>
        <p:nvSpPr>
          <p:cNvPr id="3" name="Segnaposto contenuto 2">
            <a:extLst>
              <a:ext uri="{FF2B5EF4-FFF2-40B4-BE49-F238E27FC236}">
                <a16:creationId xmlns:a16="http://schemas.microsoft.com/office/drawing/2014/main" id="{959615F3-045F-7F96-E1B6-4397A4A6A0F6}"/>
              </a:ext>
            </a:extLst>
          </p:cNvPr>
          <p:cNvSpPr>
            <a:spLocks noGrp="1"/>
          </p:cNvSpPr>
          <p:nvPr>
            <p:ph idx="1"/>
          </p:nvPr>
        </p:nvSpPr>
        <p:spPr>
          <a:xfrm>
            <a:off x="1045028" y="3017522"/>
            <a:ext cx="9941319" cy="3124658"/>
          </a:xfrm>
        </p:spPr>
        <p:txBody>
          <a:bodyPr vert="horz" lIns="91440" tIns="45720" rIns="91440" bIns="45720" rtlCol="0" anchor="ctr">
            <a:normAutofit/>
          </a:bodyPr>
          <a:lstStyle/>
          <a:p>
            <a:r>
              <a:rPr lang="it-IT" sz="2400" dirty="0" err="1">
                <a:ea typeface="Calibri"/>
                <a:cs typeface="Calibri"/>
              </a:rPr>
              <a:t>Environmental</a:t>
            </a:r>
            <a:r>
              <a:rPr lang="it-IT" sz="2400" dirty="0">
                <a:ea typeface="Calibri"/>
                <a:cs typeface="Calibri"/>
              </a:rPr>
              <a:t> </a:t>
            </a:r>
            <a:r>
              <a:rPr lang="it-IT" sz="2400" dirty="0" err="1">
                <a:ea typeface="Calibri"/>
                <a:cs typeface="Calibri"/>
              </a:rPr>
              <a:t>Law</a:t>
            </a:r>
            <a:r>
              <a:rPr lang="it-IT" sz="2400" dirty="0">
                <a:ea typeface="Calibri"/>
                <a:cs typeface="Calibri"/>
              </a:rPr>
              <a:t> </a:t>
            </a:r>
            <a:r>
              <a:rPr lang="it-IT" sz="2400" dirty="0" err="1">
                <a:ea typeface="Calibri"/>
                <a:cs typeface="Calibri"/>
              </a:rPr>
              <a:t>is</a:t>
            </a:r>
            <a:r>
              <a:rPr lang="it-IT" sz="2400" dirty="0">
                <a:ea typeface="Calibri"/>
                <a:cs typeface="Calibri"/>
              </a:rPr>
              <a:t> the </a:t>
            </a:r>
            <a:r>
              <a:rPr lang="it-IT" sz="2400" dirty="0" err="1">
                <a:ea typeface="Calibri"/>
                <a:cs typeface="Calibri"/>
              </a:rPr>
              <a:t>law</a:t>
            </a:r>
            <a:r>
              <a:rPr lang="it-IT" sz="2400" dirty="0">
                <a:ea typeface="Calibri"/>
                <a:cs typeface="Calibri"/>
              </a:rPr>
              <a:t> </a:t>
            </a:r>
            <a:r>
              <a:rPr lang="it-IT" sz="2400" dirty="0" err="1">
                <a:ea typeface="Calibri"/>
                <a:cs typeface="Calibri"/>
              </a:rPr>
              <a:t>relating</a:t>
            </a:r>
            <a:r>
              <a:rPr lang="it-IT" sz="2400" dirty="0">
                <a:ea typeface="Calibri"/>
                <a:cs typeface="Calibri"/>
              </a:rPr>
              <a:t> to </a:t>
            </a:r>
            <a:r>
              <a:rPr lang="it-IT" sz="2400" dirty="0" err="1">
                <a:ea typeface="Calibri"/>
                <a:cs typeface="Calibri"/>
              </a:rPr>
              <a:t>Environmental</a:t>
            </a:r>
            <a:r>
              <a:rPr lang="it-IT" sz="2400" dirty="0">
                <a:ea typeface="Calibri"/>
                <a:cs typeface="Calibri"/>
              </a:rPr>
              <a:t> </a:t>
            </a:r>
            <a:r>
              <a:rPr lang="it-IT" sz="2400" dirty="0" err="1">
                <a:ea typeface="Calibri"/>
                <a:cs typeface="Calibri"/>
              </a:rPr>
              <a:t>problems</a:t>
            </a:r>
            <a:r>
              <a:rPr lang="it-IT" sz="2400" dirty="0">
                <a:ea typeface="Calibri"/>
                <a:cs typeface="Calibri"/>
              </a:rPr>
              <a:t>. </a:t>
            </a:r>
            <a:endParaRPr lang="it-IT" sz="2400"/>
          </a:p>
          <a:p>
            <a:r>
              <a:rPr lang="it-IT" sz="2400" err="1">
                <a:ea typeface="Calibri"/>
                <a:cs typeface="Calibri"/>
              </a:rPr>
              <a:t>That</a:t>
            </a:r>
            <a:r>
              <a:rPr lang="it-IT" sz="2400" dirty="0">
                <a:ea typeface="Calibri"/>
                <a:cs typeface="Calibri"/>
              </a:rPr>
              <a:t> </a:t>
            </a:r>
            <a:r>
              <a:rPr lang="it-IT" sz="2400" err="1">
                <a:ea typeface="Calibri"/>
                <a:cs typeface="Calibri"/>
              </a:rPr>
              <a:t>statement</a:t>
            </a:r>
            <a:r>
              <a:rPr lang="it-IT" sz="2400" dirty="0">
                <a:ea typeface="Calibri"/>
                <a:cs typeface="Calibri"/>
              </a:rPr>
              <a:t>, </a:t>
            </a:r>
            <a:r>
              <a:rPr lang="it-IT" sz="2400" err="1">
                <a:ea typeface="Calibri"/>
                <a:cs typeface="Calibri"/>
              </a:rPr>
              <a:t>while</a:t>
            </a:r>
            <a:r>
              <a:rPr lang="it-IT" sz="2400" dirty="0">
                <a:ea typeface="Calibri"/>
                <a:cs typeface="Calibri"/>
              </a:rPr>
              <a:t> clear, can </a:t>
            </a:r>
            <a:r>
              <a:rPr lang="it-IT" sz="2400" err="1">
                <a:ea typeface="Calibri"/>
                <a:cs typeface="Calibri"/>
              </a:rPr>
              <a:t>connote</a:t>
            </a:r>
            <a:r>
              <a:rPr lang="it-IT" sz="2400" dirty="0">
                <a:ea typeface="Calibri"/>
                <a:cs typeface="Calibri"/>
              </a:rPr>
              <a:t> </a:t>
            </a:r>
            <a:r>
              <a:rPr lang="it-IT" sz="2400" b="1" err="1">
                <a:ea typeface="Calibri"/>
                <a:cs typeface="Calibri"/>
              </a:rPr>
              <a:t>different</a:t>
            </a:r>
            <a:r>
              <a:rPr lang="it-IT" sz="2400" b="1" dirty="0">
                <a:ea typeface="Calibri"/>
                <a:cs typeface="Calibri"/>
              </a:rPr>
              <a:t> </a:t>
            </a:r>
            <a:r>
              <a:rPr lang="it-IT" sz="2400" b="1" err="1">
                <a:ea typeface="Calibri"/>
                <a:cs typeface="Calibri"/>
              </a:rPr>
              <a:t>things</a:t>
            </a:r>
            <a:r>
              <a:rPr lang="it-IT" sz="2400" b="1" dirty="0">
                <a:ea typeface="Calibri"/>
                <a:cs typeface="Calibri"/>
              </a:rPr>
              <a:t>. </a:t>
            </a:r>
          </a:p>
          <a:p>
            <a:r>
              <a:rPr lang="it-IT" sz="2400" dirty="0" err="1">
                <a:ea typeface="Calibri"/>
                <a:cs typeface="Calibri"/>
              </a:rPr>
              <a:t>This</a:t>
            </a:r>
            <a:r>
              <a:rPr lang="it-IT" sz="2400" dirty="0">
                <a:ea typeface="Calibri"/>
                <a:cs typeface="Calibri"/>
              </a:rPr>
              <a:t> </a:t>
            </a:r>
            <a:r>
              <a:rPr lang="it-IT" sz="2400" dirty="0" err="1">
                <a:ea typeface="Calibri"/>
                <a:cs typeface="Calibri"/>
              </a:rPr>
              <a:t>is</a:t>
            </a:r>
            <a:r>
              <a:rPr lang="it-IT" sz="2400" dirty="0">
                <a:ea typeface="Calibri"/>
                <a:cs typeface="Calibri"/>
              </a:rPr>
              <a:t> </a:t>
            </a:r>
            <a:r>
              <a:rPr lang="it-IT" sz="2400" dirty="0" err="1">
                <a:ea typeface="Calibri"/>
                <a:cs typeface="Calibri"/>
              </a:rPr>
              <a:t>because</a:t>
            </a:r>
            <a:r>
              <a:rPr lang="it-IT" sz="2400" dirty="0">
                <a:ea typeface="Calibri"/>
                <a:cs typeface="Calibri"/>
              </a:rPr>
              <a:t> </a:t>
            </a:r>
            <a:r>
              <a:rPr lang="it-IT" sz="2400" dirty="0" err="1">
                <a:ea typeface="Calibri"/>
                <a:cs typeface="Calibri"/>
              </a:rPr>
              <a:t>there</a:t>
            </a:r>
            <a:r>
              <a:rPr lang="it-IT" sz="2400" dirty="0">
                <a:ea typeface="Calibri"/>
                <a:cs typeface="Calibri"/>
              </a:rPr>
              <a:t> are a range of ways </a:t>
            </a:r>
            <a:r>
              <a:rPr lang="it-IT" sz="2400" dirty="0" err="1">
                <a:ea typeface="Calibri"/>
                <a:cs typeface="Calibri"/>
              </a:rPr>
              <a:t>about</a:t>
            </a:r>
            <a:r>
              <a:rPr lang="it-IT" sz="2400" dirty="0">
                <a:ea typeface="Calibri"/>
                <a:cs typeface="Calibri"/>
              </a:rPr>
              <a:t> and </a:t>
            </a:r>
            <a:r>
              <a:rPr lang="it-IT" sz="2400" dirty="0" err="1">
                <a:ea typeface="Calibri"/>
                <a:cs typeface="Calibri"/>
              </a:rPr>
              <a:t>understand</a:t>
            </a:r>
            <a:r>
              <a:rPr lang="it-IT" sz="2400" dirty="0">
                <a:ea typeface="Calibri"/>
                <a:cs typeface="Calibri"/>
              </a:rPr>
              <a:t> </a:t>
            </a:r>
            <a:r>
              <a:rPr lang="it-IT" sz="2400" dirty="0" err="1">
                <a:ea typeface="Calibri"/>
                <a:cs typeface="Calibri"/>
              </a:rPr>
              <a:t>environmental</a:t>
            </a:r>
            <a:r>
              <a:rPr lang="it-IT" sz="2400" dirty="0">
                <a:ea typeface="Calibri"/>
                <a:cs typeface="Calibri"/>
              </a:rPr>
              <a:t> </a:t>
            </a:r>
            <a:r>
              <a:rPr lang="it-IT" sz="2400" dirty="0" err="1">
                <a:ea typeface="Calibri"/>
                <a:cs typeface="Calibri"/>
              </a:rPr>
              <a:t>law</a:t>
            </a:r>
            <a:r>
              <a:rPr lang="it-IT" sz="2400" dirty="0">
                <a:ea typeface="Calibri"/>
                <a:cs typeface="Calibri"/>
              </a:rPr>
              <a:t>.</a:t>
            </a:r>
            <a:endParaRPr lang="it-IT" sz="2400">
              <a:ea typeface="Calibri"/>
              <a:cs typeface="Calibri"/>
            </a:endParaRPr>
          </a:p>
          <a:p>
            <a:endParaRPr lang="it-IT" sz="2400">
              <a:ea typeface="Calibri"/>
              <a:cs typeface="Calibri"/>
            </a:endParaRPr>
          </a:p>
          <a:p>
            <a:endParaRPr lang="it-IT" sz="2400">
              <a:ea typeface="Calibri"/>
              <a:cs typeface="Calibri"/>
            </a:endParaRPr>
          </a:p>
        </p:txBody>
      </p:sp>
      <p:cxnSp>
        <p:nvCxnSpPr>
          <p:cNvPr id="31" name="Straight Connector 30">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52938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70D65F3-C879-03EF-F881-1134D5CAB530}"/>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AF273F1F-6EC5-F011-1F6C-EA107B523768}"/>
              </a:ext>
            </a:extLst>
          </p:cNvPr>
          <p:cNvSpPr>
            <a:spLocks noGrp="1"/>
          </p:cNvSpPr>
          <p:nvPr>
            <p:ph type="title"/>
          </p:nvPr>
        </p:nvSpPr>
        <p:spPr>
          <a:xfrm>
            <a:off x="640080" y="325369"/>
            <a:ext cx="4368602" cy="1956841"/>
          </a:xfrm>
        </p:spPr>
        <p:txBody>
          <a:bodyPr anchor="b">
            <a:normAutofit/>
          </a:bodyPr>
          <a:lstStyle/>
          <a:p>
            <a:r>
              <a:rPr lang="it-IT" sz="4200">
                <a:ea typeface="Calibri Light"/>
                <a:cs typeface="Calibri Light"/>
              </a:rPr>
              <a:t>Understanding environmental problems</a:t>
            </a:r>
            <a:endParaRPr lang="it-IT" sz="4200"/>
          </a:p>
        </p:txBody>
      </p:sp>
      <p:sp>
        <p:nvSpPr>
          <p:cNvPr id="16"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0C25AD45-05CD-CCD3-7EF1-EE751E94073C}"/>
              </a:ext>
            </a:extLst>
          </p:cNvPr>
          <p:cNvSpPr>
            <a:spLocks noGrp="1"/>
          </p:cNvSpPr>
          <p:nvPr>
            <p:ph idx="1"/>
          </p:nvPr>
        </p:nvSpPr>
        <p:spPr>
          <a:xfrm>
            <a:off x="640080" y="2596813"/>
            <a:ext cx="4243589" cy="3596754"/>
          </a:xfrm>
        </p:spPr>
        <p:txBody>
          <a:bodyPr vert="horz" lIns="91440" tIns="45720" rIns="91440" bIns="45720" rtlCol="0" anchor="t">
            <a:normAutofit/>
          </a:bodyPr>
          <a:lstStyle/>
          <a:p>
            <a:pPr marL="0" indent="0">
              <a:buNone/>
            </a:pPr>
            <a:endParaRPr lang="en-GB" sz="2400" dirty="0">
              <a:ea typeface="Calibri"/>
              <a:cs typeface="Calibri"/>
            </a:endParaRPr>
          </a:p>
          <a:p>
            <a:pPr marL="0" indent="0">
              <a:buNone/>
            </a:pPr>
            <a:r>
              <a:rPr lang="en-GB" sz="2400" dirty="0">
                <a:ea typeface="Calibri"/>
                <a:cs typeface="Calibri"/>
              </a:rPr>
              <a:t>Broadly speaking an environmental problem is a situation where there is a collective judgement the Environmental Quality is not </a:t>
            </a:r>
            <a:r>
              <a:rPr lang="en-GB" sz="2400" err="1">
                <a:ea typeface="Calibri"/>
                <a:cs typeface="Calibri"/>
              </a:rPr>
              <a:t>accettable</a:t>
            </a:r>
            <a:r>
              <a:rPr lang="en-GB" sz="2400" dirty="0">
                <a:ea typeface="Calibri"/>
                <a:cs typeface="Calibri"/>
              </a:rPr>
              <a:t> or that there is a threat to acceptable Environmental Quality.</a:t>
            </a:r>
          </a:p>
          <a:p>
            <a:pPr marL="0" indent="0">
              <a:buNone/>
            </a:pPr>
            <a:endParaRPr lang="en-GB" sz="1700">
              <a:ea typeface="Calibri"/>
              <a:cs typeface="Calibri"/>
            </a:endParaRPr>
          </a:p>
        </p:txBody>
      </p:sp>
      <p:pic>
        <p:nvPicPr>
          <p:cNvPr id="5" name="Picture 4">
            <a:extLst>
              <a:ext uri="{FF2B5EF4-FFF2-40B4-BE49-F238E27FC236}">
                <a16:creationId xmlns:a16="http://schemas.microsoft.com/office/drawing/2014/main" id="{27C11E99-D8F4-E685-4D70-7928D3B1E80A}"/>
              </a:ext>
            </a:extLst>
          </p:cNvPr>
          <p:cNvPicPr>
            <a:picLocks noChangeAspect="1"/>
          </p:cNvPicPr>
          <p:nvPr/>
        </p:nvPicPr>
        <p:blipFill rotWithShape="1">
          <a:blip r:embed="rId2"/>
          <a:srcRect l="12595" r="30985"/>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5802455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195A376F-46C0-8CAC-6A7A-5A0F32DAB627}"/>
              </a:ext>
            </a:extLst>
          </p:cNvPr>
          <p:cNvSpPr>
            <a:spLocks noGrp="1"/>
          </p:cNvSpPr>
          <p:nvPr>
            <p:ph type="title"/>
          </p:nvPr>
        </p:nvSpPr>
        <p:spPr>
          <a:xfrm>
            <a:off x="1371597" y="348865"/>
            <a:ext cx="10044023" cy="877729"/>
          </a:xfrm>
        </p:spPr>
        <p:txBody>
          <a:bodyPr anchor="ctr">
            <a:normAutofit/>
          </a:bodyPr>
          <a:lstStyle/>
          <a:p>
            <a:r>
              <a:rPr lang="it-IT" sz="4000" dirty="0" err="1">
                <a:solidFill>
                  <a:srgbClr val="FFFFFF"/>
                </a:solidFill>
                <a:ea typeface="Calibri Light"/>
                <a:cs typeface="Calibri Light"/>
              </a:rPr>
              <a:t>Understanding</a:t>
            </a:r>
            <a:r>
              <a:rPr lang="it-IT" sz="4000" dirty="0">
                <a:solidFill>
                  <a:srgbClr val="FFFFFF"/>
                </a:solidFill>
                <a:ea typeface="Calibri Light"/>
                <a:cs typeface="Calibri Light"/>
              </a:rPr>
              <a:t> </a:t>
            </a:r>
            <a:r>
              <a:rPr lang="it-IT" sz="4000" dirty="0" err="1">
                <a:solidFill>
                  <a:srgbClr val="FFFFFF"/>
                </a:solidFill>
                <a:ea typeface="Calibri Light"/>
                <a:cs typeface="Calibri Light"/>
              </a:rPr>
              <a:t>Enviromental</a:t>
            </a:r>
            <a:r>
              <a:rPr lang="it-IT" sz="4000" dirty="0">
                <a:solidFill>
                  <a:srgbClr val="FFFFFF"/>
                </a:solidFill>
                <a:ea typeface="Calibri Light"/>
                <a:cs typeface="Calibri Light"/>
              </a:rPr>
              <a:t> </a:t>
            </a:r>
            <a:r>
              <a:rPr lang="it-IT" sz="4000" dirty="0" err="1">
                <a:solidFill>
                  <a:srgbClr val="FFFFFF"/>
                </a:solidFill>
                <a:ea typeface="Calibri Light"/>
                <a:cs typeface="Calibri Light"/>
              </a:rPr>
              <a:t>Problems</a:t>
            </a:r>
            <a:endParaRPr lang="it-IT" sz="4000" dirty="0" err="1">
              <a:solidFill>
                <a:srgbClr val="FFFFFF"/>
              </a:solidFill>
            </a:endParaRPr>
          </a:p>
        </p:txBody>
      </p:sp>
      <p:graphicFrame>
        <p:nvGraphicFramePr>
          <p:cNvPr id="5" name="Segnaposto contenuto 2">
            <a:extLst>
              <a:ext uri="{FF2B5EF4-FFF2-40B4-BE49-F238E27FC236}">
                <a16:creationId xmlns:a16="http://schemas.microsoft.com/office/drawing/2014/main" id="{26916569-A791-ECA7-D6FE-80B77C0AA209}"/>
              </a:ext>
            </a:extLst>
          </p:cNvPr>
          <p:cNvGraphicFramePr>
            <a:graphicFrameLocks noGrp="1"/>
          </p:cNvGraphicFramePr>
          <p:nvPr>
            <p:ph idx="1"/>
            <p:extLst>
              <p:ext uri="{D42A27DB-BD31-4B8C-83A1-F6EECF244321}">
                <p14:modId xmlns:p14="http://schemas.microsoft.com/office/powerpoint/2010/main" val="1445515139"/>
              </p:ext>
            </p:extLst>
          </p:nvPr>
        </p:nvGraphicFramePr>
        <p:xfrm>
          <a:off x="634410" y="2218680"/>
          <a:ext cx="10927829" cy="38648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246623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Photograph of the earth">
            <a:extLst>
              <a:ext uri="{FF2B5EF4-FFF2-40B4-BE49-F238E27FC236}">
                <a16:creationId xmlns:a16="http://schemas.microsoft.com/office/drawing/2014/main" id="{2AEB0F1A-3E6F-EB64-AC84-F00E391CF073}"/>
              </a:ext>
            </a:extLst>
          </p:cNvPr>
          <p:cNvPicPr>
            <a:picLocks noChangeAspect="1"/>
          </p:cNvPicPr>
          <p:nvPr/>
        </p:nvPicPr>
        <p:blipFill rotWithShape="1">
          <a:blip r:embed="rId2"/>
          <a:srcRect l="20648" r="29409" b="-2"/>
          <a:stretch/>
        </p:blipFill>
        <p:spPr>
          <a:xfrm>
            <a:off x="6103027" y="10"/>
            <a:ext cx="6088971" cy="6857990"/>
          </a:xfrm>
          <a:prstGeom prst="rect">
            <a:avLst/>
          </a:prstGeom>
        </p:spPr>
      </p:pic>
      <p:sp useBgFill="1">
        <p:nvSpPr>
          <p:cNvPr id="11" name="Rectangle 10">
            <a:extLst>
              <a:ext uri="{FF2B5EF4-FFF2-40B4-BE49-F238E27FC236}">
                <a16:creationId xmlns:a16="http://schemas.microsoft.com/office/drawing/2014/main" id="{59B296B9-C5A5-4E4F-9B60-C907B5F146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03025" cy="6858000"/>
          </a:xfrm>
          <a:prstGeom prst="rect">
            <a:avLst/>
          </a:prstGeom>
          <a:ln>
            <a:noFill/>
          </a:ln>
          <a:effectLst>
            <a:outerShdw blurRad="889000" dist="406400" dir="2154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D0300FD3-5AF1-6305-15FA-907807267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03025" cy="2285995"/>
          </a:xfrm>
          <a:prstGeom prst="rect">
            <a:avLst/>
          </a:prstGeom>
          <a:ln>
            <a:noFill/>
          </a:ln>
          <a:effectLst>
            <a:outerShdw blurRad="254000" dist="127000" dir="5460000" sx="92000" sy="92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051B20B1-FE7A-0FB8-72F1-4A9D3A48AF2D}"/>
              </a:ext>
            </a:extLst>
          </p:cNvPr>
          <p:cNvSpPr>
            <a:spLocks noGrp="1"/>
          </p:cNvSpPr>
          <p:nvPr>
            <p:ph type="title"/>
          </p:nvPr>
        </p:nvSpPr>
        <p:spPr>
          <a:xfrm>
            <a:off x="761801" y="328512"/>
            <a:ext cx="4778387" cy="1628970"/>
          </a:xfrm>
        </p:spPr>
        <p:txBody>
          <a:bodyPr anchor="ctr">
            <a:normAutofit/>
          </a:bodyPr>
          <a:lstStyle/>
          <a:p>
            <a:r>
              <a:rPr lang="it-IT" sz="3700" dirty="0">
                <a:latin typeface="Calibri"/>
                <a:ea typeface="Calibri"/>
                <a:cs typeface="Calibri"/>
              </a:rPr>
              <a:t>Features of </a:t>
            </a:r>
            <a:r>
              <a:rPr lang="it-IT" sz="3700" dirty="0" err="1">
                <a:latin typeface="Calibri"/>
                <a:ea typeface="Calibri"/>
                <a:cs typeface="Calibri"/>
              </a:rPr>
              <a:t>environmental</a:t>
            </a:r>
            <a:r>
              <a:rPr lang="it-IT" sz="3700" dirty="0">
                <a:latin typeface="Calibri"/>
                <a:ea typeface="Calibri"/>
                <a:cs typeface="Calibri"/>
              </a:rPr>
              <a:t> </a:t>
            </a:r>
            <a:r>
              <a:rPr lang="it-IT" sz="3700" dirty="0" err="1">
                <a:latin typeface="Calibri"/>
                <a:ea typeface="Calibri"/>
                <a:cs typeface="Calibri"/>
              </a:rPr>
              <a:t>problems</a:t>
            </a:r>
          </a:p>
        </p:txBody>
      </p:sp>
      <p:sp>
        <p:nvSpPr>
          <p:cNvPr id="3" name="Segnaposto contenuto 2">
            <a:extLst>
              <a:ext uri="{FF2B5EF4-FFF2-40B4-BE49-F238E27FC236}">
                <a16:creationId xmlns:a16="http://schemas.microsoft.com/office/drawing/2014/main" id="{457EAEFA-A2C5-CDA6-A871-5C2EF65145A7}"/>
              </a:ext>
            </a:extLst>
          </p:cNvPr>
          <p:cNvSpPr>
            <a:spLocks noGrp="1"/>
          </p:cNvSpPr>
          <p:nvPr>
            <p:ph idx="1"/>
          </p:nvPr>
        </p:nvSpPr>
        <p:spPr>
          <a:xfrm>
            <a:off x="761801" y="2286904"/>
            <a:ext cx="5252422" cy="4179542"/>
          </a:xfrm>
        </p:spPr>
        <p:txBody>
          <a:bodyPr vert="horz" lIns="91440" tIns="45720" rIns="91440" bIns="45720" rtlCol="0" anchor="ctr">
            <a:noAutofit/>
          </a:bodyPr>
          <a:lstStyle/>
          <a:p>
            <a:pPr marL="0" indent="0">
              <a:buNone/>
            </a:pPr>
            <a:r>
              <a:rPr lang="it-IT" sz="2400" err="1">
                <a:ea typeface="Calibri"/>
                <a:cs typeface="Calibri"/>
              </a:rPr>
              <a:t>There</a:t>
            </a:r>
            <a:r>
              <a:rPr lang="it-IT" sz="2400" dirty="0">
                <a:ea typeface="Calibri"/>
                <a:cs typeface="Calibri"/>
              </a:rPr>
              <a:t> are </a:t>
            </a:r>
            <a:r>
              <a:rPr lang="it-IT" sz="2400" err="1">
                <a:ea typeface="Calibri"/>
                <a:cs typeface="Calibri"/>
              </a:rPr>
              <a:t>two</a:t>
            </a:r>
            <a:r>
              <a:rPr lang="it-IT" sz="2400" dirty="0">
                <a:ea typeface="Calibri"/>
                <a:cs typeface="Calibri"/>
              </a:rPr>
              <a:t> major </a:t>
            </a:r>
            <a:r>
              <a:rPr lang="it-IT" sz="2400" err="1">
                <a:ea typeface="Calibri"/>
                <a:cs typeface="Calibri"/>
              </a:rPr>
              <a:t>ones</a:t>
            </a:r>
            <a:r>
              <a:rPr lang="it-IT" sz="2400" dirty="0">
                <a:ea typeface="Calibri"/>
                <a:cs typeface="Calibri"/>
              </a:rPr>
              <a:t> </a:t>
            </a:r>
            <a:r>
              <a:rPr lang="it-IT" sz="2400" err="1">
                <a:ea typeface="Calibri"/>
                <a:cs typeface="Calibri"/>
              </a:rPr>
              <a:t>that</a:t>
            </a:r>
            <a:r>
              <a:rPr lang="it-IT" sz="2400" dirty="0">
                <a:ea typeface="Calibri"/>
                <a:cs typeface="Calibri"/>
              </a:rPr>
              <a:t> </a:t>
            </a:r>
            <a:r>
              <a:rPr lang="it-IT" sz="2400" err="1">
                <a:ea typeface="Calibri"/>
                <a:cs typeface="Calibri"/>
              </a:rPr>
              <a:t>affect</a:t>
            </a:r>
            <a:r>
              <a:rPr lang="it-IT" sz="2400" dirty="0">
                <a:ea typeface="Calibri"/>
                <a:cs typeface="Calibri"/>
              </a:rPr>
              <a:t> the </a:t>
            </a:r>
            <a:r>
              <a:rPr lang="it-IT" sz="2400" err="1">
                <a:ea typeface="Calibri"/>
                <a:cs typeface="Calibri"/>
              </a:rPr>
              <a:t>majority</a:t>
            </a:r>
            <a:r>
              <a:rPr lang="it-IT" sz="2400" dirty="0">
                <a:ea typeface="Calibri"/>
                <a:cs typeface="Calibri"/>
              </a:rPr>
              <a:t> of </a:t>
            </a:r>
            <a:r>
              <a:rPr lang="it-IT" sz="2400" err="1">
                <a:ea typeface="Calibri"/>
                <a:cs typeface="Calibri"/>
              </a:rPr>
              <a:t>them</a:t>
            </a:r>
            <a:r>
              <a:rPr lang="it-IT" sz="2400" dirty="0">
                <a:ea typeface="Calibri"/>
                <a:cs typeface="Calibri"/>
              </a:rPr>
              <a:t> overall: global warming and </a:t>
            </a:r>
            <a:r>
              <a:rPr lang="it-IT" sz="2400" err="1">
                <a:ea typeface="Calibri"/>
                <a:cs typeface="Calibri"/>
              </a:rPr>
              <a:t>climate</a:t>
            </a:r>
            <a:r>
              <a:rPr lang="it-IT" sz="2400" dirty="0">
                <a:ea typeface="Calibri"/>
                <a:cs typeface="Calibri"/>
              </a:rPr>
              <a:t> </a:t>
            </a:r>
            <a:r>
              <a:rPr lang="it-IT" sz="2400" err="1">
                <a:ea typeface="Calibri"/>
                <a:cs typeface="Calibri"/>
              </a:rPr>
              <a:t>change</a:t>
            </a:r>
            <a:r>
              <a:rPr lang="it-IT" sz="2400" dirty="0">
                <a:ea typeface="Calibri"/>
                <a:cs typeface="Calibri"/>
              </a:rPr>
              <a:t>; water </a:t>
            </a:r>
            <a:r>
              <a:rPr lang="it-IT" sz="2400" err="1">
                <a:ea typeface="Calibri"/>
                <a:cs typeface="Calibri"/>
              </a:rPr>
              <a:t>pollution</a:t>
            </a:r>
            <a:r>
              <a:rPr lang="it-IT" sz="2400" dirty="0">
                <a:ea typeface="Calibri"/>
                <a:cs typeface="Calibri"/>
              </a:rPr>
              <a:t> and </a:t>
            </a:r>
            <a:r>
              <a:rPr lang="it-IT" sz="2400" err="1">
                <a:ea typeface="Calibri"/>
                <a:cs typeface="Calibri"/>
              </a:rPr>
              <a:t>ocean</a:t>
            </a:r>
            <a:r>
              <a:rPr lang="it-IT" sz="2400" dirty="0">
                <a:ea typeface="Calibri"/>
                <a:cs typeface="Calibri"/>
              </a:rPr>
              <a:t> </a:t>
            </a:r>
            <a:r>
              <a:rPr lang="it-IT" sz="2400" err="1">
                <a:ea typeface="Calibri"/>
                <a:cs typeface="Calibri"/>
              </a:rPr>
              <a:t>acidification</a:t>
            </a:r>
            <a:r>
              <a:rPr lang="it-IT" sz="2400" dirty="0">
                <a:ea typeface="Calibri"/>
                <a:cs typeface="Calibri"/>
              </a:rPr>
              <a:t>; and </a:t>
            </a:r>
            <a:r>
              <a:rPr lang="it-IT" sz="2400" err="1">
                <a:ea typeface="Calibri"/>
                <a:cs typeface="Calibri"/>
              </a:rPr>
              <a:t>loss</a:t>
            </a:r>
            <a:r>
              <a:rPr lang="it-IT" sz="2400" dirty="0">
                <a:ea typeface="Calibri"/>
                <a:cs typeface="Calibri"/>
              </a:rPr>
              <a:t> of </a:t>
            </a:r>
            <a:r>
              <a:rPr lang="it-IT" sz="2400" err="1">
                <a:ea typeface="Calibri"/>
                <a:cs typeface="Calibri"/>
              </a:rPr>
              <a:t>biodiversity</a:t>
            </a:r>
            <a:endParaRPr lang="it-IT" sz="2400">
              <a:ea typeface="Calibri"/>
              <a:cs typeface="Calibri"/>
            </a:endParaRPr>
          </a:p>
          <a:p>
            <a:pPr marL="0" indent="0">
              <a:buNone/>
            </a:pPr>
            <a:r>
              <a:rPr lang="it-IT" sz="2400" dirty="0">
                <a:ea typeface="Calibri"/>
                <a:cs typeface="Calibri"/>
              </a:rPr>
              <a:t>Features of </a:t>
            </a:r>
            <a:r>
              <a:rPr lang="it-IT" sz="2400" err="1">
                <a:ea typeface="Calibri"/>
                <a:cs typeface="Calibri"/>
              </a:rPr>
              <a:t>environmental</a:t>
            </a:r>
            <a:r>
              <a:rPr lang="it-IT" sz="2400" dirty="0">
                <a:ea typeface="Calibri"/>
                <a:cs typeface="Calibri"/>
              </a:rPr>
              <a:t> </a:t>
            </a:r>
            <a:r>
              <a:rPr lang="it-IT" sz="2400" err="1">
                <a:ea typeface="Calibri"/>
                <a:cs typeface="Calibri"/>
              </a:rPr>
              <a:t>problems</a:t>
            </a:r>
            <a:r>
              <a:rPr lang="it-IT" sz="2400" dirty="0">
                <a:ea typeface="Calibri"/>
                <a:cs typeface="Calibri"/>
              </a:rPr>
              <a:t>:</a:t>
            </a:r>
          </a:p>
          <a:p>
            <a:pPr>
              <a:buFont typeface="Calibri" panose="020B0604020202020204" pitchFamily="34" charset="0"/>
              <a:buChar char="-"/>
            </a:pPr>
            <a:r>
              <a:rPr lang="it-IT" sz="2400" dirty="0" err="1">
                <a:ea typeface="Calibri"/>
                <a:cs typeface="Calibri"/>
              </a:rPr>
              <a:t>Sheer</a:t>
            </a:r>
            <a:r>
              <a:rPr lang="it-IT" sz="2400" dirty="0">
                <a:ea typeface="Calibri"/>
                <a:cs typeface="Calibri"/>
              </a:rPr>
              <a:t> </a:t>
            </a:r>
            <a:r>
              <a:rPr lang="it-IT" sz="2400" dirty="0" err="1">
                <a:ea typeface="Calibri"/>
                <a:cs typeface="Calibri"/>
              </a:rPr>
              <a:t>systemic</a:t>
            </a:r>
            <a:r>
              <a:rPr lang="it-IT" sz="2400" dirty="0">
                <a:ea typeface="Calibri"/>
                <a:cs typeface="Calibri"/>
              </a:rPr>
              <a:t> </a:t>
            </a:r>
            <a:r>
              <a:rPr lang="it-IT" sz="2400" dirty="0" err="1">
                <a:ea typeface="Calibri"/>
                <a:cs typeface="Calibri"/>
              </a:rPr>
              <a:t>complexity</a:t>
            </a:r>
            <a:endParaRPr lang="it-IT" sz="2400" dirty="0">
              <a:ea typeface="Calibri"/>
              <a:cs typeface="Calibri"/>
            </a:endParaRPr>
          </a:p>
          <a:p>
            <a:pPr>
              <a:buFont typeface="Calibri" panose="020B0604020202020204" pitchFamily="34" charset="0"/>
              <a:buChar char="-"/>
            </a:pPr>
            <a:r>
              <a:rPr lang="it-IT" sz="2400" err="1">
                <a:ea typeface="Calibri"/>
                <a:cs typeface="Calibri"/>
              </a:rPr>
              <a:t>Collective</a:t>
            </a:r>
            <a:r>
              <a:rPr lang="it-IT" sz="2400" dirty="0">
                <a:ea typeface="Calibri"/>
                <a:cs typeface="Calibri"/>
              </a:rPr>
              <a:t> nature of </a:t>
            </a:r>
            <a:r>
              <a:rPr lang="it-IT" sz="2400" err="1">
                <a:ea typeface="Calibri"/>
                <a:cs typeface="Calibri"/>
              </a:rPr>
              <a:t>environmental</a:t>
            </a:r>
            <a:r>
              <a:rPr lang="it-IT" sz="2400" dirty="0">
                <a:ea typeface="Calibri"/>
                <a:cs typeface="Calibri"/>
              </a:rPr>
              <a:t> </a:t>
            </a:r>
            <a:r>
              <a:rPr lang="it-IT" sz="2400" err="1">
                <a:ea typeface="Calibri"/>
                <a:cs typeface="Calibri"/>
              </a:rPr>
              <a:t>problems</a:t>
            </a:r>
            <a:endParaRPr lang="it-IT" sz="2400">
              <a:ea typeface="Calibri"/>
              <a:cs typeface="Calibri"/>
            </a:endParaRPr>
          </a:p>
        </p:txBody>
      </p:sp>
    </p:spTree>
    <p:extLst>
      <p:ext uri="{BB962C8B-B14F-4D97-AF65-F5344CB8AC3E}">
        <p14:creationId xmlns:p14="http://schemas.microsoft.com/office/powerpoint/2010/main" val="17735015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492C731-A785-59CC-D00E-713D93DB5698}"/>
            </a:ext>
          </a:extLst>
        </p:cNvPr>
        <p:cNvGrpSpPr/>
        <p:nvPr/>
      </p:nvGrpSpPr>
      <p:grpSpPr>
        <a:xfrm>
          <a:off x="0" y="0"/>
          <a:ext cx="0" cy="0"/>
          <a:chOff x="0" y="0"/>
          <a:chExt cx="0" cy="0"/>
        </a:xfrm>
      </p:grpSpPr>
      <p:sp useBgFill="1">
        <p:nvSpPr>
          <p:cNvPr id="15" name="Rectangle 8">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80997" y="381001"/>
            <a:ext cx="6858001" cy="6095995"/>
          </a:xfrm>
          <a:prstGeom prst="rect">
            <a:avLst/>
          </a:prstGeom>
          <a:ln>
            <a:noFill/>
          </a:ln>
          <a:effectLst>
            <a:outerShdw blurRad="381000" dist="101600" sx="99000" sy="99000" algn="l" rotWithShape="0">
              <a:prstClr val="black">
                <a:alpha val="1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DE8E6358-B104-184C-88E1-32EB521B5BB5}"/>
              </a:ext>
            </a:extLst>
          </p:cNvPr>
          <p:cNvSpPr>
            <a:spLocks noGrp="1"/>
          </p:cNvSpPr>
          <p:nvPr>
            <p:ph type="title"/>
          </p:nvPr>
        </p:nvSpPr>
        <p:spPr>
          <a:xfrm>
            <a:off x="707413" y="4544704"/>
            <a:ext cx="4792635" cy="1811645"/>
          </a:xfrm>
        </p:spPr>
        <p:txBody>
          <a:bodyPr anchor="ctr">
            <a:normAutofit/>
          </a:bodyPr>
          <a:lstStyle/>
          <a:p>
            <a:r>
              <a:rPr lang="it-IT" sz="3400" dirty="0">
                <a:latin typeface="Calibri"/>
                <a:ea typeface="Calibri"/>
                <a:cs typeface="Calibri"/>
              </a:rPr>
              <a:t>Features of </a:t>
            </a:r>
            <a:r>
              <a:rPr lang="it-IT" sz="3400" err="1">
                <a:latin typeface="Calibri"/>
                <a:ea typeface="Calibri"/>
                <a:cs typeface="Calibri"/>
              </a:rPr>
              <a:t>environmental</a:t>
            </a:r>
            <a:r>
              <a:rPr lang="it-IT" sz="3400" dirty="0">
                <a:latin typeface="Calibri"/>
                <a:ea typeface="Calibri"/>
                <a:cs typeface="Calibri"/>
              </a:rPr>
              <a:t> </a:t>
            </a:r>
            <a:r>
              <a:rPr lang="it-IT" sz="3400" err="1">
                <a:latin typeface="Calibri"/>
                <a:ea typeface="Calibri"/>
                <a:cs typeface="Calibri"/>
              </a:rPr>
              <a:t>problems</a:t>
            </a:r>
            <a:r>
              <a:rPr lang="it-IT" sz="3400" dirty="0">
                <a:latin typeface="Calibri"/>
                <a:ea typeface="Calibri"/>
                <a:cs typeface="Calibri"/>
              </a:rPr>
              <a:t>: </a:t>
            </a:r>
            <a:r>
              <a:rPr lang="it-IT" sz="3400" b="1" err="1">
                <a:latin typeface="Calibri"/>
                <a:ea typeface="Calibri"/>
                <a:cs typeface="Calibri"/>
              </a:rPr>
              <a:t>collective</a:t>
            </a:r>
            <a:r>
              <a:rPr lang="it-IT" sz="3400" b="1" dirty="0">
                <a:latin typeface="Calibri"/>
                <a:ea typeface="Calibri"/>
                <a:cs typeface="Calibri"/>
              </a:rPr>
              <a:t> nature</a:t>
            </a:r>
          </a:p>
        </p:txBody>
      </p:sp>
      <p:pic>
        <p:nvPicPr>
          <p:cNvPr id="16" name="Picture 4" descr="Small plant growing on soil">
            <a:extLst>
              <a:ext uri="{FF2B5EF4-FFF2-40B4-BE49-F238E27FC236}">
                <a16:creationId xmlns:a16="http://schemas.microsoft.com/office/drawing/2014/main" id="{F3E4DB09-4C25-481F-E771-4245D1437F96}"/>
              </a:ext>
            </a:extLst>
          </p:cNvPr>
          <p:cNvPicPr>
            <a:picLocks noChangeAspect="1"/>
          </p:cNvPicPr>
          <p:nvPr/>
        </p:nvPicPr>
        <p:blipFill rotWithShape="1">
          <a:blip r:embed="rId2"/>
          <a:srcRect r="1242" b="-17"/>
          <a:stretch/>
        </p:blipFill>
        <p:spPr>
          <a:xfrm>
            <a:off x="-1" y="10"/>
            <a:ext cx="6096001" cy="4114790"/>
          </a:xfrm>
          <a:prstGeom prst="rect">
            <a:avLst/>
          </a:prstGeom>
        </p:spPr>
      </p:pic>
      <p:sp>
        <p:nvSpPr>
          <p:cNvPr id="3" name="Segnaposto contenuto 2">
            <a:extLst>
              <a:ext uri="{FF2B5EF4-FFF2-40B4-BE49-F238E27FC236}">
                <a16:creationId xmlns:a16="http://schemas.microsoft.com/office/drawing/2014/main" id="{73B8E036-5C4B-E310-7549-59A1CABCD087}"/>
              </a:ext>
            </a:extLst>
          </p:cNvPr>
          <p:cNvSpPr>
            <a:spLocks noGrp="1"/>
          </p:cNvSpPr>
          <p:nvPr>
            <p:ph idx="1"/>
          </p:nvPr>
        </p:nvSpPr>
        <p:spPr>
          <a:xfrm>
            <a:off x="6803410" y="691912"/>
            <a:ext cx="4585646" cy="5474173"/>
          </a:xfrm>
        </p:spPr>
        <p:txBody>
          <a:bodyPr vert="horz" lIns="91440" tIns="45720" rIns="91440" bIns="45720" rtlCol="0" anchor="ctr">
            <a:normAutofit/>
          </a:bodyPr>
          <a:lstStyle/>
          <a:p>
            <a:pPr marL="0" indent="0">
              <a:buNone/>
            </a:pPr>
            <a:r>
              <a:rPr lang="en-GB" sz="2400" dirty="0">
                <a:ea typeface="Calibri"/>
                <a:cs typeface="Calibri"/>
              </a:rPr>
              <a:t>Decision-making about the environment is not an exercise that an individuals can take in </a:t>
            </a:r>
            <a:r>
              <a:rPr lang="en-GB" sz="2400" b="1" dirty="0">
                <a:ea typeface="Calibri"/>
                <a:cs typeface="Calibri"/>
              </a:rPr>
              <a:t>isolation</a:t>
            </a:r>
            <a:r>
              <a:rPr lang="en-GB" sz="2400" dirty="0">
                <a:ea typeface="Calibri"/>
                <a:cs typeface="Calibri"/>
              </a:rPr>
              <a:t>.</a:t>
            </a:r>
          </a:p>
          <a:p>
            <a:pPr marL="0" indent="0">
              <a:buNone/>
            </a:pPr>
            <a:r>
              <a:rPr lang="en-GB" sz="2400" dirty="0">
                <a:ea typeface="Calibri"/>
                <a:cs typeface="Calibri"/>
              </a:rPr>
              <a:t>This is because the causes and solutions to environmental problems aren't master solely the products of individual autonomous actions or choices.</a:t>
            </a:r>
          </a:p>
          <a:p>
            <a:pPr marL="0" indent="0">
              <a:buNone/>
            </a:pPr>
            <a:r>
              <a:rPr lang="en-GB" sz="2400" dirty="0">
                <a:ea typeface="Calibri"/>
                <a:cs typeface="Calibri"/>
              </a:rPr>
              <a:t>EG: </a:t>
            </a:r>
            <a:r>
              <a:rPr lang="en-GB" sz="2400" b="1" dirty="0">
                <a:ea typeface="Calibri"/>
                <a:cs typeface="Calibri"/>
              </a:rPr>
              <a:t>climate change is the product of many individual decisions.</a:t>
            </a:r>
          </a:p>
        </p:txBody>
      </p:sp>
    </p:spTree>
    <p:extLst>
      <p:ext uri="{BB962C8B-B14F-4D97-AF65-F5344CB8AC3E}">
        <p14:creationId xmlns:p14="http://schemas.microsoft.com/office/powerpoint/2010/main" val="4624872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A4FD1D1-4FBC-3F87-1D54-D085986189A2}"/>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CF805D32-3FA8-9BAE-8D5C-252AF3869C87}"/>
              </a:ext>
            </a:extLst>
          </p:cNvPr>
          <p:cNvSpPr>
            <a:spLocks noGrp="1"/>
          </p:cNvSpPr>
          <p:nvPr>
            <p:ph type="title"/>
          </p:nvPr>
        </p:nvSpPr>
        <p:spPr>
          <a:xfrm>
            <a:off x="640080" y="325369"/>
            <a:ext cx="4368602" cy="1956841"/>
          </a:xfrm>
        </p:spPr>
        <p:txBody>
          <a:bodyPr anchor="b">
            <a:normAutofit/>
          </a:bodyPr>
          <a:lstStyle/>
          <a:p>
            <a:r>
              <a:rPr lang="it-IT" sz="3400" dirty="0">
                <a:latin typeface="Calibri"/>
                <a:ea typeface="Calibri"/>
                <a:cs typeface="Calibri"/>
              </a:rPr>
              <a:t>Features of </a:t>
            </a:r>
            <a:r>
              <a:rPr lang="it-IT" sz="3400" err="1">
                <a:latin typeface="Calibri"/>
                <a:ea typeface="Calibri"/>
                <a:cs typeface="Calibri"/>
              </a:rPr>
              <a:t>environmental</a:t>
            </a:r>
            <a:r>
              <a:rPr lang="it-IT" sz="3400" dirty="0">
                <a:latin typeface="Calibri"/>
                <a:ea typeface="Calibri"/>
                <a:cs typeface="Calibri"/>
              </a:rPr>
              <a:t> </a:t>
            </a:r>
            <a:r>
              <a:rPr lang="it-IT" sz="3400" err="1">
                <a:latin typeface="Calibri"/>
                <a:ea typeface="Calibri"/>
                <a:cs typeface="Calibri"/>
              </a:rPr>
              <a:t>problems</a:t>
            </a:r>
            <a:r>
              <a:rPr lang="it-IT" sz="3400" dirty="0">
                <a:latin typeface="Calibri"/>
                <a:ea typeface="Calibri"/>
                <a:cs typeface="Calibri"/>
              </a:rPr>
              <a:t>: </a:t>
            </a:r>
            <a:r>
              <a:rPr lang="it-IT" sz="3400" b="1" err="1">
                <a:latin typeface="Calibri"/>
                <a:ea typeface="Calibri"/>
                <a:cs typeface="Calibri"/>
              </a:rPr>
              <a:t>Polycentricity</a:t>
            </a:r>
            <a:endParaRPr lang="it-IT" sz="3400" b="1">
              <a:latin typeface="Calibri"/>
              <a:ea typeface="Calibri"/>
              <a:cs typeface="Calibri"/>
            </a:endParaRPr>
          </a:p>
        </p:txBody>
      </p:sp>
      <p:sp>
        <p:nvSpPr>
          <p:cNvPr id="1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B6AEF95A-17AD-9D95-F1F5-BF7B66022F5E}"/>
              </a:ext>
            </a:extLst>
          </p:cNvPr>
          <p:cNvSpPr>
            <a:spLocks noGrp="1"/>
          </p:cNvSpPr>
          <p:nvPr>
            <p:ph idx="1"/>
          </p:nvPr>
        </p:nvSpPr>
        <p:spPr>
          <a:xfrm>
            <a:off x="640080" y="2872899"/>
            <a:ext cx="4243589" cy="3320668"/>
          </a:xfrm>
        </p:spPr>
        <p:txBody>
          <a:bodyPr vert="horz" lIns="91440" tIns="45720" rIns="91440" bIns="45720" rtlCol="0" anchor="t">
            <a:normAutofit lnSpcReduction="10000"/>
          </a:bodyPr>
          <a:lstStyle/>
          <a:p>
            <a:pPr marL="0" indent="0">
              <a:buNone/>
            </a:pPr>
            <a:r>
              <a:rPr lang="en-GB" sz="1900" dirty="0">
                <a:ea typeface="Calibri"/>
                <a:cs typeface="Calibri"/>
              </a:rPr>
              <a:t>Environmental problems doesn't akin to the traditional bi-polar disputes between two parties that are the subject matter of much private law.</a:t>
            </a:r>
          </a:p>
          <a:p>
            <a:pPr marL="0" indent="0">
              <a:buNone/>
            </a:pPr>
            <a:r>
              <a:rPr lang="en-GB" sz="1900" dirty="0">
                <a:ea typeface="Calibri"/>
                <a:cs typeface="Calibri"/>
              </a:rPr>
              <a:t>Rather they are </a:t>
            </a:r>
            <a:r>
              <a:rPr lang="en-GB" sz="1900" b="1" dirty="0">
                <a:ea typeface="Calibri"/>
                <a:cs typeface="Calibri"/>
              </a:rPr>
              <a:t>highly polycentric.</a:t>
            </a:r>
          </a:p>
          <a:p>
            <a:pPr marL="0" indent="0">
              <a:buNone/>
            </a:pPr>
            <a:r>
              <a:rPr lang="en-GB" sz="1900" dirty="0">
                <a:ea typeface="Calibri"/>
                <a:cs typeface="Calibri"/>
              </a:rPr>
              <a:t>Concept of polycentric:</a:t>
            </a:r>
          </a:p>
          <a:p>
            <a:pPr marL="457200" indent="-457200">
              <a:buFont typeface="Calibri" panose="020B0604020202020204" pitchFamily="34" charset="0"/>
              <a:buChar char="-"/>
            </a:pPr>
            <a:r>
              <a:rPr lang="en-GB" sz="1900" dirty="0">
                <a:ea typeface="Calibri"/>
                <a:cs typeface="Calibri"/>
              </a:rPr>
              <a:t>The </a:t>
            </a:r>
            <a:r>
              <a:rPr lang="en-GB" sz="1900" b="1" dirty="0">
                <a:ea typeface="Calibri"/>
                <a:cs typeface="Calibri"/>
              </a:rPr>
              <a:t>wide range </a:t>
            </a:r>
            <a:r>
              <a:rPr lang="en-GB" sz="1900" dirty="0">
                <a:ea typeface="Calibri"/>
                <a:cs typeface="Calibri"/>
              </a:rPr>
              <a:t>of interests and actors</a:t>
            </a:r>
          </a:p>
          <a:p>
            <a:pPr marL="457200" indent="-457200">
              <a:buFont typeface="Calibri" panose="020B0604020202020204" pitchFamily="34" charset="0"/>
              <a:buChar char="-"/>
            </a:pPr>
            <a:r>
              <a:rPr lang="en-GB" sz="1900" dirty="0">
                <a:ea typeface="Calibri"/>
                <a:cs typeface="Calibri"/>
              </a:rPr>
              <a:t>Legal solutions must take into account</a:t>
            </a:r>
            <a:r>
              <a:rPr lang="en-GB" sz="1900" b="1" dirty="0">
                <a:ea typeface="Calibri"/>
                <a:cs typeface="Calibri"/>
              </a:rPr>
              <a:t> a wide number of decision makers.</a:t>
            </a:r>
          </a:p>
        </p:txBody>
      </p:sp>
      <p:pic>
        <p:nvPicPr>
          <p:cNvPr id="5" name="Picture 4" descr="Maze">
            <a:extLst>
              <a:ext uri="{FF2B5EF4-FFF2-40B4-BE49-F238E27FC236}">
                <a16:creationId xmlns:a16="http://schemas.microsoft.com/office/drawing/2014/main" id="{5FABBACB-1A81-47EA-9E8E-384B2AC6A912}"/>
              </a:ext>
            </a:extLst>
          </p:cNvPr>
          <p:cNvPicPr>
            <a:picLocks noChangeAspect="1"/>
          </p:cNvPicPr>
          <p:nvPr/>
        </p:nvPicPr>
        <p:blipFill rotWithShape="1">
          <a:blip r:embed="rId2"/>
          <a:srcRect l="15029" r="18117" b="-3"/>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8240436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4" descr="An illustration of the global population">
            <a:extLst>
              <a:ext uri="{FF2B5EF4-FFF2-40B4-BE49-F238E27FC236}">
                <a16:creationId xmlns:a16="http://schemas.microsoft.com/office/drawing/2014/main" id="{ED3FEE93-61FD-A950-69FA-B17D6E8BDEFB}"/>
              </a:ext>
            </a:extLst>
          </p:cNvPr>
          <p:cNvPicPr>
            <a:picLocks noChangeAspect="1"/>
          </p:cNvPicPr>
          <p:nvPr/>
        </p:nvPicPr>
        <p:blipFill rotWithShape="1">
          <a:blip r:embed="rId2"/>
          <a:srcRect l="25365" r="24692" b="-2"/>
          <a:stretch/>
        </p:blipFill>
        <p:spPr>
          <a:xfrm>
            <a:off x="6103027" y="10"/>
            <a:ext cx="6088971" cy="6857990"/>
          </a:xfrm>
          <a:prstGeom prst="rect">
            <a:avLst/>
          </a:prstGeom>
        </p:spPr>
      </p:pic>
      <p:sp useBgFill="1">
        <p:nvSpPr>
          <p:cNvPr id="18" name="Rectangle 10">
            <a:extLst>
              <a:ext uri="{FF2B5EF4-FFF2-40B4-BE49-F238E27FC236}">
                <a16:creationId xmlns:a16="http://schemas.microsoft.com/office/drawing/2014/main" id="{59B296B9-C5A5-4E4F-9B60-C907B5F146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03025" cy="6858000"/>
          </a:xfrm>
          <a:prstGeom prst="rect">
            <a:avLst/>
          </a:prstGeom>
          <a:ln>
            <a:noFill/>
          </a:ln>
          <a:effectLst>
            <a:outerShdw blurRad="889000" dist="406400" dir="2154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9" name="Rectangle 12">
            <a:extLst>
              <a:ext uri="{FF2B5EF4-FFF2-40B4-BE49-F238E27FC236}">
                <a16:creationId xmlns:a16="http://schemas.microsoft.com/office/drawing/2014/main" id="{D0300FD3-5AF1-6305-15FA-907807267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03025" cy="2285995"/>
          </a:xfrm>
          <a:prstGeom prst="rect">
            <a:avLst/>
          </a:prstGeom>
          <a:ln>
            <a:noFill/>
          </a:ln>
          <a:effectLst>
            <a:outerShdw blurRad="254000" dist="127000" dir="5460000" sx="92000" sy="92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4FB5BD00-5E3D-8F62-8D3C-3F24E07436BF}"/>
              </a:ext>
            </a:extLst>
          </p:cNvPr>
          <p:cNvSpPr>
            <a:spLocks noGrp="1"/>
          </p:cNvSpPr>
          <p:nvPr>
            <p:ph type="title"/>
          </p:nvPr>
        </p:nvSpPr>
        <p:spPr>
          <a:xfrm>
            <a:off x="761801" y="328512"/>
            <a:ext cx="4778387" cy="1628970"/>
          </a:xfrm>
        </p:spPr>
        <p:txBody>
          <a:bodyPr anchor="ctr">
            <a:normAutofit/>
          </a:bodyPr>
          <a:lstStyle/>
          <a:p>
            <a:r>
              <a:rPr lang="it-IT" sz="3400">
                <a:ea typeface="Calibri Light"/>
                <a:cs typeface="Calibri Light"/>
              </a:rPr>
              <a:t>Complexity of environmental problems: crossing boundaries</a:t>
            </a:r>
            <a:endParaRPr lang="it-IT" sz="3400"/>
          </a:p>
        </p:txBody>
      </p:sp>
      <p:sp>
        <p:nvSpPr>
          <p:cNvPr id="3" name="Segnaposto contenuto 2">
            <a:extLst>
              <a:ext uri="{FF2B5EF4-FFF2-40B4-BE49-F238E27FC236}">
                <a16:creationId xmlns:a16="http://schemas.microsoft.com/office/drawing/2014/main" id="{5E08908E-DE82-CBFD-CB91-DB5C24BFED46}"/>
              </a:ext>
            </a:extLst>
          </p:cNvPr>
          <p:cNvSpPr>
            <a:spLocks noGrp="1"/>
          </p:cNvSpPr>
          <p:nvPr>
            <p:ph idx="1"/>
          </p:nvPr>
        </p:nvSpPr>
        <p:spPr>
          <a:xfrm>
            <a:off x="761801" y="2393005"/>
            <a:ext cx="4659756" cy="3866061"/>
          </a:xfrm>
        </p:spPr>
        <p:txBody>
          <a:bodyPr vert="horz" lIns="91440" tIns="45720" rIns="91440" bIns="45720" rtlCol="0" anchor="ctr">
            <a:noAutofit/>
          </a:bodyPr>
          <a:lstStyle/>
          <a:p>
            <a:pPr algn="just"/>
            <a:r>
              <a:rPr lang="en-GB" sz="1600" dirty="0">
                <a:ea typeface="Calibri"/>
                <a:cs typeface="Calibri"/>
              </a:rPr>
              <a:t>The second feature of the complexity of environmental problems is the way in which they </a:t>
            </a:r>
            <a:r>
              <a:rPr lang="en-GB" sz="1600" b="1" dirty="0">
                <a:ea typeface="Calibri"/>
                <a:cs typeface="Calibri"/>
              </a:rPr>
              <a:t>cross boundaries</a:t>
            </a:r>
            <a:r>
              <a:rPr lang="en-GB" sz="1600" dirty="0">
                <a:ea typeface="Calibri"/>
                <a:cs typeface="Calibri"/>
              </a:rPr>
              <a:t>.</a:t>
            </a:r>
            <a:endParaRPr lang="it-IT"/>
          </a:p>
          <a:p>
            <a:pPr algn="just"/>
            <a:r>
              <a:rPr lang="en-GB" sz="1600" dirty="0">
                <a:ea typeface="Calibri"/>
                <a:cs typeface="Calibri"/>
              </a:rPr>
              <a:t>Globalisation is not just leading to the Internalization of environmental law and policy but is creating </a:t>
            </a:r>
            <a:r>
              <a:rPr lang="en-GB" sz="1600" b="1" dirty="0">
                <a:ea typeface="Calibri"/>
                <a:cs typeface="Calibri"/>
              </a:rPr>
              <a:t>new and complex relationships between local and national levels of governance.</a:t>
            </a:r>
          </a:p>
          <a:p>
            <a:pPr algn="just"/>
            <a:r>
              <a:rPr lang="en-GB" sz="1600" dirty="0">
                <a:ea typeface="Calibri"/>
                <a:cs typeface="Calibri"/>
              </a:rPr>
              <a:t>Local communities still have a role in responding to environmental problems but the process of globalisation is adding to the systemic complexity of environmental problems. It highlights that the action taken in one jurisdiction </a:t>
            </a:r>
            <a:r>
              <a:rPr lang="en-GB" sz="1600" b="1" dirty="0">
                <a:ea typeface="Calibri"/>
                <a:cs typeface="Calibri"/>
              </a:rPr>
              <a:t>must often take into account decision-making after the international level and in other national jurisdictions</a:t>
            </a:r>
            <a:r>
              <a:rPr lang="en-GB" sz="1600" dirty="0">
                <a:ea typeface="Calibri"/>
                <a:cs typeface="Calibri"/>
              </a:rPr>
              <a:t>. </a:t>
            </a:r>
          </a:p>
        </p:txBody>
      </p:sp>
    </p:spTree>
    <p:extLst>
      <p:ext uri="{BB962C8B-B14F-4D97-AF65-F5344CB8AC3E}">
        <p14:creationId xmlns:p14="http://schemas.microsoft.com/office/powerpoint/2010/main" val="23186485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42C28038-DD9C-A13B-9CC6-9726D3C2CDDE}"/>
              </a:ext>
            </a:extLst>
          </p:cNvPr>
          <p:cNvSpPr>
            <a:spLocks noGrp="1"/>
          </p:cNvSpPr>
          <p:nvPr>
            <p:ph type="title"/>
          </p:nvPr>
        </p:nvSpPr>
        <p:spPr>
          <a:xfrm>
            <a:off x="5297762" y="329184"/>
            <a:ext cx="6251110" cy="1783080"/>
          </a:xfrm>
        </p:spPr>
        <p:txBody>
          <a:bodyPr anchor="b">
            <a:normAutofit/>
          </a:bodyPr>
          <a:lstStyle/>
          <a:p>
            <a:r>
              <a:rPr lang="it-IT" sz="4200">
                <a:ea typeface="Calibri Light"/>
                <a:cs typeface="Calibri Light"/>
              </a:rPr>
              <a:t>Dealing with the complexity of EL Problems</a:t>
            </a:r>
          </a:p>
        </p:txBody>
      </p:sp>
      <p:pic>
        <p:nvPicPr>
          <p:cNvPr id="5" name="Picture 4" descr="Hedge maze">
            <a:extLst>
              <a:ext uri="{FF2B5EF4-FFF2-40B4-BE49-F238E27FC236}">
                <a16:creationId xmlns:a16="http://schemas.microsoft.com/office/drawing/2014/main" id="{E579E63D-529D-8B3C-6097-5F16867136E1}"/>
              </a:ext>
            </a:extLst>
          </p:cNvPr>
          <p:cNvPicPr>
            <a:picLocks noChangeAspect="1"/>
          </p:cNvPicPr>
          <p:nvPr/>
        </p:nvPicPr>
        <p:blipFill rotWithShape="1">
          <a:blip r:embed="rId2"/>
          <a:srcRect l="33577" r="21231" b="9"/>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1"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7663291B-7963-3A02-78B5-9A75AE70DBF6}"/>
              </a:ext>
            </a:extLst>
          </p:cNvPr>
          <p:cNvSpPr>
            <a:spLocks noGrp="1"/>
          </p:cNvSpPr>
          <p:nvPr>
            <p:ph idx="1"/>
          </p:nvPr>
        </p:nvSpPr>
        <p:spPr>
          <a:xfrm>
            <a:off x="5297762" y="2706624"/>
            <a:ext cx="6251110" cy="3483864"/>
          </a:xfrm>
        </p:spPr>
        <p:txBody>
          <a:bodyPr vert="horz" lIns="91440" tIns="45720" rIns="91440" bIns="45720" rtlCol="0" anchor="t">
            <a:normAutofit/>
          </a:bodyPr>
          <a:lstStyle/>
          <a:p>
            <a:pPr marL="514350" indent="-514350">
              <a:buAutoNum type="arabicPeriod"/>
            </a:pPr>
            <a:r>
              <a:rPr lang="en-GB" dirty="0">
                <a:ea typeface="Calibri" panose="020F0502020204030204"/>
                <a:cs typeface="Calibri" panose="020F0502020204030204"/>
              </a:rPr>
              <a:t>We are not simply dealing with relationships between an easily identifiable set of actors</a:t>
            </a:r>
          </a:p>
          <a:p>
            <a:pPr marL="514350" indent="-514350">
              <a:buAutoNum type="arabicPeriod"/>
            </a:pPr>
            <a:r>
              <a:rPr lang="en-GB" dirty="0">
                <a:ea typeface="Calibri" panose="020F0502020204030204"/>
                <a:cs typeface="Calibri" panose="020F0502020204030204"/>
              </a:rPr>
              <a:t>The polycentric and the complex nature of environmental problems means it is not always obvious what the cause of an environmental problem is</a:t>
            </a:r>
            <a:endParaRPr lang="en-GB"/>
          </a:p>
        </p:txBody>
      </p:sp>
    </p:spTree>
    <p:extLst>
      <p:ext uri="{BB962C8B-B14F-4D97-AF65-F5344CB8AC3E}">
        <p14:creationId xmlns:p14="http://schemas.microsoft.com/office/powerpoint/2010/main" val="31253738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42C28038-DD9C-A13B-9CC6-9726D3C2CDDE}"/>
              </a:ext>
            </a:extLst>
          </p:cNvPr>
          <p:cNvSpPr>
            <a:spLocks noGrp="1"/>
          </p:cNvSpPr>
          <p:nvPr>
            <p:ph type="title"/>
          </p:nvPr>
        </p:nvSpPr>
        <p:spPr>
          <a:xfrm>
            <a:off x="5297762" y="329184"/>
            <a:ext cx="6251110" cy="1783080"/>
          </a:xfrm>
        </p:spPr>
        <p:txBody>
          <a:bodyPr anchor="b">
            <a:normAutofit/>
          </a:bodyPr>
          <a:lstStyle/>
          <a:p>
            <a:r>
              <a:rPr lang="it-IT" sz="4200">
                <a:ea typeface="Calibri Light"/>
                <a:cs typeface="Calibri Light"/>
              </a:rPr>
              <a:t>Dealing with the complexity of EL Problems</a:t>
            </a:r>
          </a:p>
        </p:txBody>
      </p:sp>
      <p:pic>
        <p:nvPicPr>
          <p:cNvPr id="5" name="Picture 4" descr="Hedge maze">
            <a:extLst>
              <a:ext uri="{FF2B5EF4-FFF2-40B4-BE49-F238E27FC236}">
                <a16:creationId xmlns:a16="http://schemas.microsoft.com/office/drawing/2014/main" id="{E579E63D-529D-8B3C-6097-5F16867136E1}"/>
              </a:ext>
            </a:extLst>
          </p:cNvPr>
          <p:cNvPicPr>
            <a:picLocks noChangeAspect="1"/>
          </p:cNvPicPr>
          <p:nvPr/>
        </p:nvPicPr>
        <p:blipFill rotWithShape="1">
          <a:blip r:embed="rId2"/>
          <a:srcRect l="33577" r="21231" b="9"/>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1"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7663291B-7963-3A02-78B5-9A75AE70DBF6}"/>
              </a:ext>
            </a:extLst>
          </p:cNvPr>
          <p:cNvSpPr>
            <a:spLocks noGrp="1"/>
          </p:cNvSpPr>
          <p:nvPr>
            <p:ph idx="1"/>
          </p:nvPr>
        </p:nvSpPr>
        <p:spPr>
          <a:xfrm>
            <a:off x="5297762" y="2706624"/>
            <a:ext cx="6251110" cy="3483864"/>
          </a:xfrm>
        </p:spPr>
        <p:txBody>
          <a:bodyPr vert="horz" lIns="91440" tIns="45720" rIns="91440" bIns="45720" rtlCol="0" anchor="t">
            <a:normAutofit/>
          </a:bodyPr>
          <a:lstStyle/>
          <a:p>
            <a:pPr marL="514350" indent="-514350">
              <a:buAutoNum type="arabicPeriod"/>
            </a:pPr>
            <a:endParaRPr lang="en-GB" dirty="0">
              <a:ea typeface="Calibri" panose="020F0502020204030204"/>
              <a:cs typeface="Calibri" panose="020F0502020204030204"/>
            </a:endParaRPr>
          </a:p>
          <a:p>
            <a:pPr marL="0" indent="0">
              <a:buNone/>
            </a:pPr>
            <a:r>
              <a:rPr lang="en-GB" dirty="0">
                <a:ea typeface="Calibri" panose="020F0502020204030204"/>
                <a:cs typeface="Calibri" panose="020F0502020204030204"/>
              </a:rPr>
              <a:t>3. It is inevitable that different groups society understand the environmental problems in different ways</a:t>
            </a:r>
          </a:p>
          <a:p>
            <a:pPr marL="0" indent="0">
              <a:buNone/>
            </a:pPr>
            <a:r>
              <a:rPr lang="en-GB" dirty="0">
                <a:ea typeface="Calibri" panose="020F0502020204030204"/>
                <a:cs typeface="Calibri" panose="020F0502020204030204"/>
              </a:rPr>
              <a:t>4. The first form of systemic complexity is due to the fact that environmental problems will often occur over long periods of time</a:t>
            </a:r>
          </a:p>
        </p:txBody>
      </p:sp>
    </p:spTree>
    <p:extLst>
      <p:ext uri="{BB962C8B-B14F-4D97-AF65-F5344CB8AC3E}">
        <p14:creationId xmlns:p14="http://schemas.microsoft.com/office/powerpoint/2010/main" val="25478123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A35D18C8-A661-BC8E-9149-BA2630EC6C89}"/>
              </a:ext>
            </a:extLst>
          </p:cNvPr>
          <p:cNvSpPr>
            <a:spLocks noGrp="1"/>
          </p:cNvSpPr>
          <p:nvPr>
            <p:ph type="title"/>
          </p:nvPr>
        </p:nvSpPr>
        <p:spPr>
          <a:xfrm>
            <a:off x="838200" y="365125"/>
            <a:ext cx="10515600" cy="1325563"/>
          </a:xfrm>
        </p:spPr>
        <p:txBody>
          <a:bodyPr>
            <a:normAutofit/>
          </a:bodyPr>
          <a:lstStyle/>
          <a:p>
            <a:r>
              <a:rPr lang="en-GB" sz="4200" dirty="0">
                <a:ea typeface="Calibri Light"/>
                <a:cs typeface="Calibri Light"/>
              </a:rPr>
              <a:t>Why does the </a:t>
            </a:r>
            <a:r>
              <a:rPr lang="en-GB" sz="4200" b="1" dirty="0">
                <a:ea typeface="Calibri Light"/>
                <a:cs typeface="Calibri Light"/>
              </a:rPr>
              <a:t>state</a:t>
            </a:r>
            <a:r>
              <a:rPr lang="en-GB" sz="4200" dirty="0">
                <a:ea typeface="Calibri Light"/>
                <a:cs typeface="Calibri Light"/>
              </a:rPr>
              <a:t> have a role in addressing environmental problems?</a:t>
            </a:r>
            <a:endParaRPr lang="en-GB" sz="4200" dirty="0"/>
          </a:p>
        </p:txBody>
      </p:sp>
      <p:sp>
        <p:nvSpPr>
          <p:cNvPr id="6"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BC80C9B9-217D-1C6D-875A-4C1B5F58FDE3}"/>
              </a:ext>
            </a:extLst>
          </p:cNvPr>
          <p:cNvSpPr>
            <a:spLocks noGrp="1"/>
          </p:cNvSpPr>
          <p:nvPr>
            <p:ph idx="1"/>
          </p:nvPr>
        </p:nvSpPr>
        <p:spPr>
          <a:xfrm>
            <a:off x="838200" y="1929384"/>
            <a:ext cx="10515600" cy="4251960"/>
          </a:xfrm>
        </p:spPr>
        <p:txBody>
          <a:bodyPr vert="horz" lIns="91440" tIns="45720" rIns="91440" bIns="45720" rtlCol="0" anchor="t">
            <a:normAutofit/>
          </a:bodyPr>
          <a:lstStyle/>
          <a:p>
            <a:pPr>
              <a:buFont typeface="Wingdings" panose="020B0604020202020204" pitchFamily="34" charset="0"/>
              <a:buChar char="ü"/>
            </a:pPr>
            <a:r>
              <a:rPr lang="en-GB" sz="2200" dirty="0">
                <a:ea typeface="Calibri"/>
                <a:cs typeface="Calibri"/>
              </a:rPr>
              <a:t>Why should the </a:t>
            </a:r>
            <a:r>
              <a:rPr lang="en-GB" sz="2200" b="1" dirty="0">
                <a:ea typeface="Calibri"/>
                <a:cs typeface="Calibri"/>
              </a:rPr>
              <a:t>state regulate the environment?</a:t>
            </a:r>
            <a:endParaRPr lang="it-IT" sz="2200" b="1">
              <a:ea typeface="Calibri"/>
              <a:cs typeface="Calibri"/>
            </a:endParaRPr>
          </a:p>
          <a:p>
            <a:pPr marL="0" indent="0">
              <a:buNone/>
            </a:pPr>
            <a:r>
              <a:rPr lang="en-GB" sz="2200" dirty="0">
                <a:ea typeface="Calibri"/>
                <a:cs typeface="Calibri"/>
              </a:rPr>
              <a:t>Environmental law literatures gives at </a:t>
            </a:r>
            <a:r>
              <a:rPr lang="en-GB" sz="2200" b="1" dirty="0">
                <a:ea typeface="Calibri"/>
                <a:cs typeface="Calibri"/>
              </a:rPr>
              <a:t>least three different answers </a:t>
            </a:r>
            <a:r>
              <a:rPr lang="en-GB" sz="2200" dirty="0">
                <a:ea typeface="Calibri"/>
                <a:cs typeface="Calibri"/>
              </a:rPr>
              <a:t>to these questions:</a:t>
            </a:r>
          </a:p>
          <a:p>
            <a:pPr>
              <a:buFont typeface="Wingdings" panose="020B0604020202020204" pitchFamily="34" charset="0"/>
              <a:buChar char="ü"/>
            </a:pPr>
            <a:r>
              <a:rPr lang="en-GB" sz="2200" dirty="0">
                <a:ea typeface="Calibri"/>
                <a:cs typeface="Calibri"/>
              </a:rPr>
              <a:t>We need the environmental regulation </a:t>
            </a:r>
            <a:r>
              <a:rPr lang="en-GB" sz="2200" b="1" dirty="0">
                <a:ea typeface="Calibri"/>
                <a:cs typeface="Calibri"/>
              </a:rPr>
              <a:t>because of market failure</a:t>
            </a:r>
            <a:r>
              <a:rPr lang="en-GB" sz="2200" dirty="0">
                <a:ea typeface="Calibri"/>
                <a:cs typeface="Calibri"/>
              </a:rPr>
              <a:t> particularly the failure of the market to </a:t>
            </a:r>
            <a:r>
              <a:rPr lang="en-GB" sz="2200" b="1" dirty="0">
                <a:ea typeface="Calibri"/>
                <a:cs typeface="Calibri"/>
              </a:rPr>
              <a:t>price environmental costs. </a:t>
            </a:r>
          </a:p>
          <a:p>
            <a:pPr marL="0" indent="0">
              <a:buNone/>
            </a:pPr>
            <a:endParaRPr lang="en-GB" sz="2200" dirty="0">
              <a:ea typeface="Calibri"/>
              <a:cs typeface="Calibri"/>
            </a:endParaRPr>
          </a:p>
          <a:p>
            <a:pPr marL="0" indent="0" algn="just">
              <a:buFont typeface="Wingdings" panose="020B0604020202020204" pitchFamily="34" charset="0"/>
              <a:buNone/>
            </a:pPr>
            <a:r>
              <a:rPr lang="en-GB" sz="2200" dirty="0">
                <a:ea typeface="Calibri"/>
                <a:cs typeface="Calibri"/>
              </a:rPr>
              <a:t>Environmental regulation as solution to the problem of failing to properly price externalities is an attractive theory for those that value the environment in </a:t>
            </a:r>
            <a:r>
              <a:rPr lang="en-GB" sz="2200" dirty="0" err="1">
                <a:ea typeface="Calibri"/>
                <a:cs typeface="Calibri"/>
              </a:rPr>
              <a:t>anthopocentric</a:t>
            </a:r>
            <a:r>
              <a:rPr lang="en-GB" sz="2200" dirty="0">
                <a:ea typeface="Calibri"/>
                <a:cs typeface="Calibri"/>
              </a:rPr>
              <a:t> financial terms</a:t>
            </a:r>
            <a:r>
              <a:rPr lang="en-GB" sz="2200" b="1" dirty="0">
                <a:ea typeface="Calibri"/>
                <a:cs typeface="Calibri"/>
              </a:rPr>
              <a:t>.</a:t>
            </a:r>
            <a:endParaRPr lang="en-GB" b="1" dirty="0">
              <a:ea typeface="Calibri"/>
              <a:cs typeface="Calibri"/>
            </a:endParaRPr>
          </a:p>
        </p:txBody>
      </p:sp>
    </p:spTree>
    <p:extLst>
      <p:ext uri="{BB962C8B-B14F-4D97-AF65-F5344CB8AC3E}">
        <p14:creationId xmlns:p14="http://schemas.microsoft.com/office/powerpoint/2010/main" val="19244343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A1316AB-9009-F6DA-AD3E-9DE1923078A5}"/>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A0AFBD9E-F946-89C8-C9E9-A7F637B8F557}"/>
              </a:ext>
            </a:extLst>
          </p:cNvPr>
          <p:cNvSpPr>
            <a:spLocks noGrp="1"/>
          </p:cNvSpPr>
          <p:nvPr>
            <p:ph type="title"/>
          </p:nvPr>
        </p:nvSpPr>
        <p:spPr>
          <a:xfrm>
            <a:off x="838200" y="365125"/>
            <a:ext cx="10515600" cy="1325563"/>
          </a:xfrm>
        </p:spPr>
        <p:txBody>
          <a:bodyPr>
            <a:normAutofit/>
          </a:bodyPr>
          <a:lstStyle/>
          <a:p>
            <a:r>
              <a:rPr lang="en-GB" sz="4200">
                <a:ea typeface="Calibri Light"/>
                <a:cs typeface="Calibri Light"/>
              </a:rPr>
              <a:t>Why does the state have a role in addressing environmental problems?</a:t>
            </a:r>
            <a:endParaRPr lang="en-GB" sz="4200"/>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B07A3706-0A97-2881-C231-FDB5CC0FEBB0}"/>
              </a:ext>
            </a:extLst>
          </p:cNvPr>
          <p:cNvSpPr>
            <a:spLocks noGrp="1"/>
          </p:cNvSpPr>
          <p:nvPr>
            <p:ph idx="1"/>
          </p:nvPr>
        </p:nvSpPr>
        <p:spPr>
          <a:xfrm>
            <a:off x="838200" y="1929384"/>
            <a:ext cx="10515600" cy="4251960"/>
          </a:xfrm>
        </p:spPr>
        <p:txBody>
          <a:bodyPr vert="horz" lIns="91440" tIns="45720" rIns="91440" bIns="45720" rtlCol="0" anchor="t">
            <a:normAutofit/>
          </a:bodyPr>
          <a:lstStyle/>
          <a:p>
            <a:pPr marL="0" indent="0">
              <a:buNone/>
            </a:pPr>
            <a:r>
              <a:rPr lang="en-GB" sz="2200" dirty="0">
                <a:ea typeface="Calibri"/>
                <a:cs typeface="Calibri"/>
              </a:rPr>
              <a:t>Why should the state regulate the environment?</a:t>
            </a:r>
            <a:endParaRPr lang="it-IT" sz="2200" dirty="0">
              <a:ea typeface="Calibri" panose="020F0502020204030204"/>
              <a:cs typeface="Calibri" panose="020F0502020204030204"/>
            </a:endParaRPr>
          </a:p>
          <a:p>
            <a:pPr marL="0" indent="0">
              <a:buNone/>
            </a:pPr>
            <a:endParaRPr lang="en-GB" dirty="0">
              <a:ea typeface="Calibri"/>
              <a:cs typeface="Calibri"/>
            </a:endParaRPr>
          </a:p>
          <a:p>
            <a:pPr>
              <a:buFont typeface="Wingdings" panose="020B0604020202020204" pitchFamily="34" charset="0"/>
              <a:buChar char="ü"/>
            </a:pPr>
            <a:r>
              <a:rPr lang="en-GB" dirty="0">
                <a:ea typeface="Calibri"/>
                <a:cs typeface="Calibri"/>
              </a:rPr>
              <a:t>A second related but distinct reason given for the environmental regulation by the state is </a:t>
            </a:r>
            <a:r>
              <a:rPr lang="en-GB" b="1" dirty="0">
                <a:ea typeface="Calibri"/>
                <a:cs typeface="Calibri"/>
              </a:rPr>
              <a:t>the failure of tort law to compensate properly for environmental damage</a:t>
            </a:r>
            <a:r>
              <a:rPr lang="en-GB" dirty="0">
                <a:ea typeface="Calibri"/>
                <a:cs typeface="Calibri"/>
              </a:rPr>
              <a:t>.</a:t>
            </a:r>
          </a:p>
          <a:p>
            <a:pPr>
              <a:buFont typeface="Wingdings" panose="020B0604020202020204" pitchFamily="34" charset="0"/>
              <a:buChar char="ü"/>
            </a:pPr>
            <a:r>
              <a:rPr lang="en-GB" dirty="0">
                <a:ea typeface="Calibri"/>
                <a:cs typeface="Calibri"/>
              </a:rPr>
              <a:t>The third and final justification for the role of the state in regulating environmental issues is an </a:t>
            </a:r>
            <a:r>
              <a:rPr lang="en-GB" b="1" dirty="0">
                <a:ea typeface="Calibri"/>
                <a:cs typeface="Calibri"/>
              </a:rPr>
              <a:t>ethical democratic one</a:t>
            </a:r>
            <a:r>
              <a:rPr lang="en-GB" dirty="0">
                <a:ea typeface="Calibri"/>
                <a:cs typeface="Calibri"/>
              </a:rPr>
              <a:t>.</a:t>
            </a:r>
          </a:p>
        </p:txBody>
      </p:sp>
    </p:spTree>
    <p:extLst>
      <p:ext uri="{BB962C8B-B14F-4D97-AF65-F5344CB8AC3E}">
        <p14:creationId xmlns:p14="http://schemas.microsoft.com/office/powerpoint/2010/main" val="18012526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3ECBE1F1-D69B-4AFA-ABD5-8E41720EF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bstract blurred public library with bookshelves">
            <a:extLst>
              <a:ext uri="{FF2B5EF4-FFF2-40B4-BE49-F238E27FC236}">
                <a16:creationId xmlns:a16="http://schemas.microsoft.com/office/drawing/2014/main" id="{B9308A95-6DFC-EBB6-9E69-038008DE2F9D}"/>
              </a:ext>
            </a:extLst>
          </p:cNvPr>
          <p:cNvPicPr>
            <a:picLocks noChangeAspect="1"/>
          </p:cNvPicPr>
          <p:nvPr/>
        </p:nvPicPr>
        <p:blipFill rotWithShape="1">
          <a:blip r:embed="rId2"/>
          <a:srcRect l="12710" r="34635" b="3"/>
          <a:stretch/>
        </p:blipFill>
        <p:spPr>
          <a:xfrm>
            <a:off x="-1" y="-2"/>
            <a:ext cx="5410198" cy="6858002"/>
          </a:xfrm>
          <a:prstGeom prst="rect">
            <a:avLst/>
          </a:prstGeom>
        </p:spPr>
      </p:pic>
      <p:sp useBgFill="1">
        <p:nvSpPr>
          <p:cNvPr id="11" name="Rectangle 10">
            <a:extLst>
              <a:ext uri="{FF2B5EF4-FFF2-40B4-BE49-F238E27FC236}">
                <a16:creationId xmlns:a16="http://schemas.microsoft.com/office/drawing/2014/main" id="{603A6265-E10C-4B85-9C20-E75FCAF9C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197" y="-1"/>
            <a:ext cx="6781802" cy="2286000"/>
          </a:xfrm>
          <a:prstGeom prst="rect">
            <a:avLst/>
          </a:prstGeom>
          <a:ln>
            <a:noFill/>
          </a:ln>
          <a:effectLst>
            <a:outerShdw blurRad="355600" dist="152400" sx="95000" sy="95000" algn="t" rotWithShape="0">
              <a:srgbClr val="000000">
                <a:alpha val="2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D4DED08B-4A9C-8376-7D40-A0BA864F49E9}"/>
              </a:ext>
            </a:extLst>
          </p:cNvPr>
          <p:cNvSpPr>
            <a:spLocks noGrp="1"/>
          </p:cNvSpPr>
          <p:nvPr>
            <p:ph type="title"/>
          </p:nvPr>
        </p:nvSpPr>
        <p:spPr>
          <a:xfrm>
            <a:off x="6115317" y="405685"/>
            <a:ext cx="5464968" cy="1559301"/>
          </a:xfrm>
        </p:spPr>
        <p:txBody>
          <a:bodyPr>
            <a:normAutofit/>
          </a:bodyPr>
          <a:lstStyle/>
          <a:p>
            <a:pPr algn="ctr"/>
            <a:r>
              <a:rPr lang="it-IT" sz="4000" b="1" dirty="0">
                <a:ea typeface="Calibri Light"/>
                <a:cs typeface="Calibri Light"/>
              </a:rPr>
              <a:t>A </a:t>
            </a:r>
            <a:r>
              <a:rPr lang="it-IT" sz="4000" b="1" err="1">
                <a:ea typeface="Calibri Light"/>
                <a:cs typeface="Calibri Light"/>
              </a:rPr>
              <a:t>descriptive</a:t>
            </a:r>
            <a:r>
              <a:rPr lang="it-IT" sz="4000" b="1" dirty="0">
                <a:ea typeface="Calibri Light"/>
                <a:cs typeface="Calibri Light"/>
              </a:rPr>
              <a:t> </a:t>
            </a:r>
            <a:r>
              <a:rPr lang="it-IT" sz="4000" b="1" err="1">
                <a:ea typeface="Calibri Light"/>
                <a:cs typeface="Calibri Light"/>
              </a:rPr>
              <a:t>definition</a:t>
            </a:r>
            <a:endParaRPr lang="it-IT" sz="4000" b="1">
              <a:ea typeface="Calibri Light"/>
              <a:cs typeface="Calibri Light"/>
            </a:endParaRPr>
          </a:p>
        </p:txBody>
      </p:sp>
      <p:sp>
        <p:nvSpPr>
          <p:cNvPr id="3" name="Segnaposto contenuto 2">
            <a:extLst>
              <a:ext uri="{FF2B5EF4-FFF2-40B4-BE49-F238E27FC236}">
                <a16:creationId xmlns:a16="http://schemas.microsoft.com/office/drawing/2014/main" id="{9EF9B1A8-73F9-6820-7C83-D357DE84E500}"/>
              </a:ext>
            </a:extLst>
          </p:cNvPr>
          <p:cNvSpPr>
            <a:spLocks noGrp="1"/>
          </p:cNvSpPr>
          <p:nvPr>
            <p:ph idx="1"/>
          </p:nvPr>
        </p:nvSpPr>
        <p:spPr>
          <a:xfrm>
            <a:off x="6096267" y="1847850"/>
            <a:ext cx="5266390" cy="4316028"/>
          </a:xfrm>
        </p:spPr>
        <p:txBody>
          <a:bodyPr vert="horz" lIns="91440" tIns="45720" rIns="91440" bIns="45720" rtlCol="0" anchor="ctr">
            <a:normAutofit/>
          </a:bodyPr>
          <a:lstStyle/>
          <a:p>
            <a:pPr algn="ctr"/>
            <a:r>
              <a:rPr lang="it-IT" dirty="0">
                <a:ea typeface="Calibri"/>
                <a:cs typeface="Calibri"/>
              </a:rPr>
              <a:t>One </a:t>
            </a:r>
            <a:r>
              <a:rPr lang="it-IT" err="1">
                <a:ea typeface="Calibri"/>
                <a:cs typeface="Calibri"/>
              </a:rPr>
              <a:t>approach</a:t>
            </a:r>
            <a:r>
              <a:rPr lang="it-IT" dirty="0">
                <a:ea typeface="Calibri"/>
                <a:cs typeface="Calibri"/>
              </a:rPr>
              <a:t> to </a:t>
            </a:r>
            <a:r>
              <a:rPr lang="it-IT" err="1">
                <a:ea typeface="Calibri"/>
                <a:cs typeface="Calibri"/>
              </a:rPr>
              <a:t>defining</a:t>
            </a:r>
            <a:r>
              <a:rPr lang="it-IT" dirty="0">
                <a:ea typeface="Calibri"/>
                <a:cs typeface="Calibri"/>
              </a:rPr>
              <a:t> </a:t>
            </a:r>
            <a:r>
              <a:rPr lang="it-IT" err="1">
                <a:ea typeface="Calibri"/>
                <a:cs typeface="Calibri"/>
              </a:rPr>
              <a:t>environmental</a:t>
            </a:r>
            <a:r>
              <a:rPr lang="it-IT" dirty="0">
                <a:ea typeface="Calibri"/>
                <a:cs typeface="Calibri"/>
              </a:rPr>
              <a:t> </a:t>
            </a:r>
            <a:r>
              <a:rPr lang="it-IT" err="1">
                <a:ea typeface="Calibri"/>
                <a:cs typeface="Calibri"/>
              </a:rPr>
              <a:t>law</a:t>
            </a:r>
            <a:r>
              <a:rPr lang="it-IT" dirty="0">
                <a:ea typeface="Calibri"/>
                <a:cs typeface="Calibri"/>
              </a:rPr>
              <a:t> </a:t>
            </a:r>
            <a:r>
              <a:rPr lang="it-IT" err="1">
                <a:ea typeface="Calibri"/>
                <a:cs typeface="Calibri"/>
              </a:rPr>
              <a:t>is</a:t>
            </a:r>
            <a:r>
              <a:rPr lang="it-IT" dirty="0">
                <a:ea typeface="Calibri"/>
                <a:cs typeface="Calibri"/>
              </a:rPr>
              <a:t> to equate </a:t>
            </a:r>
            <a:r>
              <a:rPr lang="it-IT" err="1">
                <a:ea typeface="Calibri"/>
                <a:cs typeface="Calibri"/>
              </a:rPr>
              <a:t>it</a:t>
            </a:r>
            <a:r>
              <a:rPr lang="it-IT" dirty="0">
                <a:ea typeface="Calibri"/>
                <a:cs typeface="Calibri"/>
              </a:rPr>
              <a:t> with the </a:t>
            </a:r>
            <a:r>
              <a:rPr lang="it-IT" err="1">
                <a:ea typeface="Calibri"/>
                <a:cs typeface="Calibri"/>
              </a:rPr>
              <a:t>laws</a:t>
            </a:r>
            <a:r>
              <a:rPr lang="it-IT" dirty="0">
                <a:ea typeface="Calibri"/>
                <a:cs typeface="Calibri"/>
              </a:rPr>
              <a:t> </a:t>
            </a:r>
            <a:r>
              <a:rPr lang="it-IT" err="1">
                <a:ea typeface="Calibri"/>
                <a:cs typeface="Calibri"/>
              </a:rPr>
              <a:t>relating</a:t>
            </a:r>
            <a:r>
              <a:rPr lang="it-IT" dirty="0">
                <a:ea typeface="Calibri"/>
                <a:cs typeface="Calibri"/>
              </a:rPr>
              <a:t> to </a:t>
            </a:r>
            <a:r>
              <a:rPr lang="it-IT" err="1">
                <a:ea typeface="Calibri"/>
                <a:cs typeface="Calibri"/>
              </a:rPr>
              <a:t>environmentale</a:t>
            </a:r>
            <a:r>
              <a:rPr lang="it-IT" dirty="0">
                <a:ea typeface="Calibri"/>
                <a:cs typeface="Calibri"/>
              </a:rPr>
              <a:t> </a:t>
            </a:r>
            <a:r>
              <a:rPr lang="it-IT" err="1">
                <a:ea typeface="Calibri"/>
                <a:cs typeface="Calibri"/>
              </a:rPr>
              <a:t>protection</a:t>
            </a:r>
            <a:r>
              <a:rPr lang="it-IT" dirty="0">
                <a:ea typeface="Calibri"/>
                <a:cs typeface="Calibri"/>
              </a:rPr>
              <a:t> </a:t>
            </a:r>
            <a:r>
              <a:rPr lang="it-IT" err="1">
                <a:ea typeface="Calibri"/>
                <a:cs typeface="Calibri"/>
              </a:rPr>
              <a:t>that</a:t>
            </a:r>
            <a:r>
              <a:rPr lang="it-IT" dirty="0">
                <a:ea typeface="Calibri"/>
                <a:cs typeface="Calibri"/>
              </a:rPr>
              <a:t> </a:t>
            </a:r>
            <a:r>
              <a:rPr lang="it-IT" err="1">
                <a:ea typeface="Calibri"/>
                <a:cs typeface="Calibri"/>
              </a:rPr>
              <a:t>exist</a:t>
            </a:r>
            <a:r>
              <a:rPr lang="it-IT" dirty="0">
                <a:ea typeface="Calibri"/>
                <a:cs typeface="Calibri"/>
              </a:rPr>
              <a:t> in a </a:t>
            </a:r>
            <a:r>
              <a:rPr lang="it-IT" err="1">
                <a:ea typeface="Calibri"/>
                <a:cs typeface="Calibri"/>
              </a:rPr>
              <a:t>particular</a:t>
            </a:r>
            <a:r>
              <a:rPr lang="it-IT" dirty="0">
                <a:ea typeface="Calibri"/>
                <a:cs typeface="Calibri"/>
              </a:rPr>
              <a:t> </a:t>
            </a:r>
            <a:r>
              <a:rPr lang="it-IT" err="1">
                <a:ea typeface="Calibri"/>
                <a:cs typeface="Calibri"/>
              </a:rPr>
              <a:t>jurisdiction</a:t>
            </a:r>
            <a:r>
              <a:rPr lang="it-IT" dirty="0">
                <a:ea typeface="Calibri"/>
                <a:cs typeface="Calibri"/>
              </a:rPr>
              <a:t>.       </a:t>
            </a:r>
            <a:endParaRPr lang="it-IT" b="1">
              <a:ea typeface="Calibri"/>
              <a:cs typeface="Calibri"/>
            </a:endParaRPr>
          </a:p>
          <a:p>
            <a:pPr algn="ctr"/>
            <a:r>
              <a:rPr lang="it-IT" b="1" dirty="0">
                <a:ea typeface="Calibri"/>
                <a:cs typeface="Calibri"/>
              </a:rPr>
              <a:t>PURELY DESCRIPTIVE DEFINITION</a:t>
            </a:r>
          </a:p>
        </p:txBody>
      </p:sp>
    </p:spTree>
    <p:extLst>
      <p:ext uri="{BB962C8B-B14F-4D97-AF65-F5344CB8AC3E}">
        <p14:creationId xmlns:p14="http://schemas.microsoft.com/office/powerpoint/2010/main" val="8230714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ED95917-7EA7-9876-743D-49000D044F9D}"/>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6DC81E6B-E9A9-FC6A-FFFD-EE205A92752E}"/>
              </a:ext>
            </a:extLst>
          </p:cNvPr>
          <p:cNvSpPr>
            <a:spLocks noGrp="1"/>
          </p:cNvSpPr>
          <p:nvPr>
            <p:ph type="title"/>
          </p:nvPr>
        </p:nvSpPr>
        <p:spPr>
          <a:xfrm>
            <a:off x="838200" y="365125"/>
            <a:ext cx="10515600" cy="1325563"/>
          </a:xfrm>
        </p:spPr>
        <p:txBody>
          <a:bodyPr>
            <a:normAutofit/>
          </a:bodyPr>
          <a:lstStyle/>
          <a:p>
            <a:r>
              <a:rPr lang="en-GB" sz="4200">
                <a:ea typeface="Calibri Light"/>
                <a:cs typeface="Calibri Light"/>
              </a:rPr>
              <a:t>Why does the state have a role in addressing environmental problems?</a:t>
            </a:r>
            <a:endParaRPr lang="en-GB" sz="4200"/>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7DB205E1-6BCB-3E75-022E-8A18521A3C32}"/>
              </a:ext>
            </a:extLst>
          </p:cNvPr>
          <p:cNvSpPr>
            <a:spLocks noGrp="1"/>
          </p:cNvSpPr>
          <p:nvPr>
            <p:ph idx="1"/>
          </p:nvPr>
        </p:nvSpPr>
        <p:spPr>
          <a:xfrm>
            <a:off x="838200" y="1929384"/>
            <a:ext cx="10515600" cy="4251960"/>
          </a:xfrm>
        </p:spPr>
        <p:txBody>
          <a:bodyPr vert="horz" lIns="91440" tIns="45720" rIns="91440" bIns="45720" rtlCol="0" anchor="t">
            <a:normAutofit/>
          </a:bodyPr>
          <a:lstStyle/>
          <a:p>
            <a:pPr marL="0" indent="0">
              <a:buNone/>
            </a:pPr>
            <a:r>
              <a:rPr lang="en-GB" sz="2200" dirty="0">
                <a:ea typeface="Calibri"/>
                <a:cs typeface="Calibri"/>
              </a:rPr>
              <a:t>There is </a:t>
            </a:r>
            <a:r>
              <a:rPr lang="en-GB" sz="2200" b="1" dirty="0">
                <a:ea typeface="Calibri"/>
                <a:cs typeface="Calibri"/>
              </a:rPr>
              <a:t>no agreement why</a:t>
            </a:r>
            <a:r>
              <a:rPr lang="en-GB" sz="2200" dirty="0">
                <a:ea typeface="Calibri"/>
                <a:cs typeface="Calibri"/>
              </a:rPr>
              <a:t> the state should have a role to play environmental decision-making. </a:t>
            </a:r>
          </a:p>
          <a:p>
            <a:pPr marL="0" indent="0">
              <a:buNone/>
            </a:pPr>
            <a:r>
              <a:rPr lang="en-GB" sz="2200" dirty="0">
                <a:ea typeface="Calibri"/>
                <a:cs typeface="Calibri"/>
              </a:rPr>
              <a:t>There are </a:t>
            </a:r>
            <a:r>
              <a:rPr lang="en-GB" sz="2200" b="1" dirty="0">
                <a:ea typeface="Calibri"/>
                <a:cs typeface="Calibri"/>
              </a:rPr>
              <a:t>two main implications:</a:t>
            </a:r>
          </a:p>
          <a:p>
            <a:pPr marL="0" indent="0">
              <a:buNone/>
            </a:pPr>
            <a:r>
              <a:rPr lang="en-GB" sz="2400" dirty="0">
                <a:ea typeface="Calibri"/>
                <a:cs typeface="Calibri"/>
              </a:rPr>
              <a:t>The most significant implication of the role of the state for environmental law is that the body of environmental law is a form of public law --&gt; in other words </a:t>
            </a:r>
            <a:r>
              <a:rPr lang="en-GB" sz="2400" b="1" dirty="0">
                <a:ea typeface="Calibri"/>
                <a:cs typeface="Calibri"/>
              </a:rPr>
              <a:t>much environmental law is concerned with reviewing how public decision makers act</a:t>
            </a:r>
            <a:r>
              <a:rPr lang="en-GB" sz="2400" dirty="0">
                <a:ea typeface="Calibri"/>
                <a:cs typeface="Calibri"/>
              </a:rPr>
              <a:t> in relation to the environment and in particular administrative decision makers</a:t>
            </a:r>
            <a:endParaRPr lang="en-GB" sz="2400"/>
          </a:p>
          <a:p>
            <a:pPr marL="0" indent="0">
              <a:buNone/>
            </a:pPr>
            <a:endParaRPr lang="en-GB" sz="2200">
              <a:ea typeface="Calibri"/>
              <a:cs typeface="Calibri"/>
            </a:endParaRPr>
          </a:p>
        </p:txBody>
      </p:sp>
    </p:spTree>
    <p:extLst>
      <p:ext uri="{BB962C8B-B14F-4D97-AF65-F5344CB8AC3E}">
        <p14:creationId xmlns:p14="http://schemas.microsoft.com/office/powerpoint/2010/main" val="13843046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459BA3F-4C0E-E2E7-BA1F-BB6CFBE43039}"/>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599A89CA-1E00-40E7-1D12-DF8BD5E566A8}"/>
              </a:ext>
            </a:extLst>
          </p:cNvPr>
          <p:cNvSpPr>
            <a:spLocks noGrp="1"/>
          </p:cNvSpPr>
          <p:nvPr>
            <p:ph type="title"/>
          </p:nvPr>
        </p:nvSpPr>
        <p:spPr>
          <a:xfrm>
            <a:off x="838200" y="365125"/>
            <a:ext cx="10515600" cy="1325563"/>
          </a:xfrm>
        </p:spPr>
        <p:txBody>
          <a:bodyPr>
            <a:normAutofit/>
          </a:bodyPr>
          <a:lstStyle/>
          <a:p>
            <a:r>
              <a:rPr lang="en-GB" sz="4200">
                <a:ea typeface="Calibri Light"/>
                <a:cs typeface="Calibri Light"/>
              </a:rPr>
              <a:t>Why does the state have a role in addressing environmental problems?</a:t>
            </a:r>
            <a:endParaRPr lang="en-GB" sz="4200"/>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855B39BC-AB4B-9823-B204-59E09CE56C2B}"/>
              </a:ext>
            </a:extLst>
          </p:cNvPr>
          <p:cNvSpPr>
            <a:spLocks noGrp="1"/>
          </p:cNvSpPr>
          <p:nvPr>
            <p:ph idx="1"/>
          </p:nvPr>
        </p:nvSpPr>
        <p:spPr>
          <a:xfrm>
            <a:off x="838200" y="1929384"/>
            <a:ext cx="10515600" cy="4251960"/>
          </a:xfrm>
        </p:spPr>
        <p:txBody>
          <a:bodyPr vert="horz" lIns="91440" tIns="45720" rIns="91440" bIns="45720" rtlCol="0" anchor="t">
            <a:normAutofit/>
          </a:bodyPr>
          <a:lstStyle/>
          <a:p>
            <a:pPr marL="0" indent="0">
              <a:buNone/>
            </a:pPr>
            <a:endParaRPr lang="en-GB" dirty="0">
              <a:ea typeface="Calibri"/>
              <a:cs typeface="Calibri"/>
            </a:endParaRPr>
          </a:p>
          <a:p>
            <a:pPr marL="0" indent="0">
              <a:buNone/>
            </a:pPr>
            <a:r>
              <a:rPr lang="en-GB" dirty="0">
                <a:ea typeface="Calibri"/>
                <a:cs typeface="Calibri"/>
              </a:rPr>
              <a:t>Much environmental law addresses issues arising because of the controversial role of the state. </a:t>
            </a:r>
          </a:p>
          <a:p>
            <a:pPr marL="0" indent="0">
              <a:buNone/>
            </a:pPr>
            <a:r>
              <a:rPr lang="en-GB" dirty="0">
                <a:ea typeface="Calibri"/>
                <a:cs typeface="Calibri"/>
              </a:rPr>
              <a:t>The role of the state is controversial in that there exist different reasons for the state's role in environmental regulation; </a:t>
            </a:r>
            <a:endParaRPr lang="en-GB" b="1">
              <a:ea typeface="Calibri"/>
              <a:cs typeface="Calibri"/>
            </a:endParaRPr>
          </a:p>
          <a:p>
            <a:pPr marL="0" indent="0">
              <a:buNone/>
            </a:pPr>
            <a:r>
              <a:rPr lang="en-GB" dirty="0">
                <a:ea typeface="Calibri"/>
                <a:cs typeface="Calibri"/>
              </a:rPr>
              <a:t>The state is seen </a:t>
            </a:r>
            <a:r>
              <a:rPr lang="en-GB" b="1" dirty="0">
                <a:ea typeface="Calibri"/>
                <a:cs typeface="Calibri"/>
              </a:rPr>
              <a:t>as both the problem and the solution in relation to environmental problems. </a:t>
            </a:r>
          </a:p>
        </p:txBody>
      </p:sp>
    </p:spTree>
    <p:extLst>
      <p:ext uri="{BB962C8B-B14F-4D97-AF65-F5344CB8AC3E}">
        <p14:creationId xmlns:p14="http://schemas.microsoft.com/office/powerpoint/2010/main" val="12054027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endParaRPr lang="en-US"/>
          </a:p>
        </p:txBody>
      </p:sp>
      <p:sp>
        <p:nvSpPr>
          <p:cNvPr id="2" name="Titolo 1">
            <a:extLst>
              <a:ext uri="{FF2B5EF4-FFF2-40B4-BE49-F238E27FC236}">
                <a16:creationId xmlns:a16="http://schemas.microsoft.com/office/drawing/2014/main" id="{FF6F8CB3-5EAB-861A-23CE-898C442A901C}"/>
              </a:ext>
            </a:extLst>
          </p:cNvPr>
          <p:cNvSpPr>
            <a:spLocks noGrp="1"/>
          </p:cNvSpPr>
          <p:nvPr>
            <p:ph type="title"/>
          </p:nvPr>
        </p:nvSpPr>
        <p:spPr>
          <a:xfrm>
            <a:off x="838200" y="401221"/>
            <a:ext cx="10515600" cy="1348065"/>
          </a:xfrm>
          <a:solidFill>
            <a:schemeClr val="accent6">
              <a:lumMod val="75000"/>
            </a:schemeClr>
          </a:solidFill>
        </p:spPr>
        <p:txBody>
          <a:bodyPr>
            <a:normAutofit/>
          </a:bodyPr>
          <a:lstStyle/>
          <a:p>
            <a:r>
              <a:rPr lang="it-IT" sz="5400">
                <a:solidFill>
                  <a:srgbClr val="FFFFFF"/>
                </a:solidFill>
                <a:ea typeface="Calibri Light"/>
                <a:cs typeface="Calibri Light"/>
              </a:rPr>
              <a:t>Public law</a:t>
            </a:r>
            <a:endParaRPr lang="it-IT" sz="5400">
              <a:solidFill>
                <a:srgbClr val="FFFFFF"/>
              </a:solidFill>
            </a:endParaRPr>
          </a:p>
        </p:txBody>
      </p:sp>
      <p:sp>
        <p:nvSpPr>
          <p:cNvPr id="3" name="Segnaposto contenuto 2">
            <a:extLst>
              <a:ext uri="{FF2B5EF4-FFF2-40B4-BE49-F238E27FC236}">
                <a16:creationId xmlns:a16="http://schemas.microsoft.com/office/drawing/2014/main" id="{EC9FB52A-EF87-55E5-81A6-8BA95F1E7472}"/>
              </a:ext>
            </a:extLst>
          </p:cNvPr>
          <p:cNvSpPr>
            <a:spLocks noGrp="1"/>
          </p:cNvSpPr>
          <p:nvPr>
            <p:ph idx="1"/>
          </p:nvPr>
        </p:nvSpPr>
        <p:spPr>
          <a:xfrm>
            <a:off x="838200" y="2586789"/>
            <a:ext cx="10515600" cy="3590174"/>
          </a:xfrm>
        </p:spPr>
        <p:txBody>
          <a:bodyPr vert="horz" lIns="91440" tIns="45720" rIns="91440" bIns="45720" rtlCol="0" anchor="t">
            <a:normAutofit/>
          </a:bodyPr>
          <a:lstStyle/>
          <a:p>
            <a:r>
              <a:rPr lang="en-GB" dirty="0">
                <a:ea typeface="Calibri"/>
                <a:cs typeface="Calibri"/>
              </a:rPr>
              <a:t>Much environmental law is public law or more precisely </a:t>
            </a:r>
            <a:r>
              <a:rPr lang="en-GB" b="1" dirty="0">
                <a:ea typeface="Calibri"/>
                <a:cs typeface="Calibri"/>
              </a:rPr>
              <a:t>administrative law</a:t>
            </a:r>
            <a:r>
              <a:rPr lang="en-GB" dirty="0">
                <a:ea typeface="Calibri"/>
                <a:cs typeface="Calibri"/>
              </a:rPr>
              <a:t>. </a:t>
            </a:r>
            <a:endParaRPr lang="it-IT"/>
          </a:p>
          <a:p>
            <a:r>
              <a:rPr lang="en-GB" dirty="0">
                <a:ea typeface="Calibri"/>
                <a:cs typeface="Calibri"/>
              </a:rPr>
              <a:t>This is because much environmental law concerns public decision makers regulating and/or authorising activities relevant to Environmental Protection.</a:t>
            </a:r>
          </a:p>
        </p:txBody>
      </p:sp>
    </p:spTree>
    <p:extLst>
      <p:ext uri="{BB962C8B-B14F-4D97-AF65-F5344CB8AC3E}">
        <p14:creationId xmlns:p14="http://schemas.microsoft.com/office/powerpoint/2010/main" val="19391631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AC8EB92-47B7-E0A2-487B-D6D2D3946A08}"/>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olo 1">
            <a:extLst>
              <a:ext uri="{FF2B5EF4-FFF2-40B4-BE49-F238E27FC236}">
                <a16:creationId xmlns:a16="http://schemas.microsoft.com/office/drawing/2014/main" id="{0E41CEC4-6F6A-DB61-D95C-4329F152AF84}"/>
              </a:ext>
            </a:extLst>
          </p:cNvPr>
          <p:cNvSpPr>
            <a:spLocks noGrp="1"/>
          </p:cNvSpPr>
          <p:nvPr>
            <p:ph type="title"/>
          </p:nvPr>
        </p:nvSpPr>
        <p:spPr>
          <a:xfrm>
            <a:off x="838200" y="365125"/>
            <a:ext cx="10515600" cy="1325563"/>
          </a:xfrm>
        </p:spPr>
        <p:txBody>
          <a:bodyPr>
            <a:normAutofit/>
          </a:bodyPr>
          <a:lstStyle/>
          <a:p>
            <a:r>
              <a:rPr lang="it-IT" dirty="0">
                <a:ea typeface="Calibri Light"/>
                <a:cs typeface="Calibri Light"/>
              </a:rPr>
              <a:t>The challenges of </a:t>
            </a:r>
            <a:r>
              <a:rPr lang="it-IT" dirty="0" err="1">
                <a:ea typeface="Calibri Light"/>
                <a:cs typeface="Calibri Light"/>
              </a:rPr>
              <a:t>environmental</a:t>
            </a:r>
            <a:r>
              <a:rPr lang="it-IT" dirty="0">
                <a:ea typeface="Calibri Light"/>
                <a:cs typeface="Calibri Light"/>
              </a:rPr>
              <a:t> </a:t>
            </a:r>
            <a:r>
              <a:rPr lang="it-IT" dirty="0" err="1">
                <a:ea typeface="Calibri Light"/>
                <a:cs typeface="Calibri Light"/>
              </a:rPr>
              <a:t>law</a:t>
            </a:r>
            <a:r>
              <a:rPr lang="it-IT" dirty="0">
                <a:ea typeface="Calibri Light"/>
                <a:cs typeface="Calibri Light"/>
              </a:rPr>
              <a:t> for public </a:t>
            </a:r>
            <a:r>
              <a:rPr lang="it-IT" dirty="0" err="1">
                <a:ea typeface="Calibri Light"/>
                <a:cs typeface="Calibri Light"/>
              </a:rPr>
              <a:t>law</a:t>
            </a:r>
            <a:endParaRPr lang="it-IT" dirty="0" err="1"/>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Segnaposto contenuto 2">
            <a:extLst>
              <a:ext uri="{FF2B5EF4-FFF2-40B4-BE49-F238E27FC236}">
                <a16:creationId xmlns:a16="http://schemas.microsoft.com/office/drawing/2014/main" id="{1B4C40F2-3143-20EF-11B4-447675699506}"/>
              </a:ext>
            </a:extLst>
          </p:cNvPr>
          <p:cNvSpPr>
            <a:spLocks noGrp="1"/>
          </p:cNvSpPr>
          <p:nvPr>
            <p:ph idx="1"/>
          </p:nvPr>
        </p:nvSpPr>
        <p:spPr>
          <a:xfrm>
            <a:off x="838200" y="1825625"/>
            <a:ext cx="10515600" cy="4351338"/>
          </a:xfrm>
        </p:spPr>
        <p:txBody>
          <a:bodyPr vert="horz" lIns="91440" tIns="45720" rIns="91440" bIns="45720" rtlCol="0" anchor="t">
            <a:normAutofit/>
          </a:bodyPr>
          <a:lstStyle/>
          <a:p>
            <a:r>
              <a:rPr lang="en-GB" dirty="0">
                <a:ea typeface="Calibri"/>
                <a:cs typeface="Calibri"/>
              </a:rPr>
              <a:t>Much environmental law is public law in the form of administrative law </a:t>
            </a:r>
            <a:r>
              <a:rPr lang="en-GB" b="1" dirty="0">
                <a:ea typeface="Calibri"/>
                <a:cs typeface="Calibri"/>
              </a:rPr>
              <a:t>for two reasons</a:t>
            </a:r>
            <a:r>
              <a:rPr lang="en-GB" dirty="0">
                <a:ea typeface="Calibri"/>
                <a:cs typeface="Calibri"/>
              </a:rPr>
              <a:t>:</a:t>
            </a:r>
            <a:endParaRPr lang="it-IT" dirty="0">
              <a:ea typeface="Calibri" panose="020F0502020204030204"/>
              <a:cs typeface="Calibri" panose="020F0502020204030204"/>
            </a:endParaRPr>
          </a:p>
          <a:p>
            <a:pPr marL="0" indent="0" algn="just">
              <a:buNone/>
            </a:pPr>
            <a:r>
              <a:rPr lang="en-GB" dirty="0">
                <a:ea typeface="Calibri"/>
                <a:cs typeface="Calibri"/>
              </a:rPr>
              <a:t>- the creation of environmental law required the setting up of </a:t>
            </a:r>
            <a:r>
              <a:rPr lang="en-GB" b="1" dirty="0">
                <a:ea typeface="Calibri"/>
                <a:cs typeface="Calibri"/>
              </a:rPr>
              <a:t>new public institutions </a:t>
            </a:r>
            <a:r>
              <a:rPr lang="en-GB" dirty="0">
                <a:ea typeface="Calibri"/>
                <a:cs typeface="Calibri"/>
              </a:rPr>
              <a:t>that could collect and assess </a:t>
            </a:r>
            <a:r>
              <a:rPr lang="en-GB" b="1" dirty="0">
                <a:ea typeface="Calibri"/>
                <a:cs typeface="Calibri"/>
              </a:rPr>
              <a:t>information</a:t>
            </a:r>
            <a:r>
              <a:rPr lang="en-GB" dirty="0">
                <a:ea typeface="Calibri"/>
                <a:cs typeface="Calibri"/>
              </a:rPr>
              <a:t> make decisions and enforce the law.</a:t>
            </a:r>
          </a:p>
          <a:p>
            <a:pPr marL="0" indent="0" algn="just">
              <a:buNone/>
            </a:pPr>
            <a:r>
              <a:rPr lang="en-GB" dirty="0">
                <a:ea typeface="Calibri"/>
                <a:cs typeface="Calibri"/>
              </a:rPr>
              <a:t>- given the need for </a:t>
            </a:r>
            <a:r>
              <a:rPr lang="en-GB" b="1" dirty="0">
                <a:ea typeface="Calibri"/>
                <a:cs typeface="Calibri"/>
              </a:rPr>
              <a:t>expertise</a:t>
            </a:r>
            <a:r>
              <a:rPr lang="en-GB" dirty="0">
                <a:ea typeface="Calibri"/>
                <a:cs typeface="Calibri"/>
              </a:rPr>
              <a:t> in carrying out these tasks, these institutions were created by legislators delegating discretion to executive institutions.</a:t>
            </a:r>
          </a:p>
        </p:txBody>
      </p:sp>
    </p:spTree>
    <p:extLst>
      <p:ext uri="{BB962C8B-B14F-4D97-AF65-F5344CB8AC3E}">
        <p14:creationId xmlns:p14="http://schemas.microsoft.com/office/powerpoint/2010/main" val="31761567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olo 1">
            <a:extLst>
              <a:ext uri="{FF2B5EF4-FFF2-40B4-BE49-F238E27FC236}">
                <a16:creationId xmlns:a16="http://schemas.microsoft.com/office/drawing/2014/main" id="{1A4729CB-5C75-9C6B-9509-51366BD546F3}"/>
              </a:ext>
            </a:extLst>
          </p:cNvPr>
          <p:cNvSpPr>
            <a:spLocks noGrp="1"/>
          </p:cNvSpPr>
          <p:nvPr>
            <p:ph type="title"/>
          </p:nvPr>
        </p:nvSpPr>
        <p:spPr>
          <a:xfrm>
            <a:off x="838200" y="365125"/>
            <a:ext cx="10515600" cy="1325563"/>
          </a:xfrm>
        </p:spPr>
        <p:txBody>
          <a:bodyPr>
            <a:normAutofit/>
          </a:bodyPr>
          <a:lstStyle/>
          <a:p>
            <a:r>
              <a:rPr lang="it-IT" dirty="0">
                <a:ea typeface="Calibri Light"/>
                <a:cs typeface="Calibri Light"/>
              </a:rPr>
              <a:t>The challenges of </a:t>
            </a:r>
            <a:r>
              <a:rPr lang="it-IT" dirty="0" err="1">
                <a:ea typeface="Calibri Light"/>
                <a:cs typeface="Calibri Light"/>
              </a:rPr>
              <a:t>environmental</a:t>
            </a:r>
            <a:r>
              <a:rPr lang="it-IT" dirty="0">
                <a:ea typeface="Calibri Light"/>
                <a:cs typeface="Calibri Light"/>
              </a:rPr>
              <a:t> </a:t>
            </a:r>
            <a:r>
              <a:rPr lang="it-IT" dirty="0" err="1">
                <a:ea typeface="Calibri Light"/>
                <a:cs typeface="Calibri Light"/>
              </a:rPr>
              <a:t>law</a:t>
            </a:r>
            <a:r>
              <a:rPr lang="it-IT" dirty="0">
                <a:ea typeface="Calibri Light"/>
                <a:cs typeface="Calibri Light"/>
              </a:rPr>
              <a:t> for public </a:t>
            </a:r>
            <a:r>
              <a:rPr lang="it-IT" dirty="0" err="1">
                <a:ea typeface="Calibri Light"/>
                <a:cs typeface="Calibri Light"/>
              </a:rPr>
              <a:t>law</a:t>
            </a:r>
            <a:endParaRPr lang="it-IT" dirty="0" err="1"/>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Segnaposto contenuto 2">
            <a:extLst>
              <a:ext uri="{FF2B5EF4-FFF2-40B4-BE49-F238E27FC236}">
                <a16:creationId xmlns:a16="http://schemas.microsoft.com/office/drawing/2014/main" id="{AC239D58-D076-ABD3-B3E5-516EA5FD6C14}"/>
              </a:ext>
            </a:extLst>
          </p:cNvPr>
          <p:cNvSpPr>
            <a:spLocks noGrp="1"/>
          </p:cNvSpPr>
          <p:nvPr>
            <p:ph idx="1"/>
          </p:nvPr>
        </p:nvSpPr>
        <p:spPr>
          <a:xfrm>
            <a:off x="838200" y="1825625"/>
            <a:ext cx="10515600" cy="4351338"/>
          </a:xfrm>
        </p:spPr>
        <p:txBody>
          <a:bodyPr vert="horz" lIns="91440" tIns="45720" rIns="91440" bIns="45720" rtlCol="0" anchor="t">
            <a:normAutofit/>
          </a:bodyPr>
          <a:lstStyle/>
          <a:p>
            <a:pPr marL="0" indent="0" algn="just">
              <a:buNone/>
            </a:pPr>
            <a:r>
              <a:rPr lang="en-GB" dirty="0">
                <a:ea typeface="Calibri"/>
                <a:cs typeface="Calibri"/>
              </a:rPr>
              <a:t>As public law regimes, environmental law regimes create real </a:t>
            </a:r>
            <a:r>
              <a:rPr lang="en-GB" b="1" dirty="0">
                <a:ea typeface="Calibri"/>
                <a:cs typeface="Calibri"/>
              </a:rPr>
              <a:t>challenges for public law</a:t>
            </a:r>
            <a:r>
              <a:rPr lang="en-GB" dirty="0">
                <a:ea typeface="Calibri"/>
                <a:cs typeface="Calibri"/>
              </a:rPr>
              <a:t>. </a:t>
            </a:r>
            <a:endParaRPr lang="it-IT" dirty="0">
              <a:ea typeface="Calibri"/>
              <a:cs typeface="Calibri"/>
            </a:endParaRPr>
          </a:p>
          <a:p>
            <a:pPr marL="0" indent="0" algn="just">
              <a:buNone/>
            </a:pPr>
            <a:r>
              <a:rPr lang="en-GB" dirty="0">
                <a:ea typeface="Calibri"/>
                <a:cs typeface="Calibri"/>
              </a:rPr>
              <a:t>This is for many reasons but </a:t>
            </a:r>
            <a:r>
              <a:rPr lang="en-GB" b="1" dirty="0">
                <a:ea typeface="Calibri"/>
                <a:cs typeface="Calibri"/>
              </a:rPr>
              <a:t>two are particularly important to note</a:t>
            </a:r>
            <a:r>
              <a:rPr lang="en-GB" dirty="0">
                <a:ea typeface="Calibri"/>
                <a:cs typeface="Calibri"/>
              </a:rPr>
              <a:t>:</a:t>
            </a:r>
            <a:endParaRPr lang="it-IT" dirty="0">
              <a:ea typeface="Calibri" panose="020F0502020204030204"/>
              <a:cs typeface="Calibri" panose="020F0502020204030204"/>
            </a:endParaRPr>
          </a:p>
          <a:p>
            <a:pPr marL="514350" indent="-514350">
              <a:buAutoNum type="arabicPeriod"/>
            </a:pPr>
            <a:r>
              <a:rPr lang="en-GB" dirty="0">
                <a:ea typeface="Calibri"/>
                <a:cs typeface="Calibri"/>
              </a:rPr>
              <a:t>The </a:t>
            </a:r>
            <a:r>
              <a:rPr lang="en-GB" b="1" dirty="0">
                <a:ea typeface="Calibri"/>
                <a:cs typeface="Calibri"/>
              </a:rPr>
              <a:t>novel nature of interests</a:t>
            </a:r>
            <a:r>
              <a:rPr lang="en-GB" dirty="0">
                <a:ea typeface="Calibri"/>
                <a:cs typeface="Calibri"/>
              </a:rPr>
              <a:t> in environmental law (and the related issue of </a:t>
            </a:r>
            <a:r>
              <a:rPr lang="en-GB" b="1" dirty="0">
                <a:ea typeface="Calibri"/>
                <a:cs typeface="Calibri"/>
              </a:rPr>
              <a:t>participation</a:t>
            </a:r>
            <a:r>
              <a:rPr lang="en-GB" dirty="0">
                <a:ea typeface="Calibri"/>
                <a:cs typeface="Calibri"/>
              </a:rPr>
              <a:t>).</a:t>
            </a:r>
          </a:p>
          <a:p>
            <a:pPr marL="514350" indent="-514350">
              <a:buAutoNum type="arabicPeriod"/>
            </a:pPr>
            <a:r>
              <a:rPr lang="en-GB" dirty="0">
                <a:ea typeface="Calibri"/>
                <a:cs typeface="Calibri"/>
              </a:rPr>
              <a:t>The </a:t>
            </a:r>
            <a:r>
              <a:rPr lang="en-GB" b="1" dirty="0">
                <a:ea typeface="Calibri"/>
                <a:cs typeface="Calibri"/>
              </a:rPr>
              <a:t>need for considerable amounts of information and expertise</a:t>
            </a:r>
            <a:r>
              <a:rPr lang="en-GB" dirty="0">
                <a:ea typeface="Calibri"/>
                <a:cs typeface="Calibri"/>
              </a:rPr>
              <a:t> in environmental decision-making.</a:t>
            </a:r>
          </a:p>
          <a:p>
            <a:pPr marL="514350" indent="-514350">
              <a:buAutoNum type="arabicPeriod"/>
            </a:pPr>
            <a:endParaRPr lang="en-GB" dirty="0">
              <a:ea typeface="Calibri"/>
              <a:cs typeface="Calibri"/>
            </a:endParaRPr>
          </a:p>
        </p:txBody>
      </p:sp>
    </p:spTree>
    <p:extLst>
      <p:ext uri="{BB962C8B-B14F-4D97-AF65-F5344CB8AC3E}">
        <p14:creationId xmlns:p14="http://schemas.microsoft.com/office/powerpoint/2010/main" val="37049579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B6E2F43-29E9-49D9-91FC-E5FEFAAA70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descr="Green and dry land">
            <a:extLst>
              <a:ext uri="{FF2B5EF4-FFF2-40B4-BE49-F238E27FC236}">
                <a16:creationId xmlns:a16="http://schemas.microsoft.com/office/drawing/2014/main" id="{7F712B63-FD13-C752-49A8-34F39ADDE7BC}"/>
              </a:ext>
            </a:extLst>
          </p:cNvPr>
          <p:cNvPicPr>
            <a:picLocks noChangeAspect="1"/>
          </p:cNvPicPr>
          <p:nvPr/>
        </p:nvPicPr>
        <p:blipFill>
          <a:blip r:embed="rId2"/>
          <a:stretch>
            <a:fillRect/>
          </a:stretch>
        </p:blipFill>
        <p:spPr>
          <a:xfrm>
            <a:off x="7069760" y="4371914"/>
            <a:ext cx="5122239" cy="2486086"/>
          </a:xfrm>
          <a:custGeom>
            <a:avLst/>
            <a:gdLst/>
            <a:ahLst/>
            <a:cxnLst/>
            <a:rect l="l" t="t" r="r" b="b"/>
            <a:pathLst>
              <a:path w="5580942" h="5519103">
                <a:moveTo>
                  <a:pt x="169765" y="0"/>
                </a:moveTo>
                <a:lnTo>
                  <a:pt x="5580942" y="0"/>
                </a:lnTo>
                <a:lnTo>
                  <a:pt x="5580942" y="5519103"/>
                </a:lnTo>
                <a:lnTo>
                  <a:pt x="9100" y="5519103"/>
                </a:lnTo>
                <a:lnTo>
                  <a:pt x="0" y="5474029"/>
                </a:lnTo>
                <a:lnTo>
                  <a:pt x="0" y="169765"/>
                </a:lnTo>
                <a:cubicBezTo>
                  <a:pt x="0" y="76006"/>
                  <a:pt x="76006" y="0"/>
                  <a:pt x="169765" y="0"/>
                </a:cubicBezTo>
                <a:close/>
              </a:path>
            </a:pathLst>
          </a:custGeom>
        </p:spPr>
      </p:pic>
      <p:sp>
        <p:nvSpPr>
          <p:cNvPr id="11" name="Arc 10">
            <a:extLst>
              <a:ext uri="{FF2B5EF4-FFF2-40B4-BE49-F238E27FC236}">
                <a16:creationId xmlns:a16="http://schemas.microsoft.com/office/drawing/2014/main" id="{3BA62E19-CD42-4C09-B825-844B4943D4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87212" y="587516"/>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olo 1">
            <a:extLst>
              <a:ext uri="{FF2B5EF4-FFF2-40B4-BE49-F238E27FC236}">
                <a16:creationId xmlns:a16="http://schemas.microsoft.com/office/drawing/2014/main" id="{B8957E16-991C-6C5B-EDEF-E002059BB6E8}"/>
              </a:ext>
            </a:extLst>
          </p:cNvPr>
          <p:cNvSpPr>
            <a:spLocks noGrp="1"/>
          </p:cNvSpPr>
          <p:nvPr>
            <p:ph type="title"/>
          </p:nvPr>
        </p:nvSpPr>
        <p:spPr>
          <a:xfrm>
            <a:off x="838200" y="365125"/>
            <a:ext cx="10515599" cy="1325563"/>
          </a:xfrm>
        </p:spPr>
        <p:txBody>
          <a:bodyPr>
            <a:normAutofit/>
          </a:bodyPr>
          <a:lstStyle/>
          <a:p>
            <a:r>
              <a:rPr lang="en-US" dirty="0">
                <a:ea typeface="Calibri Light"/>
                <a:cs typeface="Calibri Light"/>
              </a:rPr>
              <a:t>The nature of interests in environmental problems</a:t>
            </a:r>
            <a:endParaRPr lang="it-IT" dirty="0">
              <a:ea typeface="Calibri Light" panose="020F0302020204030204"/>
              <a:cs typeface="Calibri Light" panose="020F0302020204030204"/>
            </a:endParaRPr>
          </a:p>
        </p:txBody>
      </p:sp>
      <p:sp>
        <p:nvSpPr>
          <p:cNvPr id="3" name="Segnaposto contenuto 2">
            <a:extLst>
              <a:ext uri="{FF2B5EF4-FFF2-40B4-BE49-F238E27FC236}">
                <a16:creationId xmlns:a16="http://schemas.microsoft.com/office/drawing/2014/main" id="{0E72A41B-8D48-2C38-846E-F26BF428FB31}"/>
              </a:ext>
            </a:extLst>
          </p:cNvPr>
          <p:cNvSpPr>
            <a:spLocks noGrp="1"/>
          </p:cNvSpPr>
          <p:nvPr>
            <p:ph idx="1"/>
          </p:nvPr>
        </p:nvSpPr>
        <p:spPr>
          <a:xfrm>
            <a:off x="838200" y="1825625"/>
            <a:ext cx="5393361" cy="4351338"/>
          </a:xfrm>
        </p:spPr>
        <p:txBody>
          <a:bodyPr vert="horz" lIns="91440" tIns="45720" rIns="91440" bIns="45720" rtlCol="0" anchor="t">
            <a:normAutofit/>
          </a:bodyPr>
          <a:lstStyle/>
          <a:p>
            <a:pPr algn="just"/>
            <a:r>
              <a:rPr lang="en-US" dirty="0">
                <a:ea typeface="Calibri"/>
                <a:cs typeface="Calibri"/>
              </a:rPr>
              <a:t>Environmental problems engage </a:t>
            </a:r>
            <a:r>
              <a:rPr lang="en-US" b="1" dirty="0">
                <a:ea typeface="Calibri"/>
                <a:cs typeface="Calibri"/>
              </a:rPr>
              <a:t>many different types of interests.</a:t>
            </a:r>
            <a:endParaRPr lang="it-IT" b="1">
              <a:ea typeface="Calibri"/>
              <a:cs typeface="Calibri"/>
            </a:endParaRPr>
          </a:p>
          <a:p>
            <a:pPr algn="just"/>
            <a:r>
              <a:rPr lang="en-US" dirty="0">
                <a:ea typeface="Calibri"/>
                <a:cs typeface="Calibri"/>
              </a:rPr>
              <a:t>It is thus inevitable that environmental legislation will create </a:t>
            </a:r>
            <a:r>
              <a:rPr lang="en-US" b="1" dirty="0">
                <a:ea typeface="Calibri"/>
                <a:cs typeface="Calibri"/>
              </a:rPr>
              <a:t>duties </a:t>
            </a:r>
            <a:r>
              <a:rPr lang="en-US" dirty="0">
                <a:ea typeface="Calibri"/>
                <a:cs typeface="Calibri"/>
              </a:rPr>
              <a:t>and obligations for decision makers t</a:t>
            </a:r>
            <a:r>
              <a:rPr lang="en-US" b="1" dirty="0">
                <a:ea typeface="Calibri"/>
                <a:cs typeface="Calibri"/>
              </a:rPr>
              <a:t>o take into account a range of environmental concerns.</a:t>
            </a:r>
          </a:p>
          <a:p>
            <a:pPr marL="0" indent="0" algn="just">
              <a:buNone/>
            </a:pPr>
            <a:endParaRPr lang="en-US" sz="2200" dirty="0">
              <a:ea typeface="Calibri"/>
              <a:cs typeface="Calibri"/>
            </a:endParaRPr>
          </a:p>
        </p:txBody>
      </p:sp>
      <p:sp>
        <p:nvSpPr>
          <p:cNvPr id="13" name="Oval 12">
            <a:extLst>
              <a:ext uri="{FF2B5EF4-FFF2-40B4-BE49-F238E27FC236}">
                <a16:creationId xmlns:a16="http://schemas.microsoft.com/office/drawing/2014/main" id="{8E63CC27-1C86-4653-8866-79C24C5C51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95924" y="1656147"/>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145951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B6E2F43-29E9-49D9-91FC-E5FEFAAA70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descr="Green and dry land">
            <a:extLst>
              <a:ext uri="{FF2B5EF4-FFF2-40B4-BE49-F238E27FC236}">
                <a16:creationId xmlns:a16="http://schemas.microsoft.com/office/drawing/2014/main" id="{7F712B63-FD13-C752-49A8-34F39ADDE7BC}"/>
              </a:ext>
            </a:extLst>
          </p:cNvPr>
          <p:cNvPicPr>
            <a:picLocks noChangeAspect="1"/>
          </p:cNvPicPr>
          <p:nvPr/>
        </p:nvPicPr>
        <p:blipFill>
          <a:blip r:embed="rId2"/>
          <a:stretch>
            <a:fillRect/>
          </a:stretch>
        </p:blipFill>
        <p:spPr>
          <a:xfrm>
            <a:off x="7069760" y="4371914"/>
            <a:ext cx="5122239" cy="2486086"/>
          </a:xfrm>
          <a:custGeom>
            <a:avLst/>
            <a:gdLst/>
            <a:ahLst/>
            <a:cxnLst/>
            <a:rect l="l" t="t" r="r" b="b"/>
            <a:pathLst>
              <a:path w="5580942" h="5519103">
                <a:moveTo>
                  <a:pt x="169765" y="0"/>
                </a:moveTo>
                <a:lnTo>
                  <a:pt x="5580942" y="0"/>
                </a:lnTo>
                <a:lnTo>
                  <a:pt x="5580942" y="5519103"/>
                </a:lnTo>
                <a:lnTo>
                  <a:pt x="9100" y="5519103"/>
                </a:lnTo>
                <a:lnTo>
                  <a:pt x="0" y="5474029"/>
                </a:lnTo>
                <a:lnTo>
                  <a:pt x="0" y="169765"/>
                </a:lnTo>
                <a:cubicBezTo>
                  <a:pt x="0" y="76006"/>
                  <a:pt x="76006" y="0"/>
                  <a:pt x="169765" y="0"/>
                </a:cubicBezTo>
                <a:close/>
              </a:path>
            </a:pathLst>
          </a:custGeom>
        </p:spPr>
      </p:pic>
      <p:sp>
        <p:nvSpPr>
          <p:cNvPr id="11" name="Arc 10">
            <a:extLst>
              <a:ext uri="{FF2B5EF4-FFF2-40B4-BE49-F238E27FC236}">
                <a16:creationId xmlns:a16="http://schemas.microsoft.com/office/drawing/2014/main" id="{3BA62E19-CD42-4C09-B825-844B4943D4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87212" y="587516"/>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olo 1">
            <a:extLst>
              <a:ext uri="{FF2B5EF4-FFF2-40B4-BE49-F238E27FC236}">
                <a16:creationId xmlns:a16="http://schemas.microsoft.com/office/drawing/2014/main" id="{B8957E16-991C-6C5B-EDEF-E002059BB6E8}"/>
              </a:ext>
            </a:extLst>
          </p:cNvPr>
          <p:cNvSpPr>
            <a:spLocks noGrp="1"/>
          </p:cNvSpPr>
          <p:nvPr>
            <p:ph type="title"/>
          </p:nvPr>
        </p:nvSpPr>
        <p:spPr>
          <a:xfrm>
            <a:off x="838200" y="365125"/>
            <a:ext cx="10515599" cy="1325563"/>
          </a:xfrm>
        </p:spPr>
        <p:txBody>
          <a:bodyPr>
            <a:normAutofit/>
          </a:bodyPr>
          <a:lstStyle/>
          <a:p>
            <a:r>
              <a:rPr lang="en-US" dirty="0">
                <a:ea typeface="Calibri Light"/>
                <a:cs typeface="Calibri Light"/>
              </a:rPr>
              <a:t>The nature of interests in environmental problems</a:t>
            </a:r>
            <a:endParaRPr lang="it-IT" dirty="0">
              <a:ea typeface="Calibri Light" panose="020F0302020204030204"/>
              <a:cs typeface="Calibri Light" panose="020F0302020204030204"/>
            </a:endParaRPr>
          </a:p>
        </p:txBody>
      </p:sp>
      <p:sp>
        <p:nvSpPr>
          <p:cNvPr id="3" name="Segnaposto contenuto 2">
            <a:extLst>
              <a:ext uri="{FF2B5EF4-FFF2-40B4-BE49-F238E27FC236}">
                <a16:creationId xmlns:a16="http://schemas.microsoft.com/office/drawing/2014/main" id="{0E72A41B-8D48-2C38-846E-F26BF428FB31}"/>
              </a:ext>
            </a:extLst>
          </p:cNvPr>
          <p:cNvSpPr>
            <a:spLocks noGrp="1"/>
          </p:cNvSpPr>
          <p:nvPr>
            <p:ph idx="1"/>
          </p:nvPr>
        </p:nvSpPr>
        <p:spPr>
          <a:xfrm>
            <a:off x="838200" y="1825625"/>
            <a:ext cx="5393361" cy="4351338"/>
          </a:xfrm>
        </p:spPr>
        <p:txBody>
          <a:bodyPr vert="horz" lIns="91440" tIns="45720" rIns="91440" bIns="45720" rtlCol="0" anchor="t">
            <a:normAutofit/>
          </a:bodyPr>
          <a:lstStyle/>
          <a:p>
            <a:pPr marL="0" indent="0" algn="just">
              <a:buNone/>
            </a:pPr>
            <a:endParaRPr lang="en-US" b="1" dirty="0">
              <a:ea typeface="Calibri"/>
              <a:cs typeface="Calibri"/>
            </a:endParaRPr>
          </a:p>
          <a:p>
            <a:pPr marL="0" indent="0" algn="just">
              <a:buNone/>
            </a:pPr>
            <a:r>
              <a:rPr lang="en-US" b="1" dirty="0">
                <a:ea typeface="Calibri"/>
                <a:cs typeface="Calibri"/>
              </a:rPr>
              <a:t>EG</a:t>
            </a:r>
            <a:r>
              <a:rPr lang="en-US" dirty="0">
                <a:ea typeface="Calibri"/>
                <a:cs typeface="Calibri"/>
              </a:rPr>
              <a:t>: For instance, in nature conservation law there are different regimes that protect various interests from listed protected species to enclaves that are marked out for protection from damaging development and activity.</a:t>
            </a:r>
          </a:p>
        </p:txBody>
      </p:sp>
      <p:sp>
        <p:nvSpPr>
          <p:cNvPr id="13" name="Oval 12">
            <a:extLst>
              <a:ext uri="{FF2B5EF4-FFF2-40B4-BE49-F238E27FC236}">
                <a16:creationId xmlns:a16="http://schemas.microsoft.com/office/drawing/2014/main" id="{8E63CC27-1C86-4653-8866-79C24C5C51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95924" y="1656147"/>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17023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353CF0AA-C1B5-C624-CDC0-EC44F1C803AC}"/>
              </a:ext>
            </a:extLst>
          </p:cNvPr>
          <p:cNvSpPr>
            <a:spLocks noGrp="1"/>
          </p:cNvSpPr>
          <p:nvPr>
            <p:ph type="title"/>
          </p:nvPr>
        </p:nvSpPr>
        <p:spPr>
          <a:xfrm>
            <a:off x="640080" y="325369"/>
            <a:ext cx="4368602" cy="1956841"/>
          </a:xfrm>
        </p:spPr>
        <p:txBody>
          <a:bodyPr anchor="b">
            <a:normAutofit/>
          </a:bodyPr>
          <a:lstStyle/>
          <a:p>
            <a:r>
              <a:rPr lang="en-US" sz="5400">
                <a:ea typeface="Calibri Light"/>
                <a:cs typeface="Calibri Light"/>
              </a:rPr>
              <a:t>New rights</a:t>
            </a:r>
            <a:endParaRPr lang="en-US" sz="5400"/>
          </a:p>
        </p:txBody>
      </p:sp>
      <p:sp>
        <p:nvSpPr>
          <p:cNvPr id="18"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DE9FA39C-385A-5DF8-72CC-E9B020CB57F5}"/>
              </a:ext>
            </a:extLst>
          </p:cNvPr>
          <p:cNvSpPr>
            <a:spLocks noGrp="1"/>
          </p:cNvSpPr>
          <p:nvPr>
            <p:ph idx="1"/>
          </p:nvPr>
        </p:nvSpPr>
        <p:spPr>
          <a:xfrm>
            <a:off x="640080" y="2872899"/>
            <a:ext cx="4243589" cy="3320668"/>
          </a:xfrm>
        </p:spPr>
        <p:txBody>
          <a:bodyPr vert="horz" lIns="91440" tIns="45720" rIns="91440" bIns="45720" rtlCol="0" anchor="t">
            <a:noAutofit/>
          </a:bodyPr>
          <a:lstStyle/>
          <a:p>
            <a:r>
              <a:rPr lang="en-US" dirty="0">
                <a:ea typeface="Calibri"/>
                <a:cs typeface="Calibri"/>
              </a:rPr>
              <a:t>An inevitable by-product of the different types of interests that are relevant to environmental problems is that environmental law regimes </a:t>
            </a:r>
            <a:r>
              <a:rPr lang="en-US" b="1" dirty="0">
                <a:ea typeface="Calibri"/>
                <a:cs typeface="Calibri"/>
              </a:rPr>
              <a:t>create and protect new types of legal rights.</a:t>
            </a:r>
          </a:p>
          <a:p>
            <a:pPr marL="0" indent="0">
              <a:buNone/>
            </a:pPr>
            <a:endParaRPr lang="en-US" sz="2000" dirty="0">
              <a:ea typeface="Calibri"/>
              <a:cs typeface="Calibri"/>
            </a:endParaRPr>
          </a:p>
        </p:txBody>
      </p:sp>
      <p:pic>
        <p:nvPicPr>
          <p:cNvPr id="5" name="Picture 4" descr="A group of multi coloured wooden stick figures">
            <a:extLst>
              <a:ext uri="{FF2B5EF4-FFF2-40B4-BE49-F238E27FC236}">
                <a16:creationId xmlns:a16="http://schemas.microsoft.com/office/drawing/2014/main" id="{766B9FB8-6624-936C-86F9-CF7245DB899D}"/>
              </a:ext>
            </a:extLst>
          </p:cNvPr>
          <p:cNvPicPr>
            <a:picLocks noChangeAspect="1"/>
          </p:cNvPicPr>
          <p:nvPr/>
        </p:nvPicPr>
        <p:blipFill rotWithShape="1">
          <a:blip r:embed="rId2"/>
          <a:srcRect l="11055" r="19485"/>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5424239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353CF0AA-C1B5-C624-CDC0-EC44F1C803AC}"/>
              </a:ext>
            </a:extLst>
          </p:cNvPr>
          <p:cNvSpPr>
            <a:spLocks noGrp="1"/>
          </p:cNvSpPr>
          <p:nvPr>
            <p:ph type="title"/>
          </p:nvPr>
        </p:nvSpPr>
        <p:spPr>
          <a:xfrm>
            <a:off x="640080" y="325369"/>
            <a:ext cx="4368602" cy="1956841"/>
          </a:xfrm>
        </p:spPr>
        <p:txBody>
          <a:bodyPr anchor="b">
            <a:normAutofit/>
          </a:bodyPr>
          <a:lstStyle/>
          <a:p>
            <a:r>
              <a:rPr lang="en-US" sz="5400">
                <a:ea typeface="Calibri Light"/>
                <a:cs typeface="Calibri Light"/>
              </a:rPr>
              <a:t>New rights</a:t>
            </a:r>
            <a:endParaRPr lang="en-US" sz="5400"/>
          </a:p>
        </p:txBody>
      </p:sp>
      <p:sp>
        <p:nvSpPr>
          <p:cNvPr id="18"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DE9FA39C-385A-5DF8-72CC-E9B020CB57F5}"/>
              </a:ext>
            </a:extLst>
          </p:cNvPr>
          <p:cNvSpPr>
            <a:spLocks noGrp="1"/>
          </p:cNvSpPr>
          <p:nvPr>
            <p:ph idx="1"/>
          </p:nvPr>
        </p:nvSpPr>
        <p:spPr>
          <a:xfrm>
            <a:off x="640080" y="2872899"/>
            <a:ext cx="4243589" cy="3320668"/>
          </a:xfrm>
        </p:spPr>
        <p:txBody>
          <a:bodyPr vert="horz" lIns="91440" tIns="45720" rIns="91440" bIns="45720" rtlCol="0" anchor="t">
            <a:normAutofit/>
          </a:bodyPr>
          <a:lstStyle/>
          <a:p>
            <a:endParaRPr lang="en-US" b="1" dirty="0">
              <a:ea typeface="Calibri"/>
              <a:cs typeface="Calibri"/>
            </a:endParaRPr>
          </a:p>
          <a:p>
            <a:r>
              <a:rPr lang="en-US" dirty="0">
                <a:ea typeface="Calibri"/>
                <a:cs typeface="Calibri"/>
              </a:rPr>
              <a:t>We can identify </a:t>
            </a:r>
            <a:r>
              <a:rPr lang="en-US" b="1" dirty="0">
                <a:ea typeface="Calibri"/>
                <a:cs typeface="Calibri"/>
              </a:rPr>
              <a:t>three different frames</a:t>
            </a:r>
            <a:r>
              <a:rPr lang="en-US" dirty="0">
                <a:ea typeface="Calibri"/>
                <a:cs typeface="Calibri"/>
              </a:rPr>
              <a:t> for understanding such rights: rights of nature, rights to the environment and environmental rights as participatory rights.</a:t>
            </a:r>
          </a:p>
        </p:txBody>
      </p:sp>
      <p:pic>
        <p:nvPicPr>
          <p:cNvPr id="5" name="Picture 4" descr="A group of multi coloured wooden stick figures">
            <a:extLst>
              <a:ext uri="{FF2B5EF4-FFF2-40B4-BE49-F238E27FC236}">
                <a16:creationId xmlns:a16="http://schemas.microsoft.com/office/drawing/2014/main" id="{766B9FB8-6624-936C-86F9-CF7245DB899D}"/>
              </a:ext>
            </a:extLst>
          </p:cNvPr>
          <p:cNvPicPr>
            <a:picLocks noChangeAspect="1"/>
          </p:cNvPicPr>
          <p:nvPr/>
        </p:nvPicPr>
        <p:blipFill rotWithShape="1">
          <a:blip r:embed="rId2"/>
          <a:srcRect l="11055" r="19485"/>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61994672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24D73875-E788-1AE2-3487-37D7DD8D492D}"/>
              </a:ext>
            </a:extLst>
          </p:cNvPr>
          <p:cNvSpPr>
            <a:spLocks noGrp="1"/>
          </p:cNvSpPr>
          <p:nvPr>
            <p:ph type="title"/>
          </p:nvPr>
        </p:nvSpPr>
        <p:spPr>
          <a:xfrm>
            <a:off x="640080" y="325369"/>
            <a:ext cx="4368602" cy="1956841"/>
          </a:xfrm>
        </p:spPr>
        <p:txBody>
          <a:bodyPr anchor="b">
            <a:normAutofit/>
          </a:bodyPr>
          <a:lstStyle/>
          <a:p>
            <a:r>
              <a:rPr lang="en-US" sz="5400">
                <a:ea typeface="Calibri Light"/>
                <a:cs typeface="Calibri Light"/>
              </a:rPr>
              <a:t>Information and expertise</a:t>
            </a:r>
            <a:endParaRPr lang="en-US" sz="5400"/>
          </a:p>
        </p:txBody>
      </p:sp>
      <p:sp>
        <p:nvSpPr>
          <p:cNvPr id="14"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8A24985B-ACAB-2D43-E92B-53A519EC68E4}"/>
              </a:ext>
            </a:extLst>
          </p:cNvPr>
          <p:cNvSpPr>
            <a:spLocks noGrp="1"/>
          </p:cNvSpPr>
          <p:nvPr>
            <p:ph idx="1"/>
          </p:nvPr>
        </p:nvSpPr>
        <p:spPr>
          <a:xfrm>
            <a:off x="640080" y="2872899"/>
            <a:ext cx="4243589" cy="3571325"/>
          </a:xfrm>
        </p:spPr>
        <p:txBody>
          <a:bodyPr vert="horz" lIns="91440" tIns="45720" rIns="91440" bIns="45720" rtlCol="0" anchor="t">
            <a:noAutofit/>
          </a:bodyPr>
          <a:lstStyle/>
          <a:p>
            <a:r>
              <a:rPr lang="en-US" sz="2400" dirty="0">
                <a:ea typeface="Calibri"/>
                <a:cs typeface="Calibri"/>
              </a:rPr>
              <a:t>Environmental decision making is intensive in its </a:t>
            </a:r>
            <a:r>
              <a:rPr lang="en-US" sz="2400" b="1" dirty="0">
                <a:ea typeface="Calibri"/>
                <a:cs typeface="Calibri"/>
              </a:rPr>
              <a:t>need for and use of information.</a:t>
            </a:r>
          </a:p>
          <a:p>
            <a:r>
              <a:rPr lang="en-US" sz="2400" dirty="0">
                <a:ea typeface="Calibri"/>
                <a:cs typeface="Calibri"/>
              </a:rPr>
              <a:t>This makes it quite distinct from other issues that public law applies to. </a:t>
            </a:r>
          </a:p>
          <a:p>
            <a:pPr marL="0" indent="0">
              <a:buNone/>
            </a:pPr>
            <a:endParaRPr lang="en-US" sz="1600" dirty="0">
              <a:ea typeface="Calibri"/>
              <a:cs typeface="Calibri"/>
            </a:endParaRPr>
          </a:p>
        </p:txBody>
      </p:sp>
      <p:pic>
        <p:nvPicPr>
          <p:cNvPr id="15" name="Picture 4" descr="Graph on document with pen">
            <a:extLst>
              <a:ext uri="{FF2B5EF4-FFF2-40B4-BE49-F238E27FC236}">
                <a16:creationId xmlns:a16="http://schemas.microsoft.com/office/drawing/2014/main" id="{EFC11E83-D790-84F7-1E17-1A78B3C2815E}"/>
              </a:ext>
            </a:extLst>
          </p:cNvPr>
          <p:cNvPicPr>
            <a:picLocks noChangeAspect="1"/>
          </p:cNvPicPr>
          <p:nvPr/>
        </p:nvPicPr>
        <p:blipFill rotWithShape="1">
          <a:blip r:embed="rId2"/>
          <a:srcRect l="23599" r="9547" b="-3"/>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0741448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3ECBE1F1-D69B-4AFA-ABD5-8E41720EF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bstract blurred public library with bookshelves">
            <a:extLst>
              <a:ext uri="{FF2B5EF4-FFF2-40B4-BE49-F238E27FC236}">
                <a16:creationId xmlns:a16="http://schemas.microsoft.com/office/drawing/2014/main" id="{B9308A95-6DFC-EBB6-9E69-038008DE2F9D}"/>
              </a:ext>
            </a:extLst>
          </p:cNvPr>
          <p:cNvPicPr>
            <a:picLocks noChangeAspect="1"/>
          </p:cNvPicPr>
          <p:nvPr/>
        </p:nvPicPr>
        <p:blipFill rotWithShape="1">
          <a:blip r:embed="rId2"/>
          <a:srcRect l="12710" r="34635" b="3"/>
          <a:stretch/>
        </p:blipFill>
        <p:spPr>
          <a:xfrm>
            <a:off x="-1" y="-2"/>
            <a:ext cx="5410198" cy="6858002"/>
          </a:xfrm>
          <a:prstGeom prst="rect">
            <a:avLst/>
          </a:prstGeom>
        </p:spPr>
      </p:pic>
      <p:sp useBgFill="1">
        <p:nvSpPr>
          <p:cNvPr id="11" name="Rectangle 10">
            <a:extLst>
              <a:ext uri="{FF2B5EF4-FFF2-40B4-BE49-F238E27FC236}">
                <a16:creationId xmlns:a16="http://schemas.microsoft.com/office/drawing/2014/main" id="{603A6265-E10C-4B85-9C20-E75FCAF9C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197" y="-1"/>
            <a:ext cx="6781802" cy="2286000"/>
          </a:xfrm>
          <a:prstGeom prst="rect">
            <a:avLst/>
          </a:prstGeom>
          <a:ln>
            <a:noFill/>
          </a:ln>
          <a:effectLst>
            <a:outerShdw blurRad="355600" dist="152400" sx="95000" sy="95000" algn="t" rotWithShape="0">
              <a:srgbClr val="000000">
                <a:alpha val="2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D4DED08B-4A9C-8376-7D40-A0BA864F49E9}"/>
              </a:ext>
            </a:extLst>
          </p:cNvPr>
          <p:cNvSpPr>
            <a:spLocks noGrp="1"/>
          </p:cNvSpPr>
          <p:nvPr>
            <p:ph type="title"/>
          </p:nvPr>
        </p:nvSpPr>
        <p:spPr>
          <a:xfrm>
            <a:off x="6115317" y="405685"/>
            <a:ext cx="5464968" cy="1559301"/>
          </a:xfrm>
        </p:spPr>
        <p:txBody>
          <a:bodyPr>
            <a:normAutofit/>
          </a:bodyPr>
          <a:lstStyle/>
          <a:p>
            <a:pPr algn="ctr"/>
            <a:r>
              <a:rPr lang="it-IT" sz="4000" b="1" dirty="0">
                <a:ea typeface="Calibri Light"/>
                <a:cs typeface="Calibri Light"/>
              </a:rPr>
              <a:t>A </a:t>
            </a:r>
            <a:r>
              <a:rPr lang="it-IT" sz="4000" b="1" err="1">
                <a:ea typeface="Calibri Light"/>
                <a:cs typeface="Calibri Light"/>
              </a:rPr>
              <a:t>descriptive</a:t>
            </a:r>
            <a:r>
              <a:rPr lang="it-IT" sz="4000" b="1" dirty="0">
                <a:ea typeface="Calibri Light"/>
                <a:cs typeface="Calibri Light"/>
              </a:rPr>
              <a:t> </a:t>
            </a:r>
            <a:r>
              <a:rPr lang="it-IT" sz="4000" b="1" err="1">
                <a:ea typeface="Calibri Light"/>
                <a:cs typeface="Calibri Light"/>
              </a:rPr>
              <a:t>definition</a:t>
            </a:r>
            <a:endParaRPr lang="it-IT" sz="4000" b="1">
              <a:ea typeface="Calibri Light"/>
              <a:cs typeface="Calibri Light"/>
            </a:endParaRPr>
          </a:p>
        </p:txBody>
      </p:sp>
      <p:sp>
        <p:nvSpPr>
          <p:cNvPr id="3" name="Segnaposto contenuto 2">
            <a:extLst>
              <a:ext uri="{FF2B5EF4-FFF2-40B4-BE49-F238E27FC236}">
                <a16:creationId xmlns:a16="http://schemas.microsoft.com/office/drawing/2014/main" id="{9EF9B1A8-73F9-6820-7C83-D357DE84E500}"/>
              </a:ext>
            </a:extLst>
          </p:cNvPr>
          <p:cNvSpPr>
            <a:spLocks noGrp="1"/>
          </p:cNvSpPr>
          <p:nvPr>
            <p:ph idx="1"/>
          </p:nvPr>
        </p:nvSpPr>
        <p:spPr>
          <a:xfrm>
            <a:off x="6096267" y="1847850"/>
            <a:ext cx="5266390" cy="4316028"/>
          </a:xfrm>
        </p:spPr>
        <p:txBody>
          <a:bodyPr vert="horz" lIns="91440" tIns="45720" rIns="91440" bIns="45720" rtlCol="0" anchor="ctr">
            <a:noAutofit/>
          </a:bodyPr>
          <a:lstStyle/>
          <a:p>
            <a:pPr marL="0" indent="0" algn="just">
              <a:buNone/>
            </a:pPr>
            <a:r>
              <a:rPr lang="it-IT" b="1" err="1">
                <a:ea typeface="Calibri"/>
                <a:cs typeface="Calibri"/>
              </a:rPr>
              <a:t>Eg</a:t>
            </a:r>
            <a:r>
              <a:rPr lang="it-IT" dirty="0">
                <a:ea typeface="Calibri"/>
                <a:cs typeface="Calibri"/>
              </a:rPr>
              <a:t>: English </a:t>
            </a:r>
            <a:r>
              <a:rPr lang="it-IT" err="1">
                <a:ea typeface="Calibri"/>
                <a:cs typeface="Calibri"/>
              </a:rPr>
              <a:t>environmental</a:t>
            </a:r>
            <a:r>
              <a:rPr lang="it-IT" dirty="0">
                <a:ea typeface="Calibri"/>
                <a:cs typeface="Calibri"/>
              </a:rPr>
              <a:t> </a:t>
            </a:r>
            <a:r>
              <a:rPr lang="it-IT" err="1">
                <a:ea typeface="Calibri"/>
                <a:cs typeface="Calibri"/>
              </a:rPr>
              <a:t>law</a:t>
            </a:r>
            <a:r>
              <a:rPr lang="it-IT" dirty="0">
                <a:ea typeface="Calibri"/>
                <a:cs typeface="Calibri"/>
              </a:rPr>
              <a:t> </a:t>
            </a:r>
            <a:r>
              <a:rPr lang="it-IT" err="1">
                <a:ea typeface="Calibri"/>
                <a:cs typeface="Calibri"/>
              </a:rPr>
              <a:t>consists</a:t>
            </a:r>
            <a:r>
              <a:rPr lang="it-IT" dirty="0">
                <a:ea typeface="Calibri"/>
                <a:cs typeface="Calibri"/>
              </a:rPr>
              <a:t> of UK </a:t>
            </a:r>
            <a:r>
              <a:rPr lang="it-IT" err="1">
                <a:ea typeface="Calibri"/>
                <a:cs typeface="Calibri"/>
              </a:rPr>
              <a:t>statutes</a:t>
            </a:r>
            <a:r>
              <a:rPr lang="it-IT" dirty="0">
                <a:ea typeface="Calibri"/>
                <a:cs typeface="Calibri"/>
              </a:rPr>
              <a:t>, </a:t>
            </a:r>
            <a:r>
              <a:rPr lang="it-IT" err="1">
                <a:ea typeface="Calibri"/>
                <a:cs typeface="Calibri"/>
              </a:rPr>
              <a:t>delegated</a:t>
            </a:r>
            <a:r>
              <a:rPr lang="it-IT" dirty="0">
                <a:ea typeface="Calibri"/>
                <a:cs typeface="Calibri"/>
              </a:rPr>
              <a:t> </a:t>
            </a:r>
            <a:r>
              <a:rPr lang="it-IT" err="1">
                <a:ea typeface="Calibri"/>
                <a:cs typeface="Calibri"/>
              </a:rPr>
              <a:t>legislation</a:t>
            </a:r>
            <a:r>
              <a:rPr lang="it-IT" dirty="0">
                <a:ea typeface="Calibri"/>
                <a:cs typeface="Calibri"/>
              </a:rPr>
              <a:t>, EU </a:t>
            </a:r>
            <a:r>
              <a:rPr lang="it-IT" err="1">
                <a:ea typeface="Calibri"/>
                <a:cs typeface="Calibri"/>
              </a:rPr>
              <a:t>legal</a:t>
            </a:r>
            <a:r>
              <a:rPr lang="it-IT" dirty="0">
                <a:ea typeface="Calibri"/>
                <a:cs typeface="Calibri"/>
              </a:rPr>
              <a:t> </a:t>
            </a:r>
            <a:r>
              <a:rPr lang="it-IT" err="1">
                <a:ea typeface="Calibri"/>
                <a:cs typeface="Calibri"/>
              </a:rPr>
              <a:t>instruments</a:t>
            </a:r>
            <a:r>
              <a:rPr lang="it-IT" dirty="0">
                <a:ea typeface="Calibri"/>
                <a:cs typeface="Calibri"/>
              </a:rPr>
              <a:t>, policies and case </a:t>
            </a:r>
            <a:r>
              <a:rPr lang="it-IT" err="1">
                <a:ea typeface="Calibri"/>
                <a:cs typeface="Calibri"/>
              </a:rPr>
              <a:t>law</a:t>
            </a:r>
            <a:r>
              <a:rPr lang="it-IT" dirty="0">
                <a:ea typeface="Calibri"/>
                <a:cs typeface="Calibri"/>
              </a:rPr>
              <a:t> </a:t>
            </a:r>
            <a:r>
              <a:rPr lang="it-IT" err="1">
                <a:ea typeface="Calibri"/>
                <a:cs typeface="Calibri"/>
              </a:rPr>
              <a:t>concerned</a:t>
            </a:r>
            <a:r>
              <a:rPr lang="it-IT" dirty="0">
                <a:ea typeface="Calibri"/>
                <a:cs typeface="Calibri"/>
              </a:rPr>
              <a:t> with </a:t>
            </a:r>
            <a:r>
              <a:rPr lang="it-IT" err="1">
                <a:ea typeface="Calibri"/>
                <a:cs typeface="Calibri"/>
              </a:rPr>
              <a:t>regulating</a:t>
            </a:r>
            <a:r>
              <a:rPr lang="it-IT" dirty="0">
                <a:ea typeface="Calibri"/>
                <a:cs typeface="Calibri"/>
              </a:rPr>
              <a:t> </a:t>
            </a:r>
            <a:r>
              <a:rPr lang="it-IT" err="1">
                <a:ea typeface="Calibri"/>
                <a:cs typeface="Calibri"/>
              </a:rPr>
              <a:t>pollution</a:t>
            </a:r>
            <a:r>
              <a:rPr lang="it-IT" dirty="0">
                <a:ea typeface="Calibri"/>
                <a:cs typeface="Calibri"/>
              </a:rPr>
              <a:t>, </a:t>
            </a:r>
            <a:r>
              <a:rPr lang="it-IT" err="1">
                <a:ea typeface="Calibri"/>
                <a:cs typeface="Calibri"/>
              </a:rPr>
              <a:t>environmental</a:t>
            </a:r>
            <a:r>
              <a:rPr lang="it-IT" dirty="0">
                <a:ea typeface="Calibri"/>
                <a:cs typeface="Calibri"/>
              </a:rPr>
              <a:t> </a:t>
            </a:r>
            <a:r>
              <a:rPr lang="it-IT" err="1">
                <a:ea typeface="Calibri"/>
                <a:cs typeface="Calibri"/>
              </a:rPr>
              <a:t>quality</a:t>
            </a:r>
            <a:r>
              <a:rPr lang="it-IT" dirty="0">
                <a:ea typeface="Calibri"/>
                <a:cs typeface="Calibri"/>
              </a:rPr>
              <a:t>, and </a:t>
            </a:r>
            <a:r>
              <a:rPr lang="it-IT" err="1">
                <a:ea typeface="Calibri"/>
                <a:cs typeface="Calibri"/>
              </a:rPr>
              <a:t>biodiversity</a:t>
            </a:r>
            <a:r>
              <a:rPr lang="it-IT" dirty="0">
                <a:ea typeface="Calibri"/>
                <a:cs typeface="Calibri"/>
              </a:rPr>
              <a:t> </a:t>
            </a:r>
            <a:r>
              <a:rPr lang="it-IT" err="1">
                <a:ea typeface="Calibri"/>
                <a:cs typeface="Calibri"/>
              </a:rPr>
              <a:t>conservation</a:t>
            </a:r>
            <a:r>
              <a:rPr lang="it-IT" dirty="0">
                <a:ea typeface="Calibri"/>
                <a:cs typeface="Calibri"/>
              </a:rPr>
              <a:t>.  </a:t>
            </a:r>
            <a:endParaRPr lang="it-IT">
              <a:ea typeface="Calibri" panose="020F0502020204030204"/>
              <a:cs typeface="Calibri" panose="020F0502020204030204"/>
            </a:endParaRPr>
          </a:p>
          <a:p>
            <a:pPr marL="0" indent="0" algn="ctr">
              <a:buNone/>
            </a:pPr>
            <a:r>
              <a:rPr lang="it-IT" b="1" dirty="0" err="1">
                <a:ea typeface="Calibri"/>
                <a:cs typeface="Calibri"/>
              </a:rPr>
              <a:t>This</a:t>
            </a:r>
            <a:r>
              <a:rPr lang="it-IT" b="1" dirty="0">
                <a:ea typeface="Calibri"/>
                <a:cs typeface="Calibri"/>
              </a:rPr>
              <a:t> </a:t>
            </a:r>
            <a:r>
              <a:rPr lang="it-IT" b="1" dirty="0" err="1">
                <a:ea typeface="Calibri"/>
                <a:cs typeface="Calibri"/>
              </a:rPr>
              <a:t>gives</a:t>
            </a:r>
            <a:r>
              <a:rPr lang="it-IT" b="1" dirty="0">
                <a:ea typeface="Calibri"/>
                <a:cs typeface="Calibri"/>
              </a:rPr>
              <a:t> </a:t>
            </a:r>
            <a:r>
              <a:rPr lang="it-IT" b="1" dirty="0" err="1">
                <a:ea typeface="Calibri"/>
                <a:cs typeface="Calibri"/>
              </a:rPr>
              <a:t>us</a:t>
            </a:r>
            <a:r>
              <a:rPr lang="it-IT" b="1" dirty="0">
                <a:ea typeface="Calibri"/>
                <a:cs typeface="Calibri"/>
              </a:rPr>
              <a:t> clear </a:t>
            </a:r>
            <a:r>
              <a:rPr lang="it-IT" b="1" dirty="0" err="1">
                <a:ea typeface="Calibri"/>
                <a:cs typeface="Calibri"/>
              </a:rPr>
              <a:t>boundaries</a:t>
            </a:r>
            <a:r>
              <a:rPr lang="it-IT" b="1" dirty="0">
                <a:ea typeface="Calibri"/>
                <a:cs typeface="Calibri"/>
              </a:rPr>
              <a:t> </a:t>
            </a:r>
            <a:endParaRPr lang="it-IT" b="1">
              <a:ea typeface="Calibri"/>
              <a:cs typeface="Calibri"/>
            </a:endParaRPr>
          </a:p>
          <a:p>
            <a:pPr marL="0" indent="0" algn="ctr">
              <a:buNone/>
            </a:pPr>
            <a:r>
              <a:rPr lang="it-IT" b="1" dirty="0">
                <a:ea typeface="Calibri"/>
                <a:cs typeface="Calibri"/>
              </a:rPr>
              <a:t>(</a:t>
            </a:r>
            <a:r>
              <a:rPr lang="it-IT" b="1" dirty="0" err="1">
                <a:ea typeface="Calibri"/>
                <a:cs typeface="Calibri"/>
              </a:rPr>
              <a:t>dynamic</a:t>
            </a:r>
            <a:r>
              <a:rPr lang="it-IT" b="1" dirty="0">
                <a:ea typeface="Calibri"/>
                <a:cs typeface="Calibri"/>
              </a:rPr>
              <a:t> </a:t>
            </a:r>
            <a:r>
              <a:rPr lang="it-IT" b="1" dirty="0" err="1">
                <a:ea typeface="Calibri"/>
                <a:cs typeface="Calibri"/>
              </a:rPr>
              <a:t>approach</a:t>
            </a:r>
            <a:r>
              <a:rPr lang="it-IT" b="1" dirty="0">
                <a:ea typeface="Calibri"/>
                <a:cs typeface="Calibri"/>
              </a:rPr>
              <a:t>)</a:t>
            </a:r>
            <a:endParaRPr lang="it-IT" b="1">
              <a:ea typeface="Calibri" panose="020F0502020204030204"/>
              <a:cs typeface="Calibri" panose="020F0502020204030204"/>
            </a:endParaRPr>
          </a:p>
        </p:txBody>
      </p:sp>
    </p:spTree>
    <p:extLst>
      <p:ext uri="{BB962C8B-B14F-4D97-AF65-F5344CB8AC3E}">
        <p14:creationId xmlns:p14="http://schemas.microsoft.com/office/powerpoint/2010/main" val="165451971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24D73875-E788-1AE2-3487-37D7DD8D492D}"/>
              </a:ext>
            </a:extLst>
          </p:cNvPr>
          <p:cNvSpPr>
            <a:spLocks noGrp="1"/>
          </p:cNvSpPr>
          <p:nvPr>
            <p:ph type="title"/>
          </p:nvPr>
        </p:nvSpPr>
        <p:spPr>
          <a:xfrm>
            <a:off x="640080" y="325369"/>
            <a:ext cx="4368602" cy="1956841"/>
          </a:xfrm>
        </p:spPr>
        <p:txBody>
          <a:bodyPr anchor="b">
            <a:normAutofit/>
          </a:bodyPr>
          <a:lstStyle/>
          <a:p>
            <a:r>
              <a:rPr lang="en-US" sz="5400">
                <a:ea typeface="Calibri Light"/>
                <a:cs typeface="Calibri Light"/>
              </a:rPr>
              <a:t>Information and expertise</a:t>
            </a:r>
            <a:endParaRPr lang="en-US" sz="5400"/>
          </a:p>
        </p:txBody>
      </p:sp>
      <p:sp>
        <p:nvSpPr>
          <p:cNvPr id="14"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8A24985B-ACAB-2D43-E92B-53A519EC68E4}"/>
              </a:ext>
            </a:extLst>
          </p:cNvPr>
          <p:cNvSpPr>
            <a:spLocks noGrp="1"/>
          </p:cNvSpPr>
          <p:nvPr>
            <p:ph idx="1"/>
          </p:nvPr>
        </p:nvSpPr>
        <p:spPr>
          <a:xfrm>
            <a:off x="640080" y="2872899"/>
            <a:ext cx="4243589" cy="3571325"/>
          </a:xfrm>
        </p:spPr>
        <p:txBody>
          <a:bodyPr vert="horz" lIns="91440" tIns="45720" rIns="91440" bIns="45720" rtlCol="0" anchor="t">
            <a:noAutofit/>
          </a:bodyPr>
          <a:lstStyle/>
          <a:p>
            <a:r>
              <a:rPr lang="en-US" sz="2400" dirty="0">
                <a:ea typeface="Calibri"/>
                <a:cs typeface="Calibri"/>
              </a:rPr>
              <a:t> </a:t>
            </a:r>
            <a:r>
              <a:rPr lang="en-US" sz="2400" b="1" dirty="0">
                <a:ea typeface="Calibri"/>
                <a:cs typeface="Calibri"/>
              </a:rPr>
              <a:t>Knowledge is needed to understand environmental problems</a:t>
            </a:r>
            <a:r>
              <a:rPr lang="en-US" sz="2400" dirty="0">
                <a:ea typeface="Calibri"/>
                <a:cs typeface="Calibri"/>
              </a:rPr>
              <a:t> and public decision making requires the collection collation and assessment of information.</a:t>
            </a:r>
          </a:p>
        </p:txBody>
      </p:sp>
      <p:pic>
        <p:nvPicPr>
          <p:cNvPr id="15" name="Picture 4" descr="Graph on document with pen">
            <a:extLst>
              <a:ext uri="{FF2B5EF4-FFF2-40B4-BE49-F238E27FC236}">
                <a16:creationId xmlns:a16="http://schemas.microsoft.com/office/drawing/2014/main" id="{EFC11E83-D790-84F7-1E17-1A78B3C2815E}"/>
              </a:ext>
            </a:extLst>
          </p:cNvPr>
          <p:cNvPicPr>
            <a:picLocks noChangeAspect="1"/>
          </p:cNvPicPr>
          <p:nvPr/>
        </p:nvPicPr>
        <p:blipFill rotWithShape="1">
          <a:blip r:embed="rId2"/>
          <a:srcRect l="23599" r="9547" b="-3"/>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73172697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24D73875-E788-1AE2-3487-37D7DD8D492D}"/>
              </a:ext>
            </a:extLst>
          </p:cNvPr>
          <p:cNvSpPr>
            <a:spLocks noGrp="1"/>
          </p:cNvSpPr>
          <p:nvPr>
            <p:ph type="title"/>
          </p:nvPr>
        </p:nvSpPr>
        <p:spPr>
          <a:xfrm>
            <a:off x="640080" y="325369"/>
            <a:ext cx="4368602" cy="1956841"/>
          </a:xfrm>
        </p:spPr>
        <p:txBody>
          <a:bodyPr anchor="b">
            <a:normAutofit/>
          </a:bodyPr>
          <a:lstStyle/>
          <a:p>
            <a:r>
              <a:rPr lang="en-US" sz="5400">
                <a:ea typeface="Calibri Light"/>
                <a:cs typeface="Calibri Light"/>
              </a:rPr>
              <a:t>Information and expertise</a:t>
            </a:r>
            <a:endParaRPr lang="en-US" sz="5400"/>
          </a:p>
        </p:txBody>
      </p:sp>
      <p:sp>
        <p:nvSpPr>
          <p:cNvPr id="14"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8A24985B-ACAB-2D43-E92B-53A519EC68E4}"/>
              </a:ext>
            </a:extLst>
          </p:cNvPr>
          <p:cNvSpPr>
            <a:spLocks noGrp="1"/>
          </p:cNvSpPr>
          <p:nvPr>
            <p:ph idx="1"/>
          </p:nvPr>
        </p:nvSpPr>
        <p:spPr>
          <a:xfrm>
            <a:off x="640080" y="2872899"/>
            <a:ext cx="4243589" cy="3571325"/>
          </a:xfrm>
        </p:spPr>
        <p:txBody>
          <a:bodyPr vert="horz" lIns="91440" tIns="45720" rIns="91440" bIns="45720" rtlCol="0" anchor="t">
            <a:noAutofit/>
          </a:bodyPr>
          <a:lstStyle/>
          <a:p>
            <a:r>
              <a:rPr lang="en" sz="2400" dirty="0">
                <a:solidFill>
                  <a:srgbClr val="202124"/>
                </a:solidFill>
                <a:latin typeface="Calibri"/>
                <a:ea typeface="Calibri"/>
                <a:cs typeface="Calibri"/>
              </a:rPr>
              <a:t>Decision makers must also determine</a:t>
            </a:r>
            <a:r>
              <a:rPr lang="en" sz="2400" b="1" dirty="0">
                <a:solidFill>
                  <a:srgbClr val="202124"/>
                </a:solidFill>
                <a:latin typeface="Calibri"/>
                <a:ea typeface="Calibri"/>
                <a:cs typeface="Calibri"/>
              </a:rPr>
              <a:t> what</a:t>
            </a:r>
            <a:r>
              <a:rPr lang="en" sz="2400" b="1" dirty="0">
                <a:solidFill>
                  <a:srgbClr val="202124"/>
                </a:solidFill>
                <a:ea typeface="Calibri"/>
                <a:cs typeface="Calibri"/>
              </a:rPr>
              <a:t> information</a:t>
            </a:r>
            <a:r>
              <a:rPr lang="en-US" sz="2400" b="1" dirty="0">
                <a:ea typeface="Calibri"/>
                <a:cs typeface="Calibri"/>
              </a:rPr>
              <a:t> is relevant and necessary</a:t>
            </a:r>
            <a:r>
              <a:rPr lang="en-US" sz="2400" dirty="0">
                <a:ea typeface="Calibri"/>
                <a:cs typeface="Calibri"/>
              </a:rPr>
              <a:t>. That information might include scientific information, economic data, lay observations and judgments based on experience. Such information must also be organized and </a:t>
            </a:r>
            <a:r>
              <a:rPr lang="en-US" sz="2400">
                <a:ea typeface="Calibri"/>
                <a:cs typeface="Calibri"/>
              </a:rPr>
              <a:t>interpreted.</a:t>
            </a:r>
            <a:endParaRPr lang="it-IT"/>
          </a:p>
        </p:txBody>
      </p:sp>
      <p:pic>
        <p:nvPicPr>
          <p:cNvPr id="15" name="Picture 4" descr="Graph on document with pen">
            <a:extLst>
              <a:ext uri="{FF2B5EF4-FFF2-40B4-BE49-F238E27FC236}">
                <a16:creationId xmlns:a16="http://schemas.microsoft.com/office/drawing/2014/main" id="{EFC11E83-D790-84F7-1E17-1A78B3C2815E}"/>
              </a:ext>
            </a:extLst>
          </p:cNvPr>
          <p:cNvPicPr>
            <a:picLocks noChangeAspect="1"/>
          </p:cNvPicPr>
          <p:nvPr/>
        </p:nvPicPr>
        <p:blipFill rotWithShape="1">
          <a:blip r:embed="rId2"/>
          <a:srcRect l="23599" r="9547" b="-3"/>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417727316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DDBB197-D710-4A4F-A9CA-FD2177498B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75D1CFA-2CDB-4B64-BD9F-85744E8DA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64F1C708-7F18-494C-DE55-54696CAA465E}"/>
              </a:ext>
            </a:extLst>
          </p:cNvPr>
          <p:cNvSpPr>
            <a:spLocks noGrp="1"/>
          </p:cNvSpPr>
          <p:nvPr>
            <p:ph type="title"/>
          </p:nvPr>
        </p:nvSpPr>
        <p:spPr>
          <a:xfrm>
            <a:off x="804672" y="802955"/>
            <a:ext cx="4977976" cy="1454051"/>
          </a:xfrm>
        </p:spPr>
        <p:txBody>
          <a:bodyPr>
            <a:normAutofit/>
          </a:bodyPr>
          <a:lstStyle/>
          <a:p>
            <a:r>
              <a:rPr lang="en-US" sz="3600">
                <a:solidFill>
                  <a:schemeClr val="tx2"/>
                </a:solidFill>
                <a:ea typeface="Calibri Light"/>
                <a:cs typeface="Calibri Light"/>
              </a:rPr>
              <a:t>Information and expertise</a:t>
            </a:r>
            <a:endParaRPr lang="en-US" sz="3600">
              <a:solidFill>
                <a:schemeClr val="tx2"/>
              </a:solidFill>
            </a:endParaRPr>
          </a:p>
        </p:txBody>
      </p:sp>
      <p:sp>
        <p:nvSpPr>
          <p:cNvPr id="3" name="Segnaposto contenuto 2">
            <a:extLst>
              <a:ext uri="{FF2B5EF4-FFF2-40B4-BE49-F238E27FC236}">
                <a16:creationId xmlns:a16="http://schemas.microsoft.com/office/drawing/2014/main" id="{20D86664-6FAB-FCC6-2FA5-5689655D9280}"/>
              </a:ext>
            </a:extLst>
          </p:cNvPr>
          <p:cNvSpPr>
            <a:spLocks noGrp="1"/>
          </p:cNvSpPr>
          <p:nvPr>
            <p:ph idx="1"/>
          </p:nvPr>
        </p:nvSpPr>
        <p:spPr>
          <a:xfrm>
            <a:off x="804672" y="1902639"/>
            <a:ext cx="4987223" cy="4278273"/>
          </a:xfrm>
        </p:spPr>
        <p:txBody>
          <a:bodyPr vert="horz" lIns="91440" tIns="45720" rIns="91440" bIns="45720" rtlCol="0" anchor="ctr">
            <a:noAutofit/>
          </a:bodyPr>
          <a:lstStyle/>
          <a:p>
            <a:r>
              <a:rPr lang="en-US" sz="2400" dirty="0">
                <a:solidFill>
                  <a:schemeClr val="tx2"/>
                </a:solidFill>
                <a:ea typeface="Calibri"/>
                <a:cs typeface="Calibri"/>
              </a:rPr>
              <a:t>There are many ways of doing this including a </a:t>
            </a:r>
            <a:r>
              <a:rPr lang="en-US" sz="2400" b="1" dirty="0">
                <a:solidFill>
                  <a:schemeClr val="tx2"/>
                </a:solidFill>
                <a:ea typeface="Calibri"/>
                <a:cs typeface="Calibri"/>
              </a:rPr>
              <a:t>variety of risk assessment modeling and cost benefit analysis methodologies</a:t>
            </a:r>
            <a:r>
              <a:rPr lang="en-US" sz="2400" dirty="0">
                <a:solidFill>
                  <a:schemeClr val="tx2"/>
                </a:solidFill>
                <a:ea typeface="Calibri"/>
                <a:cs typeface="Calibri"/>
              </a:rPr>
              <a:t> as well as regulatory impact analysis. The nature of expertise required in environmental decision making does refers to a </a:t>
            </a:r>
            <a:r>
              <a:rPr lang="en-US" sz="2400" b="1" dirty="0">
                <a:solidFill>
                  <a:schemeClr val="tx2"/>
                </a:solidFill>
                <a:ea typeface="Calibri"/>
                <a:cs typeface="Calibri"/>
              </a:rPr>
              <a:t>wide range of disciplines</a:t>
            </a:r>
            <a:r>
              <a:rPr lang="en-US" sz="2400" dirty="0">
                <a:solidFill>
                  <a:schemeClr val="tx2"/>
                </a:solidFill>
                <a:ea typeface="Calibri"/>
                <a:cs typeface="Calibri"/>
              </a:rPr>
              <a:t> including the sciences, social sciences, professional vocations and those who have experience of environmental issues.</a:t>
            </a:r>
            <a:endParaRPr lang="en-US" sz="2400" dirty="0">
              <a:solidFill>
                <a:schemeClr val="tx2"/>
              </a:solidFill>
            </a:endParaRPr>
          </a:p>
        </p:txBody>
      </p:sp>
      <p:grpSp>
        <p:nvGrpSpPr>
          <p:cNvPr id="14" name="Group 13">
            <a:extLst>
              <a:ext uri="{FF2B5EF4-FFF2-40B4-BE49-F238E27FC236}">
                <a16:creationId xmlns:a16="http://schemas.microsoft.com/office/drawing/2014/main" id="{25EE5136-01F1-466C-962D-BA9B4C6757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369897" y="0"/>
            <a:ext cx="5822103" cy="6685267"/>
            <a:chOff x="6357228" y="0"/>
            <a:chExt cx="5822103" cy="6685267"/>
          </a:xfrm>
        </p:grpSpPr>
        <p:sp>
          <p:nvSpPr>
            <p:cNvPr id="15" name="Freeform: Shape 14">
              <a:extLst>
                <a:ext uri="{FF2B5EF4-FFF2-40B4-BE49-F238E27FC236}">
                  <a16:creationId xmlns:a16="http://schemas.microsoft.com/office/drawing/2014/main" id="{E11D3AD4-AF9B-4EB5-8C7B-C45D173B4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57228" y="0"/>
              <a:ext cx="5822102" cy="6685267"/>
            </a:xfrm>
            <a:custGeom>
              <a:avLst/>
              <a:gdLst>
                <a:gd name="connsiteX0" fmla="*/ 2605444 w 5822102"/>
                <a:gd name="connsiteY0" fmla="*/ 0 h 6685267"/>
                <a:gd name="connsiteX1" fmla="*/ 4757391 w 5822102"/>
                <a:gd name="connsiteY1" fmla="*/ 0 h 6685267"/>
                <a:gd name="connsiteX2" fmla="*/ 4913680 w 5822102"/>
                <a:gd name="connsiteY2" fmla="*/ 56274 h 6685267"/>
                <a:gd name="connsiteX3" fmla="*/ 5376238 w 5822102"/>
                <a:gd name="connsiteY3" fmla="*/ 282027 h 6685267"/>
                <a:gd name="connsiteX4" fmla="*/ 5658024 w 5822102"/>
                <a:gd name="connsiteY4" fmla="*/ 471014 h 6685267"/>
                <a:gd name="connsiteX5" fmla="*/ 5822102 w 5822102"/>
                <a:gd name="connsiteY5" fmla="*/ 609109 h 6685267"/>
                <a:gd name="connsiteX6" fmla="*/ 5822102 w 5822102"/>
                <a:gd name="connsiteY6" fmla="*/ 760697 h 6685267"/>
                <a:gd name="connsiteX7" fmla="*/ 5707785 w 5822102"/>
                <a:gd name="connsiteY7" fmla="*/ 666601 h 6685267"/>
                <a:gd name="connsiteX8" fmla="*/ 5577306 w 5822102"/>
                <a:gd name="connsiteY8" fmla="*/ 571666 h 6685267"/>
                <a:gd name="connsiteX9" fmla="*/ 5298630 w 5822102"/>
                <a:gd name="connsiteY9" fmla="*/ 407449 h 6685267"/>
                <a:gd name="connsiteX10" fmla="*/ 4690768 w 5822102"/>
                <a:gd name="connsiteY10" fmla="*/ 184979 h 6685267"/>
                <a:gd name="connsiteX11" fmla="*/ 4048577 w 5822102"/>
                <a:gd name="connsiteY11" fmla="*/ 99280 h 6685267"/>
                <a:gd name="connsiteX12" fmla="*/ 3405404 w 5822102"/>
                <a:gd name="connsiteY12" fmla="*/ 131937 h 6685267"/>
                <a:gd name="connsiteX13" fmla="*/ 3089702 w 5822102"/>
                <a:gd name="connsiteY13" fmla="*/ 190190 h 6685267"/>
                <a:gd name="connsiteX14" fmla="*/ 2780132 w 5822102"/>
                <a:gd name="connsiteY14" fmla="*/ 273457 h 6685267"/>
                <a:gd name="connsiteX15" fmla="*/ 2478040 w 5822102"/>
                <a:gd name="connsiteY15" fmla="*/ 379654 h 6685267"/>
                <a:gd name="connsiteX16" fmla="*/ 2184897 w 5822102"/>
                <a:gd name="connsiteY16" fmla="*/ 507972 h 6685267"/>
                <a:gd name="connsiteX17" fmla="*/ 1629141 w 5822102"/>
                <a:gd name="connsiteY17" fmla="*/ 823205 h 6685267"/>
                <a:gd name="connsiteX18" fmla="*/ 1497711 w 5822102"/>
                <a:gd name="connsiteY18" fmla="*/ 914000 h 6685267"/>
                <a:gd name="connsiteX19" fmla="*/ 1433099 w 5822102"/>
                <a:gd name="connsiteY19" fmla="*/ 960903 h 6685267"/>
                <a:gd name="connsiteX20" fmla="*/ 1369346 w 5822102"/>
                <a:gd name="connsiteY20" fmla="*/ 1008963 h 6685267"/>
                <a:gd name="connsiteX21" fmla="*/ 1123406 w 5822102"/>
                <a:gd name="connsiteY21" fmla="*/ 1212905 h 6685267"/>
                <a:gd name="connsiteX22" fmla="*/ 684367 w 5822102"/>
                <a:gd name="connsiteY22" fmla="*/ 1675564 h 6685267"/>
                <a:gd name="connsiteX23" fmla="*/ 497153 w 5822102"/>
                <a:gd name="connsiteY23" fmla="*/ 1933588 h 6685267"/>
                <a:gd name="connsiteX24" fmla="*/ 337770 w 5822102"/>
                <a:gd name="connsiteY24" fmla="*/ 2208983 h 6685267"/>
                <a:gd name="connsiteX25" fmla="*/ 302461 w 5822102"/>
                <a:gd name="connsiteY25" fmla="*/ 2280207 h 6685267"/>
                <a:gd name="connsiteX26" fmla="*/ 285296 w 5822102"/>
                <a:gd name="connsiteY26" fmla="*/ 2316107 h 6685267"/>
                <a:gd name="connsiteX27" fmla="*/ 268991 w 5822102"/>
                <a:gd name="connsiteY27" fmla="*/ 2352355 h 6685267"/>
                <a:gd name="connsiteX28" fmla="*/ 237849 w 5822102"/>
                <a:gd name="connsiteY28" fmla="*/ 2425432 h 6685267"/>
                <a:gd name="connsiteX29" fmla="*/ 208670 w 5822102"/>
                <a:gd name="connsiteY29" fmla="*/ 2499319 h 6685267"/>
                <a:gd name="connsiteX30" fmla="*/ 113775 w 5822102"/>
                <a:gd name="connsiteY30" fmla="*/ 2801929 h 6685267"/>
                <a:gd name="connsiteX31" fmla="*/ 36781 w 5822102"/>
                <a:gd name="connsiteY31" fmla="*/ 3428922 h 6685267"/>
                <a:gd name="connsiteX32" fmla="*/ 69148 w 5822102"/>
                <a:gd name="connsiteY32" fmla="*/ 3741955 h 6685267"/>
                <a:gd name="connsiteX33" fmla="*/ 167966 w 5822102"/>
                <a:gd name="connsiteY33" fmla="*/ 4041323 h 6685267"/>
                <a:gd name="connsiteX34" fmla="*/ 202049 w 5822102"/>
                <a:gd name="connsiteY34" fmla="*/ 4112894 h 6685267"/>
                <a:gd name="connsiteX35" fmla="*/ 239933 w 5822102"/>
                <a:gd name="connsiteY35" fmla="*/ 4182843 h 6685267"/>
                <a:gd name="connsiteX36" fmla="*/ 323916 w 5822102"/>
                <a:gd name="connsiteY36" fmla="*/ 4318456 h 6685267"/>
                <a:gd name="connsiteX37" fmla="*/ 416604 w 5822102"/>
                <a:gd name="connsiteY37" fmla="*/ 4449436 h 6685267"/>
                <a:gd name="connsiteX38" fmla="*/ 515911 w 5822102"/>
                <a:gd name="connsiteY38" fmla="*/ 4576711 h 6685267"/>
                <a:gd name="connsiteX39" fmla="*/ 722619 w 5822102"/>
                <a:gd name="connsiteY39" fmla="*/ 4828482 h 6685267"/>
                <a:gd name="connsiteX40" fmla="*/ 825972 w 5822102"/>
                <a:gd name="connsiteY40" fmla="*/ 4956104 h 6685267"/>
                <a:gd name="connsiteX41" fmla="*/ 926506 w 5822102"/>
                <a:gd name="connsiteY41" fmla="*/ 5085347 h 6685267"/>
                <a:gd name="connsiteX42" fmla="*/ 1027040 w 5822102"/>
                <a:gd name="connsiteY42" fmla="*/ 5210191 h 6685267"/>
                <a:gd name="connsiteX43" fmla="*/ 1132110 w 5822102"/>
                <a:gd name="connsiteY43" fmla="*/ 5330748 h 6685267"/>
                <a:gd name="connsiteX44" fmla="*/ 1354880 w 5822102"/>
                <a:gd name="connsiteY44" fmla="*/ 5558083 h 6685267"/>
                <a:gd name="connsiteX45" fmla="*/ 1855220 w 5822102"/>
                <a:gd name="connsiteY45" fmla="*/ 5937591 h 6685267"/>
                <a:gd name="connsiteX46" fmla="*/ 2131810 w 5822102"/>
                <a:gd name="connsiteY46" fmla="*/ 6080268 h 6685267"/>
                <a:gd name="connsiteX47" fmla="*/ 2423726 w 5822102"/>
                <a:gd name="connsiteY47" fmla="*/ 6188087 h 6685267"/>
                <a:gd name="connsiteX48" fmla="*/ 2727780 w 5822102"/>
                <a:gd name="connsiteY48" fmla="*/ 6262552 h 6685267"/>
                <a:gd name="connsiteX49" fmla="*/ 3041276 w 5822102"/>
                <a:gd name="connsiteY49" fmla="*/ 6304245 h 6685267"/>
                <a:gd name="connsiteX50" fmla="*/ 3360532 w 5822102"/>
                <a:gd name="connsiteY50" fmla="*/ 6317331 h 6685267"/>
                <a:gd name="connsiteX51" fmla="*/ 3439855 w 5822102"/>
                <a:gd name="connsiteY51" fmla="*/ 6316751 h 6685267"/>
                <a:gd name="connsiteX52" fmla="*/ 3478721 w 5822102"/>
                <a:gd name="connsiteY52" fmla="*/ 6315826 h 6685267"/>
                <a:gd name="connsiteX53" fmla="*/ 3517463 w 5822102"/>
                <a:gd name="connsiteY53" fmla="*/ 6313971 h 6685267"/>
                <a:gd name="connsiteX54" fmla="*/ 3671452 w 5822102"/>
                <a:gd name="connsiteY54" fmla="*/ 6301233 h 6685267"/>
                <a:gd name="connsiteX55" fmla="*/ 4265460 w 5822102"/>
                <a:gd name="connsiteY55" fmla="*/ 6149638 h 6685267"/>
                <a:gd name="connsiteX56" fmla="*/ 4546587 w 5822102"/>
                <a:gd name="connsiteY56" fmla="*/ 6018079 h 6685267"/>
                <a:gd name="connsiteX57" fmla="*/ 4818030 w 5822102"/>
                <a:gd name="connsiteY57" fmla="*/ 5858029 h 6685267"/>
                <a:gd name="connsiteX58" fmla="*/ 5081870 w 5822102"/>
                <a:gd name="connsiteY58" fmla="*/ 5676903 h 6685267"/>
                <a:gd name="connsiteX59" fmla="*/ 5212073 w 5822102"/>
                <a:gd name="connsiteY59" fmla="*/ 5581013 h 6685267"/>
                <a:gd name="connsiteX60" fmla="*/ 5343625 w 5822102"/>
                <a:gd name="connsiteY60" fmla="*/ 5481533 h 6685267"/>
                <a:gd name="connsiteX61" fmla="*/ 5610378 w 5822102"/>
                <a:gd name="connsiteY61" fmla="*/ 5284425 h 6685267"/>
                <a:gd name="connsiteX62" fmla="*/ 5822102 w 5822102"/>
                <a:gd name="connsiteY62" fmla="*/ 5126414 h 6685267"/>
                <a:gd name="connsiteX63" fmla="*/ 5822102 w 5822102"/>
                <a:gd name="connsiteY63" fmla="*/ 5556641 h 6685267"/>
                <a:gd name="connsiteX64" fmla="*/ 5576325 w 5822102"/>
                <a:gd name="connsiteY64" fmla="*/ 5749979 h 6685267"/>
                <a:gd name="connsiteX65" fmla="*/ 5447715 w 5822102"/>
                <a:gd name="connsiteY65" fmla="*/ 5852818 h 6685267"/>
                <a:gd name="connsiteX66" fmla="*/ 5315059 w 5822102"/>
                <a:gd name="connsiteY66" fmla="*/ 5956236 h 6685267"/>
                <a:gd name="connsiteX67" fmla="*/ 5038468 w 5822102"/>
                <a:gd name="connsiteY67" fmla="*/ 6155776 h 6685267"/>
                <a:gd name="connsiteX68" fmla="*/ 4741892 w 5822102"/>
                <a:gd name="connsiteY68" fmla="*/ 6338292 h 6685267"/>
                <a:gd name="connsiteX69" fmla="*/ 4420920 w 5822102"/>
                <a:gd name="connsiteY69" fmla="*/ 6492203 h 6685267"/>
                <a:gd name="connsiteX70" fmla="*/ 3717672 w 5822102"/>
                <a:gd name="connsiteY70" fmla="*/ 6670434 h 6685267"/>
                <a:gd name="connsiteX71" fmla="*/ 3535853 w 5822102"/>
                <a:gd name="connsiteY71" fmla="*/ 6683289 h 6685267"/>
                <a:gd name="connsiteX72" fmla="*/ 3490367 w 5822102"/>
                <a:gd name="connsiteY72" fmla="*/ 6684910 h 6685267"/>
                <a:gd name="connsiteX73" fmla="*/ 3445005 w 5822102"/>
                <a:gd name="connsiteY73" fmla="*/ 6685142 h 6685267"/>
                <a:gd name="connsiteX74" fmla="*/ 3355872 w 5822102"/>
                <a:gd name="connsiteY74" fmla="*/ 6684100 h 6685267"/>
                <a:gd name="connsiteX75" fmla="*/ 3179203 w 5822102"/>
                <a:gd name="connsiteY75" fmla="*/ 6677150 h 6685267"/>
                <a:gd name="connsiteX76" fmla="*/ 3002410 w 5822102"/>
                <a:gd name="connsiteY76" fmla="*/ 6661169 h 6685267"/>
                <a:gd name="connsiteX77" fmla="*/ 2650296 w 5822102"/>
                <a:gd name="connsiteY77" fmla="*/ 6604191 h 6685267"/>
                <a:gd name="connsiteX78" fmla="*/ 2306028 w 5822102"/>
                <a:gd name="connsiteY78" fmla="*/ 6505869 h 6685267"/>
                <a:gd name="connsiteX79" fmla="*/ 1978803 w 5822102"/>
                <a:gd name="connsiteY79" fmla="*/ 6363307 h 6685267"/>
                <a:gd name="connsiteX80" fmla="*/ 1678428 w 5822102"/>
                <a:gd name="connsiteY80" fmla="*/ 6177779 h 6685267"/>
                <a:gd name="connsiteX81" fmla="*/ 1175880 w 5822102"/>
                <a:gd name="connsiteY81" fmla="*/ 5710373 h 6685267"/>
                <a:gd name="connsiteX82" fmla="*/ 971502 w 5822102"/>
                <a:gd name="connsiteY82" fmla="*/ 5445399 h 6685267"/>
                <a:gd name="connsiteX83" fmla="*/ 790909 w 5822102"/>
                <a:gd name="connsiteY83" fmla="*/ 5169078 h 6685267"/>
                <a:gd name="connsiteX84" fmla="*/ 706680 w 5822102"/>
                <a:gd name="connsiteY84" fmla="*/ 5031959 h 6685267"/>
                <a:gd name="connsiteX85" fmla="*/ 619143 w 5822102"/>
                <a:gd name="connsiteY85" fmla="*/ 4897157 h 6685267"/>
                <a:gd name="connsiteX86" fmla="*/ 436465 w 5822102"/>
                <a:gd name="connsiteY86" fmla="*/ 4628710 h 6685267"/>
                <a:gd name="connsiteX87" fmla="*/ 347088 w 5822102"/>
                <a:gd name="connsiteY87" fmla="*/ 4492171 h 6685267"/>
                <a:gd name="connsiteX88" fmla="*/ 262001 w 5822102"/>
                <a:gd name="connsiteY88" fmla="*/ 4352619 h 6685267"/>
                <a:gd name="connsiteX89" fmla="*/ 118679 w 5822102"/>
                <a:gd name="connsiteY89" fmla="*/ 4059853 h 6685267"/>
                <a:gd name="connsiteX90" fmla="*/ 28322 w 5822102"/>
                <a:gd name="connsiteY90" fmla="*/ 3749136 h 6685267"/>
                <a:gd name="connsiteX91" fmla="*/ 0 w 5822102"/>
                <a:gd name="connsiteY91" fmla="*/ 3428922 h 6685267"/>
                <a:gd name="connsiteX92" fmla="*/ 253052 w 5822102"/>
                <a:gd name="connsiteY92" fmla="*/ 2174356 h 6685267"/>
                <a:gd name="connsiteX93" fmla="*/ 389141 w 5822102"/>
                <a:gd name="connsiteY93" fmla="*/ 1877652 h 6685267"/>
                <a:gd name="connsiteX94" fmla="*/ 552079 w 5822102"/>
                <a:gd name="connsiteY94" fmla="*/ 1591834 h 6685267"/>
                <a:gd name="connsiteX95" fmla="*/ 954950 w 5822102"/>
                <a:gd name="connsiteY95" fmla="*/ 1061773 h 6685267"/>
                <a:gd name="connsiteX96" fmla="*/ 1192922 w 5822102"/>
                <a:gd name="connsiteY96" fmla="*/ 822626 h 6685267"/>
                <a:gd name="connsiteX97" fmla="*/ 1255939 w 5822102"/>
                <a:gd name="connsiteY97" fmla="*/ 765880 h 6685267"/>
                <a:gd name="connsiteX98" fmla="*/ 1320183 w 5822102"/>
                <a:gd name="connsiteY98" fmla="*/ 710291 h 6685267"/>
                <a:gd name="connsiteX99" fmla="*/ 1452961 w 5822102"/>
                <a:gd name="connsiteY99" fmla="*/ 603514 h 6685267"/>
                <a:gd name="connsiteX100" fmla="*/ 2033360 w 5822102"/>
                <a:gd name="connsiteY100" fmla="*/ 235818 h 6685267"/>
                <a:gd name="connsiteX101" fmla="*/ 2512513 w 5822102"/>
                <a:gd name="connsiteY101" fmla="*/ 30012 h 668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5822102" h="6685267">
                  <a:moveTo>
                    <a:pt x="2605444" y="0"/>
                  </a:moveTo>
                  <a:lnTo>
                    <a:pt x="4757391" y="0"/>
                  </a:lnTo>
                  <a:lnTo>
                    <a:pt x="4913680" y="56274"/>
                  </a:lnTo>
                  <a:cubicBezTo>
                    <a:pt x="5074659" y="119278"/>
                    <a:pt x="5229483" y="195083"/>
                    <a:pt x="5376238" y="282027"/>
                  </a:cubicBezTo>
                  <a:cubicBezTo>
                    <a:pt x="5474014" y="340105"/>
                    <a:pt x="5568080" y="403280"/>
                    <a:pt x="5658024" y="471014"/>
                  </a:cubicBezTo>
                  <a:lnTo>
                    <a:pt x="5822102" y="609109"/>
                  </a:lnTo>
                  <a:lnTo>
                    <a:pt x="5822102" y="760697"/>
                  </a:lnTo>
                  <a:lnTo>
                    <a:pt x="5707785" y="666601"/>
                  </a:lnTo>
                  <a:cubicBezTo>
                    <a:pt x="5665273" y="633682"/>
                    <a:pt x="5621749" y="602008"/>
                    <a:pt x="5577306" y="571666"/>
                  </a:cubicBezTo>
                  <a:cubicBezTo>
                    <a:pt x="5487929" y="511562"/>
                    <a:pt x="5395118" y="456089"/>
                    <a:pt x="5298630" y="407449"/>
                  </a:cubicBezTo>
                  <a:cubicBezTo>
                    <a:pt x="5106266" y="309010"/>
                    <a:pt x="4901153" y="235355"/>
                    <a:pt x="4690768" y="184979"/>
                  </a:cubicBezTo>
                  <a:cubicBezTo>
                    <a:pt x="4480382" y="134486"/>
                    <a:pt x="4264724" y="106807"/>
                    <a:pt x="4048577" y="99280"/>
                  </a:cubicBezTo>
                  <a:cubicBezTo>
                    <a:pt x="3832182" y="90709"/>
                    <a:pt x="3617997" y="102290"/>
                    <a:pt x="3405404" y="131937"/>
                  </a:cubicBezTo>
                  <a:cubicBezTo>
                    <a:pt x="3299353" y="147340"/>
                    <a:pt x="3193915" y="166449"/>
                    <a:pt x="3089702" y="190190"/>
                  </a:cubicBezTo>
                  <a:cubicBezTo>
                    <a:pt x="2985491" y="214278"/>
                    <a:pt x="2882137" y="241725"/>
                    <a:pt x="2780132" y="273457"/>
                  </a:cubicBezTo>
                  <a:cubicBezTo>
                    <a:pt x="2678126" y="305073"/>
                    <a:pt x="2577348" y="340510"/>
                    <a:pt x="2478040" y="379654"/>
                  </a:cubicBezTo>
                  <a:cubicBezTo>
                    <a:pt x="2378854" y="418914"/>
                    <a:pt x="2281017" y="461763"/>
                    <a:pt x="2184897" y="507972"/>
                  </a:cubicBezTo>
                  <a:cubicBezTo>
                    <a:pt x="1992657" y="600271"/>
                    <a:pt x="1806791" y="705542"/>
                    <a:pt x="1629141" y="823205"/>
                  </a:cubicBezTo>
                  <a:cubicBezTo>
                    <a:pt x="1584882" y="852736"/>
                    <a:pt x="1540745" y="882731"/>
                    <a:pt x="1497711" y="914000"/>
                  </a:cubicBezTo>
                  <a:cubicBezTo>
                    <a:pt x="1475888" y="929286"/>
                    <a:pt x="1454555" y="945153"/>
                    <a:pt x="1433099" y="960903"/>
                  </a:cubicBezTo>
                  <a:cubicBezTo>
                    <a:pt x="1411521" y="976537"/>
                    <a:pt x="1390311" y="992634"/>
                    <a:pt x="1369346" y="1008963"/>
                  </a:cubicBezTo>
                  <a:cubicBezTo>
                    <a:pt x="1285119" y="1074165"/>
                    <a:pt x="1202730" y="1141797"/>
                    <a:pt x="1123406" y="1212905"/>
                  </a:cubicBezTo>
                  <a:cubicBezTo>
                    <a:pt x="964391" y="1354656"/>
                    <a:pt x="816900" y="1509261"/>
                    <a:pt x="684367" y="1675564"/>
                  </a:cubicBezTo>
                  <a:cubicBezTo>
                    <a:pt x="618161" y="1758716"/>
                    <a:pt x="555512" y="1844763"/>
                    <a:pt x="497153" y="1933588"/>
                  </a:cubicBezTo>
                  <a:cubicBezTo>
                    <a:pt x="439775" y="2022877"/>
                    <a:pt x="385584" y="2114367"/>
                    <a:pt x="337770" y="2208983"/>
                  </a:cubicBezTo>
                  <a:cubicBezTo>
                    <a:pt x="325388" y="2232493"/>
                    <a:pt x="313862" y="2256349"/>
                    <a:pt x="302461" y="2280207"/>
                  </a:cubicBezTo>
                  <a:lnTo>
                    <a:pt x="285296" y="2316107"/>
                  </a:lnTo>
                  <a:lnTo>
                    <a:pt x="268991" y="2352355"/>
                  </a:lnTo>
                  <a:cubicBezTo>
                    <a:pt x="258324" y="2376560"/>
                    <a:pt x="247535" y="2400764"/>
                    <a:pt x="237849" y="2425432"/>
                  </a:cubicBezTo>
                  <a:cubicBezTo>
                    <a:pt x="228163" y="2450099"/>
                    <a:pt x="217498" y="2474419"/>
                    <a:pt x="208670" y="2499319"/>
                  </a:cubicBezTo>
                  <a:cubicBezTo>
                    <a:pt x="170909" y="2598219"/>
                    <a:pt x="138908" y="2699206"/>
                    <a:pt x="113775" y="2801929"/>
                  </a:cubicBezTo>
                  <a:cubicBezTo>
                    <a:pt x="62773" y="3006911"/>
                    <a:pt x="36659" y="3217917"/>
                    <a:pt x="36781" y="3428922"/>
                  </a:cubicBezTo>
                  <a:cubicBezTo>
                    <a:pt x="37394" y="3534078"/>
                    <a:pt x="47816" y="3639001"/>
                    <a:pt x="69148" y="3741955"/>
                  </a:cubicBezTo>
                  <a:cubicBezTo>
                    <a:pt x="91585" y="3844679"/>
                    <a:pt x="124074" y="3945202"/>
                    <a:pt x="167966" y="4041323"/>
                  </a:cubicBezTo>
                  <a:cubicBezTo>
                    <a:pt x="178387" y="4065528"/>
                    <a:pt x="190525" y="4089153"/>
                    <a:pt x="202049" y="4112894"/>
                  </a:cubicBezTo>
                  <a:cubicBezTo>
                    <a:pt x="214555" y="4136288"/>
                    <a:pt x="226447" y="4159912"/>
                    <a:pt x="239933" y="4182843"/>
                  </a:cubicBezTo>
                  <a:cubicBezTo>
                    <a:pt x="265680" y="4229167"/>
                    <a:pt x="294368" y="4274101"/>
                    <a:pt x="323916" y="4318456"/>
                  </a:cubicBezTo>
                  <a:cubicBezTo>
                    <a:pt x="353341" y="4362927"/>
                    <a:pt x="384849" y="4406240"/>
                    <a:pt x="416604" y="4449436"/>
                  </a:cubicBezTo>
                  <a:cubicBezTo>
                    <a:pt x="448847" y="4492286"/>
                    <a:pt x="482319" y="4534557"/>
                    <a:pt x="515911" y="4576711"/>
                  </a:cubicBezTo>
                  <a:cubicBezTo>
                    <a:pt x="583219" y="4661137"/>
                    <a:pt x="653594" y="4743825"/>
                    <a:pt x="722619" y="4828482"/>
                  </a:cubicBezTo>
                  <a:cubicBezTo>
                    <a:pt x="757315" y="4870637"/>
                    <a:pt x="791889" y="4913138"/>
                    <a:pt x="825972" y="4956104"/>
                  </a:cubicBezTo>
                  <a:cubicBezTo>
                    <a:pt x="859934" y="4998722"/>
                    <a:pt x="893649" y="5044004"/>
                    <a:pt x="926506" y="5085347"/>
                  </a:cubicBezTo>
                  <a:cubicBezTo>
                    <a:pt x="959119" y="5127734"/>
                    <a:pt x="993324" y="5168847"/>
                    <a:pt x="1027040" y="5210191"/>
                  </a:cubicBezTo>
                  <a:cubicBezTo>
                    <a:pt x="1061737" y="5250840"/>
                    <a:pt x="1096188" y="5291488"/>
                    <a:pt x="1132110" y="5330748"/>
                  </a:cubicBezTo>
                  <a:cubicBezTo>
                    <a:pt x="1203465" y="5409731"/>
                    <a:pt x="1277639" y="5485818"/>
                    <a:pt x="1354880" y="5558083"/>
                  </a:cubicBezTo>
                  <a:cubicBezTo>
                    <a:pt x="1509603" y="5702266"/>
                    <a:pt x="1676588" y="5830930"/>
                    <a:pt x="1855220" y="5937591"/>
                  </a:cubicBezTo>
                  <a:cubicBezTo>
                    <a:pt x="1944720" y="5990632"/>
                    <a:pt x="2036549" y="6039272"/>
                    <a:pt x="2131810" y="6080268"/>
                  </a:cubicBezTo>
                  <a:cubicBezTo>
                    <a:pt x="2226460" y="6122423"/>
                    <a:pt x="2324173" y="6157977"/>
                    <a:pt x="2423726" y="6188087"/>
                  </a:cubicBezTo>
                  <a:cubicBezTo>
                    <a:pt x="2523280" y="6218313"/>
                    <a:pt x="2624794" y="6242749"/>
                    <a:pt x="2727780" y="6262552"/>
                  </a:cubicBezTo>
                  <a:cubicBezTo>
                    <a:pt x="2830890" y="6282008"/>
                    <a:pt x="2935714" y="6295326"/>
                    <a:pt x="3041276" y="6304245"/>
                  </a:cubicBezTo>
                  <a:cubicBezTo>
                    <a:pt x="3146836" y="6313277"/>
                    <a:pt x="3253499" y="6317215"/>
                    <a:pt x="3360532" y="6317331"/>
                  </a:cubicBezTo>
                  <a:cubicBezTo>
                    <a:pt x="3387259" y="6317331"/>
                    <a:pt x="3414354" y="6317794"/>
                    <a:pt x="3439855" y="6316751"/>
                  </a:cubicBezTo>
                  <a:lnTo>
                    <a:pt x="3478721" y="6315826"/>
                  </a:lnTo>
                  <a:lnTo>
                    <a:pt x="3517463" y="6313971"/>
                  </a:lnTo>
                  <a:cubicBezTo>
                    <a:pt x="3569078" y="6311772"/>
                    <a:pt x="3620449" y="6306907"/>
                    <a:pt x="3671452" y="6301233"/>
                  </a:cubicBezTo>
                  <a:cubicBezTo>
                    <a:pt x="3875707" y="6277608"/>
                    <a:pt x="4074445" y="6225841"/>
                    <a:pt x="4265460" y="6149638"/>
                  </a:cubicBezTo>
                  <a:cubicBezTo>
                    <a:pt x="4361212" y="6111884"/>
                    <a:pt x="4454636" y="6067065"/>
                    <a:pt x="4546587" y="6018079"/>
                  </a:cubicBezTo>
                  <a:cubicBezTo>
                    <a:pt x="4638662" y="5969322"/>
                    <a:pt x="4729020" y="5915240"/>
                    <a:pt x="4818030" y="5858029"/>
                  </a:cubicBezTo>
                  <a:cubicBezTo>
                    <a:pt x="4907038" y="5800703"/>
                    <a:pt x="4994577" y="5739672"/>
                    <a:pt x="5081870" y="5676903"/>
                  </a:cubicBezTo>
                  <a:cubicBezTo>
                    <a:pt x="5125392" y="5645519"/>
                    <a:pt x="5168794" y="5613324"/>
                    <a:pt x="5212073" y="5581013"/>
                  </a:cubicBezTo>
                  <a:lnTo>
                    <a:pt x="5343625" y="5481533"/>
                  </a:lnTo>
                  <a:cubicBezTo>
                    <a:pt x="5432696" y="5414768"/>
                    <a:pt x="5521951" y="5349452"/>
                    <a:pt x="5610378" y="5284425"/>
                  </a:cubicBezTo>
                  <a:lnTo>
                    <a:pt x="5822102" y="5126414"/>
                  </a:lnTo>
                  <a:lnTo>
                    <a:pt x="5822102" y="5556641"/>
                  </a:lnTo>
                  <a:lnTo>
                    <a:pt x="5576325" y="5749979"/>
                  </a:lnTo>
                  <a:lnTo>
                    <a:pt x="5447715" y="5852818"/>
                  </a:lnTo>
                  <a:cubicBezTo>
                    <a:pt x="5403945" y="5887445"/>
                    <a:pt x="5359932" y="5922073"/>
                    <a:pt x="5315059" y="5956236"/>
                  </a:cubicBezTo>
                  <a:cubicBezTo>
                    <a:pt x="5225682" y="6024680"/>
                    <a:pt x="5133976" y="6091734"/>
                    <a:pt x="5038468" y="6155776"/>
                  </a:cubicBezTo>
                  <a:cubicBezTo>
                    <a:pt x="4943084" y="6219703"/>
                    <a:pt x="4845002" y="6281777"/>
                    <a:pt x="4741892" y="6338292"/>
                  </a:cubicBezTo>
                  <a:cubicBezTo>
                    <a:pt x="4638784" y="6394692"/>
                    <a:pt x="4532120" y="6447038"/>
                    <a:pt x="4420920" y="6492203"/>
                  </a:cubicBezTo>
                  <a:cubicBezTo>
                    <a:pt x="4199255" y="6583693"/>
                    <a:pt x="3959813" y="6644840"/>
                    <a:pt x="3717672" y="6670434"/>
                  </a:cubicBezTo>
                  <a:cubicBezTo>
                    <a:pt x="3657106" y="6676456"/>
                    <a:pt x="3596419" y="6681321"/>
                    <a:pt x="3535853" y="6683289"/>
                  </a:cubicBezTo>
                  <a:lnTo>
                    <a:pt x="3490367" y="6684910"/>
                  </a:lnTo>
                  <a:lnTo>
                    <a:pt x="3445005" y="6685142"/>
                  </a:lnTo>
                  <a:cubicBezTo>
                    <a:pt x="3414354" y="6685605"/>
                    <a:pt x="3385297" y="6684679"/>
                    <a:pt x="3355872" y="6684100"/>
                  </a:cubicBezTo>
                  <a:cubicBezTo>
                    <a:pt x="3297146" y="6683405"/>
                    <a:pt x="3238052" y="6680047"/>
                    <a:pt x="3179203" y="6677150"/>
                  </a:cubicBezTo>
                  <a:cubicBezTo>
                    <a:pt x="3120232" y="6672519"/>
                    <a:pt x="3061259" y="6668233"/>
                    <a:pt x="3002410" y="6661169"/>
                  </a:cubicBezTo>
                  <a:cubicBezTo>
                    <a:pt x="2884589" y="6647851"/>
                    <a:pt x="2766891" y="6629669"/>
                    <a:pt x="2650296" y="6604191"/>
                  </a:cubicBezTo>
                  <a:cubicBezTo>
                    <a:pt x="2533702" y="6578713"/>
                    <a:pt x="2418456" y="6545938"/>
                    <a:pt x="2306028" y="6505869"/>
                  </a:cubicBezTo>
                  <a:cubicBezTo>
                    <a:pt x="2193602" y="6465683"/>
                    <a:pt x="2084118" y="6417738"/>
                    <a:pt x="1978803" y="6363307"/>
                  </a:cubicBezTo>
                  <a:cubicBezTo>
                    <a:pt x="1873855" y="6308066"/>
                    <a:pt x="1773077" y="6246340"/>
                    <a:pt x="1678428" y="6177779"/>
                  </a:cubicBezTo>
                  <a:cubicBezTo>
                    <a:pt x="1488393" y="6041356"/>
                    <a:pt x="1321900" y="5881423"/>
                    <a:pt x="1175880" y="5710373"/>
                  </a:cubicBezTo>
                  <a:cubicBezTo>
                    <a:pt x="1103177" y="5624441"/>
                    <a:pt x="1035501" y="5535732"/>
                    <a:pt x="971502" y="5445399"/>
                  </a:cubicBezTo>
                  <a:cubicBezTo>
                    <a:pt x="907380" y="5355069"/>
                    <a:pt x="847550" y="5262768"/>
                    <a:pt x="790909" y="5169078"/>
                  </a:cubicBezTo>
                  <a:cubicBezTo>
                    <a:pt x="761974" y="5121712"/>
                    <a:pt x="735492" y="5077357"/>
                    <a:pt x="706680" y="5031959"/>
                  </a:cubicBezTo>
                  <a:cubicBezTo>
                    <a:pt x="678114" y="4986910"/>
                    <a:pt x="649058" y="4941860"/>
                    <a:pt x="619143" y="4897157"/>
                  </a:cubicBezTo>
                  <a:lnTo>
                    <a:pt x="436465" y="4628710"/>
                  </a:lnTo>
                  <a:cubicBezTo>
                    <a:pt x="406182" y="4583544"/>
                    <a:pt x="376267" y="4538147"/>
                    <a:pt x="347088" y="4492171"/>
                  </a:cubicBezTo>
                  <a:cubicBezTo>
                    <a:pt x="317908" y="4446194"/>
                    <a:pt x="288974" y="4400102"/>
                    <a:pt x="262001" y="4352619"/>
                  </a:cubicBezTo>
                  <a:cubicBezTo>
                    <a:pt x="207934" y="4258119"/>
                    <a:pt x="158280" y="4160840"/>
                    <a:pt x="118679" y="4059853"/>
                  </a:cubicBezTo>
                  <a:cubicBezTo>
                    <a:pt x="78343" y="3959214"/>
                    <a:pt x="48429" y="3854870"/>
                    <a:pt x="28322" y="3749136"/>
                  </a:cubicBezTo>
                  <a:cubicBezTo>
                    <a:pt x="9073" y="3643402"/>
                    <a:pt x="0" y="3536046"/>
                    <a:pt x="0" y="3428922"/>
                  </a:cubicBezTo>
                  <a:cubicBezTo>
                    <a:pt x="1594" y="3001816"/>
                    <a:pt x="89010" y="2575868"/>
                    <a:pt x="253052" y="2174356"/>
                  </a:cubicBezTo>
                  <a:cubicBezTo>
                    <a:pt x="294246" y="2074066"/>
                    <a:pt x="338873" y="1974700"/>
                    <a:pt x="389141" y="1877652"/>
                  </a:cubicBezTo>
                  <a:cubicBezTo>
                    <a:pt x="438672" y="1780256"/>
                    <a:pt x="493230" y="1684945"/>
                    <a:pt x="552079" y="1591834"/>
                  </a:cubicBezTo>
                  <a:cubicBezTo>
                    <a:pt x="669900" y="1405728"/>
                    <a:pt x="804394" y="1227729"/>
                    <a:pt x="954950" y="1061773"/>
                  </a:cubicBezTo>
                  <a:cubicBezTo>
                    <a:pt x="1030597" y="979085"/>
                    <a:pt x="1109552" y="898829"/>
                    <a:pt x="1192922" y="822626"/>
                  </a:cubicBezTo>
                  <a:cubicBezTo>
                    <a:pt x="1213642" y="803402"/>
                    <a:pt x="1234483" y="784409"/>
                    <a:pt x="1255939" y="765880"/>
                  </a:cubicBezTo>
                  <a:cubicBezTo>
                    <a:pt x="1277273" y="747234"/>
                    <a:pt x="1298237" y="728241"/>
                    <a:pt x="1320183" y="710291"/>
                  </a:cubicBezTo>
                  <a:cubicBezTo>
                    <a:pt x="1363585" y="673811"/>
                    <a:pt x="1408088" y="638489"/>
                    <a:pt x="1452961" y="603514"/>
                  </a:cubicBezTo>
                  <a:cubicBezTo>
                    <a:pt x="1633310" y="464543"/>
                    <a:pt x="1828125" y="341437"/>
                    <a:pt x="2033360" y="235818"/>
                  </a:cubicBezTo>
                  <a:cubicBezTo>
                    <a:pt x="2187242" y="156561"/>
                    <a:pt x="2347554" y="87597"/>
                    <a:pt x="2512513" y="3001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15102EBE-A80F-4CFF-B1DD-941EF9728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04998" y="98659"/>
              <a:ext cx="5774333" cy="6315453"/>
            </a:xfrm>
            <a:custGeom>
              <a:avLst/>
              <a:gdLst>
                <a:gd name="connsiteX0" fmla="*/ 3707237 w 5774333"/>
                <a:gd name="connsiteY0" fmla="*/ 1489 h 6315453"/>
                <a:gd name="connsiteX1" fmla="*/ 4037665 w 5774333"/>
                <a:gd name="connsiteY1" fmla="*/ 6121 h 6315453"/>
                <a:gd name="connsiteX2" fmla="*/ 4692239 w 5774333"/>
                <a:gd name="connsiteY2" fmla="*/ 102128 h 6315453"/>
                <a:gd name="connsiteX3" fmla="*/ 5315059 w 5774333"/>
                <a:gd name="connsiteY3" fmla="*/ 324945 h 6315453"/>
                <a:gd name="connsiteX4" fmla="*/ 5738325 w 5774333"/>
                <a:gd name="connsiteY4" fmla="*/ 578286 h 6315453"/>
                <a:gd name="connsiteX5" fmla="*/ 5774333 w 5774333"/>
                <a:gd name="connsiteY5" fmla="*/ 606551 h 6315453"/>
                <a:gd name="connsiteX6" fmla="*/ 5774333 w 5774333"/>
                <a:gd name="connsiteY6" fmla="*/ 975490 h 6315453"/>
                <a:gd name="connsiteX7" fmla="*/ 5676001 w 5774333"/>
                <a:gd name="connsiteY7" fmla="*/ 889749 h 6315453"/>
                <a:gd name="connsiteX8" fmla="*/ 5177132 w 5774333"/>
                <a:gd name="connsiteY8" fmla="*/ 581926 h 6315453"/>
                <a:gd name="connsiteX9" fmla="*/ 4615735 w 5774333"/>
                <a:gd name="connsiteY9" fmla="*/ 388640 h 6315453"/>
                <a:gd name="connsiteX10" fmla="*/ 4020010 w 5774333"/>
                <a:gd name="connsiteY10" fmla="*/ 308500 h 6315453"/>
                <a:gd name="connsiteX11" fmla="*/ 3416315 w 5774333"/>
                <a:gd name="connsiteY11" fmla="*/ 328882 h 6315453"/>
                <a:gd name="connsiteX12" fmla="*/ 2823779 w 5774333"/>
                <a:gd name="connsiteY12" fmla="*/ 446545 h 6315453"/>
                <a:gd name="connsiteX13" fmla="*/ 2256987 w 5774333"/>
                <a:gd name="connsiteY13" fmla="*/ 651296 h 6315453"/>
                <a:gd name="connsiteX14" fmla="*/ 1244169 w 5774333"/>
                <a:gd name="connsiteY14" fmla="*/ 1280374 h 6315453"/>
                <a:gd name="connsiteX15" fmla="*/ 830141 w 5774333"/>
                <a:gd name="connsiteY15" fmla="*/ 1700184 h 6315453"/>
                <a:gd name="connsiteX16" fmla="*/ 502792 w 5774333"/>
                <a:gd name="connsiteY16" fmla="*/ 2182300 h 6315453"/>
                <a:gd name="connsiteX17" fmla="*/ 280637 w 5774333"/>
                <a:gd name="connsiteY17" fmla="*/ 2715256 h 6315453"/>
                <a:gd name="connsiteX18" fmla="*/ 199843 w 5774333"/>
                <a:gd name="connsiteY18" fmla="*/ 3283418 h 6315453"/>
                <a:gd name="connsiteX19" fmla="*/ 233926 w 5774333"/>
                <a:gd name="connsiteY19" fmla="*/ 3561593 h 6315453"/>
                <a:gd name="connsiteX20" fmla="*/ 334582 w 5774333"/>
                <a:gd name="connsiteY20" fmla="*/ 3821816 h 6315453"/>
                <a:gd name="connsiteX21" fmla="*/ 404834 w 5774333"/>
                <a:gd name="connsiteY21" fmla="*/ 3944343 h 6315453"/>
                <a:gd name="connsiteX22" fmla="*/ 485506 w 5774333"/>
                <a:gd name="connsiteY22" fmla="*/ 4062932 h 6315453"/>
                <a:gd name="connsiteX23" fmla="*/ 671861 w 5774333"/>
                <a:gd name="connsiteY23" fmla="*/ 4292120 h 6315453"/>
                <a:gd name="connsiteX24" fmla="*/ 873542 w 5774333"/>
                <a:gd name="connsiteY24" fmla="*/ 4523044 h 6315453"/>
                <a:gd name="connsiteX25" fmla="*/ 973831 w 5774333"/>
                <a:gd name="connsiteY25" fmla="*/ 4643601 h 6315453"/>
                <a:gd name="connsiteX26" fmla="*/ 1022014 w 5774333"/>
                <a:gd name="connsiteY26" fmla="*/ 4702780 h 6315453"/>
                <a:gd name="connsiteX27" fmla="*/ 1069215 w 5774333"/>
                <a:gd name="connsiteY27" fmla="*/ 4759411 h 6315453"/>
                <a:gd name="connsiteX28" fmla="*/ 1474784 w 5774333"/>
                <a:gd name="connsiteY28" fmla="*/ 5177948 h 6315453"/>
                <a:gd name="connsiteX29" fmla="*/ 1690442 w 5774333"/>
                <a:gd name="connsiteY29" fmla="*/ 5366255 h 6315453"/>
                <a:gd name="connsiteX30" fmla="*/ 1916276 w 5774333"/>
                <a:gd name="connsiteY30" fmla="*/ 5539852 h 6315453"/>
                <a:gd name="connsiteX31" fmla="*/ 2420784 w 5774333"/>
                <a:gd name="connsiteY31" fmla="*/ 5814437 h 6315453"/>
                <a:gd name="connsiteX32" fmla="*/ 2703015 w 5774333"/>
                <a:gd name="connsiteY32" fmla="*/ 5892029 h 6315453"/>
                <a:gd name="connsiteX33" fmla="*/ 2775350 w 5774333"/>
                <a:gd name="connsiteY33" fmla="*/ 5905695 h 6315453"/>
                <a:gd name="connsiteX34" fmla="*/ 2848299 w 5774333"/>
                <a:gd name="connsiteY34" fmla="*/ 5917161 h 6315453"/>
                <a:gd name="connsiteX35" fmla="*/ 2995544 w 5774333"/>
                <a:gd name="connsiteY35" fmla="*/ 5933605 h 6315453"/>
                <a:gd name="connsiteX36" fmla="*/ 3069596 w 5774333"/>
                <a:gd name="connsiteY36" fmla="*/ 5938933 h 6315453"/>
                <a:gd name="connsiteX37" fmla="*/ 3143894 w 5774333"/>
                <a:gd name="connsiteY37" fmla="*/ 5942639 h 6315453"/>
                <a:gd name="connsiteX38" fmla="*/ 3218436 w 5774333"/>
                <a:gd name="connsiteY38" fmla="*/ 5944260 h 6315453"/>
                <a:gd name="connsiteX39" fmla="*/ 3293101 w 5774333"/>
                <a:gd name="connsiteY39" fmla="*/ 5943913 h 6315453"/>
                <a:gd name="connsiteX40" fmla="*/ 3330494 w 5774333"/>
                <a:gd name="connsiteY40" fmla="*/ 5943565 h 6315453"/>
                <a:gd name="connsiteX41" fmla="*/ 3366540 w 5774333"/>
                <a:gd name="connsiteY41" fmla="*/ 5942059 h 6315453"/>
                <a:gd name="connsiteX42" fmla="*/ 3402462 w 5774333"/>
                <a:gd name="connsiteY42" fmla="*/ 5940323 h 6315453"/>
                <a:gd name="connsiteX43" fmla="*/ 3438262 w 5774333"/>
                <a:gd name="connsiteY43" fmla="*/ 5937543 h 6315453"/>
                <a:gd name="connsiteX44" fmla="*/ 3580236 w 5774333"/>
                <a:gd name="connsiteY44" fmla="*/ 5920982 h 6315453"/>
                <a:gd name="connsiteX45" fmla="*/ 4121034 w 5774333"/>
                <a:gd name="connsiteY45" fmla="*/ 5753290 h 6315453"/>
                <a:gd name="connsiteX46" fmla="*/ 4620639 w 5774333"/>
                <a:gd name="connsiteY46" fmla="*/ 5459364 h 6315453"/>
                <a:gd name="connsiteX47" fmla="*/ 4741771 w 5774333"/>
                <a:gd name="connsiteY47" fmla="*/ 5372971 h 6315453"/>
                <a:gd name="connsiteX48" fmla="*/ 4862901 w 5774333"/>
                <a:gd name="connsiteY48" fmla="*/ 5283682 h 6315453"/>
                <a:gd name="connsiteX49" fmla="*/ 5108229 w 5774333"/>
                <a:gd name="connsiteY49" fmla="*/ 5098386 h 6315453"/>
                <a:gd name="connsiteX50" fmla="*/ 5612493 w 5774333"/>
                <a:gd name="connsiteY50" fmla="*/ 4739724 h 6315453"/>
                <a:gd name="connsiteX51" fmla="*/ 5774333 w 5774333"/>
                <a:gd name="connsiteY51" fmla="*/ 4623488 h 6315453"/>
                <a:gd name="connsiteX52" fmla="*/ 5774333 w 5774333"/>
                <a:gd name="connsiteY52" fmla="*/ 5232926 h 6315453"/>
                <a:gd name="connsiteX53" fmla="*/ 5676492 w 5774333"/>
                <a:gd name="connsiteY53" fmla="*/ 5306859 h 6315453"/>
                <a:gd name="connsiteX54" fmla="*/ 5426260 w 5774333"/>
                <a:gd name="connsiteY54" fmla="*/ 5486233 h 6315453"/>
                <a:gd name="connsiteX55" fmla="*/ 5300225 w 5774333"/>
                <a:gd name="connsiteY55" fmla="*/ 5576217 h 6315453"/>
                <a:gd name="connsiteX56" fmla="*/ 5170757 w 5774333"/>
                <a:gd name="connsiteY56" fmla="*/ 5666780 h 6315453"/>
                <a:gd name="connsiteX57" fmla="*/ 5038100 w 5774333"/>
                <a:gd name="connsiteY57" fmla="*/ 5756185 h 6315453"/>
                <a:gd name="connsiteX58" fmla="*/ 4901276 w 5774333"/>
                <a:gd name="connsiteY58" fmla="*/ 5843043 h 6315453"/>
                <a:gd name="connsiteX59" fmla="*/ 4614019 w 5774333"/>
                <a:gd name="connsiteY59" fmla="*/ 6006103 h 6315453"/>
                <a:gd name="connsiteX60" fmla="*/ 4305061 w 5774333"/>
                <a:gd name="connsiteY60" fmla="*/ 6144726 h 6315453"/>
                <a:gd name="connsiteX61" fmla="*/ 3632710 w 5774333"/>
                <a:gd name="connsiteY61" fmla="*/ 6304196 h 6315453"/>
                <a:gd name="connsiteX62" fmla="*/ 3459594 w 5774333"/>
                <a:gd name="connsiteY62" fmla="*/ 6314504 h 6315453"/>
                <a:gd name="connsiteX63" fmla="*/ 3416315 w 5774333"/>
                <a:gd name="connsiteY63" fmla="*/ 6315429 h 6315453"/>
                <a:gd name="connsiteX64" fmla="*/ 3373159 w 5774333"/>
                <a:gd name="connsiteY64" fmla="*/ 6315198 h 6315453"/>
                <a:gd name="connsiteX65" fmla="*/ 3330127 w 5774333"/>
                <a:gd name="connsiteY65" fmla="*/ 6314735 h 6315453"/>
                <a:gd name="connsiteX66" fmla="*/ 3288320 w 5774333"/>
                <a:gd name="connsiteY66" fmla="*/ 6313230 h 6315453"/>
                <a:gd name="connsiteX67" fmla="*/ 2954350 w 5774333"/>
                <a:gd name="connsiteY67" fmla="*/ 6288098 h 6315453"/>
                <a:gd name="connsiteX68" fmla="*/ 2622466 w 5774333"/>
                <a:gd name="connsiteY68" fmla="*/ 6232742 h 6315453"/>
                <a:gd name="connsiteX69" fmla="*/ 2296466 w 5774333"/>
                <a:gd name="connsiteY69" fmla="*/ 6146001 h 6315453"/>
                <a:gd name="connsiteX70" fmla="*/ 1672419 w 5774333"/>
                <a:gd name="connsiteY70" fmla="*/ 5885197 h 6315453"/>
                <a:gd name="connsiteX71" fmla="*/ 1146578 w 5774333"/>
                <a:gd name="connsiteY71" fmla="*/ 5479168 h 6315453"/>
                <a:gd name="connsiteX72" fmla="*/ 933372 w 5774333"/>
                <a:gd name="connsiteY72" fmla="*/ 5234810 h 6315453"/>
                <a:gd name="connsiteX73" fmla="*/ 747140 w 5774333"/>
                <a:gd name="connsiteY73" fmla="*/ 4976091 h 6315453"/>
                <a:gd name="connsiteX74" fmla="*/ 703616 w 5774333"/>
                <a:gd name="connsiteY74" fmla="*/ 4910196 h 6315453"/>
                <a:gd name="connsiteX75" fmla="*/ 662053 w 5774333"/>
                <a:gd name="connsiteY75" fmla="*/ 4846269 h 6315453"/>
                <a:gd name="connsiteX76" fmla="*/ 580033 w 5774333"/>
                <a:gd name="connsiteY76" fmla="*/ 4722352 h 6315453"/>
                <a:gd name="connsiteX77" fmla="*/ 410105 w 5774333"/>
                <a:gd name="connsiteY77" fmla="*/ 4469193 h 6315453"/>
                <a:gd name="connsiteX78" fmla="*/ 244224 w 5774333"/>
                <a:gd name="connsiteY78" fmla="*/ 4201556 h 6315453"/>
                <a:gd name="connsiteX79" fmla="*/ 169437 w 5774333"/>
                <a:gd name="connsiteY79" fmla="*/ 4059690 h 6315453"/>
                <a:gd name="connsiteX80" fmla="*/ 105929 w 5774333"/>
                <a:gd name="connsiteY80" fmla="*/ 3911221 h 6315453"/>
                <a:gd name="connsiteX81" fmla="*/ 57256 w 5774333"/>
                <a:gd name="connsiteY81" fmla="*/ 3757195 h 6315453"/>
                <a:gd name="connsiteX82" fmla="*/ 39111 w 5774333"/>
                <a:gd name="connsiteY82" fmla="*/ 3678677 h 6315453"/>
                <a:gd name="connsiteX83" fmla="*/ 31142 w 5774333"/>
                <a:gd name="connsiteY83" fmla="*/ 3639300 h 6315453"/>
                <a:gd name="connsiteX84" fmla="*/ 24521 w 5774333"/>
                <a:gd name="connsiteY84" fmla="*/ 3599809 h 6315453"/>
                <a:gd name="connsiteX85" fmla="*/ 0 w 5774333"/>
                <a:gd name="connsiteY85" fmla="*/ 3283418 h 6315453"/>
                <a:gd name="connsiteX86" fmla="*/ 68045 w 5774333"/>
                <a:gd name="connsiteY86" fmla="*/ 2666963 h 6315453"/>
                <a:gd name="connsiteX87" fmla="*/ 272546 w 5774333"/>
                <a:gd name="connsiteY87" fmla="*/ 2076334 h 6315453"/>
                <a:gd name="connsiteX88" fmla="*/ 1039300 w 5774333"/>
                <a:gd name="connsiteY88" fmla="*/ 1073307 h 6315453"/>
                <a:gd name="connsiteX89" fmla="*/ 1547733 w 5774333"/>
                <a:gd name="connsiteY89" fmla="*/ 680365 h 6315453"/>
                <a:gd name="connsiteX90" fmla="*/ 2115995 w 5774333"/>
                <a:gd name="connsiteY90" fmla="*/ 368373 h 6315453"/>
                <a:gd name="connsiteX91" fmla="*/ 3377451 w 5774333"/>
                <a:gd name="connsiteY91" fmla="*/ 24304 h 6315453"/>
                <a:gd name="connsiteX92" fmla="*/ 3707237 w 5774333"/>
                <a:gd name="connsiteY92" fmla="*/ 1489 h 631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774333" h="6315453">
                  <a:moveTo>
                    <a:pt x="3707237" y="1489"/>
                  </a:moveTo>
                  <a:cubicBezTo>
                    <a:pt x="3817502" y="-1522"/>
                    <a:pt x="3927875" y="41"/>
                    <a:pt x="4037665" y="6121"/>
                  </a:cubicBezTo>
                  <a:cubicBezTo>
                    <a:pt x="4257614" y="18745"/>
                    <a:pt x="4477439" y="49665"/>
                    <a:pt x="4692239" y="102128"/>
                  </a:cubicBezTo>
                  <a:cubicBezTo>
                    <a:pt x="4907039" y="154474"/>
                    <a:pt x="5116811" y="228592"/>
                    <a:pt x="5315059" y="324945"/>
                  </a:cubicBezTo>
                  <a:cubicBezTo>
                    <a:pt x="5463562" y="397211"/>
                    <a:pt x="5606133" y="481527"/>
                    <a:pt x="5738325" y="578286"/>
                  </a:cubicBezTo>
                  <a:lnTo>
                    <a:pt x="5774333" y="606551"/>
                  </a:lnTo>
                  <a:lnTo>
                    <a:pt x="5774333" y="975490"/>
                  </a:lnTo>
                  <a:lnTo>
                    <a:pt x="5676001" y="889749"/>
                  </a:lnTo>
                  <a:cubicBezTo>
                    <a:pt x="5522381" y="769886"/>
                    <a:pt x="5355519" y="665657"/>
                    <a:pt x="5177132" y="581926"/>
                  </a:cubicBezTo>
                  <a:cubicBezTo>
                    <a:pt x="4998867" y="497965"/>
                    <a:pt x="4810183" y="433574"/>
                    <a:pt x="4615735" y="388640"/>
                  </a:cubicBezTo>
                  <a:cubicBezTo>
                    <a:pt x="4421289" y="343591"/>
                    <a:pt x="4221446" y="317649"/>
                    <a:pt x="4020010" y="308500"/>
                  </a:cubicBezTo>
                  <a:cubicBezTo>
                    <a:pt x="3818207" y="298887"/>
                    <a:pt x="3616649" y="305257"/>
                    <a:pt x="3416315" y="328882"/>
                  </a:cubicBezTo>
                  <a:cubicBezTo>
                    <a:pt x="3216106" y="352623"/>
                    <a:pt x="3017736" y="392346"/>
                    <a:pt x="2823779" y="446545"/>
                  </a:cubicBezTo>
                  <a:cubicBezTo>
                    <a:pt x="2629699" y="500513"/>
                    <a:pt x="2440401" y="570345"/>
                    <a:pt x="2256987" y="651296"/>
                  </a:cubicBezTo>
                  <a:cubicBezTo>
                    <a:pt x="1889058" y="811461"/>
                    <a:pt x="1545527" y="1023856"/>
                    <a:pt x="1244169" y="1280374"/>
                  </a:cubicBezTo>
                  <a:cubicBezTo>
                    <a:pt x="1093982" y="1409039"/>
                    <a:pt x="954828" y="1549400"/>
                    <a:pt x="830141" y="1700184"/>
                  </a:cubicBezTo>
                  <a:cubicBezTo>
                    <a:pt x="705209" y="1850736"/>
                    <a:pt x="594989" y="2012176"/>
                    <a:pt x="502792" y="2182300"/>
                  </a:cubicBezTo>
                  <a:cubicBezTo>
                    <a:pt x="410595" y="2352308"/>
                    <a:pt x="333847" y="2530307"/>
                    <a:pt x="280637" y="2715256"/>
                  </a:cubicBezTo>
                  <a:cubicBezTo>
                    <a:pt x="227306" y="2899741"/>
                    <a:pt x="199719" y="3091521"/>
                    <a:pt x="199843" y="3283418"/>
                  </a:cubicBezTo>
                  <a:cubicBezTo>
                    <a:pt x="200946" y="3377687"/>
                    <a:pt x="210754" y="3471261"/>
                    <a:pt x="233926" y="3561593"/>
                  </a:cubicBezTo>
                  <a:cubicBezTo>
                    <a:pt x="256730" y="3652040"/>
                    <a:pt x="292162" y="3738550"/>
                    <a:pt x="334582" y="3821816"/>
                  </a:cubicBezTo>
                  <a:cubicBezTo>
                    <a:pt x="356038" y="3863392"/>
                    <a:pt x="379823" y="3904157"/>
                    <a:pt x="404834" y="3944343"/>
                  </a:cubicBezTo>
                  <a:cubicBezTo>
                    <a:pt x="430212" y="3984413"/>
                    <a:pt x="457308" y="4023905"/>
                    <a:pt x="485506" y="4062932"/>
                  </a:cubicBezTo>
                  <a:cubicBezTo>
                    <a:pt x="542639" y="4140757"/>
                    <a:pt x="606146" y="4216265"/>
                    <a:pt x="671861" y="4292120"/>
                  </a:cubicBezTo>
                  <a:cubicBezTo>
                    <a:pt x="737576" y="4368091"/>
                    <a:pt x="806234" y="4444062"/>
                    <a:pt x="873542" y="4523044"/>
                  </a:cubicBezTo>
                  <a:cubicBezTo>
                    <a:pt x="907258" y="4562419"/>
                    <a:pt x="940606" y="4602721"/>
                    <a:pt x="973831" y="4643601"/>
                  </a:cubicBezTo>
                  <a:lnTo>
                    <a:pt x="1022014" y="4702780"/>
                  </a:lnTo>
                  <a:cubicBezTo>
                    <a:pt x="1037829" y="4721658"/>
                    <a:pt x="1052910" y="4740998"/>
                    <a:pt x="1069215" y="4759411"/>
                  </a:cubicBezTo>
                  <a:cubicBezTo>
                    <a:pt x="1196477" y="4909269"/>
                    <a:pt x="1334527" y="5047199"/>
                    <a:pt x="1474784" y="5177948"/>
                  </a:cubicBezTo>
                  <a:cubicBezTo>
                    <a:pt x="1545281" y="5243033"/>
                    <a:pt x="1617003" y="5305917"/>
                    <a:pt x="1690442" y="5366255"/>
                  </a:cubicBezTo>
                  <a:cubicBezTo>
                    <a:pt x="1763881" y="5426591"/>
                    <a:pt x="1838668" y="5484959"/>
                    <a:pt x="1916276" y="5539852"/>
                  </a:cubicBezTo>
                  <a:cubicBezTo>
                    <a:pt x="2070877" y="5649872"/>
                    <a:pt x="2237617" y="5748194"/>
                    <a:pt x="2420784" y="5814437"/>
                  </a:cubicBezTo>
                  <a:cubicBezTo>
                    <a:pt x="2512124" y="5847559"/>
                    <a:pt x="2606773" y="5872921"/>
                    <a:pt x="2703015" y="5892029"/>
                  </a:cubicBezTo>
                  <a:cubicBezTo>
                    <a:pt x="2727168" y="5896546"/>
                    <a:pt x="2751075" y="5901758"/>
                    <a:pt x="2775350" y="5905695"/>
                  </a:cubicBezTo>
                  <a:lnTo>
                    <a:pt x="2848299" y="5917161"/>
                  </a:lnTo>
                  <a:cubicBezTo>
                    <a:pt x="2897218" y="5923298"/>
                    <a:pt x="2946136" y="5929784"/>
                    <a:pt x="2995544" y="5933605"/>
                  </a:cubicBezTo>
                  <a:cubicBezTo>
                    <a:pt x="3020188" y="5935806"/>
                    <a:pt x="3044831" y="5937891"/>
                    <a:pt x="3069596" y="5938933"/>
                  </a:cubicBezTo>
                  <a:cubicBezTo>
                    <a:pt x="3094362" y="5940090"/>
                    <a:pt x="3119005" y="5941943"/>
                    <a:pt x="3143894" y="5942639"/>
                  </a:cubicBezTo>
                  <a:lnTo>
                    <a:pt x="3218436" y="5944260"/>
                  </a:lnTo>
                  <a:cubicBezTo>
                    <a:pt x="3243201" y="5944838"/>
                    <a:pt x="3268212" y="5944029"/>
                    <a:pt x="3293101" y="5943913"/>
                  </a:cubicBezTo>
                  <a:lnTo>
                    <a:pt x="3330494" y="5943565"/>
                  </a:lnTo>
                  <a:cubicBezTo>
                    <a:pt x="3342632" y="5943218"/>
                    <a:pt x="3354524" y="5942523"/>
                    <a:pt x="3366540" y="5942059"/>
                  </a:cubicBezTo>
                  <a:cubicBezTo>
                    <a:pt x="3378554" y="5941480"/>
                    <a:pt x="3390570" y="5941134"/>
                    <a:pt x="3402462" y="5940323"/>
                  </a:cubicBezTo>
                  <a:lnTo>
                    <a:pt x="3438262" y="5937543"/>
                  </a:lnTo>
                  <a:cubicBezTo>
                    <a:pt x="3485954" y="5933953"/>
                    <a:pt x="3533279" y="5927931"/>
                    <a:pt x="3580236" y="5920982"/>
                  </a:cubicBezTo>
                  <a:cubicBezTo>
                    <a:pt x="3768185" y="5891567"/>
                    <a:pt x="3948901" y="5834010"/>
                    <a:pt x="4121034" y="5753290"/>
                  </a:cubicBezTo>
                  <a:cubicBezTo>
                    <a:pt x="4293782" y="5673497"/>
                    <a:pt x="4458191" y="5571353"/>
                    <a:pt x="4620639" y="5459364"/>
                  </a:cubicBezTo>
                  <a:cubicBezTo>
                    <a:pt x="4661221" y="5431455"/>
                    <a:pt x="4701557" y="5402271"/>
                    <a:pt x="4741771" y="5372971"/>
                  </a:cubicBezTo>
                  <a:cubicBezTo>
                    <a:pt x="4782230" y="5343672"/>
                    <a:pt x="4822566" y="5313908"/>
                    <a:pt x="4862901" y="5283682"/>
                  </a:cubicBezTo>
                  <a:lnTo>
                    <a:pt x="5108229" y="5098386"/>
                  </a:lnTo>
                  <a:cubicBezTo>
                    <a:pt x="5276563" y="4972270"/>
                    <a:pt x="5446489" y="4854838"/>
                    <a:pt x="5612493" y="4739724"/>
                  </a:cubicBezTo>
                  <a:lnTo>
                    <a:pt x="5774333" y="4623488"/>
                  </a:lnTo>
                  <a:lnTo>
                    <a:pt x="5774333" y="5232926"/>
                  </a:lnTo>
                  <a:lnTo>
                    <a:pt x="5676492" y="5306859"/>
                  </a:lnTo>
                  <a:cubicBezTo>
                    <a:pt x="5592693" y="5367905"/>
                    <a:pt x="5508955" y="5427286"/>
                    <a:pt x="5426260" y="5486233"/>
                  </a:cubicBezTo>
                  <a:lnTo>
                    <a:pt x="5300225" y="5576217"/>
                  </a:lnTo>
                  <a:cubicBezTo>
                    <a:pt x="5257559" y="5606443"/>
                    <a:pt x="5214525" y="5636901"/>
                    <a:pt x="5170757" y="5666780"/>
                  </a:cubicBezTo>
                  <a:cubicBezTo>
                    <a:pt x="5127110" y="5696775"/>
                    <a:pt x="5082973" y="5726654"/>
                    <a:pt x="5038100" y="5756185"/>
                  </a:cubicBezTo>
                  <a:cubicBezTo>
                    <a:pt x="4993106" y="5785486"/>
                    <a:pt x="4947743" y="5814553"/>
                    <a:pt x="4901276" y="5843043"/>
                  </a:cubicBezTo>
                  <a:cubicBezTo>
                    <a:pt x="4808835" y="5900136"/>
                    <a:pt x="4713449" y="5955494"/>
                    <a:pt x="4614019" y="6006103"/>
                  </a:cubicBezTo>
                  <a:cubicBezTo>
                    <a:pt x="4514711" y="6056943"/>
                    <a:pt x="4411971" y="6104192"/>
                    <a:pt x="4305061" y="6144726"/>
                  </a:cubicBezTo>
                  <a:cubicBezTo>
                    <a:pt x="4092223" y="6226952"/>
                    <a:pt x="3863569" y="6282424"/>
                    <a:pt x="3632710" y="6304196"/>
                  </a:cubicBezTo>
                  <a:cubicBezTo>
                    <a:pt x="3574964" y="6309408"/>
                    <a:pt x="3517218" y="6313345"/>
                    <a:pt x="3459594" y="6314504"/>
                  </a:cubicBezTo>
                  <a:lnTo>
                    <a:pt x="3416315" y="6315429"/>
                  </a:lnTo>
                  <a:cubicBezTo>
                    <a:pt x="3401971" y="6315546"/>
                    <a:pt x="3387505" y="6315198"/>
                    <a:pt x="3373159" y="6315198"/>
                  </a:cubicBezTo>
                  <a:lnTo>
                    <a:pt x="3330127" y="6314735"/>
                  </a:lnTo>
                  <a:lnTo>
                    <a:pt x="3288320" y="6313230"/>
                  </a:lnTo>
                  <a:cubicBezTo>
                    <a:pt x="3176996" y="6309870"/>
                    <a:pt x="3065428" y="6301533"/>
                    <a:pt x="2954350" y="6288098"/>
                  </a:cubicBezTo>
                  <a:cubicBezTo>
                    <a:pt x="2843150" y="6275360"/>
                    <a:pt x="2732194" y="6257061"/>
                    <a:pt x="2622466" y="6232742"/>
                  </a:cubicBezTo>
                  <a:cubicBezTo>
                    <a:pt x="2512859" y="6208190"/>
                    <a:pt x="2404110" y="6179122"/>
                    <a:pt x="2296466" y="6146001"/>
                  </a:cubicBezTo>
                  <a:cubicBezTo>
                    <a:pt x="2081544" y="6079179"/>
                    <a:pt x="1869073" y="5996027"/>
                    <a:pt x="1672419" y="5885197"/>
                  </a:cubicBezTo>
                  <a:cubicBezTo>
                    <a:pt x="1475643" y="5774599"/>
                    <a:pt x="1299954" y="5634353"/>
                    <a:pt x="1146578" y="5479168"/>
                  </a:cubicBezTo>
                  <a:cubicBezTo>
                    <a:pt x="1069461" y="5401692"/>
                    <a:pt x="999333" y="5319235"/>
                    <a:pt x="933372" y="5234810"/>
                  </a:cubicBezTo>
                  <a:cubicBezTo>
                    <a:pt x="867781" y="5150038"/>
                    <a:pt x="805375" y="5063991"/>
                    <a:pt x="747140" y="4976091"/>
                  </a:cubicBezTo>
                  <a:cubicBezTo>
                    <a:pt x="732182" y="4954319"/>
                    <a:pt x="718082" y="4932199"/>
                    <a:pt x="703616" y="4910196"/>
                  </a:cubicBezTo>
                  <a:lnTo>
                    <a:pt x="662053" y="4846269"/>
                  </a:lnTo>
                  <a:cubicBezTo>
                    <a:pt x="635449" y="4804925"/>
                    <a:pt x="607864" y="4763928"/>
                    <a:pt x="580033" y="4722352"/>
                  </a:cubicBezTo>
                  <a:lnTo>
                    <a:pt x="410105" y="4469193"/>
                  </a:lnTo>
                  <a:cubicBezTo>
                    <a:pt x="353095" y="4382915"/>
                    <a:pt x="296820" y="4294089"/>
                    <a:pt x="244224" y="4201556"/>
                  </a:cubicBezTo>
                  <a:cubicBezTo>
                    <a:pt x="217987" y="4155232"/>
                    <a:pt x="192609" y="4108098"/>
                    <a:pt x="169437" y="4059690"/>
                  </a:cubicBezTo>
                  <a:cubicBezTo>
                    <a:pt x="146388" y="4011165"/>
                    <a:pt x="124932" y="3961715"/>
                    <a:pt x="105929" y="3911221"/>
                  </a:cubicBezTo>
                  <a:cubicBezTo>
                    <a:pt x="87293" y="3860613"/>
                    <a:pt x="70742" y="3809309"/>
                    <a:pt x="57256" y="3757195"/>
                  </a:cubicBezTo>
                  <a:cubicBezTo>
                    <a:pt x="50881" y="3731138"/>
                    <a:pt x="44383" y="3704965"/>
                    <a:pt x="39111" y="3678677"/>
                  </a:cubicBezTo>
                  <a:lnTo>
                    <a:pt x="31142" y="3639300"/>
                  </a:lnTo>
                  <a:lnTo>
                    <a:pt x="24521" y="3599809"/>
                  </a:lnTo>
                  <a:cubicBezTo>
                    <a:pt x="7234" y="3494423"/>
                    <a:pt x="0" y="3388457"/>
                    <a:pt x="0" y="3283418"/>
                  </a:cubicBezTo>
                  <a:cubicBezTo>
                    <a:pt x="491" y="3076698"/>
                    <a:pt x="23418" y="2869978"/>
                    <a:pt x="68045" y="2666963"/>
                  </a:cubicBezTo>
                  <a:cubicBezTo>
                    <a:pt x="112550" y="2464064"/>
                    <a:pt x="180717" y="2265104"/>
                    <a:pt x="272546" y="2076334"/>
                  </a:cubicBezTo>
                  <a:cubicBezTo>
                    <a:pt x="457062" y="1698794"/>
                    <a:pt x="724457" y="1360978"/>
                    <a:pt x="1039300" y="1073307"/>
                  </a:cubicBezTo>
                  <a:cubicBezTo>
                    <a:pt x="1197090" y="929472"/>
                    <a:pt x="1367630" y="798259"/>
                    <a:pt x="1547733" y="680365"/>
                  </a:cubicBezTo>
                  <a:cubicBezTo>
                    <a:pt x="1728081" y="562587"/>
                    <a:pt x="1917870" y="457663"/>
                    <a:pt x="2115995" y="368373"/>
                  </a:cubicBezTo>
                  <a:cubicBezTo>
                    <a:pt x="2512737" y="191070"/>
                    <a:pt x="2939883" y="73870"/>
                    <a:pt x="3377451" y="24304"/>
                  </a:cubicBezTo>
                  <a:cubicBezTo>
                    <a:pt x="3486812" y="12086"/>
                    <a:pt x="3596971" y="4500"/>
                    <a:pt x="3707237" y="148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EC18CE1F-9DF1-47AF-9E66-6CE348AC2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464911 h 6229400"/>
                <a:gd name="connsiteX4" fmla="*/ 5660063 w 5769111"/>
                <a:gd name="connsiteY4" fmla="*/ 1328105 h 6229400"/>
                <a:gd name="connsiteX5" fmla="*/ 4910471 w 5769111"/>
                <a:gd name="connsiteY5" fmla="*/ 781599 h 6229400"/>
                <a:gd name="connsiteX6" fmla="*/ 3882695 w 5769111"/>
                <a:gd name="connsiteY6" fmla="*/ 579048 h 6229400"/>
                <a:gd name="connsiteX7" fmla="*/ 2683153 w 5769111"/>
                <a:gd name="connsiteY7" fmla="*/ 797003 h 6229400"/>
                <a:gd name="connsiteX8" fmla="*/ 1617493 w 5769111"/>
                <a:gd name="connsiteY8" fmla="*/ 1395738 h 6229400"/>
                <a:gd name="connsiteX9" fmla="*/ 880408 w 5769111"/>
                <a:gd name="connsiteY9" fmla="*/ 2259099 h 6229400"/>
                <a:gd name="connsiteX10" fmla="*/ 613135 w 5769111"/>
                <a:gd name="connsiteY10" fmla="*/ 3263863 h 6229400"/>
                <a:gd name="connsiteX11" fmla="*/ 1055484 w 5769111"/>
                <a:gd name="connsiteY11" fmla="*/ 4196825 h 6229400"/>
                <a:gd name="connsiteX12" fmla="*/ 1278376 w 5769111"/>
                <a:gd name="connsiteY12" fmla="*/ 4492950 h 6229400"/>
                <a:gd name="connsiteX13" fmla="*/ 3369851 w 5769111"/>
                <a:gd name="connsiteY13" fmla="*/ 5650468 h 6229400"/>
                <a:gd name="connsiteX14" fmla="*/ 4957551 w 5769111"/>
                <a:gd name="connsiteY14" fmla="*/ 4938355 h 6229400"/>
                <a:gd name="connsiteX15" fmla="*/ 5150773 w 5769111"/>
                <a:gd name="connsiteY15" fmla="*/ 4796950 h 6229400"/>
                <a:gd name="connsiteX16" fmla="*/ 5747247 w 5769111"/>
                <a:gd name="connsiteY16" fmla="*/ 4338176 h 6229400"/>
                <a:gd name="connsiteX17" fmla="*/ 5769111 w 5769111"/>
                <a:gd name="connsiteY17" fmla="*/ 4318497 h 6229400"/>
                <a:gd name="connsiteX18" fmla="*/ 5769111 w 5769111"/>
                <a:gd name="connsiteY18" fmla="*/ 5074612 h 6229400"/>
                <a:gd name="connsiteX19" fmla="*/ 5636252 w 5769111"/>
                <a:gd name="connsiteY19" fmla="*/ 5174208 h 6229400"/>
                <a:gd name="connsiteX20" fmla="*/ 5334922 w 5769111"/>
                <a:gd name="connsiteY20" fmla="*/ 5394528 h 6229400"/>
                <a:gd name="connsiteX21" fmla="*/ 3369727 w 5769111"/>
                <a:gd name="connsiteY21" fmla="*/ 6229400 h 6229400"/>
                <a:gd name="connsiteX22" fmla="*/ 771046 w 5769111"/>
                <a:gd name="connsiteY22" fmla="*/ 4817913 h 6229400"/>
                <a:gd name="connsiteX23" fmla="*/ 0 w 5769111"/>
                <a:gd name="connsiteY23" fmla="*/ 3263748 h 6229400"/>
                <a:gd name="connsiteX24" fmla="*/ 3882695 w 5769111"/>
                <a:gd name="connsiteY24"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769111" h="6229400">
                  <a:moveTo>
                    <a:pt x="3882695" y="0"/>
                  </a:moveTo>
                  <a:cubicBezTo>
                    <a:pt x="4601253" y="0"/>
                    <a:pt x="5210727" y="205477"/>
                    <a:pt x="5691883" y="557381"/>
                  </a:cubicBezTo>
                  <a:lnTo>
                    <a:pt x="5769111" y="620523"/>
                  </a:lnTo>
                  <a:lnTo>
                    <a:pt x="5769111" y="1464911"/>
                  </a:lnTo>
                  <a:lnTo>
                    <a:pt x="5660063" y="1328105"/>
                  </a:lnTo>
                  <a:cubicBezTo>
                    <a:pt x="5449800" y="1091506"/>
                    <a:pt x="5197607" y="907600"/>
                    <a:pt x="4910471" y="781599"/>
                  </a:cubicBezTo>
                  <a:cubicBezTo>
                    <a:pt x="4604088" y="647260"/>
                    <a:pt x="4258349" y="579048"/>
                    <a:pt x="3882695" y="579048"/>
                  </a:cubicBezTo>
                  <a:cubicBezTo>
                    <a:pt x="3484238" y="579048"/>
                    <a:pt x="3080631" y="652240"/>
                    <a:pt x="2683153" y="797003"/>
                  </a:cubicBezTo>
                  <a:cubicBezTo>
                    <a:pt x="2296098" y="937595"/>
                    <a:pt x="1927678" y="1144662"/>
                    <a:pt x="1617493" y="1395738"/>
                  </a:cubicBezTo>
                  <a:cubicBezTo>
                    <a:pt x="1301915" y="1651098"/>
                    <a:pt x="1053890" y="1941665"/>
                    <a:pt x="880408" y="2259099"/>
                  </a:cubicBezTo>
                  <a:cubicBezTo>
                    <a:pt x="703125" y="2583597"/>
                    <a:pt x="613135" y="2921645"/>
                    <a:pt x="613135" y="3263863"/>
                  </a:cubicBezTo>
                  <a:cubicBezTo>
                    <a:pt x="613135" y="3608512"/>
                    <a:pt x="756702" y="3809789"/>
                    <a:pt x="1055484" y="4196825"/>
                  </a:cubicBezTo>
                  <a:cubicBezTo>
                    <a:pt x="1127574" y="4290167"/>
                    <a:pt x="1202116" y="4386753"/>
                    <a:pt x="1278376" y="4492950"/>
                  </a:cubicBezTo>
                  <a:cubicBezTo>
                    <a:pt x="1861105" y="5304313"/>
                    <a:pt x="2486623" y="5650468"/>
                    <a:pt x="3369851" y="5650468"/>
                  </a:cubicBezTo>
                  <a:cubicBezTo>
                    <a:pt x="3949515" y="5650468"/>
                    <a:pt x="4374822" y="5368471"/>
                    <a:pt x="4957551" y="4938355"/>
                  </a:cubicBezTo>
                  <a:cubicBezTo>
                    <a:pt x="5022653" y="4890293"/>
                    <a:pt x="5087755" y="4842811"/>
                    <a:pt x="5150773" y="4796950"/>
                  </a:cubicBezTo>
                  <a:cubicBezTo>
                    <a:pt x="5364254" y="4641404"/>
                    <a:pt x="5570313" y="4491241"/>
                    <a:pt x="5747247" y="4338176"/>
                  </a:cubicBezTo>
                  <a:lnTo>
                    <a:pt x="5769111" y="4318497"/>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5BD26A8C-8D1D-41E6-A71E-FE9AC75F3F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675390 h 6229400"/>
                <a:gd name="connsiteX4" fmla="*/ 5711488 w 5769111"/>
                <a:gd name="connsiteY4" fmla="*/ 1585205 h 6229400"/>
                <a:gd name="connsiteX5" fmla="*/ 5566027 w 5769111"/>
                <a:gd name="connsiteY5" fmla="*/ 1402571 h 6229400"/>
                <a:gd name="connsiteX6" fmla="*/ 4858734 w 5769111"/>
                <a:gd name="connsiteY6" fmla="*/ 886639 h 6229400"/>
                <a:gd name="connsiteX7" fmla="*/ 3882695 w 5769111"/>
                <a:gd name="connsiteY7" fmla="*/ 694858 h 6229400"/>
                <a:gd name="connsiteX8" fmla="*/ 2727046 w 5769111"/>
                <a:gd name="connsiteY8" fmla="*/ 905053 h 6229400"/>
                <a:gd name="connsiteX9" fmla="*/ 1697186 w 5769111"/>
                <a:gd name="connsiteY9" fmla="*/ 1483638 h 6229400"/>
                <a:gd name="connsiteX10" fmla="*/ 989279 w 5769111"/>
                <a:gd name="connsiteY10" fmla="*/ 2312139 h 6229400"/>
                <a:gd name="connsiteX11" fmla="*/ 735615 w 5769111"/>
                <a:gd name="connsiteY11" fmla="*/ 3263863 h 6229400"/>
                <a:gd name="connsiteX12" fmla="*/ 1154424 w 5769111"/>
                <a:gd name="connsiteY12" fmla="*/ 4128614 h 6229400"/>
                <a:gd name="connsiteX13" fmla="*/ 1379768 w 5769111"/>
                <a:gd name="connsiteY13" fmla="*/ 4427981 h 6229400"/>
                <a:gd name="connsiteX14" fmla="*/ 2239456 w 5769111"/>
                <a:gd name="connsiteY14" fmla="*/ 5256947 h 6229400"/>
                <a:gd name="connsiteX15" fmla="*/ 3369727 w 5769111"/>
                <a:gd name="connsiteY15" fmla="*/ 5534658 h 6229400"/>
                <a:gd name="connsiteX16" fmla="*/ 4096760 w 5769111"/>
                <a:gd name="connsiteY16" fmla="*/ 5357817 h 6229400"/>
                <a:gd name="connsiteX17" fmla="*/ 4881905 w 5769111"/>
                <a:gd name="connsiteY17" fmla="*/ 4847212 h 6229400"/>
                <a:gd name="connsiteX18" fmla="*/ 5075739 w 5769111"/>
                <a:gd name="connsiteY18" fmla="*/ 4705346 h 6229400"/>
                <a:gd name="connsiteX19" fmla="*/ 5759930 w 5769111"/>
                <a:gd name="connsiteY19" fmla="*/ 4166809 h 6229400"/>
                <a:gd name="connsiteX20" fmla="*/ 5769111 w 5769111"/>
                <a:gd name="connsiteY20" fmla="*/ 4157764 h 6229400"/>
                <a:gd name="connsiteX21" fmla="*/ 5769111 w 5769111"/>
                <a:gd name="connsiteY21" fmla="*/ 5074612 h 6229400"/>
                <a:gd name="connsiteX22" fmla="*/ 5636252 w 5769111"/>
                <a:gd name="connsiteY22" fmla="*/ 5174208 h 6229400"/>
                <a:gd name="connsiteX23" fmla="*/ 5334922 w 5769111"/>
                <a:gd name="connsiteY23" fmla="*/ 5394528 h 6229400"/>
                <a:gd name="connsiteX24" fmla="*/ 3369727 w 5769111"/>
                <a:gd name="connsiteY24" fmla="*/ 6229400 h 6229400"/>
                <a:gd name="connsiteX25" fmla="*/ 771046 w 5769111"/>
                <a:gd name="connsiteY25" fmla="*/ 4817913 h 6229400"/>
                <a:gd name="connsiteX26" fmla="*/ 0 w 5769111"/>
                <a:gd name="connsiteY26" fmla="*/ 3263748 h 6229400"/>
                <a:gd name="connsiteX27" fmla="*/ 3882695 w 5769111"/>
                <a:gd name="connsiteY27"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769111" h="6229400">
                  <a:moveTo>
                    <a:pt x="3882695" y="0"/>
                  </a:moveTo>
                  <a:cubicBezTo>
                    <a:pt x="4601253" y="0"/>
                    <a:pt x="5210727" y="205477"/>
                    <a:pt x="5691883" y="557381"/>
                  </a:cubicBezTo>
                  <a:lnTo>
                    <a:pt x="5769111" y="620523"/>
                  </a:lnTo>
                  <a:lnTo>
                    <a:pt x="5769111" y="1675390"/>
                  </a:lnTo>
                  <a:lnTo>
                    <a:pt x="5711488" y="1585205"/>
                  </a:lnTo>
                  <a:cubicBezTo>
                    <a:pt x="5665942" y="1521390"/>
                    <a:pt x="5617428" y="1460432"/>
                    <a:pt x="5566027" y="1402571"/>
                  </a:cubicBezTo>
                  <a:cubicBezTo>
                    <a:pt x="5367411" y="1179058"/>
                    <a:pt x="5129563" y="1005460"/>
                    <a:pt x="4858734" y="886639"/>
                  </a:cubicBezTo>
                  <a:cubicBezTo>
                    <a:pt x="4568779" y="759363"/>
                    <a:pt x="4240327" y="694858"/>
                    <a:pt x="3882695" y="694858"/>
                  </a:cubicBezTo>
                  <a:cubicBezTo>
                    <a:pt x="3504835" y="694858"/>
                    <a:pt x="3105151" y="767471"/>
                    <a:pt x="2727046" y="905053"/>
                  </a:cubicBezTo>
                  <a:cubicBezTo>
                    <a:pt x="2352985" y="1041013"/>
                    <a:pt x="1996826" y="1241132"/>
                    <a:pt x="1697186" y="1483638"/>
                  </a:cubicBezTo>
                  <a:cubicBezTo>
                    <a:pt x="1397913" y="1725796"/>
                    <a:pt x="1153199" y="2012308"/>
                    <a:pt x="989279" y="2312139"/>
                  </a:cubicBezTo>
                  <a:cubicBezTo>
                    <a:pt x="820946" y="2620077"/>
                    <a:pt x="735615" y="2940290"/>
                    <a:pt x="735615" y="3263863"/>
                  </a:cubicBezTo>
                  <a:cubicBezTo>
                    <a:pt x="735615" y="3573074"/>
                    <a:pt x="863980" y="3752464"/>
                    <a:pt x="1154424" y="4128614"/>
                  </a:cubicBezTo>
                  <a:cubicBezTo>
                    <a:pt x="1227127" y="4222767"/>
                    <a:pt x="1302282" y="4320162"/>
                    <a:pt x="1379768" y="4427981"/>
                  </a:cubicBezTo>
                  <a:cubicBezTo>
                    <a:pt x="1653784" y="4809458"/>
                    <a:pt x="1934912" y="5080685"/>
                    <a:pt x="2239456" y="5256947"/>
                  </a:cubicBezTo>
                  <a:cubicBezTo>
                    <a:pt x="2562268" y="5443863"/>
                    <a:pt x="2932037" y="5534658"/>
                    <a:pt x="3369727" y="5534658"/>
                  </a:cubicBezTo>
                  <a:cubicBezTo>
                    <a:pt x="3618120" y="5534658"/>
                    <a:pt x="3849103" y="5478491"/>
                    <a:pt x="4096760" y="5357817"/>
                  </a:cubicBezTo>
                  <a:cubicBezTo>
                    <a:pt x="4351037" y="5233901"/>
                    <a:pt x="4602740" y="5053238"/>
                    <a:pt x="4881905" y="4847212"/>
                  </a:cubicBezTo>
                  <a:cubicBezTo>
                    <a:pt x="4947375" y="4798920"/>
                    <a:pt x="5012599" y="4751322"/>
                    <a:pt x="5075739" y="4705346"/>
                  </a:cubicBezTo>
                  <a:cubicBezTo>
                    <a:pt x="5327320" y="4521990"/>
                    <a:pt x="5568418" y="4346256"/>
                    <a:pt x="5759930" y="4166809"/>
                  </a:cubicBezTo>
                  <a:lnTo>
                    <a:pt x="5769111" y="4157764"/>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Graphic 6" descr="Presentation with Checklist">
            <a:extLst>
              <a:ext uri="{FF2B5EF4-FFF2-40B4-BE49-F238E27FC236}">
                <a16:creationId xmlns:a16="http://schemas.microsoft.com/office/drawing/2014/main" id="{8E1E81C2-0D2C-7709-4968-89476CC06C4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121726" y="1629089"/>
            <a:ext cx="3620021" cy="3620021"/>
          </a:xfrm>
          <a:prstGeom prst="rect">
            <a:avLst/>
          </a:prstGeom>
        </p:spPr>
      </p:pic>
    </p:spTree>
    <p:extLst>
      <p:ext uri="{BB962C8B-B14F-4D97-AF65-F5344CB8AC3E}">
        <p14:creationId xmlns:p14="http://schemas.microsoft.com/office/powerpoint/2010/main" val="10201649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292E807-7486-70FA-6B0E-1C59DD39B2CC}"/>
            </a:ext>
          </a:extLst>
        </p:cNvPr>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1" name="Rectangle 10">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F7613D4D-14D2-65D5-B4C8-EC8AE6E89481}"/>
              </a:ext>
            </a:extLst>
          </p:cNvPr>
          <p:cNvSpPr>
            <a:spLocks noGrp="1"/>
          </p:cNvSpPr>
          <p:nvPr>
            <p:ph type="title"/>
          </p:nvPr>
        </p:nvSpPr>
        <p:spPr>
          <a:xfrm>
            <a:off x="761803" y="350196"/>
            <a:ext cx="4646904" cy="1624520"/>
          </a:xfrm>
        </p:spPr>
        <p:txBody>
          <a:bodyPr anchor="ctr">
            <a:normAutofit/>
          </a:bodyPr>
          <a:lstStyle/>
          <a:p>
            <a:r>
              <a:rPr lang="en-US" sz="4000">
                <a:ea typeface="Calibri Light"/>
                <a:cs typeface="Calibri Light"/>
              </a:rPr>
              <a:t>Information and expertise</a:t>
            </a:r>
            <a:endParaRPr lang="en-US" sz="4000"/>
          </a:p>
        </p:txBody>
      </p:sp>
      <p:sp>
        <p:nvSpPr>
          <p:cNvPr id="3" name="Segnaposto contenuto 2">
            <a:extLst>
              <a:ext uri="{FF2B5EF4-FFF2-40B4-BE49-F238E27FC236}">
                <a16:creationId xmlns:a16="http://schemas.microsoft.com/office/drawing/2014/main" id="{BA5C5339-EB0F-01E3-A55F-124119F6530A}"/>
              </a:ext>
            </a:extLst>
          </p:cNvPr>
          <p:cNvSpPr>
            <a:spLocks noGrp="1"/>
          </p:cNvSpPr>
          <p:nvPr>
            <p:ph idx="1"/>
          </p:nvPr>
        </p:nvSpPr>
        <p:spPr>
          <a:xfrm>
            <a:off x="761802" y="2201779"/>
            <a:ext cx="4646905" cy="4154570"/>
          </a:xfrm>
        </p:spPr>
        <p:txBody>
          <a:bodyPr vert="horz" lIns="91440" tIns="45720" rIns="91440" bIns="45720" rtlCol="0" anchor="ctr">
            <a:noAutofit/>
          </a:bodyPr>
          <a:lstStyle/>
          <a:p>
            <a:r>
              <a:rPr lang="en-US" sz="2400" dirty="0">
                <a:ea typeface="Calibri"/>
                <a:cs typeface="Calibri"/>
              </a:rPr>
              <a:t>The large amount of information and expertise needed in environmental decision making </a:t>
            </a:r>
            <a:r>
              <a:rPr lang="en-US" sz="2400" b="1" dirty="0">
                <a:ea typeface="Calibri"/>
                <a:cs typeface="Calibri"/>
              </a:rPr>
              <a:t>presents a number of challenges for public law and in particularly administrative law</a:t>
            </a:r>
            <a:r>
              <a:rPr lang="en-US" sz="2400" dirty="0">
                <a:ea typeface="Calibri"/>
                <a:cs typeface="Calibri"/>
              </a:rPr>
              <a:t>.</a:t>
            </a:r>
          </a:p>
        </p:txBody>
      </p:sp>
      <p:pic>
        <p:nvPicPr>
          <p:cNvPr id="5" name="Picture 4" descr="Cluster of books">
            <a:extLst>
              <a:ext uri="{FF2B5EF4-FFF2-40B4-BE49-F238E27FC236}">
                <a16:creationId xmlns:a16="http://schemas.microsoft.com/office/drawing/2014/main" id="{6BA080D5-E632-DF5B-CFB1-F6BB0718DEC6}"/>
              </a:ext>
            </a:extLst>
          </p:cNvPr>
          <p:cNvPicPr>
            <a:picLocks noChangeAspect="1"/>
          </p:cNvPicPr>
          <p:nvPr/>
        </p:nvPicPr>
        <p:blipFill rotWithShape="1">
          <a:blip r:embed="rId2"/>
          <a:srcRect l="23220" r="20683" b="-3"/>
          <a:stretch/>
        </p:blipFill>
        <p:spPr>
          <a:xfrm>
            <a:off x="6096000" y="1"/>
            <a:ext cx="6102825" cy="6858000"/>
          </a:xfrm>
          <a:prstGeom prst="rect">
            <a:avLst/>
          </a:prstGeom>
        </p:spPr>
      </p:pic>
    </p:spTree>
    <p:extLst>
      <p:ext uri="{BB962C8B-B14F-4D97-AF65-F5344CB8AC3E}">
        <p14:creationId xmlns:p14="http://schemas.microsoft.com/office/powerpoint/2010/main" val="97619803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292E807-7486-70FA-6B0E-1C59DD39B2CC}"/>
            </a:ext>
          </a:extLst>
        </p:cNvPr>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1" name="Rectangle 10">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F7613D4D-14D2-65D5-B4C8-EC8AE6E89481}"/>
              </a:ext>
            </a:extLst>
          </p:cNvPr>
          <p:cNvSpPr>
            <a:spLocks noGrp="1"/>
          </p:cNvSpPr>
          <p:nvPr>
            <p:ph type="title"/>
          </p:nvPr>
        </p:nvSpPr>
        <p:spPr>
          <a:xfrm>
            <a:off x="761803" y="350196"/>
            <a:ext cx="4646904" cy="1624520"/>
          </a:xfrm>
        </p:spPr>
        <p:txBody>
          <a:bodyPr anchor="ctr">
            <a:normAutofit/>
          </a:bodyPr>
          <a:lstStyle/>
          <a:p>
            <a:r>
              <a:rPr lang="en-US" sz="4000">
                <a:ea typeface="Calibri Light"/>
                <a:cs typeface="Calibri Light"/>
              </a:rPr>
              <a:t>Information and expertise</a:t>
            </a:r>
            <a:endParaRPr lang="en-US" sz="4000"/>
          </a:p>
        </p:txBody>
      </p:sp>
      <p:sp>
        <p:nvSpPr>
          <p:cNvPr id="3" name="Segnaposto contenuto 2">
            <a:extLst>
              <a:ext uri="{FF2B5EF4-FFF2-40B4-BE49-F238E27FC236}">
                <a16:creationId xmlns:a16="http://schemas.microsoft.com/office/drawing/2014/main" id="{BA5C5339-EB0F-01E3-A55F-124119F6530A}"/>
              </a:ext>
            </a:extLst>
          </p:cNvPr>
          <p:cNvSpPr>
            <a:spLocks noGrp="1"/>
          </p:cNvSpPr>
          <p:nvPr>
            <p:ph idx="1"/>
          </p:nvPr>
        </p:nvSpPr>
        <p:spPr>
          <a:xfrm>
            <a:off x="568459" y="2213152"/>
            <a:ext cx="4646905" cy="4154570"/>
          </a:xfrm>
        </p:spPr>
        <p:txBody>
          <a:bodyPr vert="horz" lIns="91440" tIns="45720" rIns="91440" bIns="45720" rtlCol="0" anchor="ctr">
            <a:noAutofit/>
          </a:bodyPr>
          <a:lstStyle/>
          <a:p>
            <a:r>
              <a:rPr lang="en-US" sz="2400" dirty="0">
                <a:ea typeface="Calibri"/>
                <a:cs typeface="Calibri"/>
              </a:rPr>
              <a:t>There is the </a:t>
            </a:r>
            <a:r>
              <a:rPr lang="en-US" sz="2400" b="1" dirty="0">
                <a:ea typeface="Calibri"/>
                <a:cs typeface="Calibri"/>
              </a:rPr>
              <a:t>practical problem</a:t>
            </a:r>
            <a:r>
              <a:rPr lang="en-US" sz="2400" dirty="0">
                <a:ea typeface="Calibri"/>
                <a:cs typeface="Calibri"/>
              </a:rPr>
              <a:t> of how such knowledge and expertise can be </a:t>
            </a:r>
            <a:r>
              <a:rPr lang="en-US" sz="2400" b="1" dirty="0">
                <a:ea typeface="Calibri"/>
                <a:cs typeface="Calibri"/>
              </a:rPr>
              <a:t>integrated </a:t>
            </a:r>
            <a:r>
              <a:rPr lang="en-US" sz="2400" dirty="0">
                <a:ea typeface="Calibri"/>
                <a:cs typeface="Calibri"/>
              </a:rPr>
              <a:t>into administrative decision making. This issue arises because administrative law doctrine developed in areas with </a:t>
            </a:r>
            <a:r>
              <a:rPr lang="en-US" sz="2400" b="1" dirty="0">
                <a:ea typeface="Calibri"/>
                <a:cs typeface="Calibri"/>
              </a:rPr>
              <a:t>more limited information requirements</a:t>
            </a:r>
            <a:r>
              <a:rPr lang="en-US" sz="2400" dirty="0">
                <a:ea typeface="Calibri"/>
                <a:cs typeface="Calibri"/>
              </a:rPr>
              <a:t>, for example, in relation to administrative decisions over whether to </a:t>
            </a:r>
            <a:r>
              <a:rPr lang="en-US" sz="2400">
                <a:ea typeface="Calibri"/>
                <a:cs typeface="Calibri"/>
              </a:rPr>
              <a:t>award Social Security benefits.</a:t>
            </a:r>
            <a:endParaRPr lang="it-IT" sz="2400"/>
          </a:p>
        </p:txBody>
      </p:sp>
      <p:pic>
        <p:nvPicPr>
          <p:cNvPr id="5" name="Picture 4" descr="Cluster of books">
            <a:extLst>
              <a:ext uri="{FF2B5EF4-FFF2-40B4-BE49-F238E27FC236}">
                <a16:creationId xmlns:a16="http://schemas.microsoft.com/office/drawing/2014/main" id="{6BA080D5-E632-DF5B-CFB1-F6BB0718DEC6}"/>
              </a:ext>
            </a:extLst>
          </p:cNvPr>
          <p:cNvPicPr>
            <a:picLocks noChangeAspect="1"/>
          </p:cNvPicPr>
          <p:nvPr/>
        </p:nvPicPr>
        <p:blipFill rotWithShape="1">
          <a:blip r:embed="rId2"/>
          <a:srcRect l="23220" r="20683" b="-3"/>
          <a:stretch/>
        </p:blipFill>
        <p:spPr>
          <a:xfrm>
            <a:off x="6096000" y="1"/>
            <a:ext cx="6102825" cy="6858000"/>
          </a:xfrm>
          <a:prstGeom prst="rect">
            <a:avLst/>
          </a:prstGeom>
        </p:spPr>
      </p:pic>
    </p:spTree>
    <p:extLst>
      <p:ext uri="{BB962C8B-B14F-4D97-AF65-F5344CB8AC3E}">
        <p14:creationId xmlns:p14="http://schemas.microsoft.com/office/powerpoint/2010/main" val="36135593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B6E2F43-29E9-49D9-91FC-E5FEFAAA70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descr="Magnifying glass and question mark">
            <a:extLst>
              <a:ext uri="{FF2B5EF4-FFF2-40B4-BE49-F238E27FC236}">
                <a16:creationId xmlns:a16="http://schemas.microsoft.com/office/drawing/2014/main" id="{5E01EBA7-F5B4-C37D-254E-5DFA0788FAD8}"/>
              </a:ext>
            </a:extLst>
          </p:cNvPr>
          <p:cNvPicPr>
            <a:picLocks noChangeAspect="1"/>
          </p:cNvPicPr>
          <p:nvPr/>
        </p:nvPicPr>
        <p:blipFill>
          <a:blip r:embed="rId2"/>
          <a:stretch>
            <a:fillRect/>
          </a:stretch>
        </p:blipFill>
        <p:spPr>
          <a:xfrm>
            <a:off x="7069760" y="3976742"/>
            <a:ext cx="5122239" cy="2881259"/>
          </a:xfrm>
          <a:custGeom>
            <a:avLst/>
            <a:gdLst/>
            <a:ahLst/>
            <a:cxnLst/>
            <a:rect l="l" t="t" r="r" b="b"/>
            <a:pathLst>
              <a:path w="5580942" h="5519103">
                <a:moveTo>
                  <a:pt x="169765" y="0"/>
                </a:moveTo>
                <a:lnTo>
                  <a:pt x="5580942" y="0"/>
                </a:lnTo>
                <a:lnTo>
                  <a:pt x="5580942" y="5519103"/>
                </a:lnTo>
                <a:lnTo>
                  <a:pt x="9100" y="5519103"/>
                </a:lnTo>
                <a:lnTo>
                  <a:pt x="0" y="5474029"/>
                </a:lnTo>
                <a:lnTo>
                  <a:pt x="0" y="169765"/>
                </a:lnTo>
                <a:cubicBezTo>
                  <a:pt x="0" y="76006"/>
                  <a:pt x="76006" y="0"/>
                  <a:pt x="169765" y="0"/>
                </a:cubicBezTo>
                <a:close/>
              </a:path>
            </a:pathLst>
          </a:custGeom>
        </p:spPr>
      </p:pic>
      <p:sp>
        <p:nvSpPr>
          <p:cNvPr id="11" name="Arc 10">
            <a:extLst>
              <a:ext uri="{FF2B5EF4-FFF2-40B4-BE49-F238E27FC236}">
                <a16:creationId xmlns:a16="http://schemas.microsoft.com/office/drawing/2014/main" id="{3BA62E19-CD42-4C09-B825-844B4943D4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87212" y="587516"/>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olo 1">
            <a:extLst>
              <a:ext uri="{FF2B5EF4-FFF2-40B4-BE49-F238E27FC236}">
                <a16:creationId xmlns:a16="http://schemas.microsoft.com/office/drawing/2014/main" id="{17DD8435-0330-57AD-E093-3DE2C926521F}"/>
              </a:ext>
            </a:extLst>
          </p:cNvPr>
          <p:cNvSpPr>
            <a:spLocks noGrp="1"/>
          </p:cNvSpPr>
          <p:nvPr>
            <p:ph type="title"/>
          </p:nvPr>
        </p:nvSpPr>
        <p:spPr>
          <a:xfrm>
            <a:off x="838200" y="365125"/>
            <a:ext cx="10515599" cy="1325563"/>
          </a:xfrm>
        </p:spPr>
        <p:txBody>
          <a:bodyPr>
            <a:normAutofit/>
          </a:bodyPr>
          <a:lstStyle/>
          <a:p>
            <a:r>
              <a:rPr lang="it-IT" dirty="0">
                <a:ea typeface="Calibri Light"/>
                <a:cs typeface="Calibri Light"/>
              </a:rPr>
              <a:t>Expertise and </a:t>
            </a:r>
            <a:r>
              <a:rPr lang="it-IT" dirty="0" err="1">
                <a:ea typeface="Calibri Light"/>
                <a:cs typeface="Calibri Light"/>
              </a:rPr>
              <a:t>discretion</a:t>
            </a:r>
            <a:endParaRPr lang="it-IT" dirty="0" err="1"/>
          </a:p>
        </p:txBody>
      </p:sp>
      <p:sp>
        <p:nvSpPr>
          <p:cNvPr id="3" name="Segnaposto contenuto 2">
            <a:extLst>
              <a:ext uri="{FF2B5EF4-FFF2-40B4-BE49-F238E27FC236}">
                <a16:creationId xmlns:a16="http://schemas.microsoft.com/office/drawing/2014/main" id="{23450B4E-ED4D-F4AD-E9B4-CF919D4D9B17}"/>
              </a:ext>
            </a:extLst>
          </p:cNvPr>
          <p:cNvSpPr>
            <a:spLocks noGrp="1"/>
          </p:cNvSpPr>
          <p:nvPr>
            <p:ph idx="1"/>
          </p:nvPr>
        </p:nvSpPr>
        <p:spPr>
          <a:xfrm>
            <a:off x="838200" y="1825625"/>
            <a:ext cx="5393361" cy="4351338"/>
          </a:xfrm>
        </p:spPr>
        <p:txBody>
          <a:bodyPr vert="horz" lIns="91440" tIns="45720" rIns="91440" bIns="45720" rtlCol="0" anchor="t">
            <a:normAutofit/>
          </a:bodyPr>
          <a:lstStyle/>
          <a:p>
            <a:r>
              <a:rPr lang="en-US" sz="2400" dirty="0">
                <a:ea typeface="Calibri"/>
                <a:cs typeface="Calibri"/>
              </a:rPr>
              <a:t>There is also the </a:t>
            </a:r>
            <a:r>
              <a:rPr lang="en-US" sz="2400" b="1" dirty="0">
                <a:ea typeface="Calibri"/>
                <a:cs typeface="Calibri"/>
              </a:rPr>
              <a:t>problem of how to limit discretion</a:t>
            </a:r>
            <a:r>
              <a:rPr lang="en-US" sz="2400" dirty="0">
                <a:ea typeface="Calibri"/>
                <a:cs typeface="Calibri"/>
              </a:rPr>
              <a:t> in relation to decision making, which requires expertise and is information intensive. This is a major theme in </a:t>
            </a:r>
            <a:r>
              <a:rPr lang="en-US" sz="2400" b="1" dirty="0">
                <a:ea typeface="Calibri"/>
                <a:cs typeface="Calibri"/>
              </a:rPr>
              <a:t>judicial review</a:t>
            </a:r>
            <a:r>
              <a:rPr lang="en-US" sz="2400" dirty="0">
                <a:ea typeface="Calibri"/>
                <a:cs typeface="Calibri"/>
              </a:rPr>
              <a:t>. It is important that </a:t>
            </a:r>
            <a:r>
              <a:rPr lang="en-US" sz="2400" b="1" dirty="0">
                <a:ea typeface="Calibri"/>
                <a:cs typeface="Calibri"/>
              </a:rPr>
              <a:t>the expertise is not used as a shield for not reviewing a decision</a:t>
            </a:r>
            <a:r>
              <a:rPr lang="en-US" sz="2400" dirty="0">
                <a:ea typeface="Calibri"/>
                <a:cs typeface="Calibri"/>
              </a:rPr>
              <a:t>. </a:t>
            </a:r>
          </a:p>
          <a:p>
            <a:pPr marL="0" indent="0">
              <a:buNone/>
            </a:pPr>
            <a:endParaRPr lang="en-US" sz="2400" dirty="0">
              <a:ea typeface="Calibri"/>
              <a:cs typeface="Calibri"/>
            </a:endParaRPr>
          </a:p>
        </p:txBody>
      </p:sp>
      <p:sp>
        <p:nvSpPr>
          <p:cNvPr id="13" name="Oval 12">
            <a:extLst>
              <a:ext uri="{FF2B5EF4-FFF2-40B4-BE49-F238E27FC236}">
                <a16:creationId xmlns:a16="http://schemas.microsoft.com/office/drawing/2014/main" id="{8E63CC27-1C86-4653-8866-79C24C5C51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95924" y="1656147"/>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344179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B6E2F43-29E9-49D9-91FC-E5FEFAAA70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descr="Magnifying glass and question mark">
            <a:extLst>
              <a:ext uri="{FF2B5EF4-FFF2-40B4-BE49-F238E27FC236}">
                <a16:creationId xmlns:a16="http://schemas.microsoft.com/office/drawing/2014/main" id="{5E01EBA7-F5B4-C37D-254E-5DFA0788FAD8}"/>
              </a:ext>
            </a:extLst>
          </p:cNvPr>
          <p:cNvPicPr>
            <a:picLocks noChangeAspect="1"/>
          </p:cNvPicPr>
          <p:nvPr/>
        </p:nvPicPr>
        <p:blipFill>
          <a:blip r:embed="rId2"/>
          <a:stretch>
            <a:fillRect/>
          </a:stretch>
        </p:blipFill>
        <p:spPr>
          <a:xfrm>
            <a:off x="7069760" y="3976742"/>
            <a:ext cx="5122239" cy="2881259"/>
          </a:xfrm>
          <a:custGeom>
            <a:avLst/>
            <a:gdLst/>
            <a:ahLst/>
            <a:cxnLst/>
            <a:rect l="l" t="t" r="r" b="b"/>
            <a:pathLst>
              <a:path w="5580942" h="5519103">
                <a:moveTo>
                  <a:pt x="169765" y="0"/>
                </a:moveTo>
                <a:lnTo>
                  <a:pt x="5580942" y="0"/>
                </a:lnTo>
                <a:lnTo>
                  <a:pt x="5580942" y="5519103"/>
                </a:lnTo>
                <a:lnTo>
                  <a:pt x="9100" y="5519103"/>
                </a:lnTo>
                <a:lnTo>
                  <a:pt x="0" y="5474029"/>
                </a:lnTo>
                <a:lnTo>
                  <a:pt x="0" y="169765"/>
                </a:lnTo>
                <a:cubicBezTo>
                  <a:pt x="0" y="76006"/>
                  <a:pt x="76006" y="0"/>
                  <a:pt x="169765" y="0"/>
                </a:cubicBezTo>
                <a:close/>
              </a:path>
            </a:pathLst>
          </a:custGeom>
        </p:spPr>
      </p:pic>
      <p:sp>
        <p:nvSpPr>
          <p:cNvPr id="11" name="Arc 10">
            <a:extLst>
              <a:ext uri="{FF2B5EF4-FFF2-40B4-BE49-F238E27FC236}">
                <a16:creationId xmlns:a16="http://schemas.microsoft.com/office/drawing/2014/main" id="{3BA62E19-CD42-4C09-B825-844B4943D4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87212" y="587516"/>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olo 1">
            <a:extLst>
              <a:ext uri="{FF2B5EF4-FFF2-40B4-BE49-F238E27FC236}">
                <a16:creationId xmlns:a16="http://schemas.microsoft.com/office/drawing/2014/main" id="{17DD8435-0330-57AD-E093-3DE2C926521F}"/>
              </a:ext>
            </a:extLst>
          </p:cNvPr>
          <p:cNvSpPr>
            <a:spLocks noGrp="1"/>
          </p:cNvSpPr>
          <p:nvPr>
            <p:ph type="title"/>
          </p:nvPr>
        </p:nvSpPr>
        <p:spPr>
          <a:xfrm>
            <a:off x="838200" y="365125"/>
            <a:ext cx="10515599" cy="1325563"/>
          </a:xfrm>
        </p:spPr>
        <p:txBody>
          <a:bodyPr>
            <a:normAutofit/>
          </a:bodyPr>
          <a:lstStyle/>
          <a:p>
            <a:r>
              <a:rPr lang="it-IT" dirty="0">
                <a:ea typeface="Calibri Light"/>
                <a:cs typeface="Calibri Light"/>
              </a:rPr>
              <a:t>Expertise and </a:t>
            </a:r>
            <a:r>
              <a:rPr lang="it-IT" dirty="0" err="1">
                <a:ea typeface="Calibri Light"/>
                <a:cs typeface="Calibri Light"/>
              </a:rPr>
              <a:t>discretion</a:t>
            </a:r>
            <a:endParaRPr lang="it-IT" dirty="0" err="1"/>
          </a:p>
        </p:txBody>
      </p:sp>
      <p:sp>
        <p:nvSpPr>
          <p:cNvPr id="3" name="Segnaposto contenuto 2">
            <a:extLst>
              <a:ext uri="{FF2B5EF4-FFF2-40B4-BE49-F238E27FC236}">
                <a16:creationId xmlns:a16="http://schemas.microsoft.com/office/drawing/2014/main" id="{23450B4E-ED4D-F4AD-E9B4-CF919D4D9B17}"/>
              </a:ext>
            </a:extLst>
          </p:cNvPr>
          <p:cNvSpPr>
            <a:spLocks noGrp="1"/>
          </p:cNvSpPr>
          <p:nvPr>
            <p:ph idx="1"/>
          </p:nvPr>
        </p:nvSpPr>
        <p:spPr>
          <a:xfrm>
            <a:off x="838200" y="1825625"/>
            <a:ext cx="5393361" cy="4351338"/>
          </a:xfrm>
        </p:spPr>
        <p:txBody>
          <a:bodyPr vert="horz" lIns="91440" tIns="45720" rIns="91440" bIns="45720" rtlCol="0" anchor="t">
            <a:normAutofit/>
          </a:bodyPr>
          <a:lstStyle/>
          <a:p>
            <a:r>
              <a:rPr lang="en-US" dirty="0">
                <a:ea typeface="Calibri"/>
                <a:cs typeface="Calibri"/>
              </a:rPr>
              <a:t>The question of </a:t>
            </a:r>
            <a:r>
              <a:rPr lang="en-US" b="1" dirty="0">
                <a:ea typeface="Calibri"/>
                <a:cs typeface="Calibri"/>
              </a:rPr>
              <a:t>how to review expert discretion is not only a problem for judicial review</a:t>
            </a:r>
            <a:r>
              <a:rPr lang="en-US" dirty="0">
                <a:ea typeface="Calibri"/>
                <a:cs typeface="Calibri"/>
              </a:rPr>
              <a:t> but for any process of accountability applied in relation to environmental decision making.</a:t>
            </a:r>
            <a:endParaRPr lang="it-IT" dirty="0"/>
          </a:p>
        </p:txBody>
      </p:sp>
      <p:sp>
        <p:nvSpPr>
          <p:cNvPr id="13" name="Oval 12">
            <a:extLst>
              <a:ext uri="{FF2B5EF4-FFF2-40B4-BE49-F238E27FC236}">
                <a16:creationId xmlns:a16="http://schemas.microsoft.com/office/drawing/2014/main" id="{8E63CC27-1C86-4653-8866-79C24C5C51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95924" y="1656147"/>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2745241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7714BA24-7A41-9302-3B73-AF99333D2A39}"/>
              </a:ext>
            </a:extLst>
          </p:cNvPr>
          <p:cNvSpPr>
            <a:spLocks noGrp="1"/>
          </p:cNvSpPr>
          <p:nvPr>
            <p:ph type="title"/>
          </p:nvPr>
        </p:nvSpPr>
        <p:spPr>
          <a:xfrm>
            <a:off x="686834" y="1153572"/>
            <a:ext cx="3200400" cy="4461163"/>
          </a:xfrm>
        </p:spPr>
        <p:txBody>
          <a:bodyPr>
            <a:normAutofit/>
          </a:bodyPr>
          <a:lstStyle/>
          <a:p>
            <a:endParaRPr lang="it-IT">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Segnaposto contenuto 2">
            <a:extLst>
              <a:ext uri="{FF2B5EF4-FFF2-40B4-BE49-F238E27FC236}">
                <a16:creationId xmlns:a16="http://schemas.microsoft.com/office/drawing/2014/main" id="{337E1A4C-3D66-CC2E-6E0D-8C0D0059FB8C}"/>
              </a:ext>
            </a:extLst>
          </p:cNvPr>
          <p:cNvSpPr>
            <a:spLocks noGrp="1"/>
          </p:cNvSpPr>
          <p:nvPr>
            <p:ph idx="1"/>
          </p:nvPr>
        </p:nvSpPr>
        <p:spPr>
          <a:xfrm>
            <a:off x="4447308" y="591344"/>
            <a:ext cx="6906491" cy="5585619"/>
          </a:xfrm>
        </p:spPr>
        <p:txBody>
          <a:bodyPr anchor="ctr">
            <a:normAutofit/>
          </a:bodyPr>
          <a:lstStyle/>
          <a:p>
            <a:r>
              <a:rPr lang="it-IT" dirty="0">
                <a:ea typeface="Calibri"/>
                <a:cs typeface="Calibri"/>
              </a:rPr>
              <a:t>Pausa</a:t>
            </a:r>
            <a:endParaRPr lang="it-IT" dirty="0"/>
          </a:p>
        </p:txBody>
      </p:sp>
    </p:spTree>
    <p:extLst>
      <p:ext uri="{BB962C8B-B14F-4D97-AF65-F5344CB8AC3E}">
        <p14:creationId xmlns:p14="http://schemas.microsoft.com/office/powerpoint/2010/main" val="377313992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4C21BAE-6866-4C7A-A7EC-C1B2E572D5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Empty rows of chair">
            <a:extLst>
              <a:ext uri="{FF2B5EF4-FFF2-40B4-BE49-F238E27FC236}">
                <a16:creationId xmlns:a16="http://schemas.microsoft.com/office/drawing/2014/main" id="{2B6481BC-B6C3-0F12-1AC4-3F07219BC851}"/>
              </a:ext>
            </a:extLst>
          </p:cNvPr>
          <p:cNvPicPr>
            <a:picLocks noChangeAspect="1"/>
          </p:cNvPicPr>
          <p:nvPr/>
        </p:nvPicPr>
        <p:blipFill rotWithShape="1">
          <a:blip r:embed="rId2"/>
          <a:srcRect r="-2" b="15603"/>
          <a:stretch/>
        </p:blipFill>
        <p:spPr>
          <a:xfrm>
            <a:off x="1" y="1"/>
            <a:ext cx="12192000" cy="6857999"/>
          </a:xfrm>
          <a:prstGeom prst="rect">
            <a:avLst/>
          </a:prstGeom>
        </p:spPr>
      </p:pic>
      <p:sp useBgFill="1">
        <p:nvSpPr>
          <p:cNvPr id="11" name="Freeform: Shape 10">
            <a:extLst>
              <a:ext uri="{FF2B5EF4-FFF2-40B4-BE49-F238E27FC236}">
                <a16:creationId xmlns:a16="http://schemas.microsoft.com/office/drawing/2014/main" id="{7E7D0C94-08B4-48AE-8813-CC4D60294F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3899" y="609600"/>
            <a:ext cx="5372101" cy="5513767"/>
          </a:xfrm>
          <a:custGeom>
            <a:avLst/>
            <a:gdLst>
              <a:gd name="connsiteX0" fmla="*/ 0 w 5372101"/>
              <a:gd name="connsiteY0" fmla="*/ 0 h 5513767"/>
              <a:gd name="connsiteX1" fmla="*/ 5372101 w 5372101"/>
              <a:gd name="connsiteY1" fmla="*/ 0 h 5513767"/>
              <a:gd name="connsiteX2" fmla="*/ 5372101 w 5372101"/>
              <a:gd name="connsiteY2" fmla="*/ 5513767 h 5513767"/>
              <a:gd name="connsiteX3" fmla="*/ 5363126 w 5372101"/>
              <a:gd name="connsiteY3" fmla="*/ 5512835 h 5513767"/>
              <a:gd name="connsiteX4" fmla="*/ 5316714 w 5372101"/>
              <a:gd name="connsiteY4" fmla="*/ 5491247 h 5513767"/>
              <a:gd name="connsiteX5" fmla="*/ 5198331 w 5372101"/>
              <a:gd name="connsiteY5" fmla="*/ 5470092 h 5513767"/>
              <a:gd name="connsiteX6" fmla="*/ 5150428 w 5372101"/>
              <a:gd name="connsiteY6" fmla="*/ 5472506 h 5513767"/>
              <a:gd name="connsiteX7" fmla="*/ 5085506 w 5372101"/>
              <a:gd name="connsiteY7" fmla="*/ 5468851 h 5513767"/>
              <a:gd name="connsiteX8" fmla="*/ 4968663 w 5372101"/>
              <a:gd name="connsiteY8" fmla="*/ 5470487 h 5513767"/>
              <a:gd name="connsiteX9" fmla="*/ 4815623 w 5372101"/>
              <a:gd name="connsiteY9" fmla="*/ 5458622 h 5513767"/>
              <a:gd name="connsiteX10" fmla="*/ 4716679 w 5372101"/>
              <a:gd name="connsiteY10" fmla="*/ 5405365 h 5513767"/>
              <a:gd name="connsiteX11" fmla="*/ 4704891 w 5372101"/>
              <a:gd name="connsiteY11" fmla="*/ 5411529 h 5513767"/>
              <a:gd name="connsiteX12" fmla="*/ 4630496 w 5372101"/>
              <a:gd name="connsiteY12" fmla="*/ 5396532 h 5513767"/>
              <a:gd name="connsiteX13" fmla="*/ 4506964 w 5372101"/>
              <a:gd name="connsiteY13" fmla="*/ 5396685 h 5513767"/>
              <a:gd name="connsiteX14" fmla="*/ 4427135 w 5372101"/>
              <a:gd name="connsiteY14" fmla="*/ 5358585 h 5513767"/>
              <a:gd name="connsiteX15" fmla="*/ 4028338 w 5372101"/>
              <a:gd name="connsiteY15" fmla="*/ 5313494 h 5513767"/>
              <a:gd name="connsiteX16" fmla="*/ 4015367 w 5372101"/>
              <a:gd name="connsiteY16" fmla="*/ 5320766 h 5513767"/>
              <a:gd name="connsiteX17" fmla="*/ 4002837 w 5372101"/>
              <a:gd name="connsiteY17" fmla="*/ 5322294 h 5513767"/>
              <a:gd name="connsiteX18" fmla="*/ 3997650 w 5372101"/>
              <a:gd name="connsiteY18" fmla="*/ 5329513 h 5513767"/>
              <a:gd name="connsiteX19" fmla="*/ 3991991 w 5372101"/>
              <a:gd name="connsiteY19" fmla="*/ 5331908 h 5513767"/>
              <a:gd name="connsiteX20" fmla="*/ 3925210 w 5372101"/>
              <a:gd name="connsiteY20" fmla="*/ 5319395 h 5513767"/>
              <a:gd name="connsiteX21" fmla="*/ 3837014 w 5372101"/>
              <a:gd name="connsiteY21" fmla="*/ 5289023 h 5513767"/>
              <a:gd name="connsiteX22" fmla="*/ 3798765 w 5372101"/>
              <a:gd name="connsiteY22" fmla="*/ 5299431 h 5513767"/>
              <a:gd name="connsiteX23" fmla="*/ 3792144 w 5372101"/>
              <a:gd name="connsiteY23" fmla="*/ 5301616 h 5513767"/>
              <a:gd name="connsiteX24" fmla="*/ 3766249 w 5372101"/>
              <a:gd name="connsiteY24" fmla="*/ 5301869 h 5513767"/>
              <a:gd name="connsiteX25" fmla="*/ 3718651 w 5372101"/>
              <a:gd name="connsiteY25" fmla="*/ 5320541 h 5513767"/>
              <a:gd name="connsiteX26" fmla="*/ 3671207 w 5372101"/>
              <a:gd name="connsiteY26" fmla="*/ 5318046 h 5513767"/>
              <a:gd name="connsiteX27" fmla="*/ 3446863 w 5372101"/>
              <a:gd name="connsiteY27" fmla="*/ 5294348 h 5513767"/>
              <a:gd name="connsiteX28" fmla="*/ 3312000 w 5372101"/>
              <a:gd name="connsiteY28" fmla="*/ 5286923 h 5513767"/>
              <a:gd name="connsiteX29" fmla="*/ 3259756 w 5372101"/>
              <a:gd name="connsiteY29" fmla="*/ 5294712 h 5513767"/>
              <a:gd name="connsiteX30" fmla="*/ 3187481 w 5372101"/>
              <a:gd name="connsiteY30" fmla="*/ 5298457 h 5513767"/>
              <a:gd name="connsiteX31" fmla="*/ 3124115 w 5372101"/>
              <a:gd name="connsiteY31" fmla="*/ 5294626 h 5513767"/>
              <a:gd name="connsiteX32" fmla="*/ 3099907 w 5372101"/>
              <a:gd name="connsiteY32" fmla="*/ 5302443 h 5513767"/>
              <a:gd name="connsiteX33" fmla="*/ 3017494 w 5372101"/>
              <a:gd name="connsiteY33" fmla="*/ 5301439 h 5513767"/>
              <a:gd name="connsiteX34" fmla="*/ 3010848 w 5372101"/>
              <a:gd name="connsiteY34" fmla="*/ 5307225 h 5513767"/>
              <a:gd name="connsiteX35" fmla="*/ 2994286 w 5372101"/>
              <a:gd name="connsiteY35" fmla="*/ 5309060 h 5513767"/>
              <a:gd name="connsiteX36" fmla="*/ 2988160 w 5372101"/>
              <a:gd name="connsiteY36" fmla="*/ 5310041 h 5513767"/>
              <a:gd name="connsiteX37" fmla="*/ 2984260 w 5372101"/>
              <a:gd name="connsiteY37" fmla="*/ 5307528 h 5513767"/>
              <a:gd name="connsiteX38" fmla="*/ 2979127 w 5372101"/>
              <a:gd name="connsiteY38" fmla="*/ 5308389 h 5513767"/>
              <a:gd name="connsiteX39" fmla="*/ 2978660 w 5372101"/>
              <a:gd name="connsiteY39" fmla="*/ 5311563 h 5513767"/>
              <a:gd name="connsiteX40" fmla="*/ 2946326 w 5372101"/>
              <a:gd name="connsiteY40" fmla="*/ 5316745 h 5513767"/>
              <a:gd name="connsiteX41" fmla="*/ 2713134 w 5372101"/>
              <a:gd name="connsiteY41" fmla="*/ 5331381 h 5513767"/>
              <a:gd name="connsiteX42" fmla="*/ 2352072 w 5372101"/>
              <a:gd name="connsiteY42" fmla="*/ 5342761 h 5513767"/>
              <a:gd name="connsiteX43" fmla="*/ 2260922 w 5372101"/>
              <a:gd name="connsiteY43" fmla="*/ 5328122 h 5513767"/>
              <a:gd name="connsiteX44" fmla="*/ 2178497 w 5372101"/>
              <a:gd name="connsiteY44" fmla="*/ 5351065 h 5513767"/>
              <a:gd name="connsiteX45" fmla="*/ 2034408 w 5372101"/>
              <a:gd name="connsiteY45" fmla="*/ 5307958 h 5513767"/>
              <a:gd name="connsiteX46" fmla="*/ 1831505 w 5372101"/>
              <a:gd name="connsiteY46" fmla="*/ 5312691 h 5513767"/>
              <a:gd name="connsiteX47" fmla="*/ 1710387 w 5372101"/>
              <a:gd name="connsiteY47" fmla="*/ 5308705 h 5513767"/>
              <a:gd name="connsiteX48" fmla="*/ 1664816 w 5372101"/>
              <a:gd name="connsiteY48" fmla="*/ 5296479 h 5513767"/>
              <a:gd name="connsiteX49" fmla="*/ 1600883 w 5372101"/>
              <a:gd name="connsiteY49" fmla="*/ 5286607 h 5513767"/>
              <a:gd name="connsiteX50" fmla="*/ 1488397 w 5372101"/>
              <a:gd name="connsiteY50" fmla="*/ 5260898 h 5513767"/>
              <a:gd name="connsiteX51" fmla="*/ 1336670 w 5372101"/>
              <a:gd name="connsiteY51" fmla="*/ 5240770 h 5513767"/>
              <a:gd name="connsiteX52" fmla="*/ 1224297 w 5372101"/>
              <a:gd name="connsiteY52" fmla="*/ 5271845 h 5513767"/>
              <a:gd name="connsiteX53" fmla="*/ 1214830 w 5372101"/>
              <a:gd name="connsiteY53" fmla="*/ 5263450 h 5513767"/>
              <a:gd name="connsiteX54" fmla="*/ 1138181 w 5372101"/>
              <a:gd name="connsiteY54" fmla="*/ 5262590 h 5513767"/>
              <a:gd name="connsiteX55" fmla="*/ 943575 w 5372101"/>
              <a:gd name="connsiteY55" fmla="*/ 5290808 h 5513767"/>
              <a:gd name="connsiteX56" fmla="*/ 529813 w 5372101"/>
              <a:gd name="connsiteY56" fmla="*/ 5218555 h 5513767"/>
              <a:gd name="connsiteX57" fmla="*/ 519546 w 5372101"/>
              <a:gd name="connsiteY57" fmla="*/ 5208845 h 5513767"/>
              <a:gd name="connsiteX58" fmla="*/ 507906 w 5372101"/>
              <a:gd name="connsiteY58" fmla="*/ 5204779 h 5513767"/>
              <a:gd name="connsiteX59" fmla="*/ 505153 w 5372101"/>
              <a:gd name="connsiteY59" fmla="*/ 5196726 h 5513767"/>
              <a:gd name="connsiteX60" fmla="*/ 500429 w 5372101"/>
              <a:gd name="connsiteY60" fmla="*/ 5193241 h 5513767"/>
              <a:gd name="connsiteX61" fmla="*/ 431923 w 5372101"/>
              <a:gd name="connsiteY61" fmla="*/ 5191553 h 5513767"/>
              <a:gd name="connsiteX62" fmla="*/ 337115 w 5372101"/>
              <a:gd name="connsiteY62" fmla="*/ 5202714 h 5513767"/>
              <a:gd name="connsiteX63" fmla="*/ 303383 w 5372101"/>
              <a:gd name="connsiteY63" fmla="*/ 5184750 h 5513767"/>
              <a:gd name="connsiteX64" fmla="*/ 297664 w 5372101"/>
              <a:gd name="connsiteY64" fmla="*/ 5181269 h 5513767"/>
              <a:gd name="connsiteX65" fmla="*/ 272701 w 5372101"/>
              <a:gd name="connsiteY65" fmla="*/ 5175678 h 5513767"/>
              <a:gd name="connsiteX66" fmla="*/ 268242 w 5372101"/>
              <a:gd name="connsiteY66" fmla="*/ 5163678 h 5513767"/>
              <a:gd name="connsiteX67" fmla="*/ 232517 w 5372101"/>
              <a:gd name="connsiteY67" fmla="*/ 5147792 h 5513767"/>
              <a:gd name="connsiteX68" fmla="*/ 185851 w 5372101"/>
              <a:gd name="connsiteY68" fmla="*/ 5140408 h 5513767"/>
              <a:gd name="connsiteX69" fmla="*/ 20337 w 5372101"/>
              <a:gd name="connsiteY69" fmla="*/ 5113040 h 5513767"/>
              <a:gd name="connsiteX70" fmla="*/ 0 w 5372101"/>
              <a:gd name="connsiteY70" fmla="*/ 5112243 h 5513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5372101" h="5513767">
                <a:moveTo>
                  <a:pt x="0" y="0"/>
                </a:moveTo>
                <a:lnTo>
                  <a:pt x="5372101" y="0"/>
                </a:lnTo>
                <a:lnTo>
                  <a:pt x="5372101" y="5513767"/>
                </a:lnTo>
                <a:lnTo>
                  <a:pt x="5363126" y="5512835"/>
                </a:lnTo>
                <a:cubicBezTo>
                  <a:pt x="5345779" y="5509071"/>
                  <a:pt x="5329767" y="5502649"/>
                  <a:pt x="5316714" y="5491247"/>
                </a:cubicBezTo>
                <a:cubicBezTo>
                  <a:pt x="5295689" y="5478131"/>
                  <a:pt x="5219502" y="5459909"/>
                  <a:pt x="5198331" y="5470092"/>
                </a:cubicBezTo>
                <a:cubicBezTo>
                  <a:pt x="5181052" y="5469102"/>
                  <a:pt x="5165047" y="5459569"/>
                  <a:pt x="5150428" y="5472506"/>
                </a:cubicBezTo>
                <a:cubicBezTo>
                  <a:pt x="5129562" y="5487248"/>
                  <a:pt x="5088050" y="5445894"/>
                  <a:pt x="5085506" y="5468851"/>
                </a:cubicBezTo>
                <a:cubicBezTo>
                  <a:pt x="5055692" y="5440170"/>
                  <a:pt x="5006122" y="5469577"/>
                  <a:pt x="4968663" y="5470487"/>
                </a:cubicBezTo>
                <a:cubicBezTo>
                  <a:pt x="4947085" y="5444049"/>
                  <a:pt x="4889767" y="5472037"/>
                  <a:pt x="4815623" y="5458622"/>
                </a:cubicBezTo>
                <a:cubicBezTo>
                  <a:pt x="4792418" y="5428488"/>
                  <a:pt x="4765548" y="5449887"/>
                  <a:pt x="4716679" y="5405365"/>
                </a:cubicBezTo>
                <a:cubicBezTo>
                  <a:pt x="4713235" y="5407807"/>
                  <a:pt x="4709266" y="5409883"/>
                  <a:pt x="4704891" y="5411529"/>
                </a:cubicBezTo>
                <a:cubicBezTo>
                  <a:pt x="4679473" y="5421092"/>
                  <a:pt x="4646164" y="5414379"/>
                  <a:pt x="4630496" y="5396532"/>
                </a:cubicBezTo>
                <a:cubicBezTo>
                  <a:pt x="4590205" y="5365061"/>
                  <a:pt x="4548419" y="5412094"/>
                  <a:pt x="4506964" y="5396685"/>
                </a:cubicBezTo>
                <a:lnTo>
                  <a:pt x="4427135" y="5358585"/>
                </a:lnTo>
                <a:cubicBezTo>
                  <a:pt x="4319267" y="5308575"/>
                  <a:pt x="4152341" y="5340956"/>
                  <a:pt x="4028338" y="5313494"/>
                </a:cubicBezTo>
                <a:lnTo>
                  <a:pt x="4015367" y="5320766"/>
                </a:lnTo>
                <a:lnTo>
                  <a:pt x="4002837" y="5322294"/>
                </a:lnTo>
                <a:lnTo>
                  <a:pt x="3997650" y="5329513"/>
                </a:lnTo>
                <a:lnTo>
                  <a:pt x="3991991" y="5331908"/>
                </a:lnTo>
                <a:cubicBezTo>
                  <a:pt x="3969659" y="5338581"/>
                  <a:pt x="3978880" y="5316131"/>
                  <a:pt x="3925210" y="5319395"/>
                </a:cubicBezTo>
                <a:cubicBezTo>
                  <a:pt x="3947765" y="5277139"/>
                  <a:pt x="3837331" y="5338342"/>
                  <a:pt x="3837014" y="5289023"/>
                </a:cubicBezTo>
                <a:cubicBezTo>
                  <a:pt x="3824001" y="5291376"/>
                  <a:pt x="3811407" y="5295212"/>
                  <a:pt x="3798765" y="5299431"/>
                </a:cubicBezTo>
                <a:lnTo>
                  <a:pt x="3792144" y="5301616"/>
                </a:lnTo>
                <a:lnTo>
                  <a:pt x="3766249" y="5301869"/>
                </a:lnTo>
                <a:lnTo>
                  <a:pt x="3718651" y="5320541"/>
                </a:lnTo>
                <a:cubicBezTo>
                  <a:pt x="3703968" y="5321892"/>
                  <a:pt x="3688308" y="5321427"/>
                  <a:pt x="3671207" y="5318046"/>
                </a:cubicBezTo>
                <a:cubicBezTo>
                  <a:pt x="3616458" y="5288532"/>
                  <a:pt x="3514048" y="5333307"/>
                  <a:pt x="3446863" y="5294348"/>
                </a:cubicBezTo>
                <a:cubicBezTo>
                  <a:pt x="3420930" y="5283822"/>
                  <a:pt x="3333157" y="5274511"/>
                  <a:pt x="3312000" y="5286923"/>
                </a:cubicBezTo>
                <a:cubicBezTo>
                  <a:pt x="3292759" y="5287903"/>
                  <a:pt x="3273112" y="5280334"/>
                  <a:pt x="3259756" y="5294712"/>
                </a:cubicBezTo>
                <a:cubicBezTo>
                  <a:pt x="3239905" y="5311572"/>
                  <a:pt x="3185410" y="5275588"/>
                  <a:pt x="3187481" y="5298457"/>
                </a:cubicBezTo>
                <a:cubicBezTo>
                  <a:pt x="3168018" y="5286036"/>
                  <a:pt x="3146200" y="5288458"/>
                  <a:pt x="3124115" y="5294626"/>
                </a:cubicBezTo>
                <a:lnTo>
                  <a:pt x="3099907" y="5302443"/>
                </a:lnTo>
                <a:lnTo>
                  <a:pt x="3017494" y="5301439"/>
                </a:lnTo>
                <a:lnTo>
                  <a:pt x="3010848" y="5307225"/>
                </a:lnTo>
                <a:lnTo>
                  <a:pt x="2994286" y="5309060"/>
                </a:lnTo>
                <a:lnTo>
                  <a:pt x="2988160" y="5310041"/>
                </a:lnTo>
                <a:lnTo>
                  <a:pt x="2984260" y="5307528"/>
                </a:lnTo>
                <a:cubicBezTo>
                  <a:pt x="2981957" y="5306419"/>
                  <a:pt x="2980273" y="5306402"/>
                  <a:pt x="2979127" y="5308389"/>
                </a:cubicBezTo>
                <a:cubicBezTo>
                  <a:pt x="2978971" y="5309447"/>
                  <a:pt x="2978816" y="5310505"/>
                  <a:pt x="2978660" y="5311563"/>
                </a:cubicBezTo>
                <a:lnTo>
                  <a:pt x="2946326" y="5316745"/>
                </a:lnTo>
                <a:lnTo>
                  <a:pt x="2713134" y="5331381"/>
                </a:lnTo>
                <a:cubicBezTo>
                  <a:pt x="2610698" y="5372328"/>
                  <a:pt x="2466037" y="5325762"/>
                  <a:pt x="2352072" y="5342761"/>
                </a:cubicBezTo>
                <a:cubicBezTo>
                  <a:pt x="2293501" y="5293708"/>
                  <a:pt x="2324138" y="5338538"/>
                  <a:pt x="2260922" y="5328122"/>
                </a:cubicBezTo>
                <a:cubicBezTo>
                  <a:pt x="2275681" y="5372347"/>
                  <a:pt x="2185007" y="5301703"/>
                  <a:pt x="2178497" y="5351065"/>
                </a:cubicBezTo>
                <a:cubicBezTo>
                  <a:pt x="2133294" y="5337229"/>
                  <a:pt x="2097074" y="5300208"/>
                  <a:pt x="2034408" y="5307958"/>
                </a:cubicBezTo>
                <a:cubicBezTo>
                  <a:pt x="1981894" y="5332879"/>
                  <a:pt x="1896288" y="5279365"/>
                  <a:pt x="1831505" y="5312691"/>
                </a:cubicBezTo>
                <a:cubicBezTo>
                  <a:pt x="1807063" y="5321035"/>
                  <a:pt x="1727674" y="5322925"/>
                  <a:pt x="1710387" y="5308705"/>
                </a:cubicBezTo>
                <a:cubicBezTo>
                  <a:pt x="1693367" y="5306094"/>
                  <a:pt x="1674901" y="5312009"/>
                  <a:pt x="1664816" y="5296479"/>
                </a:cubicBezTo>
                <a:cubicBezTo>
                  <a:pt x="1649255" y="5277912"/>
                  <a:pt x="1596152" y="5309335"/>
                  <a:pt x="1600883" y="5286607"/>
                </a:cubicBezTo>
                <a:cubicBezTo>
                  <a:pt x="1563066" y="5308189"/>
                  <a:pt x="1524339" y="5269513"/>
                  <a:pt x="1488397" y="5260898"/>
                </a:cubicBezTo>
                <a:cubicBezTo>
                  <a:pt x="1459246" y="5282011"/>
                  <a:pt x="1412580" y="5243108"/>
                  <a:pt x="1336670" y="5240770"/>
                </a:cubicBezTo>
                <a:cubicBezTo>
                  <a:pt x="1304792" y="5265122"/>
                  <a:pt x="1285508" y="5238878"/>
                  <a:pt x="1224297" y="5271845"/>
                </a:cubicBezTo>
                <a:cubicBezTo>
                  <a:pt x="1221731" y="5268771"/>
                  <a:pt x="1218543" y="5265944"/>
                  <a:pt x="1214830" y="5263450"/>
                </a:cubicBezTo>
                <a:cubicBezTo>
                  <a:pt x="1193241" y="5248952"/>
                  <a:pt x="1158925" y="5248567"/>
                  <a:pt x="1138181" y="5262590"/>
                </a:cubicBezTo>
                <a:lnTo>
                  <a:pt x="943575" y="5290808"/>
                </a:lnTo>
                <a:cubicBezTo>
                  <a:pt x="823587" y="5316899"/>
                  <a:pt x="658340" y="5217603"/>
                  <a:pt x="529813" y="5218555"/>
                </a:cubicBezTo>
                <a:lnTo>
                  <a:pt x="519546" y="5208845"/>
                </a:lnTo>
                <a:lnTo>
                  <a:pt x="507906" y="5204779"/>
                </a:lnTo>
                <a:lnTo>
                  <a:pt x="505153" y="5196726"/>
                </a:lnTo>
                <a:lnTo>
                  <a:pt x="500429" y="5193241"/>
                </a:lnTo>
                <a:cubicBezTo>
                  <a:pt x="480923" y="5182176"/>
                  <a:pt x="482807" y="5205793"/>
                  <a:pt x="431923" y="5191553"/>
                </a:cubicBezTo>
                <a:cubicBezTo>
                  <a:pt x="440499" y="5237077"/>
                  <a:pt x="352872" y="5155083"/>
                  <a:pt x="337115" y="5202714"/>
                </a:cubicBezTo>
                <a:cubicBezTo>
                  <a:pt x="325265" y="5197752"/>
                  <a:pt x="314288" y="5191441"/>
                  <a:pt x="303383" y="5184750"/>
                </a:cubicBezTo>
                <a:lnTo>
                  <a:pt x="297664" y="5181269"/>
                </a:lnTo>
                <a:lnTo>
                  <a:pt x="272701" y="5175678"/>
                </a:lnTo>
                <a:lnTo>
                  <a:pt x="268242" y="5163678"/>
                </a:lnTo>
                <a:lnTo>
                  <a:pt x="232517" y="5147792"/>
                </a:lnTo>
                <a:cubicBezTo>
                  <a:pt x="218741" y="5143453"/>
                  <a:pt x="203450" y="5140668"/>
                  <a:pt x="185851" y="5140408"/>
                </a:cubicBezTo>
                <a:cubicBezTo>
                  <a:pt x="139207" y="5153337"/>
                  <a:pt x="79723" y="5120316"/>
                  <a:pt x="20337" y="5113040"/>
                </a:cubicBezTo>
                <a:lnTo>
                  <a:pt x="0" y="5112243"/>
                </a:lnTo>
                <a:close/>
              </a:path>
            </a:pathLst>
          </a:custGeom>
          <a:ln>
            <a:noFill/>
          </a:ln>
          <a:effectLst>
            <a:outerShdw blurRad="254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olo 1">
            <a:extLst>
              <a:ext uri="{FF2B5EF4-FFF2-40B4-BE49-F238E27FC236}">
                <a16:creationId xmlns:a16="http://schemas.microsoft.com/office/drawing/2014/main" id="{8A61EB31-5858-4963-18A5-81B59DE5F369}"/>
              </a:ext>
            </a:extLst>
          </p:cNvPr>
          <p:cNvSpPr>
            <a:spLocks noGrp="1"/>
          </p:cNvSpPr>
          <p:nvPr>
            <p:ph type="title"/>
          </p:nvPr>
        </p:nvSpPr>
        <p:spPr>
          <a:xfrm>
            <a:off x="1037809" y="1071350"/>
            <a:ext cx="4775162" cy="1339382"/>
          </a:xfrm>
        </p:spPr>
        <p:txBody>
          <a:bodyPr>
            <a:normAutofit/>
          </a:bodyPr>
          <a:lstStyle/>
          <a:p>
            <a:pPr algn="ctr"/>
            <a:r>
              <a:rPr lang="it-IT" sz="3600">
                <a:ea typeface="Calibri Light"/>
                <a:cs typeface="Calibri Light"/>
              </a:rPr>
              <a:t>The AARHUS Convention</a:t>
            </a:r>
            <a:endParaRPr lang="it-IT" sz="3600"/>
          </a:p>
        </p:txBody>
      </p:sp>
      <p:sp>
        <p:nvSpPr>
          <p:cNvPr id="13" name="Rectangle 6">
            <a:extLst>
              <a:ext uri="{FF2B5EF4-FFF2-40B4-BE49-F238E27FC236}">
                <a16:creationId xmlns:a16="http://schemas.microsoft.com/office/drawing/2014/main" id="{F0C518C2-0AA4-470C-87B9-9CBF428FBA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564666" y="399531"/>
            <a:ext cx="1707751" cy="42898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6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62174225-BE65-6B95-0BD4-9B3175DC0F84}"/>
              </a:ext>
            </a:extLst>
          </p:cNvPr>
          <p:cNvSpPr>
            <a:spLocks noGrp="1"/>
          </p:cNvSpPr>
          <p:nvPr>
            <p:ph idx="1"/>
          </p:nvPr>
        </p:nvSpPr>
        <p:spPr>
          <a:xfrm>
            <a:off x="1189319" y="2055333"/>
            <a:ext cx="4458446" cy="3601664"/>
          </a:xfrm>
        </p:spPr>
        <p:txBody>
          <a:bodyPr vert="horz" lIns="91440" tIns="45720" rIns="91440" bIns="45720" rtlCol="0" anchor="ctr">
            <a:normAutofit/>
          </a:bodyPr>
          <a:lstStyle/>
          <a:p>
            <a:r>
              <a:rPr lang="en-US" sz="2400" dirty="0">
                <a:ea typeface="Calibri"/>
                <a:cs typeface="Calibri"/>
              </a:rPr>
              <a:t>What types of environmental interests are legally relevant and what type of information is required for decision making?</a:t>
            </a:r>
          </a:p>
          <a:p>
            <a:pPr marL="0" indent="0" algn="just">
              <a:buNone/>
            </a:pPr>
            <a:endParaRPr lang="en-US" sz="1700" dirty="0">
              <a:ea typeface="Calibri"/>
              <a:cs typeface="Calibri"/>
            </a:endParaRPr>
          </a:p>
        </p:txBody>
      </p:sp>
    </p:spTree>
    <p:extLst>
      <p:ext uri="{BB962C8B-B14F-4D97-AF65-F5344CB8AC3E}">
        <p14:creationId xmlns:p14="http://schemas.microsoft.com/office/powerpoint/2010/main" val="66558622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4C21BAE-6866-4C7A-A7EC-C1B2E572D5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Empty rows of chair">
            <a:extLst>
              <a:ext uri="{FF2B5EF4-FFF2-40B4-BE49-F238E27FC236}">
                <a16:creationId xmlns:a16="http://schemas.microsoft.com/office/drawing/2014/main" id="{2B6481BC-B6C3-0F12-1AC4-3F07219BC851}"/>
              </a:ext>
            </a:extLst>
          </p:cNvPr>
          <p:cNvPicPr>
            <a:picLocks noChangeAspect="1"/>
          </p:cNvPicPr>
          <p:nvPr/>
        </p:nvPicPr>
        <p:blipFill rotWithShape="1">
          <a:blip r:embed="rId2"/>
          <a:srcRect r="-2" b="15603"/>
          <a:stretch/>
        </p:blipFill>
        <p:spPr>
          <a:xfrm>
            <a:off x="1" y="1"/>
            <a:ext cx="12192000" cy="6857999"/>
          </a:xfrm>
          <a:prstGeom prst="rect">
            <a:avLst/>
          </a:prstGeom>
        </p:spPr>
      </p:pic>
      <p:sp useBgFill="1">
        <p:nvSpPr>
          <p:cNvPr id="11" name="Freeform: Shape 10">
            <a:extLst>
              <a:ext uri="{FF2B5EF4-FFF2-40B4-BE49-F238E27FC236}">
                <a16:creationId xmlns:a16="http://schemas.microsoft.com/office/drawing/2014/main" id="{7E7D0C94-08B4-48AE-8813-CC4D60294F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3899" y="609600"/>
            <a:ext cx="5372101" cy="5513767"/>
          </a:xfrm>
          <a:custGeom>
            <a:avLst/>
            <a:gdLst>
              <a:gd name="connsiteX0" fmla="*/ 0 w 5372101"/>
              <a:gd name="connsiteY0" fmla="*/ 0 h 5513767"/>
              <a:gd name="connsiteX1" fmla="*/ 5372101 w 5372101"/>
              <a:gd name="connsiteY1" fmla="*/ 0 h 5513767"/>
              <a:gd name="connsiteX2" fmla="*/ 5372101 w 5372101"/>
              <a:gd name="connsiteY2" fmla="*/ 5513767 h 5513767"/>
              <a:gd name="connsiteX3" fmla="*/ 5363126 w 5372101"/>
              <a:gd name="connsiteY3" fmla="*/ 5512835 h 5513767"/>
              <a:gd name="connsiteX4" fmla="*/ 5316714 w 5372101"/>
              <a:gd name="connsiteY4" fmla="*/ 5491247 h 5513767"/>
              <a:gd name="connsiteX5" fmla="*/ 5198331 w 5372101"/>
              <a:gd name="connsiteY5" fmla="*/ 5470092 h 5513767"/>
              <a:gd name="connsiteX6" fmla="*/ 5150428 w 5372101"/>
              <a:gd name="connsiteY6" fmla="*/ 5472506 h 5513767"/>
              <a:gd name="connsiteX7" fmla="*/ 5085506 w 5372101"/>
              <a:gd name="connsiteY7" fmla="*/ 5468851 h 5513767"/>
              <a:gd name="connsiteX8" fmla="*/ 4968663 w 5372101"/>
              <a:gd name="connsiteY8" fmla="*/ 5470487 h 5513767"/>
              <a:gd name="connsiteX9" fmla="*/ 4815623 w 5372101"/>
              <a:gd name="connsiteY9" fmla="*/ 5458622 h 5513767"/>
              <a:gd name="connsiteX10" fmla="*/ 4716679 w 5372101"/>
              <a:gd name="connsiteY10" fmla="*/ 5405365 h 5513767"/>
              <a:gd name="connsiteX11" fmla="*/ 4704891 w 5372101"/>
              <a:gd name="connsiteY11" fmla="*/ 5411529 h 5513767"/>
              <a:gd name="connsiteX12" fmla="*/ 4630496 w 5372101"/>
              <a:gd name="connsiteY12" fmla="*/ 5396532 h 5513767"/>
              <a:gd name="connsiteX13" fmla="*/ 4506964 w 5372101"/>
              <a:gd name="connsiteY13" fmla="*/ 5396685 h 5513767"/>
              <a:gd name="connsiteX14" fmla="*/ 4427135 w 5372101"/>
              <a:gd name="connsiteY14" fmla="*/ 5358585 h 5513767"/>
              <a:gd name="connsiteX15" fmla="*/ 4028338 w 5372101"/>
              <a:gd name="connsiteY15" fmla="*/ 5313494 h 5513767"/>
              <a:gd name="connsiteX16" fmla="*/ 4015367 w 5372101"/>
              <a:gd name="connsiteY16" fmla="*/ 5320766 h 5513767"/>
              <a:gd name="connsiteX17" fmla="*/ 4002837 w 5372101"/>
              <a:gd name="connsiteY17" fmla="*/ 5322294 h 5513767"/>
              <a:gd name="connsiteX18" fmla="*/ 3997650 w 5372101"/>
              <a:gd name="connsiteY18" fmla="*/ 5329513 h 5513767"/>
              <a:gd name="connsiteX19" fmla="*/ 3991991 w 5372101"/>
              <a:gd name="connsiteY19" fmla="*/ 5331908 h 5513767"/>
              <a:gd name="connsiteX20" fmla="*/ 3925210 w 5372101"/>
              <a:gd name="connsiteY20" fmla="*/ 5319395 h 5513767"/>
              <a:gd name="connsiteX21" fmla="*/ 3837014 w 5372101"/>
              <a:gd name="connsiteY21" fmla="*/ 5289023 h 5513767"/>
              <a:gd name="connsiteX22" fmla="*/ 3798765 w 5372101"/>
              <a:gd name="connsiteY22" fmla="*/ 5299431 h 5513767"/>
              <a:gd name="connsiteX23" fmla="*/ 3792144 w 5372101"/>
              <a:gd name="connsiteY23" fmla="*/ 5301616 h 5513767"/>
              <a:gd name="connsiteX24" fmla="*/ 3766249 w 5372101"/>
              <a:gd name="connsiteY24" fmla="*/ 5301869 h 5513767"/>
              <a:gd name="connsiteX25" fmla="*/ 3718651 w 5372101"/>
              <a:gd name="connsiteY25" fmla="*/ 5320541 h 5513767"/>
              <a:gd name="connsiteX26" fmla="*/ 3671207 w 5372101"/>
              <a:gd name="connsiteY26" fmla="*/ 5318046 h 5513767"/>
              <a:gd name="connsiteX27" fmla="*/ 3446863 w 5372101"/>
              <a:gd name="connsiteY27" fmla="*/ 5294348 h 5513767"/>
              <a:gd name="connsiteX28" fmla="*/ 3312000 w 5372101"/>
              <a:gd name="connsiteY28" fmla="*/ 5286923 h 5513767"/>
              <a:gd name="connsiteX29" fmla="*/ 3259756 w 5372101"/>
              <a:gd name="connsiteY29" fmla="*/ 5294712 h 5513767"/>
              <a:gd name="connsiteX30" fmla="*/ 3187481 w 5372101"/>
              <a:gd name="connsiteY30" fmla="*/ 5298457 h 5513767"/>
              <a:gd name="connsiteX31" fmla="*/ 3124115 w 5372101"/>
              <a:gd name="connsiteY31" fmla="*/ 5294626 h 5513767"/>
              <a:gd name="connsiteX32" fmla="*/ 3099907 w 5372101"/>
              <a:gd name="connsiteY32" fmla="*/ 5302443 h 5513767"/>
              <a:gd name="connsiteX33" fmla="*/ 3017494 w 5372101"/>
              <a:gd name="connsiteY33" fmla="*/ 5301439 h 5513767"/>
              <a:gd name="connsiteX34" fmla="*/ 3010848 w 5372101"/>
              <a:gd name="connsiteY34" fmla="*/ 5307225 h 5513767"/>
              <a:gd name="connsiteX35" fmla="*/ 2994286 w 5372101"/>
              <a:gd name="connsiteY35" fmla="*/ 5309060 h 5513767"/>
              <a:gd name="connsiteX36" fmla="*/ 2988160 w 5372101"/>
              <a:gd name="connsiteY36" fmla="*/ 5310041 h 5513767"/>
              <a:gd name="connsiteX37" fmla="*/ 2984260 w 5372101"/>
              <a:gd name="connsiteY37" fmla="*/ 5307528 h 5513767"/>
              <a:gd name="connsiteX38" fmla="*/ 2979127 w 5372101"/>
              <a:gd name="connsiteY38" fmla="*/ 5308389 h 5513767"/>
              <a:gd name="connsiteX39" fmla="*/ 2978660 w 5372101"/>
              <a:gd name="connsiteY39" fmla="*/ 5311563 h 5513767"/>
              <a:gd name="connsiteX40" fmla="*/ 2946326 w 5372101"/>
              <a:gd name="connsiteY40" fmla="*/ 5316745 h 5513767"/>
              <a:gd name="connsiteX41" fmla="*/ 2713134 w 5372101"/>
              <a:gd name="connsiteY41" fmla="*/ 5331381 h 5513767"/>
              <a:gd name="connsiteX42" fmla="*/ 2352072 w 5372101"/>
              <a:gd name="connsiteY42" fmla="*/ 5342761 h 5513767"/>
              <a:gd name="connsiteX43" fmla="*/ 2260922 w 5372101"/>
              <a:gd name="connsiteY43" fmla="*/ 5328122 h 5513767"/>
              <a:gd name="connsiteX44" fmla="*/ 2178497 w 5372101"/>
              <a:gd name="connsiteY44" fmla="*/ 5351065 h 5513767"/>
              <a:gd name="connsiteX45" fmla="*/ 2034408 w 5372101"/>
              <a:gd name="connsiteY45" fmla="*/ 5307958 h 5513767"/>
              <a:gd name="connsiteX46" fmla="*/ 1831505 w 5372101"/>
              <a:gd name="connsiteY46" fmla="*/ 5312691 h 5513767"/>
              <a:gd name="connsiteX47" fmla="*/ 1710387 w 5372101"/>
              <a:gd name="connsiteY47" fmla="*/ 5308705 h 5513767"/>
              <a:gd name="connsiteX48" fmla="*/ 1664816 w 5372101"/>
              <a:gd name="connsiteY48" fmla="*/ 5296479 h 5513767"/>
              <a:gd name="connsiteX49" fmla="*/ 1600883 w 5372101"/>
              <a:gd name="connsiteY49" fmla="*/ 5286607 h 5513767"/>
              <a:gd name="connsiteX50" fmla="*/ 1488397 w 5372101"/>
              <a:gd name="connsiteY50" fmla="*/ 5260898 h 5513767"/>
              <a:gd name="connsiteX51" fmla="*/ 1336670 w 5372101"/>
              <a:gd name="connsiteY51" fmla="*/ 5240770 h 5513767"/>
              <a:gd name="connsiteX52" fmla="*/ 1224297 w 5372101"/>
              <a:gd name="connsiteY52" fmla="*/ 5271845 h 5513767"/>
              <a:gd name="connsiteX53" fmla="*/ 1214830 w 5372101"/>
              <a:gd name="connsiteY53" fmla="*/ 5263450 h 5513767"/>
              <a:gd name="connsiteX54" fmla="*/ 1138181 w 5372101"/>
              <a:gd name="connsiteY54" fmla="*/ 5262590 h 5513767"/>
              <a:gd name="connsiteX55" fmla="*/ 943575 w 5372101"/>
              <a:gd name="connsiteY55" fmla="*/ 5290808 h 5513767"/>
              <a:gd name="connsiteX56" fmla="*/ 529813 w 5372101"/>
              <a:gd name="connsiteY56" fmla="*/ 5218555 h 5513767"/>
              <a:gd name="connsiteX57" fmla="*/ 519546 w 5372101"/>
              <a:gd name="connsiteY57" fmla="*/ 5208845 h 5513767"/>
              <a:gd name="connsiteX58" fmla="*/ 507906 w 5372101"/>
              <a:gd name="connsiteY58" fmla="*/ 5204779 h 5513767"/>
              <a:gd name="connsiteX59" fmla="*/ 505153 w 5372101"/>
              <a:gd name="connsiteY59" fmla="*/ 5196726 h 5513767"/>
              <a:gd name="connsiteX60" fmla="*/ 500429 w 5372101"/>
              <a:gd name="connsiteY60" fmla="*/ 5193241 h 5513767"/>
              <a:gd name="connsiteX61" fmla="*/ 431923 w 5372101"/>
              <a:gd name="connsiteY61" fmla="*/ 5191553 h 5513767"/>
              <a:gd name="connsiteX62" fmla="*/ 337115 w 5372101"/>
              <a:gd name="connsiteY62" fmla="*/ 5202714 h 5513767"/>
              <a:gd name="connsiteX63" fmla="*/ 303383 w 5372101"/>
              <a:gd name="connsiteY63" fmla="*/ 5184750 h 5513767"/>
              <a:gd name="connsiteX64" fmla="*/ 297664 w 5372101"/>
              <a:gd name="connsiteY64" fmla="*/ 5181269 h 5513767"/>
              <a:gd name="connsiteX65" fmla="*/ 272701 w 5372101"/>
              <a:gd name="connsiteY65" fmla="*/ 5175678 h 5513767"/>
              <a:gd name="connsiteX66" fmla="*/ 268242 w 5372101"/>
              <a:gd name="connsiteY66" fmla="*/ 5163678 h 5513767"/>
              <a:gd name="connsiteX67" fmla="*/ 232517 w 5372101"/>
              <a:gd name="connsiteY67" fmla="*/ 5147792 h 5513767"/>
              <a:gd name="connsiteX68" fmla="*/ 185851 w 5372101"/>
              <a:gd name="connsiteY68" fmla="*/ 5140408 h 5513767"/>
              <a:gd name="connsiteX69" fmla="*/ 20337 w 5372101"/>
              <a:gd name="connsiteY69" fmla="*/ 5113040 h 5513767"/>
              <a:gd name="connsiteX70" fmla="*/ 0 w 5372101"/>
              <a:gd name="connsiteY70" fmla="*/ 5112243 h 5513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5372101" h="5513767">
                <a:moveTo>
                  <a:pt x="0" y="0"/>
                </a:moveTo>
                <a:lnTo>
                  <a:pt x="5372101" y="0"/>
                </a:lnTo>
                <a:lnTo>
                  <a:pt x="5372101" y="5513767"/>
                </a:lnTo>
                <a:lnTo>
                  <a:pt x="5363126" y="5512835"/>
                </a:lnTo>
                <a:cubicBezTo>
                  <a:pt x="5345779" y="5509071"/>
                  <a:pt x="5329767" y="5502649"/>
                  <a:pt x="5316714" y="5491247"/>
                </a:cubicBezTo>
                <a:cubicBezTo>
                  <a:pt x="5295689" y="5478131"/>
                  <a:pt x="5219502" y="5459909"/>
                  <a:pt x="5198331" y="5470092"/>
                </a:cubicBezTo>
                <a:cubicBezTo>
                  <a:pt x="5181052" y="5469102"/>
                  <a:pt x="5165047" y="5459569"/>
                  <a:pt x="5150428" y="5472506"/>
                </a:cubicBezTo>
                <a:cubicBezTo>
                  <a:pt x="5129562" y="5487248"/>
                  <a:pt x="5088050" y="5445894"/>
                  <a:pt x="5085506" y="5468851"/>
                </a:cubicBezTo>
                <a:cubicBezTo>
                  <a:pt x="5055692" y="5440170"/>
                  <a:pt x="5006122" y="5469577"/>
                  <a:pt x="4968663" y="5470487"/>
                </a:cubicBezTo>
                <a:cubicBezTo>
                  <a:pt x="4947085" y="5444049"/>
                  <a:pt x="4889767" y="5472037"/>
                  <a:pt x="4815623" y="5458622"/>
                </a:cubicBezTo>
                <a:cubicBezTo>
                  <a:pt x="4792418" y="5428488"/>
                  <a:pt x="4765548" y="5449887"/>
                  <a:pt x="4716679" y="5405365"/>
                </a:cubicBezTo>
                <a:cubicBezTo>
                  <a:pt x="4713235" y="5407807"/>
                  <a:pt x="4709266" y="5409883"/>
                  <a:pt x="4704891" y="5411529"/>
                </a:cubicBezTo>
                <a:cubicBezTo>
                  <a:pt x="4679473" y="5421092"/>
                  <a:pt x="4646164" y="5414379"/>
                  <a:pt x="4630496" y="5396532"/>
                </a:cubicBezTo>
                <a:cubicBezTo>
                  <a:pt x="4590205" y="5365061"/>
                  <a:pt x="4548419" y="5412094"/>
                  <a:pt x="4506964" y="5396685"/>
                </a:cubicBezTo>
                <a:lnTo>
                  <a:pt x="4427135" y="5358585"/>
                </a:lnTo>
                <a:cubicBezTo>
                  <a:pt x="4319267" y="5308575"/>
                  <a:pt x="4152341" y="5340956"/>
                  <a:pt x="4028338" y="5313494"/>
                </a:cubicBezTo>
                <a:lnTo>
                  <a:pt x="4015367" y="5320766"/>
                </a:lnTo>
                <a:lnTo>
                  <a:pt x="4002837" y="5322294"/>
                </a:lnTo>
                <a:lnTo>
                  <a:pt x="3997650" y="5329513"/>
                </a:lnTo>
                <a:lnTo>
                  <a:pt x="3991991" y="5331908"/>
                </a:lnTo>
                <a:cubicBezTo>
                  <a:pt x="3969659" y="5338581"/>
                  <a:pt x="3978880" y="5316131"/>
                  <a:pt x="3925210" y="5319395"/>
                </a:cubicBezTo>
                <a:cubicBezTo>
                  <a:pt x="3947765" y="5277139"/>
                  <a:pt x="3837331" y="5338342"/>
                  <a:pt x="3837014" y="5289023"/>
                </a:cubicBezTo>
                <a:cubicBezTo>
                  <a:pt x="3824001" y="5291376"/>
                  <a:pt x="3811407" y="5295212"/>
                  <a:pt x="3798765" y="5299431"/>
                </a:cubicBezTo>
                <a:lnTo>
                  <a:pt x="3792144" y="5301616"/>
                </a:lnTo>
                <a:lnTo>
                  <a:pt x="3766249" y="5301869"/>
                </a:lnTo>
                <a:lnTo>
                  <a:pt x="3718651" y="5320541"/>
                </a:lnTo>
                <a:cubicBezTo>
                  <a:pt x="3703968" y="5321892"/>
                  <a:pt x="3688308" y="5321427"/>
                  <a:pt x="3671207" y="5318046"/>
                </a:cubicBezTo>
                <a:cubicBezTo>
                  <a:pt x="3616458" y="5288532"/>
                  <a:pt x="3514048" y="5333307"/>
                  <a:pt x="3446863" y="5294348"/>
                </a:cubicBezTo>
                <a:cubicBezTo>
                  <a:pt x="3420930" y="5283822"/>
                  <a:pt x="3333157" y="5274511"/>
                  <a:pt x="3312000" y="5286923"/>
                </a:cubicBezTo>
                <a:cubicBezTo>
                  <a:pt x="3292759" y="5287903"/>
                  <a:pt x="3273112" y="5280334"/>
                  <a:pt x="3259756" y="5294712"/>
                </a:cubicBezTo>
                <a:cubicBezTo>
                  <a:pt x="3239905" y="5311572"/>
                  <a:pt x="3185410" y="5275588"/>
                  <a:pt x="3187481" y="5298457"/>
                </a:cubicBezTo>
                <a:cubicBezTo>
                  <a:pt x="3168018" y="5286036"/>
                  <a:pt x="3146200" y="5288458"/>
                  <a:pt x="3124115" y="5294626"/>
                </a:cubicBezTo>
                <a:lnTo>
                  <a:pt x="3099907" y="5302443"/>
                </a:lnTo>
                <a:lnTo>
                  <a:pt x="3017494" y="5301439"/>
                </a:lnTo>
                <a:lnTo>
                  <a:pt x="3010848" y="5307225"/>
                </a:lnTo>
                <a:lnTo>
                  <a:pt x="2994286" y="5309060"/>
                </a:lnTo>
                <a:lnTo>
                  <a:pt x="2988160" y="5310041"/>
                </a:lnTo>
                <a:lnTo>
                  <a:pt x="2984260" y="5307528"/>
                </a:lnTo>
                <a:cubicBezTo>
                  <a:pt x="2981957" y="5306419"/>
                  <a:pt x="2980273" y="5306402"/>
                  <a:pt x="2979127" y="5308389"/>
                </a:cubicBezTo>
                <a:cubicBezTo>
                  <a:pt x="2978971" y="5309447"/>
                  <a:pt x="2978816" y="5310505"/>
                  <a:pt x="2978660" y="5311563"/>
                </a:cubicBezTo>
                <a:lnTo>
                  <a:pt x="2946326" y="5316745"/>
                </a:lnTo>
                <a:lnTo>
                  <a:pt x="2713134" y="5331381"/>
                </a:lnTo>
                <a:cubicBezTo>
                  <a:pt x="2610698" y="5372328"/>
                  <a:pt x="2466037" y="5325762"/>
                  <a:pt x="2352072" y="5342761"/>
                </a:cubicBezTo>
                <a:cubicBezTo>
                  <a:pt x="2293501" y="5293708"/>
                  <a:pt x="2324138" y="5338538"/>
                  <a:pt x="2260922" y="5328122"/>
                </a:cubicBezTo>
                <a:cubicBezTo>
                  <a:pt x="2275681" y="5372347"/>
                  <a:pt x="2185007" y="5301703"/>
                  <a:pt x="2178497" y="5351065"/>
                </a:cubicBezTo>
                <a:cubicBezTo>
                  <a:pt x="2133294" y="5337229"/>
                  <a:pt x="2097074" y="5300208"/>
                  <a:pt x="2034408" y="5307958"/>
                </a:cubicBezTo>
                <a:cubicBezTo>
                  <a:pt x="1981894" y="5332879"/>
                  <a:pt x="1896288" y="5279365"/>
                  <a:pt x="1831505" y="5312691"/>
                </a:cubicBezTo>
                <a:cubicBezTo>
                  <a:pt x="1807063" y="5321035"/>
                  <a:pt x="1727674" y="5322925"/>
                  <a:pt x="1710387" y="5308705"/>
                </a:cubicBezTo>
                <a:cubicBezTo>
                  <a:pt x="1693367" y="5306094"/>
                  <a:pt x="1674901" y="5312009"/>
                  <a:pt x="1664816" y="5296479"/>
                </a:cubicBezTo>
                <a:cubicBezTo>
                  <a:pt x="1649255" y="5277912"/>
                  <a:pt x="1596152" y="5309335"/>
                  <a:pt x="1600883" y="5286607"/>
                </a:cubicBezTo>
                <a:cubicBezTo>
                  <a:pt x="1563066" y="5308189"/>
                  <a:pt x="1524339" y="5269513"/>
                  <a:pt x="1488397" y="5260898"/>
                </a:cubicBezTo>
                <a:cubicBezTo>
                  <a:pt x="1459246" y="5282011"/>
                  <a:pt x="1412580" y="5243108"/>
                  <a:pt x="1336670" y="5240770"/>
                </a:cubicBezTo>
                <a:cubicBezTo>
                  <a:pt x="1304792" y="5265122"/>
                  <a:pt x="1285508" y="5238878"/>
                  <a:pt x="1224297" y="5271845"/>
                </a:cubicBezTo>
                <a:cubicBezTo>
                  <a:pt x="1221731" y="5268771"/>
                  <a:pt x="1218543" y="5265944"/>
                  <a:pt x="1214830" y="5263450"/>
                </a:cubicBezTo>
                <a:cubicBezTo>
                  <a:pt x="1193241" y="5248952"/>
                  <a:pt x="1158925" y="5248567"/>
                  <a:pt x="1138181" y="5262590"/>
                </a:cubicBezTo>
                <a:lnTo>
                  <a:pt x="943575" y="5290808"/>
                </a:lnTo>
                <a:cubicBezTo>
                  <a:pt x="823587" y="5316899"/>
                  <a:pt x="658340" y="5217603"/>
                  <a:pt x="529813" y="5218555"/>
                </a:cubicBezTo>
                <a:lnTo>
                  <a:pt x="519546" y="5208845"/>
                </a:lnTo>
                <a:lnTo>
                  <a:pt x="507906" y="5204779"/>
                </a:lnTo>
                <a:lnTo>
                  <a:pt x="505153" y="5196726"/>
                </a:lnTo>
                <a:lnTo>
                  <a:pt x="500429" y="5193241"/>
                </a:lnTo>
                <a:cubicBezTo>
                  <a:pt x="480923" y="5182176"/>
                  <a:pt x="482807" y="5205793"/>
                  <a:pt x="431923" y="5191553"/>
                </a:cubicBezTo>
                <a:cubicBezTo>
                  <a:pt x="440499" y="5237077"/>
                  <a:pt x="352872" y="5155083"/>
                  <a:pt x="337115" y="5202714"/>
                </a:cubicBezTo>
                <a:cubicBezTo>
                  <a:pt x="325265" y="5197752"/>
                  <a:pt x="314288" y="5191441"/>
                  <a:pt x="303383" y="5184750"/>
                </a:cubicBezTo>
                <a:lnTo>
                  <a:pt x="297664" y="5181269"/>
                </a:lnTo>
                <a:lnTo>
                  <a:pt x="272701" y="5175678"/>
                </a:lnTo>
                <a:lnTo>
                  <a:pt x="268242" y="5163678"/>
                </a:lnTo>
                <a:lnTo>
                  <a:pt x="232517" y="5147792"/>
                </a:lnTo>
                <a:cubicBezTo>
                  <a:pt x="218741" y="5143453"/>
                  <a:pt x="203450" y="5140668"/>
                  <a:pt x="185851" y="5140408"/>
                </a:cubicBezTo>
                <a:cubicBezTo>
                  <a:pt x="139207" y="5153337"/>
                  <a:pt x="79723" y="5120316"/>
                  <a:pt x="20337" y="5113040"/>
                </a:cubicBezTo>
                <a:lnTo>
                  <a:pt x="0" y="5112243"/>
                </a:lnTo>
                <a:close/>
              </a:path>
            </a:pathLst>
          </a:custGeom>
          <a:ln>
            <a:noFill/>
          </a:ln>
          <a:effectLst>
            <a:outerShdw blurRad="254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olo 1">
            <a:extLst>
              <a:ext uri="{FF2B5EF4-FFF2-40B4-BE49-F238E27FC236}">
                <a16:creationId xmlns:a16="http://schemas.microsoft.com/office/drawing/2014/main" id="{8A61EB31-5858-4963-18A5-81B59DE5F369}"/>
              </a:ext>
            </a:extLst>
          </p:cNvPr>
          <p:cNvSpPr>
            <a:spLocks noGrp="1"/>
          </p:cNvSpPr>
          <p:nvPr>
            <p:ph type="title"/>
          </p:nvPr>
        </p:nvSpPr>
        <p:spPr>
          <a:xfrm>
            <a:off x="1037809" y="1071350"/>
            <a:ext cx="4775162" cy="1339382"/>
          </a:xfrm>
        </p:spPr>
        <p:txBody>
          <a:bodyPr>
            <a:normAutofit/>
          </a:bodyPr>
          <a:lstStyle/>
          <a:p>
            <a:pPr algn="ctr"/>
            <a:r>
              <a:rPr lang="it-IT" sz="3600">
                <a:ea typeface="Calibri Light"/>
                <a:cs typeface="Calibri Light"/>
              </a:rPr>
              <a:t>The AARHUS Convention</a:t>
            </a:r>
            <a:endParaRPr lang="it-IT" sz="3600"/>
          </a:p>
        </p:txBody>
      </p:sp>
      <p:sp>
        <p:nvSpPr>
          <p:cNvPr id="13" name="Rectangle 6">
            <a:extLst>
              <a:ext uri="{FF2B5EF4-FFF2-40B4-BE49-F238E27FC236}">
                <a16:creationId xmlns:a16="http://schemas.microsoft.com/office/drawing/2014/main" id="{F0C518C2-0AA4-470C-87B9-9CBF428FBA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564666" y="399531"/>
            <a:ext cx="1707751" cy="42898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6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62174225-BE65-6B95-0BD4-9B3175DC0F84}"/>
              </a:ext>
            </a:extLst>
          </p:cNvPr>
          <p:cNvSpPr>
            <a:spLocks noGrp="1"/>
          </p:cNvSpPr>
          <p:nvPr>
            <p:ph idx="1"/>
          </p:nvPr>
        </p:nvSpPr>
        <p:spPr>
          <a:xfrm>
            <a:off x="1189319" y="2055333"/>
            <a:ext cx="4458446" cy="3601664"/>
          </a:xfrm>
        </p:spPr>
        <p:txBody>
          <a:bodyPr vert="horz" lIns="91440" tIns="45720" rIns="91440" bIns="45720" rtlCol="0" anchor="ctr">
            <a:normAutofit/>
          </a:bodyPr>
          <a:lstStyle/>
          <a:p>
            <a:pPr marL="0" indent="0" algn="just">
              <a:buNone/>
            </a:pPr>
            <a:r>
              <a:rPr lang="en-US" sz="2000" dirty="0">
                <a:ea typeface="Calibri"/>
                <a:cs typeface="Calibri"/>
              </a:rPr>
              <a:t>In the last two decades, the United nations economic Commission for Europe (UNECE) Convention on access to information, public participation in decision making and access to justice in environmental Matters (The AARHUS Convention) has provided an overarching framework for thinking about environmental decision making in a public law </a:t>
            </a:r>
            <a:r>
              <a:rPr lang="en-US" sz="2000">
                <a:ea typeface="Calibri"/>
                <a:cs typeface="Calibri"/>
              </a:rPr>
              <a:t>setting.</a:t>
            </a:r>
            <a:endParaRPr lang="it-IT" sz="2000"/>
          </a:p>
        </p:txBody>
      </p:sp>
    </p:spTree>
    <p:extLst>
      <p:ext uri="{BB962C8B-B14F-4D97-AF65-F5344CB8AC3E}">
        <p14:creationId xmlns:p14="http://schemas.microsoft.com/office/powerpoint/2010/main" val="37339614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6E027A60-F5AE-0986-29A4-061CFE0F3648}"/>
              </a:ext>
            </a:extLst>
          </p:cNvPr>
          <p:cNvSpPr>
            <a:spLocks noGrp="1"/>
          </p:cNvSpPr>
          <p:nvPr>
            <p:ph type="title"/>
          </p:nvPr>
        </p:nvSpPr>
        <p:spPr>
          <a:xfrm>
            <a:off x="686834" y="1153572"/>
            <a:ext cx="3200400" cy="4461163"/>
          </a:xfrm>
        </p:spPr>
        <p:txBody>
          <a:bodyPr>
            <a:normAutofit/>
          </a:bodyPr>
          <a:lstStyle/>
          <a:p>
            <a:r>
              <a:rPr lang="it-IT" sz="3700" b="1" dirty="0" err="1">
                <a:solidFill>
                  <a:srgbClr val="FFFFFF"/>
                </a:solidFill>
                <a:ea typeface="Calibri Light"/>
                <a:cs typeface="Calibri Light"/>
              </a:rPr>
              <a:t>What</a:t>
            </a:r>
            <a:r>
              <a:rPr lang="it-IT" sz="3700" b="1" dirty="0">
                <a:solidFill>
                  <a:srgbClr val="FFFFFF"/>
                </a:solidFill>
                <a:ea typeface="Calibri Light"/>
                <a:cs typeface="Calibri Light"/>
              </a:rPr>
              <a:t> </a:t>
            </a:r>
            <a:r>
              <a:rPr lang="it-IT" sz="3700" b="1" dirty="0" err="1">
                <a:solidFill>
                  <a:srgbClr val="FFFFFF"/>
                </a:solidFill>
                <a:ea typeface="Calibri Light"/>
                <a:cs typeface="Calibri Light"/>
              </a:rPr>
              <a:t>is</a:t>
            </a:r>
            <a:r>
              <a:rPr lang="it-IT" sz="3700" b="1" dirty="0">
                <a:solidFill>
                  <a:srgbClr val="FFFFFF"/>
                </a:solidFill>
                <a:ea typeface="Calibri Light"/>
                <a:cs typeface="Calibri Light"/>
              </a:rPr>
              <a:t> "</a:t>
            </a:r>
            <a:r>
              <a:rPr lang="it-IT" sz="3700" b="1" dirty="0" err="1">
                <a:solidFill>
                  <a:srgbClr val="FFFFFF"/>
                </a:solidFill>
                <a:ea typeface="Calibri Light"/>
                <a:cs typeface="Calibri Light"/>
              </a:rPr>
              <a:t>law</a:t>
            </a:r>
            <a:r>
              <a:rPr lang="it-IT" sz="3700" b="1" dirty="0">
                <a:solidFill>
                  <a:srgbClr val="FFFFFF"/>
                </a:solidFill>
                <a:ea typeface="Calibri Light"/>
                <a:cs typeface="Calibri Light"/>
              </a:rPr>
              <a:t>" and </a:t>
            </a:r>
            <a:r>
              <a:rPr lang="it-IT" sz="3700" b="1" dirty="0" err="1">
                <a:solidFill>
                  <a:srgbClr val="FFFFFF"/>
                </a:solidFill>
                <a:ea typeface="Calibri Light"/>
                <a:cs typeface="Calibri Light"/>
              </a:rPr>
              <a:t>what</a:t>
            </a:r>
            <a:r>
              <a:rPr lang="it-IT" sz="3700" b="1" dirty="0">
                <a:solidFill>
                  <a:srgbClr val="FFFFFF"/>
                </a:solidFill>
                <a:ea typeface="Calibri Light"/>
                <a:cs typeface="Calibri Light"/>
              </a:rPr>
              <a:t> </a:t>
            </a:r>
            <a:r>
              <a:rPr lang="it-IT" sz="3700" b="1" dirty="0" err="1">
                <a:solidFill>
                  <a:srgbClr val="FFFFFF"/>
                </a:solidFill>
                <a:ea typeface="Calibri Light"/>
                <a:cs typeface="Calibri Light"/>
              </a:rPr>
              <a:t>is</a:t>
            </a:r>
            <a:r>
              <a:rPr lang="it-IT" sz="3700" b="1" dirty="0">
                <a:solidFill>
                  <a:srgbClr val="FFFFFF"/>
                </a:solidFill>
                <a:ea typeface="Calibri Light"/>
                <a:cs typeface="Calibri Light"/>
              </a:rPr>
              <a:t> "</a:t>
            </a:r>
            <a:r>
              <a:rPr lang="it-IT" sz="3700" b="1" dirty="0" err="1">
                <a:solidFill>
                  <a:srgbClr val="FFFFFF"/>
                </a:solidFill>
                <a:ea typeface="Calibri Light"/>
                <a:cs typeface="Calibri Light"/>
              </a:rPr>
              <a:t>environment</a:t>
            </a:r>
            <a:r>
              <a:rPr lang="it-IT" sz="3700" b="1" dirty="0">
                <a:solidFill>
                  <a:srgbClr val="FFFFFF"/>
                </a:solidFill>
                <a:ea typeface="Calibri Light"/>
                <a:cs typeface="Calibri Light"/>
              </a:rPr>
              <a:t>"</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Segnaposto contenuto 2">
            <a:extLst>
              <a:ext uri="{FF2B5EF4-FFF2-40B4-BE49-F238E27FC236}">
                <a16:creationId xmlns:a16="http://schemas.microsoft.com/office/drawing/2014/main" id="{DC14A9C0-E6DB-DF98-19C4-E52527DAB490}"/>
              </a:ext>
            </a:extLst>
          </p:cNvPr>
          <p:cNvSpPr>
            <a:spLocks noGrp="1"/>
          </p:cNvSpPr>
          <p:nvPr>
            <p:ph idx="1"/>
          </p:nvPr>
        </p:nvSpPr>
        <p:spPr>
          <a:xfrm>
            <a:off x="4447308" y="591344"/>
            <a:ext cx="6906491" cy="5585619"/>
          </a:xfrm>
        </p:spPr>
        <p:txBody>
          <a:bodyPr vert="horz" lIns="91440" tIns="45720" rIns="91440" bIns="45720" rtlCol="0" anchor="ctr">
            <a:normAutofit/>
          </a:bodyPr>
          <a:lstStyle/>
          <a:p>
            <a:pPr marL="0" indent="0">
              <a:buNone/>
            </a:pPr>
            <a:r>
              <a:rPr lang="it-IT" err="1">
                <a:ea typeface="Calibri"/>
                <a:cs typeface="Calibri"/>
              </a:rPr>
              <a:t>What</a:t>
            </a:r>
            <a:r>
              <a:rPr lang="it-IT" dirty="0">
                <a:ea typeface="Calibri"/>
                <a:cs typeface="Calibri"/>
              </a:rPr>
              <a:t> </a:t>
            </a:r>
            <a:r>
              <a:rPr lang="it-IT" err="1">
                <a:ea typeface="Calibri"/>
                <a:cs typeface="Calibri"/>
              </a:rPr>
              <a:t>about</a:t>
            </a:r>
            <a:r>
              <a:rPr lang="it-IT" dirty="0">
                <a:ea typeface="Calibri"/>
                <a:cs typeface="Calibri"/>
              </a:rPr>
              <a:t> </a:t>
            </a:r>
            <a:r>
              <a:rPr lang="it-IT" b="1" err="1">
                <a:ea typeface="Calibri"/>
                <a:cs typeface="Calibri"/>
              </a:rPr>
              <a:t>boundaries</a:t>
            </a:r>
            <a:r>
              <a:rPr lang="it-IT" dirty="0">
                <a:ea typeface="Calibri"/>
                <a:cs typeface="Calibri"/>
              </a:rPr>
              <a:t>? </a:t>
            </a:r>
          </a:p>
          <a:p>
            <a:pPr marL="0" indent="0">
              <a:buNone/>
            </a:pPr>
            <a:r>
              <a:rPr lang="it-IT" dirty="0">
                <a:ea typeface="Calibri"/>
                <a:cs typeface="Calibri"/>
              </a:rPr>
              <a:t>    </a:t>
            </a:r>
            <a:r>
              <a:rPr lang="it-IT" dirty="0" err="1">
                <a:ea typeface="Calibri"/>
                <a:cs typeface="Calibri"/>
              </a:rPr>
              <a:t>Problems</a:t>
            </a:r>
            <a:r>
              <a:rPr lang="it-IT" dirty="0">
                <a:ea typeface="Calibri"/>
                <a:cs typeface="Calibri"/>
              </a:rPr>
              <a:t> in </a:t>
            </a:r>
            <a:r>
              <a:rPr lang="it-IT" dirty="0" err="1">
                <a:ea typeface="Calibri"/>
                <a:cs typeface="Calibri"/>
              </a:rPr>
              <a:t>placing</a:t>
            </a:r>
            <a:r>
              <a:rPr lang="it-IT" dirty="0">
                <a:ea typeface="Calibri"/>
                <a:cs typeface="Calibri"/>
              </a:rPr>
              <a:t> </a:t>
            </a:r>
            <a:r>
              <a:rPr lang="it-IT" dirty="0" err="1">
                <a:ea typeface="Calibri"/>
                <a:cs typeface="Calibri"/>
              </a:rPr>
              <a:t>boundaries</a:t>
            </a:r>
            <a:r>
              <a:rPr lang="it-IT" dirty="0">
                <a:ea typeface="Calibri"/>
                <a:cs typeface="Calibri"/>
              </a:rPr>
              <a:t>...</a:t>
            </a:r>
            <a:endParaRPr lang="it-IT">
              <a:ea typeface="Calibri"/>
              <a:cs typeface="Calibri"/>
            </a:endParaRPr>
          </a:p>
          <a:p>
            <a:r>
              <a:rPr lang="it-IT" err="1">
                <a:ea typeface="Calibri"/>
                <a:cs typeface="Calibri"/>
              </a:rPr>
              <a:t>Defining</a:t>
            </a:r>
            <a:r>
              <a:rPr lang="it-IT" dirty="0">
                <a:ea typeface="Calibri"/>
                <a:cs typeface="Calibri"/>
              </a:rPr>
              <a:t> </a:t>
            </a:r>
            <a:r>
              <a:rPr lang="it-IT" b="1" err="1">
                <a:ea typeface="Calibri"/>
                <a:cs typeface="Calibri"/>
              </a:rPr>
              <a:t>law</a:t>
            </a:r>
            <a:r>
              <a:rPr lang="it-IT" dirty="0">
                <a:ea typeface="Calibri"/>
                <a:cs typeface="Calibri"/>
              </a:rPr>
              <a:t>: </a:t>
            </a:r>
            <a:r>
              <a:rPr lang="it-IT" err="1">
                <a:ea typeface="Calibri"/>
                <a:cs typeface="Calibri"/>
              </a:rPr>
              <a:t>there</a:t>
            </a:r>
            <a:r>
              <a:rPr lang="it-IT" dirty="0">
                <a:ea typeface="Calibri"/>
                <a:cs typeface="Calibri"/>
              </a:rPr>
              <a:t> are a </a:t>
            </a:r>
            <a:r>
              <a:rPr lang="it-IT" b="1" err="1">
                <a:ea typeface="Calibri"/>
                <a:cs typeface="Calibri"/>
              </a:rPr>
              <a:t>variety</a:t>
            </a:r>
            <a:r>
              <a:rPr lang="it-IT" b="1" dirty="0">
                <a:ea typeface="Calibri"/>
                <a:cs typeface="Calibri"/>
              </a:rPr>
              <a:t> of </a:t>
            </a:r>
            <a:r>
              <a:rPr lang="it-IT" b="1" err="1">
                <a:ea typeface="Calibri"/>
                <a:cs typeface="Calibri"/>
              </a:rPr>
              <a:t>matters</a:t>
            </a:r>
            <a:r>
              <a:rPr lang="it-IT" dirty="0">
                <a:ea typeface="Calibri"/>
                <a:cs typeface="Calibri"/>
              </a:rPr>
              <a:t> </a:t>
            </a:r>
            <a:r>
              <a:rPr lang="it-IT" err="1">
                <a:ea typeface="Calibri"/>
                <a:cs typeface="Calibri"/>
              </a:rPr>
              <a:t>that</a:t>
            </a:r>
            <a:r>
              <a:rPr lang="it-IT" dirty="0">
                <a:ea typeface="Calibri"/>
                <a:cs typeface="Calibri"/>
              </a:rPr>
              <a:t> </a:t>
            </a:r>
            <a:r>
              <a:rPr lang="it-IT" err="1">
                <a:ea typeface="Calibri"/>
                <a:cs typeface="Calibri"/>
              </a:rPr>
              <a:t>need</a:t>
            </a:r>
            <a:r>
              <a:rPr lang="it-IT" dirty="0">
                <a:ea typeface="Calibri"/>
                <a:cs typeface="Calibri"/>
              </a:rPr>
              <a:t> to be </a:t>
            </a:r>
            <a:r>
              <a:rPr lang="it-IT" err="1">
                <a:ea typeface="Calibri"/>
                <a:cs typeface="Calibri"/>
              </a:rPr>
              <a:t>considered</a:t>
            </a:r>
            <a:r>
              <a:rPr lang="it-IT" dirty="0">
                <a:ea typeface="Calibri"/>
                <a:cs typeface="Calibri"/>
              </a:rPr>
              <a:t> . The </a:t>
            </a:r>
            <a:r>
              <a:rPr lang="it-IT" err="1">
                <a:ea typeface="Calibri"/>
                <a:cs typeface="Calibri"/>
              </a:rPr>
              <a:t>process</a:t>
            </a:r>
            <a:r>
              <a:rPr lang="it-IT" dirty="0">
                <a:ea typeface="Calibri"/>
                <a:cs typeface="Calibri"/>
              </a:rPr>
              <a:t> of </a:t>
            </a:r>
            <a:r>
              <a:rPr lang="it-IT" err="1">
                <a:ea typeface="Calibri"/>
                <a:cs typeface="Calibri"/>
              </a:rPr>
              <a:t>identifying</a:t>
            </a:r>
            <a:r>
              <a:rPr lang="it-IT" dirty="0">
                <a:ea typeface="Calibri"/>
                <a:cs typeface="Calibri"/>
              </a:rPr>
              <a:t> the </a:t>
            </a:r>
            <a:r>
              <a:rPr lang="it-IT" err="1">
                <a:ea typeface="Calibri"/>
                <a:cs typeface="Calibri"/>
              </a:rPr>
              <a:t>relevant</a:t>
            </a:r>
            <a:r>
              <a:rPr lang="it-IT" dirty="0">
                <a:ea typeface="Calibri"/>
                <a:cs typeface="Calibri"/>
              </a:rPr>
              <a:t> </a:t>
            </a:r>
            <a:r>
              <a:rPr lang="it-IT" err="1">
                <a:ea typeface="Calibri"/>
                <a:cs typeface="Calibri"/>
              </a:rPr>
              <a:t>law</a:t>
            </a:r>
            <a:r>
              <a:rPr lang="it-IT" dirty="0">
                <a:ea typeface="Calibri"/>
                <a:cs typeface="Calibri"/>
              </a:rPr>
              <a:t> </a:t>
            </a:r>
            <a:r>
              <a:rPr lang="it-IT" b="1" err="1">
                <a:ea typeface="Calibri"/>
                <a:cs typeface="Calibri"/>
              </a:rPr>
              <a:t>is</a:t>
            </a:r>
            <a:r>
              <a:rPr lang="it-IT" b="1" dirty="0">
                <a:ea typeface="Calibri"/>
                <a:cs typeface="Calibri"/>
              </a:rPr>
              <a:t> </a:t>
            </a:r>
            <a:r>
              <a:rPr lang="it-IT" b="1" err="1">
                <a:ea typeface="Calibri"/>
                <a:cs typeface="Calibri"/>
              </a:rPr>
              <a:t>not</a:t>
            </a:r>
            <a:r>
              <a:rPr lang="it-IT" b="1" dirty="0">
                <a:ea typeface="Calibri"/>
                <a:cs typeface="Calibri"/>
              </a:rPr>
              <a:t> </a:t>
            </a:r>
            <a:r>
              <a:rPr lang="it-IT" b="1" err="1">
                <a:ea typeface="Calibri"/>
                <a:cs typeface="Calibri"/>
              </a:rPr>
              <a:t>simple</a:t>
            </a:r>
            <a:r>
              <a:rPr lang="it-IT" b="1" dirty="0">
                <a:ea typeface="Calibri"/>
                <a:cs typeface="Calibri"/>
              </a:rPr>
              <a:t>.</a:t>
            </a:r>
            <a:r>
              <a:rPr lang="it-IT" dirty="0">
                <a:ea typeface="Calibri"/>
                <a:cs typeface="Calibri"/>
              </a:rPr>
              <a:t> </a:t>
            </a:r>
            <a:r>
              <a:rPr lang="it-IT" err="1">
                <a:ea typeface="Calibri"/>
                <a:cs typeface="Calibri"/>
              </a:rPr>
              <a:t>There</a:t>
            </a:r>
            <a:r>
              <a:rPr lang="it-IT" dirty="0">
                <a:ea typeface="Calibri"/>
                <a:cs typeface="Calibri"/>
              </a:rPr>
              <a:t> are </a:t>
            </a:r>
            <a:r>
              <a:rPr lang="it-IT" err="1">
                <a:ea typeface="Calibri"/>
                <a:cs typeface="Calibri"/>
              </a:rPr>
              <a:t>numeorus</a:t>
            </a:r>
            <a:r>
              <a:rPr lang="it-IT" dirty="0">
                <a:ea typeface="Calibri"/>
                <a:cs typeface="Calibri"/>
              </a:rPr>
              <a:t> </a:t>
            </a:r>
            <a:r>
              <a:rPr lang="it-IT" err="1">
                <a:ea typeface="Calibri"/>
                <a:cs typeface="Calibri"/>
              </a:rPr>
              <a:t>pieces</a:t>
            </a:r>
            <a:r>
              <a:rPr lang="it-IT" dirty="0">
                <a:ea typeface="Calibri"/>
                <a:cs typeface="Calibri"/>
              </a:rPr>
              <a:t> of </a:t>
            </a:r>
            <a:r>
              <a:rPr lang="it-IT" err="1">
                <a:ea typeface="Calibri"/>
                <a:cs typeface="Calibri"/>
              </a:rPr>
              <a:t>legislation</a:t>
            </a:r>
            <a:r>
              <a:rPr lang="it-IT" dirty="0">
                <a:ea typeface="Calibri"/>
                <a:cs typeface="Calibri"/>
              </a:rPr>
              <a:t> </a:t>
            </a:r>
            <a:r>
              <a:rPr lang="it-IT" err="1">
                <a:ea typeface="Calibri"/>
                <a:cs typeface="Calibri"/>
              </a:rPr>
              <a:t>wich</a:t>
            </a:r>
            <a:r>
              <a:rPr lang="it-IT" dirty="0">
                <a:ea typeface="Calibri"/>
                <a:cs typeface="Calibri"/>
              </a:rPr>
              <a:t> </a:t>
            </a:r>
            <a:r>
              <a:rPr lang="it-IT" b="1" dirty="0">
                <a:ea typeface="Calibri"/>
                <a:cs typeface="Calibri"/>
              </a:rPr>
              <a:t>interrelate in </a:t>
            </a:r>
            <a:r>
              <a:rPr lang="it-IT" b="1" err="1">
                <a:ea typeface="Calibri"/>
                <a:cs typeface="Calibri"/>
              </a:rPr>
              <a:t>different</a:t>
            </a:r>
            <a:r>
              <a:rPr lang="it-IT" b="1" dirty="0">
                <a:ea typeface="Calibri"/>
                <a:cs typeface="Calibri"/>
              </a:rPr>
              <a:t> ways.</a:t>
            </a:r>
          </a:p>
          <a:p>
            <a:r>
              <a:rPr lang="it-IT" dirty="0" err="1">
                <a:ea typeface="Calibri"/>
                <a:cs typeface="Calibri"/>
              </a:rPr>
              <a:t>Studying</a:t>
            </a:r>
            <a:r>
              <a:rPr lang="it-IT" dirty="0">
                <a:ea typeface="Calibri"/>
                <a:cs typeface="Calibri"/>
              </a:rPr>
              <a:t> </a:t>
            </a:r>
            <a:r>
              <a:rPr lang="it-IT" dirty="0" err="1">
                <a:ea typeface="Calibri"/>
                <a:cs typeface="Calibri"/>
              </a:rPr>
              <a:t>environmental</a:t>
            </a:r>
            <a:r>
              <a:rPr lang="it-IT" dirty="0">
                <a:ea typeface="Calibri"/>
                <a:cs typeface="Calibri"/>
              </a:rPr>
              <a:t> </a:t>
            </a:r>
            <a:r>
              <a:rPr lang="it-IT" dirty="0" err="1">
                <a:ea typeface="Calibri"/>
                <a:cs typeface="Calibri"/>
              </a:rPr>
              <a:t>law</a:t>
            </a:r>
            <a:r>
              <a:rPr lang="it-IT" dirty="0">
                <a:ea typeface="Calibri"/>
                <a:cs typeface="Calibri"/>
              </a:rPr>
              <a:t> </a:t>
            </a:r>
            <a:r>
              <a:rPr lang="it-IT" dirty="0" err="1">
                <a:ea typeface="Calibri"/>
                <a:cs typeface="Calibri"/>
              </a:rPr>
              <a:t>requires</a:t>
            </a:r>
            <a:r>
              <a:rPr lang="it-IT" dirty="0">
                <a:ea typeface="Calibri"/>
                <a:cs typeface="Calibri"/>
              </a:rPr>
              <a:t> the </a:t>
            </a:r>
            <a:r>
              <a:rPr lang="it-IT" dirty="0" err="1">
                <a:ea typeface="Calibri"/>
                <a:cs typeface="Calibri"/>
              </a:rPr>
              <a:t>analysis</a:t>
            </a:r>
            <a:r>
              <a:rPr lang="it-IT" dirty="0">
                <a:ea typeface="Calibri"/>
                <a:cs typeface="Calibri"/>
              </a:rPr>
              <a:t> of </a:t>
            </a:r>
            <a:r>
              <a:rPr lang="it-IT" b="1" dirty="0" err="1">
                <a:ea typeface="Calibri"/>
                <a:cs typeface="Calibri"/>
              </a:rPr>
              <a:t>regulatory</a:t>
            </a:r>
            <a:r>
              <a:rPr lang="it-IT" b="1" dirty="0">
                <a:ea typeface="Calibri"/>
                <a:cs typeface="Calibri"/>
              </a:rPr>
              <a:t> </a:t>
            </a:r>
            <a:r>
              <a:rPr lang="it-IT" b="1" dirty="0" err="1">
                <a:ea typeface="Calibri"/>
                <a:cs typeface="Calibri"/>
              </a:rPr>
              <a:t>forms</a:t>
            </a:r>
            <a:r>
              <a:rPr lang="it-IT" dirty="0">
                <a:ea typeface="Calibri"/>
                <a:cs typeface="Calibri"/>
              </a:rPr>
              <a:t> and </a:t>
            </a:r>
            <a:r>
              <a:rPr lang="it-IT" b="1" dirty="0" err="1">
                <a:ea typeface="Calibri"/>
                <a:cs typeface="Calibri"/>
              </a:rPr>
              <a:t>how</a:t>
            </a:r>
            <a:r>
              <a:rPr lang="it-IT" b="1" dirty="0">
                <a:ea typeface="Calibri"/>
                <a:cs typeface="Calibri"/>
              </a:rPr>
              <a:t> </a:t>
            </a:r>
            <a:r>
              <a:rPr lang="it-IT" b="1" dirty="0" err="1">
                <a:ea typeface="Calibri"/>
                <a:cs typeface="Calibri"/>
              </a:rPr>
              <a:t>they</a:t>
            </a:r>
            <a:r>
              <a:rPr lang="it-IT" b="1" dirty="0">
                <a:ea typeface="Calibri"/>
                <a:cs typeface="Calibri"/>
              </a:rPr>
              <a:t> operate.</a:t>
            </a:r>
            <a:endParaRPr lang="it-IT" dirty="0">
              <a:ea typeface="Calibri"/>
              <a:cs typeface="Calibri"/>
            </a:endParaRPr>
          </a:p>
        </p:txBody>
      </p:sp>
    </p:spTree>
    <p:extLst>
      <p:ext uri="{BB962C8B-B14F-4D97-AF65-F5344CB8AC3E}">
        <p14:creationId xmlns:p14="http://schemas.microsoft.com/office/powerpoint/2010/main" val="136380347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8B9A680C-60D9-3517-F032-8D266AC466A3}"/>
              </a:ext>
            </a:extLst>
          </p:cNvPr>
          <p:cNvSpPr>
            <a:spLocks noGrp="1"/>
          </p:cNvSpPr>
          <p:nvPr>
            <p:ph type="title"/>
          </p:nvPr>
        </p:nvSpPr>
        <p:spPr>
          <a:xfrm>
            <a:off x="5297762" y="329184"/>
            <a:ext cx="6251110" cy="1783080"/>
          </a:xfrm>
        </p:spPr>
        <p:txBody>
          <a:bodyPr anchor="b">
            <a:normAutofit/>
          </a:bodyPr>
          <a:lstStyle/>
          <a:p>
            <a:r>
              <a:rPr lang="it-IT" sz="5400">
                <a:ea typeface="Calibri Light"/>
                <a:cs typeface="Calibri Light"/>
              </a:rPr>
              <a:t>The UNECE</a:t>
            </a:r>
            <a:endParaRPr lang="it-IT" sz="5400"/>
          </a:p>
        </p:txBody>
      </p:sp>
      <p:pic>
        <p:nvPicPr>
          <p:cNvPr id="5" name="Picture 4" descr="Low angle view of modern skyscrapers rising straight up against a dramatic sky">
            <a:extLst>
              <a:ext uri="{FF2B5EF4-FFF2-40B4-BE49-F238E27FC236}">
                <a16:creationId xmlns:a16="http://schemas.microsoft.com/office/drawing/2014/main" id="{8F0EC90C-3BBB-1AA2-291B-EF3A4F0C142D}"/>
              </a:ext>
            </a:extLst>
          </p:cNvPr>
          <p:cNvPicPr>
            <a:picLocks noChangeAspect="1"/>
          </p:cNvPicPr>
          <p:nvPr/>
        </p:nvPicPr>
        <p:blipFill rotWithShape="1">
          <a:blip r:embed="rId2"/>
          <a:srcRect l="19402" r="35333" b="-3"/>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1"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6DFAB293-8E41-553B-3112-66C673682A06}"/>
              </a:ext>
            </a:extLst>
          </p:cNvPr>
          <p:cNvSpPr>
            <a:spLocks noGrp="1"/>
          </p:cNvSpPr>
          <p:nvPr>
            <p:ph idx="1"/>
          </p:nvPr>
        </p:nvSpPr>
        <p:spPr>
          <a:xfrm>
            <a:off x="5297762" y="2546203"/>
            <a:ext cx="6251110" cy="3644285"/>
          </a:xfrm>
        </p:spPr>
        <p:txBody>
          <a:bodyPr vert="horz" lIns="91440" tIns="45720" rIns="91440" bIns="45720" rtlCol="0" anchor="t">
            <a:normAutofit/>
          </a:bodyPr>
          <a:lstStyle/>
          <a:p>
            <a:pPr algn="just"/>
            <a:r>
              <a:rPr lang="it-IT" sz="2400" dirty="0">
                <a:ea typeface="Calibri"/>
                <a:cs typeface="Calibri"/>
              </a:rPr>
              <a:t>The United Nations </a:t>
            </a:r>
            <a:r>
              <a:rPr lang="it-IT" sz="2400" err="1">
                <a:ea typeface="Calibri"/>
                <a:cs typeface="Calibri"/>
              </a:rPr>
              <a:t>Economic</a:t>
            </a:r>
            <a:r>
              <a:rPr lang="it-IT" sz="2400" dirty="0">
                <a:ea typeface="Calibri"/>
                <a:cs typeface="Calibri"/>
              </a:rPr>
              <a:t> Commission for Europe (UNECE) </a:t>
            </a:r>
            <a:r>
              <a:rPr lang="it-IT" sz="2400" err="1">
                <a:ea typeface="Calibri"/>
                <a:cs typeface="Calibri"/>
              </a:rPr>
              <a:t>was</a:t>
            </a:r>
            <a:r>
              <a:rPr lang="it-IT" sz="2400" dirty="0">
                <a:ea typeface="Calibri"/>
                <a:cs typeface="Calibri"/>
              </a:rPr>
              <a:t> set up in 1947 by ECOSOC. </a:t>
            </a:r>
            <a:r>
              <a:rPr lang="it-IT" sz="2400" err="1">
                <a:ea typeface="Calibri"/>
                <a:cs typeface="Calibri"/>
              </a:rPr>
              <a:t>It</a:t>
            </a:r>
            <a:r>
              <a:rPr lang="it-IT" sz="2400" dirty="0">
                <a:ea typeface="Calibri"/>
                <a:cs typeface="Calibri"/>
              </a:rPr>
              <a:t> </a:t>
            </a:r>
            <a:r>
              <a:rPr lang="it-IT" sz="2400" err="1">
                <a:ea typeface="Calibri"/>
                <a:cs typeface="Calibri"/>
              </a:rPr>
              <a:t>is</a:t>
            </a:r>
            <a:r>
              <a:rPr lang="it-IT" sz="2400" dirty="0">
                <a:ea typeface="Calibri"/>
                <a:cs typeface="Calibri"/>
              </a:rPr>
              <a:t> one of </a:t>
            </a:r>
            <a:r>
              <a:rPr lang="it-IT" sz="2400" err="1">
                <a:ea typeface="Calibri"/>
                <a:cs typeface="Calibri"/>
              </a:rPr>
              <a:t>five</a:t>
            </a:r>
            <a:r>
              <a:rPr lang="it-IT" sz="2400" dirty="0">
                <a:ea typeface="Calibri"/>
                <a:cs typeface="Calibri"/>
              </a:rPr>
              <a:t> </a:t>
            </a:r>
            <a:r>
              <a:rPr lang="it-IT" sz="2400" err="1">
                <a:ea typeface="Calibri"/>
                <a:cs typeface="Calibri"/>
              </a:rPr>
              <a:t>regional</a:t>
            </a:r>
            <a:r>
              <a:rPr lang="it-IT" sz="2400" dirty="0">
                <a:ea typeface="Calibri"/>
                <a:cs typeface="Calibri"/>
              </a:rPr>
              <a:t> </a:t>
            </a:r>
            <a:r>
              <a:rPr lang="it-IT" sz="2400" err="1">
                <a:ea typeface="Calibri"/>
                <a:cs typeface="Calibri"/>
              </a:rPr>
              <a:t>commissions</a:t>
            </a:r>
            <a:r>
              <a:rPr lang="it-IT" sz="2400" dirty="0">
                <a:ea typeface="Calibri"/>
                <a:cs typeface="Calibri"/>
              </a:rPr>
              <a:t> of the United Nations. </a:t>
            </a:r>
          </a:p>
          <a:p>
            <a:pPr algn="just"/>
            <a:r>
              <a:rPr lang="it-IT" sz="2400" dirty="0">
                <a:ea typeface="Calibri"/>
                <a:cs typeface="Calibri"/>
              </a:rPr>
              <a:t>The </a:t>
            </a:r>
            <a:r>
              <a:rPr lang="it-IT" sz="2400" err="1">
                <a:ea typeface="Calibri"/>
                <a:cs typeface="Calibri"/>
              </a:rPr>
              <a:t>others</a:t>
            </a:r>
            <a:r>
              <a:rPr lang="it-IT" sz="2400" dirty="0">
                <a:ea typeface="Calibri"/>
                <a:cs typeface="Calibri"/>
              </a:rPr>
              <a:t> are the : </a:t>
            </a:r>
            <a:r>
              <a:rPr lang="it-IT" sz="2400" err="1">
                <a:ea typeface="Calibri"/>
                <a:cs typeface="Calibri"/>
              </a:rPr>
              <a:t>Economic</a:t>
            </a:r>
            <a:r>
              <a:rPr lang="it-IT" sz="2400" dirty="0">
                <a:ea typeface="Calibri"/>
                <a:cs typeface="Calibri"/>
              </a:rPr>
              <a:t> Commission for Africa (ECA), </a:t>
            </a:r>
            <a:r>
              <a:rPr lang="it-IT" sz="2400" err="1">
                <a:ea typeface="Calibri"/>
                <a:cs typeface="Calibri"/>
              </a:rPr>
              <a:t>Economic</a:t>
            </a:r>
            <a:r>
              <a:rPr lang="it-IT" sz="2400" dirty="0">
                <a:ea typeface="Calibri"/>
                <a:cs typeface="Calibri"/>
              </a:rPr>
              <a:t> and Social Commission for Asia and the Pacific (ESCAP), </a:t>
            </a:r>
            <a:r>
              <a:rPr lang="it-IT" sz="2400" err="1">
                <a:ea typeface="Calibri"/>
                <a:cs typeface="Calibri"/>
              </a:rPr>
              <a:t>Economic</a:t>
            </a:r>
            <a:r>
              <a:rPr lang="it-IT" sz="2400" dirty="0">
                <a:ea typeface="Calibri"/>
                <a:cs typeface="Calibri"/>
              </a:rPr>
              <a:t> Commission for Latin America and the Caribbean (ECLAC), </a:t>
            </a:r>
            <a:r>
              <a:rPr lang="it-IT" sz="2400" err="1">
                <a:ea typeface="Calibri"/>
                <a:cs typeface="Calibri"/>
              </a:rPr>
              <a:t>Economic</a:t>
            </a:r>
            <a:r>
              <a:rPr lang="it-IT" sz="2400" dirty="0">
                <a:ea typeface="Calibri"/>
                <a:cs typeface="Calibri"/>
              </a:rPr>
              <a:t> and Social Commission for Western Asia (ESCWA).</a:t>
            </a:r>
          </a:p>
          <a:p>
            <a:pPr algn="just"/>
            <a:endParaRPr lang="it-IT" sz="1700" dirty="0">
              <a:ea typeface="Calibri"/>
              <a:cs typeface="Calibri"/>
            </a:endParaRPr>
          </a:p>
          <a:p>
            <a:pPr algn="just"/>
            <a:endParaRPr lang="it-IT" sz="1700">
              <a:ea typeface="Calibri"/>
              <a:cs typeface="Calibri"/>
            </a:endParaRPr>
          </a:p>
        </p:txBody>
      </p:sp>
    </p:spTree>
    <p:extLst>
      <p:ext uri="{BB962C8B-B14F-4D97-AF65-F5344CB8AC3E}">
        <p14:creationId xmlns:p14="http://schemas.microsoft.com/office/powerpoint/2010/main" val="39018272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8B9A680C-60D9-3517-F032-8D266AC466A3}"/>
              </a:ext>
            </a:extLst>
          </p:cNvPr>
          <p:cNvSpPr>
            <a:spLocks noGrp="1"/>
          </p:cNvSpPr>
          <p:nvPr>
            <p:ph type="title"/>
          </p:nvPr>
        </p:nvSpPr>
        <p:spPr>
          <a:xfrm>
            <a:off x="5297762" y="329184"/>
            <a:ext cx="6251110" cy="1783080"/>
          </a:xfrm>
        </p:spPr>
        <p:txBody>
          <a:bodyPr anchor="b">
            <a:normAutofit/>
          </a:bodyPr>
          <a:lstStyle/>
          <a:p>
            <a:r>
              <a:rPr lang="it-IT" sz="5400">
                <a:ea typeface="Calibri Light"/>
                <a:cs typeface="Calibri Light"/>
              </a:rPr>
              <a:t>The UNECE</a:t>
            </a:r>
            <a:endParaRPr lang="it-IT" sz="5400"/>
          </a:p>
        </p:txBody>
      </p:sp>
      <p:pic>
        <p:nvPicPr>
          <p:cNvPr id="5" name="Picture 4" descr="Low angle view of modern skyscrapers rising straight up against a dramatic sky">
            <a:extLst>
              <a:ext uri="{FF2B5EF4-FFF2-40B4-BE49-F238E27FC236}">
                <a16:creationId xmlns:a16="http://schemas.microsoft.com/office/drawing/2014/main" id="{8F0EC90C-3BBB-1AA2-291B-EF3A4F0C142D}"/>
              </a:ext>
            </a:extLst>
          </p:cNvPr>
          <p:cNvPicPr>
            <a:picLocks noChangeAspect="1"/>
          </p:cNvPicPr>
          <p:nvPr/>
        </p:nvPicPr>
        <p:blipFill rotWithShape="1">
          <a:blip r:embed="rId2"/>
          <a:srcRect l="19402" r="35333" b="-3"/>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1"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6DFAB293-8E41-553B-3112-66C673682A06}"/>
              </a:ext>
            </a:extLst>
          </p:cNvPr>
          <p:cNvSpPr>
            <a:spLocks noGrp="1"/>
          </p:cNvSpPr>
          <p:nvPr>
            <p:ph idx="1"/>
          </p:nvPr>
        </p:nvSpPr>
        <p:spPr>
          <a:xfrm>
            <a:off x="5297762" y="2546203"/>
            <a:ext cx="6251110" cy="3644285"/>
          </a:xfrm>
        </p:spPr>
        <p:txBody>
          <a:bodyPr vert="horz" lIns="91440" tIns="45720" rIns="91440" bIns="45720" rtlCol="0" anchor="t">
            <a:normAutofit/>
          </a:bodyPr>
          <a:lstStyle/>
          <a:p>
            <a:pPr algn="just"/>
            <a:endParaRPr lang="it-IT" sz="2400" dirty="0">
              <a:ea typeface="Calibri"/>
              <a:cs typeface="Calibri"/>
            </a:endParaRPr>
          </a:p>
          <a:p>
            <a:pPr algn="just"/>
            <a:r>
              <a:rPr lang="it-IT" sz="2400" dirty="0">
                <a:ea typeface="Calibri"/>
                <a:cs typeface="Calibri"/>
              </a:rPr>
              <a:t>UNECE </a:t>
            </a:r>
            <a:r>
              <a:rPr lang="it-IT" sz="2400" err="1">
                <a:ea typeface="Calibri"/>
                <a:cs typeface="Calibri"/>
              </a:rPr>
              <a:t>includes</a:t>
            </a:r>
            <a:r>
              <a:rPr lang="it-IT" sz="2400" dirty="0">
                <a:ea typeface="Calibri"/>
                <a:cs typeface="Calibri"/>
              </a:rPr>
              <a:t> 56 </a:t>
            </a:r>
            <a:r>
              <a:rPr lang="it-IT" sz="2400" err="1">
                <a:ea typeface="Calibri"/>
                <a:cs typeface="Calibri"/>
              </a:rPr>
              <a:t>member</a:t>
            </a:r>
            <a:r>
              <a:rPr lang="it-IT" sz="2400" dirty="0">
                <a:ea typeface="Calibri"/>
                <a:cs typeface="Calibri"/>
              </a:rPr>
              <a:t> States in Europe, North America and Asia. </a:t>
            </a:r>
            <a:r>
              <a:rPr lang="it-IT" sz="2400" err="1">
                <a:ea typeface="Calibri"/>
                <a:cs typeface="Calibri"/>
              </a:rPr>
              <a:t>However</a:t>
            </a:r>
            <a:r>
              <a:rPr lang="it-IT" sz="2400" dirty="0">
                <a:ea typeface="Calibri"/>
                <a:cs typeface="Calibri"/>
              </a:rPr>
              <a:t>, </a:t>
            </a:r>
            <a:r>
              <a:rPr lang="it-IT" sz="2400" err="1">
                <a:ea typeface="Calibri"/>
                <a:cs typeface="Calibri"/>
              </a:rPr>
              <a:t>all</a:t>
            </a:r>
            <a:r>
              <a:rPr lang="it-IT" sz="2400" dirty="0">
                <a:ea typeface="Calibri"/>
                <a:cs typeface="Calibri"/>
              </a:rPr>
              <a:t> </a:t>
            </a:r>
            <a:r>
              <a:rPr lang="it-IT" sz="2400" err="1">
                <a:ea typeface="Calibri"/>
                <a:cs typeface="Calibri"/>
              </a:rPr>
              <a:t>interested</a:t>
            </a:r>
            <a:r>
              <a:rPr lang="it-IT" sz="2400" dirty="0">
                <a:ea typeface="Calibri"/>
                <a:cs typeface="Calibri"/>
              </a:rPr>
              <a:t> United Nations </a:t>
            </a:r>
            <a:r>
              <a:rPr lang="it-IT" sz="2400" err="1">
                <a:ea typeface="Calibri"/>
                <a:cs typeface="Calibri"/>
              </a:rPr>
              <a:t>member</a:t>
            </a:r>
            <a:r>
              <a:rPr lang="it-IT" sz="2400" dirty="0">
                <a:ea typeface="Calibri"/>
                <a:cs typeface="Calibri"/>
              </a:rPr>
              <a:t> States </a:t>
            </a:r>
            <a:r>
              <a:rPr lang="it-IT" sz="2400" err="1">
                <a:ea typeface="Calibri"/>
                <a:cs typeface="Calibri"/>
              </a:rPr>
              <a:t>may</a:t>
            </a:r>
            <a:r>
              <a:rPr lang="it-IT" sz="2400" dirty="0">
                <a:ea typeface="Calibri"/>
                <a:cs typeface="Calibri"/>
              </a:rPr>
              <a:t> </a:t>
            </a:r>
            <a:r>
              <a:rPr lang="it-IT" sz="2400" err="1">
                <a:ea typeface="Calibri"/>
                <a:cs typeface="Calibri"/>
              </a:rPr>
              <a:t>participate</a:t>
            </a:r>
            <a:r>
              <a:rPr lang="it-IT" sz="2400" dirty="0">
                <a:ea typeface="Calibri"/>
                <a:cs typeface="Calibri"/>
              </a:rPr>
              <a:t> in the work of UNECE. Over 70 international </a:t>
            </a:r>
            <a:r>
              <a:rPr lang="it-IT" sz="2400" err="1">
                <a:ea typeface="Calibri"/>
                <a:cs typeface="Calibri"/>
              </a:rPr>
              <a:t>professional</a:t>
            </a:r>
            <a:r>
              <a:rPr lang="it-IT" sz="2400" dirty="0">
                <a:ea typeface="Calibri"/>
                <a:cs typeface="Calibri"/>
              </a:rPr>
              <a:t> </a:t>
            </a:r>
            <a:r>
              <a:rPr lang="it-IT" sz="2400" err="1">
                <a:ea typeface="Calibri"/>
                <a:cs typeface="Calibri"/>
              </a:rPr>
              <a:t>organizations</a:t>
            </a:r>
            <a:r>
              <a:rPr lang="it-IT" sz="2400" dirty="0">
                <a:ea typeface="Calibri"/>
                <a:cs typeface="Calibri"/>
              </a:rPr>
              <a:t> and </a:t>
            </a:r>
            <a:r>
              <a:rPr lang="it-IT" sz="2400" err="1">
                <a:ea typeface="Calibri"/>
                <a:cs typeface="Calibri"/>
              </a:rPr>
              <a:t>other</a:t>
            </a:r>
            <a:r>
              <a:rPr lang="it-IT" sz="2400" dirty="0">
                <a:ea typeface="Calibri"/>
                <a:cs typeface="Calibri"/>
              </a:rPr>
              <a:t> non-</a:t>
            </a:r>
            <a:r>
              <a:rPr lang="it-IT" sz="2400" err="1">
                <a:ea typeface="Calibri"/>
                <a:cs typeface="Calibri"/>
              </a:rPr>
              <a:t>governmental</a:t>
            </a:r>
            <a:r>
              <a:rPr lang="it-IT" sz="2400" dirty="0">
                <a:ea typeface="Calibri"/>
                <a:cs typeface="Calibri"/>
              </a:rPr>
              <a:t> </a:t>
            </a:r>
            <a:r>
              <a:rPr lang="it-IT" sz="2400" err="1">
                <a:ea typeface="Calibri"/>
                <a:cs typeface="Calibri"/>
              </a:rPr>
              <a:t>organizations</a:t>
            </a:r>
            <a:r>
              <a:rPr lang="it-IT" sz="2400" dirty="0">
                <a:ea typeface="Calibri"/>
                <a:cs typeface="Calibri"/>
              </a:rPr>
              <a:t> take part in UNECE activities.</a:t>
            </a:r>
          </a:p>
          <a:p>
            <a:pPr algn="just"/>
            <a:endParaRPr lang="it-IT" sz="1700">
              <a:ea typeface="Calibri"/>
              <a:cs typeface="Calibri"/>
            </a:endParaRPr>
          </a:p>
        </p:txBody>
      </p:sp>
    </p:spTree>
    <p:extLst>
      <p:ext uri="{BB962C8B-B14F-4D97-AF65-F5344CB8AC3E}">
        <p14:creationId xmlns:p14="http://schemas.microsoft.com/office/powerpoint/2010/main" val="58273140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1" name="Rectangle 10">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FFC1FDC1-BDD3-7BAE-F97F-B7A33031F6A7}"/>
              </a:ext>
            </a:extLst>
          </p:cNvPr>
          <p:cNvSpPr>
            <a:spLocks noGrp="1"/>
          </p:cNvSpPr>
          <p:nvPr>
            <p:ph type="title"/>
          </p:nvPr>
        </p:nvSpPr>
        <p:spPr>
          <a:xfrm>
            <a:off x="761803" y="350196"/>
            <a:ext cx="4646904" cy="1624520"/>
          </a:xfrm>
        </p:spPr>
        <p:txBody>
          <a:bodyPr anchor="ctr">
            <a:normAutofit/>
          </a:bodyPr>
          <a:lstStyle/>
          <a:p>
            <a:r>
              <a:rPr lang="it-IT" sz="4000">
                <a:ea typeface="Calibri Light"/>
                <a:cs typeface="Calibri Light"/>
              </a:rPr>
              <a:t>The AARHUS Convention</a:t>
            </a:r>
            <a:endParaRPr lang="it-IT" sz="4000"/>
          </a:p>
        </p:txBody>
      </p:sp>
      <p:sp>
        <p:nvSpPr>
          <p:cNvPr id="3" name="Segnaposto contenuto 2">
            <a:extLst>
              <a:ext uri="{FF2B5EF4-FFF2-40B4-BE49-F238E27FC236}">
                <a16:creationId xmlns:a16="http://schemas.microsoft.com/office/drawing/2014/main" id="{83AE234B-E22C-CB52-E711-35465C5708B5}"/>
              </a:ext>
            </a:extLst>
          </p:cNvPr>
          <p:cNvSpPr>
            <a:spLocks noGrp="1"/>
          </p:cNvSpPr>
          <p:nvPr>
            <p:ph idx="1"/>
          </p:nvPr>
        </p:nvSpPr>
        <p:spPr>
          <a:xfrm>
            <a:off x="761802" y="2322096"/>
            <a:ext cx="4646905" cy="3046090"/>
          </a:xfrm>
        </p:spPr>
        <p:txBody>
          <a:bodyPr vert="horz" lIns="91440" tIns="45720" rIns="91440" bIns="45720" rtlCol="0" anchor="ctr">
            <a:noAutofit/>
          </a:bodyPr>
          <a:lstStyle/>
          <a:p>
            <a:r>
              <a:rPr lang="en-US" sz="2400" dirty="0">
                <a:ea typeface="Calibri"/>
                <a:cs typeface="Calibri"/>
              </a:rPr>
              <a:t>The AARHUS Convention is in international agreement. </a:t>
            </a:r>
            <a:endParaRPr lang="it-IT" sz="2400">
              <a:ea typeface="Calibri"/>
              <a:cs typeface="Calibri"/>
            </a:endParaRPr>
          </a:p>
          <a:p>
            <a:r>
              <a:rPr lang="en-US" sz="2400" dirty="0">
                <a:ea typeface="Calibri"/>
                <a:cs typeface="Calibri"/>
              </a:rPr>
              <a:t>It was adopted on 25 June 1998 in the Danish city of Aarhus (</a:t>
            </a:r>
            <a:r>
              <a:rPr lang="en-US" sz="2400" err="1">
                <a:ea typeface="Calibri"/>
                <a:cs typeface="Calibri"/>
              </a:rPr>
              <a:t>Århus</a:t>
            </a:r>
            <a:r>
              <a:rPr lang="en-US" sz="2400" dirty="0">
                <a:ea typeface="Calibri"/>
                <a:cs typeface="Calibri"/>
              </a:rPr>
              <a:t>) at the Fourth Environment for Europe Ministerial Conference. It entered into force on 30 October 2001. </a:t>
            </a:r>
          </a:p>
        </p:txBody>
      </p:sp>
      <p:pic>
        <p:nvPicPr>
          <p:cNvPr id="5" name="Picture 4" descr="Empty rows of chair">
            <a:extLst>
              <a:ext uri="{FF2B5EF4-FFF2-40B4-BE49-F238E27FC236}">
                <a16:creationId xmlns:a16="http://schemas.microsoft.com/office/drawing/2014/main" id="{7BA045AB-2AF8-3ED8-B329-4208C7FE47BC}"/>
              </a:ext>
            </a:extLst>
          </p:cNvPr>
          <p:cNvPicPr>
            <a:picLocks noChangeAspect="1"/>
          </p:cNvPicPr>
          <p:nvPr/>
        </p:nvPicPr>
        <p:blipFill rotWithShape="1">
          <a:blip r:embed="rId2"/>
          <a:srcRect l="11460" r="29226" b="-3"/>
          <a:stretch/>
        </p:blipFill>
        <p:spPr>
          <a:xfrm>
            <a:off x="6096000" y="1"/>
            <a:ext cx="6102825" cy="6858000"/>
          </a:xfrm>
          <a:prstGeom prst="rect">
            <a:avLst/>
          </a:prstGeom>
        </p:spPr>
      </p:pic>
    </p:spTree>
    <p:extLst>
      <p:ext uri="{BB962C8B-B14F-4D97-AF65-F5344CB8AC3E}">
        <p14:creationId xmlns:p14="http://schemas.microsoft.com/office/powerpoint/2010/main" val="394600351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1" name="Rectangle 10">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FFC1FDC1-BDD3-7BAE-F97F-B7A33031F6A7}"/>
              </a:ext>
            </a:extLst>
          </p:cNvPr>
          <p:cNvSpPr>
            <a:spLocks noGrp="1"/>
          </p:cNvSpPr>
          <p:nvPr>
            <p:ph type="title"/>
          </p:nvPr>
        </p:nvSpPr>
        <p:spPr>
          <a:xfrm>
            <a:off x="761803" y="350196"/>
            <a:ext cx="4646904" cy="1624520"/>
          </a:xfrm>
        </p:spPr>
        <p:txBody>
          <a:bodyPr anchor="ctr">
            <a:normAutofit/>
          </a:bodyPr>
          <a:lstStyle/>
          <a:p>
            <a:r>
              <a:rPr lang="it-IT" sz="4000">
                <a:ea typeface="Calibri Light"/>
                <a:cs typeface="Calibri Light"/>
              </a:rPr>
              <a:t>The AARHUS Convention</a:t>
            </a:r>
            <a:endParaRPr lang="it-IT" sz="4000"/>
          </a:p>
        </p:txBody>
      </p:sp>
      <p:sp>
        <p:nvSpPr>
          <p:cNvPr id="3" name="Segnaposto contenuto 2">
            <a:extLst>
              <a:ext uri="{FF2B5EF4-FFF2-40B4-BE49-F238E27FC236}">
                <a16:creationId xmlns:a16="http://schemas.microsoft.com/office/drawing/2014/main" id="{83AE234B-E22C-CB52-E711-35465C5708B5}"/>
              </a:ext>
            </a:extLst>
          </p:cNvPr>
          <p:cNvSpPr>
            <a:spLocks noGrp="1"/>
          </p:cNvSpPr>
          <p:nvPr>
            <p:ph idx="1"/>
          </p:nvPr>
        </p:nvSpPr>
        <p:spPr>
          <a:xfrm>
            <a:off x="761802" y="2300010"/>
            <a:ext cx="4646905" cy="3515001"/>
          </a:xfrm>
        </p:spPr>
        <p:txBody>
          <a:bodyPr vert="horz" lIns="91440" tIns="45720" rIns="91440" bIns="45720" rtlCol="0" anchor="ctr">
            <a:noAutofit/>
          </a:bodyPr>
          <a:lstStyle/>
          <a:p>
            <a:endParaRPr lang="en-US" sz="2400" dirty="0">
              <a:ea typeface="Calibri"/>
              <a:cs typeface="Calibri"/>
            </a:endParaRPr>
          </a:p>
          <a:p>
            <a:r>
              <a:rPr lang="en-US" sz="2400" dirty="0">
                <a:ea typeface="Calibri"/>
                <a:cs typeface="Calibri"/>
              </a:rPr>
              <a:t>Concerns with recognizing different interests and roles of information and participation in environmental decision making all figured in the United nations convention on environment and development (UNCED) in 1992 and in its accompanying plan for action Agenda 21.</a:t>
            </a:r>
          </a:p>
        </p:txBody>
      </p:sp>
      <p:pic>
        <p:nvPicPr>
          <p:cNvPr id="5" name="Picture 4" descr="Empty rows of chair">
            <a:extLst>
              <a:ext uri="{FF2B5EF4-FFF2-40B4-BE49-F238E27FC236}">
                <a16:creationId xmlns:a16="http://schemas.microsoft.com/office/drawing/2014/main" id="{7BA045AB-2AF8-3ED8-B329-4208C7FE47BC}"/>
              </a:ext>
            </a:extLst>
          </p:cNvPr>
          <p:cNvPicPr>
            <a:picLocks noChangeAspect="1"/>
          </p:cNvPicPr>
          <p:nvPr/>
        </p:nvPicPr>
        <p:blipFill rotWithShape="1">
          <a:blip r:embed="rId2"/>
          <a:srcRect l="11460" r="29226" b="-3"/>
          <a:stretch/>
        </p:blipFill>
        <p:spPr>
          <a:xfrm>
            <a:off x="6096000" y="1"/>
            <a:ext cx="6102825" cy="6858000"/>
          </a:xfrm>
          <a:prstGeom prst="rect">
            <a:avLst/>
          </a:prstGeom>
        </p:spPr>
      </p:pic>
    </p:spTree>
    <p:extLst>
      <p:ext uri="{BB962C8B-B14F-4D97-AF65-F5344CB8AC3E}">
        <p14:creationId xmlns:p14="http://schemas.microsoft.com/office/powerpoint/2010/main" val="120773024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A62A8F6-F581-241F-5DBA-97182B252EA9}"/>
            </a:ext>
          </a:extLst>
        </p:cNvPr>
        <p:cNvGrpSpPr/>
        <p:nvPr/>
      </p:nvGrpSpPr>
      <p:grpSpPr>
        <a:xfrm>
          <a:off x="0" y="0"/>
          <a:ext cx="0" cy="0"/>
          <a:chOff x="0" y="0"/>
          <a:chExt cx="0" cy="0"/>
        </a:xfrm>
      </p:grpSpPr>
      <p:sp useBgFill="1">
        <p:nvSpPr>
          <p:cNvPr id="13"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AAD2E9C0-2334-BF53-F207-88CEC142C2E0}"/>
              </a:ext>
            </a:extLst>
          </p:cNvPr>
          <p:cNvSpPr>
            <a:spLocks noGrp="1"/>
          </p:cNvSpPr>
          <p:nvPr>
            <p:ph type="title"/>
          </p:nvPr>
        </p:nvSpPr>
        <p:spPr>
          <a:xfrm>
            <a:off x="5297762" y="329184"/>
            <a:ext cx="6251110" cy="1783080"/>
          </a:xfrm>
        </p:spPr>
        <p:txBody>
          <a:bodyPr anchor="b">
            <a:normAutofit fontScale="90000"/>
          </a:bodyPr>
          <a:lstStyle/>
          <a:p>
            <a:r>
              <a:rPr lang="it-IT" sz="5400" dirty="0">
                <a:ea typeface="Calibri Light"/>
                <a:cs typeface="Calibri Light"/>
              </a:rPr>
              <a:t>The AARHUS Convention and the EU</a:t>
            </a:r>
          </a:p>
        </p:txBody>
      </p:sp>
      <p:pic>
        <p:nvPicPr>
          <p:cNvPr id="14" name="Picture 4" descr="Statue on top of building">
            <a:extLst>
              <a:ext uri="{FF2B5EF4-FFF2-40B4-BE49-F238E27FC236}">
                <a16:creationId xmlns:a16="http://schemas.microsoft.com/office/drawing/2014/main" id="{9B15DB21-A4B6-2951-BB1D-809D93903DC8}"/>
              </a:ext>
            </a:extLst>
          </p:cNvPr>
          <p:cNvPicPr>
            <a:picLocks noChangeAspect="1"/>
          </p:cNvPicPr>
          <p:nvPr/>
        </p:nvPicPr>
        <p:blipFill rotWithShape="1">
          <a:blip r:embed="rId2"/>
          <a:srcRect l="31601" r="23135" b="-3"/>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5"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12B8A581-C66D-DF1F-7BD5-D51FC9440882}"/>
              </a:ext>
            </a:extLst>
          </p:cNvPr>
          <p:cNvSpPr>
            <a:spLocks noGrp="1"/>
          </p:cNvSpPr>
          <p:nvPr>
            <p:ph idx="1"/>
          </p:nvPr>
        </p:nvSpPr>
        <p:spPr>
          <a:xfrm>
            <a:off x="5297762" y="2706624"/>
            <a:ext cx="6251110" cy="3483864"/>
          </a:xfrm>
        </p:spPr>
        <p:txBody>
          <a:bodyPr vert="horz" lIns="91440" tIns="45720" rIns="91440" bIns="45720" rtlCol="0" anchor="t">
            <a:normAutofit/>
          </a:bodyPr>
          <a:lstStyle/>
          <a:p>
            <a:r>
              <a:rPr lang="en-US" sz="2400" dirty="0">
                <a:ea typeface="Calibri"/>
                <a:cs typeface="Calibri"/>
              </a:rPr>
              <a:t>The </a:t>
            </a:r>
            <a:r>
              <a:rPr lang="en-US" sz="2400" b="1" dirty="0">
                <a:ea typeface="Calibri"/>
                <a:cs typeface="Calibri"/>
              </a:rPr>
              <a:t>EU and its 27 Member States are all Parties to the Aarhus Convention</a:t>
            </a:r>
            <a:r>
              <a:rPr lang="en-US" sz="2400" dirty="0">
                <a:ea typeface="Calibri"/>
                <a:cs typeface="Calibri"/>
              </a:rPr>
              <a:t> – the United Nations Economic Commission for Europe (UNECE) Convention on access to information, public participation in decision-making and access to justice in environmental matters. </a:t>
            </a:r>
            <a:endParaRPr lang="it-IT" sz="2200" dirty="0">
              <a:ea typeface="Calibri"/>
              <a:cs typeface="Calibri"/>
            </a:endParaRPr>
          </a:p>
          <a:p>
            <a:pPr marL="0" indent="0">
              <a:buNone/>
            </a:pPr>
            <a:endParaRPr lang="en-US" sz="2200" dirty="0">
              <a:ea typeface="Calibri"/>
              <a:cs typeface="Calibri"/>
            </a:endParaRPr>
          </a:p>
        </p:txBody>
      </p:sp>
    </p:spTree>
    <p:extLst>
      <p:ext uri="{BB962C8B-B14F-4D97-AF65-F5344CB8AC3E}">
        <p14:creationId xmlns:p14="http://schemas.microsoft.com/office/powerpoint/2010/main" val="261011150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8A7D92A-CA88-D896-32D3-C3FBE01F2751}"/>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E18DFDB2-884D-3EE9-6FA8-311FF3710220}"/>
              </a:ext>
            </a:extLst>
          </p:cNvPr>
          <p:cNvSpPr>
            <a:spLocks noGrp="1"/>
          </p:cNvSpPr>
          <p:nvPr>
            <p:ph type="title"/>
          </p:nvPr>
        </p:nvSpPr>
        <p:spPr>
          <a:xfrm>
            <a:off x="841248" y="548640"/>
            <a:ext cx="3600860" cy="5431536"/>
          </a:xfrm>
        </p:spPr>
        <p:txBody>
          <a:bodyPr>
            <a:normAutofit/>
          </a:bodyPr>
          <a:lstStyle/>
          <a:p>
            <a:r>
              <a:rPr lang="it-IT" sz="5400" dirty="0">
                <a:ea typeface="Calibri Light"/>
                <a:cs typeface="Calibri Light"/>
              </a:rPr>
              <a:t>The AARHUS Convention: </a:t>
            </a:r>
            <a:r>
              <a:rPr lang="it-IT" sz="5400" b="1" err="1">
                <a:ea typeface="Calibri Light"/>
                <a:cs typeface="Calibri Light"/>
              </a:rPr>
              <a:t>objective</a:t>
            </a:r>
            <a:endParaRPr lang="it-IT" sz="5400" b="1" err="1"/>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6E88D951-DC87-DABE-3597-95F057AAE759}"/>
              </a:ext>
            </a:extLst>
          </p:cNvPr>
          <p:cNvSpPr>
            <a:spLocks noGrp="1"/>
          </p:cNvSpPr>
          <p:nvPr>
            <p:ph idx="1"/>
          </p:nvPr>
        </p:nvSpPr>
        <p:spPr>
          <a:xfrm>
            <a:off x="5126418" y="552091"/>
            <a:ext cx="6224335" cy="5431536"/>
          </a:xfrm>
        </p:spPr>
        <p:txBody>
          <a:bodyPr vert="horz" lIns="91440" tIns="45720" rIns="91440" bIns="45720" rtlCol="0" anchor="ctr">
            <a:normAutofit/>
          </a:bodyPr>
          <a:lstStyle/>
          <a:p>
            <a:pPr marL="0" indent="0">
              <a:buNone/>
            </a:pPr>
            <a:r>
              <a:rPr lang="en-US" dirty="0">
                <a:ea typeface="Calibri"/>
                <a:cs typeface="Calibri"/>
              </a:rPr>
              <a:t>The Aarhus Convention is created to </a:t>
            </a:r>
            <a:r>
              <a:rPr lang="en-US" b="1" dirty="0">
                <a:ea typeface="Calibri"/>
                <a:cs typeface="Calibri"/>
              </a:rPr>
              <a:t>empower</a:t>
            </a:r>
            <a:r>
              <a:rPr lang="en-US" dirty="0">
                <a:ea typeface="Calibri"/>
                <a:cs typeface="Calibri"/>
              </a:rPr>
              <a:t> the </a:t>
            </a:r>
            <a:r>
              <a:rPr lang="en-US" b="1" dirty="0">
                <a:ea typeface="Calibri"/>
                <a:cs typeface="Calibri"/>
              </a:rPr>
              <a:t>role of citizens and civil society </a:t>
            </a:r>
            <a:r>
              <a:rPr lang="en-US" b="1" err="1">
                <a:ea typeface="Calibri"/>
                <a:cs typeface="Calibri"/>
              </a:rPr>
              <a:t>organisations</a:t>
            </a:r>
            <a:r>
              <a:rPr lang="en-US" dirty="0">
                <a:ea typeface="Calibri"/>
                <a:cs typeface="Calibri"/>
              </a:rPr>
              <a:t> in environmental matters and is founded on the principles of </a:t>
            </a:r>
            <a:r>
              <a:rPr lang="en-US" b="1" dirty="0">
                <a:ea typeface="Calibri"/>
                <a:cs typeface="Calibri"/>
              </a:rPr>
              <a:t>participative democracy.</a:t>
            </a:r>
          </a:p>
          <a:p>
            <a:pPr marL="0" indent="0">
              <a:buNone/>
            </a:pPr>
            <a:endParaRPr lang="en-US" dirty="0">
              <a:ea typeface="Calibri"/>
              <a:cs typeface="Calibri"/>
            </a:endParaRPr>
          </a:p>
          <a:p>
            <a:pPr marL="0" indent="0">
              <a:buNone/>
            </a:pPr>
            <a:endParaRPr lang="en-US" sz="2200">
              <a:ea typeface="Calibri"/>
              <a:cs typeface="Calibri"/>
            </a:endParaRPr>
          </a:p>
        </p:txBody>
      </p:sp>
    </p:spTree>
    <p:extLst>
      <p:ext uri="{BB962C8B-B14F-4D97-AF65-F5344CB8AC3E}">
        <p14:creationId xmlns:p14="http://schemas.microsoft.com/office/powerpoint/2010/main" val="415749786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A62A3F6-0B48-DE3D-3AB6-07BF7E9AC912}"/>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C1F06963-6374-4B48-844F-071A9BAAAE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9528" y="554152"/>
            <a:ext cx="5742189" cy="5742189"/>
          </a:xfrm>
          <a:prstGeom prst="ellipse">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1B119F12-5937-F25F-7A43-2B68F5BB0CFE}"/>
              </a:ext>
            </a:extLst>
          </p:cNvPr>
          <p:cNvSpPr>
            <a:spLocks noGrp="1"/>
          </p:cNvSpPr>
          <p:nvPr>
            <p:ph type="title"/>
          </p:nvPr>
        </p:nvSpPr>
        <p:spPr>
          <a:xfrm>
            <a:off x="1245072" y="1289765"/>
            <a:ext cx="3651101" cy="4270963"/>
          </a:xfrm>
        </p:spPr>
        <p:txBody>
          <a:bodyPr anchor="ctr">
            <a:normAutofit/>
          </a:bodyPr>
          <a:lstStyle/>
          <a:p>
            <a:pPr algn="ctr"/>
            <a:r>
              <a:rPr lang="it-IT" sz="5600">
                <a:solidFill>
                  <a:srgbClr val="FFFFFF"/>
                </a:solidFill>
                <a:ea typeface="Calibri Light"/>
                <a:cs typeface="Calibri Light"/>
              </a:rPr>
              <a:t>The AARHUS Convention: </a:t>
            </a:r>
            <a:r>
              <a:rPr lang="en-US" sz="5600">
                <a:solidFill>
                  <a:srgbClr val="FFFFFF"/>
                </a:solidFill>
                <a:ea typeface="Calibri Light"/>
                <a:cs typeface="Calibri Light"/>
              </a:rPr>
              <a:t>three pillars</a:t>
            </a:r>
            <a:endParaRPr lang="en-US" sz="5600">
              <a:solidFill>
                <a:srgbClr val="FFFFFF"/>
              </a:solidFill>
            </a:endParaRPr>
          </a:p>
        </p:txBody>
      </p:sp>
      <p:sp>
        <p:nvSpPr>
          <p:cNvPr id="12"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3493" y="374394"/>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2"/>
          </a:solidFill>
          <a:ln w="776" cap="flat">
            <a:noFill/>
            <a:prstDash val="solid"/>
            <a:miter/>
          </a:ln>
        </p:spPr>
        <p:txBody>
          <a:bodyPr rtlCol="0" anchor="ctr"/>
          <a:lstStyle/>
          <a:p>
            <a:endParaRPr lang="en-US"/>
          </a:p>
        </p:txBody>
      </p:sp>
      <p:sp>
        <p:nvSpPr>
          <p:cNvPr id="14"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0109" y="1084507"/>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2"/>
          </a:solidFill>
          <a:ln w="751" cap="flat">
            <a:noFill/>
            <a:prstDash val="solid"/>
            <a:miter/>
          </a:ln>
        </p:spPr>
        <p:txBody>
          <a:bodyPr rtlCol="0" anchor="ctr"/>
          <a:lstStyle/>
          <a:p>
            <a:endParaRPr lang="en-US"/>
          </a:p>
        </p:txBody>
      </p:sp>
      <p:sp>
        <p:nvSpPr>
          <p:cNvPr id="3" name="Segnaposto contenuto 2">
            <a:extLst>
              <a:ext uri="{FF2B5EF4-FFF2-40B4-BE49-F238E27FC236}">
                <a16:creationId xmlns:a16="http://schemas.microsoft.com/office/drawing/2014/main" id="{1E554D4D-DC10-85D9-ADCE-B089185C3266}"/>
              </a:ext>
            </a:extLst>
          </p:cNvPr>
          <p:cNvSpPr>
            <a:spLocks noGrp="1"/>
          </p:cNvSpPr>
          <p:nvPr>
            <p:ph idx="1"/>
          </p:nvPr>
        </p:nvSpPr>
        <p:spPr>
          <a:xfrm>
            <a:off x="6297233" y="518400"/>
            <a:ext cx="4771607" cy="5837949"/>
          </a:xfrm>
        </p:spPr>
        <p:txBody>
          <a:bodyPr vert="horz" lIns="91440" tIns="45720" rIns="91440" bIns="45720" rtlCol="0" anchor="ctr">
            <a:normAutofit/>
          </a:bodyPr>
          <a:lstStyle/>
          <a:p>
            <a:pPr marL="514350" indent="-514350">
              <a:buAutoNum type="arabicPeriod"/>
            </a:pPr>
            <a:r>
              <a:rPr lang="en-US" sz="2400" dirty="0">
                <a:solidFill>
                  <a:srgbClr val="FF0000">
                    <a:alpha val="80000"/>
                  </a:srgbClr>
                </a:solidFill>
                <a:ea typeface="Calibri"/>
                <a:cs typeface="Calibri"/>
              </a:rPr>
              <a:t>Access to environmental information:</a:t>
            </a:r>
          </a:p>
          <a:p>
            <a:pPr marL="0" indent="0">
              <a:buNone/>
            </a:pPr>
            <a:r>
              <a:rPr lang="en-US" sz="2400" dirty="0">
                <a:solidFill>
                  <a:schemeClr val="tx1">
                    <a:alpha val="80000"/>
                  </a:schemeClr>
                </a:solidFill>
                <a:ea typeface="Calibri"/>
                <a:cs typeface="Calibri"/>
              </a:rPr>
              <a:t>The right of the citizens to receive environmental information that is held by public authorities</a:t>
            </a:r>
          </a:p>
          <a:p>
            <a:pPr marL="0" indent="0">
              <a:buNone/>
            </a:pPr>
            <a:r>
              <a:rPr lang="en-US" sz="2400" dirty="0">
                <a:solidFill>
                  <a:schemeClr val="tx1">
                    <a:alpha val="80000"/>
                  </a:schemeClr>
                </a:solidFill>
                <a:ea typeface="Calibri"/>
                <a:cs typeface="Calibri"/>
              </a:rPr>
              <a:t>2. </a:t>
            </a:r>
            <a:r>
              <a:rPr lang="en-US" sz="2400" dirty="0">
                <a:solidFill>
                  <a:srgbClr val="FF0000">
                    <a:alpha val="80000"/>
                  </a:srgbClr>
                </a:solidFill>
                <a:ea typeface="Calibri"/>
                <a:cs typeface="Calibri"/>
              </a:rPr>
              <a:t>Public participation in environmental decision making:</a:t>
            </a:r>
          </a:p>
          <a:p>
            <a:pPr marL="0" indent="0">
              <a:buNone/>
            </a:pPr>
            <a:r>
              <a:rPr lang="en-US" sz="2400" dirty="0">
                <a:solidFill>
                  <a:schemeClr val="tx1">
                    <a:alpha val="80000"/>
                  </a:schemeClr>
                </a:solidFill>
                <a:ea typeface="Calibri"/>
                <a:cs typeface="Calibri"/>
              </a:rPr>
              <a:t>The right of the citizens to participate in preparing plans, </a:t>
            </a:r>
            <a:r>
              <a:rPr lang="en-US" sz="2400" err="1">
                <a:solidFill>
                  <a:schemeClr val="tx1">
                    <a:alpha val="80000"/>
                  </a:schemeClr>
                </a:solidFill>
                <a:ea typeface="Calibri"/>
                <a:cs typeface="Calibri"/>
              </a:rPr>
              <a:t>programmes</a:t>
            </a:r>
            <a:r>
              <a:rPr lang="en-US" sz="2400" dirty="0">
                <a:solidFill>
                  <a:schemeClr val="tx1">
                    <a:alpha val="80000"/>
                  </a:schemeClr>
                </a:solidFill>
                <a:ea typeface="Calibri"/>
                <a:cs typeface="Calibri"/>
              </a:rPr>
              <a:t>, policies, and legislation that may affect the environment.</a:t>
            </a:r>
            <a:endParaRPr lang="en-US" sz="2400">
              <a:solidFill>
                <a:schemeClr val="tx1">
                  <a:alpha val="80000"/>
                </a:schemeClr>
              </a:solidFill>
              <a:ea typeface="Calibri"/>
              <a:cs typeface="Calibri"/>
            </a:endParaRPr>
          </a:p>
          <a:p>
            <a:pPr marL="0" indent="0">
              <a:buNone/>
            </a:pPr>
            <a:endParaRPr lang="en-US" sz="2000" dirty="0">
              <a:solidFill>
                <a:srgbClr val="FF0000">
                  <a:alpha val="80000"/>
                </a:srgbClr>
              </a:solidFill>
              <a:ea typeface="Calibri"/>
              <a:cs typeface="Calibri"/>
            </a:endParaRPr>
          </a:p>
          <a:p>
            <a:pPr marL="514350" indent="-514350">
              <a:buAutoNum type="arabicPeriod"/>
            </a:pPr>
            <a:endParaRPr lang="en-US" sz="2000">
              <a:solidFill>
                <a:schemeClr val="tx1">
                  <a:alpha val="80000"/>
                </a:schemeClr>
              </a:solidFill>
              <a:ea typeface="Calibri"/>
              <a:cs typeface="Calibri"/>
            </a:endParaRPr>
          </a:p>
          <a:p>
            <a:pPr marL="514350" indent="-514350">
              <a:buAutoNum type="arabicPeriod"/>
            </a:pPr>
            <a:endParaRPr lang="en-US" sz="2000">
              <a:solidFill>
                <a:schemeClr val="tx1">
                  <a:alpha val="80000"/>
                </a:schemeClr>
              </a:solidFill>
              <a:ea typeface="Calibri"/>
              <a:cs typeface="Calibri"/>
            </a:endParaRPr>
          </a:p>
          <a:p>
            <a:pPr marL="0" indent="0">
              <a:buNone/>
            </a:pPr>
            <a:endParaRPr lang="en-US" sz="2000">
              <a:solidFill>
                <a:schemeClr val="tx1">
                  <a:alpha val="80000"/>
                </a:schemeClr>
              </a:solidFill>
              <a:ea typeface="Calibri"/>
              <a:cs typeface="Calibri"/>
            </a:endParaRPr>
          </a:p>
        </p:txBody>
      </p:sp>
      <p:sp>
        <p:nvSpPr>
          <p:cNvPr id="16"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36547" y="5751820"/>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2"/>
          </a:solidFill>
          <a:ln w="516" cap="flat">
            <a:noFill/>
            <a:prstDash val="solid"/>
            <a:miter/>
          </a:ln>
        </p:spPr>
        <p:txBody>
          <a:bodyPr rtlCol="0" anchor="ctr"/>
          <a:lstStyle/>
          <a:p>
            <a:endParaRPr lang="en-US"/>
          </a:p>
        </p:txBody>
      </p:sp>
      <p:cxnSp>
        <p:nvCxnSpPr>
          <p:cNvPr id="18" name="Straight Connector 17">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1"/>
                </a:gs>
                <a:gs pos="100000">
                  <a:schemeClr val="accent2"/>
                </a:gs>
              </a:gsLst>
              <a:lin ang="5400000" scaled="0"/>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7280703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A62A3F6-0B48-DE3D-3AB6-07BF7E9AC912}"/>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C1F06963-6374-4B48-844F-071A9BAAAE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9528" y="554152"/>
            <a:ext cx="5742189" cy="5742189"/>
          </a:xfrm>
          <a:prstGeom prst="ellipse">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1B119F12-5937-F25F-7A43-2B68F5BB0CFE}"/>
              </a:ext>
            </a:extLst>
          </p:cNvPr>
          <p:cNvSpPr>
            <a:spLocks noGrp="1"/>
          </p:cNvSpPr>
          <p:nvPr>
            <p:ph type="title"/>
          </p:nvPr>
        </p:nvSpPr>
        <p:spPr>
          <a:xfrm>
            <a:off x="1245072" y="1289765"/>
            <a:ext cx="3651101" cy="4270963"/>
          </a:xfrm>
        </p:spPr>
        <p:txBody>
          <a:bodyPr anchor="ctr">
            <a:normAutofit/>
          </a:bodyPr>
          <a:lstStyle/>
          <a:p>
            <a:pPr algn="ctr"/>
            <a:r>
              <a:rPr lang="it-IT" sz="5600">
                <a:solidFill>
                  <a:srgbClr val="FFFFFF"/>
                </a:solidFill>
                <a:ea typeface="Calibri Light"/>
                <a:cs typeface="Calibri Light"/>
              </a:rPr>
              <a:t>The AARHUS Convention: </a:t>
            </a:r>
            <a:r>
              <a:rPr lang="en-US" sz="5600">
                <a:solidFill>
                  <a:srgbClr val="FFFFFF"/>
                </a:solidFill>
                <a:ea typeface="Calibri Light"/>
                <a:cs typeface="Calibri Light"/>
              </a:rPr>
              <a:t>three pillars</a:t>
            </a:r>
            <a:endParaRPr lang="en-US" sz="5600">
              <a:solidFill>
                <a:srgbClr val="FFFFFF"/>
              </a:solidFill>
            </a:endParaRPr>
          </a:p>
        </p:txBody>
      </p:sp>
      <p:sp>
        <p:nvSpPr>
          <p:cNvPr id="12"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3493" y="374394"/>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2"/>
          </a:solidFill>
          <a:ln w="776" cap="flat">
            <a:noFill/>
            <a:prstDash val="solid"/>
            <a:miter/>
          </a:ln>
        </p:spPr>
        <p:txBody>
          <a:bodyPr rtlCol="0" anchor="ctr"/>
          <a:lstStyle/>
          <a:p>
            <a:endParaRPr lang="en-US"/>
          </a:p>
        </p:txBody>
      </p:sp>
      <p:sp>
        <p:nvSpPr>
          <p:cNvPr id="14"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0109" y="1084507"/>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2"/>
          </a:solidFill>
          <a:ln w="751" cap="flat">
            <a:noFill/>
            <a:prstDash val="solid"/>
            <a:miter/>
          </a:ln>
        </p:spPr>
        <p:txBody>
          <a:bodyPr rtlCol="0" anchor="ctr"/>
          <a:lstStyle/>
          <a:p>
            <a:endParaRPr lang="en-US"/>
          </a:p>
        </p:txBody>
      </p:sp>
      <p:sp>
        <p:nvSpPr>
          <p:cNvPr id="3" name="Segnaposto contenuto 2">
            <a:extLst>
              <a:ext uri="{FF2B5EF4-FFF2-40B4-BE49-F238E27FC236}">
                <a16:creationId xmlns:a16="http://schemas.microsoft.com/office/drawing/2014/main" id="{1E554D4D-DC10-85D9-ADCE-B089185C3266}"/>
              </a:ext>
            </a:extLst>
          </p:cNvPr>
          <p:cNvSpPr>
            <a:spLocks noGrp="1"/>
          </p:cNvSpPr>
          <p:nvPr>
            <p:ph idx="1"/>
          </p:nvPr>
        </p:nvSpPr>
        <p:spPr>
          <a:xfrm>
            <a:off x="6297233" y="518400"/>
            <a:ext cx="4771607" cy="5837949"/>
          </a:xfrm>
        </p:spPr>
        <p:txBody>
          <a:bodyPr vert="horz" lIns="91440" tIns="45720" rIns="91440" bIns="45720" rtlCol="0" anchor="ctr">
            <a:normAutofit/>
          </a:bodyPr>
          <a:lstStyle/>
          <a:p>
            <a:pPr marL="0" indent="0">
              <a:buNone/>
            </a:pPr>
            <a:r>
              <a:rPr lang="en-US" sz="2400" dirty="0">
                <a:solidFill>
                  <a:schemeClr val="tx1">
                    <a:alpha val="80000"/>
                  </a:schemeClr>
                </a:solidFill>
                <a:ea typeface="Calibri"/>
                <a:cs typeface="Calibri"/>
              </a:rPr>
              <a:t>3.</a:t>
            </a:r>
            <a:r>
              <a:rPr lang="en-US" sz="2400" dirty="0">
                <a:solidFill>
                  <a:srgbClr val="FF0000">
                    <a:alpha val="80000"/>
                  </a:srgbClr>
                </a:solidFill>
                <a:ea typeface="Calibri"/>
                <a:cs typeface="Calibri"/>
              </a:rPr>
              <a:t> Access to justice:</a:t>
            </a:r>
            <a:endParaRPr lang="it-IT" sz="2400" dirty="0">
              <a:ea typeface="Calibri"/>
              <a:cs typeface="Calibri"/>
            </a:endParaRPr>
          </a:p>
          <a:p>
            <a:pPr marL="0" indent="0">
              <a:buNone/>
            </a:pPr>
            <a:r>
              <a:rPr lang="en-US" sz="2400" dirty="0">
                <a:solidFill>
                  <a:schemeClr val="tx1">
                    <a:alpha val="80000"/>
                  </a:schemeClr>
                </a:solidFill>
                <a:ea typeface="Calibri"/>
                <a:cs typeface="Calibri"/>
              </a:rPr>
              <a:t>The right of the citizens to have access to review procedures when their rights with respect to access to information or public participation have been violated.</a:t>
            </a:r>
          </a:p>
          <a:p>
            <a:pPr marL="514350" indent="-514350">
              <a:buAutoNum type="arabicPeriod"/>
            </a:pPr>
            <a:endParaRPr lang="en-US" sz="2000">
              <a:solidFill>
                <a:schemeClr val="tx1">
                  <a:alpha val="80000"/>
                </a:schemeClr>
              </a:solidFill>
              <a:ea typeface="Calibri"/>
              <a:cs typeface="Calibri"/>
            </a:endParaRPr>
          </a:p>
          <a:p>
            <a:pPr marL="514350" indent="-514350">
              <a:buAutoNum type="arabicPeriod"/>
            </a:pPr>
            <a:endParaRPr lang="en-US" sz="2000">
              <a:solidFill>
                <a:schemeClr val="tx1">
                  <a:alpha val="80000"/>
                </a:schemeClr>
              </a:solidFill>
              <a:ea typeface="Calibri"/>
              <a:cs typeface="Calibri"/>
            </a:endParaRPr>
          </a:p>
          <a:p>
            <a:pPr marL="0" indent="0">
              <a:buNone/>
            </a:pPr>
            <a:endParaRPr lang="en-US" sz="2000">
              <a:solidFill>
                <a:schemeClr val="tx1">
                  <a:alpha val="80000"/>
                </a:schemeClr>
              </a:solidFill>
              <a:ea typeface="Calibri"/>
              <a:cs typeface="Calibri"/>
            </a:endParaRPr>
          </a:p>
        </p:txBody>
      </p:sp>
      <p:sp>
        <p:nvSpPr>
          <p:cNvPr id="16"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36547" y="5751820"/>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2"/>
          </a:solidFill>
          <a:ln w="516" cap="flat">
            <a:noFill/>
            <a:prstDash val="solid"/>
            <a:miter/>
          </a:ln>
        </p:spPr>
        <p:txBody>
          <a:bodyPr rtlCol="0" anchor="ctr"/>
          <a:lstStyle/>
          <a:p>
            <a:endParaRPr lang="en-US"/>
          </a:p>
        </p:txBody>
      </p:sp>
      <p:cxnSp>
        <p:nvCxnSpPr>
          <p:cNvPr id="18" name="Straight Connector 17">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1"/>
                </a:gs>
                <a:gs pos="100000">
                  <a:schemeClr val="accent2"/>
                </a:gs>
              </a:gsLst>
              <a:lin ang="5400000" scaled="0"/>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53997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0B89996-38AB-4020-AC54-20AC0C3503C4}"/>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4C21BAE-6866-4C7A-A7EC-C1B2E572D5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Group of people holding strings">
            <a:extLst>
              <a:ext uri="{FF2B5EF4-FFF2-40B4-BE49-F238E27FC236}">
                <a16:creationId xmlns:a16="http://schemas.microsoft.com/office/drawing/2014/main" id="{FDAA9196-8C75-7C2C-4B63-A816084AA31C}"/>
              </a:ext>
            </a:extLst>
          </p:cNvPr>
          <p:cNvPicPr>
            <a:picLocks noChangeAspect="1"/>
          </p:cNvPicPr>
          <p:nvPr/>
        </p:nvPicPr>
        <p:blipFill rotWithShape="1">
          <a:blip r:embed="rId2"/>
          <a:srcRect t="20607" r="-2" b="-2"/>
          <a:stretch/>
        </p:blipFill>
        <p:spPr>
          <a:xfrm>
            <a:off x="1" y="1"/>
            <a:ext cx="12192000" cy="6857999"/>
          </a:xfrm>
          <a:prstGeom prst="rect">
            <a:avLst/>
          </a:prstGeom>
        </p:spPr>
      </p:pic>
      <p:sp useBgFill="1">
        <p:nvSpPr>
          <p:cNvPr id="11" name="Freeform: Shape 10">
            <a:extLst>
              <a:ext uri="{FF2B5EF4-FFF2-40B4-BE49-F238E27FC236}">
                <a16:creationId xmlns:a16="http://schemas.microsoft.com/office/drawing/2014/main" id="{7E7D0C94-08B4-48AE-8813-CC4D60294F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3899" y="609600"/>
            <a:ext cx="5372101" cy="5513767"/>
          </a:xfrm>
          <a:custGeom>
            <a:avLst/>
            <a:gdLst>
              <a:gd name="connsiteX0" fmla="*/ 0 w 5372101"/>
              <a:gd name="connsiteY0" fmla="*/ 0 h 5513767"/>
              <a:gd name="connsiteX1" fmla="*/ 5372101 w 5372101"/>
              <a:gd name="connsiteY1" fmla="*/ 0 h 5513767"/>
              <a:gd name="connsiteX2" fmla="*/ 5372101 w 5372101"/>
              <a:gd name="connsiteY2" fmla="*/ 5513767 h 5513767"/>
              <a:gd name="connsiteX3" fmla="*/ 5363126 w 5372101"/>
              <a:gd name="connsiteY3" fmla="*/ 5512835 h 5513767"/>
              <a:gd name="connsiteX4" fmla="*/ 5316714 w 5372101"/>
              <a:gd name="connsiteY4" fmla="*/ 5491247 h 5513767"/>
              <a:gd name="connsiteX5" fmla="*/ 5198331 w 5372101"/>
              <a:gd name="connsiteY5" fmla="*/ 5470092 h 5513767"/>
              <a:gd name="connsiteX6" fmla="*/ 5150428 w 5372101"/>
              <a:gd name="connsiteY6" fmla="*/ 5472506 h 5513767"/>
              <a:gd name="connsiteX7" fmla="*/ 5085506 w 5372101"/>
              <a:gd name="connsiteY7" fmla="*/ 5468851 h 5513767"/>
              <a:gd name="connsiteX8" fmla="*/ 4968663 w 5372101"/>
              <a:gd name="connsiteY8" fmla="*/ 5470487 h 5513767"/>
              <a:gd name="connsiteX9" fmla="*/ 4815623 w 5372101"/>
              <a:gd name="connsiteY9" fmla="*/ 5458622 h 5513767"/>
              <a:gd name="connsiteX10" fmla="*/ 4716679 w 5372101"/>
              <a:gd name="connsiteY10" fmla="*/ 5405365 h 5513767"/>
              <a:gd name="connsiteX11" fmla="*/ 4704891 w 5372101"/>
              <a:gd name="connsiteY11" fmla="*/ 5411529 h 5513767"/>
              <a:gd name="connsiteX12" fmla="*/ 4630496 w 5372101"/>
              <a:gd name="connsiteY12" fmla="*/ 5396532 h 5513767"/>
              <a:gd name="connsiteX13" fmla="*/ 4506964 w 5372101"/>
              <a:gd name="connsiteY13" fmla="*/ 5396685 h 5513767"/>
              <a:gd name="connsiteX14" fmla="*/ 4427135 w 5372101"/>
              <a:gd name="connsiteY14" fmla="*/ 5358585 h 5513767"/>
              <a:gd name="connsiteX15" fmla="*/ 4028338 w 5372101"/>
              <a:gd name="connsiteY15" fmla="*/ 5313494 h 5513767"/>
              <a:gd name="connsiteX16" fmla="*/ 4015367 w 5372101"/>
              <a:gd name="connsiteY16" fmla="*/ 5320766 h 5513767"/>
              <a:gd name="connsiteX17" fmla="*/ 4002837 w 5372101"/>
              <a:gd name="connsiteY17" fmla="*/ 5322294 h 5513767"/>
              <a:gd name="connsiteX18" fmla="*/ 3997650 w 5372101"/>
              <a:gd name="connsiteY18" fmla="*/ 5329513 h 5513767"/>
              <a:gd name="connsiteX19" fmla="*/ 3991991 w 5372101"/>
              <a:gd name="connsiteY19" fmla="*/ 5331908 h 5513767"/>
              <a:gd name="connsiteX20" fmla="*/ 3925210 w 5372101"/>
              <a:gd name="connsiteY20" fmla="*/ 5319395 h 5513767"/>
              <a:gd name="connsiteX21" fmla="*/ 3837014 w 5372101"/>
              <a:gd name="connsiteY21" fmla="*/ 5289023 h 5513767"/>
              <a:gd name="connsiteX22" fmla="*/ 3798765 w 5372101"/>
              <a:gd name="connsiteY22" fmla="*/ 5299431 h 5513767"/>
              <a:gd name="connsiteX23" fmla="*/ 3792144 w 5372101"/>
              <a:gd name="connsiteY23" fmla="*/ 5301616 h 5513767"/>
              <a:gd name="connsiteX24" fmla="*/ 3766249 w 5372101"/>
              <a:gd name="connsiteY24" fmla="*/ 5301869 h 5513767"/>
              <a:gd name="connsiteX25" fmla="*/ 3718651 w 5372101"/>
              <a:gd name="connsiteY25" fmla="*/ 5320541 h 5513767"/>
              <a:gd name="connsiteX26" fmla="*/ 3671207 w 5372101"/>
              <a:gd name="connsiteY26" fmla="*/ 5318046 h 5513767"/>
              <a:gd name="connsiteX27" fmla="*/ 3446863 w 5372101"/>
              <a:gd name="connsiteY27" fmla="*/ 5294348 h 5513767"/>
              <a:gd name="connsiteX28" fmla="*/ 3312000 w 5372101"/>
              <a:gd name="connsiteY28" fmla="*/ 5286923 h 5513767"/>
              <a:gd name="connsiteX29" fmla="*/ 3259756 w 5372101"/>
              <a:gd name="connsiteY29" fmla="*/ 5294712 h 5513767"/>
              <a:gd name="connsiteX30" fmla="*/ 3187481 w 5372101"/>
              <a:gd name="connsiteY30" fmla="*/ 5298457 h 5513767"/>
              <a:gd name="connsiteX31" fmla="*/ 3124115 w 5372101"/>
              <a:gd name="connsiteY31" fmla="*/ 5294626 h 5513767"/>
              <a:gd name="connsiteX32" fmla="*/ 3099907 w 5372101"/>
              <a:gd name="connsiteY32" fmla="*/ 5302443 h 5513767"/>
              <a:gd name="connsiteX33" fmla="*/ 3017494 w 5372101"/>
              <a:gd name="connsiteY33" fmla="*/ 5301439 h 5513767"/>
              <a:gd name="connsiteX34" fmla="*/ 3010848 w 5372101"/>
              <a:gd name="connsiteY34" fmla="*/ 5307225 h 5513767"/>
              <a:gd name="connsiteX35" fmla="*/ 2994286 w 5372101"/>
              <a:gd name="connsiteY35" fmla="*/ 5309060 h 5513767"/>
              <a:gd name="connsiteX36" fmla="*/ 2988160 w 5372101"/>
              <a:gd name="connsiteY36" fmla="*/ 5310041 h 5513767"/>
              <a:gd name="connsiteX37" fmla="*/ 2984260 w 5372101"/>
              <a:gd name="connsiteY37" fmla="*/ 5307528 h 5513767"/>
              <a:gd name="connsiteX38" fmla="*/ 2979127 w 5372101"/>
              <a:gd name="connsiteY38" fmla="*/ 5308389 h 5513767"/>
              <a:gd name="connsiteX39" fmla="*/ 2978660 w 5372101"/>
              <a:gd name="connsiteY39" fmla="*/ 5311563 h 5513767"/>
              <a:gd name="connsiteX40" fmla="*/ 2946326 w 5372101"/>
              <a:gd name="connsiteY40" fmla="*/ 5316745 h 5513767"/>
              <a:gd name="connsiteX41" fmla="*/ 2713134 w 5372101"/>
              <a:gd name="connsiteY41" fmla="*/ 5331381 h 5513767"/>
              <a:gd name="connsiteX42" fmla="*/ 2352072 w 5372101"/>
              <a:gd name="connsiteY42" fmla="*/ 5342761 h 5513767"/>
              <a:gd name="connsiteX43" fmla="*/ 2260922 w 5372101"/>
              <a:gd name="connsiteY43" fmla="*/ 5328122 h 5513767"/>
              <a:gd name="connsiteX44" fmla="*/ 2178497 w 5372101"/>
              <a:gd name="connsiteY44" fmla="*/ 5351065 h 5513767"/>
              <a:gd name="connsiteX45" fmla="*/ 2034408 w 5372101"/>
              <a:gd name="connsiteY45" fmla="*/ 5307958 h 5513767"/>
              <a:gd name="connsiteX46" fmla="*/ 1831505 w 5372101"/>
              <a:gd name="connsiteY46" fmla="*/ 5312691 h 5513767"/>
              <a:gd name="connsiteX47" fmla="*/ 1710387 w 5372101"/>
              <a:gd name="connsiteY47" fmla="*/ 5308705 h 5513767"/>
              <a:gd name="connsiteX48" fmla="*/ 1664816 w 5372101"/>
              <a:gd name="connsiteY48" fmla="*/ 5296479 h 5513767"/>
              <a:gd name="connsiteX49" fmla="*/ 1600883 w 5372101"/>
              <a:gd name="connsiteY49" fmla="*/ 5286607 h 5513767"/>
              <a:gd name="connsiteX50" fmla="*/ 1488397 w 5372101"/>
              <a:gd name="connsiteY50" fmla="*/ 5260898 h 5513767"/>
              <a:gd name="connsiteX51" fmla="*/ 1336670 w 5372101"/>
              <a:gd name="connsiteY51" fmla="*/ 5240770 h 5513767"/>
              <a:gd name="connsiteX52" fmla="*/ 1224297 w 5372101"/>
              <a:gd name="connsiteY52" fmla="*/ 5271845 h 5513767"/>
              <a:gd name="connsiteX53" fmla="*/ 1214830 w 5372101"/>
              <a:gd name="connsiteY53" fmla="*/ 5263450 h 5513767"/>
              <a:gd name="connsiteX54" fmla="*/ 1138181 w 5372101"/>
              <a:gd name="connsiteY54" fmla="*/ 5262590 h 5513767"/>
              <a:gd name="connsiteX55" fmla="*/ 943575 w 5372101"/>
              <a:gd name="connsiteY55" fmla="*/ 5290808 h 5513767"/>
              <a:gd name="connsiteX56" fmla="*/ 529813 w 5372101"/>
              <a:gd name="connsiteY56" fmla="*/ 5218555 h 5513767"/>
              <a:gd name="connsiteX57" fmla="*/ 519546 w 5372101"/>
              <a:gd name="connsiteY57" fmla="*/ 5208845 h 5513767"/>
              <a:gd name="connsiteX58" fmla="*/ 507906 w 5372101"/>
              <a:gd name="connsiteY58" fmla="*/ 5204779 h 5513767"/>
              <a:gd name="connsiteX59" fmla="*/ 505153 w 5372101"/>
              <a:gd name="connsiteY59" fmla="*/ 5196726 h 5513767"/>
              <a:gd name="connsiteX60" fmla="*/ 500429 w 5372101"/>
              <a:gd name="connsiteY60" fmla="*/ 5193241 h 5513767"/>
              <a:gd name="connsiteX61" fmla="*/ 431923 w 5372101"/>
              <a:gd name="connsiteY61" fmla="*/ 5191553 h 5513767"/>
              <a:gd name="connsiteX62" fmla="*/ 337115 w 5372101"/>
              <a:gd name="connsiteY62" fmla="*/ 5202714 h 5513767"/>
              <a:gd name="connsiteX63" fmla="*/ 303383 w 5372101"/>
              <a:gd name="connsiteY63" fmla="*/ 5184750 h 5513767"/>
              <a:gd name="connsiteX64" fmla="*/ 297664 w 5372101"/>
              <a:gd name="connsiteY64" fmla="*/ 5181269 h 5513767"/>
              <a:gd name="connsiteX65" fmla="*/ 272701 w 5372101"/>
              <a:gd name="connsiteY65" fmla="*/ 5175678 h 5513767"/>
              <a:gd name="connsiteX66" fmla="*/ 268242 w 5372101"/>
              <a:gd name="connsiteY66" fmla="*/ 5163678 h 5513767"/>
              <a:gd name="connsiteX67" fmla="*/ 232517 w 5372101"/>
              <a:gd name="connsiteY67" fmla="*/ 5147792 h 5513767"/>
              <a:gd name="connsiteX68" fmla="*/ 185851 w 5372101"/>
              <a:gd name="connsiteY68" fmla="*/ 5140408 h 5513767"/>
              <a:gd name="connsiteX69" fmla="*/ 20337 w 5372101"/>
              <a:gd name="connsiteY69" fmla="*/ 5113040 h 5513767"/>
              <a:gd name="connsiteX70" fmla="*/ 0 w 5372101"/>
              <a:gd name="connsiteY70" fmla="*/ 5112243 h 5513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5372101" h="5513767">
                <a:moveTo>
                  <a:pt x="0" y="0"/>
                </a:moveTo>
                <a:lnTo>
                  <a:pt x="5372101" y="0"/>
                </a:lnTo>
                <a:lnTo>
                  <a:pt x="5372101" y="5513767"/>
                </a:lnTo>
                <a:lnTo>
                  <a:pt x="5363126" y="5512835"/>
                </a:lnTo>
                <a:cubicBezTo>
                  <a:pt x="5345779" y="5509071"/>
                  <a:pt x="5329767" y="5502649"/>
                  <a:pt x="5316714" y="5491247"/>
                </a:cubicBezTo>
                <a:cubicBezTo>
                  <a:pt x="5295689" y="5478131"/>
                  <a:pt x="5219502" y="5459909"/>
                  <a:pt x="5198331" y="5470092"/>
                </a:cubicBezTo>
                <a:cubicBezTo>
                  <a:pt x="5181052" y="5469102"/>
                  <a:pt x="5165047" y="5459569"/>
                  <a:pt x="5150428" y="5472506"/>
                </a:cubicBezTo>
                <a:cubicBezTo>
                  <a:pt x="5129562" y="5487248"/>
                  <a:pt x="5088050" y="5445894"/>
                  <a:pt x="5085506" y="5468851"/>
                </a:cubicBezTo>
                <a:cubicBezTo>
                  <a:pt x="5055692" y="5440170"/>
                  <a:pt x="5006122" y="5469577"/>
                  <a:pt x="4968663" y="5470487"/>
                </a:cubicBezTo>
                <a:cubicBezTo>
                  <a:pt x="4947085" y="5444049"/>
                  <a:pt x="4889767" y="5472037"/>
                  <a:pt x="4815623" y="5458622"/>
                </a:cubicBezTo>
                <a:cubicBezTo>
                  <a:pt x="4792418" y="5428488"/>
                  <a:pt x="4765548" y="5449887"/>
                  <a:pt x="4716679" y="5405365"/>
                </a:cubicBezTo>
                <a:cubicBezTo>
                  <a:pt x="4713235" y="5407807"/>
                  <a:pt x="4709266" y="5409883"/>
                  <a:pt x="4704891" y="5411529"/>
                </a:cubicBezTo>
                <a:cubicBezTo>
                  <a:pt x="4679473" y="5421092"/>
                  <a:pt x="4646164" y="5414379"/>
                  <a:pt x="4630496" y="5396532"/>
                </a:cubicBezTo>
                <a:cubicBezTo>
                  <a:pt x="4590205" y="5365061"/>
                  <a:pt x="4548419" y="5412094"/>
                  <a:pt x="4506964" y="5396685"/>
                </a:cubicBezTo>
                <a:lnTo>
                  <a:pt x="4427135" y="5358585"/>
                </a:lnTo>
                <a:cubicBezTo>
                  <a:pt x="4319267" y="5308575"/>
                  <a:pt x="4152341" y="5340956"/>
                  <a:pt x="4028338" y="5313494"/>
                </a:cubicBezTo>
                <a:lnTo>
                  <a:pt x="4015367" y="5320766"/>
                </a:lnTo>
                <a:lnTo>
                  <a:pt x="4002837" y="5322294"/>
                </a:lnTo>
                <a:lnTo>
                  <a:pt x="3997650" y="5329513"/>
                </a:lnTo>
                <a:lnTo>
                  <a:pt x="3991991" y="5331908"/>
                </a:lnTo>
                <a:cubicBezTo>
                  <a:pt x="3969659" y="5338581"/>
                  <a:pt x="3978880" y="5316131"/>
                  <a:pt x="3925210" y="5319395"/>
                </a:cubicBezTo>
                <a:cubicBezTo>
                  <a:pt x="3947765" y="5277139"/>
                  <a:pt x="3837331" y="5338342"/>
                  <a:pt x="3837014" y="5289023"/>
                </a:cubicBezTo>
                <a:cubicBezTo>
                  <a:pt x="3824001" y="5291376"/>
                  <a:pt x="3811407" y="5295212"/>
                  <a:pt x="3798765" y="5299431"/>
                </a:cubicBezTo>
                <a:lnTo>
                  <a:pt x="3792144" y="5301616"/>
                </a:lnTo>
                <a:lnTo>
                  <a:pt x="3766249" y="5301869"/>
                </a:lnTo>
                <a:lnTo>
                  <a:pt x="3718651" y="5320541"/>
                </a:lnTo>
                <a:cubicBezTo>
                  <a:pt x="3703968" y="5321892"/>
                  <a:pt x="3688308" y="5321427"/>
                  <a:pt x="3671207" y="5318046"/>
                </a:cubicBezTo>
                <a:cubicBezTo>
                  <a:pt x="3616458" y="5288532"/>
                  <a:pt x="3514048" y="5333307"/>
                  <a:pt x="3446863" y="5294348"/>
                </a:cubicBezTo>
                <a:cubicBezTo>
                  <a:pt x="3420930" y="5283822"/>
                  <a:pt x="3333157" y="5274511"/>
                  <a:pt x="3312000" y="5286923"/>
                </a:cubicBezTo>
                <a:cubicBezTo>
                  <a:pt x="3292759" y="5287903"/>
                  <a:pt x="3273112" y="5280334"/>
                  <a:pt x="3259756" y="5294712"/>
                </a:cubicBezTo>
                <a:cubicBezTo>
                  <a:pt x="3239905" y="5311572"/>
                  <a:pt x="3185410" y="5275588"/>
                  <a:pt x="3187481" y="5298457"/>
                </a:cubicBezTo>
                <a:cubicBezTo>
                  <a:pt x="3168018" y="5286036"/>
                  <a:pt x="3146200" y="5288458"/>
                  <a:pt x="3124115" y="5294626"/>
                </a:cubicBezTo>
                <a:lnTo>
                  <a:pt x="3099907" y="5302443"/>
                </a:lnTo>
                <a:lnTo>
                  <a:pt x="3017494" y="5301439"/>
                </a:lnTo>
                <a:lnTo>
                  <a:pt x="3010848" y="5307225"/>
                </a:lnTo>
                <a:lnTo>
                  <a:pt x="2994286" y="5309060"/>
                </a:lnTo>
                <a:lnTo>
                  <a:pt x="2988160" y="5310041"/>
                </a:lnTo>
                <a:lnTo>
                  <a:pt x="2984260" y="5307528"/>
                </a:lnTo>
                <a:cubicBezTo>
                  <a:pt x="2981957" y="5306419"/>
                  <a:pt x="2980273" y="5306402"/>
                  <a:pt x="2979127" y="5308389"/>
                </a:cubicBezTo>
                <a:cubicBezTo>
                  <a:pt x="2978971" y="5309447"/>
                  <a:pt x="2978816" y="5310505"/>
                  <a:pt x="2978660" y="5311563"/>
                </a:cubicBezTo>
                <a:lnTo>
                  <a:pt x="2946326" y="5316745"/>
                </a:lnTo>
                <a:lnTo>
                  <a:pt x="2713134" y="5331381"/>
                </a:lnTo>
                <a:cubicBezTo>
                  <a:pt x="2610698" y="5372328"/>
                  <a:pt x="2466037" y="5325762"/>
                  <a:pt x="2352072" y="5342761"/>
                </a:cubicBezTo>
                <a:cubicBezTo>
                  <a:pt x="2293501" y="5293708"/>
                  <a:pt x="2324138" y="5338538"/>
                  <a:pt x="2260922" y="5328122"/>
                </a:cubicBezTo>
                <a:cubicBezTo>
                  <a:pt x="2275681" y="5372347"/>
                  <a:pt x="2185007" y="5301703"/>
                  <a:pt x="2178497" y="5351065"/>
                </a:cubicBezTo>
                <a:cubicBezTo>
                  <a:pt x="2133294" y="5337229"/>
                  <a:pt x="2097074" y="5300208"/>
                  <a:pt x="2034408" y="5307958"/>
                </a:cubicBezTo>
                <a:cubicBezTo>
                  <a:pt x="1981894" y="5332879"/>
                  <a:pt x="1896288" y="5279365"/>
                  <a:pt x="1831505" y="5312691"/>
                </a:cubicBezTo>
                <a:cubicBezTo>
                  <a:pt x="1807063" y="5321035"/>
                  <a:pt x="1727674" y="5322925"/>
                  <a:pt x="1710387" y="5308705"/>
                </a:cubicBezTo>
                <a:cubicBezTo>
                  <a:pt x="1693367" y="5306094"/>
                  <a:pt x="1674901" y="5312009"/>
                  <a:pt x="1664816" y="5296479"/>
                </a:cubicBezTo>
                <a:cubicBezTo>
                  <a:pt x="1649255" y="5277912"/>
                  <a:pt x="1596152" y="5309335"/>
                  <a:pt x="1600883" y="5286607"/>
                </a:cubicBezTo>
                <a:cubicBezTo>
                  <a:pt x="1563066" y="5308189"/>
                  <a:pt x="1524339" y="5269513"/>
                  <a:pt x="1488397" y="5260898"/>
                </a:cubicBezTo>
                <a:cubicBezTo>
                  <a:pt x="1459246" y="5282011"/>
                  <a:pt x="1412580" y="5243108"/>
                  <a:pt x="1336670" y="5240770"/>
                </a:cubicBezTo>
                <a:cubicBezTo>
                  <a:pt x="1304792" y="5265122"/>
                  <a:pt x="1285508" y="5238878"/>
                  <a:pt x="1224297" y="5271845"/>
                </a:cubicBezTo>
                <a:cubicBezTo>
                  <a:pt x="1221731" y="5268771"/>
                  <a:pt x="1218543" y="5265944"/>
                  <a:pt x="1214830" y="5263450"/>
                </a:cubicBezTo>
                <a:cubicBezTo>
                  <a:pt x="1193241" y="5248952"/>
                  <a:pt x="1158925" y="5248567"/>
                  <a:pt x="1138181" y="5262590"/>
                </a:cubicBezTo>
                <a:lnTo>
                  <a:pt x="943575" y="5290808"/>
                </a:lnTo>
                <a:cubicBezTo>
                  <a:pt x="823587" y="5316899"/>
                  <a:pt x="658340" y="5217603"/>
                  <a:pt x="529813" y="5218555"/>
                </a:cubicBezTo>
                <a:lnTo>
                  <a:pt x="519546" y="5208845"/>
                </a:lnTo>
                <a:lnTo>
                  <a:pt x="507906" y="5204779"/>
                </a:lnTo>
                <a:lnTo>
                  <a:pt x="505153" y="5196726"/>
                </a:lnTo>
                <a:lnTo>
                  <a:pt x="500429" y="5193241"/>
                </a:lnTo>
                <a:cubicBezTo>
                  <a:pt x="480923" y="5182176"/>
                  <a:pt x="482807" y="5205793"/>
                  <a:pt x="431923" y="5191553"/>
                </a:cubicBezTo>
                <a:cubicBezTo>
                  <a:pt x="440499" y="5237077"/>
                  <a:pt x="352872" y="5155083"/>
                  <a:pt x="337115" y="5202714"/>
                </a:cubicBezTo>
                <a:cubicBezTo>
                  <a:pt x="325265" y="5197752"/>
                  <a:pt x="314288" y="5191441"/>
                  <a:pt x="303383" y="5184750"/>
                </a:cubicBezTo>
                <a:lnTo>
                  <a:pt x="297664" y="5181269"/>
                </a:lnTo>
                <a:lnTo>
                  <a:pt x="272701" y="5175678"/>
                </a:lnTo>
                <a:lnTo>
                  <a:pt x="268242" y="5163678"/>
                </a:lnTo>
                <a:lnTo>
                  <a:pt x="232517" y="5147792"/>
                </a:lnTo>
                <a:cubicBezTo>
                  <a:pt x="218741" y="5143453"/>
                  <a:pt x="203450" y="5140668"/>
                  <a:pt x="185851" y="5140408"/>
                </a:cubicBezTo>
                <a:cubicBezTo>
                  <a:pt x="139207" y="5153337"/>
                  <a:pt x="79723" y="5120316"/>
                  <a:pt x="20337" y="5113040"/>
                </a:cubicBezTo>
                <a:lnTo>
                  <a:pt x="0" y="5112243"/>
                </a:lnTo>
                <a:close/>
              </a:path>
            </a:pathLst>
          </a:custGeom>
          <a:ln>
            <a:noFill/>
          </a:ln>
          <a:effectLst>
            <a:outerShdw blurRad="254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olo 1">
            <a:extLst>
              <a:ext uri="{FF2B5EF4-FFF2-40B4-BE49-F238E27FC236}">
                <a16:creationId xmlns:a16="http://schemas.microsoft.com/office/drawing/2014/main" id="{CFD2BCF6-CDD1-2085-4911-DA89A399ED2A}"/>
              </a:ext>
            </a:extLst>
          </p:cNvPr>
          <p:cNvSpPr>
            <a:spLocks noGrp="1"/>
          </p:cNvSpPr>
          <p:nvPr>
            <p:ph type="title"/>
          </p:nvPr>
        </p:nvSpPr>
        <p:spPr>
          <a:xfrm>
            <a:off x="1037809" y="1071350"/>
            <a:ext cx="4775162" cy="1339382"/>
          </a:xfrm>
        </p:spPr>
        <p:txBody>
          <a:bodyPr>
            <a:normAutofit/>
          </a:bodyPr>
          <a:lstStyle/>
          <a:p>
            <a:pPr algn="ctr"/>
            <a:r>
              <a:rPr lang="it-IT" sz="3600">
                <a:ea typeface="Calibri Light"/>
                <a:cs typeface="Calibri Light"/>
              </a:rPr>
              <a:t>The AARHUS Convention: objective</a:t>
            </a:r>
            <a:endParaRPr lang="it-IT" sz="3600"/>
          </a:p>
        </p:txBody>
      </p:sp>
      <p:sp>
        <p:nvSpPr>
          <p:cNvPr id="13" name="Rectangle 6">
            <a:extLst>
              <a:ext uri="{FF2B5EF4-FFF2-40B4-BE49-F238E27FC236}">
                <a16:creationId xmlns:a16="http://schemas.microsoft.com/office/drawing/2014/main" id="{F0C518C2-0AA4-470C-87B9-9CBF428FBA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564666" y="399531"/>
            <a:ext cx="1707751" cy="42898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6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CB494720-BF22-D8F2-E38D-A9525050A380}"/>
              </a:ext>
            </a:extLst>
          </p:cNvPr>
          <p:cNvSpPr>
            <a:spLocks noGrp="1"/>
          </p:cNvSpPr>
          <p:nvPr>
            <p:ph idx="1"/>
          </p:nvPr>
        </p:nvSpPr>
        <p:spPr>
          <a:xfrm>
            <a:off x="1189319" y="2547257"/>
            <a:ext cx="4458446" cy="3109740"/>
          </a:xfrm>
        </p:spPr>
        <p:txBody>
          <a:bodyPr vert="horz" lIns="91440" tIns="45720" rIns="91440" bIns="45720" rtlCol="0" anchor="ctr">
            <a:normAutofit/>
          </a:bodyPr>
          <a:lstStyle/>
          <a:p>
            <a:pPr marL="0" indent="0">
              <a:buNone/>
            </a:pPr>
            <a:r>
              <a:rPr lang="en-US" sz="1900" b="1" dirty="0">
                <a:ea typeface="Calibri"/>
                <a:cs typeface="Calibri"/>
              </a:rPr>
              <a:t>Art. 1:</a:t>
            </a:r>
          </a:p>
          <a:p>
            <a:pPr marL="0" indent="0">
              <a:buNone/>
            </a:pPr>
            <a:r>
              <a:rPr lang="en-US" sz="1900" dirty="0">
                <a:ea typeface="Calibri"/>
                <a:cs typeface="Calibri"/>
              </a:rPr>
              <a:t>In order to contribute to the protection of the right of every person of present and future generations to live in an environment adequate to his or her health and well-being, each party shall guarantee the rights of access to information, public participation in decision making, and access to justice in environmental matters in accordance with the provisions of this Convention.</a:t>
            </a:r>
          </a:p>
          <a:p>
            <a:pPr marL="0" indent="0">
              <a:buNone/>
            </a:pPr>
            <a:endParaRPr lang="en-US" sz="1900">
              <a:ea typeface="Calibri"/>
              <a:cs typeface="Calibri"/>
            </a:endParaRPr>
          </a:p>
        </p:txBody>
      </p:sp>
    </p:spTree>
    <p:extLst>
      <p:ext uri="{BB962C8B-B14F-4D97-AF65-F5344CB8AC3E}">
        <p14:creationId xmlns:p14="http://schemas.microsoft.com/office/powerpoint/2010/main" val="207762975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1D5654D-4CD8-95A0-C43D-998C119D1D34}"/>
              </a:ext>
            </a:extLst>
          </p:cNvPr>
          <p:cNvSpPr>
            <a:spLocks noGrp="1"/>
          </p:cNvSpPr>
          <p:nvPr>
            <p:ph type="title"/>
          </p:nvPr>
        </p:nvSpPr>
        <p:spPr>
          <a:xfrm>
            <a:off x="6823878" y="741391"/>
            <a:ext cx="4491821" cy="1052986"/>
          </a:xfrm>
        </p:spPr>
        <p:txBody>
          <a:bodyPr anchor="b">
            <a:normAutofit/>
          </a:bodyPr>
          <a:lstStyle/>
          <a:p>
            <a:r>
              <a:rPr lang="it-IT" sz="2700" b="1" dirty="0">
                <a:latin typeface="Calibri"/>
                <a:ea typeface="Calibri"/>
                <a:cs typeface="Calibri"/>
              </a:rPr>
              <a:t>"</a:t>
            </a:r>
            <a:r>
              <a:rPr lang="it-IT" sz="2700" b="1" err="1">
                <a:latin typeface="Calibri"/>
                <a:ea typeface="Calibri"/>
                <a:cs typeface="Calibri"/>
              </a:rPr>
              <a:t>Environmental</a:t>
            </a:r>
            <a:r>
              <a:rPr lang="it-IT" sz="2700" b="1" dirty="0">
                <a:latin typeface="Calibri"/>
                <a:ea typeface="Calibri"/>
                <a:cs typeface="Calibri"/>
              </a:rPr>
              <a:t> information” </a:t>
            </a:r>
            <a:endParaRPr lang="it-IT" sz="2700" b="1" dirty="0">
              <a:ea typeface="Calibri Light"/>
              <a:cs typeface="Calibri Light"/>
            </a:endParaRPr>
          </a:p>
        </p:txBody>
      </p:sp>
      <p:pic>
        <p:nvPicPr>
          <p:cNvPr id="5" name="Picture 4" descr="Pattern created by river delta taken from above">
            <a:extLst>
              <a:ext uri="{FF2B5EF4-FFF2-40B4-BE49-F238E27FC236}">
                <a16:creationId xmlns:a16="http://schemas.microsoft.com/office/drawing/2014/main" id="{17B10C60-C324-EEC6-1F4D-7A9266F8BBC9}"/>
              </a:ext>
            </a:extLst>
          </p:cNvPr>
          <p:cNvPicPr>
            <a:picLocks noChangeAspect="1"/>
          </p:cNvPicPr>
          <p:nvPr/>
        </p:nvPicPr>
        <p:blipFill rotWithShape="1">
          <a:blip r:embed="rId2"/>
          <a:srcRect l="15074" r="18352" b="8"/>
          <a:stretch/>
        </p:blipFill>
        <p:spPr>
          <a:xfrm>
            <a:off x="20" y="10"/>
            <a:ext cx="6095980" cy="6857990"/>
          </a:xfrm>
          <a:prstGeom prst="rect">
            <a:avLst/>
          </a:prstGeom>
        </p:spPr>
      </p:pic>
      <p:grpSp>
        <p:nvGrpSpPr>
          <p:cNvPr id="9" name="Group 8">
            <a:extLst>
              <a:ext uri="{FF2B5EF4-FFF2-40B4-BE49-F238E27FC236}">
                <a16:creationId xmlns:a16="http://schemas.microsoft.com/office/drawing/2014/main" id="{5EFBDE31-BB3E-6CFC-23CD-B5976DA384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3362" cy="6858000"/>
            <a:chOff x="12068638" y="0"/>
            <a:chExt cx="123362" cy="6858000"/>
          </a:xfrm>
        </p:grpSpPr>
        <p:sp>
          <p:nvSpPr>
            <p:cNvPr id="10" name="Rectangle 9">
              <a:extLst>
                <a:ext uri="{FF2B5EF4-FFF2-40B4-BE49-F238E27FC236}">
                  <a16:creationId xmlns:a16="http://schemas.microsoft.com/office/drawing/2014/main" id="{180A60EC-72BB-121F-556A-E2837FD99A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91A2FAE-D41C-FF5D-B0A0-7808248EDC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4139706"/>
              <a:ext cx="123362" cy="2718294"/>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Segnaposto contenuto 2">
            <a:extLst>
              <a:ext uri="{FF2B5EF4-FFF2-40B4-BE49-F238E27FC236}">
                <a16:creationId xmlns:a16="http://schemas.microsoft.com/office/drawing/2014/main" id="{B841C9B6-A7F0-53E6-83E0-799F11EE111B}"/>
              </a:ext>
            </a:extLst>
          </p:cNvPr>
          <p:cNvSpPr>
            <a:spLocks noGrp="1"/>
          </p:cNvSpPr>
          <p:nvPr>
            <p:ph idx="1"/>
          </p:nvPr>
        </p:nvSpPr>
        <p:spPr>
          <a:xfrm>
            <a:off x="6823878" y="2169042"/>
            <a:ext cx="4491820" cy="3812266"/>
          </a:xfrm>
        </p:spPr>
        <p:txBody>
          <a:bodyPr vert="horz" lIns="91440" tIns="45720" rIns="91440" bIns="45720" rtlCol="0" anchor="t">
            <a:normAutofit lnSpcReduction="10000"/>
          </a:bodyPr>
          <a:lstStyle/>
          <a:p>
            <a:pPr marL="0" indent="0">
              <a:buNone/>
            </a:pPr>
            <a:r>
              <a:rPr lang="it-IT" sz="2400" dirty="0" err="1">
                <a:ea typeface="Calibri"/>
                <a:cs typeface="Calibri"/>
              </a:rPr>
              <a:t>Any</a:t>
            </a:r>
            <a:r>
              <a:rPr lang="it-IT" sz="2400" dirty="0">
                <a:ea typeface="Calibri"/>
                <a:cs typeface="Calibri"/>
              </a:rPr>
              <a:t> information in </a:t>
            </a:r>
            <a:r>
              <a:rPr lang="it-IT" sz="2400" dirty="0" err="1">
                <a:ea typeface="Calibri"/>
                <a:cs typeface="Calibri"/>
              </a:rPr>
              <a:t>written</a:t>
            </a:r>
            <a:r>
              <a:rPr lang="it-IT" sz="2400" dirty="0">
                <a:ea typeface="Calibri"/>
                <a:cs typeface="Calibri"/>
              </a:rPr>
              <a:t>, visual, </a:t>
            </a:r>
            <a:r>
              <a:rPr lang="it-IT" sz="2400" dirty="0" err="1">
                <a:ea typeface="Calibri"/>
                <a:cs typeface="Calibri"/>
              </a:rPr>
              <a:t>electronic</a:t>
            </a:r>
            <a:r>
              <a:rPr lang="it-IT" sz="2400" dirty="0">
                <a:ea typeface="Calibri"/>
                <a:cs typeface="Calibri"/>
              </a:rPr>
              <a:t> or </a:t>
            </a:r>
            <a:r>
              <a:rPr lang="it-IT" sz="2400" dirty="0" err="1">
                <a:ea typeface="Calibri"/>
                <a:cs typeface="Calibri"/>
              </a:rPr>
              <a:t>any</a:t>
            </a:r>
            <a:r>
              <a:rPr lang="it-IT" sz="2400" dirty="0">
                <a:ea typeface="Calibri"/>
                <a:cs typeface="Calibri"/>
              </a:rPr>
              <a:t> </a:t>
            </a:r>
            <a:r>
              <a:rPr lang="it-IT" sz="2400" dirty="0" err="1">
                <a:ea typeface="Calibri"/>
                <a:cs typeface="Calibri"/>
              </a:rPr>
              <a:t>other</a:t>
            </a:r>
            <a:r>
              <a:rPr lang="it-IT" sz="2400" dirty="0">
                <a:ea typeface="Calibri"/>
                <a:cs typeface="Calibri"/>
              </a:rPr>
              <a:t> </a:t>
            </a:r>
            <a:r>
              <a:rPr lang="it-IT" sz="2400" dirty="0" err="1">
                <a:ea typeface="Calibri"/>
                <a:cs typeface="Calibri"/>
              </a:rPr>
              <a:t>material</a:t>
            </a:r>
            <a:r>
              <a:rPr lang="it-IT" sz="2400" dirty="0">
                <a:ea typeface="Calibri"/>
                <a:cs typeface="Calibri"/>
              </a:rPr>
              <a:t> </a:t>
            </a:r>
            <a:r>
              <a:rPr lang="it-IT" sz="2400" dirty="0" err="1">
                <a:ea typeface="Calibri"/>
                <a:cs typeface="Calibri"/>
              </a:rPr>
              <a:t>form</a:t>
            </a:r>
            <a:r>
              <a:rPr lang="it-IT" sz="2400" dirty="0">
                <a:ea typeface="Calibri"/>
                <a:cs typeface="Calibri"/>
              </a:rPr>
              <a:t> on: </a:t>
            </a:r>
            <a:endParaRPr lang="it-IT" sz="2000">
              <a:ea typeface="Calibri"/>
              <a:cs typeface="Calibri"/>
            </a:endParaRPr>
          </a:p>
          <a:p>
            <a:pPr marL="0" indent="0">
              <a:buNone/>
            </a:pPr>
            <a:r>
              <a:rPr lang="it-IT" sz="2400" dirty="0">
                <a:ea typeface="Calibri"/>
                <a:cs typeface="Calibri"/>
              </a:rPr>
              <a:t>(a) The state of </a:t>
            </a:r>
            <a:r>
              <a:rPr lang="it-IT" sz="2400" dirty="0" err="1">
                <a:ea typeface="Calibri"/>
                <a:cs typeface="Calibri"/>
              </a:rPr>
              <a:t>elements</a:t>
            </a:r>
            <a:r>
              <a:rPr lang="it-IT" sz="2400" dirty="0">
                <a:ea typeface="Calibri"/>
                <a:cs typeface="Calibri"/>
              </a:rPr>
              <a:t> of the </a:t>
            </a:r>
            <a:r>
              <a:rPr lang="it-IT" sz="2400" dirty="0" err="1">
                <a:ea typeface="Calibri"/>
                <a:cs typeface="Calibri"/>
              </a:rPr>
              <a:t>environment</a:t>
            </a:r>
            <a:r>
              <a:rPr lang="it-IT" sz="2400" dirty="0">
                <a:ea typeface="Calibri"/>
                <a:cs typeface="Calibri"/>
              </a:rPr>
              <a:t>, </a:t>
            </a:r>
            <a:r>
              <a:rPr lang="it-IT" sz="2400" dirty="0" err="1">
                <a:ea typeface="Calibri"/>
                <a:cs typeface="Calibri"/>
              </a:rPr>
              <a:t>such</a:t>
            </a:r>
            <a:r>
              <a:rPr lang="it-IT" sz="2400" dirty="0">
                <a:ea typeface="Calibri"/>
                <a:cs typeface="Calibri"/>
              </a:rPr>
              <a:t> </a:t>
            </a:r>
            <a:r>
              <a:rPr lang="it-IT" sz="2400" dirty="0" err="1">
                <a:ea typeface="Calibri"/>
                <a:cs typeface="Calibri"/>
              </a:rPr>
              <a:t>as</a:t>
            </a:r>
            <a:r>
              <a:rPr lang="it-IT" sz="2400" dirty="0">
                <a:ea typeface="Calibri"/>
                <a:cs typeface="Calibri"/>
              </a:rPr>
              <a:t> air and </a:t>
            </a:r>
            <a:r>
              <a:rPr lang="it-IT" sz="2400" dirty="0" err="1">
                <a:ea typeface="Calibri"/>
                <a:cs typeface="Calibri"/>
              </a:rPr>
              <a:t>atmosphere</a:t>
            </a:r>
            <a:r>
              <a:rPr lang="it-IT" sz="2400" dirty="0">
                <a:ea typeface="Calibri"/>
                <a:cs typeface="Calibri"/>
              </a:rPr>
              <a:t>, water, </a:t>
            </a:r>
            <a:r>
              <a:rPr lang="it-IT" sz="2400" dirty="0" err="1">
                <a:ea typeface="Calibri"/>
                <a:cs typeface="Calibri"/>
              </a:rPr>
              <a:t>soil</a:t>
            </a:r>
            <a:r>
              <a:rPr lang="it-IT" sz="2400" dirty="0">
                <a:ea typeface="Calibri"/>
                <a:cs typeface="Calibri"/>
              </a:rPr>
              <a:t>, </a:t>
            </a:r>
            <a:r>
              <a:rPr lang="it-IT" sz="2400" dirty="0" err="1">
                <a:ea typeface="Calibri"/>
                <a:cs typeface="Calibri"/>
              </a:rPr>
              <a:t>land</a:t>
            </a:r>
            <a:r>
              <a:rPr lang="it-IT" sz="2400" dirty="0">
                <a:ea typeface="Calibri"/>
                <a:cs typeface="Calibri"/>
              </a:rPr>
              <a:t>, </a:t>
            </a:r>
            <a:r>
              <a:rPr lang="it-IT" sz="2400" dirty="0" err="1">
                <a:ea typeface="Calibri"/>
                <a:cs typeface="Calibri"/>
              </a:rPr>
              <a:t>landscape</a:t>
            </a:r>
            <a:r>
              <a:rPr lang="it-IT" sz="2400" dirty="0">
                <a:ea typeface="Calibri"/>
                <a:cs typeface="Calibri"/>
              </a:rPr>
              <a:t> and </a:t>
            </a:r>
            <a:r>
              <a:rPr lang="it-IT" sz="2400" dirty="0" err="1">
                <a:ea typeface="Calibri"/>
                <a:cs typeface="Calibri"/>
              </a:rPr>
              <a:t>natural</a:t>
            </a:r>
            <a:r>
              <a:rPr lang="it-IT" sz="2400" dirty="0">
                <a:ea typeface="Calibri"/>
                <a:cs typeface="Calibri"/>
              </a:rPr>
              <a:t> </a:t>
            </a:r>
            <a:r>
              <a:rPr lang="it-IT" sz="2400" dirty="0" err="1">
                <a:ea typeface="Calibri"/>
                <a:cs typeface="Calibri"/>
              </a:rPr>
              <a:t>sites</a:t>
            </a:r>
            <a:r>
              <a:rPr lang="it-IT" sz="2400" dirty="0">
                <a:ea typeface="Calibri"/>
                <a:cs typeface="Calibri"/>
              </a:rPr>
              <a:t>, </a:t>
            </a:r>
            <a:r>
              <a:rPr lang="it-IT" sz="2400" dirty="0" err="1">
                <a:ea typeface="Calibri"/>
                <a:cs typeface="Calibri"/>
              </a:rPr>
              <a:t>biological</a:t>
            </a:r>
            <a:r>
              <a:rPr lang="it-IT" sz="2400" dirty="0">
                <a:ea typeface="Calibri"/>
                <a:cs typeface="Calibri"/>
              </a:rPr>
              <a:t> </a:t>
            </a:r>
            <a:r>
              <a:rPr lang="it-IT" sz="2400" dirty="0" err="1">
                <a:ea typeface="Calibri"/>
                <a:cs typeface="Calibri"/>
              </a:rPr>
              <a:t>diversity</a:t>
            </a:r>
            <a:r>
              <a:rPr lang="it-IT" sz="2400" dirty="0">
                <a:ea typeface="Calibri"/>
                <a:cs typeface="Calibri"/>
              </a:rPr>
              <a:t> and </a:t>
            </a:r>
            <a:r>
              <a:rPr lang="it-IT" sz="2400" dirty="0" err="1">
                <a:ea typeface="Calibri"/>
                <a:cs typeface="Calibri"/>
              </a:rPr>
              <a:t>its</a:t>
            </a:r>
            <a:r>
              <a:rPr lang="it-IT" sz="2400" dirty="0">
                <a:ea typeface="Calibri"/>
                <a:cs typeface="Calibri"/>
              </a:rPr>
              <a:t> </a:t>
            </a:r>
            <a:r>
              <a:rPr lang="it-IT" sz="2400" dirty="0" err="1">
                <a:ea typeface="Calibri"/>
                <a:cs typeface="Calibri"/>
              </a:rPr>
              <a:t>components</a:t>
            </a:r>
            <a:r>
              <a:rPr lang="it-IT" sz="2400" dirty="0">
                <a:ea typeface="Calibri"/>
                <a:cs typeface="Calibri"/>
              </a:rPr>
              <a:t>, </a:t>
            </a:r>
            <a:r>
              <a:rPr lang="it-IT" sz="2400" dirty="0" err="1">
                <a:ea typeface="Calibri"/>
                <a:cs typeface="Calibri"/>
              </a:rPr>
              <a:t>including</a:t>
            </a:r>
            <a:r>
              <a:rPr lang="it-IT" sz="2400" dirty="0">
                <a:ea typeface="Calibri"/>
                <a:cs typeface="Calibri"/>
              </a:rPr>
              <a:t> </a:t>
            </a:r>
            <a:r>
              <a:rPr lang="it-IT" sz="2400" dirty="0" err="1">
                <a:ea typeface="Calibri"/>
                <a:cs typeface="Calibri"/>
              </a:rPr>
              <a:t>genetically</a:t>
            </a:r>
            <a:r>
              <a:rPr lang="it-IT" sz="2400" dirty="0">
                <a:ea typeface="Calibri"/>
                <a:cs typeface="Calibri"/>
              </a:rPr>
              <a:t> </a:t>
            </a:r>
            <a:r>
              <a:rPr lang="it-IT" sz="2400" dirty="0" err="1">
                <a:ea typeface="Calibri"/>
                <a:cs typeface="Calibri"/>
              </a:rPr>
              <a:t>modified</a:t>
            </a:r>
            <a:r>
              <a:rPr lang="it-IT" sz="2400" dirty="0">
                <a:ea typeface="Calibri"/>
                <a:cs typeface="Calibri"/>
              </a:rPr>
              <a:t> </a:t>
            </a:r>
            <a:r>
              <a:rPr lang="it-IT" sz="2400" dirty="0" err="1">
                <a:ea typeface="Calibri"/>
                <a:cs typeface="Calibri"/>
              </a:rPr>
              <a:t>organisms</a:t>
            </a:r>
            <a:r>
              <a:rPr lang="it-IT" sz="2400" dirty="0">
                <a:ea typeface="Calibri"/>
                <a:cs typeface="Calibri"/>
              </a:rPr>
              <a:t>, and the interaction </a:t>
            </a:r>
            <a:r>
              <a:rPr lang="it-IT" sz="2400" dirty="0" err="1">
                <a:ea typeface="Calibri"/>
                <a:cs typeface="Calibri"/>
              </a:rPr>
              <a:t>among</a:t>
            </a:r>
            <a:r>
              <a:rPr lang="it-IT" sz="2400" dirty="0">
                <a:ea typeface="Calibri"/>
                <a:cs typeface="Calibri"/>
              </a:rPr>
              <a:t> </a:t>
            </a:r>
            <a:r>
              <a:rPr lang="it-IT" sz="2400" dirty="0" err="1">
                <a:ea typeface="Calibri"/>
                <a:cs typeface="Calibri"/>
              </a:rPr>
              <a:t>these</a:t>
            </a:r>
            <a:r>
              <a:rPr lang="it-IT" sz="2400" dirty="0">
                <a:ea typeface="Calibri"/>
                <a:cs typeface="Calibri"/>
              </a:rPr>
              <a:t> </a:t>
            </a:r>
            <a:r>
              <a:rPr lang="it-IT" sz="2400" dirty="0" err="1">
                <a:ea typeface="Calibri"/>
                <a:cs typeface="Calibri"/>
              </a:rPr>
              <a:t>elements</a:t>
            </a:r>
            <a:r>
              <a:rPr lang="it-IT" sz="2400" dirty="0">
                <a:ea typeface="Calibri"/>
                <a:cs typeface="Calibri"/>
              </a:rPr>
              <a:t>; </a:t>
            </a:r>
            <a:endParaRPr lang="it-IT" sz="2000">
              <a:ea typeface="Calibri" panose="020F0502020204030204"/>
              <a:cs typeface="Calibri" panose="020F0502020204030204"/>
            </a:endParaRPr>
          </a:p>
        </p:txBody>
      </p:sp>
    </p:spTree>
    <p:extLst>
      <p:ext uri="{BB962C8B-B14F-4D97-AF65-F5344CB8AC3E}">
        <p14:creationId xmlns:p14="http://schemas.microsoft.com/office/powerpoint/2010/main" val="3030118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252F96B-0621-C14F-A99C-E07C588CA540}"/>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96D67204-2D27-B231-05CC-DCB981300F15}"/>
              </a:ext>
            </a:extLst>
          </p:cNvPr>
          <p:cNvSpPr>
            <a:spLocks noGrp="1"/>
          </p:cNvSpPr>
          <p:nvPr>
            <p:ph type="title"/>
          </p:nvPr>
        </p:nvSpPr>
        <p:spPr>
          <a:xfrm>
            <a:off x="686834" y="1153572"/>
            <a:ext cx="3200400" cy="4461163"/>
          </a:xfrm>
        </p:spPr>
        <p:txBody>
          <a:bodyPr>
            <a:normAutofit/>
          </a:bodyPr>
          <a:lstStyle/>
          <a:p>
            <a:r>
              <a:rPr lang="it-IT" sz="3700" dirty="0" err="1">
                <a:solidFill>
                  <a:srgbClr val="FFFFFF"/>
                </a:solidFill>
                <a:ea typeface="Calibri Light"/>
                <a:cs typeface="Calibri Light"/>
              </a:rPr>
              <a:t>What</a:t>
            </a:r>
            <a:r>
              <a:rPr lang="it-IT" sz="3700" dirty="0">
                <a:solidFill>
                  <a:srgbClr val="FFFFFF"/>
                </a:solidFill>
                <a:ea typeface="Calibri Light"/>
                <a:cs typeface="Calibri Light"/>
              </a:rPr>
              <a:t> </a:t>
            </a:r>
            <a:r>
              <a:rPr lang="it-IT" sz="3700" dirty="0" err="1">
                <a:solidFill>
                  <a:srgbClr val="FFFFFF"/>
                </a:solidFill>
                <a:ea typeface="Calibri Light"/>
                <a:cs typeface="Calibri Light"/>
              </a:rPr>
              <a:t>is</a:t>
            </a:r>
            <a:r>
              <a:rPr lang="it-IT" sz="3700" dirty="0">
                <a:solidFill>
                  <a:srgbClr val="FFFFFF"/>
                </a:solidFill>
                <a:ea typeface="Calibri Light"/>
                <a:cs typeface="Calibri Light"/>
              </a:rPr>
              <a:t> "</a:t>
            </a:r>
            <a:r>
              <a:rPr lang="it-IT" sz="3700" b="1" dirty="0" err="1">
                <a:solidFill>
                  <a:srgbClr val="FFFFFF"/>
                </a:solidFill>
                <a:ea typeface="Calibri Light"/>
                <a:cs typeface="Calibri Light"/>
              </a:rPr>
              <a:t>law</a:t>
            </a:r>
            <a:r>
              <a:rPr lang="it-IT" sz="3700" dirty="0">
                <a:solidFill>
                  <a:srgbClr val="FFFFFF"/>
                </a:solidFill>
                <a:ea typeface="Calibri Light"/>
                <a:cs typeface="Calibri Light"/>
              </a:rPr>
              <a:t>" and </a:t>
            </a:r>
            <a:r>
              <a:rPr lang="it-IT" sz="3700" dirty="0" err="1">
                <a:solidFill>
                  <a:srgbClr val="FFFFFF"/>
                </a:solidFill>
                <a:ea typeface="Calibri Light"/>
                <a:cs typeface="Calibri Light"/>
              </a:rPr>
              <a:t>what</a:t>
            </a:r>
            <a:r>
              <a:rPr lang="it-IT" sz="3700" dirty="0">
                <a:solidFill>
                  <a:srgbClr val="FFFFFF"/>
                </a:solidFill>
                <a:ea typeface="Calibri Light"/>
                <a:cs typeface="Calibri Light"/>
              </a:rPr>
              <a:t> </a:t>
            </a:r>
            <a:r>
              <a:rPr lang="it-IT" sz="3700" dirty="0" err="1">
                <a:solidFill>
                  <a:srgbClr val="FFFFFF"/>
                </a:solidFill>
                <a:ea typeface="Calibri Light"/>
                <a:cs typeface="Calibri Light"/>
              </a:rPr>
              <a:t>is</a:t>
            </a:r>
            <a:r>
              <a:rPr lang="it-IT" sz="3700" dirty="0">
                <a:solidFill>
                  <a:srgbClr val="FFFFFF"/>
                </a:solidFill>
                <a:ea typeface="Calibri Light"/>
                <a:cs typeface="Calibri Light"/>
              </a:rPr>
              <a:t> "</a:t>
            </a:r>
            <a:r>
              <a:rPr lang="it-IT" sz="3700" b="1" dirty="0" err="1">
                <a:solidFill>
                  <a:srgbClr val="FFFFFF"/>
                </a:solidFill>
                <a:ea typeface="Calibri Light"/>
                <a:cs typeface="Calibri Light"/>
              </a:rPr>
              <a:t>environment</a:t>
            </a:r>
            <a:r>
              <a:rPr lang="it-IT" sz="3700" dirty="0">
                <a:solidFill>
                  <a:srgbClr val="FFFFFF"/>
                </a:solidFill>
                <a:ea typeface="Calibri Light"/>
                <a:cs typeface="Calibri Light"/>
              </a:rPr>
              <a:t>"</a:t>
            </a:r>
            <a:endParaRPr lang="it-IT" sz="3700" dirty="0">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Segnaposto contenuto 2">
            <a:extLst>
              <a:ext uri="{FF2B5EF4-FFF2-40B4-BE49-F238E27FC236}">
                <a16:creationId xmlns:a16="http://schemas.microsoft.com/office/drawing/2014/main" id="{36117496-FFA7-229E-1D46-96439B5653D9}"/>
              </a:ext>
            </a:extLst>
          </p:cNvPr>
          <p:cNvSpPr>
            <a:spLocks noGrp="1"/>
          </p:cNvSpPr>
          <p:nvPr>
            <p:ph idx="1"/>
          </p:nvPr>
        </p:nvSpPr>
        <p:spPr>
          <a:xfrm>
            <a:off x="4447308" y="591344"/>
            <a:ext cx="6906491" cy="5585619"/>
          </a:xfrm>
        </p:spPr>
        <p:txBody>
          <a:bodyPr vert="horz" lIns="91440" tIns="45720" rIns="91440" bIns="45720" rtlCol="0" anchor="ctr">
            <a:normAutofit/>
          </a:bodyPr>
          <a:lstStyle/>
          <a:p>
            <a:pPr marL="0" indent="0">
              <a:buNone/>
            </a:pPr>
            <a:endParaRPr lang="it-IT" dirty="0"/>
          </a:p>
          <a:p>
            <a:pPr algn="just"/>
            <a:r>
              <a:rPr lang="it-IT" dirty="0" err="1">
                <a:ea typeface="Calibri"/>
                <a:cs typeface="Calibri"/>
              </a:rPr>
              <a:t>Defining</a:t>
            </a:r>
            <a:r>
              <a:rPr lang="it-IT" dirty="0">
                <a:ea typeface="Calibri"/>
                <a:cs typeface="Calibri"/>
              </a:rPr>
              <a:t> </a:t>
            </a:r>
            <a:r>
              <a:rPr lang="it-IT" b="1" dirty="0" err="1">
                <a:ea typeface="Calibri"/>
                <a:cs typeface="Calibri"/>
              </a:rPr>
              <a:t>environment</a:t>
            </a:r>
            <a:r>
              <a:rPr lang="it-IT" dirty="0">
                <a:ea typeface="Calibri"/>
                <a:cs typeface="Calibri"/>
              </a:rPr>
              <a:t>: </a:t>
            </a:r>
            <a:r>
              <a:rPr lang="it-IT" dirty="0" err="1">
                <a:ea typeface="Calibri"/>
                <a:cs typeface="Calibri"/>
              </a:rPr>
              <a:t>we</a:t>
            </a:r>
            <a:r>
              <a:rPr lang="it-IT" dirty="0">
                <a:ea typeface="Calibri"/>
                <a:cs typeface="Calibri"/>
              </a:rPr>
              <a:t> are </a:t>
            </a:r>
            <a:r>
              <a:rPr lang="it-IT" dirty="0" err="1">
                <a:ea typeface="Calibri"/>
                <a:cs typeface="Calibri"/>
              </a:rPr>
              <a:t>going</a:t>
            </a:r>
            <a:r>
              <a:rPr lang="it-IT" dirty="0">
                <a:ea typeface="Calibri"/>
                <a:cs typeface="Calibri"/>
              </a:rPr>
              <a:t> to </a:t>
            </a:r>
            <a:r>
              <a:rPr lang="it-IT" dirty="0" err="1">
                <a:ea typeface="Calibri"/>
                <a:cs typeface="Calibri"/>
              </a:rPr>
              <a:t>see</a:t>
            </a:r>
            <a:r>
              <a:rPr lang="it-IT" dirty="0">
                <a:ea typeface="Calibri"/>
                <a:cs typeface="Calibri"/>
              </a:rPr>
              <a:t> </a:t>
            </a:r>
            <a:r>
              <a:rPr lang="it-IT" dirty="0" err="1">
                <a:ea typeface="Calibri"/>
                <a:cs typeface="Calibri"/>
              </a:rPr>
              <a:t>that</a:t>
            </a:r>
            <a:r>
              <a:rPr lang="it-IT" dirty="0">
                <a:ea typeface="Calibri"/>
                <a:cs typeface="Calibri"/>
              </a:rPr>
              <a:t> </a:t>
            </a:r>
            <a:r>
              <a:rPr lang="it-IT" dirty="0" err="1">
                <a:ea typeface="Calibri"/>
                <a:cs typeface="Calibri"/>
              </a:rPr>
              <a:t>different</a:t>
            </a:r>
            <a:r>
              <a:rPr lang="it-IT" dirty="0">
                <a:ea typeface="Calibri"/>
                <a:cs typeface="Calibri"/>
              </a:rPr>
              <a:t> </a:t>
            </a:r>
            <a:r>
              <a:rPr lang="it-IT" dirty="0" err="1">
                <a:ea typeface="Calibri"/>
                <a:cs typeface="Calibri"/>
              </a:rPr>
              <a:t>laws</a:t>
            </a:r>
            <a:r>
              <a:rPr lang="it-IT" dirty="0">
                <a:ea typeface="Calibri"/>
                <a:cs typeface="Calibri"/>
              </a:rPr>
              <a:t> are </a:t>
            </a:r>
            <a:r>
              <a:rPr lang="it-IT" dirty="0" err="1">
                <a:ea typeface="Calibri"/>
                <a:cs typeface="Calibri"/>
              </a:rPr>
              <a:t>protecting</a:t>
            </a:r>
            <a:r>
              <a:rPr lang="it-IT" dirty="0">
                <a:ea typeface="Calibri"/>
                <a:cs typeface="Calibri"/>
              </a:rPr>
              <a:t> </a:t>
            </a:r>
            <a:r>
              <a:rPr lang="it-IT" b="1" dirty="0" err="1">
                <a:ea typeface="Calibri"/>
                <a:cs typeface="Calibri"/>
              </a:rPr>
              <a:t>distinct</a:t>
            </a:r>
            <a:r>
              <a:rPr lang="it-IT" b="1" dirty="0">
                <a:ea typeface="Calibri"/>
                <a:cs typeface="Calibri"/>
              </a:rPr>
              <a:t> </a:t>
            </a:r>
            <a:r>
              <a:rPr lang="it-IT" b="1" dirty="0" err="1">
                <a:ea typeface="Calibri"/>
                <a:cs typeface="Calibri"/>
              </a:rPr>
              <a:t>aspects</a:t>
            </a:r>
            <a:r>
              <a:rPr lang="it-IT" b="1" dirty="0">
                <a:ea typeface="Calibri"/>
                <a:cs typeface="Calibri"/>
              </a:rPr>
              <a:t> of the </a:t>
            </a:r>
            <a:r>
              <a:rPr lang="it-IT" b="1" dirty="0" err="1">
                <a:ea typeface="Calibri"/>
                <a:cs typeface="Calibri"/>
              </a:rPr>
              <a:t>environment</a:t>
            </a:r>
            <a:r>
              <a:rPr lang="it-IT" dirty="0">
                <a:ea typeface="Calibri"/>
                <a:cs typeface="Calibri"/>
              </a:rPr>
              <a:t> in </a:t>
            </a:r>
            <a:r>
              <a:rPr lang="it-IT" b="1" dirty="0" err="1">
                <a:ea typeface="Calibri"/>
                <a:cs typeface="Calibri"/>
              </a:rPr>
              <a:t>divergent</a:t>
            </a:r>
            <a:r>
              <a:rPr lang="it-IT" dirty="0">
                <a:ea typeface="Calibri"/>
                <a:cs typeface="Calibri"/>
              </a:rPr>
              <a:t> </a:t>
            </a:r>
            <a:r>
              <a:rPr lang="it-IT" b="1" dirty="0">
                <a:ea typeface="Calibri"/>
                <a:cs typeface="Calibri"/>
              </a:rPr>
              <a:t>ways</a:t>
            </a:r>
            <a:r>
              <a:rPr lang="it-IT" dirty="0">
                <a:ea typeface="Calibri"/>
                <a:cs typeface="Calibri"/>
              </a:rPr>
              <a:t>.</a:t>
            </a:r>
          </a:p>
          <a:p>
            <a:pPr algn="just"/>
            <a:r>
              <a:rPr lang="it-IT" b="1" dirty="0">
                <a:ea typeface="Calibri"/>
                <a:cs typeface="Calibri"/>
              </a:rPr>
              <a:t>EG</a:t>
            </a:r>
            <a:r>
              <a:rPr lang="it-IT" dirty="0">
                <a:ea typeface="Calibri"/>
                <a:cs typeface="Calibri"/>
              </a:rPr>
              <a:t>: in the </a:t>
            </a:r>
            <a:r>
              <a:rPr lang="it-IT" err="1">
                <a:ea typeface="Calibri"/>
                <a:cs typeface="Calibri"/>
              </a:rPr>
              <a:t>context</a:t>
            </a:r>
            <a:r>
              <a:rPr lang="it-IT" dirty="0">
                <a:ea typeface="Calibri"/>
                <a:cs typeface="Calibri"/>
              </a:rPr>
              <a:t> of </a:t>
            </a:r>
            <a:r>
              <a:rPr lang="it-IT" err="1">
                <a:ea typeface="Calibri"/>
                <a:cs typeface="Calibri"/>
              </a:rPr>
              <a:t>pollution</a:t>
            </a:r>
            <a:r>
              <a:rPr lang="it-IT" dirty="0">
                <a:ea typeface="Calibri"/>
                <a:cs typeface="Calibri"/>
              </a:rPr>
              <a:t> </a:t>
            </a:r>
            <a:r>
              <a:rPr lang="it-IT" err="1">
                <a:ea typeface="Calibri"/>
                <a:cs typeface="Calibri"/>
              </a:rPr>
              <a:t>statutes</a:t>
            </a:r>
            <a:r>
              <a:rPr lang="it-IT" dirty="0">
                <a:ea typeface="Calibri"/>
                <a:cs typeface="Calibri"/>
              </a:rPr>
              <a:t>, the </a:t>
            </a:r>
            <a:r>
              <a:rPr lang="it-IT" err="1">
                <a:ea typeface="Calibri"/>
                <a:cs typeface="Calibri"/>
              </a:rPr>
              <a:t>environment</a:t>
            </a:r>
            <a:r>
              <a:rPr lang="it-IT" dirty="0">
                <a:ea typeface="Calibri"/>
                <a:cs typeface="Calibri"/>
              </a:rPr>
              <a:t> </a:t>
            </a:r>
            <a:r>
              <a:rPr lang="it-IT" err="1">
                <a:ea typeface="Calibri"/>
                <a:cs typeface="Calibri"/>
              </a:rPr>
              <a:t>is</a:t>
            </a:r>
            <a:r>
              <a:rPr lang="it-IT" dirty="0">
                <a:ea typeface="Calibri"/>
                <a:cs typeface="Calibri"/>
              </a:rPr>
              <a:t> </a:t>
            </a:r>
            <a:r>
              <a:rPr lang="it-IT" err="1">
                <a:ea typeface="Calibri"/>
                <a:cs typeface="Calibri"/>
              </a:rPr>
              <a:t>frequently</a:t>
            </a:r>
            <a:r>
              <a:rPr lang="it-IT" dirty="0">
                <a:ea typeface="Calibri"/>
                <a:cs typeface="Calibri"/>
              </a:rPr>
              <a:t> </a:t>
            </a:r>
            <a:r>
              <a:rPr lang="it-IT" err="1">
                <a:ea typeface="Calibri"/>
                <a:cs typeface="Calibri"/>
              </a:rPr>
              <a:t>defined</a:t>
            </a:r>
            <a:r>
              <a:rPr lang="it-IT" dirty="0">
                <a:ea typeface="Calibri"/>
                <a:cs typeface="Calibri"/>
              </a:rPr>
              <a:t> in </a:t>
            </a:r>
            <a:r>
              <a:rPr lang="it-IT" err="1">
                <a:ea typeface="Calibri"/>
                <a:cs typeface="Calibri"/>
              </a:rPr>
              <a:t>terms</a:t>
            </a:r>
            <a:r>
              <a:rPr lang="it-IT" dirty="0">
                <a:ea typeface="Calibri"/>
                <a:cs typeface="Calibri"/>
              </a:rPr>
              <a:t> of </a:t>
            </a:r>
            <a:r>
              <a:rPr lang="it-IT" err="1">
                <a:ea typeface="Calibri"/>
                <a:cs typeface="Calibri"/>
              </a:rPr>
              <a:t>different</a:t>
            </a:r>
            <a:r>
              <a:rPr lang="it-IT" dirty="0">
                <a:ea typeface="Calibri"/>
                <a:cs typeface="Calibri"/>
              </a:rPr>
              <a:t> media: </a:t>
            </a:r>
            <a:r>
              <a:rPr lang="it-IT" b="1" dirty="0">
                <a:ea typeface="Calibri"/>
                <a:cs typeface="Calibri"/>
              </a:rPr>
              <a:t>water, air etc</a:t>
            </a:r>
            <a:r>
              <a:rPr lang="it-IT" dirty="0">
                <a:ea typeface="Calibri"/>
                <a:cs typeface="Calibri"/>
              </a:rPr>
              <a:t>. In </a:t>
            </a:r>
            <a:r>
              <a:rPr lang="it-IT" err="1">
                <a:ea typeface="Calibri"/>
                <a:cs typeface="Calibri"/>
              </a:rPr>
              <a:t>contrast</a:t>
            </a:r>
            <a:r>
              <a:rPr lang="it-IT" dirty="0">
                <a:ea typeface="Calibri"/>
                <a:cs typeface="Calibri"/>
              </a:rPr>
              <a:t>, in nature </a:t>
            </a:r>
            <a:r>
              <a:rPr lang="it-IT" err="1">
                <a:ea typeface="Calibri"/>
                <a:cs typeface="Calibri"/>
              </a:rPr>
              <a:t>conservation</a:t>
            </a:r>
            <a:r>
              <a:rPr lang="it-IT" dirty="0">
                <a:ea typeface="Calibri"/>
                <a:cs typeface="Calibri"/>
              </a:rPr>
              <a:t> </a:t>
            </a:r>
            <a:r>
              <a:rPr lang="it-IT" err="1">
                <a:ea typeface="Calibri"/>
                <a:cs typeface="Calibri"/>
              </a:rPr>
              <a:t>law</a:t>
            </a:r>
            <a:r>
              <a:rPr lang="it-IT" dirty="0">
                <a:ea typeface="Calibri"/>
                <a:cs typeface="Calibri"/>
              </a:rPr>
              <a:t>, the </a:t>
            </a:r>
            <a:r>
              <a:rPr lang="it-IT" err="1">
                <a:ea typeface="Calibri"/>
                <a:cs typeface="Calibri"/>
              </a:rPr>
              <a:t>environment</a:t>
            </a:r>
            <a:r>
              <a:rPr lang="it-IT" dirty="0">
                <a:ea typeface="Calibri"/>
                <a:cs typeface="Calibri"/>
              </a:rPr>
              <a:t> </a:t>
            </a:r>
            <a:r>
              <a:rPr lang="it-IT" err="1">
                <a:ea typeface="Calibri"/>
                <a:cs typeface="Calibri"/>
              </a:rPr>
              <a:t>is</a:t>
            </a:r>
            <a:r>
              <a:rPr lang="it-IT" dirty="0">
                <a:ea typeface="Calibri"/>
                <a:cs typeface="Calibri"/>
              </a:rPr>
              <a:t> </a:t>
            </a:r>
            <a:r>
              <a:rPr lang="it-IT" err="1">
                <a:ea typeface="Calibri"/>
                <a:cs typeface="Calibri"/>
              </a:rPr>
              <a:t>often</a:t>
            </a:r>
            <a:r>
              <a:rPr lang="it-IT" dirty="0">
                <a:ea typeface="Calibri"/>
                <a:cs typeface="Calibri"/>
              </a:rPr>
              <a:t> </a:t>
            </a:r>
            <a:r>
              <a:rPr lang="it-IT" err="1">
                <a:ea typeface="Calibri"/>
                <a:cs typeface="Calibri"/>
              </a:rPr>
              <a:t>being</a:t>
            </a:r>
            <a:r>
              <a:rPr lang="it-IT" dirty="0">
                <a:ea typeface="Calibri"/>
                <a:cs typeface="Calibri"/>
              </a:rPr>
              <a:t> </a:t>
            </a:r>
            <a:r>
              <a:rPr lang="it-IT" err="1">
                <a:ea typeface="Calibri"/>
                <a:cs typeface="Calibri"/>
              </a:rPr>
              <a:t>defined</a:t>
            </a:r>
            <a:r>
              <a:rPr lang="it-IT" dirty="0">
                <a:ea typeface="Calibri"/>
                <a:cs typeface="Calibri"/>
              </a:rPr>
              <a:t> in </a:t>
            </a:r>
            <a:r>
              <a:rPr lang="it-IT" err="1">
                <a:ea typeface="Calibri"/>
                <a:cs typeface="Calibri"/>
              </a:rPr>
              <a:t>terms</a:t>
            </a:r>
            <a:r>
              <a:rPr lang="it-IT" dirty="0">
                <a:ea typeface="Calibri"/>
                <a:cs typeface="Calibri"/>
              </a:rPr>
              <a:t> of </a:t>
            </a:r>
            <a:r>
              <a:rPr lang="it-IT" b="1" err="1">
                <a:ea typeface="Calibri"/>
                <a:cs typeface="Calibri"/>
              </a:rPr>
              <a:t>habitats</a:t>
            </a:r>
            <a:r>
              <a:rPr lang="it-IT" b="1" dirty="0">
                <a:ea typeface="Calibri"/>
                <a:cs typeface="Calibri"/>
              </a:rPr>
              <a:t> of </a:t>
            </a:r>
            <a:r>
              <a:rPr lang="it-IT" b="1" err="1">
                <a:ea typeface="Calibri"/>
                <a:cs typeface="Calibri"/>
              </a:rPr>
              <a:t>particular</a:t>
            </a:r>
            <a:r>
              <a:rPr lang="it-IT" b="1" dirty="0">
                <a:ea typeface="Calibri"/>
                <a:cs typeface="Calibri"/>
              </a:rPr>
              <a:t> </a:t>
            </a:r>
            <a:r>
              <a:rPr lang="it-IT" b="1" err="1">
                <a:ea typeface="Calibri"/>
                <a:cs typeface="Calibri"/>
              </a:rPr>
              <a:t>species</a:t>
            </a:r>
            <a:r>
              <a:rPr lang="it-IT" b="1" dirty="0">
                <a:ea typeface="Calibri"/>
                <a:cs typeface="Calibri"/>
              </a:rPr>
              <a:t> or </a:t>
            </a:r>
            <a:r>
              <a:rPr lang="it-IT" b="1" err="1">
                <a:ea typeface="Calibri"/>
                <a:cs typeface="Calibri"/>
              </a:rPr>
              <a:t>ecosystems</a:t>
            </a:r>
            <a:r>
              <a:rPr lang="it-IT" b="1" dirty="0">
                <a:ea typeface="Calibri"/>
                <a:cs typeface="Calibri"/>
              </a:rPr>
              <a:t>.</a:t>
            </a:r>
          </a:p>
        </p:txBody>
      </p:sp>
    </p:spTree>
    <p:extLst>
      <p:ext uri="{BB962C8B-B14F-4D97-AF65-F5344CB8AC3E}">
        <p14:creationId xmlns:p14="http://schemas.microsoft.com/office/powerpoint/2010/main" val="109628333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81D5654D-4CD8-95A0-C43D-998C119D1D34}"/>
              </a:ext>
            </a:extLst>
          </p:cNvPr>
          <p:cNvSpPr>
            <a:spLocks noGrp="1"/>
          </p:cNvSpPr>
          <p:nvPr>
            <p:ph type="title"/>
          </p:nvPr>
        </p:nvSpPr>
        <p:spPr>
          <a:xfrm>
            <a:off x="5297762" y="329184"/>
            <a:ext cx="6251110" cy="1783080"/>
          </a:xfrm>
        </p:spPr>
        <p:txBody>
          <a:bodyPr anchor="b">
            <a:normAutofit/>
          </a:bodyPr>
          <a:lstStyle/>
          <a:p>
            <a:r>
              <a:rPr lang="it-IT" sz="3800">
                <a:latin typeface="Calibri"/>
                <a:ea typeface="Calibri"/>
                <a:cs typeface="Calibri"/>
              </a:rPr>
              <a:t>"Environmental information” </a:t>
            </a:r>
            <a:endParaRPr lang="it-IT" sz="3800"/>
          </a:p>
        </p:txBody>
      </p:sp>
      <p:pic>
        <p:nvPicPr>
          <p:cNvPr id="5" name="Picture 4" descr="Pattern created by river delta taken from above">
            <a:extLst>
              <a:ext uri="{FF2B5EF4-FFF2-40B4-BE49-F238E27FC236}">
                <a16:creationId xmlns:a16="http://schemas.microsoft.com/office/drawing/2014/main" id="{17B10C60-C324-EEC6-1F4D-7A9266F8BBC9}"/>
              </a:ext>
            </a:extLst>
          </p:cNvPr>
          <p:cNvPicPr>
            <a:picLocks noChangeAspect="1"/>
          </p:cNvPicPr>
          <p:nvPr/>
        </p:nvPicPr>
        <p:blipFill rotWithShape="1">
          <a:blip r:embed="rId2"/>
          <a:srcRect l="20797" r="28269"/>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8"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B841C9B6-A7F0-53E6-83E0-799F11EE111B}"/>
              </a:ext>
            </a:extLst>
          </p:cNvPr>
          <p:cNvSpPr>
            <a:spLocks noGrp="1"/>
          </p:cNvSpPr>
          <p:nvPr>
            <p:ph idx="1"/>
          </p:nvPr>
        </p:nvSpPr>
        <p:spPr>
          <a:xfrm>
            <a:off x="5297762" y="2706624"/>
            <a:ext cx="6251110" cy="3483864"/>
          </a:xfrm>
        </p:spPr>
        <p:txBody>
          <a:bodyPr vert="horz" lIns="91440" tIns="45720" rIns="91440" bIns="45720" rtlCol="0" anchor="t">
            <a:normAutofit/>
          </a:bodyPr>
          <a:lstStyle/>
          <a:p>
            <a:pPr marL="0" indent="0">
              <a:buNone/>
            </a:pPr>
            <a:r>
              <a:rPr lang="it-IT" sz="2200" dirty="0">
                <a:ea typeface="Calibri"/>
                <a:cs typeface="Calibri"/>
              </a:rPr>
              <a:t>(b) </a:t>
            </a:r>
            <a:r>
              <a:rPr lang="it-IT" sz="2200" dirty="0" err="1">
                <a:ea typeface="Calibri"/>
                <a:cs typeface="Calibri"/>
              </a:rPr>
              <a:t>Factors</a:t>
            </a:r>
            <a:r>
              <a:rPr lang="it-IT" sz="2200" dirty="0">
                <a:ea typeface="Calibri"/>
                <a:cs typeface="Calibri"/>
              </a:rPr>
              <a:t>, </a:t>
            </a:r>
            <a:r>
              <a:rPr lang="it-IT" sz="2200" dirty="0" err="1">
                <a:ea typeface="Calibri"/>
                <a:cs typeface="Calibri"/>
              </a:rPr>
              <a:t>such</a:t>
            </a:r>
            <a:r>
              <a:rPr lang="it-IT" sz="2200" dirty="0">
                <a:ea typeface="Calibri"/>
                <a:cs typeface="Calibri"/>
              </a:rPr>
              <a:t> </a:t>
            </a:r>
            <a:r>
              <a:rPr lang="it-IT" sz="2200" dirty="0" err="1">
                <a:ea typeface="Calibri"/>
                <a:cs typeface="Calibri"/>
              </a:rPr>
              <a:t>as</a:t>
            </a:r>
            <a:r>
              <a:rPr lang="it-IT" sz="2200" dirty="0">
                <a:ea typeface="Calibri"/>
                <a:cs typeface="Calibri"/>
              </a:rPr>
              <a:t> </a:t>
            </a:r>
            <a:r>
              <a:rPr lang="it-IT" sz="2200" dirty="0" err="1">
                <a:ea typeface="Calibri"/>
                <a:cs typeface="Calibri"/>
              </a:rPr>
              <a:t>substances</a:t>
            </a:r>
            <a:r>
              <a:rPr lang="it-IT" sz="2200" dirty="0">
                <a:ea typeface="Calibri"/>
                <a:cs typeface="Calibri"/>
              </a:rPr>
              <a:t>, energy, </a:t>
            </a:r>
            <a:r>
              <a:rPr lang="it-IT" sz="2200" dirty="0" err="1">
                <a:ea typeface="Calibri"/>
                <a:cs typeface="Calibri"/>
              </a:rPr>
              <a:t>noise</a:t>
            </a:r>
            <a:r>
              <a:rPr lang="it-IT" sz="2200" dirty="0">
                <a:ea typeface="Calibri"/>
                <a:cs typeface="Calibri"/>
              </a:rPr>
              <a:t> and </a:t>
            </a:r>
            <a:r>
              <a:rPr lang="it-IT" sz="2200" dirty="0" err="1">
                <a:ea typeface="Calibri"/>
                <a:cs typeface="Calibri"/>
              </a:rPr>
              <a:t>radiation</a:t>
            </a:r>
            <a:r>
              <a:rPr lang="it-IT" sz="2200" dirty="0">
                <a:ea typeface="Calibri"/>
                <a:cs typeface="Calibri"/>
              </a:rPr>
              <a:t>, and activities or </a:t>
            </a:r>
            <a:r>
              <a:rPr lang="it-IT" sz="2200" dirty="0" err="1">
                <a:ea typeface="Calibri"/>
                <a:cs typeface="Calibri"/>
              </a:rPr>
              <a:t>measures</a:t>
            </a:r>
            <a:r>
              <a:rPr lang="it-IT" sz="2200" dirty="0">
                <a:ea typeface="Calibri"/>
                <a:cs typeface="Calibri"/>
              </a:rPr>
              <a:t>, </a:t>
            </a:r>
            <a:r>
              <a:rPr lang="it-IT" sz="2200" dirty="0" err="1">
                <a:ea typeface="Calibri"/>
                <a:cs typeface="Calibri"/>
              </a:rPr>
              <a:t>including</a:t>
            </a:r>
            <a:r>
              <a:rPr lang="it-IT" sz="2200" dirty="0">
                <a:ea typeface="Calibri"/>
                <a:cs typeface="Calibri"/>
              </a:rPr>
              <a:t> </a:t>
            </a:r>
            <a:r>
              <a:rPr lang="it-IT" sz="2200" dirty="0" err="1">
                <a:ea typeface="Calibri"/>
                <a:cs typeface="Calibri"/>
              </a:rPr>
              <a:t>administrative</a:t>
            </a:r>
            <a:r>
              <a:rPr lang="it-IT" sz="2200" dirty="0">
                <a:ea typeface="Calibri"/>
                <a:cs typeface="Calibri"/>
              </a:rPr>
              <a:t> </a:t>
            </a:r>
            <a:r>
              <a:rPr lang="it-IT" sz="2200" dirty="0" err="1">
                <a:ea typeface="Calibri"/>
                <a:cs typeface="Calibri"/>
              </a:rPr>
              <a:t>measures</a:t>
            </a:r>
            <a:r>
              <a:rPr lang="it-IT" sz="2200" dirty="0">
                <a:ea typeface="Calibri"/>
                <a:cs typeface="Calibri"/>
              </a:rPr>
              <a:t>, </a:t>
            </a:r>
            <a:r>
              <a:rPr lang="it-IT" sz="2200" dirty="0" err="1">
                <a:ea typeface="Calibri"/>
                <a:cs typeface="Calibri"/>
              </a:rPr>
              <a:t>environmental</a:t>
            </a:r>
            <a:r>
              <a:rPr lang="it-IT" sz="2200" dirty="0">
                <a:ea typeface="Calibri"/>
                <a:cs typeface="Calibri"/>
              </a:rPr>
              <a:t> agreements, policies, </a:t>
            </a:r>
            <a:r>
              <a:rPr lang="it-IT" sz="2200" dirty="0" err="1">
                <a:ea typeface="Calibri"/>
                <a:cs typeface="Calibri"/>
              </a:rPr>
              <a:t>legislation</a:t>
            </a:r>
            <a:r>
              <a:rPr lang="it-IT" sz="2200" dirty="0">
                <a:ea typeface="Calibri"/>
                <a:cs typeface="Calibri"/>
              </a:rPr>
              <a:t>, plans and </a:t>
            </a:r>
            <a:r>
              <a:rPr lang="it-IT" sz="2200" dirty="0" err="1">
                <a:ea typeface="Calibri"/>
                <a:cs typeface="Calibri"/>
              </a:rPr>
              <a:t>programmes</a:t>
            </a:r>
            <a:r>
              <a:rPr lang="it-IT" sz="2200" dirty="0">
                <a:ea typeface="Calibri"/>
                <a:cs typeface="Calibri"/>
              </a:rPr>
              <a:t>, </a:t>
            </a:r>
            <a:r>
              <a:rPr lang="it-IT" sz="2200" dirty="0" err="1">
                <a:ea typeface="Calibri"/>
                <a:cs typeface="Calibri"/>
              </a:rPr>
              <a:t>affecting</a:t>
            </a:r>
            <a:r>
              <a:rPr lang="it-IT" sz="2200" dirty="0">
                <a:ea typeface="Calibri"/>
                <a:cs typeface="Calibri"/>
              </a:rPr>
              <a:t> or </a:t>
            </a:r>
            <a:r>
              <a:rPr lang="it-IT" sz="2200" dirty="0" err="1">
                <a:ea typeface="Calibri"/>
                <a:cs typeface="Calibri"/>
              </a:rPr>
              <a:t>likely</a:t>
            </a:r>
            <a:r>
              <a:rPr lang="it-IT" sz="2200" dirty="0">
                <a:ea typeface="Calibri"/>
                <a:cs typeface="Calibri"/>
              </a:rPr>
              <a:t> to </a:t>
            </a:r>
            <a:r>
              <a:rPr lang="it-IT" sz="2200" dirty="0" err="1">
                <a:ea typeface="Calibri"/>
                <a:cs typeface="Calibri"/>
              </a:rPr>
              <a:t>affect</a:t>
            </a:r>
            <a:r>
              <a:rPr lang="it-IT" sz="2200" dirty="0">
                <a:ea typeface="Calibri"/>
                <a:cs typeface="Calibri"/>
              </a:rPr>
              <a:t> the </a:t>
            </a:r>
            <a:r>
              <a:rPr lang="it-IT" sz="2200" dirty="0" err="1">
                <a:ea typeface="Calibri"/>
                <a:cs typeface="Calibri"/>
              </a:rPr>
              <a:t>elements</a:t>
            </a:r>
            <a:r>
              <a:rPr lang="it-IT" sz="2200" dirty="0">
                <a:ea typeface="Calibri"/>
                <a:cs typeface="Calibri"/>
              </a:rPr>
              <a:t> of the </a:t>
            </a:r>
            <a:r>
              <a:rPr lang="it-IT" sz="2200" dirty="0" err="1">
                <a:ea typeface="Calibri"/>
                <a:cs typeface="Calibri"/>
              </a:rPr>
              <a:t>environment</a:t>
            </a:r>
            <a:r>
              <a:rPr lang="it-IT" sz="2200" dirty="0">
                <a:ea typeface="Calibri"/>
                <a:cs typeface="Calibri"/>
              </a:rPr>
              <a:t> </a:t>
            </a:r>
            <a:r>
              <a:rPr lang="it-IT" sz="2200" dirty="0" err="1">
                <a:ea typeface="Calibri"/>
                <a:cs typeface="Calibri"/>
              </a:rPr>
              <a:t>within</a:t>
            </a:r>
            <a:r>
              <a:rPr lang="it-IT" sz="2200" dirty="0">
                <a:ea typeface="Calibri"/>
                <a:cs typeface="Calibri"/>
              </a:rPr>
              <a:t> the scope of </a:t>
            </a:r>
            <a:r>
              <a:rPr lang="it-IT" sz="2200" dirty="0" err="1">
                <a:ea typeface="Calibri"/>
                <a:cs typeface="Calibri"/>
              </a:rPr>
              <a:t>subparagraph</a:t>
            </a:r>
            <a:r>
              <a:rPr lang="it-IT" sz="2200" dirty="0">
                <a:ea typeface="Calibri"/>
                <a:cs typeface="Calibri"/>
              </a:rPr>
              <a:t> (a) </a:t>
            </a:r>
            <a:r>
              <a:rPr lang="it-IT" sz="2200" dirty="0" err="1">
                <a:ea typeface="Calibri"/>
                <a:cs typeface="Calibri"/>
              </a:rPr>
              <a:t>above</a:t>
            </a:r>
            <a:r>
              <a:rPr lang="it-IT" sz="2200" dirty="0">
                <a:ea typeface="Calibri"/>
                <a:cs typeface="Calibri"/>
              </a:rPr>
              <a:t>, and cost-benefit and </a:t>
            </a:r>
            <a:r>
              <a:rPr lang="it-IT" sz="2200" dirty="0" err="1">
                <a:ea typeface="Calibri"/>
                <a:cs typeface="Calibri"/>
              </a:rPr>
              <a:t>other</a:t>
            </a:r>
            <a:r>
              <a:rPr lang="it-IT" sz="2200" dirty="0">
                <a:ea typeface="Calibri"/>
                <a:cs typeface="Calibri"/>
              </a:rPr>
              <a:t> </a:t>
            </a:r>
            <a:r>
              <a:rPr lang="it-IT" sz="2200" dirty="0" err="1">
                <a:ea typeface="Calibri"/>
                <a:cs typeface="Calibri"/>
              </a:rPr>
              <a:t>economic</a:t>
            </a:r>
            <a:r>
              <a:rPr lang="it-IT" sz="2200" dirty="0">
                <a:ea typeface="Calibri"/>
                <a:cs typeface="Calibri"/>
              </a:rPr>
              <a:t> </a:t>
            </a:r>
            <a:r>
              <a:rPr lang="it-IT" sz="2200" dirty="0" err="1">
                <a:ea typeface="Calibri"/>
                <a:cs typeface="Calibri"/>
              </a:rPr>
              <a:t>analyses</a:t>
            </a:r>
            <a:r>
              <a:rPr lang="it-IT" sz="2200" dirty="0">
                <a:ea typeface="Calibri"/>
                <a:cs typeface="Calibri"/>
              </a:rPr>
              <a:t> and </a:t>
            </a:r>
            <a:r>
              <a:rPr lang="it-IT" sz="2200" dirty="0" err="1">
                <a:ea typeface="Calibri"/>
                <a:cs typeface="Calibri"/>
              </a:rPr>
              <a:t>assumptions</a:t>
            </a:r>
            <a:r>
              <a:rPr lang="it-IT" sz="2200" dirty="0">
                <a:ea typeface="Calibri"/>
                <a:cs typeface="Calibri"/>
              </a:rPr>
              <a:t> </a:t>
            </a:r>
            <a:r>
              <a:rPr lang="it-IT" sz="2200" dirty="0" err="1">
                <a:ea typeface="Calibri"/>
                <a:cs typeface="Calibri"/>
              </a:rPr>
              <a:t>used</a:t>
            </a:r>
            <a:r>
              <a:rPr lang="it-IT" sz="2200" dirty="0">
                <a:ea typeface="Calibri"/>
                <a:cs typeface="Calibri"/>
              </a:rPr>
              <a:t> </a:t>
            </a:r>
            <a:endParaRPr lang="it-IT" dirty="0">
              <a:ea typeface="Calibri"/>
              <a:cs typeface="Calibri"/>
            </a:endParaRPr>
          </a:p>
          <a:p>
            <a:pPr marL="0" indent="0">
              <a:buNone/>
            </a:pPr>
            <a:r>
              <a:rPr lang="it-IT" sz="2200" dirty="0">
                <a:ea typeface="Calibri"/>
                <a:cs typeface="Calibri"/>
              </a:rPr>
              <a:t>in </a:t>
            </a:r>
            <a:r>
              <a:rPr lang="it-IT" sz="2200" dirty="0" err="1">
                <a:ea typeface="Calibri"/>
                <a:cs typeface="Calibri"/>
              </a:rPr>
              <a:t>environmental</a:t>
            </a:r>
            <a:r>
              <a:rPr lang="it-IT" sz="2200" dirty="0">
                <a:ea typeface="Calibri"/>
                <a:cs typeface="Calibri"/>
              </a:rPr>
              <a:t> decision-making;  </a:t>
            </a:r>
            <a:endParaRPr lang="it-IT" dirty="0"/>
          </a:p>
        </p:txBody>
      </p:sp>
    </p:spTree>
    <p:extLst>
      <p:ext uri="{BB962C8B-B14F-4D97-AF65-F5344CB8AC3E}">
        <p14:creationId xmlns:p14="http://schemas.microsoft.com/office/powerpoint/2010/main" val="154164736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Pattern created by river delta taken from above">
            <a:extLst>
              <a:ext uri="{FF2B5EF4-FFF2-40B4-BE49-F238E27FC236}">
                <a16:creationId xmlns:a16="http://schemas.microsoft.com/office/drawing/2014/main" id="{17B10C60-C324-EEC6-1F4D-7A9266F8BBC9}"/>
              </a:ext>
            </a:extLst>
          </p:cNvPr>
          <p:cNvPicPr>
            <a:picLocks noChangeAspect="1"/>
          </p:cNvPicPr>
          <p:nvPr/>
        </p:nvPicPr>
        <p:blipFill rotWithShape="1">
          <a:blip r:embed="rId2"/>
          <a:srcRect b="5436"/>
          <a:stretch/>
        </p:blipFill>
        <p:spPr>
          <a:xfrm>
            <a:off x="1" y="10"/>
            <a:ext cx="9669642" cy="6857990"/>
          </a:xfrm>
          <a:prstGeom prst="rect">
            <a:avLst/>
          </a:prstGeom>
        </p:spPr>
      </p:pic>
      <p:sp>
        <p:nvSpPr>
          <p:cNvPr id="25" name="Rectangle 24">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81D5654D-4CD8-95A0-C43D-998C119D1D34}"/>
              </a:ext>
            </a:extLst>
          </p:cNvPr>
          <p:cNvSpPr>
            <a:spLocks noGrp="1"/>
          </p:cNvSpPr>
          <p:nvPr>
            <p:ph type="title"/>
          </p:nvPr>
        </p:nvSpPr>
        <p:spPr>
          <a:xfrm>
            <a:off x="7531610" y="365125"/>
            <a:ext cx="3822189" cy="1899912"/>
          </a:xfrm>
        </p:spPr>
        <p:txBody>
          <a:bodyPr>
            <a:normAutofit/>
          </a:bodyPr>
          <a:lstStyle/>
          <a:p>
            <a:r>
              <a:rPr lang="it-IT" sz="2200">
                <a:latin typeface="Calibri"/>
                <a:ea typeface="Calibri"/>
                <a:cs typeface="Calibri"/>
              </a:rPr>
              <a:t>"Environmental information” </a:t>
            </a:r>
            <a:endParaRPr lang="it-IT" sz="2200"/>
          </a:p>
        </p:txBody>
      </p:sp>
      <p:sp>
        <p:nvSpPr>
          <p:cNvPr id="3" name="Segnaposto contenuto 2">
            <a:extLst>
              <a:ext uri="{FF2B5EF4-FFF2-40B4-BE49-F238E27FC236}">
                <a16:creationId xmlns:a16="http://schemas.microsoft.com/office/drawing/2014/main" id="{B841C9B6-A7F0-53E6-83E0-799F11EE111B}"/>
              </a:ext>
            </a:extLst>
          </p:cNvPr>
          <p:cNvSpPr>
            <a:spLocks noGrp="1"/>
          </p:cNvSpPr>
          <p:nvPr>
            <p:ph idx="1"/>
          </p:nvPr>
        </p:nvSpPr>
        <p:spPr>
          <a:xfrm>
            <a:off x="7531610" y="2434201"/>
            <a:ext cx="3822189" cy="3742762"/>
          </a:xfrm>
        </p:spPr>
        <p:txBody>
          <a:bodyPr vert="horz" lIns="91440" tIns="45720" rIns="91440" bIns="45720" rtlCol="0" anchor="t">
            <a:normAutofit/>
          </a:bodyPr>
          <a:lstStyle/>
          <a:p>
            <a:pPr marL="0" indent="0">
              <a:buNone/>
            </a:pPr>
            <a:r>
              <a:rPr lang="it-IT" sz="2000" dirty="0">
                <a:ea typeface="Calibri"/>
                <a:cs typeface="Calibri"/>
              </a:rPr>
              <a:t>(c) The state of human health and </a:t>
            </a:r>
            <a:r>
              <a:rPr lang="it-IT" sz="2000" dirty="0" err="1">
                <a:ea typeface="Calibri"/>
                <a:cs typeface="Calibri"/>
              </a:rPr>
              <a:t>safety</a:t>
            </a:r>
            <a:r>
              <a:rPr lang="it-IT" sz="2000" dirty="0">
                <a:ea typeface="Calibri"/>
                <a:cs typeface="Calibri"/>
              </a:rPr>
              <a:t>, </a:t>
            </a:r>
            <a:r>
              <a:rPr lang="it-IT" sz="2000" dirty="0" err="1">
                <a:ea typeface="Calibri"/>
                <a:cs typeface="Calibri"/>
              </a:rPr>
              <a:t>conditions</a:t>
            </a:r>
            <a:r>
              <a:rPr lang="it-IT" sz="2000" dirty="0">
                <a:ea typeface="Calibri"/>
                <a:cs typeface="Calibri"/>
              </a:rPr>
              <a:t> of human life, cultural </a:t>
            </a:r>
            <a:r>
              <a:rPr lang="it-IT" sz="2000" dirty="0" err="1">
                <a:ea typeface="Calibri"/>
                <a:cs typeface="Calibri"/>
              </a:rPr>
              <a:t>sites</a:t>
            </a:r>
            <a:r>
              <a:rPr lang="it-IT" sz="2000" dirty="0">
                <a:ea typeface="Calibri"/>
                <a:cs typeface="Calibri"/>
              </a:rPr>
              <a:t> and </a:t>
            </a:r>
            <a:r>
              <a:rPr lang="it-IT" sz="2000" dirty="0" err="1">
                <a:ea typeface="Calibri"/>
                <a:cs typeface="Calibri"/>
              </a:rPr>
              <a:t>built</a:t>
            </a:r>
            <a:r>
              <a:rPr lang="it-IT" sz="2000" dirty="0">
                <a:ea typeface="Calibri"/>
                <a:cs typeface="Calibri"/>
              </a:rPr>
              <a:t> </a:t>
            </a:r>
            <a:r>
              <a:rPr lang="it-IT" sz="2000" dirty="0" err="1">
                <a:ea typeface="Calibri"/>
                <a:cs typeface="Calibri"/>
              </a:rPr>
              <a:t>structures</a:t>
            </a:r>
            <a:r>
              <a:rPr lang="it-IT" sz="2000" dirty="0">
                <a:ea typeface="Calibri"/>
                <a:cs typeface="Calibri"/>
              </a:rPr>
              <a:t>, </a:t>
            </a:r>
            <a:r>
              <a:rPr lang="it-IT" sz="2000" dirty="0" err="1">
                <a:ea typeface="Calibri"/>
                <a:cs typeface="Calibri"/>
              </a:rPr>
              <a:t>inasmuch</a:t>
            </a:r>
            <a:r>
              <a:rPr lang="it-IT" sz="2000" dirty="0">
                <a:ea typeface="Calibri"/>
                <a:cs typeface="Calibri"/>
              </a:rPr>
              <a:t> </a:t>
            </a:r>
            <a:r>
              <a:rPr lang="it-IT" sz="2000" dirty="0" err="1">
                <a:ea typeface="Calibri"/>
                <a:cs typeface="Calibri"/>
              </a:rPr>
              <a:t>as</a:t>
            </a:r>
            <a:r>
              <a:rPr lang="it-IT" sz="2000" dirty="0">
                <a:ea typeface="Calibri"/>
                <a:cs typeface="Calibri"/>
              </a:rPr>
              <a:t> </a:t>
            </a:r>
            <a:r>
              <a:rPr lang="it-IT" sz="2000" dirty="0" err="1">
                <a:ea typeface="Calibri"/>
                <a:cs typeface="Calibri"/>
              </a:rPr>
              <a:t>they</a:t>
            </a:r>
            <a:r>
              <a:rPr lang="it-IT" sz="2000" dirty="0">
                <a:ea typeface="Calibri"/>
                <a:cs typeface="Calibri"/>
              </a:rPr>
              <a:t> are or </a:t>
            </a:r>
            <a:r>
              <a:rPr lang="it-IT" sz="2000" dirty="0" err="1">
                <a:ea typeface="Calibri"/>
                <a:cs typeface="Calibri"/>
              </a:rPr>
              <a:t>may</a:t>
            </a:r>
            <a:r>
              <a:rPr lang="it-IT" sz="2000" dirty="0">
                <a:ea typeface="Calibri"/>
                <a:cs typeface="Calibri"/>
              </a:rPr>
              <a:t> be </a:t>
            </a:r>
            <a:r>
              <a:rPr lang="it-IT" sz="2000" dirty="0" err="1">
                <a:ea typeface="Calibri"/>
                <a:cs typeface="Calibri"/>
              </a:rPr>
              <a:t>affected</a:t>
            </a:r>
            <a:r>
              <a:rPr lang="it-IT" sz="2000" dirty="0">
                <a:ea typeface="Calibri"/>
                <a:cs typeface="Calibri"/>
              </a:rPr>
              <a:t> by the state of the </a:t>
            </a:r>
            <a:r>
              <a:rPr lang="it-IT" sz="2000" dirty="0" err="1">
                <a:ea typeface="Calibri"/>
                <a:cs typeface="Calibri"/>
              </a:rPr>
              <a:t>elements</a:t>
            </a:r>
            <a:r>
              <a:rPr lang="it-IT" sz="2000" dirty="0">
                <a:ea typeface="Calibri"/>
                <a:cs typeface="Calibri"/>
              </a:rPr>
              <a:t> of the </a:t>
            </a:r>
            <a:r>
              <a:rPr lang="it-IT" sz="2000" dirty="0" err="1">
                <a:ea typeface="Calibri"/>
                <a:cs typeface="Calibri"/>
              </a:rPr>
              <a:t>environment</a:t>
            </a:r>
            <a:r>
              <a:rPr lang="it-IT" sz="2000" dirty="0">
                <a:ea typeface="Calibri"/>
                <a:cs typeface="Calibri"/>
              </a:rPr>
              <a:t> or, </a:t>
            </a:r>
            <a:r>
              <a:rPr lang="it-IT" sz="2000" dirty="0" err="1">
                <a:ea typeface="Calibri"/>
                <a:cs typeface="Calibri"/>
              </a:rPr>
              <a:t>through</a:t>
            </a:r>
            <a:r>
              <a:rPr lang="it-IT" sz="2000" dirty="0">
                <a:ea typeface="Calibri"/>
                <a:cs typeface="Calibri"/>
              </a:rPr>
              <a:t> </a:t>
            </a:r>
            <a:r>
              <a:rPr lang="it-IT" sz="2000" dirty="0" err="1">
                <a:ea typeface="Calibri"/>
                <a:cs typeface="Calibri"/>
              </a:rPr>
              <a:t>these</a:t>
            </a:r>
            <a:r>
              <a:rPr lang="it-IT" sz="2000" dirty="0">
                <a:ea typeface="Calibri"/>
                <a:cs typeface="Calibri"/>
              </a:rPr>
              <a:t> </a:t>
            </a:r>
            <a:r>
              <a:rPr lang="it-IT" sz="2000" dirty="0" err="1">
                <a:ea typeface="Calibri"/>
                <a:cs typeface="Calibri"/>
              </a:rPr>
              <a:t>elements</a:t>
            </a:r>
            <a:r>
              <a:rPr lang="it-IT" sz="2000" dirty="0">
                <a:ea typeface="Calibri"/>
                <a:cs typeface="Calibri"/>
              </a:rPr>
              <a:t>, by the </a:t>
            </a:r>
            <a:r>
              <a:rPr lang="it-IT" sz="2000" dirty="0" err="1">
                <a:ea typeface="Calibri"/>
                <a:cs typeface="Calibri"/>
              </a:rPr>
              <a:t>factors</a:t>
            </a:r>
            <a:r>
              <a:rPr lang="it-IT" sz="2000" dirty="0">
                <a:ea typeface="Calibri"/>
                <a:cs typeface="Calibri"/>
              </a:rPr>
              <a:t>, activities or </a:t>
            </a:r>
            <a:r>
              <a:rPr lang="it-IT" sz="2000" dirty="0" err="1">
                <a:ea typeface="Calibri"/>
                <a:cs typeface="Calibri"/>
              </a:rPr>
              <a:t>measures</a:t>
            </a:r>
            <a:r>
              <a:rPr lang="it-IT" sz="2000" dirty="0">
                <a:ea typeface="Calibri"/>
                <a:cs typeface="Calibri"/>
              </a:rPr>
              <a:t> </a:t>
            </a:r>
            <a:r>
              <a:rPr lang="it-IT" sz="2000" dirty="0" err="1">
                <a:ea typeface="Calibri"/>
                <a:cs typeface="Calibri"/>
              </a:rPr>
              <a:t>referred</a:t>
            </a:r>
            <a:r>
              <a:rPr lang="it-IT" sz="2000" dirty="0">
                <a:ea typeface="Calibri"/>
                <a:cs typeface="Calibri"/>
              </a:rPr>
              <a:t> to in </a:t>
            </a:r>
            <a:r>
              <a:rPr lang="it-IT" sz="2000" dirty="0" err="1">
                <a:ea typeface="Calibri"/>
                <a:cs typeface="Calibri"/>
              </a:rPr>
              <a:t>subparagraph</a:t>
            </a:r>
            <a:r>
              <a:rPr lang="it-IT" sz="2000" dirty="0">
                <a:ea typeface="Calibri"/>
                <a:cs typeface="Calibri"/>
              </a:rPr>
              <a:t> (b) </a:t>
            </a:r>
            <a:r>
              <a:rPr lang="it-IT" sz="2000" dirty="0" err="1">
                <a:ea typeface="Calibri"/>
                <a:cs typeface="Calibri"/>
              </a:rPr>
              <a:t>above</a:t>
            </a:r>
            <a:r>
              <a:rPr lang="it-IT" sz="2000" dirty="0">
                <a:ea typeface="Calibri"/>
                <a:cs typeface="Calibri"/>
              </a:rPr>
              <a:t>;</a:t>
            </a:r>
            <a:endParaRPr lang="it-IT"/>
          </a:p>
        </p:txBody>
      </p:sp>
    </p:spTree>
    <p:extLst>
      <p:ext uri="{BB962C8B-B14F-4D97-AF65-F5344CB8AC3E}">
        <p14:creationId xmlns:p14="http://schemas.microsoft.com/office/powerpoint/2010/main" val="254315779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5D7F64A8-D625-4F61-A290-B499BB62AC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3F616BB4-1AC1-A929-0802-1185334EE986}"/>
              </a:ext>
            </a:extLst>
          </p:cNvPr>
          <p:cNvSpPr>
            <a:spLocks noGrp="1"/>
          </p:cNvSpPr>
          <p:nvPr>
            <p:ph type="title"/>
          </p:nvPr>
        </p:nvSpPr>
        <p:spPr>
          <a:xfrm>
            <a:off x="2187363" y="1704699"/>
            <a:ext cx="5801917" cy="1323196"/>
          </a:xfrm>
        </p:spPr>
        <p:txBody>
          <a:bodyPr anchor="b">
            <a:normAutofit/>
          </a:bodyPr>
          <a:lstStyle/>
          <a:p>
            <a:r>
              <a:rPr lang="it-IT" sz="3200" dirty="0">
                <a:ea typeface="Calibri Light"/>
                <a:cs typeface="Calibri Light"/>
              </a:rPr>
              <a:t>ACCESS TO ENVIRONMENTAL INFORMATION</a:t>
            </a:r>
            <a:endParaRPr lang="it-IT" sz="3200" dirty="0"/>
          </a:p>
        </p:txBody>
      </p:sp>
      <p:pic>
        <p:nvPicPr>
          <p:cNvPr id="7" name="Graphic 6" descr="Deciduous tree">
            <a:extLst>
              <a:ext uri="{FF2B5EF4-FFF2-40B4-BE49-F238E27FC236}">
                <a16:creationId xmlns:a16="http://schemas.microsoft.com/office/drawing/2014/main" id="{A418AE45-79AA-FC46-40FB-741B2C47CC9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36948" y="2694018"/>
            <a:ext cx="1198532" cy="1198532"/>
          </a:xfrm>
          <a:prstGeom prst="rect">
            <a:avLst/>
          </a:prstGeom>
        </p:spPr>
      </p:pic>
      <p:sp>
        <p:nvSpPr>
          <p:cNvPr id="3" name="Segnaposto contenuto 2">
            <a:extLst>
              <a:ext uri="{FF2B5EF4-FFF2-40B4-BE49-F238E27FC236}">
                <a16:creationId xmlns:a16="http://schemas.microsoft.com/office/drawing/2014/main" id="{0B27A341-88B4-FD4E-9DA4-00C7BB7411DA}"/>
              </a:ext>
            </a:extLst>
          </p:cNvPr>
          <p:cNvSpPr>
            <a:spLocks noGrp="1"/>
          </p:cNvSpPr>
          <p:nvPr>
            <p:ph idx="1"/>
          </p:nvPr>
        </p:nvSpPr>
        <p:spPr>
          <a:xfrm>
            <a:off x="1822930" y="3022915"/>
            <a:ext cx="6663307" cy="3106174"/>
          </a:xfrm>
        </p:spPr>
        <p:txBody>
          <a:bodyPr vert="horz" lIns="91440" tIns="45720" rIns="91440" bIns="45720" rtlCol="0" anchor="t">
            <a:noAutofit/>
          </a:bodyPr>
          <a:lstStyle/>
          <a:p>
            <a:pPr marL="0" indent="0" algn="just">
              <a:buNone/>
            </a:pPr>
            <a:r>
              <a:rPr lang="it-IT" sz="2400" dirty="0">
                <a:ea typeface="Calibri"/>
                <a:cs typeface="Calibri"/>
              </a:rPr>
              <a:t>Access to information </a:t>
            </a:r>
            <a:r>
              <a:rPr lang="it-IT" sz="2400" dirty="0" err="1">
                <a:ea typeface="Calibri"/>
                <a:cs typeface="Calibri"/>
              </a:rPr>
              <a:t>refers</a:t>
            </a:r>
            <a:r>
              <a:rPr lang="it-IT" sz="2400" dirty="0">
                <a:ea typeface="Calibri"/>
                <a:cs typeface="Calibri"/>
              </a:rPr>
              <a:t> to the </a:t>
            </a:r>
            <a:r>
              <a:rPr lang="it-IT" sz="2400" dirty="0" err="1">
                <a:ea typeface="Calibri"/>
                <a:cs typeface="Calibri"/>
              </a:rPr>
              <a:t>public’s</a:t>
            </a:r>
            <a:r>
              <a:rPr lang="it-IT" sz="2400" dirty="0">
                <a:ea typeface="Calibri"/>
                <a:cs typeface="Calibri"/>
              </a:rPr>
              <a:t> </a:t>
            </a:r>
            <a:r>
              <a:rPr lang="it-IT" sz="2400" b="1" dirty="0" err="1">
                <a:ea typeface="Calibri"/>
                <a:cs typeface="Calibri"/>
              </a:rPr>
              <a:t>right</a:t>
            </a:r>
            <a:r>
              <a:rPr lang="it-IT" sz="2400" b="1" dirty="0">
                <a:ea typeface="Calibri"/>
                <a:cs typeface="Calibri"/>
              </a:rPr>
              <a:t> to </a:t>
            </a:r>
            <a:r>
              <a:rPr lang="it-IT" sz="2400" b="1" dirty="0" err="1">
                <a:ea typeface="Calibri"/>
                <a:cs typeface="Calibri"/>
              </a:rPr>
              <a:t>receive</a:t>
            </a:r>
            <a:r>
              <a:rPr lang="it-IT" sz="2400" b="1" dirty="0">
                <a:ea typeface="Calibri"/>
                <a:cs typeface="Calibri"/>
              </a:rPr>
              <a:t> </a:t>
            </a:r>
            <a:r>
              <a:rPr lang="it-IT" sz="2400" b="1" dirty="0" err="1">
                <a:ea typeface="Calibri"/>
                <a:cs typeface="Calibri"/>
              </a:rPr>
              <a:t>environmental</a:t>
            </a:r>
            <a:r>
              <a:rPr lang="it-IT" sz="2400" b="1" dirty="0">
                <a:ea typeface="Calibri"/>
                <a:cs typeface="Calibri"/>
              </a:rPr>
              <a:t> information </a:t>
            </a:r>
            <a:r>
              <a:rPr lang="it-IT" sz="2400" b="1" dirty="0" err="1">
                <a:ea typeface="Calibri"/>
                <a:cs typeface="Calibri"/>
              </a:rPr>
              <a:t>held</a:t>
            </a:r>
            <a:r>
              <a:rPr lang="it-IT" sz="2400" b="1" dirty="0">
                <a:ea typeface="Calibri"/>
                <a:cs typeface="Calibri"/>
              </a:rPr>
              <a:t> by public </a:t>
            </a:r>
            <a:r>
              <a:rPr lang="it-IT" sz="2400" b="1" dirty="0" err="1">
                <a:ea typeface="Calibri"/>
                <a:cs typeface="Calibri"/>
              </a:rPr>
              <a:t>authorities</a:t>
            </a:r>
            <a:r>
              <a:rPr lang="it-IT" sz="2400" dirty="0">
                <a:ea typeface="Calibri"/>
                <a:cs typeface="Calibri"/>
              </a:rPr>
              <a:t>. </a:t>
            </a:r>
            <a:r>
              <a:rPr lang="it-IT" sz="2400" dirty="0" err="1">
                <a:ea typeface="Calibri"/>
                <a:cs typeface="Calibri"/>
              </a:rPr>
              <a:t>This</a:t>
            </a:r>
            <a:r>
              <a:rPr lang="it-IT" sz="2400" dirty="0">
                <a:ea typeface="Calibri"/>
                <a:cs typeface="Calibri"/>
              </a:rPr>
              <a:t> </a:t>
            </a:r>
            <a:r>
              <a:rPr lang="it-IT" sz="2400" dirty="0" err="1">
                <a:ea typeface="Calibri"/>
                <a:cs typeface="Calibri"/>
              </a:rPr>
              <a:t>includes</a:t>
            </a:r>
            <a:r>
              <a:rPr lang="it-IT" sz="2400" dirty="0">
                <a:ea typeface="Calibri"/>
                <a:cs typeface="Calibri"/>
              </a:rPr>
              <a:t>: </a:t>
            </a:r>
            <a:endParaRPr lang="it-IT" sz="2400">
              <a:ea typeface="Calibri"/>
              <a:cs typeface="Calibri"/>
            </a:endParaRPr>
          </a:p>
          <a:p>
            <a:pPr algn="just"/>
            <a:r>
              <a:rPr lang="it-IT" sz="2400" dirty="0">
                <a:ea typeface="Calibri"/>
                <a:cs typeface="Calibri"/>
              </a:rPr>
              <a:t>information on the state of the </a:t>
            </a:r>
            <a:r>
              <a:rPr lang="it-IT" sz="2400" err="1">
                <a:ea typeface="Calibri"/>
                <a:cs typeface="Calibri"/>
              </a:rPr>
              <a:t>environment</a:t>
            </a:r>
            <a:r>
              <a:rPr lang="it-IT" sz="2400" dirty="0">
                <a:ea typeface="Calibri"/>
                <a:cs typeface="Calibri"/>
              </a:rPr>
              <a:t>.  </a:t>
            </a:r>
          </a:p>
          <a:p>
            <a:pPr algn="just"/>
            <a:r>
              <a:rPr lang="it-IT" sz="2400" dirty="0">
                <a:ea typeface="Calibri"/>
                <a:cs typeface="Calibri"/>
              </a:rPr>
              <a:t>policies or </a:t>
            </a:r>
            <a:r>
              <a:rPr lang="it-IT" sz="2400" err="1">
                <a:ea typeface="Calibri"/>
                <a:cs typeface="Calibri"/>
              </a:rPr>
              <a:t>measures</a:t>
            </a:r>
            <a:r>
              <a:rPr lang="it-IT" sz="2400" dirty="0">
                <a:ea typeface="Calibri"/>
                <a:cs typeface="Calibri"/>
              </a:rPr>
              <a:t> </a:t>
            </a:r>
            <a:r>
              <a:rPr lang="it-IT" sz="2400" err="1">
                <a:ea typeface="Calibri"/>
                <a:cs typeface="Calibri"/>
              </a:rPr>
              <a:t>affecting</a:t>
            </a:r>
            <a:r>
              <a:rPr lang="it-IT" sz="2400" dirty="0">
                <a:ea typeface="Calibri"/>
                <a:cs typeface="Calibri"/>
              </a:rPr>
              <a:t> the </a:t>
            </a:r>
            <a:r>
              <a:rPr lang="it-IT" sz="2400" err="1">
                <a:ea typeface="Calibri"/>
                <a:cs typeface="Calibri"/>
              </a:rPr>
              <a:t>environment</a:t>
            </a:r>
            <a:r>
              <a:rPr lang="it-IT" sz="2400" dirty="0">
                <a:ea typeface="Calibri"/>
                <a:cs typeface="Calibri"/>
              </a:rPr>
              <a:t>.</a:t>
            </a:r>
          </a:p>
          <a:p>
            <a:pPr algn="just"/>
            <a:r>
              <a:rPr lang="it-IT" sz="2400" dirty="0">
                <a:ea typeface="Calibri"/>
                <a:cs typeface="Calibri"/>
              </a:rPr>
              <a:t>public health and </a:t>
            </a:r>
            <a:r>
              <a:rPr lang="it-IT" sz="2400" err="1">
                <a:ea typeface="Calibri"/>
                <a:cs typeface="Calibri"/>
              </a:rPr>
              <a:t>safety</a:t>
            </a:r>
            <a:r>
              <a:rPr lang="it-IT" sz="2400" dirty="0">
                <a:ea typeface="Calibri"/>
                <a:cs typeface="Calibri"/>
              </a:rPr>
              <a:t> </a:t>
            </a:r>
            <a:r>
              <a:rPr lang="it-IT" sz="2400" err="1">
                <a:ea typeface="Calibri"/>
                <a:cs typeface="Calibri"/>
              </a:rPr>
              <a:t>where</a:t>
            </a:r>
            <a:r>
              <a:rPr lang="it-IT" sz="2400" dirty="0">
                <a:ea typeface="Calibri"/>
                <a:cs typeface="Calibri"/>
              </a:rPr>
              <a:t> </a:t>
            </a:r>
            <a:r>
              <a:rPr lang="it-IT" sz="2400" err="1">
                <a:ea typeface="Calibri"/>
                <a:cs typeface="Calibri"/>
              </a:rPr>
              <a:t>these</a:t>
            </a:r>
            <a:r>
              <a:rPr lang="it-IT" sz="2400" dirty="0">
                <a:ea typeface="Calibri"/>
                <a:cs typeface="Calibri"/>
              </a:rPr>
              <a:t> are </a:t>
            </a:r>
            <a:r>
              <a:rPr lang="it-IT" sz="2400" err="1">
                <a:ea typeface="Calibri"/>
                <a:cs typeface="Calibri"/>
              </a:rPr>
              <a:t>affected</a:t>
            </a:r>
            <a:r>
              <a:rPr lang="it-IT" sz="2400" dirty="0">
                <a:ea typeface="Calibri"/>
                <a:cs typeface="Calibri"/>
              </a:rPr>
              <a:t> by the state of the </a:t>
            </a:r>
            <a:r>
              <a:rPr lang="it-IT" sz="2400" err="1">
                <a:ea typeface="Calibri"/>
                <a:cs typeface="Calibri"/>
              </a:rPr>
              <a:t>environment</a:t>
            </a:r>
            <a:r>
              <a:rPr lang="it-IT" sz="2400" dirty="0">
                <a:ea typeface="Calibri"/>
                <a:cs typeface="Calibri"/>
              </a:rPr>
              <a:t>.</a:t>
            </a:r>
          </a:p>
          <a:p>
            <a:pPr marL="0" indent="0">
              <a:buNone/>
            </a:pPr>
            <a:endParaRPr lang="it-IT" sz="1600">
              <a:ea typeface="Calibri"/>
              <a:cs typeface="Calibri"/>
            </a:endParaRPr>
          </a:p>
        </p:txBody>
      </p:sp>
      <p:pic>
        <p:nvPicPr>
          <p:cNvPr id="9" name="Graphic 8" descr="Deciduous tree">
            <a:extLst>
              <a:ext uri="{FF2B5EF4-FFF2-40B4-BE49-F238E27FC236}">
                <a16:creationId xmlns:a16="http://schemas.microsoft.com/office/drawing/2014/main" id="{10AA5C03-6935-4882-B28D-FB2F5F4576F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5000"/>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641431" y="816337"/>
            <a:ext cx="5225327" cy="5225327"/>
          </a:xfrm>
          <a:prstGeom prst="rect">
            <a:avLst/>
          </a:prstGeom>
        </p:spPr>
      </p:pic>
    </p:spTree>
    <p:extLst>
      <p:ext uri="{BB962C8B-B14F-4D97-AF65-F5344CB8AC3E}">
        <p14:creationId xmlns:p14="http://schemas.microsoft.com/office/powerpoint/2010/main" val="171874494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70433F7-6627-CA60-EA42-9241B8FE2F8C}"/>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4C21BAE-6866-4C7A-A7EC-C1B2E572D5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9D9A5BA5-E4D6-5BA0-71AA-5DDB12595A94}"/>
              </a:ext>
            </a:extLst>
          </p:cNvPr>
          <p:cNvPicPr>
            <a:picLocks noChangeAspect="1"/>
          </p:cNvPicPr>
          <p:nvPr/>
        </p:nvPicPr>
        <p:blipFill rotWithShape="1">
          <a:blip r:embed="rId2"/>
          <a:srcRect l="11112" r="-4" b="-4"/>
          <a:stretch/>
        </p:blipFill>
        <p:spPr>
          <a:xfrm>
            <a:off x="1" y="1"/>
            <a:ext cx="12192000" cy="6857999"/>
          </a:xfrm>
          <a:prstGeom prst="rect">
            <a:avLst/>
          </a:prstGeom>
        </p:spPr>
      </p:pic>
      <p:sp useBgFill="1">
        <p:nvSpPr>
          <p:cNvPr id="11" name="Freeform: Shape 10">
            <a:extLst>
              <a:ext uri="{FF2B5EF4-FFF2-40B4-BE49-F238E27FC236}">
                <a16:creationId xmlns:a16="http://schemas.microsoft.com/office/drawing/2014/main" id="{7E7D0C94-08B4-48AE-8813-CC4D60294F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3899" y="609600"/>
            <a:ext cx="5372101" cy="5513767"/>
          </a:xfrm>
          <a:custGeom>
            <a:avLst/>
            <a:gdLst>
              <a:gd name="connsiteX0" fmla="*/ 0 w 5372101"/>
              <a:gd name="connsiteY0" fmla="*/ 0 h 5513767"/>
              <a:gd name="connsiteX1" fmla="*/ 5372101 w 5372101"/>
              <a:gd name="connsiteY1" fmla="*/ 0 h 5513767"/>
              <a:gd name="connsiteX2" fmla="*/ 5372101 w 5372101"/>
              <a:gd name="connsiteY2" fmla="*/ 5513767 h 5513767"/>
              <a:gd name="connsiteX3" fmla="*/ 5363126 w 5372101"/>
              <a:gd name="connsiteY3" fmla="*/ 5512835 h 5513767"/>
              <a:gd name="connsiteX4" fmla="*/ 5316714 w 5372101"/>
              <a:gd name="connsiteY4" fmla="*/ 5491247 h 5513767"/>
              <a:gd name="connsiteX5" fmla="*/ 5198331 w 5372101"/>
              <a:gd name="connsiteY5" fmla="*/ 5470092 h 5513767"/>
              <a:gd name="connsiteX6" fmla="*/ 5150428 w 5372101"/>
              <a:gd name="connsiteY6" fmla="*/ 5472506 h 5513767"/>
              <a:gd name="connsiteX7" fmla="*/ 5085506 w 5372101"/>
              <a:gd name="connsiteY7" fmla="*/ 5468851 h 5513767"/>
              <a:gd name="connsiteX8" fmla="*/ 4968663 w 5372101"/>
              <a:gd name="connsiteY8" fmla="*/ 5470487 h 5513767"/>
              <a:gd name="connsiteX9" fmla="*/ 4815623 w 5372101"/>
              <a:gd name="connsiteY9" fmla="*/ 5458622 h 5513767"/>
              <a:gd name="connsiteX10" fmla="*/ 4716679 w 5372101"/>
              <a:gd name="connsiteY10" fmla="*/ 5405365 h 5513767"/>
              <a:gd name="connsiteX11" fmla="*/ 4704891 w 5372101"/>
              <a:gd name="connsiteY11" fmla="*/ 5411529 h 5513767"/>
              <a:gd name="connsiteX12" fmla="*/ 4630496 w 5372101"/>
              <a:gd name="connsiteY12" fmla="*/ 5396532 h 5513767"/>
              <a:gd name="connsiteX13" fmla="*/ 4506964 w 5372101"/>
              <a:gd name="connsiteY13" fmla="*/ 5396685 h 5513767"/>
              <a:gd name="connsiteX14" fmla="*/ 4427135 w 5372101"/>
              <a:gd name="connsiteY14" fmla="*/ 5358585 h 5513767"/>
              <a:gd name="connsiteX15" fmla="*/ 4028338 w 5372101"/>
              <a:gd name="connsiteY15" fmla="*/ 5313494 h 5513767"/>
              <a:gd name="connsiteX16" fmla="*/ 4015367 w 5372101"/>
              <a:gd name="connsiteY16" fmla="*/ 5320766 h 5513767"/>
              <a:gd name="connsiteX17" fmla="*/ 4002837 w 5372101"/>
              <a:gd name="connsiteY17" fmla="*/ 5322294 h 5513767"/>
              <a:gd name="connsiteX18" fmla="*/ 3997650 w 5372101"/>
              <a:gd name="connsiteY18" fmla="*/ 5329513 h 5513767"/>
              <a:gd name="connsiteX19" fmla="*/ 3991991 w 5372101"/>
              <a:gd name="connsiteY19" fmla="*/ 5331908 h 5513767"/>
              <a:gd name="connsiteX20" fmla="*/ 3925210 w 5372101"/>
              <a:gd name="connsiteY20" fmla="*/ 5319395 h 5513767"/>
              <a:gd name="connsiteX21" fmla="*/ 3837014 w 5372101"/>
              <a:gd name="connsiteY21" fmla="*/ 5289023 h 5513767"/>
              <a:gd name="connsiteX22" fmla="*/ 3798765 w 5372101"/>
              <a:gd name="connsiteY22" fmla="*/ 5299431 h 5513767"/>
              <a:gd name="connsiteX23" fmla="*/ 3792144 w 5372101"/>
              <a:gd name="connsiteY23" fmla="*/ 5301616 h 5513767"/>
              <a:gd name="connsiteX24" fmla="*/ 3766249 w 5372101"/>
              <a:gd name="connsiteY24" fmla="*/ 5301869 h 5513767"/>
              <a:gd name="connsiteX25" fmla="*/ 3718651 w 5372101"/>
              <a:gd name="connsiteY25" fmla="*/ 5320541 h 5513767"/>
              <a:gd name="connsiteX26" fmla="*/ 3671207 w 5372101"/>
              <a:gd name="connsiteY26" fmla="*/ 5318046 h 5513767"/>
              <a:gd name="connsiteX27" fmla="*/ 3446863 w 5372101"/>
              <a:gd name="connsiteY27" fmla="*/ 5294348 h 5513767"/>
              <a:gd name="connsiteX28" fmla="*/ 3312000 w 5372101"/>
              <a:gd name="connsiteY28" fmla="*/ 5286923 h 5513767"/>
              <a:gd name="connsiteX29" fmla="*/ 3259756 w 5372101"/>
              <a:gd name="connsiteY29" fmla="*/ 5294712 h 5513767"/>
              <a:gd name="connsiteX30" fmla="*/ 3187481 w 5372101"/>
              <a:gd name="connsiteY30" fmla="*/ 5298457 h 5513767"/>
              <a:gd name="connsiteX31" fmla="*/ 3124115 w 5372101"/>
              <a:gd name="connsiteY31" fmla="*/ 5294626 h 5513767"/>
              <a:gd name="connsiteX32" fmla="*/ 3099907 w 5372101"/>
              <a:gd name="connsiteY32" fmla="*/ 5302443 h 5513767"/>
              <a:gd name="connsiteX33" fmla="*/ 3017494 w 5372101"/>
              <a:gd name="connsiteY33" fmla="*/ 5301439 h 5513767"/>
              <a:gd name="connsiteX34" fmla="*/ 3010848 w 5372101"/>
              <a:gd name="connsiteY34" fmla="*/ 5307225 h 5513767"/>
              <a:gd name="connsiteX35" fmla="*/ 2994286 w 5372101"/>
              <a:gd name="connsiteY35" fmla="*/ 5309060 h 5513767"/>
              <a:gd name="connsiteX36" fmla="*/ 2988160 w 5372101"/>
              <a:gd name="connsiteY36" fmla="*/ 5310041 h 5513767"/>
              <a:gd name="connsiteX37" fmla="*/ 2984260 w 5372101"/>
              <a:gd name="connsiteY37" fmla="*/ 5307528 h 5513767"/>
              <a:gd name="connsiteX38" fmla="*/ 2979127 w 5372101"/>
              <a:gd name="connsiteY38" fmla="*/ 5308389 h 5513767"/>
              <a:gd name="connsiteX39" fmla="*/ 2978660 w 5372101"/>
              <a:gd name="connsiteY39" fmla="*/ 5311563 h 5513767"/>
              <a:gd name="connsiteX40" fmla="*/ 2946326 w 5372101"/>
              <a:gd name="connsiteY40" fmla="*/ 5316745 h 5513767"/>
              <a:gd name="connsiteX41" fmla="*/ 2713134 w 5372101"/>
              <a:gd name="connsiteY41" fmla="*/ 5331381 h 5513767"/>
              <a:gd name="connsiteX42" fmla="*/ 2352072 w 5372101"/>
              <a:gd name="connsiteY42" fmla="*/ 5342761 h 5513767"/>
              <a:gd name="connsiteX43" fmla="*/ 2260922 w 5372101"/>
              <a:gd name="connsiteY43" fmla="*/ 5328122 h 5513767"/>
              <a:gd name="connsiteX44" fmla="*/ 2178497 w 5372101"/>
              <a:gd name="connsiteY44" fmla="*/ 5351065 h 5513767"/>
              <a:gd name="connsiteX45" fmla="*/ 2034408 w 5372101"/>
              <a:gd name="connsiteY45" fmla="*/ 5307958 h 5513767"/>
              <a:gd name="connsiteX46" fmla="*/ 1831505 w 5372101"/>
              <a:gd name="connsiteY46" fmla="*/ 5312691 h 5513767"/>
              <a:gd name="connsiteX47" fmla="*/ 1710387 w 5372101"/>
              <a:gd name="connsiteY47" fmla="*/ 5308705 h 5513767"/>
              <a:gd name="connsiteX48" fmla="*/ 1664816 w 5372101"/>
              <a:gd name="connsiteY48" fmla="*/ 5296479 h 5513767"/>
              <a:gd name="connsiteX49" fmla="*/ 1600883 w 5372101"/>
              <a:gd name="connsiteY49" fmla="*/ 5286607 h 5513767"/>
              <a:gd name="connsiteX50" fmla="*/ 1488397 w 5372101"/>
              <a:gd name="connsiteY50" fmla="*/ 5260898 h 5513767"/>
              <a:gd name="connsiteX51" fmla="*/ 1336670 w 5372101"/>
              <a:gd name="connsiteY51" fmla="*/ 5240770 h 5513767"/>
              <a:gd name="connsiteX52" fmla="*/ 1224297 w 5372101"/>
              <a:gd name="connsiteY52" fmla="*/ 5271845 h 5513767"/>
              <a:gd name="connsiteX53" fmla="*/ 1214830 w 5372101"/>
              <a:gd name="connsiteY53" fmla="*/ 5263450 h 5513767"/>
              <a:gd name="connsiteX54" fmla="*/ 1138181 w 5372101"/>
              <a:gd name="connsiteY54" fmla="*/ 5262590 h 5513767"/>
              <a:gd name="connsiteX55" fmla="*/ 943575 w 5372101"/>
              <a:gd name="connsiteY55" fmla="*/ 5290808 h 5513767"/>
              <a:gd name="connsiteX56" fmla="*/ 529813 w 5372101"/>
              <a:gd name="connsiteY56" fmla="*/ 5218555 h 5513767"/>
              <a:gd name="connsiteX57" fmla="*/ 519546 w 5372101"/>
              <a:gd name="connsiteY57" fmla="*/ 5208845 h 5513767"/>
              <a:gd name="connsiteX58" fmla="*/ 507906 w 5372101"/>
              <a:gd name="connsiteY58" fmla="*/ 5204779 h 5513767"/>
              <a:gd name="connsiteX59" fmla="*/ 505153 w 5372101"/>
              <a:gd name="connsiteY59" fmla="*/ 5196726 h 5513767"/>
              <a:gd name="connsiteX60" fmla="*/ 500429 w 5372101"/>
              <a:gd name="connsiteY60" fmla="*/ 5193241 h 5513767"/>
              <a:gd name="connsiteX61" fmla="*/ 431923 w 5372101"/>
              <a:gd name="connsiteY61" fmla="*/ 5191553 h 5513767"/>
              <a:gd name="connsiteX62" fmla="*/ 337115 w 5372101"/>
              <a:gd name="connsiteY62" fmla="*/ 5202714 h 5513767"/>
              <a:gd name="connsiteX63" fmla="*/ 303383 w 5372101"/>
              <a:gd name="connsiteY63" fmla="*/ 5184750 h 5513767"/>
              <a:gd name="connsiteX64" fmla="*/ 297664 w 5372101"/>
              <a:gd name="connsiteY64" fmla="*/ 5181269 h 5513767"/>
              <a:gd name="connsiteX65" fmla="*/ 272701 w 5372101"/>
              <a:gd name="connsiteY65" fmla="*/ 5175678 h 5513767"/>
              <a:gd name="connsiteX66" fmla="*/ 268242 w 5372101"/>
              <a:gd name="connsiteY66" fmla="*/ 5163678 h 5513767"/>
              <a:gd name="connsiteX67" fmla="*/ 232517 w 5372101"/>
              <a:gd name="connsiteY67" fmla="*/ 5147792 h 5513767"/>
              <a:gd name="connsiteX68" fmla="*/ 185851 w 5372101"/>
              <a:gd name="connsiteY68" fmla="*/ 5140408 h 5513767"/>
              <a:gd name="connsiteX69" fmla="*/ 20337 w 5372101"/>
              <a:gd name="connsiteY69" fmla="*/ 5113040 h 5513767"/>
              <a:gd name="connsiteX70" fmla="*/ 0 w 5372101"/>
              <a:gd name="connsiteY70" fmla="*/ 5112243 h 5513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5372101" h="5513767">
                <a:moveTo>
                  <a:pt x="0" y="0"/>
                </a:moveTo>
                <a:lnTo>
                  <a:pt x="5372101" y="0"/>
                </a:lnTo>
                <a:lnTo>
                  <a:pt x="5372101" y="5513767"/>
                </a:lnTo>
                <a:lnTo>
                  <a:pt x="5363126" y="5512835"/>
                </a:lnTo>
                <a:cubicBezTo>
                  <a:pt x="5345779" y="5509071"/>
                  <a:pt x="5329767" y="5502649"/>
                  <a:pt x="5316714" y="5491247"/>
                </a:cubicBezTo>
                <a:cubicBezTo>
                  <a:pt x="5295689" y="5478131"/>
                  <a:pt x="5219502" y="5459909"/>
                  <a:pt x="5198331" y="5470092"/>
                </a:cubicBezTo>
                <a:cubicBezTo>
                  <a:pt x="5181052" y="5469102"/>
                  <a:pt x="5165047" y="5459569"/>
                  <a:pt x="5150428" y="5472506"/>
                </a:cubicBezTo>
                <a:cubicBezTo>
                  <a:pt x="5129562" y="5487248"/>
                  <a:pt x="5088050" y="5445894"/>
                  <a:pt x="5085506" y="5468851"/>
                </a:cubicBezTo>
                <a:cubicBezTo>
                  <a:pt x="5055692" y="5440170"/>
                  <a:pt x="5006122" y="5469577"/>
                  <a:pt x="4968663" y="5470487"/>
                </a:cubicBezTo>
                <a:cubicBezTo>
                  <a:pt x="4947085" y="5444049"/>
                  <a:pt x="4889767" y="5472037"/>
                  <a:pt x="4815623" y="5458622"/>
                </a:cubicBezTo>
                <a:cubicBezTo>
                  <a:pt x="4792418" y="5428488"/>
                  <a:pt x="4765548" y="5449887"/>
                  <a:pt x="4716679" y="5405365"/>
                </a:cubicBezTo>
                <a:cubicBezTo>
                  <a:pt x="4713235" y="5407807"/>
                  <a:pt x="4709266" y="5409883"/>
                  <a:pt x="4704891" y="5411529"/>
                </a:cubicBezTo>
                <a:cubicBezTo>
                  <a:pt x="4679473" y="5421092"/>
                  <a:pt x="4646164" y="5414379"/>
                  <a:pt x="4630496" y="5396532"/>
                </a:cubicBezTo>
                <a:cubicBezTo>
                  <a:pt x="4590205" y="5365061"/>
                  <a:pt x="4548419" y="5412094"/>
                  <a:pt x="4506964" y="5396685"/>
                </a:cubicBezTo>
                <a:lnTo>
                  <a:pt x="4427135" y="5358585"/>
                </a:lnTo>
                <a:cubicBezTo>
                  <a:pt x="4319267" y="5308575"/>
                  <a:pt x="4152341" y="5340956"/>
                  <a:pt x="4028338" y="5313494"/>
                </a:cubicBezTo>
                <a:lnTo>
                  <a:pt x="4015367" y="5320766"/>
                </a:lnTo>
                <a:lnTo>
                  <a:pt x="4002837" y="5322294"/>
                </a:lnTo>
                <a:lnTo>
                  <a:pt x="3997650" y="5329513"/>
                </a:lnTo>
                <a:lnTo>
                  <a:pt x="3991991" y="5331908"/>
                </a:lnTo>
                <a:cubicBezTo>
                  <a:pt x="3969659" y="5338581"/>
                  <a:pt x="3978880" y="5316131"/>
                  <a:pt x="3925210" y="5319395"/>
                </a:cubicBezTo>
                <a:cubicBezTo>
                  <a:pt x="3947765" y="5277139"/>
                  <a:pt x="3837331" y="5338342"/>
                  <a:pt x="3837014" y="5289023"/>
                </a:cubicBezTo>
                <a:cubicBezTo>
                  <a:pt x="3824001" y="5291376"/>
                  <a:pt x="3811407" y="5295212"/>
                  <a:pt x="3798765" y="5299431"/>
                </a:cubicBezTo>
                <a:lnTo>
                  <a:pt x="3792144" y="5301616"/>
                </a:lnTo>
                <a:lnTo>
                  <a:pt x="3766249" y="5301869"/>
                </a:lnTo>
                <a:lnTo>
                  <a:pt x="3718651" y="5320541"/>
                </a:lnTo>
                <a:cubicBezTo>
                  <a:pt x="3703968" y="5321892"/>
                  <a:pt x="3688308" y="5321427"/>
                  <a:pt x="3671207" y="5318046"/>
                </a:cubicBezTo>
                <a:cubicBezTo>
                  <a:pt x="3616458" y="5288532"/>
                  <a:pt x="3514048" y="5333307"/>
                  <a:pt x="3446863" y="5294348"/>
                </a:cubicBezTo>
                <a:cubicBezTo>
                  <a:pt x="3420930" y="5283822"/>
                  <a:pt x="3333157" y="5274511"/>
                  <a:pt x="3312000" y="5286923"/>
                </a:cubicBezTo>
                <a:cubicBezTo>
                  <a:pt x="3292759" y="5287903"/>
                  <a:pt x="3273112" y="5280334"/>
                  <a:pt x="3259756" y="5294712"/>
                </a:cubicBezTo>
                <a:cubicBezTo>
                  <a:pt x="3239905" y="5311572"/>
                  <a:pt x="3185410" y="5275588"/>
                  <a:pt x="3187481" y="5298457"/>
                </a:cubicBezTo>
                <a:cubicBezTo>
                  <a:pt x="3168018" y="5286036"/>
                  <a:pt x="3146200" y="5288458"/>
                  <a:pt x="3124115" y="5294626"/>
                </a:cubicBezTo>
                <a:lnTo>
                  <a:pt x="3099907" y="5302443"/>
                </a:lnTo>
                <a:lnTo>
                  <a:pt x="3017494" y="5301439"/>
                </a:lnTo>
                <a:lnTo>
                  <a:pt x="3010848" y="5307225"/>
                </a:lnTo>
                <a:lnTo>
                  <a:pt x="2994286" y="5309060"/>
                </a:lnTo>
                <a:lnTo>
                  <a:pt x="2988160" y="5310041"/>
                </a:lnTo>
                <a:lnTo>
                  <a:pt x="2984260" y="5307528"/>
                </a:lnTo>
                <a:cubicBezTo>
                  <a:pt x="2981957" y="5306419"/>
                  <a:pt x="2980273" y="5306402"/>
                  <a:pt x="2979127" y="5308389"/>
                </a:cubicBezTo>
                <a:cubicBezTo>
                  <a:pt x="2978971" y="5309447"/>
                  <a:pt x="2978816" y="5310505"/>
                  <a:pt x="2978660" y="5311563"/>
                </a:cubicBezTo>
                <a:lnTo>
                  <a:pt x="2946326" y="5316745"/>
                </a:lnTo>
                <a:lnTo>
                  <a:pt x="2713134" y="5331381"/>
                </a:lnTo>
                <a:cubicBezTo>
                  <a:pt x="2610698" y="5372328"/>
                  <a:pt x="2466037" y="5325762"/>
                  <a:pt x="2352072" y="5342761"/>
                </a:cubicBezTo>
                <a:cubicBezTo>
                  <a:pt x="2293501" y="5293708"/>
                  <a:pt x="2324138" y="5338538"/>
                  <a:pt x="2260922" y="5328122"/>
                </a:cubicBezTo>
                <a:cubicBezTo>
                  <a:pt x="2275681" y="5372347"/>
                  <a:pt x="2185007" y="5301703"/>
                  <a:pt x="2178497" y="5351065"/>
                </a:cubicBezTo>
                <a:cubicBezTo>
                  <a:pt x="2133294" y="5337229"/>
                  <a:pt x="2097074" y="5300208"/>
                  <a:pt x="2034408" y="5307958"/>
                </a:cubicBezTo>
                <a:cubicBezTo>
                  <a:pt x="1981894" y="5332879"/>
                  <a:pt x="1896288" y="5279365"/>
                  <a:pt x="1831505" y="5312691"/>
                </a:cubicBezTo>
                <a:cubicBezTo>
                  <a:pt x="1807063" y="5321035"/>
                  <a:pt x="1727674" y="5322925"/>
                  <a:pt x="1710387" y="5308705"/>
                </a:cubicBezTo>
                <a:cubicBezTo>
                  <a:pt x="1693367" y="5306094"/>
                  <a:pt x="1674901" y="5312009"/>
                  <a:pt x="1664816" y="5296479"/>
                </a:cubicBezTo>
                <a:cubicBezTo>
                  <a:pt x="1649255" y="5277912"/>
                  <a:pt x="1596152" y="5309335"/>
                  <a:pt x="1600883" y="5286607"/>
                </a:cubicBezTo>
                <a:cubicBezTo>
                  <a:pt x="1563066" y="5308189"/>
                  <a:pt x="1524339" y="5269513"/>
                  <a:pt x="1488397" y="5260898"/>
                </a:cubicBezTo>
                <a:cubicBezTo>
                  <a:pt x="1459246" y="5282011"/>
                  <a:pt x="1412580" y="5243108"/>
                  <a:pt x="1336670" y="5240770"/>
                </a:cubicBezTo>
                <a:cubicBezTo>
                  <a:pt x="1304792" y="5265122"/>
                  <a:pt x="1285508" y="5238878"/>
                  <a:pt x="1224297" y="5271845"/>
                </a:cubicBezTo>
                <a:cubicBezTo>
                  <a:pt x="1221731" y="5268771"/>
                  <a:pt x="1218543" y="5265944"/>
                  <a:pt x="1214830" y="5263450"/>
                </a:cubicBezTo>
                <a:cubicBezTo>
                  <a:pt x="1193241" y="5248952"/>
                  <a:pt x="1158925" y="5248567"/>
                  <a:pt x="1138181" y="5262590"/>
                </a:cubicBezTo>
                <a:lnTo>
                  <a:pt x="943575" y="5290808"/>
                </a:lnTo>
                <a:cubicBezTo>
                  <a:pt x="823587" y="5316899"/>
                  <a:pt x="658340" y="5217603"/>
                  <a:pt x="529813" y="5218555"/>
                </a:cubicBezTo>
                <a:lnTo>
                  <a:pt x="519546" y="5208845"/>
                </a:lnTo>
                <a:lnTo>
                  <a:pt x="507906" y="5204779"/>
                </a:lnTo>
                <a:lnTo>
                  <a:pt x="505153" y="5196726"/>
                </a:lnTo>
                <a:lnTo>
                  <a:pt x="500429" y="5193241"/>
                </a:lnTo>
                <a:cubicBezTo>
                  <a:pt x="480923" y="5182176"/>
                  <a:pt x="482807" y="5205793"/>
                  <a:pt x="431923" y="5191553"/>
                </a:cubicBezTo>
                <a:cubicBezTo>
                  <a:pt x="440499" y="5237077"/>
                  <a:pt x="352872" y="5155083"/>
                  <a:pt x="337115" y="5202714"/>
                </a:cubicBezTo>
                <a:cubicBezTo>
                  <a:pt x="325265" y="5197752"/>
                  <a:pt x="314288" y="5191441"/>
                  <a:pt x="303383" y="5184750"/>
                </a:cubicBezTo>
                <a:lnTo>
                  <a:pt x="297664" y="5181269"/>
                </a:lnTo>
                <a:lnTo>
                  <a:pt x="272701" y="5175678"/>
                </a:lnTo>
                <a:lnTo>
                  <a:pt x="268242" y="5163678"/>
                </a:lnTo>
                <a:lnTo>
                  <a:pt x="232517" y="5147792"/>
                </a:lnTo>
                <a:cubicBezTo>
                  <a:pt x="218741" y="5143453"/>
                  <a:pt x="203450" y="5140668"/>
                  <a:pt x="185851" y="5140408"/>
                </a:cubicBezTo>
                <a:cubicBezTo>
                  <a:pt x="139207" y="5153337"/>
                  <a:pt x="79723" y="5120316"/>
                  <a:pt x="20337" y="5113040"/>
                </a:cubicBezTo>
                <a:lnTo>
                  <a:pt x="0" y="5112243"/>
                </a:lnTo>
                <a:close/>
              </a:path>
            </a:pathLst>
          </a:custGeom>
          <a:ln>
            <a:noFill/>
          </a:ln>
          <a:effectLst>
            <a:outerShdw blurRad="254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olo 1">
            <a:extLst>
              <a:ext uri="{FF2B5EF4-FFF2-40B4-BE49-F238E27FC236}">
                <a16:creationId xmlns:a16="http://schemas.microsoft.com/office/drawing/2014/main" id="{FCD07028-19FB-80A8-4DC1-9F996EEDEDAA}"/>
              </a:ext>
            </a:extLst>
          </p:cNvPr>
          <p:cNvSpPr>
            <a:spLocks noGrp="1"/>
          </p:cNvSpPr>
          <p:nvPr>
            <p:ph type="title"/>
          </p:nvPr>
        </p:nvSpPr>
        <p:spPr>
          <a:xfrm>
            <a:off x="1037809" y="1071350"/>
            <a:ext cx="4775162" cy="1339382"/>
          </a:xfrm>
        </p:spPr>
        <p:txBody>
          <a:bodyPr>
            <a:normAutofit/>
          </a:bodyPr>
          <a:lstStyle/>
          <a:p>
            <a:pPr algn="ctr"/>
            <a:r>
              <a:rPr lang="it-IT" sz="2000" b="1" dirty="0">
                <a:ea typeface="Calibri Light"/>
                <a:cs typeface="Calibri Light"/>
              </a:rPr>
              <a:t>Art. 4 ACCESS TO ENVIRONMENTAL INFORMATION</a:t>
            </a:r>
            <a:endParaRPr lang="it-IT" sz="2000" b="1" dirty="0"/>
          </a:p>
        </p:txBody>
      </p:sp>
      <p:sp>
        <p:nvSpPr>
          <p:cNvPr id="13" name="Rectangle 6">
            <a:extLst>
              <a:ext uri="{FF2B5EF4-FFF2-40B4-BE49-F238E27FC236}">
                <a16:creationId xmlns:a16="http://schemas.microsoft.com/office/drawing/2014/main" id="{F0C518C2-0AA4-470C-87B9-9CBF428FBA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564666" y="399531"/>
            <a:ext cx="1707751" cy="42898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6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2D7555B2-5209-22FD-9CF9-31E8F6EAD33B}"/>
              </a:ext>
            </a:extLst>
          </p:cNvPr>
          <p:cNvSpPr>
            <a:spLocks noGrp="1"/>
          </p:cNvSpPr>
          <p:nvPr>
            <p:ph idx="1"/>
          </p:nvPr>
        </p:nvSpPr>
        <p:spPr>
          <a:xfrm>
            <a:off x="1189319" y="2050301"/>
            <a:ext cx="4458446" cy="3606696"/>
          </a:xfrm>
        </p:spPr>
        <p:txBody>
          <a:bodyPr vert="horz" lIns="91440" tIns="45720" rIns="91440" bIns="45720" rtlCol="0" anchor="ctr">
            <a:normAutofit/>
          </a:bodyPr>
          <a:lstStyle/>
          <a:p>
            <a:pPr marL="0" indent="0">
              <a:buNone/>
            </a:pPr>
            <a:r>
              <a:rPr lang="it-IT" sz="2000" dirty="0" err="1">
                <a:ea typeface="Calibri"/>
                <a:cs typeface="Calibri"/>
              </a:rPr>
              <a:t>Each</a:t>
            </a:r>
            <a:r>
              <a:rPr lang="it-IT" sz="2000" dirty="0">
                <a:ea typeface="Calibri"/>
                <a:cs typeface="Calibri"/>
              </a:rPr>
              <a:t> Party </a:t>
            </a:r>
            <a:r>
              <a:rPr lang="it-IT" sz="2000" dirty="0" err="1">
                <a:ea typeface="Calibri"/>
                <a:cs typeface="Calibri"/>
              </a:rPr>
              <a:t>shall</a:t>
            </a:r>
            <a:r>
              <a:rPr lang="it-IT" sz="2000" dirty="0">
                <a:ea typeface="Calibri"/>
                <a:cs typeface="Calibri"/>
              </a:rPr>
              <a:t> </a:t>
            </a:r>
            <a:r>
              <a:rPr lang="it-IT" sz="2000" dirty="0" err="1">
                <a:ea typeface="Calibri"/>
                <a:cs typeface="Calibri"/>
              </a:rPr>
              <a:t>ensure</a:t>
            </a:r>
            <a:r>
              <a:rPr lang="it-IT" sz="2000" dirty="0">
                <a:ea typeface="Calibri"/>
                <a:cs typeface="Calibri"/>
              </a:rPr>
              <a:t> </a:t>
            </a:r>
            <a:r>
              <a:rPr lang="it-IT" sz="2000" dirty="0" err="1">
                <a:ea typeface="Calibri"/>
                <a:cs typeface="Calibri"/>
              </a:rPr>
              <a:t>that</a:t>
            </a:r>
            <a:r>
              <a:rPr lang="it-IT" sz="2000" dirty="0">
                <a:ea typeface="Calibri"/>
                <a:cs typeface="Calibri"/>
              </a:rPr>
              <a:t>, </a:t>
            </a:r>
            <a:r>
              <a:rPr lang="it-IT" sz="2000" dirty="0" err="1">
                <a:ea typeface="Calibri"/>
                <a:cs typeface="Calibri"/>
              </a:rPr>
              <a:t>subject</a:t>
            </a:r>
            <a:r>
              <a:rPr lang="it-IT" sz="2000" dirty="0">
                <a:ea typeface="Calibri"/>
                <a:cs typeface="Calibri"/>
              </a:rPr>
              <a:t> to the following </a:t>
            </a:r>
            <a:r>
              <a:rPr lang="it-IT" sz="2000" dirty="0" err="1">
                <a:ea typeface="Calibri"/>
                <a:cs typeface="Calibri"/>
              </a:rPr>
              <a:t>paragraphs</a:t>
            </a:r>
            <a:r>
              <a:rPr lang="it-IT" sz="2000" dirty="0">
                <a:ea typeface="Calibri"/>
                <a:cs typeface="Calibri"/>
              </a:rPr>
              <a:t> of </a:t>
            </a:r>
            <a:r>
              <a:rPr lang="it-IT" sz="2000" dirty="0" err="1">
                <a:ea typeface="Calibri"/>
                <a:cs typeface="Calibri"/>
              </a:rPr>
              <a:t>this</a:t>
            </a:r>
            <a:r>
              <a:rPr lang="it-IT" sz="2000" dirty="0">
                <a:ea typeface="Calibri"/>
                <a:cs typeface="Calibri"/>
              </a:rPr>
              <a:t> </a:t>
            </a:r>
            <a:r>
              <a:rPr lang="it-IT" sz="2000" dirty="0" err="1">
                <a:ea typeface="Calibri"/>
                <a:cs typeface="Calibri"/>
              </a:rPr>
              <a:t>article</a:t>
            </a:r>
            <a:r>
              <a:rPr lang="it-IT" sz="2000" dirty="0">
                <a:ea typeface="Calibri"/>
                <a:cs typeface="Calibri"/>
              </a:rPr>
              <a:t>, public </a:t>
            </a:r>
            <a:r>
              <a:rPr lang="it-IT" sz="2000" dirty="0" err="1">
                <a:ea typeface="Calibri"/>
                <a:cs typeface="Calibri"/>
              </a:rPr>
              <a:t>authorities</a:t>
            </a:r>
            <a:r>
              <a:rPr lang="it-IT" sz="2000" dirty="0">
                <a:ea typeface="Calibri"/>
                <a:cs typeface="Calibri"/>
              </a:rPr>
              <a:t>, in </a:t>
            </a:r>
            <a:r>
              <a:rPr lang="it-IT" sz="2000" dirty="0" err="1">
                <a:ea typeface="Calibri"/>
                <a:cs typeface="Calibri"/>
              </a:rPr>
              <a:t>response</a:t>
            </a:r>
            <a:r>
              <a:rPr lang="it-IT" sz="2000" dirty="0">
                <a:ea typeface="Calibri"/>
                <a:cs typeface="Calibri"/>
              </a:rPr>
              <a:t> to a </a:t>
            </a:r>
            <a:r>
              <a:rPr lang="it-IT" sz="2000" dirty="0" err="1">
                <a:ea typeface="Calibri"/>
                <a:cs typeface="Calibri"/>
              </a:rPr>
              <a:t>request</a:t>
            </a:r>
            <a:r>
              <a:rPr lang="it-IT" sz="2000" dirty="0">
                <a:ea typeface="Calibri"/>
                <a:cs typeface="Calibri"/>
              </a:rPr>
              <a:t> for </a:t>
            </a:r>
            <a:r>
              <a:rPr lang="it-IT" sz="2000" dirty="0" err="1">
                <a:ea typeface="Calibri"/>
                <a:cs typeface="Calibri"/>
              </a:rPr>
              <a:t>environmental</a:t>
            </a:r>
            <a:r>
              <a:rPr lang="it-IT" sz="2000" dirty="0">
                <a:ea typeface="Calibri"/>
                <a:cs typeface="Calibri"/>
              </a:rPr>
              <a:t> information, make </a:t>
            </a:r>
            <a:r>
              <a:rPr lang="it-IT" sz="2000" dirty="0" err="1">
                <a:ea typeface="Calibri"/>
                <a:cs typeface="Calibri"/>
              </a:rPr>
              <a:t>such</a:t>
            </a:r>
            <a:r>
              <a:rPr lang="it-IT" sz="2000" dirty="0">
                <a:ea typeface="Calibri"/>
                <a:cs typeface="Calibri"/>
              </a:rPr>
              <a:t> information </a:t>
            </a:r>
            <a:r>
              <a:rPr lang="it-IT" sz="2000" dirty="0" err="1">
                <a:ea typeface="Calibri"/>
                <a:cs typeface="Calibri"/>
              </a:rPr>
              <a:t>available</a:t>
            </a:r>
            <a:r>
              <a:rPr lang="it-IT" sz="2000" dirty="0">
                <a:ea typeface="Calibri"/>
                <a:cs typeface="Calibri"/>
              </a:rPr>
              <a:t> to the public, </a:t>
            </a:r>
            <a:r>
              <a:rPr lang="it-IT" sz="2000" dirty="0" err="1">
                <a:ea typeface="Calibri"/>
                <a:cs typeface="Calibri"/>
              </a:rPr>
              <a:t>within</a:t>
            </a:r>
            <a:r>
              <a:rPr lang="it-IT" sz="2000" dirty="0">
                <a:ea typeface="Calibri"/>
                <a:cs typeface="Calibri"/>
              </a:rPr>
              <a:t> the framework of national </a:t>
            </a:r>
            <a:r>
              <a:rPr lang="it-IT" sz="2000" dirty="0" err="1">
                <a:ea typeface="Calibri"/>
                <a:cs typeface="Calibri"/>
              </a:rPr>
              <a:t>legislation</a:t>
            </a:r>
            <a:r>
              <a:rPr lang="it-IT" sz="2000" dirty="0">
                <a:ea typeface="Calibri"/>
                <a:cs typeface="Calibri"/>
              </a:rPr>
              <a:t>, </a:t>
            </a:r>
            <a:r>
              <a:rPr lang="it-IT" sz="2000" dirty="0" err="1">
                <a:ea typeface="Calibri"/>
                <a:cs typeface="Calibri"/>
              </a:rPr>
              <a:t>including</a:t>
            </a:r>
            <a:r>
              <a:rPr lang="it-IT" sz="2000" dirty="0">
                <a:ea typeface="Calibri"/>
                <a:cs typeface="Calibri"/>
              </a:rPr>
              <a:t>, </a:t>
            </a:r>
            <a:r>
              <a:rPr lang="it-IT" sz="2000" dirty="0" err="1">
                <a:ea typeface="Calibri"/>
                <a:cs typeface="Calibri"/>
              </a:rPr>
              <a:t>where</a:t>
            </a:r>
            <a:r>
              <a:rPr lang="it-IT" sz="2000" dirty="0">
                <a:ea typeface="Calibri"/>
                <a:cs typeface="Calibri"/>
              </a:rPr>
              <a:t> </a:t>
            </a:r>
            <a:r>
              <a:rPr lang="it-IT" sz="2000" dirty="0" err="1">
                <a:ea typeface="Calibri"/>
                <a:cs typeface="Calibri"/>
              </a:rPr>
              <a:t>requested</a:t>
            </a:r>
            <a:r>
              <a:rPr lang="it-IT" sz="2000" dirty="0">
                <a:ea typeface="Calibri"/>
                <a:cs typeface="Calibri"/>
              </a:rPr>
              <a:t> and </a:t>
            </a:r>
            <a:r>
              <a:rPr lang="it-IT" sz="2000" dirty="0" err="1">
                <a:ea typeface="Calibri"/>
                <a:cs typeface="Calibri"/>
              </a:rPr>
              <a:t>subject</a:t>
            </a:r>
            <a:r>
              <a:rPr lang="it-IT" sz="2000" dirty="0">
                <a:ea typeface="Calibri"/>
                <a:cs typeface="Calibri"/>
              </a:rPr>
              <a:t> to </a:t>
            </a:r>
            <a:r>
              <a:rPr lang="it-IT" sz="2000" dirty="0" err="1">
                <a:ea typeface="Calibri"/>
                <a:cs typeface="Calibri"/>
              </a:rPr>
              <a:t>subparagraph</a:t>
            </a:r>
            <a:r>
              <a:rPr lang="it-IT" sz="2000" dirty="0">
                <a:ea typeface="Calibri"/>
                <a:cs typeface="Calibri"/>
              </a:rPr>
              <a:t> (b) </a:t>
            </a:r>
            <a:r>
              <a:rPr lang="it-IT" sz="2000" dirty="0" err="1">
                <a:ea typeface="Calibri"/>
                <a:cs typeface="Calibri"/>
              </a:rPr>
              <a:t>below</a:t>
            </a:r>
            <a:r>
              <a:rPr lang="it-IT" sz="2000" dirty="0">
                <a:ea typeface="Calibri"/>
                <a:cs typeface="Calibri"/>
              </a:rPr>
              <a:t>, copies of the </a:t>
            </a:r>
            <a:r>
              <a:rPr lang="it-IT" sz="2000" dirty="0" err="1">
                <a:ea typeface="Calibri"/>
                <a:cs typeface="Calibri"/>
              </a:rPr>
              <a:t>actual</a:t>
            </a:r>
            <a:r>
              <a:rPr lang="it-IT" sz="2000" dirty="0">
                <a:ea typeface="Calibri"/>
                <a:cs typeface="Calibri"/>
              </a:rPr>
              <a:t> </a:t>
            </a:r>
            <a:r>
              <a:rPr lang="it-IT" sz="2000" dirty="0" err="1">
                <a:ea typeface="Calibri"/>
                <a:cs typeface="Calibri"/>
              </a:rPr>
              <a:t>documentation</a:t>
            </a:r>
            <a:r>
              <a:rPr lang="it-IT" sz="2000" dirty="0">
                <a:ea typeface="Calibri"/>
                <a:cs typeface="Calibri"/>
              </a:rPr>
              <a:t> </a:t>
            </a:r>
            <a:r>
              <a:rPr lang="it-IT" sz="2000" dirty="0" err="1">
                <a:ea typeface="Calibri"/>
                <a:cs typeface="Calibri"/>
              </a:rPr>
              <a:t>containing</a:t>
            </a:r>
            <a:r>
              <a:rPr lang="it-IT" sz="2000" dirty="0">
                <a:ea typeface="Calibri"/>
                <a:cs typeface="Calibri"/>
              </a:rPr>
              <a:t> or </a:t>
            </a:r>
            <a:r>
              <a:rPr lang="it-IT" sz="2000" dirty="0" err="1">
                <a:ea typeface="Calibri"/>
                <a:cs typeface="Calibri"/>
              </a:rPr>
              <a:t>comprising</a:t>
            </a:r>
            <a:r>
              <a:rPr lang="it-IT" sz="2000" dirty="0">
                <a:ea typeface="Calibri"/>
                <a:cs typeface="Calibri"/>
              </a:rPr>
              <a:t> </a:t>
            </a:r>
            <a:r>
              <a:rPr lang="it-IT" sz="2000" dirty="0" err="1">
                <a:ea typeface="Calibri"/>
                <a:cs typeface="Calibri"/>
              </a:rPr>
              <a:t>such</a:t>
            </a:r>
            <a:r>
              <a:rPr lang="it-IT" sz="2000" dirty="0">
                <a:ea typeface="Calibri"/>
                <a:cs typeface="Calibri"/>
              </a:rPr>
              <a:t> information.</a:t>
            </a:r>
          </a:p>
        </p:txBody>
      </p:sp>
    </p:spTree>
    <p:extLst>
      <p:ext uri="{BB962C8B-B14F-4D97-AF65-F5344CB8AC3E}">
        <p14:creationId xmlns:p14="http://schemas.microsoft.com/office/powerpoint/2010/main" val="110502127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0B44AE5-F4F1-1BCB-50B0-D67E6D26B5EE}"/>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4697CDA-BDB7-4883-B48B-1D4EDB2F0E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88EE9AD6-40BD-C5DE-FFFB-BC2B826BA970}"/>
              </a:ext>
            </a:extLst>
          </p:cNvPr>
          <p:cNvSpPr>
            <a:spLocks noGrp="1"/>
          </p:cNvSpPr>
          <p:nvPr>
            <p:ph type="title"/>
          </p:nvPr>
        </p:nvSpPr>
        <p:spPr>
          <a:xfrm>
            <a:off x="1629751" y="934327"/>
            <a:ext cx="8924392" cy="1058275"/>
          </a:xfrm>
        </p:spPr>
        <p:txBody>
          <a:bodyPr>
            <a:normAutofit/>
          </a:bodyPr>
          <a:lstStyle/>
          <a:p>
            <a:pPr algn="ctr"/>
            <a:r>
              <a:rPr lang="it-IT" sz="3400">
                <a:ea typeface="Calibri Light"/>
                <a:cs typeface="Calibri Light"/>
              </a:rPr>
              <a:t>Art. 4 ACCESS TO ENVIRONMENTAL INFORMATION</a:t>
            </a:r>
            <a:endParaRPr lang="it-IT" sz="3400"/>
          </a:p>
        </p:txBody>
      </p:sp>
      <p:sp>
        <p:nvSpPr>
          <p:cNvPr id="10" name="Freeform: Shape 9">
            <a:extLst>
              <a:ext uri="{FF2B5EF4-FFF2-40B4-BE49-F238E27FC236}">
                <a16:creationId xmlns:a16="http://schemas.microsoft.com/office/drawing/2014/main" id="{6295B176-FA0E-4B6A-A190-5E2E82BEA5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93813" y="2337807"/>
            <a:ext cx="9604374" cy="3585866"/>
          </a:xfrm>
          <a:custGeom>
            <a:avLst/>
            <a:gdLst>
              <a:gd name="connsiteX0" fmla="*/ 0 w 9604374"/>
              <a:gd name="connsiteY0" fmla="*/ 0 h 3585866"/>
              <a:gd name="connsiteX1" fmla="*/ 9604374 w 9604374"/>
              <a:gd name="connsiteY1" fmla="*/ 0 h 3585866"/>
              <a:gd name="connsiteX2" fmla="*/ 9604374 w 9604374"/>
              <a:gd name="connsiteY2" fmla="*/ 3095088 h 3585866"/>
              <a:gd name="connsiteX3" fmla="*/ 9591455 w 9604374"/>
              <a:gd name="connsiteY3" fmla="*/ 3097044 h 3585866"/>
              <a:gd name="connsiteX4" fmla="*/ 9285147 w 9604374"/>
              <a:gd name="connsiteY4" fmla="*/ 3164182 h 3585866"/>
              <a:gd name="connsiteX5" fmla="*/ 9114078 w 9604374"/>
              <a:gd name="connsiteY5" fmla="*/ 3164299 h 3585866"/>
              <a:gd name="connsiteX6" fmla="*/ 8999665 w 9604374"/>
              <a:gd name="connsiteY6" fmla="*/ 3157864 h 3585866"/>
              <a:gd name="connsiteX7" fmla="*/ 8925240 w 9604374"/>
              <a:gd name="connsiteY7" fmla="*/ 3152135 h 3585866"/>
              <a:gd name="connsiteX8" fmla="*/ 8868257 w 9604374"/>
              <a:gd name="connsiteY8" fmla="*/ 3146819 h 3585866"/>
              <a:gd name="connsiteX9" fmla="*/ 8792363 w 9604374"/>
              <a:gd name="connsiteY9" fmla="*/ 3146856 h 3585866"/>
              <a:gd name="connsiteX10" fmla="*/ 8668399 w 9604374"/>
              <a:gd name="connsiteY10" fmla="*/ 3196893 h 3585866"/>
              <a:gd name="connsiteX11" fmla="*/ 8474043 w 9604374"/>
              <a:gd name="connsiteY11" fmla="*/ 3240734 h 3585866"/>
              <a:gd name="connsiteX12" fmla="*/ 8317555 w 9604374"/>
              <a:gd name="connsiteY12" fmla="*/ 3247156 h 3585866"/>
              <a:gd name="connsiteX13" fmla="*/ 8280111 w 9604374"/>
              <a:gd name="connsiteY13" fmla="*/ 3255812 h 3585866"/>
              <a:gd name="connsiteX14" fmla="*/ 8096088 w 9604374"/>
              <a:gd name="connsiteY14" fmla="*/ 3253903 h 3585866"/>
              <a:gd name="connsiteX15" fmla="*/ 7825642 w 9604374"/>
              <a:gd name="connsiteY15" fmla="*/ 3271628 h 3585866"/>
              <a:gd name="connsiteX16" fmla="*/ 7531820 w 9604374"/>
              <a:gd name="connsiteY16" fmla="*/ 3252671 h 3585866"/>
              <a:gd name="connsiteX17" fmla="*/ 7193751 w 9604374"/>
              <a:gd name="connsiteY17" fmla="*/ 3245192 h 3585866"/>
              <a:gd name="connsiteX18" fmla="*/ 6976768 w 9604374"/>
              <a:gd name="connsiteY18" fmla="*/ 3238559 h 3585866"/>
              <a:gd name="connsiteX19" fmla="*/ 6756462 w 9604374"/>
              <a:gd name="connsiteY19" fmla="*/ 3273268 h 3585866"/>
              <a:gd name="connsiteX20" fmla="*/ 6512214 w 9604374"/>
              <a:gd name="connsiteY20" fmla="*/ 3298845 h 3585866"/>
              <a:gd name="connsiteX21" fmla="*/ 6289569 w 9604374"/>
              <a:gd name="connsiteY21" fmla="*/ 3301118 h 3585866"/>
              <a:gd name="connsiteX22" fmla="*/ 6157816 w 9604374"/>
              <a:gd name="connsiteY22" fmla="*/ 3308643 h 3585866"/>
              <a:gd name="connsiteX23" fmla="*/ 6110062 w 9604374"/>
              <a:gd name="connsiteY23" fmla="*/ 3321185 h 3585866"/>
              <a:gd name="connsiteX24" fmla="*/ 6041832 w 9604374"/>
              <a:gd name="connsiteY24" fmla="*/ 3332190 h 3585866"/>
              <a:gd name="connsiteX25" fmla="*/ 5923195 w 9604374"/>
              <a:gd name="connsiteY25" fmla="*/ 3359104 h 3585866"/>
              <a:gd name="connsiteX26" fmla="*/ 5770972 w 9604374"/>
              <a:gd name="connsiteY26" fmla="*/ 3369893 h 3585866"/>
              <a:gd name="connsiteX27" fmla="*/ 5632583 w 9604374"/>
              <a:gd name="connsiteY27" fmla="*/ 3357730 h 3585866"/>
              <a:gd name="connsiteX28" fmla="*/ 5539996 w 9604374"/>
              <a:gd name="connsiteY28" fmla="*/ 3352890 h 3585866"/>
              <a:gd name="connsiteX29" fmla="*/ 5315460 w 9604374"/>
              <a:gd name="connsiteY29" fmla="*/ 3350411 h 3585866"/>
              <a:gd name="connsiteX30" fmla="*/ 5072455 w 9604374"/>
              <a:gd name="connsiteY30" fmla="*/ 3338147 h 3585866"/>
              <a:gd name="connsiteX31" fmla="*/ 5016364 w 9604374"/>
              <a:gd name="connsiteY31" fmla="*/ 3348937 h 3585866"/>
              <a:gd name="connsiteX32" fmla="*/ 4922276 w 9604374"/>
              <a:gd name="connsiteY32" fmla="*/ 3366515 h 3585866"/>
              <a:gd name="connsiteX33" fmla="*/ 4856444 w 9604374"/>
              <a:gd name="connsiteY33" fmla="*/ 3399463 h 3585866"/>
              <a:gd name="connsiteX34" fmla="*/ 4775993 w 9604374"/>
              <a:gd name="connsiteY34" fmla="*/ 3406312 h 3585866"/>
              <a:gd name="connsiteX35" fmla="*/ 4667320 w 9604374"/>
              <a:gd name="connsiteY35" fmla="*/ 3397926 h 3585866"/>
              <a:gd name="connsiteX36" fmla="*/ 4540268 w 9604374"/>
              <a:gd name="connsiteY36" fmla="*/ 3424464 h 3585866"/>
              <a:gd name="connsiteX37" fmla="*/ 4465491 w 9604374"/>
              <a:gd name="connsiteY37" fmla="*/ 3433154 h 3585866"/>
              <a:gd name="connsiteX38" fmla="*/ 4262864 w 9604374"/>
              <a:gd name="connsiteY38" fmla="*/ 3464075 h 3585866"/>
              <a:gd name="connsiteX39" fmla="*/ 4175005 w 9604374"/>
              <a:gd name="connsiteY39" fmla="*/ 3493545 h 3585866"/>
              <a:gd name="connsiteX40" fmla="*/ 4030100 w 9604374"/>
              <a:gd name="connsiteY40" fmla="*/ 3514212 h 3585866"/>
              <a:gd name="connsiteX41" fmla="*/ 3926631 w 9604374"/>
              <a:gd name="connsiteY41" fmla="*/ 3525304 h 3585866"/>
              <a:gd name="connsiteX42" fmla="*/ 3897306 w 9604374"/>
              <a:gd name="connsiteY42" fmla="*/ 3547095 h 3585866"/>
              <a:gd name="connsiteX43" fmla="*/ 3896886 w 9604374"/>
              <a:gd name="connsiteY43" fmla="*/ 3547500 h 3585866"/>
              <a:gd name="connsiteX44" fmla="*/ 3834004 w 9604374"/>
              <a:gd name="connsiteY44" fmla="*/ 3550510 h 3585866"/>
              <a:gd name="connsiteX45" fmla="*/ 3696227 w 9604374"/>
              <a:gd name="connsiteY45" fmla="*/ 3574175 h 3585866"/>
              <a:gd name="connsiteX46" fmla="*/ 3652821 w 9604374"/>
              <a:gd name="connsiteY46" fmla="*/ 3580368 h 3585866"/>
              <a:gd name="connsiteX47" fmla="*/ 3629691 w 9604374"/>
              <a:gd name="connsiteY47" fmla="*/ 3585866 h 3585866"/>
              <a:gd name="connsiteX48" fmla="*/ 3595018 w 9604374"/>
              <a:gd name="connsiteY48" fmla="*/ 3571623 h 3585866"/>
              <a:gd name="connsiteX49" fmla="*/ 3551656 w 9604374"/>
              <a:gd name="connsiteY49" fmla="*/ 3577800 h 3585866"/>
              <a:gd name="connsiteX50" fmla="*/ 3541558 w 9604374"/>
              <a:gd name="connsiteY50" fmla="*/ 3579797 h 3585866"/>
              <a:gd name="connsiteX51" fmla="*/ 3465708 w 9604374"/>
              <a:gd name="connsiteY51" fmla="*/ 3565931 h 3585866"/>
              <a:gd name="connsiteX52" fmla="*/ 3458313 w 9604374"/>
              <a:gd name="connsiteY52" fmla="*/ 3560366 h 3585866"/>
              <a:gd name="connsiteX53" fmla="*/ 3420278 w 9604374"/>
              <a:gd name="connsiteY53" fmla="*/ 3557947 h 3585866"/>
              <a:gd name="connsiteX54" fmla="*/ 3415952 w 9604374"/>
              <a:gd name="connsiteY54" fmla="*/ 3559424 h 3585866"/>
              <a:gd name="connsiteX55" fmla="*/ 3384432 w 9604374"/>
              <a:gd name="connsiteY55" fmla="*/ 3550905 h 3585866"/>
              <a:gd name="connsiteX56" fmla="*/ 3258039 w 9604374"/>
              <a:gd name="connsiteY56" fmla="*/ 3535884 h 3585866"/>
              <a:gd name="connsiteX57" fmla="*/ 3015008 w 9604374"/>
              <a:gd name="connsiteY57" fmla="*/ 3528000 h 3585866"/>
              <a:gd name="connsiteX58" fmla="*/ 2761910 w 9604374"/>
              <a:gd name="connsiteY58" fmla="*/ 3505496 h 3585866"/>
              <a:gd name="connsiteX59" fmla="*/ 2521923 w 9604374"/>
              <a:gd name="connsiteY59" fmla="*/ 3514208 h 3585866"/>
              <a:gd name="connsiteX60" fmla="*/ 2085894 w 9604374"/>
              <a:gd name="connsiteY60" fmla="*/ 3490122 h 3585866"/>
              <a:gd name="connsiteX61" fmla="*/ 1936305 w 9604374"/>
              <a:gd name="connsiteY61" fmla="*/ 3487966 h 3585866"/>
              <a:gd name="connsiteX62" fmla="*/ 1836080 w 9604374"/>
              <a:gd name="connsiteY62" fmla="*/ 3487150 h 3585866"/>
              <a:gd name="connsiteX63" fmla="*/ 1829133 w 9604374"/>
              <a:gd name="connsiteY63" fmla="*/ 3489437 h 3585866"/>
              <a:gd name="connsiteX64" fmla="*/ 1801140 w 9604374"/>
              <a:gd name="connsiteY64" fmla="*/ 3490787 h 3585866"/>
              <a:gd name="connsiteX65" fmla="*/ 1793476 w 9604374"/>
              <a:gd name="connsiteY65" fmla="*/ 3500921 h 3585866"/>
              <a:gd name="connsiteX66" fmla="*/ 1699923 w 9604374"/>
              <a:gd name="connsiteY66" fmla="*/ 3509706 h 3585866"/>
              <a:gd name="connsiteX67" fmla="*/ 1474760 w 9604374"/>
              <a:gd name="connsiteY67" fmla="*/ 3513685 h 3585866"/>
              <a:gd name="connsiteX68" fmla="*/ 1308130 w 9604374"/>
              <a:gd name="connsiteY68" fmla="*/ 3496703 h 3585866"/>
              <a:gd name="connsiteX69" fmla="*/ 1252381 w 9604374"/>
              <a:gd name="connsiteY69" fmla="*/ 3506093 h 3585866"/>
              <a:gd name="connsiteX70" fmla="*/ 1174550 w 9604374"/>
              <a:gd name="connsiteY70" fmla="*/ 3512642 h 3585866"/>
              <a:gd name="connsiteX71" fmla="*/ 924455 w 9604374"/>
              <a:gd name="connsiteY71" fmla="*/ 3507283 h 3585866"/>
              <a:gd name="connsiteX72" fmla="*/ 718373 w 9604374"/>
              <a:gd name="connsiteY72" fmla="*/ 3511753 h 3585866"/>
              <a:gd name="connsiteX73" fmla="*/ 600444 w 9604374"/>
              <a:gd name="connsiteY73" fmla="*/ 3520899 h 3585866"/>
              <a:gd name="connsiteX74" fmla="*/ 351173 w 9604374"/>
              <a:gd name="connsiteY74" fmla="*/ 3495843 h 3585866"/>
              <a:gd name="connsiteX75" fmla="*/ 108372 w 9604374"/>
              <a:gd name="connsiteY75" fmla="*/ 3484386 h 3585866"/>
              <a:gd name="connsiteX76" fmla="*/ 6467 w 9604374"/>
              <a:gd name="connsiteY76" fmla="*/ 3476532 h 3585866"/>
              <a:gd name="connsiteX77" fmla="*/ 0 w 9604374"/>
              <a:gd name="connsiteY77" fmla="*/ 3475412 h 3585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9604374" h="3585866">
                <a:moveTo>
                  <a:pt x="0" y="0"/>
                </a:moveTo>
                <a:lnTo>
                  <a:pt x="9604374" y="0"/>
                </a:lnTo>
                <a:lnTo>
                  <a:pt x="9604374" y="3095088"/>
                </a:lnTo>
                <a:lnTo>
                  <a:pt x="9591455" y="3097044"/>
                </a:lnTo>
                <a:cubicBezTo>
                  <a:pt x="9496183" y="3133516"/>
                  <a:pt x="9411472" y="3121301"/>
                  <a:pt x="9285147" y="3164182"/>
                </a:cubicBezTo>
                <a:cubicBezTo>
                  <a:pt x="9222914" y="3162781"/>
                  <a:pt x="9174371" y="3173454"/>
                  <a:pt x="9114078" y="3164299"/>
                </a:cubicBezTo>
                <a:cubicBezTo>
                  <a:pt x="9087411" y="3155904"/>
                  <a:pt x="9030947" y="3180906"/>
                  <a:pt x="8999665" y="3157864"/>
                </a:cubicBezTo>
                <a:cubicBezTo>
                  <a:pt x="8997339" y="3174606"/>
                  <a:pt x="8938300" y="3159909"/>
                  <a:pt x="8925240" y="3152135"/>
                </a:cubicBezTo>
                <a:cubicBezTo>
                  <a:pt x="8910091" y="3159441"/>
                  <a:pt x="8884639" y="3146109"/>
                  <a:pt x="8868257" y="3146819"/>
                </a:cubicBezTo>
                <a:cubicBezTo>
                  <a:pt x="8835852" y="3110204"/>
                  <a:pt x="8832251" y="3167659"/>
                  <a:pt x="8792363" y="3146856"/>
                </a:cubicBezTo>
                <a:cubicBezTo>
                  <a:pt x="8774838" y="3159285"/>
                  <a:pt x="8715420" y="3185652"/>
                  <a:pt x="8668399" y="3196893"/>
                </a:cubicBezTo>
                <a:cubicBezTo>
                  <a:pt x="8575902" y="3221445"/>
                  <a:pt x="8569506" y="3250654"/>
                  <a:pt x="8474043" y="3240734"/>
                </a:cubicBezTo>
                <a:cubicBezTo>
                  <a:pt x="8460613" y="3264436"/>
                  <a:pt x="8297088" y="3204738"/>
                  <a:pt x="8317555" y="3247156"/>
                </a:cubicBezTo>
                <a:cubicBezTo>
                  <a:pt x="8285696" y="3245083"/>
                  <a:pt x="8262352" y="3228203"/>
                  <a:pt x="8280111" y="3255812"/>
                </a:cubicBezTo>
                <a:lnTo>
                  <a:pt x="8096088" y="3253903"/>
                </a:lnTo>
                <a:cubicBezTo>
                  <a:pt x="7994084" y="3261603"/>
                  <a:pt x="7930388" y="3281921"/>
                  <a:pt x="7825642" y="3271628"/>
                </a:cubicBezTo>
                <a:cubicBezTo>
                  <a:pt x="7723046" y="3270395"/>
                  <a:pt x="7671282" y="3252297"/>
                  <a:pt x="7531820" y="3252671"/>
                </a:cubicBezTo>
                <a:cubicBezTo>
                  <a:pt x="7433606" y="3250277"/>
                  <a:pt x="7293100" y="3236234"/>
                  <a:pt x="7193751" y="3245192"/>
                </a:cubicBezTo>
                <a:cubicBezTo>
                  <a:pt x="7074822" y="3223769"/>
                  <a:pt x="7104250" y="3250265"/>
                  <a:pt x="6976768" y="3238559"/>
                </a:cubicBezTo>
                <a:cubicBezTo>
                  <a:pt x="6921032" y="3284865"/>
                  <a:pt x="6823818" y="3261794"/>
                  <a:pt x="6756462" y="3273268"/>
                </a:cubicBezTo>
                <a:cubicBezTo>
                  <a:pt x="6679037" y="3283316"/>
                  <a:pt x="6590030" y="3294204"/>
                  <a:pt x="6512214" y="3298845"/>
                </a:cubicBezTo>
                <a:cubicBezTo>
                  <a:pt x="6450581" y="3277980"/>
                  <a:pt x="6366042" y="3329199"/>
                  <a:pt x="6289569" y="3301118"/>
                </a:cubicBezTo>
                <a:cubicBezTo>
                  <a:pt x="6261432" y="3294355"/>
                  <a:pt x="6174310" y="3295209"/>
                  <a:pt x="6157816" y="3308643"/>
                </a:cubicBezTo>
                <a:cubicBezTo>
                  <a:pt x="6139648" y="3311557"/>
                  <a:pt x="6118459" y="3306799"/>
                  <a:pt x="6110062" y="3321185"/>
                </a:cubicBezTo>
                <a:cubicBezTo>
                  <a:pt x="6096189" y="3338498"/>
                  <a:pt x="6032810" y="3311765"/>
                  <a:pt x="6041832" y="3332190"/>
                </a:cubicBezTo>
                <a:cubicBezTo>
                  <a:pt x="5996830" y="3313871"/>
                  <a:pt x="5961033" y="3350141"/>
                  <a:pt x="5923195" y="3359104"/>
                </a:cubicBezTo>
                <a:cubicBezTo>
                  <a:pt x="5887750" y="3340930"/>
                  <a:pt x="5853570" y="3365323"/>
                  <a:pt x="5770972" y="3369893"/>
                </a:cubicBezTo>
                <a:cubicBezTo>
                  <a:pt x="5731993" y="3348876"/>
                  <a:pt x="5705091" y="3385599"/>
                  <a:pt x="5632583" y="3357730"/>
                </a:cubicBezTo>
                <a:cubicBezTo>
                  <a:pt x="5594087" y="3357562"/>
                  <a:pt x="5606154" y="3357443"/>
                  <a:pt x="5539996" y="3352890"/>
                </a:cubicBezTo>
                <a:cubicBezTo>
                  <a:pt x="5439049" y="3348000"/>
                  <a:pt x="5408459" y="3356166"/>
                  <a:pt x="5315460" y="3350411"/>
                </a:cubicBezTo>
                <a:cubicBezTo>
                  <a:pt x="5211119" y="3348356"/>
                  <a:pt x="5208881" y="3372469"/>
                  <a:pt x="5072455" y="3338147"/>
                </a:cubicBezTo>
                <a:cubicBezTo>
                  <a:pt x="5061717" y="3354508"/>
                  <a:pt x="5045493" y="3355753"/>
                  <a:pt x="5016364" y="3348937"/>
                </a:cubicBezTo>
                <a:cubicBezTo>
                  <a:pt x="4965900" y="3349130"/>
                  <a:pt x="4977835" y="3389131"/>
                  <a:pt x="4922276" y="3366515"/>
                </a:cubicBezTo>
                <a:cubicBezTo>
                  <a:pt x="4935702" y="3387794"/>
                  <a:pt x="4828733" y="3377760"/>
                  <a:pt x="4856444" y="3399463"/>
                </a:cubicBezTo>
                <a:cubicBezTo>
                  <a:pt x="4827698" y="3420094"/>
                  <a:pt x="4805019" y="3388256"/>
                  <a:pt x="4775993" y="3406312"/>
                </a:cubicBezTo>
                <a:cubicBezTo>
                  <a:pt x="4744470" y="3406056"/>
                  <a:pt x="4706605" y="3394901"/>
                  <a:pt x="4667320" y="3397926"/>
                </a:cubicBezTo>
                <a:cubicBezTo>
                  <a:pt x="4613435" y="3387476"/>
                  <a:pt x="4608100" y="3410487"/>
                  <a:pt x="4540268" y="3424464"/>
                </a:cubicBezTo>
                <a:cubicBezTo>
                  <a:pt x="4508279" y="3412969"/>
                  <a:pt x="4485989" y="3420063"/>
                  <a:pt x="4465491" y="3433154"/>
                </a:cubicBezTo>
                <a:cubicBezTo>
                  <a:pt x="4396498" y="3432601"/>
                  <a:pt x="4338078" y="3453569"/>
                  <a:pt x="4262864" y="3464075"/>
                </a:cubicBezTo>
                <a:cubicBezTo>
                  <a:pt x="4180249" y="3483394"/>
                  <a:pt x="4225769" y="3479019"/>
                  <a:pt x="4175005" y="3493545"/>
                </a:cubicBezTo>
                <a:lnTo>
                  <a:pt x="4030100" y="3514212"/>
                </a:lnTo>
                <a:lnTo>
                  <a:pt x="3926631" y="3525304"/>
                </a:lnTo>
                <a:lnTo>
                  <a:pt x="3897306" y="3547095"/>
                </a:lnTo>
                <a:lnTo>
                  <a:pt x="3896886" y="3547500"/>
                </a:lnTo>
                <a:lnTo>
                  <a:pt x="3834004" y="3550510"/>
                </a:lnTo>
                <a:cubicBezTo>
                  <a:pt x="3800562" y="3554957"/>
                  <a:pt x="3734185" y="3568533"/>
                  <a:pt x="3696227" y="3574175"/>
                </a:cubicBezTo>
                <a:cubicBezTo>
                  <a:pt x="3661780" y="3570074"/>
                  <a:pt x="3640587" y="3551815"/>
                  <a:pt x="3652821" y="3580368"/>
                </a:cubicBezTo>
                <a:cubicBezTo>
                  <a:pt x="3641506" y="3579831"/>
                  <a:pt x="3634593" y="3582151"/>
                  <a:pt x="3629691" y="3585866"/>
                </a:cubicBezTo>
                <a:lnTo>
                  <a:pt x="3595018" y="3571623"/>
                </a:lnTo>
                <a:lnTo>
                  <a:pt x="3551656" y="3577800"/>
                </a:lnTo>
                <a:lnTo>
                  <a:pt x="3541558" y="3579797"/>
                </a:lnTo>
                <a:lnTo>
                  <a:pt x="3465708" y="3565931"/>
                </a:lnTo>
                <a:lnTo>
                  <a:pt x="3458313" y="3560366"/>
                </a:lnTo>
                <a:cubicBezTo>
                  <a:pt x="3450380" y="3556940"/>
                  <a:pt x="3439090" y="3555355"/>
                  <a:pt x="3420278" y="3557947"/>
                </a:cubicBezTo>
                <a:lnTo>
                  <a:pt x="3415952" y="3559424"/>
                </a:lnTo>
                <a:lnTo>
                  <a:pt x="3384432" y="3550905"/>
                </a:lnTo>
                <a:cubicBezTo>
                  <a:pt x="3374259" y="3547029"/>
                  <a:pt x="3265415" y="3542149"/>
                  <a:pt x="3258039" y="3535884"/>
                </a:cubicBezTo>
                <a:cubicBezTo>
                  <a:pt x="3138852" y="3551394"/>
                  <a:pt x="3130647" y="3523871"/>
                  <a:pt x="3015008" y="3528000"/>
                </a:cubicBezTo>
                <a:cubicBezTo>
                  <a:pt x="2914857" y="3486061"/>
                  <a:pt x="2851687" y="3511605"/>
                  <a:pt x="2761910" y="3505496"/>
                </a:cubicBezTo>
                <a:cubicBezTo>
                  <a:pt x="2676401" y="3501198"/>
                  <a:pt x="2636809" y="3514769"/>
                  <a:pt x="2521923" y="3514208"/>
                </a:cubicBezTo>
                <a:cubicBezTo>
                  <a:pt x="2400197" y="3505062"/>
                  <a:pt x="2222818" y="3509922"/>
                  <a:pt x="2085894" y="3490122"/>
                </a:cubicBezTo>
                <a:cubicBezTo>
                  <a:pt x="1978312" y="3483748"/>
                  <a:pt x="1977940" y="3488460"/>
                  <a:pt x="1936305" y="3487966"/>
                </a:cubicBezTo>
                <a:cubicBezTo>
                  <a:pt x="1922459" y="3490683"/>
                  <a:pt x="1849334" y="3482739"/>
                  <a:pt x="1836080" y="3487150"/>
                </a:cubicBezTo>
                <a:lnTo>
                  <a:pt x="1829133" y="3489437"/>
                </a:lnTo>
                <a:lnTo>
                  <a:pt x="1801140" y="3490787"/>
                </a:lnTo>
                <a:lnTo>
                  <a:pt x="1793476" y="3500921"/>
                </a:lnTo>
                <a:lnTo>
                  <a:pt x="1699923" y="3509706"/>
                </a:lnTo>
                <a:cubicBezTo>
                  <a:pt x="1637728" y="3485036"/>
                  <a:pt x="1584624" y="3514467"/>
                  <a:pt x="1474760" y="3513685"/>
                </a:cubicBezTo>
                <a:cubicBezTo>
                  <a:pt x="1445646" y="3505164"/>
                  <a:pt x="1329781" y="3484421"/>
                  <a:pt x="1308130" y="3496703"/>
                </a:cubicBezTo>
                <a:cubicBezTo>
                  <a:pt x="1287409" y="3498430"/>
                  <a:pt x="1265391" y="3492347"/>
                  <a:pt x="1252381" y="3506093"/>
                </a:cubicBezTo>
                <a:cubicBezTo>
                  <a:pt x="1232588" y="3522393"/>
                  <a:pt x="1170020" y="3491785"/>
                  <a:pt x="1174550" y="3512642"/>
                </a:cubicBezTo>
                <a:cubicBezTo>
                  <a:pt x="1119896" y="3512841"/>
                  <a:pt x="1000484" y="3507431"/>
                  <a:pt x="924455" y="3507283"/>
                </a:cubicBezTo>
                <a:cubicBezTo>
                  <a:pt x="887180" y="3483915"/>
                  <a:pt x="777361" y="3516071"/>
                  <a:pt x="718373" y="3511753"/>
                </a:cubicBezTo>
                <a:cubicBezTo>
                  <a:pt x="666588" y="3513355"/>
                  <a:pt x="661645" y="3525551"/>
                  <a:pt x="600444" y="3520899"/>
                </a:cubicBezTo>
                <a:cubicBezTo>
                  <a:pt x="491334" y="3516943"/>
                  <a:pt x="451794" y="3507522"/>
                  <a:pt x="351173" y="3495843"/>
                </a:cubicBezTo>
                <a:cubicBezTo>
                  <a:pt x="237121" y="3487112"/>
                  <a:pt x="235857" y="3499212"/>
                  <a:pt x="108372" y="3484386"/>
                </a:cubicBezTo>
                <a:cubicBezTo>
                  <a:pt x="86318" y="3481054"/>
                  <a:pt x="40657" y="3480329"/>
                  <a:pt x="6467" y="3476532"/>
                </a:cubicBezTo>
                <a:lnTo>
                  <a:pt x="0" y="3475412"/>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Rectangle 6">
            <a:extLst>
              <a:ext uri="{FF2B5EF4-FFF2-40B4-BE49-F238E27FC236}">
                <a16:creationId xmlns:a16="http://schemas.microsoft.com/office/drawing/2014/main" id="{48F779DE-4744-42D6-9C74-33EC94460C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21727" y="2190741"/>
            <a:ext cx="1348547" cy="40780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 name="connsiteX0" fmla="*/ 13413 w 2201784"/>
              <a:gd name="connsiteY0" fmla="*/ 26000 h 594531"/>
              <a:gd name="connsiteX1" fmla="*/ 90315 w 2201784"/>
              <a:gd name="connsiteY1" fmla="*/ 0 h 594531"/>
              <a:gd name="connsiteX2" fmla="*/ 2170127 w 2201784"/>
              <a:gd name="connsiteY2" fmla="*/ 33245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 name="connsiteX0" fmla="*/ 13413 w 2201784"/>
              <a:gd name="connsiteY0" fmla="*/ 26000 h 594531"/>
              <a:gd name="connsiteX1" fmla="*/ 90315 w 2201784"/>
              <a:gd name="connsiteY1" fmla="*/ 0 h 594531"/>
              <a:gd name="connsiteX2" fmla="*/ 2170127 w 2201784"/>
              <a:gd name="connsiteY2" fmla="*/ 33245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cubicBezTo>
                  <a:pt x="781874" y="4129"/>
                  <a:pt x="1607589" y="24681"/>
                  <a:pt x="2170127" y="33245"/>
                </a:cubicBezTo>
                <a:cubicBezTo>
                  <a:pt x="2169852" y="63908"/>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35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egnaposto contenuto 2">
            <a:extLst>
              <a:ext uri="{FF2B5EF4-FFF2-40B4-BE49-F238E27FC236}">
                <a16:creationId xmlns:a16="http://schemas.microsoft.com/office/drawing/2014/main" id="{3B15EC3B-DF6F-6CA8-A77F-E008131FC1FD}"/>
              </a:ext>
            </a:extLst>
          </p:cNvPr>
          <p:cNvSpPr>
            <a:spLocks noGrp="1"/>
          </p:cNvSpPr>
          <p:nvPr>
            <p:ph idx="1"/>
          </p:nvPr>
        </p:nvSpPr>
        <p:spPr>
          <a:xfrm>
            <a:off x="1941207" y="2752316"/>
            <a:ext cx="8309586" cy="2756848"/>
          </a:xfrm>
        </p:spPr>
        <p:txBody>
          <a:bodyPr vert="horz" lIns="91440" tIns="45720" rIns="91440" bIns="45720" rtlCol="0" anchor="t">
            <a:normAutofit/>
          </a:bodyPr>
          <a:lstStyle/>
          <a:p>
            <a:pPr marL="0" indent="0" algn="just">
              <a:buNone/>
            </a:pPr>
            <a:r>
              <a:rPr lang="it-IT" sz="2000">
                <a:ea typeface="Calibri"/>
                <a:cs typeface="Calibri"/>
              </a:rPr>
              <a:t>The </a:t>
            </a:r>
            <a:r>
              <a:rPr lang="it-IT" sz="2000" err="1">
                <a:ea typeface="Calibri"/>
                <a:cs typeface="Calibri"/>
              </a:rPr>
              <a:t>environmental</a:t>
            </a:r>
            <a:r>
              <a:rPr lang="it-IT" sz="2000">
                <a:ea typeface="Calibri"/>
                <a:cs typeface="Calibri"/>
              </a:rPr>
              <a:t> information </a:t>
            </a:r>
            <a:r>
              <a:rPr lang="it-IT" sz="2000" err="1">
                <a:ea typeface="Calibri"/>
                <a:cs typeface="Calibri"/>
              </a:rPr>
              <a:t>referred</a:t>
            </a:r>
            <a:r>
              <a:rPr lang="it-IT" sz="2000">
                <a:ea typeface="Calibri"/>
                <a:cs typeface="Calibri"/>
              </a:rPr>
              <a:t> to in </a:t>
            </a:r>
            <a:r>
              <a:rPr lang="it-IT" sz="2000" err="1">
                <a:ea typeface="Calibri"/>
                <a:cs typeface="Calibri"/>
              </a:rPr>
              <a:t>paragraph</a:t>
            </a:r>
            <a:r>
              <a:rPr lang="it-IT" sz="2000">
                <a:ea typeface="Calibri"/>
                <a:cs typeface="Calibri"/>
              </a:rPr>
              <a:t> 1 </a:t>
            </a:r>
            <a:r>
              <a:rPr lang="it-IT" sz="2000" err="1">
                <a:ea typeface="Calibri"/>
                <a:cs typeface="Calibri"/>
              </a:rPr>
              <a:t>above</a:t>
            </a:r>
            <a:r>
              <a:rPr lang="it-IT" sz="2000">
                <a:ea typeface="Calibri"/>
                <a:cs typeface="Calibri"/>
              </a:rPr>
              <a:t> </a:t>
            </a:r>
            <a:r>
              <a:rPr lang="it-IT" sz="2000" err="1">
                <a:ea typeface="Calibri"/>
                <a:cs typeface="Calibri"/>
              </a:rPr>
              <a:t>shall</a:t>
            </a:r>
            <a:r>
              <a:rPr lang="it-IT" sz="2000">
                <a:ea typeface="Calibri"/>
                <a:cs typeface="Calibri"/>
              </a:rPr>
              <a:t> be made </a:t>
            </a:r>
            <a:r>
              <a:rPr lang="it-IT" sz="2000" err="1">
                <a:ea typeface="Calibri"/>
                <a:cs typeface="Calibri"/>
              </a:rPr>
              <a:t>available</a:t>
            </a:r>
            <a:r>
              <a:rPr lang="it-IT" sz="2000">
                <a:ea typeface="Calibri"/>
                <a:cs typeface="Calibri"/>
              </a:rPr>
              <a:t> </a:t>
            </a:r>
            <a:r>
              <a:rPr lang="it-IT" sz="2000" err="1">
                <a:ea typeface="Calibri"/>
                <a:cs typeface="Calibri"/>
              </a:rPr>
              <a:t>as</a:t>
            </a:r>
            <a:r>
              <a:rPr lang="it-IT" sz="2000">
                <a:ea typeface="Calibri"/>
                <a:cs typeface="Calibri"/>
              </a:rPr>
              <a:t> </a:t>
            </a:r>
            <a:r>
              <a:rPr lang="it-IT" sz="2000" err="1">
                <a:ea typeface="Calibri"/>
                <a:cs typeface="Calibri"/>
              </a:rPr>
              <a:t>soon</a:t>
            </a:r>
            <a:r>
              <a:rPr lang="it-IT" sz="2000">
                <a:ea typeface="Calibri"/>
                <a:cs typeface="Calibri"/>
              </a:rPr>
              <a:t> </a:t>
            </a:r>
            <a:r>
              <a:rPr lang="it-IT" sz="2000" err="1">
                <a:ea typeface="Calibri"/>
                <a:cs typeface="Calibri"/>
              </a:rPr>
              <a:t>as</a:t>
            </a:r>
            <a:r>
              <a:rPr lang="it-IT" sz="2000">
                <a:ea typeface="Calibri"/>
                <a:cs typeface="Calibri"/>
              </a:rPr>
              <a:t> </a:t>
            </a:r>
            <a:r>
              <a:rPr lang="it-IT" sz="2000" err="1">
                <a:ea typeface="Calibri"/>
                <a:cs typeface="Calibri"/>
              </a:rPr>
              <a:t>possible</a:t>
            </a:r>
            <a:r>
              <a:rPr lang="it-IT" sz="2000">
                <a:ea typeface="Calibri"/>
                <a:cs typeface="Calibri"/>
              </a:rPr>
              <a:t> and </a:t>
            </a:r>
            <a:r>
              <a:rPr lang="it-IT" sz="2000" err="1">
                <a:ea typeface="Calibri"/>
                <a:cs typeface="Calibri"/>
              </a:rPr>
              <a:t>at</a:t>
            </a:r>
            <a:r>
              <a:rPr lang="it-IT" sz="2000">
                <a:ea typeface="Calibri"/>
                <a:cs typeface="Calibri"/>
              </a:rPr>
              <a:t> the </a:t>
            </a:r>
            <a:r>
              <a:rPr lang="it-IT" sz="2000" err="1">
                <a:ea typeface="Calibri"/>
                <a:cs typeface="Calibri"/>
              </a:rPr>
              <a:t>latest</a:t>
            </a:r>
            <a:r>
              <a:rPr lang="it-IT" sz="2000">
                <a:ea typeface="Calibri"/>
                <a:cs typeface="Calibri"/>
              </a:rPr>
              <a:t> </a:t>
            </a:r>
            <a:r>
              <a:rPr lang="it-IT" sz="2000" err="1">
                <a:ea typeface="Calibri"/>
                <a:cs typeface="Calibri"/>
              </a:rPr>
              <a:t>within</a:t>
            </a:r>
            <a:r>
              <a:rPr lang="it-IT" sz="2000">
                <a:ea typeface="Calibri"/>
                <a:cs typeface="Calibri"/>
              </a:rPr>
              <a:t> one </a:t>
            </a:r>
            <a:r>
              <a:rPr lang="it-IT" sz="2000" err="1">
                <a:ea typeface="Calibri"/>
                <a:cs typeface="Calibri"/>
              </a:rPr>
              <a:t>month</a:t>
            </a:r>
            <a:r>
              <a:rPr lang="it-IT" sz="2000">
                <a:ea typeface="Calibri"/>
                <a:cs typeface="Calibri"/>
              </a:rPr>
              <a:t> after the </a:t>
            </a:r>
            <a:r>
              <a:rPr lang="it-IT" sz="2000" err="1">
                <a:ea typeface="Calibri"/>
                <a:cs typeface="Calibri"/>
              </a:rPr>
              <a:t>request</a:t>
            </a:r>
            <a:r>
              <a:rPr lang="it-IT" sz="2000">
                <a:ea typeface="Calibri"/>
                <a:cs typeface="Calibri"/>
              </a:rPr>
              <a:t> </a:t>
            </a:r>
            <a:r>
              <a:rPr lang="it-IT" sz="2000" err="1">
                <a:ea typeface="Calibri"/>
                <a:cs typeface="Calibri"/>
              </a:rPr>
              <a:t>has</a:t>
            </a:r>
            <a:r>
              <a:rPr lang="it-IT" sz="2000">
                <a:ea typeface="Calibri"/>
                <a:cs typeface="Calibri"/>
              </a:rPr>
              <a:t> </a:t>
            </a:r>
            <a:r>
              <a:rPr lang="it-IT" sz="2000" err="1">
                <a:ea typeface="Calibri"/>
                <a:cs typeface="Calibri"/>
              </a:rPr>
              <a:t>been</a:t>
            </a:r>
            <a:r>
              <a:rPr lang="it-IT" sz="2000">
                <a:ea typeface="Calibri"/>
                <a:cs typeface="Calibri"/>
              </a:rPr>
              <a:t> </a:t>
            </a:r>
            <a:r>
              <a:rPr lang="it-IT" sz="2000" err="1">
                <a:ea typeface="Calibri"/>
                <a:cs typeface="Calibri"/>
              </a:rPr>
              <a:t>submitted</a:t>
            </a:r>
            <a:r>
              <a:rPr lang="it-IT" sz="2000">
                <a:ea typeface="Calibri"/>
                <a:cs typeface="Calibri"/>
              </a:rPr>
              <a:t>, </a:t>
            </a:r>
            <a:r>
              <a:rPr lang="it-IT" sz="2000" err="1">
                <a:ea typeface="Calibri"/>
                <a:cs typeface="Calibri"/>
              </a:rPr>
              <a:t>unless</a:t>
            </a:r>
            <a:r>
              <a:rPr lang="it-IT" sz="2000">
                <a:ea typeface="Calibri"/>
                <a:cs typeface="Calibri"/>
              </a:rPr>
              <a:t> the volume and the </a:t>
            </a:r>
            <a:r>
              <a:rPr lang="it-IT" sz="2000" err="1">
                <a:ea typeface="Calibri"/>
                <a:cs typeface="Calibri"/>
              </a:rPr>
              <a:t>complexity</a:t>
            </a:r>
            <a:r>
              <a:rPr lang="it-IT" sz="2000">
                <a:ea typeface="Calibri"/>
                <a:cs typeface="Calibri"/>
              </a:rPr>
              <a:t> of the information </a:t>
            </a:r>
            <a:r>
              <a:rPr lang="it-IT" sz="2000" err="1">
                <a:ea typeface="Calibri"/>
                <a:cs typeface="Calibri"/>
              </a:rPr>
              <a:t>justify</a:t>
            </a:r>
            <a:r>
              <a:rPr lang="it-IT" sz="2000">
                <a:ea typeface="Calibri"/>
                <a:cs typeface="Calibri"/>
              </a:rPr>
              <a:t> an extension of </a:t>
            </a:r>
            <a:r>
              <a:rPr lang="it-IT" sz="2000" err="1">
                <a:ea typeface="Calibri"/>
                <a:cs typeface="Calibri"/>
              </a:rPr>
              <a:t>this</a:t>
            </a:r>
            <a:r>
              <a:rPr lang="it-IT" sz="2000">
                <a:ea typeface="Calibri"/>
                <a:cs typeface="Calibri"/>
              </a:rPr>
              <a:t> </a:t>
            </a:r>
            <a:r>
              <a:rPr lang="it-IT" sz="2000" err="1">
                <a:ea typeface="Calibri"/>
                <a:cs typeface="Calibri"/>
              </a:rPr>
              <a:t>period</a:t>
            </a:r>
            <a:r>
              <a:rPr lang="it-IT" sz="2000">
                <a:ea typeface="Calibri"/>
                <a:cs typeface="Calibri"/>
              </a:rPr>
              <a:t> up to </a:t>
            </a:r>
            <a:r>
              <a:rPr lang="it-IT" sz="2000" err="1">
                <a:ea typeface="Calibri"/>
                <a:cs typeface="Calibri"/>
              </a:rPr>
              <a:t>two</a:t>
            </a:r>
            <a:r>
              <a:rPr lang="it-IT" sz="2000">
                <a:ea typeface="Calibri"/>
                <a:cs typeface="Calibri"/>
              </a:rPr>
              <a:t> </a:t>
            </a:r>
            <a:r>
              <a:rPr lang="it-IT" sz="2000" err="1">
                <a:ea typeface="Calibri"/>
                <a:cs typeface="Calibri"/>
              </a:rPr>
              <a:t>months</a:t>
            </a:r>
            <a:r>
              <a:rPr lang="it-IT" sz="2000">
                <a:ea typeface="Calibri"/>
                <a:cs typeface="Calibri"/>
              </a:rPr>
              <a:t> after the </a:t>
            </a:r>
            <a:r>
              <a:rPr lang="it-IT" sz="2000" err="1">
                <a:ea typeface="Calibri"/>
                <a:cs typeface="Calibri"/>
              </a:rPr>
              <a:t>request</a:t>
            </a:r>
            <a:r>
              <a:rPr lang="it-IT" sz="2000">
                <a:ea typeface="Calibri"/>
                <a:cs typeface="Calibri"/>
              </a:rPr>
              <a:t>. The </a:t>
            </a:r>
            <a:r>
              <a:rPr lang="it-IT" sz="2000" err="1">
                <a:ea typeface="Calibri"/>
                <a:cs typeface="Calibri"/>
              </a:rPr>
              <a:t>applicant</a:t>
            </a:r>
            <a:r>
              <a:rPr lang="it-IT" sz="2000">
                <a:ea typeface="Calibri"/>
                <a:cs typeface="Calibri"/>
              </a:rPr>
              <a:t> </a:t>
            </a:r>
            <a:r>
              <a:rPr lang="it-IT" sz="2000" err="1">
                <a:ea typeface="Calibri"/>
                <a:cs typeface="Calibri"/>
              </a:rPr>
              <a:t>shall</a:t>
            </a:r>
            <a:r>
              <a:rPr lang="it-IT" sz="2000">
                <a:ea typeface="Calibri"/>
                <a:cs typeface="Calibri"/>
              </a:rPr>
              <a:t> be </a:t>
            </a:r>
            <a:r>
              <a:rPr lang="it-IT" sz="2000" err="1">
                <a:ea typeface="Calibri"/>
                <a:cs typeface="Calibri"/>
              </a:rPr>
              <a:t>informed</a:t>
            </a:r>
            <a:r>
              <a:rPr lang="it-IT" sz="2000">
                <a:ea typeface="Calibri"/>
                <a:cs typeface="Calibri"/>
              </a:rPr>
              <a:t> of </a:t>
            </a:r>
            <a:r>
              <a:rPr lang="it-IT" sz="2000" err="1">
                <a:ea typeface="Calibri"/>
                <a:cs typeface="Calibri"/>
              </a:rPr>
              <a:t>any</a:t>
            </a:r>
            <a:r>
              <a:rPr lang="it-IT" sz="2000">
                <a:ea typeface="Calibri"/>
                <a:cs typeface="Calibri"/>
              </a:rPr>
              <a:t> extension and of the </a:t>
            </a:r>
            <a:r>
              <a:rPr lang="it-IT" sz="2000" err="1">
                <a:ea typeface="Calibri"/>
                <a:cs typeface="Calibri"/>
              </a:rPr>
              <a:t>reasons</a:t>
            </a:r>
            <a:r>
              <a:rPr lang="it-IT" sz="2000">
                <a:ea typeface="Calibri"/>
                <a:cs typeface="Calibri"/>
              </a:rPr>
              <a:t> </a:t>
            </a:r>
            <a:r>
              <a:rPr lang="it-IT" sz="2000" err="1">
                <a:ea typeface="Calibri"/>
                <a:cs typeface="Calibri"/>
              </a:rPr>
              <a:t>justifying</a:t>
            </a:r>
            <a:r>
              <a:rPr lang="it-IT" sz="2000">
                <a:ea typeface="Calibri"/>
                <a:cs typeface="Calibri"/>
              </a:rPr>
              <a:t> </a:t>
            </a:r>
            <a:r>
              <a:rPr lang="it-IT" sz="2000" err="1">
                <a:ea typeface="Calibri"/>
                <a:cs typeface="Calibri"/>
              </a:rPr>
              <a:t>it</a:t>
            </a:r>
            <a:r>
              <a:rPr lang="it-IT" sz="2000">
                <a:ea typeface="Calibri"/>
                <a:cs typeface="Calibri"/>
              </a:rPr>
              <a:t>.</a:t>
            </a:r>
          </a:p>
        </p:txBody>
      </p:sp>
    </p:spTree>
    <p:extLst>
      <p:ext uri="{BB962C8B-B14F-4D97-AF65-F5344CB8AC3E}">
        <p14:creationId xmlns:p14="http://schemas.microsoft.com/office/powerpoint/2010/main" val="268308145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09C3139-FCA1-C0C1-6742-766167DCF42B}"/>
            </a:ext>
          </a:extLst>
        </p:cNvPr>
        <p:cNvGrpSpPr/>
        <p:nvPr/>
      </p:nvGrpSpPr>
      <p:grpSpPr>
        <a:xfrm>
          <a:off x="0" y="0"/>
          <a:ext cx="0" cy="0"/>
          <a:chOff x="0" y="0"/>
          <a:chExt cx="0" cy="0"/>
        </a:xfrm>
      </p:grpSpPr>
      <p:sp useBgFill="1">
        <p:nvSpPr>
          <p:cNvPr id="14" name="Rectangle 7">
            <a:extLst>
              <a:ext uri="{FF2B5EF4-FFF2-40B4-BE49-F238E27FC236}">
                <a16:creationId xmlns:a16="http://schemas.microsoft.com/office/drawing/2014/main" id="{84697CDA-BDB7-4883-B48B-1D4EDB2F0E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9">
            <a:extLst>
              <a:ext uri="{FF2B5EF4-FFF2-40B4-BE49-F238E27FC236}">
                <a16:creationId xmlns:a16="http://schemas.microsoft.com/office/drawing/2014/main" id="{0DC0EC46-2230-4728-856D-F353111210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8" y="643467"/>
            <a:ext cx="10905066" cy="5562249"/>
          </a:xfrm>
          <a:custGeom>
            <a:avLst/>
            <a:gdLst>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257007 w 11243827"/>
              <a:gd name="connsiteY57" fmla="*/ 553718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8506 w 11243827"/>
              <a:gd name="connsiteY105" fmla="*/ 5632788 h 5641173"/>
              <a:gd name="connsiteX106" fmla="*/ 7912803 w 11243827"/>
              <a:gd name="connsiteY106" fmla="*/ 5629702 h 5641173"/>
              <a:gd name="connsiteX107" fmla="*/ 7890915 w 11243827"/>
              <a:gd name="connsiteY107" fmla="*/ 5612272 h 5641173"/>
              <a:gd name="connsiteX108" fmla="*/ 7727691 w 11243827"/>
              <a:gd name="connsiteY108" fmla="*/ 5621064 h 5641173"/>
              <a:gd name="connsiteX109" fmla="*/ 7685998 w 11243827"/>
              <a:gd name="connsiteY109" fmla="*/ 5615564 h 5641173"/>
              <a:gd name="connsiteX110" fmla="*/ 7649302 w 11243827"/>
              <a:gd name="connsiteY110" fmla="*/ 5626541 h 5641173"/>
              <a:gd name="connsiteX111" fmla="*/ 7634083 w 11243827"/>
              <a:gd name="connsiteY111" fmla="*/ 5620862 h 5641173"/>
              <a:gd name="connsiteX112" fmla="*/ 7631455 w 11243827"/>
              <a:gd name="connsiteY112" fmla="*/ 5619708 h 5641173"/>
              <a:gd name="connsiteX113" fmla="*/ 7620952 w 11243827"/>
              <a:gd name="connsiteY113" fmla="*/ 5618872 h 5641173"/>
              <a:gd name="connsiteX114" fmla="*/ 7617992 w 11243827"/>
              <a:gd name="connsiteY114" fmla="*/ 5613914 h 5641173"/>
              <a:gd name="connsiteX115" fmla="*/ 7602182 w 11243827"/>
              <a:gd name="connsiteY115" fmla="*/ 5609271 h 5641173"/>
              <a:gd name="connsiteX116" fmla="*/ 7582847 w 11243827"/>
              <a:gd name="connsiteY116" fmla="*/ 5609047 h 5641173"/>
              <a:gd name="connsiteX117" fmla="*/ 7514158 w 11243827"/>
              <a:gd name="connsiteY117" fmla="*/ 5607737 h 5641173"/>
              <a:gd name="connsiteX118" fmla="*/ 7502955 w 11243827"/>
              <a:gd name="connsiteY118" fmla="*/ 5610415 h 5641173"/>
              <a:gd name="connsiteX119" fmla="*/ 7466391 w 11243827"/>
              <a:gd name="connsiteY119" fmla="*/ 5605949 h 5641173"/>
              <a:gd name="connsiteX120" fmla="*/ 7433806 w 11243827"/>
              <a:gd name="connsiteY120" fmla="*/ 5604945 h 5641173"/>
              <a:gd name="connsiteX121" fmla="*/ 7412693 w 11243827"/>
              <a:gd name="connsiteY121" fmla="*/ 5607075 h 5641173"/>
              <a:gd name="connsiteX122" fmla="*/ 7407159 w 11243827"/>
              <a:gd name="connsiteY122" fmla="*/ 5605310 h 5641173"/>
              <a:gd name="connsiteX123" fmla="*/ 7385900 w 11243827"/>
              <a:gd name="connsiteY123" fmla="*/ 5604171 h 5641173"/>
              <a:gd name="connsiteX124" fmla="*/ 7375071 w 11243827"/>
              <a:gd name="connsiteY124" fmla="*/ 5606788 h 5641173"/>
              <a:gd name="connsiteX125" fmla="*/ 7364382 w 11243827"/>
              <a:gd name="connsiteY125" fmla="*/ 5600762 h 5641173"/>
              <a:gd name="connsiteX126" fmla="*/ 7361770 w 11243827"/>
              <a:gd name="connsiteY126" fmla="*/ 5596347 h 5641173"/>
              <a:gd name="connsiteX127" fmla="*/ 7346641 w 11243827"/>
              <a:gd name="connsiteY127" fmla="*/ 5598329 h 5641173"/>
              <a:gd name="connsiteX128" fmla="*/ 7334238 w 11243827"/>
              <a:gd name="connsiteY128" fmla="*/ 5594014 h 5641173"/>
              <a:gd name="connsiteX129" fmla="*/ 7323426 w 11243827"/>
              <a:gd name="connsiteY129" fmla="*/ 5596835 h 5641173"/>
              <a:gd name="connsiteX130" fmla="*/ 7318938 w 11243827"/>
              <a:gd name="connsiteY130" fmla="*/ 5596200 h 5641173"/>
              <a:gd name="connsiteX131" fmla="*/ 7307784 w 11243827"/>
              <a:gd name="connsiteY131" fmla="*/ 5594065 h 5641173"/>
              <a:gd name="connsiteX132" fmla="*/ 7288540 w 11243827"/>
              <a:gd name="connsiteY132" fmla="*/ 5589320 h 5641173"/>
              <a:gd name="connsiteX133" fmla="*/ 7282537 w 11243827"/>
              <a:gd name="connsiteY133" fmla="*/ 5588660 h 5641173"/>
              <a:gd name="connsiteX134" fmla="*/ 7269466 w 11243827"/>
              <a:gd name="connsiteY134" fmla="*/ 5581404 h 5641173"/>
              <a:gd name="connsiteX135" fmla="*/ 7244165 w 11243827"/>
              <a:gd name="connsiteY135" fmla="*/ 5575200 h 5641173"/>
              <a:gd name="connsiteX136" fmla="*/ 7199619 w 11243827"/>
              <a:gd name="connsiteY136" fmla="*/ 5553550 h 5641173"/>
              <a:gd name="connsiteX137" fmla="*/ 7173434 w 11243827"/>
              <a:gd name="connsiteY137" fmla="*/ 5543219 h 5641173"/>
              <a:gd name="connsiteX138" fmla="*/ 7155718 w 11243827"/>
              <a:gd name="connsiteY138" fmla="*/ 5533697 h 5641173"/>
              <a:gd name="connsiteX139" fmla="*/ 7103430 w 11243827"/>
              <a:gd name="connsiteY139" fmla="*/ 5520249 h 5641173"/>
              <a:gd name="connsiteX140" fmla="*/ 7013746 w 11243827"/>
              <a:gd name="connsiteY140" fmla="*/ 5502470 h 5641173"/>
              <a:gd name="connsiteX141" fmla="*/ 6995379 w 11243827"/>
              <a:gd name="connsiteY141" fmla="*/ 5497693 h 5641173"/>
              <a:gd name="connsiteX142" fmla="*/ 6982475 w 11243827"/>
              <a:gd name="connsiteY142" fmla="*/ 5489641 h 5641173"/>
              <a:gd name="connsiteX143" fmla="*/ 6981994 w 11243827"/>
              <a:gd name="connsiteY143" fmla="*/ 5484335 h 5641173"/>
              <a:gd name="connsiteX144" fmla="*/ 6972355 w 11243827"/>
              <a:gd name="connsiteY144" fmla="*/ 5481074 h 5641173"/>
              <a:gd name="connsiteX145" fmla="*/ 6970394 w 11243827"/>
              <a:gd name="connsiteY145" fmla="*/ 5479383 h 5641173"/>
              <a:gd name="connsiteX146" fmla="*/ 6958543 w 11243827"/>
              <a:gd name="connsiteY146" fmla="*/ 5470507 h 5641173"/>
              <a:gd name="connsiteX147" fmla="*/ 6918276 w 11243827"/>
              <a:gd name="connsiteY147" fmla="*/ 5472034 h 5641173"/>
              <a:gd name="connsiteX148" fmla="*/ 6881046 w 11243827"/>
              <a:gd name="connsiteY148" fmla="*/ 5457070 h 5641173"/>
              <a:gd name="connsiteX149" fmla="*/ 6720917 w 11243827"/>
              <a:gd name="connsiteY149" fmla="*/ 5426664 h 5641173"/>
              <a:gd name="connsiteX150" fmla="*/ 6724964 w 11243827"/>
              <a:gd name="connsiteY150" fmla="*/ 5414071 h 5641173"/>
              <a:gd name="connsiteX151" fmla="*/ 6717823 w 11243827"/>
              <a:gd name="connsiteY151" fmla="*/ 5410317 h 5641173"/>
              <a:gd name="connsiteX152" fmla="*/ 6660723 w 11243827"/>
              <a:gd name="connsiteY152" fmla="*/ 5408304 h 5641173"/>
              <a:gd name="connsiteX153" fmla="*/ 6532914 w 11243827"/>
              <a:gd name="connsiteY153" fmla="*/ 5431205 h 5641173"/>
              <a:gd name="connsiteX154" fmla="*/ 6317327 w 11243827"/>
              <a:gd name="connsiteY154" fmla="*/ 5481889 h 5641173"/>
              <a:gd name="connsiteX155" fmla="*/ 6196243 w 11243827"/>
              <a:gd name="connsiteY155" fmla="*/ 5515042 h 5641173"/>
              <a:gd name="connsiteX156" fmla="*/ 6099124 w 11243827"/>
              <a:gd name="connsiteY156" fmla="*/ 5516848 h 5641173"/>
              <a:gd name="connsiteX157" fmla="*/ 6016077 w 11243827"/>
              <a:gd name="connsiteY157" fmla="*/ 5528642 h 5641173"/>
              <a:gd name="connsiteX158" fmla="*/ 6004389 w 11243827"/>
              <a:gd name="connsiteY158" fmla="*/ 5531206 h 5641173"/>
              <a:gd name="connsiteX159" fmla="*/ 5933945 w 11243827"/>
              <a:gd name="connsiteY159" fmla="*/ 5538840 h 5641173"/>
              <a:gd name="connsiteX160" fmla="*/ 5883936 w 11243827"/>
              <a:gd name="connsiteY160" fmla="*/ 5553807 h 5641173"/>
              <a:gd name="connsiteX161" fmla="*/ 5798331 w 11243827"/>
              <a:gd name="connsiteY161" fmla="*/ 5564248 h 5641173"/>
              <a:gd name="connsiteX162" fmla="*/ 5712738 w 11243827"/>
              <a:gd name="connsiteY162" fmla="*/ 5573120 h 5641173"/>
              <a:gd name="connsiteX163" fmla="*/ 5681342 w 11243827"/>
              <a:gd name="connsiteY163" fmla="*/ 5575621 h 5641173"/>
              <a:gd name="connsiteX164" fmla="*/ 5627167 w 11243827"/>
              <a:gd name="connsiteY164" fmla="*/ 5583215 h 5641173"/>
              <a:gd name="connsiteX165" fmla="*/ 5591414 w 11243827"/>
              <a:gd name="connsiteY165" fmla="*/ 5587695 h 5641173"/>
              <a:gd name="connsiteX166" fmla="*/ 5583028 w 11243827"/>
              <a:gd name="connsiteY166" fmla="*/ 5580877 h 5641173"/>
              <a:gd name="connsiteX167" fmla="*/ 5549426 w 11243827"/>
              <a:gd name="connsiteY167" fmla="*/ 5582858 h 5641173"/>
              <a:gd name="connsiteX168" fmla="*/ 5519999 w 11243827"/>
              <a:gd name="connsiteY168" fmla="*/ 5592246 h 5641173"/>
              <a:gd name="connsiteX169" fmla="*/ 5480028 w 11243827"/>
              <a:gd name="connsiteY169" fmla="*/ 5597282 h 5641173"/>
              <a:gd name="connsiteX170" fmla="*/ 5456175 w 11243827"/>
              <a:gd name="connsiteY170" fmla="*/ 5600371 h 5641173"/>
              <a:gd name="connsiteX171" fmla="*/ 5388463 w 11243827"/>
              <a:gd name="connsiteY171" fmla="*/ 5602638 h 5641173"/>
              <a:gd name="connsiteX172" fmla="*/ 5265898 w 11243827"/>
              <a:gd name="connsiteY172" fmla="*/ 5591830 h 5641173"/>
              <a:gd name="connsiteX173" fmla="*/ 5231231 w 11243827"/>
              <a:gd name="connsiteY173" fmla="*/ 5592790 h 5641173"/>
              <a:gd name="connsiteX174" fmla="*/ 5226996 w 11243827"/>
              <a:gd name="connsiteY174" fmla="*/ 5595040 h 5641173"/>
              <a:gd name="connsiteX175" fmla="*/ 5175988 w 11243827"/>
              <a:gd name="connsiteY175" fmla="*/ 5588131 h 5641173"/>
              <a:gd name="connsiteX176" fmla="*/ 5107470 w 11243827"/>
              <a:gd name="connsiteY176" fmla="*/ 5594771 h 5641173"/>
              <a:gd name="connsiteX177" fmla="*/ 5027868 w 11243827"/>
              <a:gd name="connsiteY177" fmla="*/ 5605624 h 5641173"/>
              <a:gd name="connsiteX178" fmla="*/ 5007324 w 11243827"/>
              <a:gd name="connsiteY178" fmla="*/ 5609209 h 5641173"/>
              <a:gd name="connsiteX179" fmla="*/ 4952559 w 11243827"/>
              <a:gd name="connsiteY179" fmla="*/ 5611402 h 5641173"/>
              <a:gd name="connsiteX180" fmla="*/ 4826081 w 11243827"/>
              <a:gd name="connsiteY180" fmla="*/ 5616191 h 5641173"/>
              <a:gd name="connsiteX181" fmla="*/ 4823501 w 11243827"/>
              <a:gd name="connsiteY181" fmla="*/ 5619174 h 5641173"/>
              <a:gd name="connsiteX182" fmla="*/ 4813093 w 11243827"/>
              <a:gd name="connsiteY182" fmla="*/ 5620026 h 5641173"/>
              <a:gd name="connsiteX183" fmla="*/ 4810563 w 11243827"/>
              <a:gd name="connsiteY183" fmla="*/ 5620787 h 5641173"/>
              <a:gd name="connsiteX184" fmla="*/ 4795818 w 11243827"/>
              <a:gd name="connsiteY184" fmla="*/ 5624618 h 5641173"/>
              <a:gd name="connsiteX185" fmla="*/ 4758404 w 11243827"/>
              <a:gd name="connsiteY185" fmla="*/ 5619510 h 5641173"/>
              <a:gd name="connsiteX186" fmla="*/ 4717254 w 11243827"/>
              <a:gd name="connsiteY186" fmla="*/ 5624155 h 5641173"/>
              <a:gd name="connsiteX187" fmla="*/ 4591958 w 11243827"/>
              <a:gd name="connsiteY187" fmla="*/ 5624710 h 5641173"/>
              <a:gd name="connsiteX188" fmla="*/ 4476215 w 11243827"/>
              <a:gd name="connsiteY188" fmla="*/ 5628210 h 5641173"/>
              <a:gd name="connsiteX189" fmla="*/ 4425193 w 11243827"/>
              <a:gd name="connsiteY189" fmla="*/ 5627414 h 5641173"/>
              <a:gd name="connsiteX190" fmla="*/ 4383866 w 11243827"/>
              <a:gd name="connsiteY190" fmla="*/ 5626546 h 5641173"/>
              <a:gd name="connsiteX191" fmla="*/ 4385596 w 11243827"/>
              <a:gd name="connsiteY191" fmla="*/ 5634646 h 5641173"/>
              <a:gd name="connsiteX192" fmla="*/ 4360864 w 11243827"/>
              <a:gd name="connsiteY192" fmla="*/ 5641173 h 5641173"/>
              <a:gd name="connsiteX193" fmla="*/ 4328321 w 11243827"/>
              <a:gd name="connsiteY193" fmla="*/ 5626332 h 5641173"/>
              <a:gd name="connsiteX194" fmla="*/ 4309842 w 11243827"/>
              <a:gd name="connsiteY194" fmla="*/ 5626471 h 5641173"/>
              <a:gd name="connsiteX195" fmla="*/ 4277424 w 11243827"/>
              <a:gd name="connsiteY195" fmla="*/ 5631598 h 5641173"/>
              <a:gd name="connsiteX196" fmla="*/ 4266627 w 11243827"/>
              <a:gd name="connsiteY196" fmla="*/ 5633969 h 5641173"/>
              <a:gd name="connsiteX197" fmla="*/ 4185525 w 11243827"/>
              <a:gd name="connsiteY197" fmla="*/ 5617508 h 5641173"/>
              <a:gd name="connsiteX198" fmla="*/ 4177617 w 11243827"/>
              <a:gd name="connsiteY198" fmla="*/ 5610903 h 5641173"/>
              <a:gd name="connsiteX199" fmla="*/ 4136948 w 11243827"/>
              <a:gd name="connsiteY199" fmla="*/ 5608031 h 5641173"/>
              <a:gd name="connsiteX200" fmla="*/ 4132323 w 11243827"/>
              <a:gd name="connsiteY200" fmla="*/ 5609784 h 5641173"/>
              <a:gd name="connsiteX201" fmla="*/ 4098620 w 11243827"/>
              <a:gd name="connsiteY201" fmla="*/ 5599672 h 5641173"/>
              <a:gd name="connsiteX202" fmla="*/ 3963475 w 11243827"/>
              <a:gd name="connsiteY202" fmla="*/ 5581841 h 5641173"/>
              <a:gd name="connsiteX203" fmla="*/ 3703613 w 11243827"/>
              <a:gd name="connsiteY203" fmla="*/ 5572482 h 5641173"/>
              <a:gd name="connsiteX204" fmla="*/ 3432987 w 11243827"/>
              <a:gd name="connsiteY204" fmla="*/ 5545768 h 5641173"/>
              <a:gd name="connsiteX205" fmla="*/ 3176381 w 11243827"/>
              <a:gd name="connsiteY205" fmla="*/ 5556110 h 5641173"/>
              <a:gd name="connsiteX206" fmla="*/ 2710156 w 11243827"/>
              <a:gd name="connsiteY206" fmla="*/ 5527517 h 5641173"/>
              <a:gd name="connsiteX207" fmla="*/ 2550206 w 11243827"/>
              <a:gd name="connsiteY207" fmla="*/ 5524958 h 5641173"/>
              <a:gd name="connsiteX208" fmla="*/ 2443041 w 11243827"/>
              <a:gd name="connsiteY208" fmla="*/ 5523990 h 5641173"/>
              <a:gd name="connsiteX209" fmla="*/ 2435613 w 11243827"/>
              <a:gd name="connsiteY209" fmla="*/ 5526704 h 5641173"/>
              <a:gd name="connsiteX210" fmla="*/ 2405682 w 11243827"/>
              <a:gd name="connsiteY210" fmla="*/ 5528307 h 5641173"/>
              <a:gd name="connsiteX211" fmla="*/ 2397487 w 11243827"/>
              <a:gd name="connsiteY211" fmla="*/ 5540337 h 5641173"/>
              <a:gd name="connsiteX212" fmla="*/ 2297454 w 11243827"/>
              <a:gd name="connsiteY212" fmla="*/ 5550765 h 5641173"/>
              <a:gd name="connsiteX213" fmla="*/ 2056700 w 11243827"/>
              <a:gd name="connsiteY213" fmla="*/ 5555489 h 5641173"/>
              <a:gd name="connsiteX214" fmla="*/ 1878530 w 11243827"/>
              <a:gd name="connsiteY214" fmla="*/ 5535330 h 5641173"/>
              <a:gd name="connsiteX215" fmla="*/ 1859292 w 11243827"/>
              <a:gd name="connsiteY215" fmla="*/ 5535461 h 5641173"/>
              <a:gd name="connsiteX216" fmla="*/ 1835626 w 11243827"/>
              <a:gd name="connsiteY216" fmla="*/ 5533793 h 5641173"/>
              <a:gd name="connsiteX217" fmla="*/ 1798939 w 11243827"/>
              <a:gd name="connsiteY217" fmla="*/ 5540285 h 5641173"/>
              <a:gd name="connsiteX218" fmla="*/ 1779046 w 11243827"/>
              <a:gd name="connsiteY218" fmla="*/ 5549949 h 5641173"/>
              <a:gd name="connsiteX219" fmla="*/ 1772421 w 11243827"/>
              <a:gd name="connsiteY219" fmla="*/ 5549018 h 5641173"/>
              <a:gd name="connsiteX220" fmla="*/ 1772052 w 11243827"/>
              <a:gd name="connsiteY220" fmla="*/ 5545689 h 5641173"/>
              <a:gd name="connsiteX221" fmla="*/ 1711543 w 11243827"/>
              <a:gd name="connsiteY221" fmla="*/ 5534558 h 5641173"/>
              <a:gd name="connsiteX222" fmla="*/ 1698891 w 11243827"/>
              <a:gd name="connsiteY222" fmla="*/ 5513187 h 5641173"/>
              <a:gd name="connsiteX223" fmla="*/ 1538763 w 11243827"/>
              <a:gd name="connsiteY223" fmla="*/ 5482781 h 5641173"/>
              <a:gd name="connsiteX224" fmla="*/ 1501533 w 11243827"/>
              <a:gd name="connsiteY224" fmla="*/ 5467817 h 5641173"/>
              <a:gd name="connsiteX225" fmla="*/ 1461266 w 11243827"/>
              <a:gd name="connsiteY225" fmla="*/ 5469343 h 5641173"/>
              <a:gd name="connsiteX226" fmla="*/ 1449415 w 11243827"/>
              <a:gd name="connsiteY226" fmla="*/ 5460467 h 5641173"/>
              <a:gd name="connsiteX227" fmla="*/ 1447454 w 11243827"/>
              <a:gd name="connsiteY227" fmla="*/ 5458776 h 5641173"/>
              <a:gd name="connsiteX228" fmla="*/ 1437814 w 11243827"/>
              <a:gd name="connsiteY228" fmla="*/ 5455515 h 5641173"/>
              <a:gd name="connsiteX229" fmla="*/ 1437334 w 11243827"/>
              <a:gd name="connsiteY229" fmla="*/ 5450209 h 5641173"/>
              <a:gd name="connsiteX230" fmla="*/ 1424429 w 11243827"/>
              <a:gd name="connsiteY230" fmla="*/ 5442157 h 5641173"/>
              <a:gd name="connsiteX231" fmla="*/ 1406063 w 11243827"/>
              <a:gd name="connsiteY231" fmla="*/ 5437380 h 5641173"/>
              <a:gd name="connsiteX232" fmla="*/ 1316379 w 11243827"/>
              <a:gd name="connsiteY232" fmla="*/ 5419601 h 5641173"/>
              <a:gd name="connsiteX233" fmla="*/ 1264090 w 11243827"/>
              <a:gd name="connsiteY233" fmla="*/ 5406153 h 5641173"/>
              <a:gd name="connsiteX234" fmla="*/ 1246374 w 11243827"/>
              <a:gd name="connsiteY234" fmla="*/ 5396631 h 5641173"/>
              <a:gd name="connsiteX235" fmla="*/ 1220190 w 11243827"/>
              <a:gd name="connsiteY235" fmla="*/ 5386301 h 5641173"/>
              <a:gd name="connsiteX236" fmla="*/ 1175643 w 11243827"/>
              <a:gd name="connsiteY236" fmla="*/ 5364651 h 5641173"/>
              <a:gd name="connsiteX237" fmla="*/ 1150342 w 11243827"/>
              <a:gd name="connsiteY237" fmla="*/ 5358447 h 5641173"/>
              <a:gd name="connsiteX238" fmla="*/ 1137272 w 11243827"/>
              <a:gd name="connsiteY238" fmla="*/ 5351191 h 5641173"/>
              <a:gd name="connsiteX239" fmla="*/ 1131268 w 11243827"/>
              <a:gd name="connsiteY239" fmla="*/ 5350530 h 5641173"/>
              <a:gd name="connsiteX240" fmla="*/ 1112024 w 11243827"/>
              <a:gd name="connsiteY240" fmla="*/ 5345786 h 5641173"/>
              <a:gd name="connsiteX241" fmla="*/ 1100870 w 11243827"/>
              <a:gd name="connsiteY241" fmla="*/ 5343651 h 5641173"/>
              <a:gd name="connsiteX242" fmla="*/ 1096383 w 11243827"/>
              <a:gd name="connsiteY242" fmla="*/ 5343015 h 5641173"/>
              <a:gd name="connsiteX243" fmla="*/ 1085571 w 11243827"/>
              <a:gd name="connsiteY243" fmla="*/ 5345836 h 5641173"/>
              <a:gd name="connsiteX244" fmla="*/ 1073168 w 11243827"/>
              <a:gd name="connsiteY244" fmla="*/ 5341521 h 5641173"/>
              <a:gd name="connsiteX245" fmla="*/ 1058039 w 11243827"/>
              <a:gd name="connsiteY245" fmla="*/ 5343504 h 5641173"/>
              <a:gd name="connsiteX246" fmla="*/ 1055426 w 11243827"/>
              <a:gd name="connsiteY246" fmla="*/ 5339088 h 5641173"/>
              <a:gd name="connsiteX247" fmla="*/ 1044738 w 11243827"/>
              <a:gd name="connsiteY247" fmla="*/ 5333063 h 5641173"/>
              <a:gd name="connsiteX248" fmla="*/ 1033909 w 11243827"/>
              <a:gd name="connsiteY248" fmla="*/ 5335680 h 5641173"/>
              <a:gd name="connsiteX249" fmla="*/ 1012649 w 11243827"/>
              <a:gd name="connsiteY249" fmla="*/ 5334541 h 5641173"/>
              <a:gd name="connsiteX250" fmla="*/ 1007115 w 11243827"/>
              <a:gd name="connsiteY250" fmla="*/ 5332775 h 5641173"/>
              <a:gd name="connsiteX251" fmla="*/ 986002 w 11243827"/>
              <a:gd name="connsiteY251" fmla="*/ 5334906 h 5641173"/>
              <a:gd name="connsiteX252" fmla="*/ 953418 w 11243827"/>
              <a:gd name="connsiteY252" fmla="*/ 5333901 h 5641173"/>
              <a:gd name="connsiteX253" fmla="*/ 916854 w 11243827"/>
              <a:gd name="connsiteY253" fmla="*/ 5329435 h 5641173"/>
              <a:gd name="connsiteX254" fmla="*/ 905651 w 11243827"/>
              <a:gd name="connsiteY254" fmla="*/ 5332114 h 5641173"/>
              <a:gd name="connsiteX255" fmla="*/ 836961 w 11243827"/>
              <a:gd name="connsiteY255" fmla="*/ 5330803 h 5641173"/>
              <a:gd name="connsiteX256" fmla="*/ 817627 w 11243827"/>
              <a:gd name="connsiteY256" fmla="*/ 5330580 h 5641173"/>
              <a:gd name="connsiteX257" fmla="*/ 801817 w 11243827"/>
              <a:gd name="connsiteY257" fmla="*/ 5325937 h 5641173"/>
              <a:gd name="connsiteX258" fmla="*/ 798857 w 11243827"/>
              <a:gd name="connsiteY258" fmla="*/ 5320979 h 5641173"/>
              <a:gd name="connsiteX259" fmla="*/ 788354 w 11243827"/>
              <a:gd name="connsiteY259" fmla="*/ 5320143 h 5641173"/>
              <a:gd name="connsiteX260" fmla="*/ 785726 w 11243827"/>
              <a:gd name="connsiteY260" fmla="*/ 5318989 h 5641173"/>
              <a:gd name="connsiteX261" fmla="*/ 770507 w 11243827"/>
              <a:gd name="connsiteY261" fmla="*/ 5313309 h 5641173"/>
              <a:gd name="connsiteX262" fmla="*/ 733810 w 11243827"/>
              <a:gd name="connsiteY262" fmla="*/ 5324286 h 5641173"/>
              <a:gd name="connsiteX263" fmla="*/ 692117 w 11243827"/>
              <a:gd name="connsiteY263" fmla="*/ 5318786 h 5641173"/>
              <a:gd name="connsiteX264" fmla="*/ 528894 w 11243827"/>
              <a:gd name="connsiteY264" fmla="*/ 5327578 h 5641173"/>
              <a:gd name="connsiteX265" fmla="*/ 507005 w 11243827"/>
              <a:gd name="connsiteY265" fmla="*/ 5310149 h 5641173"/>
              <a:gd name="connsiteX266" fmla="*/ 441302 w 11243827"/>
              <a:gd name="connsiteY266" fmla="*/ 5307062 h 5641173"/>
              <a:gd name="connsiteX267" fmla="*/ 336819 w 11243827"/>
              <a:gd name="connsiteY267" fmla="*/ 5336690 h 5641173"/>
              <a:gd name="connsiteX268" fmla="*/ 215763 w 11243827"/>
              <a:gd name="connsiteY268" fmla="*/ 5332575 h 5641173"/>
              <a:gd name="connsiteX269" fmla="*/ 205927 w 11243827"/>
              <a:gd name="connsiteY269" fmla="*/ 5339672 h 5641173"/>
              <a:gd name="connsiteX270" fmla="*/ 194189 w 11243827"/>
              <a:gd name="connsiteY270" fmla="*/ 5343588 h 5641173"/>
              <a:gd name="connsiteX271" fmla="*/ 192552 w 11243827"/>
              <a:gd name="connsiteY271" fmla="*/ 5342845 h 5641173"/>
              <a:gd name="connsiteX272" fmla="*/ 178320 w 11243827"/>
              <a:gd name="connsiteY272" fmla="*/ 5343766 h 5641173"/>
              <a:gd name="connsiteX273" fmla="*/ 175596 w 11243827"/>
              <a:gd name="connsiteY273" fmla="*/ 5346411 h 5641173"/>
              <a:gd name="connsiteX274" fmla="*/ 165951 w 11243827"/>
              <a:gd name="connsiteY274" fmla="*/ 5347808 h 5641173"/>
              <a:gd name="connsiteX275" fmla="*/ 147287 w 11243827"/>
              <a:gd name="connsiteY275" fmla="*/ 5352625 h 5641173"/>
              <a:gd name="connsiteX276" fmla="*/ 143484 w 11243827"/>
              <a:gd name="connsiteY276" fmla="*/ 5351591 h 5641173"/>
              <a:gd name="connsiteX277" fmla="*/ 114847 w 11243827"/>
              <a:gd name="connsiteY277" fmla="*/ 5355844 h 5641173"/>
              <a:gd name="connsiteX278" fmla="*/ 114306 w 11243827"/>
              <a:gd name="connsiteY278" fmla="*/ 5354983 h 5641173"/>
              <a:gd name="connsiteX279" fmla="*/ 105588 w 11243827"/>
              <a:gd name="connsiteY279" fmla="*/ 5352169 h 5641173"/>
              <a:gd name="connsiteX280" fmla="*/ 89264 w 11243827"/>
              <a:gd name="connsiteY280" fmla="*/ 5348886 h 5641173"/>
              <a:gd name="connsiteX281" fmla="*/ 49794 w 11243827"/>
              <a:gd name="connsiteY281" fmla="*/ 5329950 h 5641173"/>
              <a:gd name="connsiteX282" fmla="*/ 19924 w 11243827"/>
              <a:gd name="connsiteY282" fmla="*/ 5334282 h 5641173"/>
              <a:gd name="connsiteX283" fmla="*/ 13819 w 11243827"/>
              <a:gd name="connsiteY283" fmla="*/ 5334653 h 5641173"/>
              <a:gd name="connsiteX284" fmla="*/ 13657 w 11243827"/>
              <a:gd name="connsiteY284" fmla="*/ 5334455 h 5641173"/>
              <a:gd name="connsiteX285" fmla="*/ 7139 w 11243827"/>
              <a:gd name="connsiteY285" fmla="*/ 5334438 h 5641173"/>
              <a:gd name="connsiteX286" fmla="*/ 2684 w 11243827"/>
              <a:gd name="connsiteY286" fmla="*/ 5335333 h 5641173"/>
              <a:gd name="connsiteX287" fmla="*/ 0 w 11243827"/>
              <a:gd name="connsiteY287" fmla="*/ 5335496 h 5641173"/>
              <a:gd name="connsiteX288" fmla="*/ 0 w 11243827"/>
              <a:gd name="connsiteY288" fmla="*/ 10592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257007 w 11243827"/>
              <a:gd name="connsiteY57" fmla="*/ 553718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12803 w 11243827"/>
              <a:gd name="connsiteY105" fmla="*/ 5629702 h 5641173"/>
              <a:gd name="connsiteX106" fmla="*/ 7890915 w 11243827"/>
              <a:gd name="connsiteY106" fmla="*/ 5612272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20917 w 11243827"/>
              <a:gd name="connsiteY148" fmla="*/ 5426664 h 5641173"/>
              <a:gd name="connsiteX149" fmla="*/ 6724964 w 11243827"/>
              <a:gd name="connsiteY149" fmla="*/ 5414071 h 5641173"/>
              <a:gd name="connsiteX150" fmla="*/ 6717823 w 11243827"/>
              <a:gd name="connsiteY150" fmla="*/ 5410317 h 5641173"/>
              <a:gd name="connsiteX151" fmla="*/ 6660723 w 11243827"/>
              <a:gd name="connsiteY151" fmla="*/ 5408304 h 5641173"/>
              <a:gd name="connsiteX152" fmla="*/ 6532914 w 11243827"/>
              <a:gd name="connsiteY152" fmla="*/ 5431205 h 5641173"/>
              <a:gd name="connsiteX153" fmla="*/ 6317327 w 11243827"/>
              <a:gd name="connsiteY153" fmla="*/ 5481889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98891 w 11243827"/>
              <a:gd name="connsiteY221" fmla="*/ 551318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28894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257007 w 11243827"/>
              <a:gd name="connsiteY57" fmla="*/ 553718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12803 w 11243827"/>
              <a:gd name="connsiteY105" fmla="*/ 5629702 h 5641173"/>
              <a:gd name="connsiteX106" fmla="*/ 7890915 w 11243827"/>
              <a:gd name="connsiteY106" fmla="*/ 5612272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20917 w 11243827"/>
              <a:gd name="connsiteY148" fmla="*/ 5426664 h 5641173"/>
              <a:gd name="connsiteX149" fmla="*/ 6724964 w 11243827"/>
              <a:gd name="connsiteY149" fmla="*/ 5414071 h 5641173"/>
              <a:gd name="connsiteX150" fmla="*/ 6683286 w 11243827"/>
              <a:gd name="connsiteY150" fmla="*/ 5405383 h 5641173"/>
              <a:gd name="connsiteX151" fmla="*/ 6660723 w 11243827"/>
              <a:gd name="connsiteY151" fmla="*/ 5408304 h 5641173"/>
              <a:gd name="connsiteX152" fmla="*/ 6532914 w 11243827"/>
              <a:gd name="connsiteY152" fmla="*/ 5431205 h 5641173"/>
              <a:gd name="connsiteX153" fmla="*/ 6317327 w 11243827"/>
              <a:gd name="connsiteY153" fmla="*/ 5481889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98891 w 11243827"/>
              <a:gd name="connsiteY221" fmla="*/ 551318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28894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257007 w 11243827"/>
              <a:gd name="connsiteY57" fmla="*/ 553718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12803 w 11243827"/>
              <a:gd name="connsiteY105" fmla="*/ 5629702 h 5641173"/>
              <a:gd name="connsiteX106" fmla="*/ 7890915 w 11243827"/>
              <a:gd name="connsiteY106" fmla="*/ 5612272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20917 w 11243827"/>
              <a:gd name="connsiteY148" fmla="*/ 5637174 h 5641173"/>
              <a:gd name="connsiteX149" fmla="*/ 6724964 w 11243827"/>
              <a:gd name="connsiteY149" fmla="*/ 5414071 h 5641173"/>
              <a:gd name="connsiteX150" fmla="*/ 6683286 w 11243827"/>
              <a:gd name="connsiteY150" fmla="*/ 5405383 h 5641173"/>
              <a:gd name="connsiteX151" fmla="*/ 6660723 w 11243827"/>
              <a:gd name="connsiteY151" fmla="*/ 5408304 h 5641173"/>
              <a:gd name="connsiteX152" fmla="*/ 6532914 w 11243827"/>
              <a:gd name="connsiteY152" fmla="*/ 5431205 h 5641173"/>
              <a:gd name="connsiteX153" fmla="*/ 6317327 w 11243827"/>
              <a:gd name="connsiteY153" fmla="*/ 5481889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98891 w 11243827"/>
              <a:gd name="connsiteY221" fmla="*/ 551318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28894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257007 w 11243827"/>
              <a:gd name="connsiteY57" fmla="*/ 553718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12803 w 11243827"/>
              <a:gd name="connsiteY105" fmla="*/ 5629702 h 5641173"/>
              <a:gd name="connsiteX106" fmla="*/ 7890915 w 11243827"/>
              <a:gd name="connsiteY106" fmla="*/ 5612272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804792 w 11243827"/>
              <a:gd name="connsiteY148" fmla="*/ 5439822 h 5641173"/>
              <a:gd name="connsiteX149" fmla="*/ 6724964 w 11243827"/>
              <a:gd name="connsiteY149" fmla="*/ 5414071 h 5641173"/>
              <a:gd name="connsiteX150" fmla="*/ 6683286 w 11243827"/>
              <a:gd name="connsiteY150" fmla="*/ 5405383 h 5641173"/>
              <a:gd name="connsiteX151" fmla="*/ 6660723 w 11243827"/>
              <a:gd name="connsiteY151" fmla="*/ 5408304 h 5641173"/>
              <a:gd name="connsiteX152" fmla="*/ 6532914 w 11243827"/>
              <a:gd name="connsiteY152" fmla="*/ 5431205 h 5641173"/>
              <a:gd name="connsiteX153" fmla="*/ 6317327 w 11243827"/>
              <a:gd name="connsiteY153" fmla="*/ 5481889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98891 w 11243827"/>
              <a:gd name="connsiteY221" fmla="*/ 551318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28894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257007 w 11243827"/>
              <a:gd name="connsiteY57" fmla="*/ 553718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12803 w 11243827"/>
              <a:gd name="connsiteY105" fmla="*/ 5629702 h 5641173"/>
              <a:gd name="connsiteX106" fmla="*/ 7890915 w 11243827"/>
              <a:gd name="connsiteY106" fmla="*/ 5612272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804792 w 11243827"/>
              <a:gd name="connsiteY148" fmla="*/ 5439822 h 5641173"/>
              <a:gd name="connsiteX149" fmla="*/ 6724964 w 11243827"/>
              <a:gd name="connsiteY149" fmla="*/ 5414071 h 5641173"/>
              <a:gd name="connsiteX150" fmla="*/ 6683286 w 11243827"/>
              <a:gd name="connsiteY150" fmla="*/ 5405383 h 5641173"/>
              <a:gd name="connsiteX151" fmla="*/ 6660723 w 11243827"/>
              <a:gd name="connsiteY151" fmla="*/ 5408304 h 5641173"/>
              <a:gd name="connsiteX152" fmla="*/ 6532914 w 11243827"/>
              <a:gd name="connsiteY152" fmla="*/ 5431205 h 5641173"/>
              <a:gd name="connsiteX153" fmla="*/ 6317327 w 11243827"/>
              <a:gd name="connsiteY153" fmla="*/ 5481889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98891 w 11243827"/>
              <a:gd name="connsiteY221" fmla="*/ 551318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28894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257007 w 11243827"/>
              <a:gd name="connsiteY57" fmla="*/ 553718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12803 w 11243827"/>
              <a:gd name="connsiteY105" fmla="*/ 5629702 h 5641173"/>
              <a:gd name="connsiteX106" fmla="*/ 7890915 w 11243827"/>
              <a:gd name="connsiteY106" fmla="*/ 5612272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60723 w 11243827"/>
              <a:gd name="connsiteY151" fmla="*/ 5408304 h 5641173"/>
              <a:gd name="connsiteX152" fmla="*/ 6532914 w 11243827"/>
              <a:gd name="connsiteY152" fmla="*/ 5431205 h 5641173"/>
              <a:gd name="connsiteX153" fmla="*/ 6317327 w 11243827"/>
              <a:gd name="connsiteY153" fmla="*/ 5481889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98891 w 11243827"/>
              <a:gd name="connsiteY221" fmla="*/ 551318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28894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257007 w 11243827"/>
              <a:gd name="connsiteY57" fmla="*/ 553718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12803 w 11243827"/>
              <a:gd name="connsiteY105" fmla="*/ 5629702 h 5641173"/>
              <a:gd name="connsiteX106" fmla="*/ 7890915 w 11243827"/>
              <a:gd name="connsiteY106" fmla="*/ 5612272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60723 w 11243827"/>
              <a:gd name="connsiteY151" fmla="*/ 5408304 h 5641173"/>
              <a:gd name="connsiteX152" fmla="*/ 6532914 w 11243827"/>
              <a:gd name="connsiteY152" fmla="*/ 5431205 h 5641173"/>
              <a:gd name="connsiteX153" fmla="*/ 6317327 w 11243827"/>
              <a:gd name="connsiteY153" fmla="*/ 5481889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98891 w 11243827"/>
              <a:gd name="connsiteY221" fmla="*/ 551318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28894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257007 w 11243827"/>
              <a:gd name="connsiteY57" fmla="*/ 553718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12803 w 11243827"/>
              <a:gd name="connsiteY105" fmla="*/ 5629702 h 5641173"/>
              <a:gd name="connsiteX106" fmla="*/ 7890915 w 11243827"/>
              <a:gd name="connsiteY106" fmla="*/ 5612272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60723 w 11243827"/>
              <a:gd name="connsiteY151" fmla="*/ 540830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98891 w 11243827"/>
              <a:gd name="connsiteY221" fmla="*/ 551318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28894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257007 w 11243827"/>
              <a:gd name="connsiteY57" fmla="*/ 553718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12803 w 11243827"/>
              <a:gd name="connsiteY105" fmla="*/ 5629702 h 5641173"/>
              <a:gd name="connsiteX106" fmla="*/ 7890915 w 11243827"/>
              <a:gd name="connsiteY106" fmla="*/ 5612272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98891 w 11243827"/>
              <a:gd name="connsiteY221" fmla="*/ 551318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28894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257007 w 11243827"/>
              <a:gd name="connsiteY57" fmla="*/ 553718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890915 w 11243827"/>
              <a:gd name="connsiteY106" fmla="*/ 5612272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98891 w 11243827"/>
              <a:gd name="connsiteY221" fmla="*/ 551318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28894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87273"/>
              <a:gd name="connsiteX1" fmla="*/ 11243827 w 11243827"/>
              <a:gd name="connsiteY1" fmla="*/ 1470035 h 5687273"/>
              <a:gd name="connsiteX2" fmla="*/ 11243827 w 11243827"/>
              <a:gd name="connsiteY2" fmla="*/ 5001571 h 5687273"/>
              <a:gd name="connsiteX3" fmla="*/ 11243827 w 11243827"/>
              <a:gd name="connsiteY3" fmla="*/ 5209610 h 5687273"/>
              <a:gd name="connsiteX4" fmla="*/ 11240675 w 11243827"/>
              <a:gd name="connsiteY4" fmla="*/ 5210442 h 5687273"/>
              <a:gd name="connsiteX5" fmla="*/ 11179959 w 11243827"/>
              <a:gd name="connsiteY5" fmla="*/ 5221199 h 5687273"/>
              <a:gd name="connsiteX6" fmla="*/ 11105493 w 11243827"/>
              <a:gd name="connsiteY6" fmla="*/ 5259905 h 5687273"/>
              <a:gd name="connsiteX7" fmla="*/ 11078640 w 11243827"/>
              <a:gd name="connsiteY7" fmla="*/ 5263531 h 5687273"/>
              <a:gd name="connsiteX8" fmla="*/ 11079616 w 11243827"/>
              <a:gd name="connsiteY8" fmla="*/ 5270380 h 5687273"/>
              <a:gd name="connsiteX9" fmla="*/ 11069641 w 11243827"/>
              <a:gd name="connsiteY9" fmla="*/ 5270884 h 5687273"/>
              <a:gd name="connsiteX10" fmla="*/ 11047377 w 11243827"/>
              <a:gd name="connsiteY10" fmla="*/ 5271051 h 5687273"/>
              <a:gd name="connsiteX11" fmla="*/ 10980705 w 11243827"/>
              <a:gd name="connsiteY11" fmla="*/ 5272951 h 5687273"/>
              <a:gd name="connsiteX12" fmla="*/ 10962514 w 11243827"/>
              <a:gd name="connsiteY12" fmla="*/ 5286084 h 5687273"/>
              <a:gd name="connsiteX13" fmla="*/ 10945307 w 11243827"/>
              <a:gd name="connsiteY13" fmla="*/ 5286290 h 5687273"/>
              <a:gd name="connsiteX14" fmla="*/ 10845516 w 11243827"/>
              <a:gd name="connsiteY14" fmla="*/ 5303894 h 5687273"/>
              <a:gd name="connsiteX15" fmla="*/ 10831795 w 11243827"/>
              <a:gd name="connsiteY15" fmla="*/ 5305210 h 5687273"/>
              <a:gd name="connsiteX16" fmla="*/ 10824365 w 11243827"/>
              <a:gd name="connsiteY16" fmla="*/ 5311111 h 5687273"/>
              <a:gd name="connsiteX17" fmla="*/ 10797756 w 11243827"/>
              <a:gd name="connsiteY17" fmla="*/ 5312285 h 5687273"/>
              <a:gd name="connsiteX18" fmla="*/ 10796525 w 11243827"/>
              <a:gd name="connsiteY18" fmla="*/ 5315645 h 5687273"/>
              <a:gd name="connsiteX19" fmla="*/ 10709063 w 11243827"/>
              <a:gd name="connsiteY19" fmla="*/ 5344492 h 5687273"/>
              <a:gd name="connsiteX20" fmla="*/ 10694078 w 11243827"/>
              <a:gd name="connsiteY20" fmla="*/ 5349258 h 5687273"/>
              <a:gd name="connsiteX21" fmla="*/ 10681131 w 11243827"/>
              <a:gd name="connsiteY21" fmla="*/ 5347812 h 5687273"/>
              <a:gd name="connsiteX22" fmla="*/ 10609448 w 11243827"/>
              <a:gd name="connsiteY22" fmla="*/ 5351931 h 5687273"/>
              <a:gd name="connsiteX23" fmla="*/ 10592397 w 11243827"/>
              <a:gd name="connsiteY23" fmla="*/ 5349402 h 5687273"/>
              <a:gd name="connsiteX24" fmla="*/ 10585227 w 11243827"/>
              <a:gd name="connsiteY24" fmla="*/ 5344063 h 5687273"/>
              <a:gd name="connsiteX25" fmla="*/ 10557472 w 11243827"/>
              <a:gd name="connsiteY25" fmla="*/ 5354151 h 5687273"/>
              <a:gd name="connsiteX26" fmla="*/ 10514646 w 11243827"/>
              <a:gd name="connsiteY26" fmla="*/ 5361064 h 5687273"/>
              <a:gd name="connsiteX27" fmla="*/ 10494292 w 11243827"/>
              <a:gd name="connsiteY27" fmla="*/ 5366054 h 5687273"/>
              <a:gd name="connsiteX28" fmla="*/ 10477869 w 11243827"/>
              <a:gd name="connsiteY28" fmla="*/ 5363025 h 5687273"/>
              <a:gd name="connsiteX29" fmla="*/ 10384411 w 11243827"/>
              <a:gd name="connsiteY29" fmla="*/ 5362257 h 5687273"/>
              <a:gd name="connsiteX30" fmla="*/ 10362921 w 11243827"/>
              <a:gd name="connsiteY30" fmla="*/ 5357444 h 5687273"/>
              <a:gd name="connsiteX31" fmla="*/ 10352736 w 11243827"/>
              <a:gd name="connsiteY31" fmla="*/ 5347851 h 5687273"/>
              <a:gd name="connsiteX32" fmla="*/ 10344754 w 11243827"/>
              <a:gd name="connsiteY32" fmla="*/ 5351272 h 5687273"/>
              <a:gd name="connsiteX33" fmla="*/ 10288226 w 11243827"/>
              <a:gd name="connsiteY33" fmla="*/ 5351613 h 5687273"/>
              <a:gd name="connsiteX34" fmla="*/ 10251350 w 11243827"/>
              <a:gd name="connsiteY34" fmla="*/ 5352711 h 5687273"/>
              <a:gd name="connsiteX35" fmla="*/ 10249108 w 11243827"/>
              <a:gd name="connsiteY35" fmla="*/ 5365881 h 5687273"/>
              <a:gd name="connsiteX36" fmla="*/ 10216272 w 11243827"/>
              <a:gd name="connsiteY36" fmla="*/ 5370573 h 5687273"/>
              <a:gd name="connsiteX37" fmla="*/ 10181278 w 11243827"/>
              <a:gd name="connsiteY37" fmla="*/ 5362119 h 5687273"/>
              <a:gd name="connsiteX38" fmla="*/ 10140033 w 11243827"/>
              <a:gd name="connsiteY38" fmla="*/ 5363304 h 5687273"/>
              <a:gd name="connsiteX39" fmla="*/ 10115353 w 11243827"/>
              <a:gd name="connsiteY39" fmla="*/ 5363869 h 5687273"/>
              <a:gd name="connsiteX40" fmla="*/ 10050578 w 11243827"/>
              <a:gd name="connsiteY40" fmla="*/ 5376153 h 5687273"/>
              <a:gd name="connsiteX41" fmla="*/ 9945478 w 11243827"/>
              <a:gd name="connsiteY41" fmla="*/ 5422859 h 5687273"/>
              <a:gd name="connsiteX42" fmla="*/ 9912481 w 11243827"/>
              <a:gd name="connsiteY42" fmla="*/ 5429477 h 5687273"/>
              <a:gd name="connsiteX43" fmla="*/ 9906713 w 11243827"/>
              <a:gd name="connsiteY43" fmla="*/ 5426784 h 5687273"/>
              <a:gd name="connsiteX44" fmla="*/ 9742436 w 11243827"/>
              <a:gd name="connsiteY44" fmla="*/ 5454834 h 5687273"/>
              <a:gd name="connsiteX45" fmla="*/ 9713044 w 11243827"/>
              <a:gd name="connsiteY45" fmla="*/ 5456476 h 5687273"/>
              <a:gd name="connsiteX46" fmla="*/ 9691033 w 11243827"/>
              <a:gd name="connsiteY46" fmla="*/ 5455451 h 5687273"/>
              <a:gd name="connsiteX47" fmla="*/ 9638355 w 11243827"/>
              <a:gd name="connsiteY47" fmla="*/ 5464794 h 5687273"/>
              <a:gd name="connsiteX48" fmla="*/ 9552434 w 11243827"/>
              <a:gd name="connsiteY48" fmla="*/ 5485280 h 5687273"/>
              <a:gd name="connsiteX49" fmla="*/ 9533883 w 11243827"/>
              <a:gd name="connsiteY49" fmla="*/ 5488516 h 5687273"/>
              <a:gd name="connsiteX50" fmla="*/ 9516916 w 11243827"/>
              <a:gd name="connsiteY50" fmla="*/ 5486828 h 5687273"/>
              <a:gd name="connsiteX51" fmla="*/ 9512093 w 11243827"/>
              <a:gd name="connsiteY51" fmla="*/ 5482541 h 5687273"/>
              <a:gd name="connsiteX52" fmla="*/ 9501725 w 11243827"/>
              <a:gd name="connsiteY52" fmla="*/ 5483603 h 5687273"/>
              <a:gd name="connsiteX53" fmla="*/ 9498754 w 11243827"/>
              <a:gd name="connsiteY53" fmla="*/ 5482951 h 5687273"/>
              <a:gd name="connsiteX54" fmla="*/ 9481932 w 11243827"/>
              <a:gd name="connsiteY54" fmla="*/ 5480151 h 5687273"/>
              <a:gd name="connsiteX55" fmla="*/ 9451321 w 11243827"/>
              <a:gd name="connsiteY55" fmla="*/ 5497375 h 5687273"/>
              <a:gd name="connsiteX56" fmla="*/ 9409298 w 11243827"/>
              <a:gd name="connsiteY56" fmla="*/ 5499478 h 5687273"/>
              <a:gd name="connsiteX57" fmla="*/ 9257007 w 11243827"/>
              <a:gd name="connsiteY57" fmla="*/ 5537183 h 5687273"/>
              <a:gd name="connsiteX58" fmla="*/ 9229078 w 11243827"/>
              <a:gd name="connsiteY58" fmla="*/ 5524154 h 5687273"/>
              <a:gd name="connsiteX59" fmla="*/ 9165105 w 11243827"/>
              <a:gd name="connsiteY59" fmla="*/ 5532892 h 5687273"/>
              <a:gd name="connsiteX60" fmla="*/ 9077301 w 11243827"/>
              <a:gd name="connsiteY60" fmla="*/ 5580356 h 5687273"/>
              <a:gd name="connsiteX61" fmla="*/ 8960065 w 11243827"/>
              <a:gd name="connsiteY61" fmla="*/ 5597982 h 5687273"/>
              <a:gd name="connsiteX62" fmla="*/ 8953536 w 11243827"/>
              <a:gd name="connsiteY62" fmla="*/ 5606638 h 5687273"/>
              <a:gd name="connsiteX63" fmla="*/ 8943907 w 11243827"/>
              <a:gd name="connsiteY63" fmla="*/ 5612541 h 5687273"/>
              <a:gd name="connsiteX64" fmla="*/ 8942046 w 11243827"/>
              <a:gd name="connsiteY64" fmla="*/ 5612112 h 5687273"/>
              <a:gd name="connsiteX65" fmla="*/ 8928824 w 11243827"/>
              <a:gd name="connsiteY65" fmla="*/ 5615549 h 5687273"/>
              <a:gd name="connsiteX66" fmla="*/ 8927294 w 11243827"/>
              <a:gd name="connsiteY66" fmla="*/ 5618607 h 5687273"/>
              <a:gd name="connsiteX67" fmla="*/ 8918651 w 11243827"/>
              <a:gd name="connsiteY67" fmla="*/ 5621688 h 5687273"/>
              <a:gd name="connsiteX68" fmla="*/ 8902772 w 11243827"/>
              <a:gd name="connsiteY68" fmla="*/ 5629703 h 5687273"/>
              <a:gd name="connsiteX69" fmla="*/ 8898724 w 11243827"/>
              <a:gd name="connsiteY69" fmla="*/ 5629379 h 5687273"/>
              <a:gd name="connsiteX70" fmla="*/ 8873099 w 11243827"/>
              <a:gd name="connsiteY70" fmla="*/ 5638628 h 5687273"/>
              <a:gd name="connsiteX71" fmla="*/ 8872234 w 11243827"/>
              <a:gd name="connsiteY71" fmla="*/ 5637889 h 5687273"/>
              <a:gd name="connsiteX72" fmla="*/ 8862777 w 11243827"/>
              <a:gd name="connsiteY72" fmla="*/ 5636711 h 5687273"/>
              <a:gd name="connsiteX73" fmla="*/ 8845869 w 11243827"/>
              <a:gd name="connsiteY73" fmla="*/ 5636436 h 5687273"/>
              <a:gd name="connsiteX74" fmla="*/ 8800548 w 11243827"/>
              <a:gd name="connsiteY74" fmla="*/ 5625084 h 5687273"/>
              <a:gd name="connsiteX75" fmla="*/ 8773774 w 11243827"/>
              <a:gd name="connsiteY75" fmla="*/ 5634630 h 5687273"/>
              <a:gd name="connsiteX76" fmla="*/ 8698255 w 11243827"/>
              <a:gd name="connsiteY76" fmla="*/ 5636083 h 5687273"/>
              <a:gd name="connsiteX77" fmla="*/ 8619167 w 11243827"/>
              <a:gd name="connsiteY77" fmla="*/ 5619130 h 5687273"/>
              <a:gd name="connsiteX78" fmla="*/ 8539822 w 11243827"/>
              <a:gd name="connsiteY78" fmla="*/ 5616905 h 5687273"/>
              <a:gd name="connsiteX79" fmla="*/ 8511094 w 11243827"/>
              <a:gd name="connsiteY79" fmla="*/ 5617360 h 5687273"/>
              <a:gd name="connsiteX80" fmla="*/ 8459886 w 11243827"/>
              <a:gd name="connsiteY80" fmla="*/ 5612612 h 5687273"/>
              <a:gd name="connsiteX81" fmla="*/ 8436432 w 11243827"/>
              <a:gd name="connsiteY81" fmla="*/ 5606990 h 5687273"/>
              <a:gd name="connsiteX82" fmla="*/ 8435403 w 11243827"/>
              <a:gd name="connsiteY82" fmla="*/ 5607336 h 5687273"/>
              <a:gd name="connsiteX83" fmla="*/ 8433307 w 11243827"/>
              <a:gd name="connsiteY83" fmla="*/ 5604917 h 5687273"/>
              <a:gd name="connsiteX84" fmla="*/ 8428968 w 11243827"/>
              <a:gd name="connsiteY84" fmla="*/ 5603796 h 5687273"/>
              <a:gd name="connsiteX85" fmla="*/ 8417124 w 11243827"/>
              <a:gd name="connsiteY85" fmla="*/ 5604518 h 5687273"/>
              <a:gd name="connsiteX86" fmla="*/ 8412669 w 11243827"/>
              <a:gd name="connsiteY86" fmla="*/ 5605413 h 5687273"/>
              <a:gd name="connsiteX87" fmla="*/ 8406152 w 11243827"/>
              <a:gd name="connsiteY87" fmla="*/ 5605396 h 5687273"/>
              <a:gd name="connsiteX88" fmla="*/ 8405989 w 11243827"/>
              <a:gd name="connsiteY88" fmla="*/ 5605197 h 5687273"/>
              <a:gd name="connsiteX89" fmla="*/ 8399884 w 11243827"/>
              <a:gd name="connsiteY89" fmla="*/ 5605568 h 5687273"/>
              <a:gd name="connsiteX90" fmla="*/ 8370014 w 11243827"/>
              <a:gd name="connsiteY90" fmla="*/ 5609900 h 5687273"/>
              <a:gd name="connsiteX91" fmla="*/ 8330544 w 11243827"/>
              <a:gd name="connsiteY91" fmla="*/ 5590964 h 5687273"/>
              <a:gd name="connsiteX92" fmla="*/ 8314221 w 11243827"/>
              <a:gd name="connsiteY92" fmla="*/ 5587682 h 5687273"/>
              <a:gd name="connsiteX93" fmla="*/ 8305502 w 11243827"/>
              <a:gd name="connsiteY93" fmla="*/ 5584868 h 5687273"/>
              <a:gd name="connsiteX94" fmla="*/ 8304962 w 11243827"/>
              <a:gd name="connsiteY94" fmla="*/ 5584007 h 5687273"/>
              <a:gd name="connsiteX95" fmla="*/ 8276324 w 11243827"/>
              <a:gd name="connsiteY95" fmla="*/ 5588260 h 5687273"/>
              <a:gd name="connsiteX96" fmla="*/ 8272522 w 11243827"/>
              <a:gd name="connsiteY96" fmla="*/ 5587226 h 5687273"/>
              <a:gd name="connsiteX97" fmla="*/ 8253857 w 11243827"/>
              <a:gd name="connsiteY97" fmla="*/ 5592043 h 5687273"/>
              <a:gd name="connsiteX98" fmla="*/ 8244212 w 11243827"/>
              <a:gd name="connsiteY98" fmla="*/ 5593439 h 5687273"/>
              <a:gd name="connsiteX99" fmla="*/ 8241488 w 11243827"/>
              <a:gd name="connsiteY99" fmla="*/ 5596085 h 5687273"/>
              <a:gd name="connsiteX100" fmla="*/ 8227256 w 11243827"/>
              <a:gd name="connsiteY100" fmla="*/ 5597005 h 5687273"/>
              <a:gd name="connsiteX101" fmla="*/ 8225619 w 11243827"/>
              <a:gd name="connsiteY101" fmla="*/ 5596262 h 5687273"/>
              <a:gd name="connsiteX102" fmla="*/ 8213882 w 11243827"/>
              <a:gd name="connsiteY102" fmla="*/ 5600179 h 5687273"/>
              <a:gd name="connsiteX103" fmla="*/ 8204045 w 11243827"/>
              <a:gd name="connsiteY103" fmla="*/ 5607275 h 5687273"/>
              <a:gd name="connsiteX104" fmla="*/ 8082989 w 11243827"/>
              <a:gd name="connsiteY104" fmla="*/ 5603160 h 5687273"/>
              <a:gd name="connsiteX105" fmla="*/ 7976942 w 11243827"/>
              <a:gd name="connsiteY105" fmla="*/ 5598455 h 5687273"/>
              <a:gd name="connsiteX106" fmla="*/ 7915584 w 11243827"/>
              <a:gd name="connsiteY106" fmla="*/ 5684635 h 5687273"/>
              <a:gd name="connsiteX107" fmla="*/ 7727691 w 11243827"/>
              <a:gd name="connsiteY107" fmla="*/ 5621064 h 5687273"/>
              <a:gd name="connsiteX108" fmla="*/ 7685998 w 11243827"/>
              <a:gd name="connsiteY108" fmla="*/ 5615564 h 5687273"/>
              <a:gd name="connsiteX109" fmla="*/ 7649302 w 11243827"/>
              <a:gd name="connsiteY109" fmla="*/ 5626541 h 5687273"/>
              <a:gd name="connsiteX110" fmla="*/ 7634083 w 11243827"/>
              <a:gd name="connsiteY110" fmla="*/ 5620862 h 5687273"/>
              <a:gd name="connsiteX111" fmla="*/ 7631455 w 11243827"/>
              <a:gd name="connsiteY111" fmla="*/ 5619708 h 5687273"/>
              <a:gd name="connsiteX112" fmla="*/ 7620952 w 11243827"/>
              <a:gd name="connsiteY112" fmla="*/ 5618872 h 5687273"/>
              <a:gd name="connsiteX113" fmla="*/ 7617992 w 11243827"/>
              <a:gd name="connsiteY113" fmla="*/ 5613914 h 5687273"/>
              <a:gd name="connsiteX114" fmla="*/ 7602182 w 11243827"/>
              <a:gd name="connsiteY114" fmla="*/ 5609271 h 5687273"/>
              <a:gd name="connsiteX115" fmla="*/ 7582847 w 11243827"/>
              <a:gd name="connsiteY115" fmla="*/ 5609047 h 5687273"/>
              <a:gd name="connsiteX116" fmla="*/ 7514158 w 11243827"/>
              <a:gd name="connsiteY116" fmla="*/ 5607737 h 5687273"/>
              <a:gd name="connsiteX117" fmla="*/ 7502955 w 11243827"/>
              <a:gd name="connsiteY117" fmla="*/ 5610415 h 5687273"/>
              <a:gd name="connsiteX118" fmla="*/ 7466391 w 11243827"/>
              <a:gd name="connsiteY118" fmla="*/ 5605949 h 5687273"/>
              <a:gd name="connsiteX119" fmla="*/ 7433806 w 11243827"/>
              <a:gd name="connsiteY119" fmla="*/ 5604945 h 5687273"/>
              <a:gd name="connsiteX120" fmla="*/ 7412693 w 11243827"/>
              <a:gd name="connsiteY120" fmla="*/ 5607075 h 5687273"/>
              <a:gd name="connsiteX121" fmla="*/ 7407159 w 11243827"/>
              <a:gd name="connsiteY121" fmla="*/ 5605310 h 5687273"/>
              <a:gd name="connsiteX122" fmla="*/ 7385900 w 11243827"/>
              <a:gd name="connsiteY122" fmla="*/ 5604171 h 5687273"/>
              <a:gd name="connsiteX123" fmla="*/ 7375071 w 11243827"/>
              <a:gd name="connsiteY123" fmla="*/ 5606788 h 5687273"/>
              <a:gd name="connsiteX124" fmla="*/ 7364382 w 11243827"/>
              <a:gd name="connsiteY124" fmla="*/ 5600762 h 5687273"/>
              <a:gd name="connsiteX125" fmla="*/ 7361770 w 11243827"/>
              <a:gd name="connsiteY125" fmla="*/ 5596347 h 5687273"/>
              <a:gd name="connsiteX126" fmla="*/ 7346641 w 11243827"/>
              <a:gd name="connsiteY126" fmla="*/ 5598329 h 5687273"/>
              <a:gd name="connsiteX127" fmla="*/ 7334238 w 11243827"/>
              <a:gd name="connsiteY127" fmla="*/ 5594014 h 5687273"/>
              <a:gd name="connsiteX128" fmla="*/ 7323426 w 11243827"/>
              <a:gd name="connsiteY128" fmla="*/ 5596835 h 5687273"/>
              <a:gd name="connsiteX129" fmla="*/ 7318938 w 11243827"/>
              <a:gd name="connsiteY129" fmla="*/ 5596200 h 5687273"/>
              <a:gd name="connsiteX130" fmla="*/ 7307784 w 11243827"/>
              <a:gd name="connsiteY130" fmla="*/ 5594065 h 5687273"/>
              <a:gd name="connsiteX131" fmla="*/ 7288540 w 11243827"/>
              <a:gd name="connsiteY131" fmla="*/ 5589320 h 5687273"/>
              <a:gd name="connsiteX132" fmla="*/ 7282537 w 11243827"/>
              <a:gd name="connsiteY132" fmla="*/ 5588660 h 5687273"/>
              <a:gd name="connsiteX133" fmla="*/ 7269466 w 11243827"/>
              <a:gd name="connsiteY133" fmla="*/ 5581404 h 5687273"/>
              <a:gd name="connsiteX134" fmla="*/ 7244165 w 11243827"/>
              <a:gd name="connsiteY134" fmla="*/ 5575200 h 5687273"/>
              <a:gd name="connsiteX135" fmla="*/ 7199619 w 11243827"/>
              <a:gd name="connsiteY135" fmla="*/ 5553550 h 5687273"/>
              <a:gd name="connsiteX136" fmla="*/ 7173434 w 11243827"/>
              <a:gd name="connsiteY136" fmla="*/ 5543219 h 5687273"/>
              <a:gd name="connsiteX137" fmla="*/ 7155718 w 11243827"/>
              <a:gd name="connsiteY137" fmla="*/ 5533697 h 5687273"/>
              <a:gd name="connsiteX138" fmla="*/ 7103430 w 11243827"/>
              <a:gd name="connsiteY138" fmla="*/ 5520249 h 5687273"/>
              <a:gd name="connsiteX139" fmla="*/ 7013746 w 11243827"/>
              <a:gd name="connsiteY139" fmla="*/ 5502470 h 5687273"/>
              <a:gd name="connsiteX140" fmla="*/ 6995379 w 11243827"/>
              <a:gd name="connsiteY140" fmla="*/ 5497693 h 5687273"/>
              <a:gd name="connsiteX141" fmla="*/ 6982475 w 11243827"/>
              <a:gd name="connsiteY141" fmla="*/ 5489641 h 5687273"/>
              <a:gd name="connsiteX142" fmla="*/ 6981994 w 11243827"/>
              <a:gd name="connsiteY142" fmla="*/ 5484335 h 5687273"/>
              <a:gd name="connsiteX143" fmla="*/ 6972355 w 11243827"/>
              <a:gd name="connsiteY143" fmla="*/ 5481074 h 5687273"/>
              <a:gd name="connsiteX144" fmla="*/ 6970394 w 11243827"/>
              <a:gd name="connsiteY144" fmla="*/ 5479383 h 5687273"/>
              <a:gd name="connsiteX145" fmla="*/ 6958543 w 11243827"/>
              <a:gd name="connsiteY145" fmla="*/ 5470507 h 5687273"/>
              <a:gd name="connsiteX146" fmla="*/ 6918276 w 11243827"/>
              <a:gd name="connsiteY146" fmla="*/ 5472034 h 5687273"/>
              <a:gd name="connsiteX147" fmla="*/ 6881046 w 11243827"/>
              <a:gd name="connsiteY147" fmla="*/ 5457070 h 5687273"/>
              <a:gd name="connsiteX148" fmla="*/ 6752164 w 11243827"/>
              <a:gd name="connsiteY148" fmla="*/ 5425021 h 5687273"/>
              <a:gd name="connsiteX149" fmla="*/ 6724964 w 11243827"/>
              <a:gd name="connsiteY149" fmla="*/ 5414071 h 5687273"/>
              <a:gd name="connsiteX150" fmla="*/ 6683286 w 11243827"/>
              <a:gd name="connsiteY150" fmla="*/ 5405383 h 5687273"/>
              <a:gd name="connsiteX151" fmla="*/ 6644277 w 11243827"/>
              <a:gd name="connsiteY151" fmla="*/ 5429684 h 5687273"/>
              <a:gd name="connsiteX152" fmla="*/ 6532914 w 11243827"/>
              <a:gd name="connsiteY152" fmla="*/ 5431205 h 5687273"/>
              <a:gd name="connsiteX153" fmla="*/ 6307459 w 11243827"/>
              <a:gd name="connsiteY153" fmla="*/ 5467087 h 5687273"/>
              <a:gd name="connsiteX154" fmla="*/ 6196243 w 11243827"/>
              <a:gd name="connsiteY154" fmla="*/ 5515042 h 5687273"/>
              <a:gd name="connsiteX155" fmla="*/ 6099124 w 11243827"/>
              <a:gd name="connsiteY155" fmla="*/ 5516848 h 5687273"/>
              <a:gd name="connsiteX156" fmla="*/ 6016077 w 11243827"/>
              <a:gd name="connsiteY156" fmla="*/ 5528642 h 5687273"/>
              <a:gd name="connsiteX157" fmla="*/ 6004389 w 11243827"/>
              <a:gd name="connsiteY157" fmla="*/ 5531206 h 5687273"/>
              <a:gd name="connsiteX158" fmla="*/ 5933945 w 11243827"/>
              <a:gd name="connsiteY158" fmla="*/ 5538840 h 5687273"/>
              <a:gd name="connsiteX159" fmla="*/ 5883936 w 11243827"/>
              <a:gd name="connsiteY159" fmla="*/ 5553807 h 5687273"/>
              <a:gd name="connsiteX160" fmla="*/ 5798331 w 11243827"/>
              <a:gd name="connsiteY160" fmla="*/ 5564248 h 5687273"/>
              <a:gd name="connsiteX161" fmla="*/ 5712738 w 11243827"/>
              <a:gd name="connsiteY161" fmla="*/ 5573120 h 5687273"/>
              <a:gd name="connsiteX162" fmla="*/ 5681342 w 11243827"/>
              <a:gd name="connsiteY162" fmla="*/ 5575621 h 5687273"/>
              <a:gd name="connsiteX163" fmla="*/ 5627167 w 11243827"/>
              <a:gd name="connsiteY163" fmla="*/ 5583215 h 5687273"/>
              <a:gd name="connsiteX164" fmla="*/ 5591414 w 11243827"/>
              <a:gd name="connsiteY164" fmla="*/ 5587695 h 5687273"/>
              <a:gd name="connsiteX165" fmla="*/ 5583028 w 11243827"/>
              <a:gd name="connsiteY165" fmla="*/ 5580877 h 5687273"/>
              <a:gd name="connsiteX166" fmla="*/ 5549426 w 11243827"/>
              <a:gd name="connsiteY166" fmla="*/ 5582858 h 5687273"/>
              <a:gd name="connsiteX167" fmla="*/ 5519999 w 11243827"/>
              <a:gd name="connsiteY167" fmla="*/ 5592246 h 5687273"/>
              <a:gd name="connsiteX168" fmla="*/ 5480028 w 11243827"/>
              <a:gd name="connsiteY168" fmla="*/ 5597282 h 5687273"/>
              <a:gd name="connsiteX169" fmla="*/ 5456175 w 11243827"/>
              <a:gd name="connsiteY169" fmla="*/ 5600371 h 5687273"/>
              <a:gd name="connsiteX170" fmla="*/ 5388463 w 11243827"/>
              <a:gd name="connsiteY170" fmla="*/ 5602638 h 5687273"/>
              <a:gd name="connsiteX171" fmla="*/ 5265898 w 11243827"/>
              <a:gd name="connsiteY171" fmla="*/ 5591830 h 5687273"/>
              <a:gd name="connsiteX172" fmla="*/ 5231231 w 11243827"/>
              <a:gd name="connsiteY172" fmla="*/ 5592790 h 5687273"/>
              <a:gd name="connsiteX173" fmla="*/ 5226996 w 11243827"/>
              <a:gd name="connsiteY173" fmla="*/ 5595040 h 5687273"/>
              <a:gd name="connsiteX174" fmla="*/ 5175988 w 11243827"/>
              <a:gd name="connsiteY174" fmla="*/ 5588131 h 5687273"/>
              <a:gd name="connsiteX175" fmla="*/ 5107470 w 11243827"/>
              <a:gd name="connsiteY175" fmla="*/ 5594771 h 5687273"/>
              <a:gd name="connsiteX176" fmla="*/ 5027868 w 11243827"/>
              <a:gd name="connsiteY176" fmla="*/ 5605624 h 5687273"/>
              <a:gd name="connsiteX177" fmla="*/ 5007324 w 11243827"/>
              <a:gd name="connsiteY177" fmla="*/ 5609209 h 5687273"/>
              <a:gd name="connsiteX178" fmla="*/ 4952559 w 11243827"/>
              <a:gd name="connsiteY178" fmla="*/ 5611402 h 5687273"/>
              <a:gd name="connsiteX179" fmla="*/ 4826081 w 11243827"/>
              <a:gd name="connsiteY179" fmla="*/ 5616191 h 5687273"/>
              <a:gd name="connsiteX180" fmla="*/ 4823501 w 11243827"/>
              <a:gd name="connsiteY180" fmla="*/ 5619174 h 5687273"/>
              <a:gd name="connsiteX181" fmla="*/ 4813093 w 11243827"/>
              <a:gd name="connsiteY181" fmla="*/ 5620026 h 5687273"/>
              <a:gd name="connsiteX182" fmla="*/ 4810563 w 11243827"/>
              <a:gd name="connsiteY182" fmla="*/ 5620787 h 5687273"/>
              <a:gd name="connsiteX183" fmla="*/ 4795818 w 11243827"/>
              <a:gd name="connsiteY183" fmla="*/ 5624618 h 5687273"/>
              <a:gd name="connsiteX184" fmla="*/ 4758404 w 11243827"/>
              <a:gd name="connsiteY184" fmla="*/ 5619510 h 5687273"/>
              <a:gd name="connsiteX185" fmla="*/ 4717254 w 11243827"/>
              <a:gd name="connsiteY185" fmla="*/ 5624155 h 5687273"/>
              <a:gd name="connsiteX186" fmla="*/ 4591958 w 11243827"/>
              <a:gd name="connsiteY186" fmla="*/ 5624710 h 5687273"/>
              <a:gd name="connsiteX187" fmla="*/ 4476215 w 11243827"/>
              <a:gd name="connsiteY187" fmla="*/ 5628210 h 5687273"/>
              <a:gd name="connsiteX188" fmla="*/ 4425193 w 11243827"/>
              <a:gd name="connsiteY188" fmla="*/ 5627414 h 5687273"/>
              <a:gd name="connsiteX189" fmla="*/ 4383866 w 11243827"/>
              <a:gd name="connsiteY189" fmla="*/ 5626546 h 5687273"/>
              <a:gd name="connsiteX190" fmla="*/ 4385596 w 11243827"/>
              <a:gd name="connsiteY190" fmla="*/ 5634646 h 5687273"/>
              <a:gd name="connsiteX191" fmla="*/ 4360864 w 11243827"/>
              <a:gd name="connsiteY191" fmla="*/ 5641173 h 5687273"/>
              <a:gd name="connsiteX192" fmla="*/ 4328321 w 11243827"/>
              <a:gd name="connsiteY192" fmla="*/ 5626332 h 5687273"/>
              <a:gd name="connsiteX193" fmla="*/ 4309842 w 11243827"/>
              <a:gd name="connsiteY193" fmla="*/ 5626471 h 5687273"/>
              <a:gd name="connsiteX194" fmla="*/ 4277424 w 11243827"/>
              <a:gd name="connsiteY194" fmla="*/ 5631598 h 5687273"/>
              <a:gd name="connsiteX195" fmla="*/ 4266627 w 11243827"/>
              <a:gd name="connsiteY195" fmla="*/ 5633969 h 5687273"/>
              <a:gd name="connsiteX196" fmla="*/ 4185525 w 11243827"/>
              <a:gd name="connsiteY196" fmla="*/ 5617508 h 5687273"/>
              <a:gd name="connsiteX197" fmla="*/ 4177617 w 11243827"/>
              <a:gd name="connsiteY197" fmla="*/ 5610903 h 5687273"/>
              <a:gd name="connsiteX198" fmla="*/ 4136948 w 11243827"/>
              <a:gd name="connsiteY198" fmla="*/ 5608031 h 5687273"/>
              <a:gd name="connsiteX199" fmla="*/ 4132323 w 11243827"/>
              <a:gd name="connsiteY199" fmla="*/ 5609784 h 5687273"/>
              <a:gd name="connsiteX200" fmla="*/ 4098620 w 11243827"/>
              <a:gd name="connsiteY200" fmla="*/ 5599672 h 5687273"/>
              <a:gd name="connsiteX201" fmla="*/ 3963475 w 11243827"/>
              <a:gd name="connsiteY201" fmla="*/ 5581841 h 5687273"/>
              <a:gd name="connsiteX202" fmla="*/ 3703613 w 11243827"/>
              <a:gd name="connsiteY202" fmla="*/ 5572482 h 5687273"/>
              <a:gd name="connsiteX203" fmla="*/ 3432987 w 11243827"/>
              <a:gd name="connsiteY203" fmla="*/ 5545768 h 5687273"/>
              <a:gd name="connsiteX204" fmla="*/ 3176381 w 11243827"/>
              <a:gd name="connsiteY204" fmla="*/ 5556110 h 5687273"/>
              <a:gd name="connsiteX205" fmla="*/ 2710156 w 11243827"/>
              <a:gd name="connsiteY205" fmla="*/ 5527517 h 5687273"/>
              <a:gd name="connsiteX206" fmla="*/ 2550206 w 11243827"/>
              <a:gd name="connsiteY206" fmla="*/ 5524958 h 5687273"/>
              <a:gd name="connsiteX207" fmla="*/ 2443041 w 11243827"/>
              <a:gd name="connsiteY207" fmla="*/ 5523990 h 5687273"/>
              <a:gd name="connsiteX208" fmla="*/ 2435613 w 11243827"/>
              <a:gd name="connsiteY208" fmla="*/ 5526704 h 5687273"/>
              <a:gd name="connsiteX209" fmla="*/ 2405682 w 11243827"/>
              <a:gd name="connsiteY209" fmla="*/ 5528307 h 5687273"/>
              <a:gd name="connsiteX210" fmla="*/ 2397487 w 11243827"/>
              <a:gd name="connsiteY210" fmla="*/ 5540337 h 5687273"/>
              <a:gd name="connsiteX211" fmla="*/ 2297454 w 11243827"/>
              <a:gd name="connsiteY211" fmla="*/ 5550765 h 5687273"/>
              <a:gd name="connsiteX212" fmla="*/ 2056700 w 11243827"/>
              <a:gd name="connsiteY212" fmla="*/ 5555489 h 5687273"/>
              <a:gd name="connsiteX213" fmla="*/ 1878530 w 11243827"/>
              <a:gd name="connsiteY213" fmla="*/ 5535330 h 5687273"/>
              <a:gd name="connsiteX214" fmla="*/ 1859292 w 11243827"/>
              <a:gd name="connsiteY214" fmla="*/ 5535461 h 5687273"/>
              <a:gd name="connsiteX215" fmla="*/ 1835626 w 11243827"/>
              <a:gd name="connsiteY215" fmla="*/ 5533793 h 5687273"/>
              <a:gd name="connsiteX216" fmla="*/ 1798939 w 11243827"/>
              <a:gd name="connsiteY216" fmla="*/ 5540285 h 5687273"/>
              <a:gd name="connsiteX217" fmla="*/ 1779046 w 11243827"/>
              <a:gd name="connsiteY217" fmla="*/ 5549949 h 5687273"/>
              <a:gd name="connsiteX218" fmla="*/ 1772421 w 11243827"/>
              <a:gd name="connsiteY218" fmla="*/ 5549018 h 5687273"/>
              <a:gd name="connsiteX219" fmla="*/ 1772052 w 11243827"/>
              <a:gd name="connsiteY219" fmla="*/ 5545689 h 5687273"/>
              <a:gd name="connsiteX220" fmla="*/ 1711543 w 11243827"/>
              <a:gd name="connsiteY220" fmla="*/ 5534558 h 5687273"/>
              <a:gd name="connsiteX221" fmla="*/ 1698891 w 11243827"/>
              <a:gd name="connsiteY221" fmla="*/ 5513187 h 5687273"/>
              <a:gd name="connsiteX222" fmla="*/ 1538763 w 11243827"/>
              <a:gd name="connsiteY222" fmla="*/ 5482781 h 5687273"/>
              <a:gd name="connsiteX223" fmla="*/ 1501533 w 11243827"/>
              <a:gd name="connsiteY223" fmla="*/ 5467817 h 5687273"/>
              <a:gd name="connsiteX224" fmla="*/ 1461266 w 11243827"/>
              <a:gd name="connsiteY224" fmla="*/ 5469343 h 5687273"/>
              <a:gd name="connsiteX225" fmla="*/ 1449415 w 11243827"/>
              <a:gd name="connsiteY225" fmla="*/ 5460467 h 5687273"/>
              <a:gd name="connsiteX226" fmla="*/ 1447454 w 11243827"/>
              <a:gd name="connsiteY226" fmla="*/ 5458776 h 5687273"/>
              <a:gd name="connsiteX227" fmla="*/ 1437814 w 11243827"/>
              <a:gd name="connsiteY227" fmla="*/ 5455515 h 5687273"/>
              <a:gd name="connsiteX228" fmla="*/ 1437334 w 11243827"/>
              <a:gd name="connsiteY228" fmla="*/ 5450209 h 5687273"/>
              <a:gd name="connsiteX229" fmla="*/ 1424429 w 11243827"/>
              <a:gd name="connsiteY229" fmla="*/ 5442157 h 5687273"/>
              <a:gd name="connsiteX230" fmla="*/ 1406063 w 11243827"/>
              <a:gd name="connsiteY230" fmla="*/ 5437380 h 5687273"/>
              <a:gd name="connsiteX231" fmla="*/ 1316379 w 11243827"/>
              <a:gd name="connsiteY231" fmla="*/ 5419601 h 5687273"/>
              <a:gd name="connsiteX232" fmla="*/ 1264090 w 11243827"/>
              <a:gd name="connsiteY232" fmla="*/ 5406153 h 5687273"/>
              <a:gd name="connsiteX233" fmla="*/ 1246374 w 11243827"/>
              <a:gd name="connsiteY233" fmla="*/ 5396631 h 5687273"/>
              <a:gd name="connsiteX234" fmla="*/ 1220190 w 11243827"/>
              <a:gd name="connsiteY234" fmla="*/ 5386301 h 5687273"/>
              <a:gd name="connsiteX235" fmla="*/ 1175643 w 11243827"/>
              <a:gd name="connsiteY235" fmla="*/ 5364651 h 5687273"/>
              <a:gd name="connsiteX236" fmla="*/ 1150342 w 11243827"/>
              <a:gd name="connsiteY236" fmla="*/ 5358447 h 5687273"/>
              <a:gd name="connsiteX237" fmla="*/ 1137272 w 11243827"/>
              <a:gd name="connsiteY237" fmla="*/ 5351191 h 5687273"/>
              <a:gd name="connsiteX238" fmla="*/ 1131268 w 11243827"/>
              <a:gd name="connsiteY238" fmla="*/ 5350530 h 5687273"/>
              <a:gd name="connsiteX239" fmla="*/ 1112024 w 11243827"/>
              <a:gd name="connsiteY239" fmla="*/ 5345786 h 5687273"/>
              <a:gd name="connsiteX240" fmla="*/ 1100870 w 11243827"/>
              <a:gd name="connsiteY240" fmla="*/ 5343651 h 5687273"/>
              <a:gd name="connsiteX241" fmla="*/ 1096383 w 11243827"/>
              <a:gd name="connsiteY241" fmla="*/ 5343015 h 5687273"/>
              <a:gd name="connsiteX242" fmla="*/ 1085571 w 11243827"/>
              <a:gd name="connsiteY242" fmla="*/ 5345836 h 5687273"/>
              <a:gd name="connsiteX243" fmla="*/ 1073168 w 11243827"/>
              <a:gd name="connsiteY243" fmla="*/ 5341521 h 5687273"/>
              <a:gd name="connsiteX244" fmla="*/ 1058039 w 11243827"/>
              <a:gd name="connsiteY244" fmla="*/ 5343504 h 5687273"/>
              <a:gd name="connsiteX245" fmla="*/ 1055426 w 11243827"/>
              <a:gd name="connsiteY245" fmla="*/ 5339088 h 5687273"/>
              <a:gd name="connsiteX246" fmla="*/ 1044738 w 11243827"/>
              <a:gd name="connsiteY246" fmla="*/ 5333063 h 5687273"/>
              <a:gd name="connsiteX247" fmla="*/ 1033909 w 11243827"/>
              <a:gd name="connsiteY247" fmla="*/ 5335680 h 5687273"/>
              <a:gd name="connsiteX248" fmla="*/ 1012649 w 11243827"/>
              <a:gd name="connsiteY248" fmla="*/ 5334541 h 5687273"/>
              <a:gd name="connsiteX249" fmla="*/ 1007115 w 11243827"/>
              <a:gd name="connsiteY249" fmla="*/ 5332775 h 5687273"/>
              <a:gd name="connsiteX250" fmla="*/ 986002 w 11243827"/>
              <a:gd name="connsiteY250" fmla="*/ 5334906 h 5687273"/>
              <a:gd name="connsiteX251" fmla="*/ 953418 w 11243827"/>
              <a:gd name="connsiteY251" fmla="*/ 5333901 h 5687273"/>
              <a:gd name="connsiteX252" fmla="*/ 916854 w 11243827"/>
              <a:gd name="connsiteY252" fmla="*/ 5329435 h 5687273"/>
              <a:gd name="connsiteX253" fmla="*/ 905651 w 11243827"/>
              <a:gd name="connsiteY253" fmla="*/ 5332114 h 5687273"/>
              <a:gd name="connsiteX254" fmla="*/ 836961 w 11243827"/>
              <a:gd name="connsiteY254" fmla="*/ 5330803 h 5687273"/>
              <a:gd name="connsiteX255" fmla="*/ 817627 w 11243827"/>
              <a:gd name="connsiteY255" fmla="*/ 5330580 h 5687273"/>
              <a:gd name="connsiteX256" fmla="*/ 801817 w 11243827"/>
              <a:gd name="connsiteY256" fmla="*/ 5325937 h 5687273"/>
              <a:gd name="connsiteX257" fmla="*/ 798857 w 11243827"/>
              <a:gd name="connsiteY257" fmla="*/ 5320979 h 5687273"/>
              <a:gd name="connsiteX258" fmla="*/ 788354 w 11243827"/>
              <a:gd name="connsiteY258" fmla="*/ 5320143 h 5687273"/>
              <a:gd name="connsiteX259" fmla="*/ 785726 w 11243827"/>
              <a:gd name="connsiteY259" fmla="*/ 5318989 h 5687273"/>
              <a:gd name="connsiteX260" fmla="*/ 770507 w 11243827"/>
              <a:gd name="connsiteY260" fmla="*/ 5313309 h 5687273"/>
              <a:gd name="connsiteX261" fmla="*/ 733810 w 11243827"/>
              <a:gd name="connsiteY261" fmla="*/ 5324286 h 5687273"/>
              <a:gd name="connsiteX262" fmla="*/ 692117 w 11243827"/>
              <a:gd name="connsiteY262" fmla="*/ 5318786 h 5687273"/>
              <a:gd name="connsiteX263" fmla="*/ 528894 w 11243827"/>
              <a:gd name="connsiteY263" fmla="*/ 5327578 h 5687273"/>
              <a:gd name="connsiteX264" fmla="*/ 507005 w 11243827"/>
              <a:gd name="connsiteY264" fmla="*/ 5310149 h 5687273"/>
              <a:gd name="connsiteX265" fmla="*/ 441302 w 11243827"/>
              <a:gd name="connsiteY265" fmla="*/ 5307062 h 5687273"/>
              <a:gd name="connsiteX266" fmla="*/ 336819 w 11243827"/>
              <a:gd name="connsiteY266" fmla="*/ 5336690 h 5687273"/>
              <a:gd name="connsiteX267" fmla="*/ 215763 w 11243827"/>
              <a:gd name="connsiteY267" fmla="*/ 5332575 h 5687273"/>
              <a:gd name="connsiteX268" fmla="*/ 205927 w 11243827"/>
              <a:gd name="connsiteY268" fmla="*/ 5339672 h 5687273"/>
              <a:gd name="connsiteX269" fmla="*/ 194189 w 11243827"/>
              <a:gd name="connsiteY269" fmla="*/ 5343588 h 5687273"/>
              <a:gd name="connsiteX270" fmla="*/ 192552 w 11243827"/>
              <a:gd name="connsiteY270" fmla="*/ 5342845 h 5687273"/>
              <a:gd name="connsiteX271" fmla="*/ 178320 w 11243827"/>
              <a:gd name="connsiteY271" fmla="*/ 5343766 h 5687273"/>
              <a:gd name="connsiteX272" fmla="*/ 175596 w 11243827"/>
              <a:gd name="connsiteY272" fmla="*/ 5346411 h 5687273"/>
              <a:gd name="connsiteX273" fmla="*/ 165951 w 11243827"/>
              <a:gd name="connsiteY273" fmla="*/ 5347808 h 5687273"/>
              <a:gd name="connsiteX274" fmla="*/ 147287 w 11243827"/>
              <a:gd name="connsiteY274" fmla="*/ 5352625 h 5687273"/>
              <a:gd name="connsiteX275" fmla="*/ 143484 w 11243827"/>
              <a:gd name="connsiteY275" fmla="*/ 5351591 h 5687273"/>
              <a:gd name="connsiteX276" fmla="*/ 114847 w 11243827"/>
              <a:gd name="connsiteY276" fmla="*/ 5355844 h 5687273"/>
              <a:gd name="connsiteX277" fmla="*/ 114306 w 11243827"/>
              <a:gd name="connsiteY277" fmla="*/ 5354983 h 5687273"/>
              <a:gd name="connsiteX278" fmla="*/ 105588 w 11243827"/>
              <a:gd name="connsiteY278" fmla="*/ 5352169 h 5687273"/>
              <a:gd name="connsiteX279" fmla="*/ 89264 w 11243827"/>
              <a:gd name="connsiteY279" fmla="*/ 5348886 h 5687273"/>
              <a:gd name="connsiteX280" fmla="*/ 49794 w 11243827"/>
              <a:gd name="connsiteY280" fmla="*/ 5329950 h 5687273"/>
              <a:gd name="connsiteX281" fmla="*/ 19924 w 11243827"/>
              <a:gd name="connsiteY281" fmla="*/ 5334282 h 5687273"/>
              <a:gd name="connsiteX282" fmla="*/ 13819 w 11243827"/>
              <a:gd name="connsiteY282" fmla="*/ 5334653 h 5687273"/>
              <a:gd name="connsiteX283" fmla="*/ 13657 w 11243827"/>
              <a:gd name="connsiteY283" fmla="*/ 5334455 h 5687273"/>
              <a:gd name="connsiteX284" fmla="*/ 7139 w 11243827"/>
              <a:gd name="connsiteY284" fmla="*/ 5334438 h 5687273"/>
              <a:gd name="connsiteX285" fmla="*/ 2684 w 11243827"/>
              <a:gd name="connsiteY285" fmla="*/ 5335333 h 5687273"/>
              <a:gd name="connsiteX286" fmla="*/ 0 w 11243827"/>
              <a:gd name="connsiteY286" fmla="*/ 5335496 h 5687273"/>
              <a:gd name="connsiteX287" fmla="*/ 0 w 11243827"/>
              <a:gd name="connsiteY287" fmla="*/ 10592 h 5687273"/>
              <a:gd name="connsiteX288" fmla="*/ 11243827 w 11243827"/>
              <a:gd name="connsiteY288" fmla="*/ 0 h 56872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257007 w 11243827"/>
              <a:gd name="connsiteY57" fmla="*/ 553718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98891 w 11243827"/>
              <a:gd name="connsiteY221" fmla="*/ 551318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28894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257007 w 11243827"/>
              <a:gd name="connsiteY57" fmla="*/ 553718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98891 w 11243827"/>
              <a:gd name="connsiteY221" fmla="*/ 551318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28894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257007 w 11243827"/>
              <a:gd name="connsiteY57" fmla="*/ 553718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98891 w 11243827"/>
              <a:gd name="connsiteY221" fmla="*/ 551318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28894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98891 w 11243827"/>
              <a:gd name="connsiteY221" fmla="*/ 551318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28894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98891 w 11243827"/>
              <a:gd name="connsiteY221" fmla="*/ 551318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28894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98891 w 11243827"/>
              <a:gd name="connsiteY221" fmla="*/ 551318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28894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98891 w 11243827"/>
              <a:gd name="connsiteY221" fmla="*/ 551318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28894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28894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28894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74943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74943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74943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74943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74943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74943 w 11243827"/>
              <a:gd name="connsiteY263" fmla="*/ 5327578 h 5641173"/>
              <a:gd name="connsiteX264" fmla="*/ 441302 w 11243827"/>
              <a:gd name="connsiteY264" fmla="*/ 5307062 h 5641173"/>
              <a:gd name="connsiteX265" fmla="*/ 336819 w 11243827"/>
              <a:gd name="connsiteY265" fmla="*/ 5336690 h 5641173"/>
              <a:gd name="connsiteX266" fmla="*/ 215763 w 11243827"/>
              <a:gd name="connsiteY266" fmla="*/ 5332575 h 5641173"/>
              <a:gd name="connsiteX267" fmla="*/ 205927 w 11243827"/>
              <a:gd name="connsiteY267" fmla="*/ 5339672 h 5641173"/>
              <a:gd name="connsiteX268" fmla="*/ 194189 w 11243827"/>
              <a:gd name="connsiteY268" fmla="*/ 5343588 h 5641173"/>
              <a:gd name="connsiteX269" fmla="*/ 192552 w 11243827"/>
              <a:gd name="connsiteY269" fmla="*/ 5342845 h 5641173"/>
              <a:gd name="connsiteX270" fmla="*/ 178320 w 11243827"/>
              <a:gd name="connsiteY270" fmla="*/ 5343766 h 5641173"/>
              <a:gd name="connsiteX271" fmla="*/ 175596 w 11243827"/>
              <a:gd name="connsiteY271" fmla="*/ 5346411 h 5641173"/>
              <a:gd name="connsiteX272" fmla="*/ 165951 w 11243827"/>
              <a:gd name="connsiteY272" fmla="*/ 5347808 h 5641173"/>
              <a:gd name="connsiteX273" fmla="*/ 147287 w 11243827"/>
              <a:gd name="connsiteY273" fmla="*/ 5352625 h 5641173"/>
              <a:gd name="connsiteX274" fmla="*/ 143484 w 11243827"/>
              <a:gd name="connsiteY274" fmla="*/ 5351591 h 5641173"/>
              <a:gd name="connsiteX275" fmla="*/ 114847 w 11243827"/>
              <a:gd name="connsiteY275" fmla="*/ 5355844 h 5641173"/>
              <a:gd name="connsiteX276" fmla="*/ 114306 w 11243827"/>
              <a:gd name="connsiteY276" fmla="*/ 5354983 h 5641173"/>
              <a:gd name="connsiteX277" fmla="*/ 105588 w 11243827"/>
              <a:gd name="connsiteY277" fmla="*/ 5352169 h 5641173"/>
              <a:gd name="connsiteX278" fmla="*/ 89264 w 11243827"/>
              <a:gd name="connsiteY278" fmla="*/ 5348886 h 5641173"/>
              <a:gd name="connsiteX279" fmla="*/ 49794 w 11243827"/>
              <a:gd name="connsiteY279" fmla="*/ 5329950 h 5641173"/>
              <a:gd name="connsiteX280" fmla="*/ 19924 w 11243827"/>
              <a:gd name="connsiteY280" fmla="*/ 5334282 h 5641173"/>
              <a:gd name="connsiteX281" fmla="*/ 13819 w 11243827"/>
              <a:gd name="connsiteY281" fmla="*/ 5334653 h 5641173"/>
              <a:gd name="connsiteX282" fmla="*/ 13657 w 11243827"/>
              <a:gd name="connsiteY282" fmla="*/ 5334455 h 5641173"/>
              <a:gd name="connsiteX283" fmla="*/ 7139 w 11243827"/>
              <a:gd name="connsiteY283" fmla="*/ 5334438 h 5641173"/>
              <a:gd name="connsiteX284" fmla="*/ 2684 w 11243827"/>
              <a:gd name="connsiteY284" fmla="*/ 5335333 h 5641173"/>
              <a:gd name="connsiteX285" fmla="*/ 0 w 11243827"/>
              <a:gd name="connsiteY285" fmla="*/ 5335496 h 5641173"/>
              <a:gd name="connsiteX286" fmla="*/ 0 w 11243827"/>
              <a:gd name="connsiteY286" fmla="*/ 10592 h 5641173"/>
              <a:gd name="connsiteX287" fmla="*/ 11243827 w 11243827"/>
              <a:gd name="connsiteY287"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74943 w 11243827"/>
              <a:gd name="connsiteY263" fmla="*/ 5327578 h 5641173"/>
              <a:gd name="connsiteX264" fmla="*/ 441302 w 11243827"/>
              <a:gd name="connsiteY264" fmla="*/ 5307062 h 5641173"/>
              <a:gd name="connsiteX265" fmla="*/ 336819 w 11243827"/>
              <a:gd name="connsiteY265" fmla="*/ 5336690 h 5641173"/>
              <a:gd name="connsiteX266" fmla="*/ 215763 w 11243827"/>
              <a:gd name="connsiteY266" fmla="*/ 5332575 h 5641173"/>
              <a:gd name="connsiteX267" fmla="*/ 270932 w 11243827"/>
              <a:gd name="connsiteY267" fmla="*/ 5345451 h 5641173"/>
              <a:gd name="connsiteX268" fmla="*/ 194189 w 11243827"/>
              <a:gd name="connsiteY268" fmla="*/ 5343588 h 5641173"/>
              <a:gd name="connsiteX269" fmla="*/ 192552 w 11243827"/>
              <a:gd name="connsiteY269" fmla="*/ 5342845 h 5641173"/>
              <a:gd name="connsiteX270" fmla="*/ 178320 w 11243827"/>
              <a:gd name="connsiteY270" fmla="*/ 5343766 h 5641173"/>
              <a:gd name="connsiteX271" fmla="*/ 175596 w 11243827"/>
              <a:gd name="connsiteY271" fmla="*/ 5346411 h 5641173"/>
              <a:gd name="connsiteX272" fmla="*/ 165951 w 11243827"/>
              <a:gd name="connsiteY272" fmla="*/ 5347808 h 5641173"/>
              <a:gd name="connsiteX273" fmla="*/ 147287 w 11243827"/>
              <a:gd name="connsiteY273" fmla="*/ 5352625 h 5641173"/>
              <a:gd name="connsiteX274" fmla="*/ 143484 w 11243827"/>
              <a:gd name="connsiteY274" fmla="*/ 5351591 h 5641173"/>
              <a:gd name="connsiteX275" fmla="*/ 114847 w 11243827"/>
              <a:gd name="connsiteY275" fmla="*/ 5355844 h 5641173"/>
              <a:gd name="connsiteX276" fmla="*/ 114306 w 11243827"/>
              <a:gd name="connsiteY276" fmla="*/ 5354983 h 5641173"/>
              <a:gd name="connsiteX277" fmla="*/ 105588 w 11243827"/>
              <a:gd name="connsiteY277" fmla="*/ 5352169 h 5641173"/>
              <a:gd name="connsiteX278" fmla="*/ 89264 w 11243827"/>
              <a:gd name="connsiteY278" fmla="*/ 5348886 h 5641173"/>
              <a:gd name="connsiteX279" fmla="*/ 49794 w 11243827"/>
              <a:gd name="connsiteY279" fmla="*/ 5329950 h 5641173"/>
              <a:gd name="connsiteX280" fmla="*/ 19924 w 11243827"/>
              <a:gd name="connsiteY280" fmla="*/ 5334282 h 5641173"/>
              <a:gd name="connsiteX281" fmla="*/ 13819 w 11243827"/>
              <a:gd name="connsiteY281" fmla="*/ 5334653 h 5641173"/>
              <a:gd name="connsiteX282" fmla="*/ 13657 w 11243827"/>
              <a:gd name="connsiteY282" fmla="*/ 5334455 h 5641173"/>
              <a:gd name="connsiteX283" fmla="*/ 7139 w 11243827"/>
              <a:gd name="connsiteY283" fmla="*/ 5334438 h 5641173"/>
              <a:gd name="connsiteX284" fmla="*/ 2684 w 11243827"/>
              <a:gd name="connsiteY284" fmla="*/ 5335333 h 5641173"/>
              <a:gd name="connsiteX285" fmla="*/ 0 w 11243827"/>
              <a:gd name="connsiteY285" fmla="*/ 5335496 h 5641173"/>
              <a:gd name="connsiteX286" fmla="*/ 0 w 11243827"/>
              <a:gd name="connsiteY286" fmla="*/ 10592 h 5641173"/>
              <a:gd name="connsiteX287" fmla="*/ 11243827 w 11243827"/>
              <a:gd name="connsiteY287"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74943 w 11243827"/>
              <a:gd name="connsiteY263" fmla="*/ 5327578 h 5641173"/>
              <a:gd name="connsiteX264" fmla="*/ 441302 w 11243827"/>
              <a:gd name="connsiteY264" fmla="*/ 5307062 h 5641173"/>
              <a:gd name="connsiteX265" fmla="*/ 336819 w 11243827"/>
              <a:gd name="connsiteY265" fmla="*/ 5336690 h 5641173"/>
              <a:gd name="connsiteX266" fmla="*/ 270932 w 11243827"/>
              <a:gd name="connsiteY266" fmla="*/ 5345451 h 5641173"/>
              <a:gd name="connsiteX267" fmla="*/ 194189 w 11243827"/>
              <a:gd name="connsiteY267" fmla="*/ 5343588 h 5641173"/>
              <a:gd name="connsiteX268" fmla="*/ 192552 w 11243827"/>
              <a:gd name="connsiteY268" fmla="*/ 5342845 h 5641173"/>
              <a:gd name="connsiteX269" fmla="*/ 178320 w 11243827"/>
              <a:gd name="connsiteY269" fmla="*/ 5343766 h 5641173"/>
              <a:gd name="connsiteX270" fmla="*/ 175596 w 11243827"/>
              <a:gd name="connsiteY270" fmla="*/ 5346411 h 5641173"/>
              <a:gd name="connsiteX271" fmla="*/ 165951 w 11243827"/>
              <a:gd name="connsiteY271" fmla="*/ 5347808 h 5641173"/>
              <a:gd name="connsiteX272" fmla="*/ 147287 w 11243827"/>
              <a:gd name="connsiteY272" fmla="*/ 5352625 h 5641173"/>
              <a:gd name="connsiteX273" fmla="*/ 143484 w 11243827"/>
              <a:gd name="connsiteY273" fmla="*/ 5351591 h 5641173"/>
              <a:gd name="connsiteX274" fmla="*/ 114847 w 11243827"/>
              <a:gd name="connsiteY274" fmla="*/ 5355844 h 5641173"/>
              <a:gd name="connsiteX275" fmla="*/ 114306 w 11243827"/>
              <a:gd name="connsiteY275" fmla="*/ 5354983 h 5641173"/>
              <a:gd name="connsiteX276" fmla="*/ 105588 w 11243827"/>
              <a:gd name="connsiteY276" fmla="*/ 5352169 h 5641173"/>
              <a:gd name="connsiteX277" fmla="*/ 89264 w 11243827"/>
              <a:gd name="connsiteY277" fmla="*/ 5348886 h 5641173"/>
              <a:gd name="connsiteX278" fmla="*/ 49794 w 11243827"/>
              <a:gd name="connsiteY278" fmla="*/ 5329950 h 5641173"/>
              <a:gd name="connsiteX279" fmla="*/ 19924 w 11243827"/>
              <a:gd name="connsiteY279" fmla="*/ 5334282 h 5641173"/>
              <a:gd name="connsiteX280" fmla="*/ 13819 w 11243827"/>
              <a:gd name="connsiteY280" fmla="*/ 5334653 h 5641173"/>
              <a:gd name="connsiteX281" fmla="*/ 13657 w 11243827"/>
              <a:gd name="connsiteY281" fmla="*/ 5334455 h 5641173"/>
              <a:gd name="connsiteX282" fmla="*/ 7139 w 11243827"/>
              <a:gd name="connsiteY282" fmla="*/ 5334438 h 5641173"/>
              <a:gd name="connsiteX283" fmla="*/ 2684 w 11243827"/>
              <a:gd name="connsiteY283" fmla="*/ 5335333 h 5641173"/>
              <a:gd name="connsiteX284" fmla="*/ 0 w 11243827"/>
              <a:gd name="connsiteY284" fmla="*/ 5335496 h 5641173"/>
              <a:gd name="connsiteX285" fmla="*/ 0 w 11243827"/>
              <a:gd name="connsiteY285" fmla="*/ 10592 h 5641173"/>
              <a:gd name="connsiteX286" fmla="*/ 11243827 w 11243827"/>
              <a:gd name="connsiteY286"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74943 w 11243827"/>
              <a:gd name="connsiteY263" fmla="*/ 5327578 h 5641173"/>
              <a:gd name="connsiteX264" fmla="*/ 441302 w 11243827"/>
              <a:gd name="connsiteY264" fmla="*/ 5307062 h 5641173"/>
              <a:gd name="connsiteX265" fmla="*/ 336819 w 11243827"/>
              <a:gd name="connsiteY265" fmla="*/ 5336690 h 5641173"/>
              <a:gd name="connsiteX266" fmla="*/ 270932 w 11243827"/>
              <a:gd name="connsiteY266" fmla="*/ 5345451 h 5641173"/>
              <a:gd name="connsiteX267" fmla="*/ 194189 w 11243827"/>
              <a:gd name="connsiteY267" fmla="*/ 5343588 h 5641173"/>
              <a:gd name="connsiteX268" fmla="*/ 192552 w 11243827"/>
              <a:gd name="connsiteY268" fmla="*/ 5342845 h 5641173"/>
              <a:gd name="connsiteX269" fmla="*/ 178320 w 11243827"/>
              <a:gd name="connsiteY269" fmla="*/ 5343766 h 5641173"/>
              <a:gd name="connsiteX270" fmla="*/ 175596 w 11243827"/>
              <a:gd name="connsiteY270" fmla="*/ 5346411 h 5641173"/>
              <a:gd name="connsiteX271" fmla="*/ 165951 w 11243827"/>
              <a:gd name="connsiteY271" fmla="*/ 5347808 h 5641173"/>
              <a:gd name="connsiteX272" fmla="*/ 147287 w 11243827"/>
              <a:gd name="connsiteY272" fmla="*/ 5352625 h 5641173"/>
              <a:gd name="connsiteX273" fmla="*/ 143484 w 11243827"/>
              <a:gd name="connsiteY273" fmla="*/ 5351591 h 5641173"/>
              <a:gd name="connsiteX274" fmla="*/ 114847 w 11243827"/>
              <a:gd name="connsiteY274" fmla="*/ 5355844 h 5641173"/>
              <a:gd name="connsiteX275" fmla="*/ 114306 w 11243827"/>
              <a:gd name="connsiteY275" fmla="*/ 5354983 h 5641173"/>
              <a:gd name="connsiteX276" fmla="*/ 89264 w 11243827"/>
              <a:gd name="connsiteY276" fmla="*/ 5348886 h 5641173"/>
              <a:gd name="connsiteX277" fmla="*/ 49794 w 11243827"/>
              <a:gd name="connsiteY277" fmla="*/ 5329950 h 5641173"/>
              <a:gd name="connsiteX278" fmla="*/ 19924 w 11243827"/>
              <a:gd name="connsiteY278" fmla="*/ 5334282 h 5641173"/>
              <a:gd name="connsiteX279" fmla="*/ 13819 w 11243827"/>
              <a:gd name="connsiteY279" fmla="*/ 5334653 h 5641173"/>
              <a:gd name="connsiteX280" fmla="*/ 13657 w 11243827"/>
              <a:gd name="connsiteY280" fmla="*/ 5334455 h 5641173"/>
              <a:gd name="connsiteX281" fmla="*/ 7139 w 11243827"/>
              <a:gd name="connsiteY281" fmla="*/ 5334438 h 5641173"/>
              <a:gd name="connsiteX282" fmla="*/ 2684 w 11243827"/>
              <a:gd name="connsiteY282" fmla="*/ 5335333 h 5641173"/>
              <a:gd name="connsiteX283" fmla="*/ 0 w 11243827"/>
              <a:gd name="connsiteY283" fmla="*/ 5335496 h 5641173"/>
              <a:gd name="connsiteX284" fmla="*/ 0 w 11243827"/>
              <a:gd name="connsiteY284" fmla="*/ 10592 h 5641173"/>
              <a:gd name="connsiteX285" fmla="*/ 11243827 w 11243827"/>
              <a:gd name="connsiteY285"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74943 w 11243827"/>
              <a:gd name="connsiteY263" fmla="*/ 5327578 h 5641173"/>
              <a:gd name="connsiteX264" fmla="*/ 441302 w 11243827"/>
              <a:gd name="connsiteY264" fmla="*/ 5307062 h 5641173"/>
              <a:gd name="connsiteX265" fmla="*/ 336819 w 11243827"/>
              <a:gd name="connsiteY265" fmla="*/ 5336690 h 5641173"/>
              <a:gd name="connsiteX266" fmla="*/ 270932 w 11243827"/>
              <a:gd name="connsiteY266" fmla="*/ 5345451 h 5641173"/>
              <a:gd name="connsiteX267" fmla="*/ 194189 w 11243827"/>
              <a:gd name="connsiteY267" fmla="*/ 5343588 h 5641173"/>
              <a:gd name="connsiteX268" fmla="*/ 192552 w 11243827"/>
              <a:gd name="connsiteY268" fmla="*/ 5342845 h 5641173"/>
              <a:gd name="connsiteX269" fmla="*/ 178320 w 11243827"/>
              <a:gd name="connsiteY269" fmla="*/ 5343766 h 5641173"/>
              <a:gd name="connsiteX270" fmla="*/ 175596 w 11243827"/>
              <a:gd name="connsiteY270" fmla="*/ 5346411 h 5641173"/>
              <a:gd name="connsiteX271" fmla="*/ 165951 w 11243827"/>
              <a:gd name="connsiteY271" fmla="*/ 5347808 h 5641173"/>
              <a:gd name="connsiteX272" fmla="*/ 147287 w 11243827"/>
              <a:gd name="connsiteY272" fmla="*/ 5352625 h 5641173"/>
              <a:gd name="connsiteX273" fmla="*/ 114847 w 11243827"/>
              <a:gd name="connsiteY273" fmla="*/ 5355844 h 5641173"/>
              <a:gd name="connsiteX274" fmla="*/ 114306 w 11243827"/>
              <a:gd name="connsiteY274" fmla="*/ 5354983 h 5641173"/>
              <a:gd name="connsiteX275" fmla="*/ 89264 w 11243827"/>
              <a:gd name="connsiteY275" fmla="*/ 5348886 h 5641173"/>
              <a:gd name="connsiteX276" fmla="*/ 49794 w 11243827"/>
              <a:gd name="connsiteY276" fmla="*/ 5329950 h 5641173"/>
              <a:gd name="connsiteX277" fmla="*/ 19924 w 11243827"/>
              <a:gd name="connsiteY277" fmla="*/ 5334282 h 5641173"/>
              <a:gd name="connsiteX278" fmla="*/ 13819 w 11243827"/>
              <a:gd name="connsiteY278" fmla="*/ 5334653 h 5641173"/>
              <a:gd name="connsiteX279" fmla="*/ 13657 w 11243827"/>
              <a:gd name="connsiteY279" fmla="*/ 5334455 h 5641173"/>
              <a:gd name="connsiteX280" fmla="*/ 7139 w 11243827"/>
              <a:gd name="connsiteY280" fmla="*/ 5334438 h 5641173"/>
              <a:gd name="connsiteX281" fmla="*/ 2684 w 11243827"/>
              <a:gd name="connsiteY281" fmla="*/ 5335333 h 5641173"/>
              <a:gd name="connsiteX282" fmla="*/ 0 w 11243827"/>
              <a:gd name="connsiteY282" fmla="*/ 5335496 h 5641173"/>
              <a:gd name="connsiteX283" fmla="*/ 0 w 11243827"/>
              <a:gd name="connsiteY283" fmla="*/ 10592 h 5641173"/>
              <a:gd name="connsiteX284" fmla="*/ 11243827 w 11243827"/>
              <a:gd name="connsiteY284"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74943 w 11243827"/>
              <a:gd name="connsiteY263" fmla="*/ 5327578 h 5641173"/>
              <a:gd name="connsiteX264" fmla="*/ 441302 w 11243827"/>
              <a:gd name="connsiteY264" fmla="*/ 5307062 h 5641173"/>
              <a:gd name="connsiteX265" fmla="*/ 336819 w 11243827"/>
              <a:gd name="connsiteY265" fmla="*/ 5336690 h 5641173"/>
              <a:gd name="connsiteX266" fmla="*/ 270932 w 11243827"/>
              <a:gd name="connsiteY266" fmla="*/ 5345451 h 5641173"/>
              <a:gd name="connsiteX267" fmla="*/ 194189 w 11243827"/>
              <a:gd name="connsiteY267" fmla="*/ 5343588 h 5641173"/>
              <a:gd name="connsiteX268" fmla="*/ 192552 w 11243827"/>
              <a:gd name="connsiteY268" fmla="*/ 5342845 h 5641173"/>
              <a:gd name="connsiteX269" fmla="*/ 178320 w 11243827"/>
              <a:gd name="connsiteY269" fmla="*/ 5343766 h 5641173"/>
              <a:gd name="connsiteX270" fmla="*/ 175596 w 11243827"/>
              <a:gd name="connsiteY270" fmla="*/ 5346411 h 5641173"/>
              <a:gd name="connsiteX271" fmla="*/ 147287 w 11243827"/>
              <a:gd name="connsiteY271" fmla="*/ 5352625 h 5641173"/>
              <a:gd name="connsiteX272" fmla="*/ 114847 w 11243827"/>
              <a:gd name="connsiteY272" fmla="*/ 5355844 h 5641173"/>
              <a:gd name="connsiteX273" fmla="*/ 114306 w 11243827"/>
              <a:gd name="connsiteY273" fmla="*/ 5354983 h 5641173"/>
              <a:gd name="connsiteX274" fmla="*/ 89264 w 11243827"/>
              <a:gd name="connsiteY274" fmla="*/ 5348886 h 5641173"/>
              <a:gd name="connsiteX275" fmla="*/ 49794 w 11243827"/>
              <a:gd name="connsiteY275" fmla="*/ 5329950 h 5641173"/>
              <a:gd name="connsiteX276" fmla="*/ 19924 w 11243827"/>
              <a:gd name="connsiteY276" fmla="*/ 5334282 h 5641173"/>
              <a:gd name="connsiteX277" fmla="*/ 13819 w 11243827"/>
              <a:gd name="connsiteY277" fmla="*/ 5334653 h 5641173"/>
              <a:gd name="connsiteX278" fmla="*/ 13657 w 11243827"/>
              <a:gd name="connsiteY278" fmla="*/ 5334455 h 5641173"/>
              <a:gd name="connsiteX279" fmla="*/ 7139 w 11243827"/>
              <a:gd name="connsiteY279" fmla="*/ 5334438 h 5641173"/>
              <a:gd name="connsiteX280" fmla="*/ 2684 w 11243827"/>
              <a:gd name="connsiteY280" fmla="*/ 5335333 h 5641173"/>
              <a:gd name="connsiteX281" fmla="*/ 0 w 11243827"/>
              <a:gd name="connsiteY281" fmla="*/ 5335496 h 5641173"/>
              <a:gd name="connsiteX282" fmla="*/ 0 w 11243827"/>
              <a:gd name="connsiteY282" fmla="*/ 10592 h 5641173"/>
              <a:gd name="connsiteX283" fmla="*/ 11243827 w 11243827"/>
              <a:gd name="connsiteY283"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12024 w 11243827"/>
              <a:gd name="connsiteY238" fmla="*/ 5345786 h 5641173"/>
              <a:gd name="connsiteX239" fmla="*/ 1100870 w 11243827"/>
              <a:gd name="connsiteY239" fmla="*/ 5343651 h 5641173"/>
              <a:gd name="connsiteX240" fmla="*/ 1096383 w 11243827"/>
              <a:gd name="connsiteY240" fmla="*/ 5343015 h 5641173"/>
              <a:gd name="connsiteX241" fmla="*/ 1085571 w 11243827"/>
              <a:gd name="connsiteY241" fmla="*/ 5345836 h 5641173"/>
              <a:gd name="connsiteX242" fmla="*/ 1073168 w 11243827"/>
              <a:gd name="connsiteY242" fmla="*/ 5341521 h 5641173"/>
              <a:gd name="connsiteX243" fmla="*/ 1058039 w 11243827"/>
              <a:gd name="connsiteY243" fmla="*/ 5343504 h 5641173"/>
              <a:gd name="connsiteX244" fmla="*/ 1055426 w 11243827"/>
              <a:gd name="connsiteY244" fmla="*/ 5339088 h 5641173"/>
              <a:gd name="connsiteX245" fmla="*/ 1044738 w 11243827"/>
              <a:gd name="connsiteY245" fmla="*/ 5333063 h 5641173"/>
              <a:gd name="connsiteX246" fmla="*/ 1033909 w 11243827"/>
              <a:gd name="connsiteY246" fmla="*/ 5335680 h 5641173"/>
              <a:gd name="connsiteX247" fmla="*/ 1012649 w 11243827"/>
              <a:gd name="connsiteY247" fmla="*/ 5334541 h 5641173"/>
              <a:gd name="connsiteX248" fmla="*/ 1007115 w 11243827"/>
              <a:gd name="connsiteY248" fmla="*/ 5332775 h 5641173"/>
              <a:gd name="connsiteX249" fmla="*/ 986002 w 11243827"/>
              <a:gd name="connsiteY249" fmla="*/ 5334906 h 5641173"/>
              <a:gd name="connsiteX250" fmla="*/ 953418 w 11243827"/>
              <a:gd name="connsiteY250" fmla="*/ 5333901 h 5641173"/>
              <a:gd name="connsiteX251" fmla="*/ 916854 w 11243827"/>
              <a:gd name="connsiteY251" fmla="*/ 5329435 h 5641173"/>
              <a:gd name="connsiteX252" fmla="*/ 905651 w 11243827"/>
              <a:gd name="connsiteY252" fmla="*/ 5332114 h 5641173"/>
              <a:gd name="connsiteX253" fmla="*/ 836961 w 11243827"/>
              <a:gd name="connsiteY253" fmla="*/ 5330803 h 5641173"/>
              <a:gd name="connsiteX254" fmla="*/ 817627 w 11243827"/>
              <a:gd name="connsiteY254" fmla="*/ 5330580 h 5641173"/>
              <a:gd name="connsiteX255" fmla="*/ 801817 w 11243827"/>
              <a:gd name="connsiteY255" fmla="*/ 5325937 h 5641173"/>
              <a:gd name="connsiteX256" fmla="*/ 798857 w 11243827"/>
              <a:gd name="connsiteY256" fmla="*/ 5320979 h 5641173"/>
              <a:gd name="connsiteX257" fmla="*/ 788354 w 11243827"/>
              <a:gd name="connsiteY257" fmla="*/ 5320143 h 5641173"/>
              <a:gd name="connsiteX258" fmla="*/ 785726 w 11243827"/>
              <a:gd name="connsiteY258" fmla="*/ 5318989 h 5641173"/>
              <a:gd name="connsiteX259" fmla="*/ 770507 w 11243827"/>
              <a:gd name="connsiteY259" fmla="*/ 5313309 h 5641173"/>
              <a:gd name="connsiteX260" fmla="*/ 733810 w 11243827"/>
              <a:gd name="connsiteY260" fmla="*/ 5324286 h 5641173"/>
              <a:gd name="connsiteX261" fmla="*/ 692117 w 11243827"/>
              <a:gd name="connsiteY261" fmla="*/ 5318786 h 5641173"/>
              <a:gd name="connsiteX262" fmla="*/ 574943 w 11243827"/>
              <a:gd name="connsiteY262" fmla="*/ 5327578 h 5641173"/>
              <a:gd name="connsiteX263" fmla="*/ 441302 w 11243827"/>
              <a:gd name="connsiteY263" fmla="*/ 5307062 h 5641173"/>
              <a:gd name="connsiteX264" fmla="*/ 336819 w 11243827"/>
              <a:gd name="connsiteY264" fmla="*/ 5336690 h 5641173"/>
              <a:gd name="connsiteX265" fmla="*/ 270932 w 11243827"/>
              <a:gd name="connsiteY265" fmla="*/ 5345451 h 5641173"/>
              <a:gd name="connsiteX266" fmla="*/ 194189 w 11243827"/>
              <a:gd name="connsiteY266" fmla="*/ 5343588 h 5641173"/>
              <a:gd name="connsiteX267" fmla="*/ 192552 w 11243827"/>
              <a:gd name="connsiteY267" fmla="*/ 5342845 h 5641173"/>
              <a:gd name="connsiteX268" fmla="*/ 178320 w 11243827"/>
              <a:gd name="connsiteY268" fmla="*/ 5343766 h 5641173"/>
              <a:gd name="connsiteX269" fmla="*/ 175596 w 11243827"/>
              <a:gd name="connsiteY269" fmla="*/ 5346411 h 5641173"/>
              <a:gd name="connsiteX270" fmla="*/ 147287 w 11243827"/>
              <a:gd name="connsiteY270" fmla="*/ 5352625 h 5641173"/>
              <a:gd name="connsiteX271" fmla="*/ 114847 w 11243827"/>
              <a:gd name="connsiteY271" fmla="*/ 5355844 h 5641173"/>
              <a:gd name="connsiteX272" fmla="*/ 114306 w 11243827"/>
              <a:gd name="connsiteY272" fmla="*/ 5354983 h 5641173"/>
              <a:gd name="connsiteX273" fmla="*/ 89264 w 11243827"/>
              <a:gd name="connsiteY273" fmla="*/ 5348886 h 5641173"/>
              <a:gd name="connsiteX274" fmla="*/ 49794 w 11243827"/>
              <a:gd name="connsiteY274" fmla="*/ 5329950 h 5641173"/>
              <a:gd name="connsiteX275" fmla="*/ 19924 w 11243827"/>
              <a:gd name="connsiteY275" fmla="*/ 5334282 h 5641173"/>
              <a:gd name="connsiteX276" fmla="*/ 13819 w 11243827"/>
              <a:gd name="connsiteY276" fmla="*/ 5334653 h 5641173"/>
              <a:gd name="connsiteX277" fmla="*/ 13657 w 11243827"/>
              <a:gd name="connsiteY277" fmla="*/ 5334455 h 5641173"/>
              <a:gd name="connsiteX278" fmla="*/ 7139 w 11243827"/>
              <a:gd name="connsiteY278" fmla="*/ 5334438 h 5641173"/>
              <a:gd name="connsiteX279" fmla="*/ 2684 w 11243827"/>
              <a:gd name="connsiteY279" fmla="*/ 5335333 h 5641173"/>
              <a:gd name="connsiteX280" fmla="*/ 0 w 11243827"/>
              <a:gd name="connsiteY280" fmla="*/ 5335496 h 5641173"/>
              <a:gd name="connsiteX281" fmla="*/ 0 w 11243827"/>
              <a:gd name="connsiteY281" fmla="*/ 10592 h 5641173"/>
              <a:gd name="connsiteX282" fmla="*/ 11243827 w 11243827"/>
              <a:gd name="connsiteY282"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12024 w 11243827"/>
              <a:gd name="connsiteY237" fmla="*/ 5345786 h 5641173"/>
              <a:gd name="connsiteX238" fmla="*/ 1100870 w 11243827"/>
              <a:gd name="connsiteY238" fmla="*/ 5343651 h 5641173"/>
              <a:gd name="connsiteX239" fmla="*/ 1096383 w 11243827"/>
              <a:gd name="connsiteY239" fmla="*/ 5343015 h 5641173"/>
              <a:gd name="connsiteX240" fmla="*/ 1085571 w 11243827"/>
              <a:gd name="connsiteY240" fmla="*/ 5345836 h 5641173"/>
              <a:gd name="connsiteX241" fmla="*/ 1073168 w 11243827"/>
              <a:gd name="connsiteY241" fmla="*/ 5341521 h 5641173"/>
              <a:gd name="connsiteX242" fmla="*/ 1058039 w 11243827"/>
              <a:gd name="connsiteY242" fmla="*/ 5343504 h 5641173"/>
              <a:gd name="connsiteX243" fmla="*/ 1055426 w 11243827"/>
              <a:gd name="connsiteY243" fmla="*/ 5339088 h 5641173"/>
              <a:gd name="connsiteX244" fmla="*/ 1044738 w 11243827"/>
              <a:gd name="connsiteY244" fmla="*/ 5333063 h 5641173"/>
              <a:gd name="connsiteX245" fmla="*/ 1033909 w 11243827"/>
              <a:gd name="connsiteY245" fmla="*/ 5335680 h 5641173"/>
              <a:gd name="connsiteX246" fmla="*/ 1012649 w 11243827"/>
              <a:gd name="connsiteY246" fmla="*/ 5334541 h 5641173"/>
              <a:gd name="connsiteX247" fmla="*/ 1007115 w 11243827"/>
              <a:gd name="connsiteY247" fmla="*/ 5332775 h 5641173"/>
              <a:gd name="connsiteX248" fmla="*/ 986002 w 11243827"/>
              <a:gd name="connsiteY248" fmla="*/ 5334906 h 5641173"/>
              <a:gd name="connsiteX249" fmla="*/ 953418 w 11243827"/>
              <a:gd name="connsiteY249" fmla="*/ 5333901 h 5641173"/>
              <a:gd name="connsiteX250" fmla="*/ 916854 w 11243827"/>
              <a:gd name="connsiteY250" fmla="*/ 5329435 h 5641173"/>
              <a:gd name="connsiteX251" fmla="*/ 905651 w 11243827"/>
              <a:gd name="connsiteY251" fmla="*/ 5332114 h 5641173"/>
              <a:gd name="connsiteX252" fmla="*/ 836961 w 11243827"/>
              <a:gd name="connsiteY252" fmla="*/ 5330803 h 5641173"/>
              <a:gd name="connsiteX253" fmla="*/ 817627 w 11243827"/>
              <a:gd name="connsiteY253" fmla="*/ 5330580 h 5641173"/>
              <a:gd name="connsiteX254" fmla="*/ 801817 w 11243827"/>
              <a:gd name="connsiteY254" fmla="*/ 5325937 h 5641173"/>
              <a:gd name="connsiteX255" fmla="*/ 798857 w 11243827"/>
              <a:gd name="connsiteY255" fmla="*/ 5320979 h 5641173"/>
              <a:gd name="connsiteX256" fmla="*/ 788354 w 11243827"/>
              <a:gd name="connsiteY256" fmla="*/ 5320143 h 5641173"/>
              <a:gd name="connsiteX257" fmla="*/ 785726 w 11243827"/>
              <a:gd name="connsiteY257" fmla="*/ 5318989 h 5641173"/>
              <a:gd name="connsiteX258" fmla="*/ 770507 w 11243827"/>
              <a:gd name="connsiteY258" fmla="*/ 5313309 h 5641173"/>
              <a:gd name="connsiteX259" fmla="*/ 733810 w 11243827"/>
              <a:gd name="connsiteY259" fmla="*/ 5324286 h 5641173"/>
              <a:gd name="connsiteX260" fmla="*/ 692117 w 11243827"/>
              <a:gd name="connsiteY260" fmla="*/ 5318786 h 5641173"/>
              <a:gd name="connsiteX261" fmla="*/ 574943 w 11243827"/>
              <a:gd name="connsiteY261" fmla="*/ 5327578 h 5641173"/>
              <a:gd name="connsiteX262" fmla="*/ 441302 w 11243827"/>
              <a:gd name="connsiteY262" fmla="*/ 5307062 h 5641173"/>
              <a:gd name="connsiteX263" fmla="*/ 336819 w 11243827"/>
              <a:gd name="connsiteY263" fmla="*/ 5336690 h 5641173"/>
              <a:gd name="connsiteX264" fmla="*/ 270932 w 11243827"/>
              <a:gd name="connsiteY264" fmla="*/ 5345451 h 5641173"/>
              <a:gd name="connsiteX265" fmla="*/ 194189 w 11243827"/>
              <a:gd name="connsiteY265" fmla="*/ 5343588 h 5641173"/>
              <a:gd name="connsiteX266" fmla="*/ 192552 w 11243827"/>
              <a:gd name="connsiteY266" fmla="*/ 5342845 h 5641173"/>
              <a:gd name="connsiteX267" fmla="*/ 178320 w 11243827"/>
              <a:gd name="connsiteY267" fmla="*/ 5343766 h 5641173"/>
              <a:gd name="connsiteX268" fmla="*/ 175596 w 11243827"/>
              <a:gd name="connsiteY268" fmla="*/ 5346411 h 5641173"/>
              <a:gd name="connsiteX269" fmla="*/ 147287 w 11243827"/>
              <a:gd name="connsiteY269" fmla="*/ 5352625 h 5641173"/>
              <a:gd name="connsiteX270" fmla="*/ 114847 w 11243827"/>
              <a:gd name="connsiteY270" fmla="*/ 5355844 h 5641173"/>
              <a:gd name="connsiteX271" fmla="*/ 114306 w 11243827"/>
              <a:gd name="connsiteY271" fmla="*/ 5354983 h 5641173"/>
              <a:gd name="connsiteX272" fmla="*/ 89264 w 11243827"/>
              <a:gd name="connsiteY272" fmla="*/ 5348886 h 5641173"/>
              <a:gd name="connsiteX273" fmla="*/ 49794 w 11243827"/>
              <a:gd name="connsiteY273" fmla="*/ 5329950 h 5641173"/>
              <a:gd name="connsiteX274" fmla="*/ 19924 w 11243827"/>
              <a:gd name="connsiteY274" fmla="*/ 5334282 h 5641173"/>
              <a:gd name="connsiteX275" fmla="*/ 13819 w 11243827"/>
              <a:gd name="connsiteY275" fmla="*/ 5334653 h 5641173"/>
              <a:gd name="connsiteX276" fmla="*/ 13657 w 11243827"/>
              <a:gd name="connsiteY276" fmla="*/ 5334455 h 5641173"/>
              <a:gd name="connsiteX277" fmla="*/ 7139 w 11243827"/>
              <a:gd name="connsiteY277" fmla="*/ 5334438 h 5641173"/>
              <a:gd name="connsiteX278" fmla="*/ 2684 w 11243827"/>
              <a:gd name="connsiteY278" fmla="*/ 5335333 h 5641173"/>
              <a:gd name="connsiteX279" fmla="*/ 0 w 11243827"/>
              <a:gd name="connsiteY279" fmla="*/ 5335496 h 5641173"/>
              <a:gd name="connsiteX280" fmla="*/ 0 w 11243827"/>
              <a:gd name="connsiteY280" fmla="*/ 10592 h 5641173"/>
              <a:gd name="connsiteX281" fmla="*/ 11243827 w 11243827"/>
              <a:gd name="connsiteY281"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12024 w 11243827"/>
              <a:gd name="connsiteY237" fmla="*/ 5345786 h 5641173"/>
              <a:gd name="connsiteX238" fmla="*/ 1100870 w 11243827"/>
              <a:gd name="connsiteY238" fmla="*/ 5343651 h 5641173"/>
              <a:gd name="connsiteX239" fmla="*/ 1096383 w 11243827"/>
              <a:gd name="connsiteY239" fmla="*/ 5343015 h 5641173"/>
              <a:gd name="connsiteX240" fmla="*/ 1085571 w 11243827"/>
              <a:gd name="connsiteY240" fmla="*/ 5345836 h 5641173"/>
              <a:gd name="connsiteX241" fmla="*/ 1058039 w 11243827"/>
              <a:gd name="connsiteY241" fmla="*/ 5343504 h 5641173"/>
              <a:gd name="connsiteX242" fmla="*/ 1055426 w 11243827"/>
              <a:gd name="connsiteY242" fmla="*/ 5339088 h 5641173"/>
              <a:gd name="connsiteX243" fmla="*/ 1044738 w 11243827"/>
              <a:gd name="connsiteY243" fmla="*/ 5333063 h 5641173"/>
              <a:gd name="connsiteX244" fmla="*/ 1033909 w 11243827"/>
              <a:gd name="connsiteY244" fmla="*/ 5335680 h 5641173"/>
              <a:gd name="connsiteX245" fmla="*/ 1012649 w 11243827"/>
              <a:gd name="connsiteY245" fmla="*/ 5334541 h 5641173"/>
              <a:gd name="connsiteX246" fmla="*/ 1007115 w 11243827"/>
              <a:gd name="connsiteY246" fmla="*/ 5332775 h 5641173"/>
              <a:gd name="connsiteX247" fmla="*/ 986002 w 11243827"/>
              <a:gd name="connsiteY247" fmla="*/ 5334906 h 5641173"/>
              <a:gd name="connsiteX248" fmla="*/ 953418 w 11243827"/>
              <a:gd name="connsiteY248" fmla="*/ 5333901 h 5641173"/>
              <a:gd name="connsiteX249" fmla="*/ 916854 w 11243827"/>
              <a:gd name="connsiteY249" fmla="*/ 5329435 h 5641173"/>
              <a:gd name="connsiteX250" fmla="*/ 905651 w 11243827"/>
              <a:gd name="connsiteY250" fmla="*/ 5332114 h 5641173"/>
              <a:gd name="connsiteX251" fmla="*/ 836961 w 11243827"/>
              <a:gd name="connsiteY251" fmla="*/ 5330803 h 5641173"/>
              <a:gd name="connsiteX252" fmla="*/ 817627 w 11243827"/>
              <a:gd name="connsiteY252" fmla="*/ 5330580 h 5641173"/>
              <a:gd name="connsiteX253" fmla="*/ 801817 w 11243827"/>
              <a:gd name="connsiteY253" fmla="*/ 5325937 h 5641173"/>
              <a:gd name="connsiteX254" fmla="*/ 798857 w 11243827"/>
              <a:gd name="connsiteY254" fmla="*/ 5320979 h 5641173"/>
              <a:gd name="connsiteX255" fmla="*/ 788354 w 11243827"/>
              <a:gd name="connsiteY255" fmla="*/ 5320143 h 5641173"/>
              <a:gd name="connsiteX256" fmla="*/ 785726 w 11243827"/>
              <a:gd name="connsiteY256" fmla="*/ 5318989 h 5641173"/>
              <a:gd name="connsiteX257" fmla="*/ 770507 w 11243827"/>
              <a:gd name="connsiteY257" fmla="*/ 5313309 h 5641173"/>
              <a:gd name="connsiteX258" fmla="*/ 733810 w 11243827"/>
              <a:gd name="connsiteY258" fmla="*/ 5324286 h 5641173"/>
              <a:gd name="connsiteX259" fmla="*/ 692117 w 11243827"/>
              <a:gd name="connsiteY259" fmla="*/ 5318786 h 5641173"/>
              <a:gd name="connsiteX260" fmla="*/ 574943 w 11243827"/>
              <a:gd name="connsiteY260" fmla="*/ 5327578 h 5641173"/>
              <a:gd name="connsiteX261" fmla="*/ 441302 w 11243827"/>
              <a:gd name="connsiteY261" fmla="*/ 5307062 h 5641173"/>
              <a:gd name="connsiteX262" fmla="*/ 336819 w 11243827"/>
              <a:gd name="connsiteY262" fmla="*/ 5336690 h 5641173"/>
              <a:gd name="connsiteX263" fmla="*/ 270932 w 11243827"/>
              <a:gd name="connsiteY263" fmla="*/ 5345451 h 5641173"/>
              <a:gd name="connsiteX264" fmla="*/ 194189 w 11243827"/>
              <a:gd name="connsiteY264" fmla="*/ 5343588 h 5641173"/>
              <a:gd name="connsiteX265" fmla="*/ 192552 w 11243827"/>
              <a:gd name="connsiteY265" fmla="*/ 5342845 h 5641173"/>
              <a:gd name="connsiteX266" fmla="*/ 178320 w 11243827"/>
              <a:gd name="connsiteY266" fmla="*/ 5343766 h 5641173"/>
              <a:gd name="connsiteX267" fmla="*/ 175596 w 11243827"/>
              <a:gd name="connsiteY267" fmla="*/ 5346411 h 5641173"/>
              <a:gd name="connsiteX268" fmla="*/ 147287 w 11243827"/>
              <a:gd name="connsiteY268" fmla="*/ 5352625 h 5641173"/>
              <a:gd name="connsiteX269" fmla="*/ 114847 w 11243827"/>
              <a:gd name="connsiteY269" fmla="*/ 5355844 h 5641173"/>
              <a:gd name="connsiteX270" fmla="*/ 114306 w 11243827"/>
              <a:gd name="connsiteY270" fmla="*/ 5354983 h 5641173"/>
              <a:gd name="connsiteX271" fmla="*/ 89264 w 11243827"/>
              <a:gd name="connsiteY271" fmla="*/ 5348886 h 5641173"/>
              <a:gd name="connsiteX272" fmla="*/ 49794 w 11243827"/>
              <a:gd name="connsiteY272" fmla="*/ 5329950 h 5641173"/>
              <a:gd name="connsiteX273" fmla="*/ 19924 w 11243827"/>
              <a:gd name="connsiteY273" fmla="*/ 5334282 h 5641173"/>
              <a:gd name="connsiteX274" fmla="*/ 13819 w 11243827"/>
              <a:gd name="connsiteY274" fmla="*/ 5334653 h 5641173"/>
              <a:gd name="connsiteX275" fmla="*/ 13657 w 11243827"/>
              <a:gd name="connsiteY275" fmla="*/ 5334455 h 5641173"/>
              <a:gd name="connsiteX276" fmla="*/ 7139 w 11243827"/>
              <a:gd name="connsiteY276" fmla="*/ 5334438 h 5641173"/>
              <a:gd name="connsiteX277" fmla="*/ 2684 w 11243827"/>
              <a:gd name="connsiteY277" fmla="*/ 5335333 h 5641173"/>
              <a:gd name="connsiteX278" fmla="*/ 0 w 11243827"/>
              <a:gd name="connsiteY278" fmla="*/ 5335496 h 5641173"/>
              <a:gd name="connsiteX279" fmla="*/ 0 w 11243827"/>
              <a:gd name="connsiteY279" fmla="*/ 10592 h 5641173"/>
              <a:gd name="connsiteX280" fmla="*/ 11243827 w 11243827"/>
              <a:gd name="connsiteY280"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12024 w 11243827"/>
              <a:gd name="connsiteY237" fmla="*/ 5345786 h 5641173"/>
              <a:gd name="connsiteX238" fmla="*/ 1100870 w 11243827"/>
              <a:gd name="connsiteY238" fmla="*/ 5343651 h 5641173"/>
              <a:gd name="connsiteX239" fmla="*/ 1096383 w 11243827"/>
              <a:gd name="connsiteY239" fmla="*/ 5343015 h 5641173"/>
              <a:gd name="connsiteX240" fmla="*/ 1085571 w 11243827"/>
              <a:gd name="connsiteY240" fmla="*/ 5358836 h 5641173"/>
              <a:gd name="connsiteX241" fmla="*/ 1058039 w 11243827"/>
              <a:gd name="connsiteY241" fmla="*/ 5343504 h 5641173"/>
              <a:gd name="connsiteX242" fmla="*/ 1055426 w 11243827"/>
              <a:gd name="connsiteY242" fmla="*/ 5339088 h 5641173"/>
              <a:gd name="connsiteX243" fmla="*/ 1044738 w 11243827"/>
              <a:gd name="connsiteY243" fmla="*/ 5333063 h 5641173"/>
              <a:gd name="connsiteX244" fmla="*/ 1033909 w 11243827"/>
              <a:gd name="connsiteY244" fmla="*/ 5335680 h 5641173"/>
              <a:gd name="connsiteX245" fmla="*/ 1012649 w 11243827"/>
              <a:gd name="connsiteY245" fmla="*/ 5334541 h 5641173"/>
              <a:gd name="connsiteX246" fmla="*/ 1007115 w 11243827"/>
              <a:gd name="connsiteY246" fmla="*/ 5332775 h 5641173"/>
              <a:gd name="connsiteX247" fmla="*/ 986002 w 11243827"/>
              <a:gd name="connsiteY247" fmla="*/ 5334906 h 5641173"/>
              <a:gd name="connsiteX248" fmla="*/ 953418 w 11243827"/>
              <a:gd name="connsiteY248" fmla="*/ 5333901 h 5641173"/>
              <a:gd name="connsiteX249" fmla="*/ 916854 w 11243827"/>
              <a:gd name="connsiteY249" fmla="*/ 5329435 h 5641173"/>
              <a:gd name="connsiteX250" fmla="*/ 905651 w 11243827"/>
              <a:gd name="connsiteY250" fmla="*/ 5332114 h 5641173"/>
              <a:gd name="connsiteX251" fmla="*/ 836961 w 11243827"/>
              <a:gd name="connsiteY251" fmla="*/ 5330803 h 5641173"/>
              <a:gd name="connsiteX252" fmla="*/ 817627 w 11243827"/>
              <a:gd name="connsiteY252" fmla="*/ 5330580 h 5641173"/>
              <a:gd name="connsiteX253" fmla="*/ 801817 w 11243827"/>
              <a:gd name="connsiteY253" fmla="*/ 5325937 h 5641173"/>
              <a:gd name="connsiteX254" fmla="*/ 798857 w 11243827"/>
              <a:gd name="connsiteY254" fmla="*/ 5320979 h 5641173"/>
              <a:gd name="connsiteX255" fmla="*/ 788354 w 11243827"/>
              <a:gd name="connsiteY255" fmla="*/ 5320143 h 5641173"/>
              <a:gd name="connsiteX256" fmla="*/ 785726 w 11243827"/>
              <a:gd name="connsiteY256" fmla="*/ 5318989 h 5641173"/>
              <a:gd name="connsiteX257" fmla="*/ 770507 w 11243827"/>
              <a:gd name="connsiteY257" fmla="*/ 5313309 h 5641173"/>
              <a:gd name="connsiteX258" fmla="*/ 733810 w 11243827"/>
              <a:gd name="connsiteY258" fmla="*/ 5324286 h 5641173"/>
              <a:gd name="connsiteX259" fmla="*/ 692117 w 11243827"/>
              <a:gd name="connsiteY259" fmla="*/ 5318786 h 5641173"/>
              <a:gd name="connsiteX260" fmla="*/ 574943 w 11243827"/>
              <a:gd name="connsiteY260" fmla="*/ 5327578 h 5641173"/>
              <a:gd name="connsiteX261" fmla="*/ 441302 w 11243827"/>
              <a:gd name="connsiteY261" fmla="*/ 5307062 h 5641173"/>
              <a:gd name="connsiteX262" fmla="*/ 336819 w 11243827"/>
              <a:gd name="connsiteY262" fmla="*/ 5336690 h 5641173"/>
              <a:gd name="connsiteX263" fmla="*/ 270932 w 11243827"/>
              <a:gd name="connsiteY263" fmla="*/ 5345451 h 5641173"/>
              <a:gd name="connsiteX264" fmla="*/ 194189 w 11243827"/>
              <a:gd name="connsiteY264" fmla="*/ 5343588 h 5641173"/>
              <a:gd name="connsiteX265" fmla="*/ 192552 w 11243827"/>
              <a:gd name="connsiteY265" fmla="*/ 5342845 h 5641173"/>
              <a:gd name="connsiteX266" fmla="*/ 178320 w 11243827"/>
              <a:gd name="connsiteY266" fmla="*/ 5343766 h 5641173"/>
              <a:gd name="connsiteX267" fmla="*/ 175596 w 11243827"/>
              <a:gd name="connsiteY267" fmla="*/ 5346411 h 5641173"/>
              <a:gd name="connsiteX268" fmla="*/ 147287 w 11243827"/>
              <a:gd name="connsiteY268" fmla="*/ 5352625 h 5641173"/>
              <a:gd name="connsiteX269" fmla="*/ 114847 w 11243827"/>
              <a:gd name="connsiteY269" fmla="*/ 5355844 h 5641173"/>
              <a:gd name="connsiteX270" fmla="*/ 114306 w 11243827"/>
              <a:gd name="connsiteY270" fmla="*/ 5354983 h 5641173"/>
              <a:gd name="connsiteX271" fmla="*/ 89264 w 11243827"/>
              <a:gd name="connsiteY271" fmla="*/ 5348886 h 5641173"/>
              <a:gd name="connsiteX272" fmla="*/ 49794 w 11243827"/>
              <a:gd name="connsiteY272" fmla="*/ 5329950 h 5641173"/>
              <a:gd name="connsiteX273" fmla="*/ 19924 w 11243827"/>
              <a:gd name="connsiteY273" fmla="*/ 5334282 h 5641173"/>
              <a:gd name="connsiteX274" fmla="*/ 13819 w 11243827"/>
              <a:gd name="connsiteY274" fmla="*/ 5334653 h 5641173"/>
              <a:gd name="connsiteX275" fmla="*/ 13657 w 11243827"/>
              <a:gd name="connsiteY275" fmla="*/ 5334455 h 5641173"/>
              <a:gd name="connsiteX276" fmla="*/ 7139 w 11243827"/>
              <a:gd name="connsiteY276" fmla="*/ 5334438 h 5641173"/>
              <a:gd name="connsiteX277" fmla="*/ 2684 w 11243827"/>
              <a:gd name="connsiteY277" fmla="*/ 5335333 h 5641173"/>
              <a:gd name="connsiteX278" fmla="*/ 0 w 11243827"/>
              <a:gd name="connsiteY278" fmla="*/ 5335496 h 5641173"/>
              <a:gd name="connsiteX279" fmla="*/ 0 w 11243827"/>
              <a:gd name="connsiteY279" fmla="*/ 10592 h 5641173"/>
              <a:gd name="connsiteX280" fmla="*/ 11243827 w 11243827"/>
              <a:gd name="connsiteY280"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12024 w 11243827"/>
              <a:gd name="connsiteY237" fmla="*/ 5345786 h 5641173"/>
              <a:gd name="connsiteX238" fmla="*/ 1100870 w 11243827"/>
              <a:gd name="connsiteY238" fmla="*/ 5343651 h 5641173"/>
              <a:gd name="connsiteX239" fmla="*/ 1096383 w 11243827"/>
              <a:gd name="connsiteY239" fmla="*/ 5343015 h 5641173"/>
              <a:gd name="connsiteX240" fmla="*/ 1085571 w 11243827"/>
              <a:gd name="connsiteY240" fmla="*/ 5358836 h 5641173"/>
              <a:gd name="connsiteX241" fmla="*/ 1058039 w 11243827"/>
              <a:gd name="connsiteY241" fmla="*/ 5343504 h 5641173"/>
              <a:gd name="connsiteX242" fmla="*/ 1055426 w 11243827"/>
              <a:gd name="connsiteY242" fmla="*/ 5339088 h 5641173"/>
              <a:gd name="connsiteX243" fmla="*/ 1044738 w 11243827"/>
              <a:gd name="connsiteY243" fmla="*/ 5333063 h 5641173"/>
              <a:gd name="connsiteX244" fmla="*/ 1033909 w 11243827"/>
              <a:gd name="connsiteY244" fmla="*/ 5335680 h 5641173"/>
              <a:gd name="connsiteX245" fmla="*/ 1012649 w 11243827"/>
              <a:gd name="connsiteY245" fmla="*/ 5334541 h 5641173"/>
              <a:gd name="connsiteX246" fmla="*/ 1007115 w 11243827"/>
              <a:gd name="connsiteY246" fmla="*/ 5332775 h 5641173"/>
              <a:gd name="connsiteX247" fmla="*/ 987447 w 11243827"/>
              <a:gd name="connsiteY247" fmla="*/ 5346462 h 5641173"/>
              <a:gd name="connsiteX248" fmla="*/ 953418 w 11243827"/>
              <a:gd name="connsiteY248" fmla="*/ 5333901 h 5641173"/>
              <a:gd name="connsiteX249" fmla="*/ 916854 w 11243827"/>
              <a:gd name="connsiteY249" fmla="*/ 5329435 h 5641173"/>
              <a:gd name="connsiteX250" fmla="*/ 905651 w 11243827"/>
              <a:gd name="connsiteY250" fmla="*/ 5332114 h 5641173"/>
              <a:gd name="connsiteX251" fmla="*/ 836961 w 11243827"/>
              <a:gd name="connsiteY251" fmla="*/ 5330803 h 5641173"/>
              <a:gd name="connsiteX252" fmla="*/ 817627 w 11243827"/>
              <a:gd name="connsiteY252" fmla="*/ 5330580 h 5641173"/>
              <a:gd name="connsiteX253" fmla="*/ 801817 w 11243827"/>
              <a:gd name="connsiteY253" fmla="*/ 5325937 h 5641173"/>
              <a:gd name="connsiteX254" fmla="*/ 798857 w 11243827"/>
              <a:gd name="connsiteY254" fmla="*/ 5320979 h 5641173"/>
              <a:gd name="connsiteX255" fmla="*/ 788354 w 11243827"/>
              <a:gd name="connsiteY255" fmla="*/ 5320143 h 5641173"/>
              <a:gd name="connsiteX256" fmla="*/ 785726 w 11243827"/>
              <a:gd name="connsiteY256" fmla="*/ 5318989 h 5641173"/>
              <a:gd name="connsiteX257" fmla="*/ 770507 w 11243827"/>
              <a:gd name="connsiteY257" fmla="*/ 5313309 h 5641173"/>
              <a:gd name="connsiteX258" fmla="*/ 733810 w 11243827"/>
              <a:gd name="connsiteY258" fmla="*/ 5324286 h 5641173"/>
              <a:gd name="connsiteX259" fmla="*/ 692117 w 11243827"/>
              <a:gd name="connsiteY259" fmla="*/ 5318786 h 5641173"/>
              <a:gd name="connsiteX260" fmla="*/ 574943 w 11243827"/>
              <a:gd name="connsiteY260" fmla="*/ 5327578 h 5641173"/>
              <a:gd name="connsiteX261" fmla="*/ 441302 w 11243827"/>
              <a:gd name="connsiteY261" fmla="*/ 5307062 h 5641173"/>
              <a:gd name="connsiteX262" fmla="*/ 336819 w 11243827"/>
              <a:gd name="connsiteY262" fmla="*/ 5336690 h 5641173"/>
              <a:gd name="connsiteX263" fmla="*/ 270932 w 11243827"/>
              <a:gd name="connsiteY263" fmla="*/ 5345451 h 5641173"/>
              <a:gd name="connsiteX264" fmla="*/ 194189 w 11243827"/>
              <a:gd name="connsiteY264" fmla="*/ 5343588 h 5641173"/>
              <a:gd name="connsiteX265" fmla="*/ 192552 w 11243827"/>
              <a:gd name="connsiteY265" fmla="*/ 5342845 h 5641173"/>
              <a:gd name="connsiteX266" fmla="*/ 178320 w 11243827"/>
              <a:gd name="connsiteY266" fmla="*/ 5343766 h 5641173"/>
              <a:gd name="connsiteX267" fmla="*/ 175596 w 11243827"/>
              <a:gd name="connsiteY267" fmla="*/ 5346411 h 5641173"/>
              <a:gd name="connsiteX268" fmla="*/ 147287 w 11243827"/>
              <a:gd name="connsiteY268" fmla="*/ 5352625 h 5641173"/>
              <a:gd name="connsiteX269" fmla="*/ 114847 w 11243827"/>
              <a:gd name="connsiteY269" fmla="*/ 5355844 h 5641173"/>
              <a:gd name="connsiteX270" fmla="*/ 114306 w 11243827"/>
              <a:gd name="connsiteY270" fmla="*/ 5354983 h 5641173"/>
              <a:gd name="connsiteX271" fmla="*/ 89264 w 11243827"/>
              <a:gd name="connsiteY271" fmla="*/ 5348886 h 5641173"/>
              <a:gd name="connsiteX272" fmla="*/ 49794 w 11243827"/>
              <a:gd name="connsiteY272" fmla="*/ 5329950 h 5641173"/>
              <a:gd name="connsiteX273" fmla="*/ 19924 w 11243827"/>
              <a:gd name="connsiteY273" fmla="*/ 5334282 h 5641173"/>
              <a:gd name="connsiteX274" fmla="*/ 13819 w 11243827"/>
              <a:gd name="connsiteY274" fmla="*/ 5334653 h 5641173"/>
              <a:gd name="connsiteX275" fmla="*/ 13657 w 11243827"/>
              <a:gd name="connsiteY275" fmla="*/ 5334455 h 5641173"/>
              <a:gd name="connsiteX276" fmla="*/ 7139 w 11243827"/>
              <a:gd name="connsiteY276" fmla="*/ 5334438 h 5641173"/>
              <a:gd name="connsiteX277" fmla="*/ 2684 w 11243827"/>
              <a:gd name="connsiteY277" fmla="*/ 5335333 h 5641173"/>
              <a:gd name="connsiteX278" fmla="*/ 0 w 11243827"/>
              <a:gd name="connsiteY278" fmla="*/ 5335496 h 5641173"/>
              <a:gd name="connsiteX279" fmla="*/ 0 w 11243827"/>
              <a:gd name="connsiteY279" fmla="*/ 10592 h 5641173"/>
              <a:gd name="connsiteX280" fmla="*/ 11243827 w 11243827"/>
              <a:gd name="connsiteY280"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12024 w 11243827"/>
              <a:gd name="connsiteY237" fmla="*/ 5345786 h 5641173"/>
              <a:gd name="connsiteX238" fmla="*/ 1100870 w 11243827"/>
              <a:gd name="connsiteY238" fmla="*/ 5343651 h 5641173"/>
              <a:gd name="connsiteX239" fmla="*/ 1096383 w 11243827"/>
              <a:gd name="connsiteY239" fmla="*/ 5343015 h 5641173"/>
              <a:gd name="connsiteX240" fmla="*/ 1085571 w 11243827"/>
              <a:gd name="connsiteY240" fmla="*/ 5358836 h 5641173"/>
              <a:gd name="connsiteX241" fmla="*/ 1058039 w 11243827"/>
              <a:gd name="connsiteY241" fmla="*/ 5343504 h 5641173"/>
              <a:gd name="connsiteX242" fmla="*/ 1055426 w 11243827"/>
              <a:gd name="connsiteY242" fmla="*/ 5339088 h 5641173"/>
              <a:gd name="connsiteX243" fmla="*/ 1044738 w 11243827"/>
              <a:gd name="connsiteY243" fmla="*/ 5333063 h 5641173"/>
              <a:gd name="connsiteX244" fmla="*/ 1033909 w 11243827"/>
              <a:gd name="connsiteY244" fmla="*/ 5335680 h 5641173"/>
              <a:gd name="connsiteX245" fmla="*/ 1012649 w 11243827"/>
              <a:gd name="connsiteY245" fmla="*/ 5334541 h 5641173"/>
              <a:gd name="connsiteX246" fmla="*/ 1007115 w 11243827"/>
              <a:gd name="connsiteY246" fmla="*/ 5332775 h 5641173"/>
              <a:gd name="connsiteX247" fmla="*/ 987447 w 11243827"/>
              <a:gd name="connsiteY247" fmla="*/ 5346462 h 5641173"/>
              <a:gd name="connsiteX248" fmla="*/ 953418 w 11243827"/>
              <a:gd name="connsiteY248" fmla="*/ 5333901 h 5641173"/>
              <a:gd name="connsiteX249" fmla="*/ 916854 w 11243827"/>
              <a:gd name="connsiteY249" fmla="*/ 5329435 h 5641173"/>
              <a:gd name="connsiteX250" fmla="*/ 905651 w 11243827"/>
              <a:gd name="connsiteY250" fmla="*/ 5332114 h 5641173"/>
              <a:gd name="connsiteX251" fmla="*/ 838405 w 11243827"/>
              <a:gd name="connsiteY251" fmla="*/ 5339470 h 5641173"/>
              <a:gd name="connsiteX252" fmla="*/ 817627 w 11243827"/>
              <a:gd name="connsiteY252" fmla="*/ 5330580 h 5641173"/>
              <a:gd name="connsiteX253" fmla="*/ 801817 w 11243827"/>
              <a:gd name="connsiteY253" fmla="*/ 5325937 h 5641173"/>
              <a:gd name="connsiteX254" fmla="*/ 798857 w 11243827"/>
              <a:gd name="connsiteY254" fmla="*/ 5320979 h 5641173"/>
              <a:gd name="connsiteX255" fmla="*/ 788354 w 11243827"/>
              <a:gd name="connsiteY255" fmla="*/ 5320143 h 5641173"/>
              <a:gd name="connsiteX256" fmla="*/ 785726 w 11243827"/>
              <a:gd name="connsiteY256" fmla="*/ 5318989 h 5641173"/>
              <a:gd name="connsiteX257" fmla="*/ 770507 w 11243827"/>
              <a:gd name="connsiteY257" fmla="*/ 5313309 h 5641173"/>
              <a:gd name="connsiteX258" fmla="*/ 733810 w 11243827"/>
              <a:gd name="connsiteY258" fmla="*/ 5324286 h 5641173"/>
              <a:gd name="connsiteX259" fmla="*/ 692117 w 11243827"/>
              <a:gd name="connsiteY259" fmla="*/ 5318786 h 5641173"/>
              <a:gd name="connsiteX260" fmla="*/ 574943 w 11243827"/>
              <a:gd name="connsiteY260" fmla="*/ 5327578 h 5641173"/>
              <a:gd name="connsiteX261" fmla="*/ 441302 w 11243827"/>
              <a:gd name="connsiteY261" fmla="*/ 5307062 h 5641173"/>
              <a:gd name="connsiteX262" fmla="*/ 336819 w 11243827"/>
              <a:gd name="connsiteY262" fmla="*/ 5336690 h 5641173"/>
              <a:gd name="connsiteX263" fmla="*/ 270932 w 11243827"/>
              <a:gd name="connsiteY263" fmla="*/ 5345451 h 5641173"/>
              <a:gd name="connsiteX264" fmla="*/ 194189 w 11243827"/>
              <a:gd name="connsiteY264" fmla="*/ 5343588 h 5641173"/>
              <a:gd name="connsiteX265" fmla="*/ 192552 w 11243827"/>
              <a:gd name="connsiteY265" fmla="*/ 5342845 h 5641173"/>
              <a:gd name="connsiteX266" fmla="*/ 178320 w 11243827"/>
              <a:gd name="connsiteY266" fmla="*/ 5343766 h 5641173"/>
              <a:gd name="connsiteX267" fmla="*/ 175596 w 11243827"/>
              <a:gd name="connsiteY267" fmla="*/ 5346411 h 5641173"/>
              <a:gd name="connsiteX268" fmla="*/ 147287 w 11243827"/>
              <a:gd name="connsiteY268" fmla="*/ 5352625 h 5641173"/>
              <a:gd name="connsiteX269" fmla="*/ 114847 w 11243827"/>
              <a:gd name="connsiteY269" fmla="*/ 5355844 h 5641173"/>
              <a:gd name="connsiteX270" fmla="*/ 114306 w 11243827"/>
              <a:gd name="connsiteY270" fmla="*/ 5354983 h 5641173"/>
              <a:gd name="connsiteX271" fmla="*/ 89264 w 11243827"/>
              <a:gd name="connsiteY271" fmla="*/ 5348886 h 5641173"/>
              <a:gd name="connsiteX272" fmla="*/ 49794 w 11243827"/>
              <a:gd name="connsiteY272" fmla="*/ 5329950 h 5641173"/>
              <a:gd name="connsiteX273" fmla="*/ 19924 w 11243827"/>
              <a:gd name="connsiteY273" fmla="*/ 5334282 h 5641173"/>
              <a:gd name="connsiteX274" fmla="*/ 13819 w 11243827"/>
              <a:gd name="connsiteY274" fmla="*/ 5334653 h 5641173"/>
              <a:gd name="connsiteX275" fmla="*/ 13657 w 11243827"/>
              <a:gd name="connsiteY275" fmla="*/ 5334455 h 5641173"/>
              <a:gd name="connsiteX276" fmla="*/ 7139 w 11243827"/>
              <a:gd name="connsiteY276" fmla="*/ 5334438 h 5641173"/>
              <a:gd name="connsiteX277" fmla="*/ 2684 w 11243827"/>
              <a:gd name="connsiteY277" fmla="*/ 5335333 h 5641173"/>
              <a:gd name="connsiteX278" fmla="*/ 0 w 11243827"/>
              <a:gd name="connsiteY278" fmla="*/ 5335496 h 5641173"/>
              <a:gd name="connsiteX279" fmla="*/ 0 w 11243827"/>
              <a:gd name="connsiteY279" fmla="*/ 10592 h 5641173"/>
              <a:gd name="connsiteX280" fmla="*/ 11243827 w 11243827"/>
              <a:gd name="connsiteY280"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12024 w 11243827"/>
              <a:gd name="connsiteY237" fmla="*/ 5345786 h 5641173"/>
              <a:gd name="connsiteX238" fmla="*/ 1100870 w 11243827"/>
              <a:gd name="connsiteY238" fmla="*/ 5343651 h 5641173"/>
              <a:gd name="connsiteX239" fmla="*/ 1096383 w 11243827"/>
              <a:gd name="connsiteY239" fmla="*/ 5343015 h 5641173"/>
              <a:gd name="connsiteX240" fmla="*/ 1058039 w 11243827"/>
              <a:gd name="connsiteY240" fmla="*/ 5343504 h 5641173"/>
              <a:gd name="connsiteX241" fmla="*/ 1055426 w 11243827"/>
              <a:gd name="connsiteY241" fmla="*/ 5339088 h 5641173"/>
              <a:gd name="connsiteX242" fmla="*/ 1044738 w 11243827"/>
              <a:gd name="connsiteY242" fmla="*/ 5333063 h 5641173"/>
              <a:gd name="connsiteX243" fmla="*/ 1033909 w 11243827"/>
              <a:gd name="connsiteY243" fmla="*/ 5335680 h 5641173"/>
              <a:gd name="connsiteX244" fmla="*/ 1012649 w 11243827"/>
              <a:gd name="connsiteY244" fmla="*/ 5334541 h 5641173"/>
              <a:gd name="connsiteX245" fmla="*/ 1007115 w 11243827"/>
              <a:gd name="connsiteY245" fmla="*/ 5332775 h 5641173"/>
              <a:gd name="connsiteX246" fmla="*/ 987447 w 11243827"/>
              <a:gd name="connsiteY246" fmla="*/ 5346462 h 5641173"/>
              <a:gd name="connsiteX247" fmla="*/ 953418 w 11243827"/>
              <a:gd name="connsiteY247" fmla="*/ 5333901 h 5641173"/>
              <a:gd name="connsiteX248" fmla="*/ 916854 w 11243827"/>
              <a:gd name="connsiteY248" fmla="*/ 5329435 h 5641173"/>
              <a:gd name="connsiteX249" fmla="*/ 905651 w 11243827"/>
              <a:gd name="connsiteY249" fmla="*/ 5332114 h 5641173"/>
              <a:gd name="connsiteX250" fmla="*/ 838405 w 11243827"/>
              <a:gd name="connsiteY250" fmla="*/ 5339470 h 5641173"/>
              <a:gd name="connsiteX251" fmla="*/ 817627 w 11243827"/>
              <a:gd name="connsiteY251" fmla="*/ 5330580 h 5641173"/>
              <a:gd name="connsiteX252" fmla="*/ 801817 w 11243827"/>
              <a:gd name="connsiteY252" fmla="*/ 5325937 h 5641173"/>
              <a:gd name="connsiteX253" fmla="*/ 798857 w 11243827"/>
              <a:gd name="connsiteY253" fmla="*/ 5320979 h 5641173"/>
              <a:gd name="connsiteX254" fmla="*/ 788354 w 11243827"/>
              <a:gd name="connsiteY254" fmla="*/ 5320143 h 5641173"/>
              <a:gd name="connsiteX255" fmla="*/ 785726 w 11243827"/>
              <a:gd name="connsiteY255" fmla="*/ 5318989 h 5641173"/>
              <a:gd name="connsiteX256" fmla="*/ 770507 w 11243827"/>
              <a:gd name="connsiteY256" fmla="*/ 5313309 h 5641173"/>
              <a:gd name="connsiteX257" fmla="*/ 733810 w 11243827"/>
              <a:gd name="connsiteY257" fmla="*/ 5324286 h 5641173"/>
              <a:gd name="connsiteX258" fmla="*/ 692117 w 11243827"/>
              <a:gd name="connsiteY258" fmla="*/ 5318786 h 5641173"/>
              <a:gd name="connsiteX259" fmla="*/ 574943 w 11243827"/>
              <a:gd name="connsiteY259" fmla="*/ 5327578 h 5641173"/>
              <a:gd name="connsiteX260" fmla="*/ 441302 w 11243827"/>
              <a:gd name="connsiteY260" fmla="*/ 5307062 h 5641173"/>
              <a:gd name="connsiteX261" fmla="*/ 336819 w 11243827"/>
              <a:gd name="connsiteY261" fmla="*/ 5336690 h 5641173"/>
              <a:gd name="connsiteX262" fmla="*/ 270932 w 11243827"/>
              <a:gd name="connsiteY262" fmla="*/ 5345451 h 5641173"/>
              <a:gd name="connsiteX263" fmla="*/ 194189 w 11243827"/>
              <a:gd name="connsiteY263" fmla="*/ 5343588 h 5641173"/>
              <a:gd name="connsiteX264" fmla="*/ 192552 w 11243827"/>
              <a:gd name="connsiteY264" fmla="*/ 5342845 h 5641173"/>
              <a:gd name="connsiteX265" fmla="*/ 178320 w 11243827"/>
              <a:gd name="connsiteY265" fmla="*/ 5343766 h 5641173"/>
              <a:gd name="connsiteX266" fmla="*/ 175596 w 11243827"/>
              <a:gd name="connsiteY266" fmla="*/ 5346411 h 5641173"/>
              <a:gd name="connsiteX267" fmla="*/ 147287 w 11243827"/>
              <a:gd name="connsiteY267" fmla="*/ 5352625 h 5641173"/>
              <a:gd name="connsiteX268" fmla="*/ 114847 w 11243827"/>
              <a:gd name="connsiteY268" fmla="*/ 5355844 h 5641173"/>
              <a:gd name="connsiteX269" fmla="*/ 114306 w 11243827"/>
              <a:gd name="connsiteY269" fmla="*/ 5354983 h 5641173"/>
              <a:gd name="connsiteX270" fmla="*/ 89264 w 11243827"/>
              <a:gd name="connsiteY270" fmla="*/ 5348886 h 5641173"/>
              <a:gd name="connsiteX271" fmla="*/ 49794 w 11243827"/>
              <a:gd name="connsiteY271" fmla="*/ 5329950 h 5641173"/>
              <a:gd name="connsiteX272" fmla="*/ 19924 w 11243827"/>
              <a:gd name="connsiteY272" fmla="*/ 5334282 h 5641173"/>
              <a:gd name="connsiteX273" fmla="*/ 13819 w 11243827"/>
              <a:gd name="connsiteY273" fmla="*/ 5334653 h 5641173"/>
              <a:gd name="connsiteX274" fmla="*/ 13657 w 11243827"/>
              <a:gd name="connsiteY274" fmla="*/ 5334455 h 5641173"/>
              <a:gd name="connsiteX275" fmla="*/ 7139 w 11243827"/>
              <a:gd name="connsiteY275" fmla="*/ 5334438 h 5641173"/>
              <a:gd name="connsiteX276" fmla="*/ 2684 w 11243827"/>
              <a:gd name="connsiteY276" fmla="*/ 5335333 h 5641173"/>
              <a:gd name="connsiteX277" fmla="*/ 0 w 11243827"/>
              <a:gd name="connsiteY277" fmla="*/ 5335496 h 5641173"/>
              <a:gd name="connsiteX278" fmla="*/ 0 w 11243827"/>
              <a:gd name="connsiteY278" fmla="*/ 10592 h 5641173"/>
              <a:gd name="connsiteX279" fmla="*/ 11243827 w 11243827"/>
              <a:gd name="connsiteY279"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32830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12024 w 11243827"/>
              <a:gd name="connsiteY237" fmla="*/ 5345786 h 5641173"/>
              <a:gd name="connsiteX238" fmla="*/ 1100870 w 11243827"/>
              <a:gd name="connsiteY238" fmla="*/ 5343651 h 5641173"/>
              <a:gd name="connsiteX239" fmla="*/ 1096383 w 11243827"/>
              <a:gd name="connsiteY239" fmla="*/ 5343015 h 5641173"/>
              <a:gd name="connsiteX240" fmla="*/ 1058039 w 11243827"/>
              <a:gd name="connsiteY240" fmla="*/ 5343504 h 5641173"/>
              <a:gd name="connsiteX241" fmla="*/ 1055426 w 11243827"/>
              <a:gd name="connsiteY241" fmla="*/ 5339088 h 5641173"/>
              <a:gd name="connsiteX242" fmla="*/ 1044738 w 11243827"/>
              <a:gd name="connsiteY242" fmla="*/ 5333063 h 5641173"/>
              <a:gd name="connsiteX243" fmla="*/ 1033909 w 11243827"/>
              <a:gd name="connsiteY243" fmla="*/ 5335680 h 5641173"/>
              <a:gd name="connsiteX244" fmla="*/ 1012649 w 11243827"/>
              <a:gd name="connsiteY244" fmla="*/ 5334541 h 5641173"/>
              <a:gd name="connsiteX245" fmla="*/ 1007115 w 11243827"/>
              <a:gd name="connsiteY245" fmla="*/ 5332775 h 5641173"/>
              <a:gd name="connsiteX246" fmla="*/ 987447 w 11243827"/>
              <a:gd name="connsiteY246" fmla="*/ 5346462 h 5641173"/>
              <a:gd name="connsiteX247" fmla="*/ 953418 w 11243827"/>
              <a:gd name="connsiteY247" fmla="*/ 5333901 h 5641173"/>
              <a:gd name="connsiteX248" fmla="*/ 916854 w 11243827"/>
              <a:gd name="connsiteY248" fmla="*/ 5329435 h 5641173"/>
              <a:gd name="connsiteX249" fmla="*/ 905651 w 11243827"/>
              <a:gd name="connsiteY249" fmla="*/ 5332114 h 5641173"/>
              <a:gd name="connsiteX250" fmla="*/ 838405 w 11243827"/>
              <a:gd name="connsiteY250" fmla="*/ 5339470 h 5641173"/>
              <a:gd name="connsiteX251" fmla="*/ 817627 w 11243827"/>
              <a:gd name="connsiteY251" fmla="*/ 5330580 h 5641173"/>
              <a:gd name="connsiteX252" fmla="*/ 801817 w 11243827"/>
              <a:gd name="connsiteY252" fmla="*/ 5325937 h 5641173"/>
              <a:gd name="connsiteX253" fmla="*/ 798857 w 11243827"/>
              <a:gd name="connsiteY253" fmla="*/ 5320979 h 5641173"/>
              <a:gd name="connsiteX254" fmla="*/ 788354 w 11243827"/>
              <a:gd name="connsiteY254" fmla="*/ 5320143 h 5641173"/>
              <a:gd name="connsiteX255" fmla="*/ 785726 w 11243827"/>
              <a:gd name="connsiteY255" fmla="*/ 5318989 h 5641173"/>
              <a:gd name="connsiteX256" fmla="*/ 770507 w 11243827"/>
              <a:gd name="connsiteY256" fmla="*/ 5313309 h 5641173"/>
              <a:gd name="connsiteX257" fmla="*/ 733810 w 11243827"/>
              <a:gd name="connsiteY257" fmla="*/ 5324286 h 5641173"/>
              <a:gd name="connsiteX258" fmla="*/ 692117 w 11243827"/>
              <a:gd name="connsiteY258" fmla="*/ 5318786 h 5641173"/>
              <a:gd name="connsiteX259" fmla="*/ 574943 w 11243827"/>
              <a:gd name="connsiteY259" fmla="*/ 5327578 h 5641173"/>
              <a:gd name="connsiteX260" fmla="*/ 441302 w 11243827"/>
              <a:gd name="connsiteY260" fmla="*/ 5307062 h 5641173"/>
              <a:gd name="connsiteX261" fmla="*/ 336819 w 11243827"/>
              <a:gd name="connsiteY261" fmla="*/ 5336690 h 5641173"/>
              <a:gd name="connsiteX262" fmla="*/ 270932 w 11243827"/>
              <a:gd name="connsiteY262" fmla="*/ 5345451 h 5641173"/>
              <a:gd name="connsiteX263" fmla="*/ 194189 w 11243827"/>
              <a:gd name="connsiteY263" fmla="*/ 5343588 h 5641173"/>
              <a:gd name="connsiteX264" fmla="*/ 192552 w 11243827"/>
              <a:gd name="connsiteY264" fmla="*/ 5342845 h 5641173"/>
              <a:gd name="connsiteX265" fmla="*/ 178320 w 11243827"/>
              <a:gd name="connsiteY265" fmla="*/ 5343766 h 5641173"/>
              <a:gd name="connsiteX266" fmla="*/ 175596 w 11243827"/>
              <a:gd name="connsiteY266" fmla="*/ 5346411 h 5641173"/>
              <a:gd name="connsiteX267" fmla="*/ 147287 w 11243827"/>
              <a:gd name="connsiteY267" fmla="*/ 5352625 h 5641173"/>
              <a:gd name="connsiteX268" fmla="*/ 114847 w 11243827"/>
              <a:gd name="connsiteY268" fmla="*/ 5355844 h 5641173"/>
              <a:gd name="connsiteX269" fmla="*/ 114306 w 11243827"/>
              <a:gd name="connsiteY269" fmla="*/ 5354983 h 5641173"/>
              <a:gd name="connsiteX270" fmla="*/ 89264 w 11243827"/>
              <a:gd name="connsiteY270" fmla="*/ 5348886 h 5641173"/>
              <a:gd name="connsiteX271" fmla="*/ 49794 w 11243827"/>
              <a:gd name="connsiteY271" fmla="*/ 5329950 h 5641173"/>
              <a:gd name="connsiteX272" fmla="*/ 19924 w 11243827"/>
              <a:gd name="connsiteY272" fmla="*/ 5334282 h 5641173"/>
              <a:gd name="connsiteX273" fmla="*/ 13819 w 11243827"/>
              <a:gd name="connsiteY273" fmla="*/ 5334653 h 5641173"/>
              <a:gd name="connsiteX274" fmla="*/ 13657 w 11243827"/>
              <a:gd name="connsiteY274" fmla="*/ 5334455 h 5641173"/>
              <a:gd name="connsiteX275" fmla="*/ 7139 w 11243827"/>
              <a:gd name="connsiteY275" fmla="*/ 5334438 h 5641173"/>
              <a:gd name="connsiteX276" fmla="*/ 2684 w 11243827"/>
              <a:gd name="connsiteY276" fmla="*/ 5335333 h 5641173"/>
              <a:gd name="connsiteX277" fmla="*/ 0 w 11243827"/>
              <a:gd name="connsiteY277" fmla="*/ 5335496 h 5641173"/>
              <a:gd name="connsiteX278" fmla="*/ 0 w 11243827"/>
              <a:gd name="connsiteY278" fmla="*/ 10592 h 5641173"/>
              <a:gd name="connsiteX279" fmla="*/ 11243827 w 11243827"/>
              <a:gd name="connsiteY279"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32830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12024 w 11243827"/>
              <a:gd name="connsiteY237" fmla="*/ 5345786 h 5641173"/>
              <a:gd name="connsiteX238" fmla="*/ 1100870 w 11243827"/>
              <a:gd name="connsiteY238" fmla="*/ 5343651 h 5641173"/>
              <a:gd name="connsiteX239" fmla="*/ 1096383 w 11243827"/>
              <a:gd name="connsiteY239" fmla="*/ 5343015 h 5641173"/>
              <a:gd name="connsiteX240" fmla="*/ 1058039 w 11243827"/>
              <a:gd name="connsiteY240" fmla="*/ 5343504 h 5641173"/>
              <a:gd name="connsiteX241" fmla="*/ 1055426 w 11243827"/>
              <a:gd name="connsiteY241" fmla="*/ 5339088 h 5641173"/>
              <a:gd name="connsiteX242" fmla="*/ 1044738 w 11243827"/>
              <a:gd name="connsiteY242" fmla="*/ 5333063 h 5641173"/>
              <a:gd name="connsiteX243" fmla="*/ 1033909 w 11243827"/>
              <a:gd name="connsiteY243" fmla="*/ 5335680 h 5641173"/>
              <a:gd name="connsiteX244" fmla="*/ 1012649 w 11243827"/>
              <a:gd name="connsiteY244" fmla="*/ 5334541 h 5641173"/>
              <a:gd name="connsiteX245" fmla="*/ 1007115 w 11243827"/>
              <a:gd name="connsiteY245" fmla="*/ 5332775 h 5641173"/>
              <a:gd name="connsiteX246" fmla="*/ 987447 w 11243827"/>
              <a:gd name="connsiteY246" fmla="*/ 5346462 h 5641173"/>
              <a:gd name="connsiteX247" fmla="*/ 953418 w 11243827"/>
              <a:gd name="connsiteY247" fmla="*/ 5333901 h 5641173"/>
              <a:gd name="connsiteX248" fmla="*/ 916854 w 11243827"/>
              <a:gd name="connsiteY248" fmla="*/ 5329435 h 5641173"/>
              <a:gd name="connsiteX249" fmla="*/ 905651 w 11243827"/>
              <a:gd name="connsiteY249" fmla="*/ 5332114 h 5641173"/>
              <a:gd name="connsiteX250" fmla="*/ 838405 w 11243827"/>
              <a:gd name="connsiteY250" fmla="*/ 5339470 h 5641173"/>
              <a:gd name="connsiteX251" fmla="*/ 817627 w 11243827"/>
              <a:gd name="connsiteY251" fmla="*/ 5330580 h 5641173"/>
              <a:gd name="connsiteX252" fmla="*/ 801817 w 11243827"/>
              <a:gd name="connsiteY252" fmla="*/ 5325937 h 5641173"/>
              <a:gd name="connsiteX253" fmla="*/ 798857 w 11243827"/>
              <a:gd name="connsiteY253" fmla="*/ 5320979 h 5641173"/>
              <a:gd name="connsiteX254" fmla="*/ 788354 w 11243827"/>
              <a:gd name="connsiteY254" fmla="*/ 5320143 h 5641173"/>
              <a:gd name="connsiteX255" fmla="*/ 785726 w 11243827"/>
              <a:gd name="connsiteY255" fmla="*/ 5318989 h 5641173"/>
              <a:gd name="connsiteX256" fmla="*/ 770507 w 11243827"/>
              <a:gd name="connsiteY256" fmla="*/ 5313309 h 5641173"/>
              <a:gd name="connsiteX257" fmla="*/ 733810 w 11243827"/>
              <a:gd name="connsiteY257" fmla="*/ 5324286 h 5641173"/>
              <a:gd name="connsiteX258" fmla="*/ 692117 w 11243827"/>
              <a:gd name="connsiteY258" fmla="*/ 5318786 h 5641173"/>
              <a:gd name="connsiteX259" fmla="*/ 574943 w 11243827"/>
              <a:gd name="connsiteY259" fmla="*/ 5327578 h 5641173"/>
              <a:gd name="connsiteX260" fmla="*/ 441302 w 11243827"/>
              <a:gd name="connsiteY260" fmla="*/ 5307062 h 5641173"/>
              <a:gd name="connsiteX261" fmla="*/ 336819 w 11243827"/>
              <a:gd name="connsiteY261" fmla="*/ 5336690 h 5641173"/>
              <a:gd name="connsiteX262" fmla="*/ 270932 w 11243827"/>
              <a:gd name="connsiteY262" fmla="*/ 5345451 h 5641173"/>
              <a:gd name="connsiteX263" fmla="*/ 194189 w 11243827"/>
              <a:gd name="connsiteY263" fmla="*/ 5343588 h 5641173"/>
              <a:gd name="connsiteX264" fmla="*/ 192552 w 11243827"/>
              <a:gd name="connsiteY264" fmla="*/ 5342845 h 5641173"/>
              <a:gd name="connsiteX265" fmla="*/ 178320 w 11243827"/>
              <a:gd name="connsiteY265" fmla="*/ 5343766 h 5641173"/>
              <a:gd name="connsiteX266" fmla="*/ 175596 w 11243827"/>
              <a:gd name="connsiteY266" fmla="*/ 5346411 h 5641173"/>
              <a:gd name="connsiteX267" fmla="*/ 147287 w 11243827"/>
              <a:gd name="connsiteY267" fmla="*/ 5352625 h 5641173"/>
              <a:gd name="connsiteX268" fmla="*/ 114847 w 11243827"/>
              <a:gd name="connsiteY268" fmla="*/ 5355844 h 5641173"/>
              <a:gd name="connsiteX269" fmla="*/ 114306 w 11243827"/>
              <a:gd name="connsiteY269" fmla="*/ 5354983 h 5641173"/>
              <a:gd name="connsiteX270" fmla="*/ 89264 w 11243827"/>
              <a:gd name="connsiteY270" fmla="*/ 5348886 h 5641173"/>
              <a:gd name="connsiteX271" fmla="*/ 49794 w 11243827"/>
              <a:gd name="connsiteY271" fmla="*/ 5329950 h 5641173"/>
              <a:gd name="connsiteX272" fmla="*/ 19924 w 11243827"/>
              <a:gd name="connsiteY272" fmla="*/ 5334282 h 5641173"/>
              <a:gd name="connsiteX273" fmla="*/ 13819 w 11243827"/>
              <a:gd name="connsiteY273" fmla="*/ 5334653 h 5641173"/>
              <a:gd name="connsiteX274" fmla="*/ 13657 w 11243827"/>
              <a:gd name="connsiteY274" fmla="*/ 5334455 h 5641173"/>
              <a:gd name="connsiteX275" fmla="*/ 7139 w 11243827"/>
              <a:gd name="connsiteY275" fmla="*/ 5334438 h 5641173"/>
              <a:gd name="connsiteX276" fmla="*/ 2684 w 11243827"/>
              <a:gd name="connsiteY276" fmla="*/ 5335333 h 5641173"/>
              <a:gd name="connsiteX277" fmla="*/ 0 w 11243827"/>
              <a:gd name="connsiteY277" fmla="*/ 5335496 h 5641173"/>
              <a:gd name="connsiteX278" fmla="*/ 0 w 11243827"/>
              <a:gd name="connsiteY278" fmla="*/ 10592 h 5641173"/>
              <a:gd name="connsiteX279" fmla="*/ 11243827 w 11243827"/>
              <a:gd name="connsiteY279" fmla="*/ 0 h 5641173"/>
              <a:gd name="connsiteX0" fmla="*/ 11243827 w 11243827"/>
              <a:gd name="connsiteY0" fmla="*/ 0 h 5641173"/>
              <a:gd name="connsiteX1" fmla="*/ 11243827 w 11243827"/>
              <a:gd name="connsiteY1" fmla="*/ 1470035 h 5641173"/>
              <a:gd name="connsiteX2" fmla="*/ 11243827 w 11243827"/>
              <a:gd name="connsiteY2" fmla="*/ 5209610 h 5641173"/>
              <a:gd name="connsiteX3" fmla="*/ 11240675 w 11243827"/>
              <a:gd name="connsiteY3" fmla="*/ 5210442 h 5641173"/>
              <a:gd name="connsiteX4" fmla="*/ 11179959 w 11243827"/>
              <a:gd name="connsiteY4" fmla="*/ 5221199 h 5641173"/>
              <a:gd name="connsiteX5" fmla="*/ 11105493 w 11243827"/>
              <a:gd name="connsiteY5" fmla="*/ 5259905 h 5641173"/>
              <a:gd name="connsiteX6" fmla="*/ 11078640 w 11243827"/>
              <a:gd name="connsiteY6" fmla="*/ 5263531 h 5641173"/>
              <a:gd name="connsiteX7" fmla="*/ 11079616 w 11243827"/>
              <a:gd name="connsiteY7" fmla="*/ 5270380 h 5641173"/>
              <a:gd name="connsiteX8" fmla="*/ 11069641 w 11243827"/>
              <a:gd name="connsiteY8" fmla="*/ 5270884 h 5641173"/>
              <a:gd name="connsiteX9" fmla="*/ 11047377 w 11243827"/>
              <a:gd name="connsiteY9" fmla="*/ 5271051 h 5641173"/>
              <a:gd name="connsiteX10" fmla="*/ 10980705 w 11243827"/>
              <a:gd name="connsiteY10" fmla="*/ 5272951 h 5641173"/>
              <a:gd name="connsiteX11" fmla="*/ 10962514 w 11243827"/>
              <a:gd name="connsiteY11" fmla="*/ 5286084 h 5641173"/>
              <a:gd name="connsiteX12" fmla="*/ 10945307 w 11243827"/>
              <a:gd name="connsiteY12" fmla="*/ 5286290 h 5641173"/>
              <a:gd name="connsiteX13" fmla="*/ 10845516 w 11243827"/>
              <a:gd name="connsiteY13" fmla="*/ 5303894 h 5641173"/>
              <a:gd name="connsiteX14" fmla="*/ 10831795 w 11243827"/>
              <a:gd name="connsiteY14" fmla="*/ 5305210 h 5641173"/>
              <a:gd name="connsiteX15" fmla="*/ 10824365 w 11243827"/>
              <a:gd name="connsiteY15" fmla="*/ 5311111 h 5641173"/>
              <a:gd name="connsiteX16" fmla="*/ 10797756 w 11243827"/>
              <a:gd name="connsiteY16" fmla="*/ 5312285 h 5641173"/>
              <a:gd name="connsiteX17" fmla="*/ 10796525 w 11243827"/>
              <a:gd name="connsiteY17" fmla="*/ 5315645 h 5641173"/>
              <a:gd name="connsiteX18" fmla="*/ 10709063 w 11243827"/>
              <a:gd name="connsiteY18" fmla="*/ 5344492 h 5641173"/>
              <a:gd name="connsiteX19" fmla="*/ 10694078 w 11243827"/>
              <a:gd name="connsiteY19" fmla="*/ 5349258 h 5641173"/>
              <a:gd name="connsiteX20" fmla="*/ 10681131 w 11243827"/>
              <a:gd name="connsiteY20" fmla="*/ 5347812 h 5641173"/>
              <a:gd name="connsiteX21" fmla="*/ 10609448 w 11243827"/>
              <a:gd name="connsiteY21" fmla="*/ 5351931 h 5641173"/>
              <a:gd name="connsiteX22" fmla="*/ 10592397 w 11243827"/>
              <a:gd name="connsiteY22" fmla="*/ 5349402 h 5641173"/>
              <a:gd name="connsiteX23" fmla="*/ 10585227 w 11243827"/>
              <a:gd name="connsiteY23" fmla="*/ 5344063 h 5641173"/>
              <a:gd name="connsiteX24" fmla="*/ 10557472 w 11243827"/>
              <a:gd name="connsiteY24" fmla="*/ 5354151 h 5641173"/>
              <a:gd name="connsiteX25" fmla="*/ 10514646 w 11243827"/>
              <a:gd name="connsiteY25" fmla="*/ 5361064 h 5641173"/>
              <a:gd name="connsiteX26" fmla="*/ 10494292 w 11243827"/>
              <a:gd name="connsiteY26" fmla="*/ 5366054 h 5641173"/>
              <a:gd name="connsiteX27" fmla="*/ 10477869 w 11243827"/>
              <a:gd name="connsiteY27" fmla="*/ 5363025 h 5641173"/>
              <a:gd name="connsiteX28" fmla="*/ 10384411 w 11243827"/>
              <a:gd name="connsiteY28" fmla="*/ 5362257 h 5641173"/>
              <a:gd name="connsiteX29" fmla="*/ 10362921 w 11243827"/>
              <a:gd name="connsiteY29" fmla="*/ 5357444 h 5641173"/>
              <a:gd name="connsiteX30" fmla="*/ 10352736 w 11243827"/>
              <a:gd name="connsiteY30" fmla="*/ 5347851 h 5641173"/>
              <a:gd name="connsiteX31" fmla="*/ 10344754 w 11243827"/>
              <a:gd name="connsiteY31" fmla="*/ 5351272 h 5641173"/>
              <a:gd name="connsiteX32" fmla="*/ 10288226 w 11243827"/>
              <a:gd name="connsiteY32" fmla="*/ 5351613 h 5641173"/>
              <a:gd name="connsiteX33" fmla="*/ 10251350 w 11243827"/>
              <a:gd name="connsiteY33" fmla="*/ 5352711 h 5641173"/>
              <a:gd name="connsiteX34" fmla="*/ 10249108 w 11243827"/>
              <a:gd name="connsiteY34" fmla="*/ 5365881 h 5641173"/>
              <a:gd name="connsiteX35" fmla="*/ 10216272 w 11243827"/>
              <a:gd name="connsiteY35" fmla="*/ 5370573 h 5641173"/>
              <a:gd name="connsiteX36" fmla="*/ 10181278 w 11243827"/>
              <a:gd name="connsiteY36" fmla="*/ 5362119 h 5641173"/>
              <a:gd name="connsiteX37" fmla="*/ 10140033 w 11243827"/>
              <a:gd name="connsiteY37" fmla="*/ 5363304 h 5641173"/>
              <a:gd name="connsiteX38" fmla="*/ 10115353 w 11243827"/>
              <a:gd name="connsiteY38" fmla="*/ 5363869 h 5641173"/>
              <a:gd name="connsiteX39" fmla="*/ 10050578 w 11243827"/>
              <a:gd name="connsiteY39" fmla="*/ 5376153 h 5641173"/>
              <a:gd name="connsiteX40" fmla="*/ 9945478 w 11243827"/>
              <a:gd name="connsiteY40" fmla="*/ 5422859 h 5641173"/>
              <a:gd name="connsiteX41" fmla="*/ 9912481 w 11243827"/>
              <a:gd name="connsiteY41" fmla="*/ 5429477 h 5641173"/>
              <a:gd name="connsiteX42" fmla="*/ 9906713 w 11243827"/>
              <a:gd name="connsiteY42" fmla="*/ 5426784 h 5641173"/>
              <a:gd name="connsiteX43" fmla="*/ 9742436 w 11243827"/>
              <a:gd name="connsiteY43" fmla="*/ 5454834 h 5641173"/>
              <a:gd name="connsiteX44" fmla="*/ 9713044 w 11243827"/>
              <a:gd name="connsiteY44" fmla="*/ 5456476 h 5641173"/>
              <a:gd name="connsiteX45" fmla="*/ 9691033 w 11243827"/>
              <a:gd name="connsiteY45" fmla="*/ 5455451 h 5641173"/>
              <a:gd name="connsiteX46" fmla="*/ 9638355 w 11243827"/>
              <a:gd name="connsiteY46" fmla="*/ 5464794 h 5641173"/>
              <a:gd name="connsiteX47" fmla="*/ 9552434 w 11243827"/>
              <a:gd name="connsiteY47" fmla="*/ 5485280 h 5641173"/>
              <a:gd name="connsiteX48" fmla="*/ 9533883 w 11243827"/>
              <a:gd name="connsiteY48" fmla="*/ 5488516 h 5641173"/>
              <a:gd name="connsiteX49" fmla="*/ 9516916 w 11243827"/>
              <a:gd name="connsiteY49" fmla="*/ 5486828 h 5641173"/>
              <a:gd name="connsiteX50" fmla="*/ 9512093 w 11243827"/>
              <a:gd name="connsiteY50" fmla="*/ 5482541 h 5641173"/>
              <a:gd name="connsiteX51" fmla="*/ 9501725 w 11243827"/>
              <a:gd name="connsiteY51" fmla="*/ 5483603 h 5641173"/>
              <a:gd name="connsiteX52" fmla="*/ 9498754 w 11243827"/>
              <a:gd name="connsiteY52" fmla="*/ 5482951 h 5641173"/>
              <a:gd name="connsiteX53" fmla="*/ 9481932 w 11243827"/>
              <a:gd name="connsiteY53" fmla="*/ 5480151 h 5641173"/>
              <a:gd name="connsiteX54" fmla="*/ 9451321 w 11243827"/>
              <a:gd name="connsiteY54" fmla="*/ 5497375 h 5641173"/>
              <a:gd name="connsiteX55" fmla="*/ 9409298 w 11243827"/>
              <a:gd name="connsiteY55" fmla="*/ 5499478 h 5641173"/>
              <a:gd name="connsiteX56" fmla="*/ 9303056 w 11243827"/>
              <a:gd name="connsiteY56" fmla="*/ 5519093 h 5641173"/>
              <a:gd name="connsiteX57" fmla="*/ 9229078 w 11243827"/>
              <a:gd name="connsiteY57" fmla="*/ 5524154 h 5641173"/>
              <a:gd name="connsiteX58" fmla="*/ 9165105 w 11243827"/>
              <a:gd name="connsiteY58" fmla="*/ 5532892 h 5641173"/>
              <a:gd name="connsiteX59" fmla="*/ 9077301 w 11243827"/>
              <a:gd name="connsiteY59" fmla="*/ 5580356 h 5641173"/>
              <a:gd name="connsiteX60" fmla="*/ 8960065 w 11243827"/>
              <a:gd name="connsiteY60" fmla="*/ 5597982 h 5641173"/>
              <a:gd name="connsiteX61" fmla="*/ 8953536 w 11243827"/>
              <a:gd name="connsiteY61" fmla="*/ 5606638 h 5641173"/>
              <a:gd name="connsiteX62" fmla="*/ 8943907 w 11243827"/>
              <a:gd name="connsiteY62" fmla="*/ 5612541 h 5641173"/>
              <a:gd name="connsiteX63" fmla="*/ 8942046 w 11243827"/>
              <a:gd name="connsiteY63" fmla="*/ 5612112 h 5641173"/>
              <a:gd name="connsiteX64" fmla="*/ 8928824 w 11243827"/>
              <a:gd name="connsiteY64" fmla="*/ 5615549 h 5641173"/>
              <a:gd name="connsiteX65" fmla="*/ 8927294 w 11243827"/>
              <a:gd name="connsiteY65" fmla="*/ 5618607 h 5641173"/>
              <a:gd name="connsiteX66" fmla="*/ 8918651 w 11243827"/>
              <a:gd name="connsiteY66" fmla="*/ 5621688 h 5641173"/>
              <a:gd name="connsiteX67" fmla="*/ 8902772 w 11243827"/>
              <a:gd name="connsiteY67" fmla="*/ 5629703 h 5641173"/>
              <a:gd name="connsiteX68" fmla="*/ 8898724 w 11243827"/>
              <a:gd name="connsiteY68" fmla="*/ 5629379 h 5641173"/>
              <a:gd name="connsiteX69" fmla="*/ 8873099 w 11243827"/>
              <a:gd name="connsiteY69" fmla="*/ 5638628 h 5641173"/>
              <a:gd name="connsiteX70" fmla="*/ 8872234 w 11243827"/>
              <a:gd name="connsiteY70" fmla="*/ 5637889 h 5641173"/>
              <a:gd name="connsiteX71" fmla="*/ 8862777 w 11243827"/>
              <a:gd name="connsiteY71" fmla="*/ 5636711 h 5641173"/>
              <a:gd name="connsiteX72" fmla="*/ 8845869 w 11243827"/>
              <a:gd name="connsiteY72" fmla="*/ 5636436 h 5641173"/>
              <a:gd name="connsiteX73" fmla="*/ 8800548 w 11243827"/>
              <a:gd name="connsiteY73" fmla="*/ 5625084 h 5641173"/>
              <a:gd name="connsiteX74" fmla="*/ 8773774 w 11243827"/>
              <a:gd name="connsiteY74" fmla="*/ 5634630 h 5641173"/>
              <a:gd name="connsiteX75" fmla="*/ 8698255 w 11243827"/>
              <a:gd name="connsiteY75" fmla="*/ 5636083 h 5641173"/>
              <a:gd name="connsiteX76" fmla="*/ 8619167 w 11243827"/>
              <a:gd name="connsiteY76" fmla="*/ 5619130 h 5641173"/>
              <a:gd name="connsiteX77" fmla="*/ 8539822 w 11243827"/>
              <a:gd name="connsiteY77" fmla="*/ 5616905 h 5641173"/>
              <a:gd name="connsiteX78" fmla="*/ 8511094 w 11243827"/>
              <a:gd name="connsiteY78" fmla="*/ 5617360 h 5641173"/>
              <a:gd name="connsiteX79" fmla="*/ 8459886 w 11243827"/>
              <a:gd name="connsiteY79" fmla="*/ 5612612 h 5641173"/>
              <a:gd name="connsiteX80" fmla="*/ 8436432 w 11243827"/>
              <a:gd name="connsiteY80" fmla="*/ 5606990 h 5641173"/>
              <a:gd name="connsiteX81" fmla="*/ 8435403 w 11243827"/>
              <a:gd name="connsiteY81" fmla="*/ 5607336 h 5641173"/>
              <a:gd name="connsiteX82" fmla="*/ 8433307 w 11243827"/>
              <a:gd name="connsiteY82" fmla="*/ 5604917 h 5641173"/>
              <a:gd name="connsiteX83" fmla="*/ 8428968 w 11243827"/>
              <a:gd name="connsiteY83" fmla="*/ 5603796 h 5641173"/>
              <a:gd name="connsiteX84" fmla="*/ 8417124 w 11243827"/>
              <a:gd name="connsiteY84" fmla="*/ 5604518 h 5641173"/>
              <a:gd name="connsiteX85" fmla="*/ 8412669 w 11243827"/>
              <a:gd name="connsiteY85" fmla="*/ 5605413 h 5641173"/>
              <a:gd name="connsiteX86" fmla="*/ 8406152 w 11243827"/>
              <a:gd name="connsiteY86" fmla="*/ 5605396 h 5641173"/>
              <a:gd name="connsiteX87" fmla="*/ 8405989 w 11243827"/>
              <a:gd name="connsiteY87" fmla="*/ 5605197 h 5641173"/>
              <a:gd name="connsiteX88" fmla="*/ 8399884 w 11243827"/>
              <a:gd name="connsiteY88" fmla="*/ 5605568 h 5641173"/>
              <a:gd name="connsiteX89" fmla="*/ 8370014 w 11243827"/>
              <a:gd name="connsiteY89" fmla="*/ 5609900 h 5641173"/>
              <a:gd name="connsiteX90" fmla="*/ 8330544 w 11243827"/>
              <a:gd name="connsiteY90" fmla="*/ 5590964 h 5641173"/>
              <a:gd name="connsiteX91" fmla="*/ 8314221 w 11243827"/>
              <a:gd name="connsiteY91" fmla="*/ 5587682 h 5641173"/>
              <a:gd name="connsiteX92" fmla="*/ 8305502 w 11243827"/>
              <a:gd name="connsiteY92" fmla="*/ 5584868 h 5641173"/>
              <a:gd name="connsiteX93" fmla="*/ 8304962 w 11243827"/>
              <a:gd name="connsiteY93" fmla="*/ 5584007 h 5641173"/>
              <a:gd name="connsiteX94" fmla="*/ 8276324 w 11243827"/>
              <a:gd name="connsiteY94" fmla="*/ 5588260 h 5641173"/>
              <a:gd name="connsiteX95" fmla="*/ 8272522 w 11243827"/>
              <a:gd name="connsiteY95" fmla="*/ 5587226 h 5641173"/>
              <a:gd name="connsiteX96" fmla="*/ 8253857 w 11243827"/>
              <a:gd name="connsiteY96" fmla="*/ 5592043 h 5641173"/>
              <a:gd name="connsiteX97" fmla="*/ 8244212 w 11243827"/>
              <a:gd name="connsiteY97" fmla="*/ 5593439 h 5641173"/>
              <a:gd name="connsiteX98" fmla="*/ 8241488 w 11243827"/>
              <a:gd name="connsiteY98" fmla="*/ 5596085 h 5641173"/>
              <a:gd name="connsiteX99" fmla="*/ 8227256 w 11243827"/>
              <a:gd name="connsiteY99" fmla="*/ 5597005 h 5641173"/>
              <a:gd name="connsiteX100" fmla="*/ 8225619 w 11243827"/>
              <a:gd name="connsiteY100" fmla="*/ 5596262 h 5641173"/>
              <a:gd name="connsiteX101" fmla="*/ 8213882 w 11243827"/>
              <a:gd name="connsiteY101" fmla="*/ 5600179 h 5641173"/>
              <a:gd name="connsiteX102" fmla="*/ 8204045 w 11243827"/>
              <a:gd name="connsiteY102" fmla="*/ 5607275 h 5641173"/>
              <a:gd name="connsiteX103" fmla="*/ 8082989 w 11243827"/>
              <a:gd name="connsiteY103" fmla="*/ 5603160 h 5641173"/>
              <a:gd name="connsiteX104" fmla="*/ 7976942 w 11243827"/>
              <a:gd name="connsiteY104" fmla="*/ 5598455 h 5641173"/>
              <a:gd name="connsiteX105" fmla="*/ 7950121 w 11243827"/>
              <a:gd name="connsiteY105" fmla="*/ 5590893 h 5641173"/>
              <a:gd name="connsiteX106" fmla="*/ 7727691 w 11243827"/>
              <a:gd name="connsiteY106" fmla="*/ 5621064 h 5641173"/>
              <a:gd name="connsiteX107" fmla="*/ 7685998 w 11243827"/>
              <a:gd name="connsiteY107" fmla="*/ 5615564 h 5641173"/>
              <a:gd name="connsiteX108" fmla="*/ 7649302 w 11243827"/>
              <a:gd name="connsiteY108" fmla="*/ 5626541 h 5641173"/>
              <a:gd name="connsiteX109" fmla="*/ 7634083 w 11243827"/>
              <a:gd name="connsiteY109" fmla="*/ 5620862 h 5641173"/>
              <a:gd name="connsiteX110" fmla="*/ 7631455 w 11243827"/>
              <a:gd name="connsiteY110" fmla="*/ 5619708 h 5641173"/>
              <a:gd name="connsiteX111" fmla="*/ 7620952 w 11243827"/>
              <a:gd name="connsiteY111" fmla="*/ 5618872 h 5641173"/>
              <a:gd name="connsiteX112" fmla="*/ 7617992 w 11243827"/>
              <a:gd name="connsiteY112" fmla="*/ 5613914 h 5641173"/>
              <a:gd name="connsiteX113" fmla="*/ 7602182 w 11243827"/>
              <a:gd name="connsiteY113" fmla="*/ 5609271 h 5641173"/>
              <a:gd name="connsiteX114" fmla="*/ 7582847 w 11243827"/>
              <a:gd name="connsiteY114" fmla="*/ 5609047 h 5641173"/>
              <a:gd name="connsiteX115" fmla="*/ 7514158 w 11243827"/>
              <a:gd name="connsiteY115" fmla="*/ 5607737 h 5641173"/>
              <a:gd name="connsiteX116" fmla="*/ 7502955 w 11243827"/>
              <a:gd name="connsiteY116" fmla="*/ 5610415 h 5641173"/>
              <a:gd name="connsiteX117" fmla="*/ 7466391 w 11243827"/>
              <a:gd name="connsiteY117" fmla="*/ 5605949 h 5641173"/>
              <a:gd name="connsiteX118" fmla="*/ 7433806 w 11243827"/>
              <a:gd name="connsiteY118" fmla="*/ 5604945 h 5641173"/>
              <a:gd name="connsiteX119" fmla="*/ 7412693 w 11243827"/>
              <a:gd name="connsiteY119" fmla="*/ 5607075 h 5641173"/>
              <a:gd name="connsiteX120" fmla="*/ 7407159 w 11243827"/>
              <a:gd name="connsiteY120" fmla="*/ 5605310 h 5641173"/>
              <a:gd name="connsiteX121" fmla="*/ 7385900 w 11243827"/>
              <a:gd name="connsiteY121" fmla="*/ 5604171 h 5641173"/>
              <a:gd name="connsiteX122" fmla="*/ 7375071 w 11243827"/>
              <a:gd name="connsiteY122" fmla="*/ 5606788 h 5641173"/>
              <a:gd name="connsiteX123" fmla="*/ 7364382 w 11243827"/>
              <a:gd name="connsiteY123" fmla="*/ 5600762 h 5641173"/>
              <a:gd name="connsiteX124" fmla="*/ 7361770 w 11243827"/>
              <a:gd name="connsiteY124" fmla="*/ 5596347 h 5641173"/>
              <a:gd name="connsiteX125" fmla="*/ 7346641 w 11243827"/>
              <a:gd name="connsiteY125" fmla="*/ 5598329 h 5641173"/>
              <a:gd name="connsiteX126" fmla="*/ 7334238 w 11243827"/>
              <a:gd name="connsiteY126" fmla="*/ 5594014 h 5641173"/>
              <a:gd name="connsiteX127" fmla="*/ 7323426 w 11243827"/>
              <a:gd name="connsiteY127" fmla="*/ 5596835 h 5641173"/>
              <a:gd name="connsiteX128" fmla="*/ 7318938 w 11243827"/>
              <a:gd name="connsiteY128" fmla="*/ 5596200 h 5641173"/>
              <a:gd name="connsiteX129" fmla="*/ 7307784 w 11243827"/>
              <a:gd name="connsiteY129" fmla="*/ 5594065 h 5641173"/>
              <a:gd name="connsiteX130" fmla="*/ 7288540 w 11243827"/>
              <a:gd name="connsiteY130" fmla="*/ 5589320 h 5641173"/>
              <a:gd name="connsiteX131" fmla="*/ 7282537 w 11243827"/>
              <a:gd name="connsiteY131" fmla="*/ 5588660 h 5641173"/>
              <a:gd name="connsiteX132" fmla="*/ 7269466 w 11243827"/>
              <a:gd name="connsiteY132" fmla="*/ 5581404 h 5641173"/>
              <a:gd name="connsiteX133" fmla="*/ 7244165 w 11243827"/>
              <a:gd name="connsiteY133" fmla="*/ 5575200 h 5641173"/>
              <a:gd name="connsiteX134" fmla="*/ 7199619 w 11243827"/>
              <a:gd name="connsiteY134" fmla="*/ 5553550 h 5641173"/>
              <a:gd name="connsiteX135" fmla="*/ 7173434 w 11243827"/>
              <a:gd name="connsiteY135" fmla="*/ 5543219 h 5641173"/>
              <a:gd name="connsiteX136" fmla="*/ 7155718 w 11243827"/>
              <a:gd name="connsiteY136" fmla="*/ 5533697 h 5641173"/>
              <a:gd name="connsiteX137" fmla="*/ 7103430 w 11243827"/>
              <a:gd name="connsiteY137" fmla="*/ 5520249 h 5641173"/>
              <a:gd name="connsiteX138" fmla="*/ 7013746 w 11243827"/>
              <a:gd name="connsiteY138" fmla="*/ 5502470 h 5641173"/>
              <a:gd name="connsiteX139" fmla="*/ 6995379 w 11243827"/>
              <a:gd name="connsiteY139" fmla="*/ 5497693 h 5641173"/>
              <a:gd name="connsiteX140" fmla="*/ 6982475 w 11243827"/>
              <a:gd name="connsiteY140" fmla="*/ 5489641 h 5641173"/>
              <a:gd name="connsiteX141" fmla="*/ 6981994 w 11243827"/>
              <a:gd name="connsiteY141" fmla="*/ 5484335 h 5641173"/>
              <a:gd name="connsiteX142" fmla="*/ 6972355 w 11243827"/>
              <a:gd name="connsiteY142" fmla="*/ 5481074 h 5641173"/>
              <a:gd name="connsiteX143" fmla="*/ 6970394 w 11243827"/>
              <a:gd name="connsiteY143" fmla="*/ 5479383 h 5641173"/>
              <a:gd name="connsiteX144" fmla="*/ 6958543 w 11243827"/>
              <a:gd name="connsiteY144" fmla="*/ 5470507 h 5641173"/>
              <a:gd name="connsiteX145" fmla="*/ 6918276 w 11243827"/>
              <a:gd name="connsiteY145" fmla="*/ 5472034 h 5641173"/>
              <a:gd name="connsiteX146" fmla="*/ 6881046 w 11243827"/>
              <a:gd name="connsiteY146" fmla="*/ 5457070 h 5641173"/>
              <a:gd name="connsiteX147" fmla="*/ 6752164 w 11243827"/>
              <a:gd name="connsiteY147" fmla="*/ 5425021 h 5641173"/>
              <a:gd name="connsiteX148" fmla="*/ 6724964 w 11243827"/>
              <a:gd name="connsiteY148" fmla="*/ 5414071 h 5641173"/>
              <a:gd name="connsiteX149" fmla="*/ 6683286 w 11243827"/>
              <a:gd name="connsiteY149" fmla="*/ 5432830 h 5641173"/>
              <a:gd name="connsiteX150" fmla="*/ 6644277 w 11243827"/>
              <a:gd name="connsiteY150" fmla="*/ 5429684 h 5641173"/>
              <a:gd name="connsiteX151" fmla="*/ 6532914 w 11243827"/>
              <a:gd name="connsiteY151" fmla="*/ 5431205 h 5641173"/>
              <a:gd name="connsiteX152" fmla="*/ 6307459 w 11243827"/>
              <a:gd name="connsiteY152" fmla="*/ 5467087 h 5641173"/>
              <a:gd name="connsiteX153" fmla="*/ 6196243 w 11243827"/>
              <a:gd name="connsiteY153" fmla="*/ 5515042 h 5641173"/>
              <a:gd name="connsiteX154" fmla="*/ 6099124 w 11243827"/>
              <a:gd name="connsiteY154" fmla="*/ 5516848 h 5641173"/>
              <a:gd name="connsiteX155" fmla="*/ 6016077 w 11243827"/>
              <a:gd name="connsiteY155" fmla="*/ 5528642 h 5641173"/>
              <a:gd name="connsiteX156" fmla="*/ 6004389 w 11243827"/>
              <a:gd name="connsiteY156" fmla="*/ 5531206 h 5641173"/>
              <a:gd name="connsiteX157" fmla="*/ 5933945 w 11243827"/>
              <a:gd name="connsiteY157" fmla="*/ 5538840 h 5641173"/>
              <a:gd name="connsiteX158" fmla="*/ 5883936 w 11243827"/>
              <a:gd name="connsiteY158" fmla="*/ 5553807 h 5641173"/>
              <a:gd name="connsiteX159" fmla="*/ 5798331 w 11243827"/>
              <a:gd name="connsiteY159" fmla="*/ 5564248 h 5641173"/>
              <a:gd name="connsiteX160" fmla="*/ 5712738 w 11243827"/>
              <a:gd name="connsiteY160" fmla="*/ 5573120 h 5641173"/>
              <a:gd name="connsiteX161" fmla="*/ 5681342 w 11243827"/>
              <a:gd name="connsiteY161" fmla="*/ 5575621 h 5641173"/>
              <a:gd name="connsiteX162" fmla="*/ 5627167 w 11243827"/>
              <a:gd name="connsiteY162" fmla="*/ 5583215 h 5641173"/>
              <a:gd name="connsiteX163" fmla="*/ 5591414 w 11243827"/>
              <a:gd name="connsiteY163" fmla="*/ 5587695 h 5641173"/>
              <a:gd name="connsiteX164" fmla="*/ 5583028 w 11243827"/>
              <a:gd name="connsiteY164" fmla="*/ 5580877 h 5641173"/>
              <a:gd name="connsiteX165" fmla="*/ 5549426 w 11243827"/>
              <a:gd name="connsiteY165" fmla="*/ 5582858 h 5641173"/>
              <a:gd name="connsiteX166" fmla="*/ 5519999 w 11243827"/>
              <a:gd name="connsiteY166" fmla="*/ 5592246 h 5641173"/>
              <a:gd name="connsiteX167" fmla="*/ 5480028 w 11243827"/>
              <a:gd name="connsiteY167" fmla="*/ 5597282 h 5641173"/>
              <a:gd name="connsiteX168" fmla="*/ 5456175 w 11243827"/>
              <a:gd name="connsiteY168" fmla="*/ 5600371 h 5641173"/>
              <a:gd name="connsiteX169" fmla="*/ 5388463 w 11243827"/>
              <a:gd name="connsiteY169" fmla="*/ 5602638 h 5641173"/>
              <a:gd name="connsiteX170" fmla="*/ 5265898 w 11243827"/>
              <a:gd name="connsiteY170" fmla="*/ 5591830 h 5641173"/>
              <a:gd name="connsiteX171" fmla="*/ 5231231 w 11243827"/>
              <a:gd name="connsiteY171" fmla="*/ 5592790 h 5641173"/>
              <a:gd name="connsiteX172" fmla="*/ 5226996 w 11243827"/>
              <a:gd name="connsiteY172" fmla="*/ 5595040 h 5641173"/>
              <a:gd name="connsiteX173" fmla="*/ 5175988 w 11243827"/>
              <a:gd name="connsiteY173" fmla="*/ 5588131 h 5641173"/>
              <a:gd name="connsiteX174" fmla="*/ 5107470 w 11243827"/>
              <a:gd name="connsiteY174" fmla="*/ 5594771 h 5641173"/>
              <a:gd name="connsiteX175" fmla="*/ 5027868 w 11243827"/>
              <a:gd name="connsiteY175" fmla="*/ 5605624 h 5641173"/>
              <a:gd name="connsiteX176" fmla="*/ 5007324 w 11243827"/>
              <a:gd name="connsiteY176" fmla="*/ 5609209 h 5641173"/>
              <a:gd name="connsiteX177" fmla="*/ 4952559 w 11243827"/>
              <a:gd name="connsiteY177" fmla="*/ 5611402 h 5641173"/>
              <a:gd name="connsiteX178" fmla="*/ 4826081 w 11243827"/>
              <a:gd name="connsiteY178" fmla="*/ 5616191 h 5641173"/>
              <a:gd name="connsiteX179" fmla="*/ 4823501 w 11243827"/>
              <a:gd name="connsiteY179" fmla="*/ 5619174 h 5641173"/>
              <a:gd name="connsiteX180" fmla="*/ 4813093 w 11243827"/>
              <a:gd name="connsiteY180" fmla="*/ 5620026 h 5641173"/>
              <a:gd name="connsiteX181" fmla="*/ 4810563 w 11243827"/>
              <a:gd name="connsiteY181" fmla="*/ 5620787 h 5641173"/>
              <a:gd name="connsiteX182" fmla="*/ 4795818 w 11243827"/>
              <a:gd name="connsiteY182" fmla="*/ 5624618 h 5641173"/>
              <a:gd name="connsiteX183" fmla="*/ 4758404 w 11243827"/>
              <a:gd name="connsiteY183" fmla="*/ 5619510 h 5641173"/>
              <a:gd name="connsiteX184" fmla="*/ 4717254 w 11243827"/>
              <a:gd name="connsiteY184" fmla="*/ 5624155 h 5641173"/>
              <a:gd name="connsiteX185" fmla="*/ 4591958 w 11243827"/>
              <a:gd name="connsiteY185" fmla="*/ 5624710 h 5641173"/>
              <a:gd name="connsiteX186" fmla="*/ 4476215 w 11243827"/>
              <a:gd name="connsiteY186" fmla="*/ 5628210 h 5641173"/>
              <a:gd name="connsiteX187" fmla="*/ 4425193 w 11243827"/>
              <a:gd name="connsiteY187" fmla="*/ 5627414 h 5641173"/>
              <a:gd name="connsiteX188" fmla="*/ 4383866 w 11243827"/>
              <a:gd name="connsiteY188" fmla="*/ 5626546 h 5641173"/>
              <a:gd name="connsiteX189" fmla="*/ 4385596 w 11243827"/>
              <a:gd name="connsiteY189" fmla="*/ 5634646 h 5641173"/>
              <a:gd name="connsiteX190" fmla="*/ 4360864 w 11243827"/>
              <a:gd name="connsiteY190" fmla="*/ 5641173 h 5641173"/>
              <a:gd name="connsiteX191" fmla="*/ 4328321 w 11243827"/>
              <a:gd name="connsiteY191" fmla="*/ 5626332 h 5641173"/>
              <a:gd name="connsiteX192" fmla="*/ 4309842 w 11243827"/>
              <a:gd name="connsiteY192" fmla="*/ 5626471 h 5641173"/>
              <a:gd name="connsiteX193" fmla="*/ 4277424 w 11243827"/>
              <a:gd name="connsiteY193" fmla="*/ 5631598 h 5641173"/>
              <a:gd name="connsiteX194" fmla="*/ 4266627 w 11243827"/>
              <a:gd name="connsiteY194" fmla="*/ 5633969 h 5641173"/>
              <a:gd name="connsiteX195" fmla="*/ 4185525 w 11243827"/>
              <a:gd name="connsiteY195" fmla="*/ 5617508 h 5641173"/>
              <a:gd name="connsiteX196" fmla="*/ 4177617 w 11243827"/>
              <a:gd name="connsiteY196" fmla="*/ 5610903 h 5641173"/>
              <a:gd name="connsiteX197" fmla="*/ 4136948 w 11243827"/>
              <a:gd name="connsiteY197" fmla="*/ 5608031 h 5641173"/>
              <a:gd name="connsiteX198" fmla="*/ 4132323 w 11243827"/>
              <a:gd name="connsiteY198" fmla="*/ 5609784 h 5641173"/>
              <a:gd name="connsiteX199" fmla="*/ 4098620 w 11243827"/>
              <a:gd name="connsiteY199" fmla="*/ 5599672 h 5641173"/>
              <a:gd name="connsiteX200" fmla="*/ 3963475 w 11243827"/>
              <a:gd name="connsiteY200" fmla="*/ 5581841 h 5641173"/>
              <a:gd name="connsiteX201" fmla="*/ 3703613 w 11243827"/>
              <a:gd name="connsiteY201" fmla="*/ 5572482 h 5641173"/>
              <a:gd name="connsiteX202" fmla="*/ 3432987 w 11243827"/>
              <a:gd name="connsiteY202" fmla="*/ 5545768 h 5641173"/>
              <a:gd name="connsiteX203" fmla="*/ 3176381 w 11243827"/>
              <a:gd name="connsiteY203" fmla="*/ 5556110 h 5641173"/>
              <a:gd name="connsiteX204" fmla="*/ 2710156 w 11243827"/>
              <a:gd name="connsiteY204" fmla="*/ 5527517 h 5641173"/>
              <a:gd name="connsiteX205" fmla="*/ 2550206 w 11243827"/>
              <a:gd name="connsiteY205" fmla="*/ 5524958 h 5641173"/>
              <a:gd name="connsiteX206" fmla="*/ 2443041 w 11243827"/>
              <a:gd name="connsiteY206" fmla="*/ 5523990 h 5641173"/>
              <a:gd name="connsiteX207" fmla="*/ 2435613 w 11243827"/>
              <a:gd name="connsiteY207" fmla="*/ 5526704 h 5641173"/>
              <a:gd name="connsiteX208" fmla="*/ 2405682 w 11243827"/>
              <a:gd name="connsiteY208" fmla="*/ 5528307 h 5641173"/>
              <a:gd name="connsiteX209" fmla="*/ 2397487 w 11243827"/>
              <a:gd name="connsiteY209" fmla="*/ 5540337 h 5641173"/>
              <a:gd name="connsiteX210" fmla="*/ 2297454 w 11243827"/>
              <a:gd name="connsiteY210" fmla="*/ 5550765 h 5641173"/>
              <a:gd name="connsiteX211" fmla="*/ 2056700 w 11243827"/>
              <a:gd name="connsiteY211" fmla="*/ 5555489 h 5641173"/>
              <a:gd name="connsiteX212" fmla="*/ 1878530 w 11243827"/>
              <a:gd name="connsiteY212" fmla="*/ 5535330 h 5641173"/>
              <a:gd name="connsiteX213" fmla="*/ 1859292 w 11243827"/>
              <a:gd name="connsiteY213" fmla="*/ 5535461 h 5641173"/>
              <a:gd name="connsiteX214" fmla="*/ 1835626 w 11243827"/>
              <a:gd name="connsiteY214" fmla="*/ 5533793 h 5641173"/>
              <a:gd name="connsiteX215" fmla="*/ 1798939 w 11243827"/>
              <a:gd name="connsiteY215" fmla="*/ 5540285 h 5641173"/>
              <a:gd name="connsiteX216" fmla="*/ 1779046 w 11243827"/>
              <a:gd name="connsiteY216" fmla="*/ 5549949 h 5641173"/>
              <a:gd name="connsiteX217" fmla="*/ 1772421 w 11243827"/>
              <a:gd name="connsiteY217" fmla="*/ 5549018 h 5641173"/>
              <a:gd name="connsiteX218" fmla="*/ 1772052 w 11243827"/>
              <a:gd name="connsiteY218" fmla="*/ 5545689 h 5641173"/>
              <a:gd name="connsiteX219" fmla="*/ 1711543 w 11243827"/>
              <a:gd name="connsiteY219" fmla="*/ 5534558 h 5641173"/>
              <a:gd name="connsiteX220" fmla="*/ 1631462 w 11243827"/>
              <a:gd name="connsiteY220" fmla="*/ 5491807 h 5641173"/>
              <a:gd name="connsiteX221" fmla="*/ 1538763 w 11243827"/>
              <a:gd name="connsiteY221" fmla="*/ 5482781 h 5641173"/>
              <a:gd name="connsiteX222" fmla="*/ 1501533 w 11243827"/>
              <a:gd name="connsiteY222" fmla="*/ 5467817 h 5641173"/>
              <a:gd name="connsiteX223" fmla="*/ 1461266 w 11243827"/>
              <a:gd name="connsiteY223" fmla="*/ 5469343 h 5641173"/>
              <a:gd name="connsiteX224" fmla="*/ 1449415 w 11243827"/>
              <a:gd name="connsiteY224" fmla="*/ 5460467 h 5641173"/>
              <a:gd name="connsiteX225" fmla="*/ 1447454 w 11243827"/>
              <a:gd name="connsiteY225" fmla="*/ 5458776 h 5641173"/>
              <a:gd name="connsiteX226" fmla="*/ 1437814 w 11243827"/>
              <a:gd name="connsiteY226" fmla="*/ 5455515 h 5641173"/>
              <a:gd name="connsiteX227" fmla="*/ 1437334 w 11243827"/>
              <a:gd name="connsiteY227" fmla="*/ 5450209 h 5641173"/>
              <a:gd name="connsiteX228" fmla="*/ 1424429 w 11243827"/>
              <a:gd name="connsiteY228" fmla="*/ 5442157 h 5641173"/>
              <a:gd name="connsiteX229" fmla="*/ 1406063 w 11243827"/>
              <a:gd name="connsiteY229" fmla="*/ 5437380 h 5641173"/>
              <a:gd name="connsiteX230" fmla="*/ 1316379 w 11243827"/>
              <a:gd name="connsiteY230" fmla="*/ 5419601 h 5641173"/>
              <a:gd name="connsiteX231" fmla="*/ 1264090 w 11243827"/>
              <a:gd name="connsiteY231" fmla="*/ 5406153 h 5641173"/>
              <a:gd name="connsiteX232" fmla="*/ 1246374 w 11243827"/>
              <a:gd name="connsiteY232" fmla="*/ 5396631 h 5641173"/>
              <a:gd name="connsiteX233" fmla="*/ 1220190 w 11243827"/>
              <a:gd name="connsiteY233" fmla="*/ 5386301 h 5641173"/>
              <a:gd name="connsiteX234" fmla="*/ 1175643 w 11243827"/>
              <a:gd name="connsiteY234" fmla="*/ 5364651 h 5641173"/>
              <a:gd name="connsiteX235" fmla="*/ 1150342 w 11243827"/>
              <a:gd name="connsiteY235" fmla="*/ 5358447 h 5641173"/>
              <a:gd name="connsiteX236" fmla="*/ 1112024 w 11243827"/>
              <a:gd name="connsiteY236" fmla="*/ 5345786 h 5641173"/>
              <a:gd name="connsiteX237" fmla="*/ 1100870 w 11243827"/>
              <a:gd name="connsiteY237" fmla="*/ 5343651 h 5641173"/>
              <a:gd name="connsiteX238" fmla="*/ 1096383 w 11243827"/>
              <a:gd name="connsiteY238" fmla="*/ 5343015 h 5641173"/>
              <a:gd name="connsiteX239" fmla="*/ 1058039 w 11243827"/>
              <a:gd name="connsiteY239" fmla="*/ 5343504 h 5641173"/>
              <a:gd name="connsiteX240" fmla="*/ 1055426 w 11243827"/>
              <a:gd name="connsiteY240" fmla="*/ 5339088 h 5641173"/>
              <a:gd name="connsiteX241" fmla="*/ 1044738 w 11243827"/>
              <a:gd name="connsiteY241" fmla="*/ 5333063 h 5641173"/>
              <a:gd name="connsiteX242" fmla="*/ 1033909 w 11243827"/>
              <a:gd name="connsiteY242" fmla="*/ 5335680 h 5641173"/>
              <a:gd name="connsiteX243" fmla="*/ 1012649 w 11243827"/>
              <a:gd name="connsiteY243" fmla="*/ 5334541 h 5641173"/>
              <a:gd name="connsiteX244" fmla="*/ 1007115 w 11243827"/>
              <a:gd name="connsiteY244" fmla="*/ 5332775 h 5641173"/>
              <a:gd name="connsiteX245" fmla="*/ 987447 w 11243827"/>
              <a:gd name="connsiteY245" fmla="*/ 5346462 h 5641173"/>
              <a:gd name="connsiteX246" fmla="*/ 953418 w 11243827"/>
              <a:gd name="connsiteY246" fmla="*/ 5333901 h 5641173"/>
              <a:gd name="connsiteX247" fmla="*/ 916854 w 11243827"/>
              <a:gd name="connsiteY247" fmla="*/ 5329435 h 5641173"/>
              <a:gd name="connsiteX248" fmla="*/ 905651 w 11243827"/>
              <a:gd name="connsiteY248" fmla="*/ 5332114 h 5641173"/>
              <a:gd name="connsiteX249" fmla="*/ 838405 w 11243827"/>
              <a:gd name="connsiteY249" fmla="*/ 5339470 h 5641173"/>
              <a:gd name="connsiteX250" fmla="*/ 817627 w 11243827"/>
              <a:gd name="connsiteY250" fmla="*/ 5330580 h 5641173"/>
              <a:gd name="connsiteX251" fmla="*/ 801817 w 11243827"/>
              <a:gd name="connsiteY251" fmla="*/ 5325937 h 5641173"/>
              <a:gd name="connsiteX252" fmla="*/ 798857 w 11243827"/>
              <a:gd name="connsiteY252" fmla="*/ 5320979 h 5641173"/>
              <a:gd name="connsiteX253" fmla="*/ 788354 w 11243827"/>
              <a:gd name="connsiteY253" fmla="*/ 5320143 h 5641173"/>
              <a:gd name="connsiteX254" fmla="*/ 785726 w 11243827"/>
              <a:gd name="connsiteY254" fmla="*/ 5318989 h 5641173"/>
              <a:gd name="connsiteX255" fmla="*/ 770507 w 11243827"/>
              <a:gd name="connsiteY255" fmla="*/ 5313309 h 5641173"/>
              <a:gd name="connsiteX256" fmla="*/ 733810 w 11243827"/>
              <a:gd name="connsiteY256" fmla="*/ 5324286 h 5641173"/>
              <a:gd name="connsiteX257" fmla="*/ 692117 w 11243827"/>
              <a:gd name="connsiteY257" fmla="*/ 5318786 h 5641173"/>
              <a:gd name="connsiteX258" fmla="*/ 574943 w 11243827"/>
              <a:gd name="connsiteY258" fmla="*/ 5327578 h 5641173"/>
              <a:gd name="connsiteX259" fmla="*/ 441302 w 11243827"/>
              <a:gd name="connsiteY259" fmla="*/ 5307062 h 5641173"/>
              <a:gd name="connsiteX260" fmla="*/ 336819 w 11243827"/>
              <a:gd name="connsiteY260" fmla="*/ 5336690 h 5641173"/>
              <a:gd name="connsiteX261" fmla="*/ 270932 w 11243827"/>
              <a:gd name="connsiteY261" fmla="*/ 5345451 h 5641173"/>
              <a:gd name="connsiteX262" fmla="*/ 194189 w 11243827"/>
              <a:gd name="connsiteY262" fmla="*/ 5343588 h 5641173"/>
              <a:gd name="connsiteX263" fmla="*/ 192552 w 11243827"/>
              <a:gd name="connsiteY263" fmla="*/ 5342845 h 5641173"/>
              <a:gd name="connsiteX264" fmla="*/ 178320 w 11243827"/>
              <a:gd name="connsiteY264" fmla="*/ 5343766 h 5641173"/>
              <a:gd name="connsiteX265" fmla="*/ 175596 w 11243827"/>
              <a:gd name="connsiteY265" fmla="*/ 5346411 h 5641173"/>
              <a:gd name="connsiteX266" fmla="*/ 147287 w 11243827"/>
              <a:gd name="connsiteY266" fmla="*/ 5352625 h 5641173"/>
              <a:gd name="connsiteX267" fmla="*/ 114847 w 11243827"/>
              <a:gd name="connsiteY267" fmla="*/ 5355844 h 5641173"/>
              <a:gd name="connsiteX268" fmla="*/ 114306 w 11243827"/>
              <a:gd name="connsiteY268" fmla="*/ 5354983 h 5641173"/>
              <a:gd name="connsiteX269" fmla="*/ 89264 w 11243827"/>
              <a:gd name="connsiteY269" fmla="*/ 5348886 h 5641173"/>
              <a:gd name="connsiteX270" fmla="*/ 49794 w 11243827"/>
              <a:gd name="connsiteY270" fmla="*/ 5329950 h 5641173"/>
              <a:gd name="connsiteX271" fmla="*/ 19924 w 11243827"/>
              <a:gd name="connsiteY271" fmla="*/ 5334282 h 5641173"/>
              <a:gd name="connsiteX272" fmla="*/ 13819 w 11243827"/>
              <a:gd name="connsiteY272" fmla="*/ 5334653 h 5641173"/>
              <a:gd name="connsiteX273" fmla="*/ 13657 w 11243827"/>
              <a:gd name="connsiteY273" fmla="*/ 5334455 h 5641173"/>
              <a:gd name="connsiteX274" fmla="*/ 7139 w 11243827"/>
              <a:gd name="connsiteY274" fmla="*/ 5334438 h 5641173"/>
              <a:gd name="connsiteX275" fmla="*/ 2684 w 11243827"/>
              <a:gd name="connsiteY275" fmla="*/ 5335333 h 5641173"/>
              <a:gd name="connsiteX276" fmla="*/ 0 w 11243827"/>
              <a:gd name="connsiteY276" fmla="*/ 5335496 h 5641173"/>
              <a:gd name="connsiteX277" fmla="*/ 0 w 11243827"/>
              <a:gd name="connsiteY277" fmla="*/ 10592 h 5641173"/>
              <a:gd name="connsiteX278" fmla="*/ 11243827 w 11243827"/>
              <a:gd name="connsiteY278" fmla="*/ 0 h 5641173"/>
              <a:gd name="connsiteX0" fmla="*/ 11243827 w 11243827"/>
              <a:gd name="connsiteY0" fmla="*/ 0 h 5641173"/>
              <a:gd name="connsiteX1" fmla="*/ 11243827 w 11243827"/>
              <a:gd name="connsiteY1" fmla="*/ 5209610 h 5641173"/>
              <a:gd name="connsiteX2" fmla="*/ 11240675 w 11243827"/>
              <a:gd name="connsiteY2" fmla="*/ 5210442 h 5641173"/>
              <a:gd name="connsiteX3" fmla="*/ 11179959 w 11243827"/>
              <a:gd name="connsiteY3" fmla="*/ 5221199 h 5641173"/>
              <a:gd name="connsiteX4" fmla="*/ 11105493 w 11243827"/>
              <a:gd name="connsiteY4" fmla="*/ 5259905 h 5641173"/>
              <a:gd name="connsiteX5" fmla="*/ 11078640 w 11243827"/>
              <a:gd name="connsiteY5" fmla="*/ 5263531 h 5641173"/>
              <a:gd name="connsiteX6" fmla="*/ 11079616 w 11243827"/>
              <a:gd name="connsiteY6" fmla="*/ 5270380 h 5641173"/>
              <a:gd name="connsiteX7" fmla="*/ 11069641 w 11243827"/>
              <a:gd name="connsiteY7" fmla="*/ 5270884 h 5641173"/>
              <a:gd name="connsiteX8" fmla="*/ 11047377 w 11243827"/>
              <a:gd name="connsiteY8" fmla="*/ 5271051 h 5641173"/>
              <a:gd name="connsiteX9" fmla="*/ 10980705 w 11243827"/>
              <a:gd name="connsiteY9" fmla="*/ 5272951 h 5641173"/>
              <a:gd name="connsiteX10" fmla="*/ 10962514 w 11243827"/>
              <a:gd name="connsiteY10" fmla="*/ 5286084 h 5641173"/>
              <a:gd name="connsiteX11" fmla="*/ 10945307 w 11243827"/>
              <a:gd name="connsiteY11" fmla="*/ 5286290 h 5641173"/>
              <a:gd name="connsiteX12" fmla="*/ 10845516 w 11243827"/>
              <a:gd name="connsiteY12" fmla="*/ 5303894 h 5641173"/>
              <a:gd name="connsiteX13" fmla="*/ 10831795 w 11243827"/>
              <a:gd name="connsiteY13" fmla="*/ 5305210 h 5641173"/>
              <a:gd name="connsiteX14" fmla="*/ 10824365 w 11243827"/>
              <a:gd name="connsiteY14" fmla="*/ 5311111 h 5641173"/>
              <a:gd name="connsiteX15" fmla="*/ 10797756 w 11243827"/>
              <a:gd name="connsiteY15" fmla="*/ 5312285 h 5641173"/>
              <a:gd name="connsiteX16" fmla="*/ 10796525 w 11243827"/>
              <a:gd name="connsiteY16" fmla="*/ 5315645 h 5641173"/>
              <a:gd name="connsiteX17" fmla="*/ 10709063 w 11243827"/>
              <a:gd name="connsiteY17" fmla="*/ 5344492 h 5641173"/>
              <a:gd name="connsiteX18" fmla="*/ 10694078 w 11243827"/>
              <a:gd name="connsiteY18" fmla="*/ 5349258 h 5641173"/>
              <a:gd name="connsiteX19" fmla="*/ 10681131 w 11243827"/>
              <a:gd name="connsiteY19" fmla="*/ 5347812 h 5641173"/>
              <a:gd name="connsiteX20" fmla="*/ 10609448 w 11243827"/>
              <a:gd name="connsiteY20" fmla="*/ 5351931 h 5641173"/>
              <a:gd name="connsiteX21" fmla="*/ 10592397 w 11243827"/>
              <a:gd name="connsiteY21" fmla="*/ 5349402 h 5641173"/>
              <a:gd name="connsiteX22" fmla="*/ 10585227 w 11243827"/>
              <a:gd name="connsiteY22" fmla="*/ 5344063 h 5641173"/>
              <a:gd name="connsiteX23" fmla="*/ 10557472 w 11243827"/>
              <a:gd name="connsiteY23" fmla="*/ 5354151 h 5641173"/>
              <a:gd name="connsiteX24" fmla="*/ 10514646 w 11243827"/>
              <a:gd name="connsiteY24" fmla="*/ 5361064 h 5641173"/>
              <a:gd name="connsiteX25" fmla="*/ 10494292 w 11243827"/>
              <a:gd name="connsiteY25" fmla="*/ 5366054 h 5641173"/>
              <a:gd name="connsiteX26" fmla="*/ 10477869 w 11243827"/>
              <a:gd name="connsiteY26" fmla="*/ 5363025 h 5641173"/>
              <a:gd name="connsiteX27" fmla="*/ 10384411 w 11243827"/>
              <a:gd name="connsiteY27" fmla="*/ 5362257 h 5641173"/>
              <a:gd name="connsiteX28" fmla="*/ 10362921 w 11243827"/>
              <a:gd name="connsiteY28" fmla="*/ 5357444 h 5641173"/>
              <a:gd name="connsiteX29" fmla="*/ 10352736 w 11243827"/>
              <a:gd name="connsiteY29" fmla="*/ 5347851 h 5641173"/>
              <a:gd name="connsiteX30" fmla="*/ 10344754 w 11243827"/>
              <a:gd name="connsiteY30" fmla="*/ 5351272 h 5641173"/>
              <a:gd name="connsiteX31" fmla="*/ 10288226 w 11243827"/>
              <a:gd name="connsiteY31" fmla="*/ 5351613 h 5641173"/>
              <a:gd name="connsiteX32" fmla="*/ 10251350 w 11243827"/>
              <a:gd name="connsiteY32" fmla="*/ 5352711 h 5641173"/>
              <a:gd name="connsiteX33" fmla="*/ 10249108 w 11243827"/>
              <a:gd name="connsiteY33" fmla="*/ 5365881 h 5641173"/>
              <a:gd name="connsiteX34" fmla="*/ 10216272 w 11243827"/>
              <a:gd name="connsiteY34" fmla="*/ 5370573 h 5641173"/>
              <a:gd name="connsiteX35" fmla="*/ 10181278 w 11243827"/>
              <a:gd name="connsiteY35" fmla="*/ 5362119 h 5641173"/>
              <a:gd name="connsiteX36" fmla="*/ 10140033 w 11243827"/>
              <a:gd name="connsiteY36" fmla="*/ 5363304 h 5641173"/>
              <a:gd name="connsiteX37" fmla="*/ 10115353 w 11243827"/>
              <a:gd name="connsiteY37" fmla="*/ 5363869 h 5641173"/>
              <a:gd name="connsiteX38" fmla="*/ 10050578 w 11243827"/>
              <a:gd name="connsiteY38" fmla="*/ 5376153 h 5641173"/>
              <a:gd name="connsiteX39" fmla="*/ 9945478 w 11243827"/>
              <a:gd name="connsiteY39" fmla="*/ 5422859 h 5641173"/>
              <a:gd name="connsiteX40" fmla="*/ 9912481 w 11243827"/>
              <a:gd name="connsiteY40" fmla="*/ 5429477 h 5641173"/>
              <a:gd name="connsiteX41" fmla="*/ 9906713 w 11243827"/>
              <a:gd name="connsiteY41" fmla="*/ 5426784 h 5641173"/>
              <a:gd name="connsiteX42" fmla="*/ 9742436 w 11243827"/>
              <a:gd name="connsiteY42" fmla="*/ 5454834 h 5641173"/>
              <a:gd name="connsiteX43" fmla="*/ 9713044 w 11243827"/>
              <a:gd name="connsiteY43" fmla="*/ 5456476 h 5641173"/>
              <a:gd name="connsiteX44" fmla="*/ 9691033 w 11243827"/>
              <a:gd name="connsiteY44" fmla="*/ 5455451 h 5641173"/>
              <a:gd name="connsiteX45" fmla="*/ 9638355 w 11243827"/>
              <a:gd name="connsiteY45" fmla="*/ 5464794 h 5641173"/>
              <a:gd name="connsiteX46" fmla="*/ 9552434 w 11243827"/>
              <a:gd name="connsiteY46" fmla="*/ 5485280 h 5641173"/>
              <a:gd name="connsiteX47" fmla="*/ 9533883 w 11243827"/>
              <a:gd name="connsiteY47" fmla="*/ 5488516 h 5641173"/>
              <a:gd name="connsiteX48" fmla="*/ 9516916 w 11243827"/>
              <a:gd name="connsiteY48" fmla="*/ 5486828 h 5641173"/>
              <a:gd name="connsiteX49" fmla="*/ 9512093 w 11243827"/>
              <a:gd name="connsiteY49" fmla="*/ 5482541 h 5641173"/>
              <a:gd name="connsiteX50" fmla="*/ 9501725 w 11243827"/>
              <a:gd name="connsiteY50" fmla="*/ 5483603 h 5641173"/>
              <a:gd name="connsiteX51" fmla="*/ 9498754 w 11243827"/>
              <a:gd name="connsiteY51" fmla="*/ 5482951 h 5641173"/>
              <a:gd name="connsiteX52" fmla="*/ 9481932 w 11243827"/>
              <a:gd name="connsiteY52" fmla="*/ 5480151 h 5641173"/>
              <a:gd name="connsiteX53" fmla="*/ 9451321 w 11243827"/>
              <a:gd name="connsiteY53" fmla="*/ 5497375 h 5641173"/>
              <a:gd name="connsiteX54" fmla="*/ 9409298 w 11243827"/>
              <a:gd name="connsiteY54" fmla="*/ 5499478 h 5641173"/>
              <a:gd name="connsiteX55" fmla="*/ 9303056 w 11243827"/>
              <a:gd name="connsiteY55" fmla="*/ 5519093 h 5641173"/>
              <a:gd name="connsiteX56" fmla="*/ 9229078 w 11243827"/>
              <a:gd name="connsiteY56" fmla="*/ 5524154 h 5641173"/>
              <a:gd name="connsiteX57" fmla="*/ 9165105 w 11243827"/>
              <a:gd name="connsiteY57" fmla="*/ 5532892 h 5641173"/>
              <a:gd name="connsiteX58" fmla="*/ 9077301 w 11243827"/>
              <a:gd name="connsiteY58" fmla="*/ 5580356 h 5641173"/>
              <a:gd name="connsiteX59" fmla="*/ 8960065 w 11243827"/>
              <a:gd name="connsiteY59" fmla="*/ 5597982 h 5641173"/>
              <a:gd name="connsiteX60" fmla="*/ 8953536 w 11243827"/>
              <a:gd name="connsiteY60" fmla="*/ 5606638 h 5641173"/>
              <a:gd name="connsiteX61" fmla="*/ 8943907 w 11243827"/>
              <a:gd name="connsiteY61" fmla="*/ 5612541 h 5641173"/>
              <a:gd name="connsiteX62" fmla="*/ 8942046 w 11243827"/>
              <a:gd name="connsiteY62" fmla="*/ 5612112 h 5641173"/>
              <a:gd name="connsiteX63" fmla="*/ 8928824 w 11243827"/>
              <a:gd name="connsiteY63" fmla="*/ 5615549 h 5641173"/>
              <a:gd name="connsiteX64" fmla="*/ 8927294 w 11243827"/>
              <a:gd name="connsiteY64" fmla="*/ 5618607 h 5641173"/>
              <a:gd name="connsiteX65" fmla="*/ 8918651 w 11243827"/>
              <a:gd name="connsiteY65" fmla="*/ 5621688 h 5641173"/>
              <a:gd name="connsiteX66" fmla="*/ 8902772 w 11243827"/>
              <a:gd name="connsiteY66" fmla="*/ 5629703 h 5641173"/>
              <a:gd name="connsiteX67" fmla="*/ 8898724 w 11243827"/>
              <a:gd name="connsiteY67" fmla="*/ 5629379 h 5641173"/>
              <a:gd name="connsiteX68" fmla="*/ 8873099 w 11243827"/>
              <a:gd name="connsiteY68" fmla="*/ 5638628 h 5641173"/>
              <a:gd name="connsiteX69" fmla="*/ 8872234 w 11243827"/>
              <a:gd name="connsiteY69" fmla="*/ 5637889 h 5641173"/>
              <a:gd name="connsiteX70" fmla="*/ 8862777 w 11243827"/>
              <a:gd name="connsiteY70" fmla="*/ 5636711 h 5641173"/>
              <a:gd name="connsiteX71" fmla="*/ 8845869 w 11243827"/>
              <a:gd name="connsiteY71" fmla="*/ 5636436 h 5641173"/>
              <a:gd name="connsiteX72" fmla="*/ 8800548 w 11243827"/>
              <a:gd name="connsiteY72" fmla="*/ 5625084 h 5641173"/>
              <a:gd name="connsiteX73" fmla="*/ 8773774 w 11243827"/>
              <a:gd name="connsiteY73" fmla="*/ 5634630 h 5641173"/>
              <a:gd name="connsiteX74" fmla="*/ 8698255 w 11243827"/>
              <a:gd name="connsiteY74" fmla="*/ 5636083 h 5641173"/>
              <a:gd name="connsiteX75" fmla="*/ 8619167 w 11243827"/>
              <a:gd name="connsiteY75" fmla="*/ 5619130 h 5641173"/>
              <a:gd name="connsiteX76" fmla="*/ 8539822 w 11243827"/>
              <a:gd name="connsiteY76" fmla="*/ 5616905 h 5641173"/>
              <a:gd name="connsiteX77" fmla="*/ 8511094 w 11243827"/>
              <a:gd name="connsiteY77" fmla="*/ 5617360 h 5641173"/>
              <a:gd name="connsiteX78" fmla="*/ 8459886 w 11243827"/>
              <a:gd name="connsiteY78" fmla="*/ 5612612 h 5641173"/>
              <a:gd name="connsiteX79" fmla="*/ 8436432 w 11243827"/>
              <a:gd name="connsiteY79" fmla="*/ 5606990 h 5641173"/>
              <a:gd name="connsiteX80" fmla="*/ 8435403 w 11243827"/>
              <a:gd name="connsiteY80" fmla="*/ 5607336 h 5641173"/>
              <a:gd name="connsiteX81" fmla="*/ 8433307 w 11243827"/>
              <a:gd name="connsiteY81" fmla="*/ 5604917 h 5641173"/>
              <a:gd name="connsiteX82" fmla="*/ 8428968 w 11243827"/>
              <a:gd name="connsiteY82" fmla="*/ 5603796 h 5641173"/>
              <a:gd name="connsiteX83" fmla="*/ 8417124 w 11243827"/>
              <a:gd name="connsiteY83" fmla="*/ 5604518 h 5641173"/>
              <a:gd name="connsiteX84" fmla="*/ 8412669 w 11243827"/>
              <a:gd name="connsiteY84" fmla="*/ 5605413 h 5641173"/>
              <a:gd name="connsiteX85" fmla="*/ 8406152 w 11243827"/>
              <a:gd name="connsiteY85" fmla="*/ 5605396 h 5641173"/>
              <a:gd name="connsiteX86" fmla="*/ 8405989 w 11243827"/>
              <a:gd name="connsiteY86" fmla="*/ 5605197 h 5641173"/>
              <a:gd name="connsiteX87" fmla="*/ 8399884 w 11243827"/>
              <a:gd name="connsiteY87" fmla="*/ 5605568 h 5641173"/>
              <a:gd name="connsiteX88" fmla="*/ 8370014 w 11243827"/>
              <a:gd name="connsiteY88" fmla="*/ 5609900 h 5641173"/>
              <a:gd name="connsiteX89" fmla="*/ 8330544 w 11243827"/>
              <a:gd name="connsiteY89" fmla="*/ 5590964 h 5641173"/>
              <a:gd name="connsiteX90" fmla="*/ 8314221 w 11243827"/>
              <a:gd name="connsiteY90" fmla="*/ 5587682 h 5641173"/>
              <a:gd name="connsiteX91" fmla="*/ 8305502 w 11243827"/>
              <a:gd name="connsiteY91" fmla="*/ 5584868 h 5641173"/>
              <a:gd name="connsiteX92" fmla="*/ 8304962 w 11243827"/>
              <a:gd name="connsiteY92" fmla="*/ 5584007 h 5641173"/>
              <a:gd name="connsiteX93" fmla="*/ 8276324 w 11243827"/>
              <a:gd name="connsiteY93" fmla="*/ 5588260 h 5641173"/>
              <a:gd name="connsiteX94" fmla="*/ 8272522 w 11243827"/>
              <a:gd name="connsiteY94" fmla="*/ 5587226 h 5641173"/>
              <a:gd name="connsiteX95" fmla="*/ 8253857 w 11243827"/>
              <a:gd name="connsiteY95" fmla="*/ 5592043 h 5641173"/>
              <a:gd name="connsiteX96" fmla="*/ 8244212 w 11243827"/>
              <a:gd name="connsiteY96" fmla="*/ 5593439 h 5641173"/>
              <a:gd name="connsiteX97" fmla="*/ 8241488 w 11243827"/>
              <a:gd name="connsiteY97" fmla="*/ 5596085 h 5641173"/>
              <a:gd name="connsiteX98" fmla="*/ 8227256 w 11243827"/>
              <a:gd name="connsiteY98" fmla="*/ 5597005 h 5641173"/>
              <a:gd name="connsiteX99" fmla="*/ 8225619 w 11243827"/>
              <a:gd name="connsiteY99" fmla="*/ 5596262 h 5641173"/>
              <a:gd name="connsiteX100" fmla="*/ 8213882 w 11243827"/>
              <a:gd name="connsiteY100" fmla="*/ 5600179 h 5641173"/>
              <a:gd name="connsiteX101" fmla="*/ 8204045 w 11243827"/>
              <a:gd name="connsiteY101" fmla="*/ 5607275 h 5641173"/>
              <a:gd name="connsiteX102" fmla="*/ 8082989 w 11243827"/>
              <a:gd name="connsiteY102" fmla="*/ 5603160 h 5641173"/>
              <a:gd name="connsiteX103" fmla="*/ 7976942 w 11243827"/>
              <a:gd name="connsiteY103" fmla="*/ 5598455 h 5641173"/>
              <a:gd name="connsiteX104" fmla="*/ 7950121 w 11243827"/>
              <a:gd name="connsiteY104" fmla="*/ 5590893 h 5641173"/>
              <a:gd name="connsiteX105" fmla="*/ 7727691 w 11243827"/>
              <a:gd name="connsiteY105" fmla="*/ 5621064 h 5641173"/>
              <a:gd name="connsiteX106" fmla="*/ 7685998 w 11243827"/>
              <a:gd name="connsiteY106" fmla="*/ 5615564 h 5641173"/>
              <a:gd name="connsiteX107" fmla="*/ 7649302 w 11243827"/>
              <a:gd name="connsiteY107" fmla="*/ 5626541 h 5641173"/>
              <a:gd name="connsiteX108" fmla="*/ 7634083 w 11243827"/>
              <a:gd name="connsiteY108" fmla="*/ 5620862 h 5641173"/>
              <a:gd name="connsiteX109" fmla="*/ 7631455 w 11243827"/>
              <a:gd name="connsiteY109" fmla="*/ 5619708 h 5641173"/>
              <a:gd name="connsiteX110" fmla="*/ 7620952 w 11243827"/>
              <a:gd name="connsiteY110" fmla="*/ 5618872 h 5641173"/>
              <a:gd name="connsiteX111" fmla="*/ 7617992 w 11243827"/>
              <a:gd name="connsiteY111" fmla="*/ 5613914 h 5641173"/>
              <a:gd name="connsiteX112" fmla="*/ 7602182 w 11243827"/>
              <a:gd name="connsiteY112" fmla="*/ 5609271 h 5641173"/>
              <a:gd name="connsiteX113" fmla="*/ 7582847 w 11243827"/>
              <a:gd name="connsiteY113" fmla="*/ 5609047 h 5641173"/>
              <a:gd name="connsiteX114" fmla="*/ 7514158 w 11243827"/>
              <a:gd name="connsiteY114" fmla="*/ 5607737 h 5641173"/>
              <a:gd name="connsiteX115" fmla="*/ 7502955 w 11243827"/>
              <a:gd name="connsiteY115" fmla="*/ 5610415 h 5641173"/>
              <a:gd name="connsiteX116" fmla="*/ 7466391 w 11243827"/>
              <a:gd name="connsiteY116" fmla="*/ 5605949 h 5641173"/>
              <a:gd name="connsiteX117" fmla="*/ 7433806 w 11243827"/>
              <a:gd name="connsiteY117" fmla="*/ 5604945 h 5641173"/>
              <a:gd name="connsiteX118" fmla="*/ 7412693 w 11243827"/>
              <a:gd name="connsiteY118" fmla="*/ 5607075 h 5641173"/>
              <a:gd name="connsiteX119" fmla="*/ 7407159 w 11243827"/>
              <a:gd name="connsiteY119" fmla="*/ 5605310 h 5641173"/>
              <a:gd name="connsiteX120" fmla="*/ 7385900 w 11243827"/>
              <a:gd name="connsiteY120" fmla="*/ 5604171 h 5641173"/>
              <a:gd name="connsiteX121" fmla="*/ 7375071 w 11243827"/>
              <a:gd name="connsiteY121" fmla="*/ 5606788 h 5641173"/>
              <a:gd name="connsiteX122" fmla="*/ 7364382 w 11243827"/>
              <a:gd name="connsiteY122" fmla="*/ 5600762 h 5641173"/>
              <a:gd name="connsiteX123" fmla="*/ 7361770 w 11243827"/>
              <a:gd name="connsiteY123" fmla="*/ 5596347 h 5641173"/>
              <a:gd name="connsiteX124" fmla="*/ 7346641 w 11243827"/>
              <a:gd name="connsiteY124" fmla="*/ 5598329 h 5641173"/>
              <a:gd name="connsiteX125" fmla="*/ 7334238 w 11243827"/>
              <a:gd name="connsiteY125" fmla="*/ 5594014 h 5641173"/>
              <a:gd name="connsiteX126" fmla="*/ 7323426 w 11243827"/>
              <a:gd name="connsiteY126" fmla="*/ 5596835 h 5641173"/>
              <a:gd name="connsiteX127" fmla="*/ 7318938 w 11243827"/>
              <a:gd name="connsiteY127" fmla="*/ 5596200 h 5641173"/>
              <a:gd name="connsiteX128" fmla="*/ 7307784 w 11243827"/>
              <a:gd name="connsiteY128" fmla="*/ 5594065 h 5641173"/>
              <a:gd name="connsiteX129" fmla="*/ 7288540 w 11243827"/>
              <a:gd name="connsiteY129" fmla="*/ 5589320 h 5641173"/>
              <a:gd name="connsiteX130" fmla="*/ 7282537 w 11243827"/>
              <a:gd name="connsiteY130" fmla="*/ 5588660 h 5641173"/>
              <a:gd name="connsiteX131" fmla="*/ 7269466 w 11243827"/>
              <a:gd name="connsiteY131" fmla="*/ 5581404 h 5641173"/>
              <a:gd name="connsiteX132" fmla="*/ 7244165 w 11243827"/>
              <a:gd name="connsiteY132" fmla="*/ 5575200 h 5641173"/>
              <a:gd name="connsiteX133" fmla="*/ 7199619 w 11243827"/>
              <a:gd name="connsiteY133" fmla="*/ 5553550 h 5641173"/>
              <a:gd name="connsiteX134" fmla="*/ 7173434 w 11243827"/>
              <a:gd name="connsiteY134" fmla="*/ 5543219 h 5641173"/>
              <a:gd name="connsiteX135" fmla="*/ 7155718 w 11243827"/>
              <a:gd name="connsiteY135" fmla="*/ 5533697 h 5641173"/>
              <a:gd name="connsiteX136" fmla="*/ 7103430 w 11243827"/>
              <a:gd name="connsiteY136" fmla="*/ 5520249 h 5641173"/>
              <a:gd name="connsiteX137" fmla="*/ 7013746 w 11243827"/>
              <a:gd name="connsiteY137" fmla="*/ 5502470 h 5641173"/>
              <a:gd name="connsiteX138" fmla="*/ 6995379 w 11243827"/>
              <a:gd name="connsiteY138" fmla="*/ 5497693 h 5641173"/>
              <a:gd name="connsiteX139" fmla="*/ 6982475 w 11243827"/>
              <a:gd name="connsiteY139" fmla="*/ 5489641 h 5641173"/>
              <a:gd name="connsiteX140" fmla="*/ 6981994 w 11243827"/>
              <a:gd name="connsiteY140" fmla="*/ 5484335 h 5641173"/>
              <a:gd name="connsiteX141" fmla="*/ 6972355 w 11243827"/>
              <a:gd name="connsiteY141" fmla="*/ 5481074 h 5641173"/>
              <a:gd name="connsiteX142" fmla="*/ 6970394 w 11243827"/>
              <a:gd name="connsiteY142" fmla="*/ 5479383 h 5641173"/>
              <a:gd name="connsiteX143" fmla="*/ 6958543 w 11243827"/>
              <a:gd name="connsiteY143" fmla="*/ 5470507 h 5641173"/>
              <a:gd name="connsiteX144" fmla="*/ 6918276 w 11243827"/>
              <a:gd name="connsiteY144" fmla="*/ 5472034 h 5641173"/>
              <a:gd name="connsiteX145" fmla="*/ 6881046 w 11243827"/>
              <a:gd name="connsiteY145" fmla="*/ 5457070 h 5641173"/>
              <a:gd name="connsiteX146" fmla="*/ 6752164 w 11243827"/>
              <a:gd name="connsiteY146" fmla="*/ 5425021 h 5641173"/>
              <a:gd name="connsiteX147" fmla="*/ 6724964 w 11243827"/>
              <a:gd name="connsiteY147" fmla="*/ 5414071 h 5641173"/>
              <a:gd name="connsiteX148" fmla="*/ 6683286 w 11243827"/>
              <a:gd name="connsiteY148" fmla="*/ 5432830 h 5641173"/>
              <a:gd name="connsiteX149" fmla="*/ 6644277 w 11243827"/>
              <a:gd name="connsiteY149" fmla="*/ 5429684 h 5641173"/>
              <a:gd name="connsiteX150" fmla="*/ 6532914 w 11243827"/>
              <a:gd name="connsiteY150" fmla="*/ 5431205 h 5641173"/>
              <a:gd name="connsiteX151" fmla="*/ 6307459 w 11243827"/>
              <a:gd name="connsiteY151" fmla="*/ 5467087 h 5641173"/>
              <a:gd name="connsiteX152" fmla="*/ 6196243 w 11243827"/>
              <a:gd name="connsiteY152" fmla="*/ 5515042 h 5641173"/>
              <a:gd name="connsiteX153" fmla="*/ 6099124 w 11243827"/>
              <a:gd name="connsiteY153" fmla="*/ 5516848 h 5641173"/>
              <a:gd name="connsiteX154" fmla="*/ 6016077 w 11243827"/>
              <a:gd name="connsiteY154" fmla="*/ 5528642 h 5641173"/>
              <a:gd name="connsiteX155" fmla="*/ 6004389 w 11243827"/>
              <a:gd name="connsiteY155" fmla="*/ 5531206 h 5641173"/>
              <a:gd name="connsiteX156" fmla="*/ 5933945 w 11243827"/>
              <a:gd name="connsiteY156" fmla="*/ 5538840 h 5641173"/>
              <a:gd name="connsiteX157" fmla="*/ 5883936 w 11243827"/>
              <a:gd name="connsiteY157" fmla="*/ 5553807 h 5641173"/>
              <a:gd name="connsiteX158" fmla="*/ 5798331 w 11243827"/>
              <a:gd name="connsiteY158" fmla="*/ 5564248 h 5641173"/>
              <a:gd name="connsiteX159" fmla="*/ 5712738 w 11243827"/>
              <a:gd name="connsiteY159" fmla="*/ 5573120 h 5641173"/>
              <a:gd name="connsiteX160" fmla="*/ 5681342 w 11243827"/>
              <a:gd name="connsiteY160" fmla="*/ 5575621 h 5641173"/>
              <a:gd name="connsiteX161" fmla="*/ 5627167 w 11243827"/>
              <a:gd name="connsiteY161" fmla="*/ 5583215 h 5641173"/>
              <a:gd name="connsiteX162" fmla="*/ 5591414 w 11243827"/>
              <a:gd name="connsiteY162" fmla="*/ 5587695 h 5641173"/>
              <a:gd name="connsiteX163" fmla="*/ 5583028 w 11243827"/>
              <a:gd name="connsiteY163" fmla="*/ 5580877 h 5641173"/>
              <a:gd name="connsiteX164" fmla="*/ 5549426 w 11243827"/>
              <a:gd name="connsiteY164" fmla="*/ 5582858 h 5641173"/>
              <a:gd name="connsiteX165" fmla="*/ 5519999 w 11243827"/>
              <a:gd name="connsiteY165" fmla="*/ 5592246 h 5641173"/>
              <a:gd name="connsiteX166" fmla="*/ 5480028 w 11243827"/>
              <a:gd name="connsiteY166" fmla="*/ 5597282 h 5641173"/>
              <a:gd name="connsiteX167" fmla="*/ 5456175 w 11243827"/>
              <a:gd name="connsiteY167" fmla="*/ 5600371 h 5641173"/>
              <a:gd name="connsiteX168" fmla="*/ 5388463 w 11243827"/>
              <a:gd name="connsiteY168" fmla="*/ 5602638 h 5641173"/>
              <a:gd name="connsiteX169" fmla="*/ 5265898 w 11243827"/>
              <a:gd name="connsiteY169" fmla="*/ 5591830 h 5641173"/>
              <a:gd name="connsiteX170" fmla="*/ 5231231 w 11243827"/>
              <a:gd name="connsiteY170" fmla="*/ 5592790 h 5641173"/>
              <a:gd name="connsiteX171" fmla="*/ 5226996 w 11243827"/>
              <a:gd name="connsiteY171" fmla="*/ 5595040 h 5641173"/>
              <a:gd name="connsiteX172" fmla="*/ 5175988 w 11243827"/>
              <a:gd name="connsiteY172" fmla="*/ 5588131 h 5641173"/>
              <a:gd name="connsiteX173" fmla="*/ 5107470 w 11243827"/>
              <a:gd name="connsiteY173" fmla="*/ 5594771 h 5641173"/>
              <a:gd name="connsiteX174" fmla="*/ 5027868 w 11243827"/>
              <a:gd name="connsiteY174" fmla="*/ 5605624 h 5641173"/>
              <a:gd name="connsiteX175" fmla="*/ 5007324 w 11243827"/>
              <a:gd name="connsiteY175" fmla="*/ 5609209 h 5641173"/>
              <a:gd name="connsiteX176" fmla="*/ 4952559 w 11243827"/>
              <a:gd name="connsiteY176" fmla="*/ 5611402 h 5641173"/>
              <a:gd name="connsiteX177" fmla="*/ 4826081 w 11243827"/>
              <a:gd name="connsiteY177" fmla="*/ 5616191 h 5641173"/>
              <a:gd name="connsiteX178" fmla="*/ 4823501 w 11243827"/>
              <a:gd name="connsiteY178" fmla="*/ 5619174 h 5641173"/>
              <a:gd name="connsiteX179" fmla="*/ 4813093 w 11243827"/>
              <a:gd name="connsiteY179" fmla="*/ 5620026 h 5641173"/>
              <a:gd name="connsiteX180" fmla="*/ 4810563 w 11243827"/>
              <a:gd name="connsiteY180" fmla="*/ 5620787 h 5641173"/>
              <a:gd name="connsiteX181" fmla="*/ 4795818 w 11243827"/>
              <a:gd name="connsiteY181" fmla="*/ 5624618 h 5641173"/>
              <a:gd name="connsiteX182" fmla="*/ 4758404 w 11243827"/>
              <a:gd name="connsiteY182" fmla="*/ 5619510 h 5641173"/>
              <a:gd name="connsiteX183" fmla="*/ 4717254 w 11243827"/>
              <a:gd name="connsiteY183" fmla="*/ 5624155 h 5641173"/>
              <a:gd name="connsiteX184" fmla="*/ 4591958 w 11243827"/>
              <a:gd name="connsiteY184" fmla="*/ 5624710 h 5641173"/>
              <a:gd name="connsiteX185" fmla="*/ 4476215 w 11243827"/>
              <a:gd name="connsiteY185" fmla="*/ 5628210 h 5641173"/>
              <a:gd name="connsiteX186" fmla="*/ 4425193 w 11243827"/>
              <a:gd name="connsiteY186" fmla="*/ 5627414 h 5641173"/>
              <a:gd name="connsiteX187" fmla="*/ 4383866 w 11243827"/>
              <a:gd name="connsiteY187" fmla="*/ 5626546 h 5641173"/>
              <a:gd name="connsiteX188" fmla="*/ 4385596 w 11243827"/>
              <a:gd name="connsiteY188" fmla="*/ 5634646 h 5641173"/>
              <a:gd name="connsiteX189" fmla="*/ 4360864 w 11243827"/>
              <a:gd name="connsiteY189" fmla="*/ 5641173 h 5641173"/>
              <a:gd name="connsiteX190" fmla="*/ 4328321 w 11243827"/>
              <a:gd name="connsiteY190" fmla="*/ 5626332 h 5641173"/>
              <a:gd name="connsiteX191" fmla="*/ 4309842 w 11243827"/>
              <a:gd name="connsiteY191" fmla="*/ 5626471 h 5641173"/>
              <a:gd name="connsiteX192" fmla="*/ 4277424 w 11243827"/>
              <a:gd name="connsiteY192" fmla="*/ 5631598 h 5641173"/>
              <a:gd name="connsiteX193" fmla="*/ 4266627 w 11243827"/>
              <a:gd name="connsiteY193" fmla="*/ 5633969 h 5641173"/>
              <a:gd name="connsiteX194" fmla="*/ 4185525 w 11243827"/>
              <a:gd name="connsiteY194" fmla="*/ 5617508 h 5641173"/>
              <a:gd name="connsiteX195" fmla="*/ 4177617 w 11243827"/>
              <a:gd name="connsiteY195" fmla="*/ 5610903 h 5641173"/>
              <a:gd name="connsiteX196" fmla="*/ 4136948 w 11243827"/>
              <a:gd name="connsiteY196" fmla="*/ 5608031 h 5641173"/>
              <a:gd name="connsiteX197" fmla="*/ 4132323 w 11243827"/>
              <a:gd name="connsiteY197" fmla="*/ 5609784 h 5641173"/>
              <a:gd name="connsiteX198" fmla="*/ 4098620 w 11243827"/>
              <a:gd name="connsiteY198" fmla="*/ 5599672 h 5641173"/>
              <a:gd name="connsiteX199" fmla="*/ 3963475 w 11243827"/>
              <a:gd name="connsiteY199" fmla="*/ 5581841 h 5641173"/>
              <a:gd name="connsiteX200" fmla="*/ 3703613 w 11243827"/>
              <a:gd name="connsiteY200" fmla="*/ 5572482 h 5641173"/>
              <a:gd name="connsiteX201" fmla="*/ 3432987 w 11243827"/>
              <a:gd name="connsiteY201" fmla="*/ 5545768 h 5641173"/>
              <a:gd name="connsiteX202" fmla="*/ 3176381 w 11243827"/>
              <a:gd name="connsiteY202" fmla="*/ 5556110 h 5641173"/>
              <a:gd name="connsiteX203" fmla="*/ 2710156 w 11243827"/>
              <a:gd name="connsiteY203" fmla="*/ 5527517 h 5641173"/>
              <a:gd name="connsiteX204" fmla="*/ 2550206 w 11243827"/>
              <a:gd name="connsiteY204" fmla="*/ 5524958 h 5641173"/>
              <a:gd name="connsiteX205" fmla="*/ 2443041 w 11243827"/>
              <a:gd name="connsiteY205" fmla="*/ 5523990 h 5641173"/>
              <a:gd name="connsiteX206" fmla="*/ 2435613 w 11243827"/>
              <a:gd name="connsiteY206" fmla="*/ 5526704 h 5641173"/>
              <a:gd name="connsiteX207" fmla="*/ 2405682 w 11243827"/>
              <a:gd name="connsiteY207" fmla="*/ 5528307 h 5641173"/>
              <a:gd name="connsiteX208" fmla="*/ 2397487 w 11243827"/>
              <a:gd name="connsiteY208" fmla="*/ 5540337 h 5641173"/>
              <a:gd name="connsiteX209" fmla="*/ 2297454 w 11243827"/>
              <a:gd name="connsiteY209" fmla="*/ 5550765 h 5641173"/>
              <a:gd name="connsiteX210" fmla="*/ 2056700 w 11243827"/>
              <a:gd name="connsiteY210" fmla="*/ 5555489 h 5641173"/>
              <a:gd name="connsiteX211" fmla="*/ 1878530 w 11243827"/>
              <a:gd name="connsiteY211" fmla="*/ 5535330 h 5641173"/>
              <a:gd name="connsiteX212" fmla="*/ 1859292 w 11243827"/>
              <a:gd name="connsiteY212" fmla="*/ 5535461 h 5641173"/>
              <a:gd name="connsiteX213" fmla="*/ 1835626 w 11243827"/>
              <a:gd name="connsiteY213" fmla="*/ 5533793 h 5641173"/>
              <a:gd name="connsiteX214" fmla="*/ 1798939 w 11243827"/>
              <a:gd name="connsiteY214" fmla="*/ 5540285 h 5641173"/>
              <a:gd name="connsiteX215" fmla="*/ 1779046 w 11243827"/>
              <a:gd name="connsiteY215" fmla="*/ 5549949 h 5641173"/>
              <a:gd name="connsiteX216" fmla="*/ 1772421 w 11243827"/>
              <a:gd name="connsiteY216" fmla="*/ 5549018 h 5641173"/>
              <a:gd name="connsiteX217" fmla="*/ 1772052 w 11243827"/>
              <a:gd name="connsiteY217" fmla="*/ 5545689 h 5641173"/>
              <a:gd name="connsiteX218" fmla="*/ 1711543 w 11243827"/>
              <a:gd name="connsiteY218" fmla="*/ 5534558 h 5641173"/>
              <a:gd name="connsiteX219" fmla="*/ 1631462 w 11243827"/>
              <a:gd name="connsiteY219" fmla="*/ 5491807 h 5641173"/>
              <a:gd name="connsiteX220" fmla="*/ 1538763 w 11243827"/>
              <a:gd name="connsiteY220" fmla="*/ 5482781 h 5641173"/>
              <a:gd name="connsiteX221" fmla="*/ 1501533 w 11243827"/>
              <a:gd name="connsiteY221" fmla="*/ 5467817 h 5641173"/>
              <a:gd name="connsiteX222" fmla="*/ 1461266 w 11243827"/>
              <a:gd name="connsiteY222" fmla="*/ 5469343 h 5641173"/>
              <a:gd name="connsiteX223" fmla="*/ 1449415 w 11243827"/>
              <a:gd name="connsiteY223" fmla="*/ 5460467 h 5641173"/>
              <a:gd name="connsiteX224" fmla="*/ 1447454 w 11243827"/>
              <a:gd name="connsiteY224" fmla="*/ 5458776 h 5641173"/>
              <a:gd name="connsiteX225" fmla="*/ 1437814 w 11243827"/>
              <a:gd name="connsiteY225" fmla="*/ 5455515 h 5641173"/>
              <a:gd name="connsiteX226" fmla="*/ 1437334 w 11243827"/>
              <a:gd name="connsiteY226" fmla="*/ 5450209 h 5641173"/>
              <a:gd name="connsiteX227" fmla="*/ 1424429 w 11243827"/>
              <a:gd name="connsiteY227" fmla="*/ 5442157 h 5641173"/>
              <a:gd name="connsiteX228" fmla="*/ 1406063 w 11243827"/>
              <a:gd name="connsiteY228" fmla="*/ 5437380 h 5641173"/>
              <a:gd name="connsiteX229" fmla="*/ 1316379 w 11243827"/>
              <a:gd name="connsiteY229" fmla="*/ 5419601 h 5641173"/>
              <a:gd name="connsiteX230" fmla="*/ 1264090 w 11243827"/>
              <a:gd name="connsiteY230" fmla="*/ 5406153 h 5641173"/>
              <a:gd name="connsiteX231" fmla="*/ 1246374 w 11243827"/>
              <a:gd name="connsiteY231" fmla="*/ 5396631 h 5641173"/>
              <a:gd name="connsiteX232" fmla="*/ 1220190 w 11243827"/>
              <a:gd name="connsiteY232" fmla="*/ 5386301 h 5641173"/>
              <a:gd name="connsiteX233" fmla="*/ 1175643 w 11243827"/>
              <a:gd name="connsiteY233" fmla="*/ 5364651 h 5641173"/>
              <a:gd name="connsiteX234" fmla="*/ 1150342 w 11243827"/>
              <a:gd name="connsiteY234" fmla="*/ 5358447 h 5641173"/>
              <a:gd name="connsiteX235" fmla="*/ 1112024 w 11243827"/>
              <a:gd name="connsiteY235" fmla="*/ 5345786 h 5641173"/>
              <a:gd name="connsiteX236" fmla="*/ 1100870 w 11243827"/>
              <a:gd name="connsiteY236" fmla="*/ 5343651 h 5641173"/>
              <a:gd name="connsiteX237" fmla="*/ 1096383 w 11243827"/>
              <a:gd name="connsiteY237" fmla="*/ 5343015 h 5641173"/>
              <a:gd name="connsiteX238" fmla="*/ 1058039 w 11243827"/>
              <a:gd name="connsiteY238" fmla="*/ 5343504 h 5641173"/>
              <a:gd name="connsiteX239" fmla="*/ 1055426 w 11243827"/>
              <a:gd name="connsiteY239" fmla="*/ 5339088 h 5641173"/>
              <a:gd name="connsiteX240" fmla="*/ 1044738 w 11243827"/>
              <a:gd name="connsiteY240" fmla="*/ 5333063 h 5641173"/>
              <a:gd name="connsiteX241" fmla="*/ 1033909 w 11243827"/>
              <a:gd name="connsiteY241" fmla="*/ 5335680 h 5641173"/>
              <a:gd name="connsiteX242" fmla="*/ 1012649 w 11243827"/>
              <a:gd name="connsiteY242" fmla="*/ 5334541 h 5641173"/>
              <a:gd name="connsiteX243" fmla="*/ 1007115 w 11243827"/>
              <a:gd name="connsiteY243" fmla="*/ 5332775 h 5641173"/>
              <a:gd name="connsiteX244" fmla="*/ 987447 w 11243827"/>
              <a:gd name="connsiteY244" fmla="*/ 5346462 h 5641173"/>
              <a:gd name="connsiteX245" fmla="*/ 953418 w 11243827"/>
              <a:gd name="connsiteY245" fmla="*/ 5333901 h 5641173"/>
              <a:gd name="connsiteX246" fmla="*/ 916854 w 11243827"/>
              <a:gd name="connsiteY246" fmla="*/ 5329435 h 5641173"/>
              <a:gd name="connsiteX247" fmla="*/ 905651 w 11243827"/>
              <a:gd name="connsiteY247" fmla="*/ 5332114 h 5641173"/>
              <a:gd name="connsiteX248" fmla="*/ 838405 w 11243827"/>
              <a:gd name="connsiteY248" fmla="*/ 5339470 h 5641173"/>
              <a:gd name="connsiteX249" fmla="*/ 817627 w 11243827"/>
              <a:gd name="connsiteY249" fmla="*/ 5330580 h 5641173"/>
              <a:gd name="connsiteX250" fmla="*/ 801817 w 11243827"/>
              <a:gd name="connsiteY250" fmla="*/ 5325937 h 5641173"/>
              <a:gd name="connsiteX251" fmla="*/ 798857 w 11243827"/>
              <a:gd name="connsiteY251" fmla="*/ 5320979 h 5641173"/>
              <a:gd name="connsiteX252" fmla="*/ 788354 w 11243827"/>
              <a:gd name="connsiteY252" fmla="*/ 5320143 h 5641173"/>
              <a:gd name="connsiteX253" fmla="*/ 785726 w 11243827"/>
              <a:gd name="connsiteY253" fmla="*/ 5318989 h 5641173"/>
              <a:gd name="connsiteX254" fmla="*/ 770507 w 11243827"/>
              <a:gd name="connsiteY254" fmla="*/ 5313309 h 5641173"/>
              <a:gd name="connsiteX255" fmla="*/ 733810 w 11243827"/>
              <a:gd name="connsiteY255" fmla="*/ 5324286 h 5641173"/>
              <a:gd name="connsiteX256" fmla="*/ 692117 w 11243827"/>
              <a:gd name="connsiteY256" fmla="*/ 5318786 h 5641173"/>
              <a:gd name="connsiteX257" fmla="*/ 574943 w 11243827"/>
              <a:gd name="connsiteY257" fmla="*/ 5327578 h 5641173"/>
              <a:gd name="connsiteX258" fmla="*/ 441302 w 11243827"/>
              <a:gd name="connsiteY258" fmla="*/ 5307062 h 5641173"/>
              <a:gd name="connsiteX259" fmla="*/ 336819 w 11243827"/>
              <a:gd name="connsiteY259" fmla="*/ 5336690 h 5641173"/>
              <a:gd name="connsiteX260" fmla="*/ 270932 w 11243827"/>
              <a:gd name="connsiteY260" fmla="*/ 5345451 h 5641173"/>
              <a:gd name="connsiteX261" fmla="*/ 194189 w 11243827"/>
              <a:gd name="connsiteY261" fmla="*/ 5343588 h 5641173"/>
              <a:gd name="connsiteX262" fmla="*/ 192552 w 11243827"/>
              <a:gd name="connsiteY262" fmla="*/ 5342845 h 5641173"/>
              <a:gd name="connsiteX263" fmla="*/ 178320 w 11243827"/>
              <a:gd name="connsiteY263" fmla="*/ 5343766 h 5641173"/>
              <a:gd name="connsiteX264" fmla="*/ 175596 w 11243827"/>
              <a:gd name="connsiteY264" fmla="*/ 5346411 h 5641173"/>
              <a:gd name="connsiteX265" fmla="*/ 147287 w 11243827"/>
              <a:gd name="connsiteY265" fmla="*/ 5352625 h 5641173"/>
              <a:gd name="connsiteX266" fmla="*/ 114847 w 11243827"/>
              <a:gd name="connsiteY266" fmla="*/ 5355844 h 5641173"/>
              <a:gd name="connsiteX267" fmla="*/ 114306 w 11243827"/>
              <a:gd name="connsiteY267" fmla="*/ 5354983 h 5641173"/>
              <a:gd name="connsiteX268" fmla="*/ 89264 w 11243827"/>
              <a:gd name="connsiteY268" fmla="*/ 5348886 h 5641173"/>
              <a:gd name="connsiteX269" fmla="*/ 49794 w 11243827"/>
              <a:gd name="connsiteY269" fmla="*/ 5329950 h 5641173"/>
              <a:gd name="connsiteX270" fmla="*/ 19924 w 11243827"/>
              <a:gd name="connsiteY270" fmla="*/ 5334282 h 5641173"/>
              <a:gd name="connsiteX271" fmla="*/ 13819 w 11243827"/>
              <a:gd name="connsiteY271" fmla="*/ 5334653 h 5641173"/>
              <a:gd name="connsiteX272" fmla="*/ 13657 w 11243827"/>
              <a:gd name="connsiteY272" fmla="*/ 5334455 h 5641173"/>
              <a:gd name="connsiteX273" fmla="*/ 7139 w 11243827"/>
              <a:gd name="connsiteY273" fmla="*/ 5334438 h 5641173"/>
              <a:gd name="connsiteX274" fmla="*/ 2684 w 11243827"/>
              <a:gd name="connsiteY274" fmla="*/ 5335333 h 5641173"/>
              <a:gd name="connsiteX275" fmla="*/ 0 w 11243827"/>
              <a:gd name="connsiteY275" fmla="*/ 5335496 h 5641173"/>
              <a:gd name="connsiteX276" fmla="*/ 0 w 11243827"/>
              <a:gd name="connsiteY276" fmla="*/ 10592 h 5641173"/>
              <a:gd name="connsiteX277" fmla="*/ 11243827 w 11243827"/>
              <a:gd name="connsiteY277" fmla="*/ 0 h 5641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Lst>
            <a:rect l="l" t="t" r="r" b="b"/>
            <a:pathLst>
              <a:path w="11243827" h="5641173">
                <a:moveTo>
                  <a:pt x="11243827" y="0"/>
                </a:moveTo>
                <a:lnTo>
                  <a:pt x="11243827" y="5209610"/>
                </a:lnTo>
                <a:lnTo>
                  <a:pt x="11240675" y="5210442"/>
                </a:lnTo>
                <a:cubicBezTo>
                  <a:pt x="11212687" y="5216721"/>
                  <a:pt x="11197241" y="5217028"/>
                  <a:pt x="11179959" y="5221199"/>
                </a:cubicBezTo>
                <a:cubicBezTo>
                  <a:pt x="11151979" y="5230882"/>
                  <a:pt x="11122378" y="5252850"/>
                  <a:pt x="11105493" y="5259905"/>
                </a:cubicBezTo>
                <a:lnTo>
                  <a:pt x="11078640" y="5263531"/>
                </a:lnTo>
                <a:lnTo>
                  <a:pt x="11079616" y="5270380"/>
                </a:lnTo>
                <a:lnTo>
                  <a:pt x="11069641" y="5270884"/>
                </a:lnTo>
                <a:lnTo>
                  <a:pt x="11047377" y="5271051"/>
                </a:lnTo>
                <a:cubicBezTo>
                  <a:pt x="11033483" y="5272087"/>
                  <a:pt x="10994850" y="5270445"/>
                  <a:pt x="10980705" y="5272951"/>
                </a:cubicBezTo>
                <a:cubicBezTo>
                  <a:pt x="10976625" y="5280257"/>
                  <a:pt x="10970327" y="5284239"/>
                  <a:pt x="10962514" y="5286084"/>
                </a:cubicBezTo>
                <a:lnTo>
                  <a:pt x="10945307" y="5286290"/>
                </a:lnTo>
                <a:lnTo>
                  <a:pt x="10845516" y="5303894"/>
                </a:lnTo>
                <a:lnTo>
                  <a:pt x="10831795" y="5305210"/>
                </a:lnTo>
                <a:lnTo>
                  <a:pt x="10824365" y="5311111"/>
                </a:lnTo>
                <a:cubicBezTo>
                  <a:pt x="10818692" y="5312290"/>
                  <a:pt x="10802397" y="5311529"/>
                  <a:pt x="10797756" y="5312285"/>
                </a:cubicBezTo>
                <a:lnTo>
                  <a:pt x="10796525" y="5315645"/>
                </a:lnTo>
                <a:cubicBezTo>
                  <a:pt x="10781742" y="5321013"/>
                  <a:pt x="10726138" y="5338890"/>
                  <a:pt x="10709063" y="5344492"/>
                </a:cubicBezTo>
                <a:cubicBezTo>
                  <a:pt x="10705652" y="5339328"/>
                  <a:pt x="10698014" y="5347484"/>
                  <a:pt x="10694078" y="5349258"/>
                </a:cubicBezTo>
                <a:cubicBezTo>
                  <a:pt x="10693469" y="5345779"/>
                  <a:pt x="10683941" y="5344718"/>
                  <a:pt x="10681131" y="5347812"/>
                </a:cubicBezTo>
                <a:cubicBezTo>
                  <a:pt x="10614153" y="5364782"/>
                  <a:pt x="10647679" y="5329716"/>
                  <a:pt x="10609448" y="5351931"/>
                </a:cubicBezTo>
                <a:cubicBezTo>
                  <a:pt x="10602685" y="5353403"/>
                  <a:pt x="10597204" y="5352000"/>
                  <a:pt x="10592397" y="5349402"/>
                </a:cubicBezTo>
                <a:lnTo>
                  <a:pt x="10585227" y="5344063"/>
                </a:lnTo>
                <a:lnTo>
                  <a:pt x="10557472" y="5354151"/>
                </a:lnTo>
                <a:cubicBezTo>
                  <a:pt x="10543800" y="5357667"/>
                  <a:pt x="10529411" y="5359999"/>
                  <a:pt x="10514646" y="5361064"/>
                </a:cubicBezTo>
                <a:cubicBezTo>
                  <a:pt x="10511333" y="5353956"/>
                  <a:pt x="10499744" y="5364054"/>
                  <a:pt x="10494292" y="5366054"/>
                </a:cubicBezTo>
                <a:cubicBezTo>
                  <a:pt x="10494236" y="5361412"/>
                  <a:pt x="10482156" y="5359187"/>
                  <a:pt x="10477869" y="5363025"/>
                </a:cubicBezTo>
                <a:cubicBezTo>
                  <a:pt x="10387782" y="5379617"/>
                  <a:pt x="10438473" y="5336257"/>
                  <a:pt x="10384411" y="5362257"/>
                </a:cubicBezTo>
                <a:cubicBezTo>
                  <a:pt x="10375368" y="5363613"/>
                  <a:pt x="10368582" y="5361287"/>
                  <a:pt x="10362921" y="5357444"/>
                </a:cubicBezTo>
                <a:lnTo>
                  <a:pt x="10352736" y="5347851"/>
                </a:lnTo>
                <a:lnTo>
                  <a:pt x="10344754" y="5351272"/>
                </a:lnTo>
                <a:cubicBezTo>
                  <a:pt x="10314632" y="5351540"/>
                  <a:pt x="10305751" y="5341709"/>
                  <a:pt x="10288226" y="5351613"/>
                </a:cubicBezTo>
                <a:cubicBezTo>
                  <a:pt x="10262327" y="5331026"/>
                  <a:pt x="10271048" y="5349560"/>
                  <a:pt x="10251350" y="5352711"/>
                </a:cubicBezTo>
                <a:cubicBezTo>
                  <a:pt x="10235810" y="5356816"/>
                  <a:pt x="10264339" y="5364714"/>
                  <a:pt x="10249108" y="5365881"/>
                </a:cubicBezTo>
                <a:cubicBezTo>
                  <a:pt x="10232632" y="5360566"/>
                  <a:pt x="10233406" y="5377073"/>
                  <a:pt x="10216272" y="5370573"/>
                </a:cubicBezTo>
                <a:cubicBezTo>
                  <a:pt x="10220434" y="5358137"/>
                  <a:pt x="10182459" y="5372984"/>
                  <a:pt x="10181278" y="5362119"/>
                </a:cubicBezTo>
                <a:cubicBezTo>
                  <a:pt x="10166724" y="5377655"/>
                  <a:pt x="10159412" y="5358516"/>
                  <a:pt x="10140033" y="5363304"/>
                </a:cubicBezTo>
                <a:cubicBezTo>
                  <a:pt x="10130907" y="5369181"/>
                  <a:pt x="10124323" y="5370190"/>
                  <a:pt x="10115353" y="5363869"/>
                </a:cubicBezTo>
                <a:cubicBezTo>
                  <a:pt x="10073314" y="5392482"/>
                  <a:pt x="10089920" y="5365150"/>
                  <a:pt x="10050578" y="5376153"/>
                </a:cubicBezTo>
                <a:cubicBezTo>
                  <a:pt x="10016683" y="5387725"/>
                  <a:pt x="9978260" y="5395233"/>
                  <a:pt x="9945478" y="5422859"/>
                </a:cubicBezTo>
                <a:cubicBezTo>
                  <a:pt x="9939461" y="5430686"/>
                  <a:pt x="9924686" y="5433649"/>
                  <a:pt x="9912481" y="5429477"/>
                </a:cubicBezTo>
                <a:cubicBezTo>
                  <a:pt x="9910384" y="5428759"/>
                  <a:pt x="9908438" y="5427851"/>
                  <a:pt x="9906713" y="5426784"/>
                </a:cubicBezTo>
                <a:cubicBezTo>
                  <a:pt x="9878372" y="5431011"/>
                  <a:pt x="9774714" y="5449885"/>
                  <a:pt x="9742436" y="5454834"/>
                </a:cubicBezTo>
                <a:cubicBezTo>
                  <a:pt x="9739822" y="5444779"/>
                  <a:pt x="9723500" y="5462923"/>
                  <a:pt x="9713044" y="5456476"/>
                </a:cubicBezTo>
                <a:cubicBezTo>
                  <a:pt x="9705555" y="5450821"/>
                  <a:pt x="9698855" y="5455006"/>
                  <a:pt x="9691033" y="5455451"/>
                </a:cubicBezTo>
                <a:cubicBezTo>
                  <a:pt x="9680728" y="5451004"/>
                  <a:pt x="9647117" y="5459035"/>
                  <a:pt x="9638355" y="5464794"/>
                </a:cubicBezTo>
                <a:cubicBezTo>
                  <a:pt x="9617415" y="5484808"/>
                  <a:pt x="9569832" y="5469945"/>
                  <a:pt x="9552434" y="5485280"/>
                </a:cubicBezTo>
                <a:cubicBezTo>
                  <a:pt x="9546122" y="5487529"/>
                  <a:pt x="9539945" y="5488440"/>
                  <a:pt x="9533883" y="5488516"/>
                </a:cubicBezTo>
                <a:lnTo>
                  <a:pt x="9516916" y="5486828"/>
                </a:lnTo>
                <a:lnTo>
                  <a:pt x="9512093" y="5482541"/>
                </a:lnTo>
                <a:lnTo>
                  <a:pt x="9501725" y="5483603"/>
                </a:lnTo>
                <a:lnTo>
                  <a:pt x="9498754" y="5482951"/>
                </a:lnTo>
                <a:cubicBezTo>
                  <a:pt x="9493078" y="5481686"/>
                  <a:pt x="9487476" y="5480586"/>
                  <a:pt x="9481932" y="5480151"/>
                </a:cubicBezTo>
                <a:cubicBezTo>
                  <a:pt x="9489223" y="5501646"/>
                  <a:pt x="9435971" y="5479991"/>
                  <a:pt x="9451321" y="5497375"/>
                </a:cubicBezTo>
                <a:cubicBezTo>
                  <a:pt x="9422124" y="5498722"/>
                  <a:pt x="9444395" y="5514914"/>
                  <a:pt x="9409298" y="5499478"/>
                </a:cubicBezTo>
                <a:cubicBezTo>
                  <a:pt x="9363968" y="5517055"/>
                  <a:pt x="9350073" y="5507226"/>
                  <a:pt x="9303056" y="5519093"/>
                </a:cubicBezTo>
                <a:cubicBezTo>
                  <a:pt x="9272929" y="5515489"/>
                  <a:pt x="9242312" y="5519100"/>
                  <a:pt x="9229078" y="5524154"/>
                </a:cubicBezTo>
                <a:cubicBezTo>
                  <a:pt x="9244549" y="5484199"/>
                  <a:pt x="9198133" y="5512463"/>
                  <a:pt x="9165105" y="5532892"/>
                </a:cubicBezTo>
                <a:cubicBezTo>
                  <a:pt x="9128348" y="5546691"/>
                  <a:pt x="9105217" y="5601124"/>
                  <a:pt x="9077301" y="5580356"/>
                </a:cubicBezTo>
                <a:cubicBezTo>
                  <a:pt x="9034770" y="5585424"/>
                  <a:pt x="9004654" y="5606346"/>
                  <a:pt x="8960065" y="5597982"/>
                </a:cubicBezTo>
                <a:cubicBezTo>
                  <a:pt x="8958681" y="5601368"/>
                  <a:pt x="8956414" y="5604204"/>
                  <a:pt x="8953536" y="5606638"/>
                </a:cubicBezTo>
                <a:lnTo>
                  <a:pt x="8943907" y="5612541"/>
                </a:lnTo>
                <a:lnTo>
                  <a:pt x="8942046" y="5612112"/>
                </a:lnTo>
                <a:cubicBezTo>
                  <a:pt x="8934733" y="5612036"/>
                  <a:pt x="8930989" y="5613463"/>
                  <a:pt x="8928824" y="5615549"/>
                </a:cubicBezTo>
                <a:lnTo>
                  <a:pt x="8927294" y="5618607"/>
                </a:lnTo>
                <a:lnTo>
                  <a:pt x="8918651" y="5621688"/>
                </a:lnTo>
                <a:lnTo>
                  <a:pt x="8902772" y="5629703"/>
                </a:lnTo>
                <a:lnTo>
                  <a:pt x="8898724" y="5629379"/>
                </a:lnTo>
                <a:lnTo>
                  <a:pt x="8873099" y="5638628"/>
                </a:lnTo>
                <a:lnTo>
                  <a:pt x="8872234" y="5637889"/>
                </a:lnTo>
                <a:cubicBezTo>
                  <a:pt x="8869712" y="5636443"/>
                  <a:pt x="8866744" y="5635774"/>
                  <a:pt x="8862777" y="5636711"/>
                </a:cubicBezTo>
                <a:cubicBezTo>
                  <a:pt x="8861373" y="5622581"/>
                  <a:pt x="8857449" y="5632426"/>
                  <a:pt x="8845869" y="5636436"/>
                </a:cubicBezTo>
                <a:cubicBezTo>
                  <a:pt x="8841103" y="5615386"/>
                  <a:pt x="8812729" y="5634444"/>
                  <a:pt x="8800548" y="5625084"/>
                </a:cubicBezTo>
                <a:cubicBezTo>
                  <a:pt x="8792146" y="5628504"/>
                  <a:pt x="8783174" y="5631737"/>
                  <a:pt x="8773774" y="5634630"/>
                </a:cubicBezTo>
                <a:lnTo>
                  <a:pt x="8698255" y="5636083"/>
                </a:lnTo>
                <a:lnTo>
                  <a:pt x="8619167" y="5619130"/>
                </a:lnTo>
                <a:cubicBezTo>
                  <a:pt x="8589913" y="5618762"/>
                  <a:pt x="8564581" y="5612466"/>
                  <a:pt x="8539822" y="5616905"/>
                </a:cubicBezTo>
                <a:cubicBezTo>
                  <a:pt x="8529764" y="5612008"/>
                  <a:pt x="8520285" y="5610031"/>
                  <a:pt x="8511094" y="5617360"/>
                </a:cubicBezTo>
                <a:cubicBezTo>
                  <a:pt x="8483794" y="5614914"/>
                  <a:pt x="8477184" y="5604447"/>
                  <a:pt x="8459886" y="5612612"/>
                </a:cubicBezTo>
                <a:cubicBezTo>
                  <a:pt x="8444548" y="5595681"/>
                  <a:pt x="8443640" y="5602142"/>
                  <a:pt x="8436432" y="5606990"/>
                </a:cubicBezTo>
                <a:lnTo>
                  <a:pt x="8435403" y="5607336"/>
                </a:lnTo>
                <a:lnTo>
                  <a:pt x="8433307" y="5604917"/>
                </a:lnTo>
                <a:lnTo>
                  <a:pt x="8428968" y="5603796"/>
                </a:lnTo>
                <a:lnTo>
                  <a:pt x="8417124" y="5604518"/>
                </a:lnTo>
                <a:lnTo>
                  <a:pt x="8412669" y="5605413"/>
                </a:lnTo>
                <a:cubicBezTo>
                  <a:pt x="8409601" y="5605797"/>
                  <a:pt x="8407563" y="5605754"/>
                  <a:pt x="8406152" y="5605396"/>
                </a:cubicBezTo>
                <a:lnTo>
                  <a:pt x="8405989" y="5605197"/>
                </a:lnTo>
                <a:lnTo>
                  <a:pt x="8399884" y="5605568"/>
                </a:lnTo>
                <a:cubicBezTo>
                  <a:pt x="8389582" y="5606652"/>
                  <a:pt x="8379557" y="5608135"/>
                  <a:pt x="8370014" y="5609900"/>
                </a:cubicBezTo>
                <a:cubicBezTo>
                  <a:pt x="8361945" y="5598787"/>
                  <a:pt x="8326685" y="5611914"/>
                  <a:pt x="8330544" y="5590964"/>
                </a:cubicBezTo>
                <a:cubicBezTo>
                  <a:pt x="8317672" y="5592723"/>
                  <a:pt x="8309886" y="5601422"/>
                  <a:pt x="8314221" y="5587682"/>
                </a:cubicBezTo>
                <a:cubicBezTo>
                  <a:pt x="8309983" y="5587866"/>
                  <a:pt x="8307372" y="5586698"/>
                  <a:pt x="8305502" y="5584868"/>
                </a:cubicBezTo>
                <a:lnTo>
                  <a:pt x="8304962" y="5584007"/>
                </a:lnTo>
                <a:lnTo>
                  <a:pt x="8276324" y="5588260"/>
                </a:lnTo>
                <a:lnTo>
                  <a:pt x="8272522" y="5587226"/>
                </a:lnTo>
                <a:lnTo>
                  <a:pt x="8253857" y="5592043"/>
                </a:lnTo>
                <a:lnTo>
                  <a:pt x="8244212" y="5593439"/>
                </a:lnTo>
                <a:lnTo>
                  <a:pt x="8241488" y="5596085"/>
                </a:lnTo>
                <a:cubicBezTo>
                  <a:pt x="8238546" y="5597691"/>
                  <a:pt x="8234330" y="5598384"/>
                  <a:pt x="8227256" y="5597005"/>
                </a:cubicBezTo>
                <a:lnTo>
                  <a:pt x="8225619" y="5596262"/>
                </a:lnTo>
                <a:lnTo>
                  <a:pt x="8213882" y="5600179"/>
                </a:lnTo>
                <a:cubicBezTo>
                  <a:pt x="8210102" y="5601988"/>
                  <a:pt x="8206755" y="5604291"/>
                  <a:pt x="8204045" y="5607275"/>
                </a:cubicBezTo>
                <a:cubicBezTo>
                  <a:pt x="8164079" y="5591326"/>
                  <a:pt x="8126369" y="5605919"/>
                  <a:pt x="8082989" y="5603160"/>
                </a:cubicBezTo>
                <a:cubicBezTo>
                  <a:pt x="8034449" y="5606898"/>
                  <a:pt x="8008954" y="5596936"/>
                  <a:pt x="7976942" y="5598455"/>
                </a:cubicBezTo>
                <a:cubicBezTo>
                  <a:pt x="7962042" y="5600916"/>
                  <a:pt x="7941729" y="5599827"/>
                  <a:pt x="7950121" y="5590893"/>
                </a:cubicBezTo>
                <a:cubicBezTo>
                  <a:pt x="7904855" y="5610014"/>
                  <a:pt x="7778840" y="5612380"/>
                  <a:pt x="7727691" y="5621064"/>
                </a:cubicBezTo>
                <a:cubicBezTo>
                  <a:pt x="7699805" y="5600056"/>
                  <a:pt x="7714922" y="5619495"/>
                  <a:pt x="7685998" y="5615564"/>
                </a:cubicBezTo>
                <a:cubicBezTo>
                  <a:pt x="7693909" y="5634905"/>
                  <a:pt x="7650884" y="5604714"/>
                  <a:pt x="7649302" y="5626541"/>
                </a:cubicBezTo>
                <a:cubicBezTo>
                  <a:pt x="7644089" y="5625134"/>
                  <a:pt x="7639087" y="5623084"/>
                  <a:pt x="7634083" y="5620862"/>
                </a:cubicBezTo>
                <a:lnTo>
                  <a:pt x="7631455" y="5619708"/>
                </a:lnTo>
                <a:lnTo>
                  <a:pt x="7620952" y="5618872"/>
                </a:lnTo>
                <a:lnTo>
                  <a:pt x="7617992" y="5613914"/>
                </a:lnTo>
                <a:lnTo>
                  <a:pt x="7602182" y="5609271"/>
                </a:lnTo>
                <a:cubicBezTo>
                  <a:pt x="7596260" y="5608262"/>
                  <a:pt x="7589888" y="5608028"/>
                  <a:pt x="7582847" y="5609047"/>
                </a:cubicBezTo>
                <a:cubicBezTo>
                  <a:pt x="7565525" y="5617697"/>
                  <a:pt x="7538553" y="5607096"/>
                  <a:pt x="7514158" y="5607737"/>
                </a:cubicBezTo>
                <a:lnTo>
                  <a:pt x="7502955" y="5610415"/>
                </a:lnTo>
                <a:lnTo>
                  <a:pt x="7466391" y="5605949"/>
                </a:lnTo>
                <a:cubicBezTo>
                  <a:pt x="7455982" y="5605083"/>
                  <a:pt x="7445179" y="5604628"/>
                  <a:pt x="7433806" y="5604945"/>
                </a:cubicBezTo>
                <a:lnTo>
                  <a:pt x="7412693" y="5607075"/>
                </a:lnTo>
                <a:lnTo>
                  <a:pt x="7407159" y="5605310"/>
                </a:lnTo>
                <a:cubicBezTo>
                  <a:pt x="7397520" y="5605506"/>
                  <a:pt x="7384763" y="5611721"/>
                  <a:pt x="7385900" y="5604171"/>
                </a:cubicBezTo>
                <a:lnTo>
                  <a:pt x="7375071" y="5606788"/>
                </a:lnTo>
                <a:lnTo>
                  <a:pt x="7364382" y="5600762"/>
                </a:lnTo>
                <a:cubicBezTo>
                  <a:pt x="7363212" y="5599363"/>
                  <a:pt x="7362331" y="5597874"/>
                  <a:pt x="7361770" y="5596347"/>
                </a:cubicBezTo>
                <a:lnTo>
                  <a:pt x="7346641" y="5598329"/>
                </a:lnTo>
                <a:lnTo>
                  <a:pt x="7334238" y="5594014"/>
                </a:lnTo>
                <a:lnTo>
                  <a:pt x="7323426" y="5596835"/>
                </a:lnTo>
                <a:lnTo>
                  <a:pt x="7318938" y="5596200"/>
                </a:lnTo>
                <a:lnTo>
                  <a:pt x="7307784" y="5594065"/>
                </a:lnTo>
                <a:cubicBezTo>
                  <a:pt x="7302066" y="5592568"/>
                  <a:pt x="7295667" y="5590765"/>
                  <a:pt x="7288540" y="5589320"/>
                </a:cubicBezTo>
                <a:lnTo>
                  <a:pt x="7282537" y="5588660"/>
                </a:lnTo>
                <a:lnTo>
                  <a:pt x="7269466" y="5581404"/>
                </a:lnTo>
                <a:cubicBezTo>
                  <a:pt x="7259956" y="5575919"/>
                  <a:pt x="7252471" y="5572223"/>
                  <a:pt x="7244165" y="5575200"/>
                </a:cubicBezTo>
                <a:cubicBezTo>
                  <a:pt x="7230005" y="5568113"/>
                  <a:pt x="7220114" y="5548251"/>
                  <a:pt x="7199619" y="5553550"/>
                </a:cubicBezTo>
                <a:cubicBezTo>
                  <a:pt x="7205839" y="5544552"/>
                  <a:pt x="7176858" y="5552461"/>
                  <a:pt x="7173434" y="5543219"/>
                </a:cubicBezTo>
                <a:cubicBezTo>
                  <a:pt x="7171853" y="5535776"/>
                  <a:pt x="7162694" y="5536440"/>
                  <a:pt x="7155718" y="5533697"/>
                </a:cubicBezTo>
                <a:cubicBezTo>
                  <a:pt x="7150747" y="5526096"/>
                  <a:pt x="7115649" y="5519155"/>
                  <a:pt x="7103430" y="5520249"/>
                </a:cubicBezTo>
                <a:cubicBezTo>
                  <a:pt x="7068988" y="5527813"/>
                  <a:pt x="7041283" y="5497211"/>
                  <a:pt x="7013746" y="5502470"/>
                </a:cubicBezTo>
                <a:cubicBezTo>
                  <a:pt x="7006535" y="5501753"/>
                  <a:pt x="7000557" y="5500031"/>
                  <a:pt x="6995379" y="5497693"/>
                </a:cubicBezTo>
                <a:lnTo>
                  <a:pt x="6982475" y="5489641"/>
                </a:lnTo>
                <a:cubicBezTo>
                  <a:pt x="6982314" y="5487873"/>
                  <a:pt x="6982155" y="5486104"/>
                  <a:pt x="6981994" y="5484335"/>
                </a:cubicBezTo>
                <a:lnTo>
                  <a:pt x="6972355" y="5481074"/>
                </a:lnTo>
                <a:lnTo>
                  <a:pt x="6970394" y="5479383"/>
                </a:lnTo>
                <a:cubicBezTo>
                  <a:pt x="6966663" y="5476135"/>
                  <a:pt x="6962857" y="5473046"/>
                  <a:pt x="6958543" y="5470507"/>
                </a:cubicBezTo>
                <a:cubicBezTo>
                  <a:pt x="6946682" y="5490417"/>
                  <a:pt x="6919886" y="5452192"/>
                  <a:pt x="6918276" y="5472034"/>
                </a:cubicBezTo>
                <a:cubicBezTo>
                  <a:pt x="6892502" y="5461546"/>
                  <a:pt x="6897731" y="5483185"/>
                  <a:pt x="6881046" y="5457070"/>
                </a:cubicBezTo>
                <a:cubicBezTo>
                  <a:pt x="6828055" y="5453051"/>
                  <a:pt x="6839016" y="5431108"/>
                  <a:pt x="6752164" y="5425021"/>
                </a:cubicBezTo>
                <a:cubicBezTo>
                  <a:pt x="6758292" y="5421861"/>
                  <a:pt x="6727733" y="5418470"/>
                  <a:pt x="6724964" y="5414071"/>
                </a:cubicBezTo>
                <a:lnTo>
                  <a:pt x="6683286" y="5432830"/>
                </a:lnTo>
                <a:lnTo>
                  <a:pt x="6644277" y="5429684"/>
                </a:lnTo>
                <a:cubicBezTo>
                  <a:pt x="6602299" y="5429624"/>
                  <a:pt x="6572889" y="5412513"/>
                  <a:pt x="6532914" y="5431205"/>
                </a:cubicBezTo>
                <a:lnTo>
                  <a:pt x="6307459" y="5467087"/>
                </a:lnTo>
                <a:cubicBezTo>
                  <a:pt x="6243940" y="5484756"/>
                  <a:pt x="6232610" y="5506751"/>
                  <a:pt x="6196243" y="5515042"/>
                </a:cubicBezTo>
                <a:cubicBezTo>
                  <a:pt x="6164533" y="5518021"/>
                  <a:pt x="6142666" y="5509345"/>
                  <a:pt x="6099124" y="5516848"/>
                </a:cubicBezTo>
                <a:cubicBezTo>
                  <a:pt x="6076503" y="5515419"/>
                  <a:pt x="6031865" y="5528713"/>
                  <a:pt x="6016077" y="5528642"/>
                </a:cubicBezTo>
                <a:cubicBezTo>
                  <a:pt x="6017142" y="5530608"/>
                  <a:pt x="6008544" y="5532493"/>
                  <a:pt x="6004389" y="5531206"/>
                </a:cubicBezTo>
                <a:cubicBezTo>
                  <a:pt x="5932347" y="5531241"/>
                  <a:pt x="5981006" y="5545600"/>
                  <a:pt x="5933945" y="5538840"/>
                </a:cubicBezTo>
                <a:cubicBezTo>
                  <a:pt x="5905303" y="5539379"/>
                  <a:pt x="5918093" y="5561978"/>
                  <a:pt x="5883936" y="5553807"/>
                </a:cubicBezTo>
                <a:cubicBezTo>
                  <a:pt x="5850054" y="5556990"/>
                  <a:pt x="5832962" y="5567338"/>
                  <a:pt x="5798331" y="5564248"/>
                </a:cubicBezTo>
                <a:cubicBezTo>
                  <a:pt x="5766627" y="5567265"/>
                  <a:pt x="5741097" y="5573248"/>
                  <a:pt x="5712738" y="5573120"/>
                </a:cubicBezTo>
                <a:cubicBezTo>
                  <a:pt x="5703372" y="5576849"/>
                  <a:pt x="5693695" y="5578874"/>
                  <a:pt x="5681342" y="5575621"/>
                </a:cubicBezTo>
                <a:lnTo>
                  <a:pt x="5627167" y="5583215"/>
                </a:lnTo>
                <a:cubicBezTo>
                  <a:pt x="5612183" y="5597917"/>
                  <a:pt x="5611727" y="5586689"/>
                  <a:pt x="5591414" y="5587695"/>
                </a:cubicBezTo>
                <a:cubicBezTo>
                  <a:pt x="5574616" y="5587612"/>
                  <a:pt x="5598133" y="5579413"/>
                  <a:pt x="5583028" y="5580877"/>
                </a:cubicBezTo>
                <a:cubicBezTo>
                  <a:pt x="5569804" y="5586020"/>
                  <a:pt x="5562718" y="5576982"/>
                  <a:pt x="5549426" y="5582858"/>
                </a:cubicBezTo>
                <a:cubicBezTo>
                  <a:pt x="5559299" y="5589013"/>
                  <a:pt x="5515978" y="5586206"/>
                  <a:pt x="5519999" y="5592246"/>
                </a:cubicBezTo>
                <a:cubicBezTo>
                  <a:pt x="5498728" y="5585844"/>
                  <a:pt x="5500813" y="5597206"/>
                  <a:pt x="5480028" y="5597282"/>
                </a:cubicBezTo>
                <a:cubicBezTo>
                  <a:pt x="5468519" y="5595356"/>
                  <a:pt x="5461753" y="5595717"/>
                  <a:pt x="5456175" y="5600371"/>
                </a:cubicBezTo>
                <a:cubicBezTo>
                  <a:pt x="5402444" y="5590675"/>
                  <a:pt x="5431269" y="5603179"/>
                  <a:pt x="5388463" y="5602638"/>
                </a:cubicBezTo>
                <a:cubicBezTo>
                  <a:pt x="5350589" y="5601042"/>
                  <a:pt x="5310318" y="5602266"/>
                  <a:pt x="5265898" y="5591830"/>
                </a:cubicBezTo>
                <a:cubicBezTo>
                  <a:pt x="5256434" y="5588423"/>
                  <a:pt x="5240914" y="5588853"/>
                  <a:pt x="5231231" y="5592790"/>
                </a:cubicBezTo>
                <a:cubicBezTo>
                  <a:pt x="5229565" y="5593467"/>
                  <a:pt x="5228139" y="5594226"/>
                  <a:pt x="5226996" y="5595040"/>
                </a:cubicBezTo>
                <a:cubicBezTo>
                  <a:pt x="5199121" y="5587151"/>
                  <a:pt x="5190547" y="5594087"/>
                  <a:pt x="5175988" y="5588131"/>
                </a:cubicBezTo>
                <a:cubicBezTo>
                  <a:pt x="5141664" y="5589465"/>
                  <a:pt x="5120774" y="5599921"/>
                  <a:pt x="5107470" y="5594771"/>
                </a:cubicBezTo>
                <a:cubicBezTo>
                  <a:pt x="5082783" y="5597686"/>
                  <a:pt x="5044558" y="5603218"/>
                  <a:pt x="5027868" y="5605624"/>
                </a:cubicBezTo>
                <a:cubicBezTo>
                  <a:pt x="5023394" y="5609716"/>
                  <a:pt x="5015008" y="5608373"/>
                  <a:pt x="5007324" y="5609209"/>
                </a:cubicBezTo>
                <a:cubicBezTo>
                  <a:pt x="4999584" y="5613033"/>
                  <a:pt x="4963661" y="5613313"/>
                  <a:pt x="4952559" y="5611402"/>
                </a:cubicBezTo>
                <a:lnTo>
                  <a:pt x="4826081" y="5616191"/>
                </a:lnTo>
                <a:lnTo>
                  <a:pt x="4823501" y="5619174"/>
                </a:lnTo>
                <a:lnTo>
                  <a:pt x="4813093" y="5620026"/>
                </a:lnTo>
                <a:lnTo>
                  <a:pt x="4810563" y="5620787"/>
                </a:lnTo>
                <a:cubicBezTo>
                  <a:pt x="4805739" y="5622253"/>
                  <a:pt x="4800910" y="5623620"/>
                  <a:pt x="4795818" y="5624618"/>
                </a:cubicBezTo>
                <a:cubicBezTo>
                  <a:pt x="4792594" y="5611984"/>
                  <a:pt x="4751975" y="5631029"/>
                  <a:pt x="4758404" y="5619510"/>
                </a:cubicBezTo>
                <a:cubicBezTo>
                  <a:pt x="4729867" y="5622800"/>
                  <a:pt x="4743470" y="5610974"/>
                  <a:pt x="4717254" y="5624155"/>
                </a:cubicBezTo>
                <a:cubicBezTo>
                  <a:pt x="4665606" y="5620882"/>
                  <a:pt x="4638526" y="5634254"/>
                  <a:pt x="4591958" y="5624710"/>
                </a:cubicBezTo>
                <a:cubicBezTo>
                  <a:pt x="4600998" y="5629613"/>
                  <a:pt x="4491255" y="5629123"/>
                  <a:pt x="4476215" y="5628210"/>
                </a:cubicBezTo>
                <a:lnTo>
                  <a:pt x="4425193" y="5627414"/>
                </a:lnTo>
                <a:lnTo>
                  <a:pt x="4383866" y="5626546"/>
                </a:lnTo>
                <a:lnTo>
                  <a:pt x="4385596" y="5634646"/>
                </a:lnTo>
                <a:cubicBezTo>
                  <a:pt x="4373497" y="5634009"/>
                  <a:pt x="4366105" y="5636763"/>
                  <a:pt x="4360864" y="5641173"/>
                </a:cubicBezTo>
                <a:lnTo>
                  <a:pt x="4328321" y="5626332"/>
                </a:lnTo>
                <a:lnTo>
                  <a:pt x="4309842" y="5626471"/>
                </a:lnTo>
                <a:lnTo>
                  <a:pt x="4277424" y="5631598"/>
                </a:lnTo>
                <a:lnTo>
                  <a:pt x="4266627" y="5633969"/>
                </a:lnTo>
                <a:lnTo>
                  <a:pt x="4185525" y="5617508"/>
                </a:lnTo>
                <a:lnTo>
                  <a:pt x="4177617" y="5610903"/>
                </a:lnTo>
                <a:cubicBezTo>
                  <a:pt x="4169135" y="5606836"/>
                  <a:pt x="4157063" y="5604954"/>
                  <a:pt x="4136948" y="5608031"/>
                </a:cubicBezTo>
                <a:lnTo>
                  <a:pt x="4132323" y="5609784"/>
                </a:lnTo>
                <a:lnTo>
                  <a:pt x="4098620" y="5599672"/>
                </a:lnTo>
                <a:cubicBezTo>
                  <a:pt x="4087744" y="5595070"/>
                  <a:pt x="3971360" y="5589278"/>
                  <a:pt x="3963475" y="5581841"/>
                </a:cubicBezTo>
                <a:cubicBezTo>
                  <a:pt x="3836034" y="5600252"/>
                  <a:pt x="3827261" y="5567580"/>
                  <a:pt x="3703613" y="5572482"/>
                </a:cubicBezTo>
                <a:cubicBezTo>
                  <a:pt x="3596526" y="5522697"/>
                  <a:pt x="3528981" y="5553020"/>
                  <a:pt x="3432987" y="5545768"/>
                </a:cubicBezTo>
                <a:cubicBezTo>
                  <a:pt x="3341557" y="5540666"/>
                  <a:pt x="3299222" y="5556776"/>
                  <a:pt x="3176381" y="5556110"/>
                </a:cubicBezTo>
                <a:cubicBezTo>
                  <a:pt x="3046225" y="5545252"/>
                  <a:pt x="2856562" y="5551022"/>
                  <a:pt x="2710156" y="5527517"/>
                </a:cubicBezTo>
                <a:cubicBezTo>
                  <a:pt x="2595124" y="5519951"/>
                  <a:pt x="2594726" y="5525545"/>
                  <a:pt x="2550206" y="5524958"/>
                </a:cubicBezTo>
                <a:cubicBezTo>
                  <a:pt x="2535402" y="5528183"/>
                  <a:pt x="2457214" y="5518753"/>
                  <a:pt x="2443041" y="5523990"/>
                </a:cubicBezTo>
                <a:lnTo>
                  <a:pt x="2435613" y="5526704"/>
                </a:lnTo>
                <a:lnTo>
                  <a:pt x="2405682" y="5528307"/>
                </a:lnTo>
                <a:lnTo>
                  <a:pt x="2397487" y="5540337"/>
                </a:lnTo>
                <a:lnTo>
                  <a:pt x="2297454" y="5550765"/>
                </a:lnTo>
                <a:cubicBezTo>
                  <a:pt x="2230952" y="5521480"/>
                  <a:pt x="2174171" y="5556417"/>
                  <a:pt x="2056700" y="5555489"/>
                </a:cubicBezTo>
                <a:cubicBezTo>
                  <a:pt x="2025568" y="5545373"/>
                  <a:pt x="1901680" y="5520750"/>
                  <a:pt x="1878530" y="5535330"/>
                </a:cubicBezTo>
                <a:lnTo>
                  <a:pt x="1859292" y="5535461"/>
                </a:lnTo>
                <a:lnTo>
                  <a:pt x="1835626" y="5533793"/>
                </a:lnTo>
                <a:cubicBezTo>
                  <a:pt x="1823131" y="5534628"/>
                  <a:pt x="1810151" y="5536942"/>
                  <a:pt x="1798939" y="5540285"/>
                </a:cubicBezTo>
                <a:lnTo>
                  <a:pt x="1779046" y="5549949"/>
                </a:lnTo>
                <a:lnTo>
                  <a:pt x="1772421" y="5549018"/>
                </a:lnTo>
                <a:lnTo>
                  <a:pt x="1772052" y="5545689"/>
                </a:lnTo>
                <a:cubicBezTo>
                  <a:pt x="1758274" y="5534165"/>
                  <a:pt x="1670822" y="5556887"/>
                  <a:pt x="1711543" y="5534558"/>
                </a:cubicBezTo>
                <a:cubicBezTo>
                  <a:pt x="1696140" y="5533324"/>
                  <a:pt x="1670188" y="5488258"/>
                  <a:pt x="1631462" y="5491807"/>
                </a:cubicBezTo>
                <a:cubicBezTo>
                  <a:pt x="1579148" y="5498877"/>
                  <a:pt x="1591754" y="5486800"/>
                  <a:pt x="1538763" y="5482781"/>
                </a:cubicBezTo>
                <a:cubicBezTo>
                  <a:pt x="1522078" y="5456666"/>
                  <a:pt x="1527306" y="5478305"/>
                  <a:pt x="1501533" y="5467817"/>
                </a:cubicBezTo>
                <a:cubicBezTo>
                  <a:pt x="1499922" y="5487659"/>
                  <a:pt x="1473126" y="5449434"/>
                  <a:pt x="1461266" y="5469343"/>
                </a:cubicBezTo>
                <a:cubicBezTo>
                  <a:pt x="1456951" y="5466804"/>
                  <a:pt x="1453146" y="5463716"/>
                  <a:pt x="1449415" y="5460467"/>
                </a:cubicBezTo>
                <a:lnTo>
                  <a:pt x="1447454" y="5458776"/>
                </a:lnTo>
                <a:lnTo>
                  <a:pt x="1437814" y="5455515"/>
                </a:lnTo>
                <a:lnTo>
                  <a:pt x="1437334" y="5450209"/>
                </a:lnTo>
                <a:lnTo>
                  <a:pt x="1424429" y="5442157"/>
                </a:lnTo>
                <a:cubicBezTo>
                  <a:pt x="1419251" y="5439819"/>
                  <a:pt x="1413273" y="5438098"/>
                  <a:pt x="1406063" y="5437380"/>
                </a:cubicBezTo>
                <a:cubicBezTo>
                  <a:pt x="1378526" y="5442640"/>
                  <a:pt x="1350821" y="5412037"/>
                  <a:pt x="1316379" y="5419601"/>
                </a:cubicBezTo>
                <a:cubicBezTo>
                  <a:pt x="1304160" y="5420695"/>
                  <a:pt x="1269061" y="5413755"/>
                  <a:pt x="1264090" y="5406153"/>
                </a:cubicBezTo>
                <a:cubicBezTo>
                  <a:pt x="1257115" y="5403410"/>
                  <a:pt x="1247955" y="5404075"/>
                  <a:pt x="1246374" y="5396631"/>
                </a:cubicBezTo>
                <a:cubicBezTo>
                  <a:pt x="1242951" y="5387390"/>
                  <a:pt x="1213970" y="5395299"/>
                  <a:pt x="1220190" y="5386301"/>
                </a:cubicBezTo>
                <a:cubicBezTo>
                  <a:pt x="1199695" y="5391599"/>
                  <a:pt x="1189803" y="5371737"/>
                  <a:pt x="1175643" y="5364651"/>
                </a:cubicBezTo>
                <a:cubicBezTo>
                  <a:pt x="1167337" y="5367627"/>
                  <a:pt x="1159852" y="5363931"/>
                  <a:pt x="1150342" y="5358447"/>
                </a:cubicBezTo>
                <a:lnTo>
                  <a:pt x="1112024" y="5345786"/>
                </a:lnTo>
                <a:lnTo>
                  <a:pt x="1100870" y="5343651"/>
                </a:lnTo>
                <a:lnTo>
                  <a:pt x="1096383" y="5343015"/>
                </a:lnTo>
                <a:lnTo>
                  <a:pt x="1058039" y="5343504"/>
                </a:lnTo>
                <a:cubicBezTo>
                  <a:pt x="1057478" y="5341976"/>
                  <a:pt x="1056597" y="5340487"/>
                  <a:pt x="1055426" y="5339088"/>
                </a:cubicBezTo>
                <a:lnTo>
                  <a:pt x="1044738" y="5333063"/>
                </a:lnTo>
                <a:lnTo>
                  <a:pt x="1033909" y="5335680"/>
                </a:lnTo>
                <a:cubicBezTo>
                  <a:pt x="1035046" y="5328129"/>
                  <a:pt x="1022289" y="5334344"/>
                  <a:pt x="1012649" y="5334541"/>
                </a:cubicBezTo>
                <a:lnTo>
                  <a:pt x="1007115" y="5332775"/>
                </a:lnTo>
                <a:lnTo>
                  <a:pt x="987447" y="5346462"/>
                </a:lnTo>
                <a:cubicBezTo>
                  <a:pt x="976074" y="5346779"/>
                  <a:pt x="963827" y="5334768"/>
                  <a:pt x="953418" y="5333901"/>
                </a:cubicBezTo>
                <a:lnTo>
                  <a:pt x="916854" y="5329435"/>
                </a:lnTo>
                <a:lnTo>
                  <a:pt x="905651" y="5332114"/>
                </a:lnTo>
                <a:cubicBezTo>
                  <a:pt x="881256" y="5332755"/>
                  <a:pt x="855727" y="5330820"/>
                  <a:pt x="838405" y="5339470"/>
                </a:cubicBezTo>
                <a:cubicBezTo>
                  <a:pt x="831364" y="5340489"/>
                  <a:pt x="823548" y="5331589"/>
                  <a:pt x="817627" y="5330580"/>
                </a:cubicBezTo>
                <a:lnTo>
                  <a:pt x="801817" y="5325937"/>
                </a:lnTo>
                <a:lnTo>
                  <a:pt x="798857" y="5320979"/>
                </a:lnTo>
                <a:lnTo>
                  <a:pt x="788354" y="5320143"/>
                </a:lnTo>
                <a:lnTo>
                  <a:pt x="785726" y="5318989"/>
                </a:lnTo>
                <a:cubicBezTo>
                  <a:pt x="780721" y="5316767"/>
                  <a:pt x="775719" y="5314716"/>
                  <a:pt x="770507" y="5313309"/>
                </a:cubicBezTo>
                <a:cubicBezTo>
                  <a:pt x="768924" y="5335137"/>
                  <a:pt x="725899" y="5304945"/>
                  <a:pt x="733810" y="5324286"/>
                </a:cubicBezTo>
                <a:cubicBezTo>
                  <a:pt x="704886" y="5320356"/>
                  <a:pt x="720003" y="5339795"/>
                  <a:pt x="692117" y="5318786"/>
                </a:cubicBezTo>
                <a:cubicBezTo>
                  <a:pt x="640968" y="5327470"/>
                  <a:pt x="620209" y="5334772"/>
                  <a:pt x="574943" y="5327578"/>
                </a:cubicBezTo>
                <a:cubicBezTo>
                  <a:pt x="533141" y="5325624"/>
                  <a:pt x="480989" y="5305543"/>
                  <a:pt x="441302" y="5307062"/>
                </a:cubicBezTo>
                <a:cubicBezTo>
                  <a:pt x="381194" y="5308098"/>
                  <a:pt x="355572" y="5361507"/>
                  <a:pt x="336819" y="5336690"/>
                </a:cubicBezTo>
                <a:cubicBezTo>
                  <a:pt x="308424" y="5343088"/>
                  <a:pt x="294704" y="5344301"/>
                  <a:pt x="270932" y="5345451"/>
                </a:cubicBezTo>
                <a:lnTo>
                  <a:pt x="194189" y="5343588"/>
                </a:lnTo>
                <a:lnTo>
                  <a:pt x="192552" y="5342845"/>
                </a:lnTo>
                <a:cubicBezTo>
                  <a:pt x="185478" y="5341467"/>
                  <a:pt x="181262" y="5342160"/>
                  <a:pt x="178320" y="5343766"/>
                </a:cubicBezTo>
                <a:lnTo>
                  <a:pt x="175596" y="5346411"/>
                </a:lnTo>
                <a:lnTo>
                  <a:pt x="147287" y="5352625"/>
                </a:lnTo>
                <a:lnTo>
                  <a:pt x="114847" y="5355844"/>
                </a:lnTo>
                <a:lnTo>
                  <a:pt x="114306" y="5354983"/>
                </a:lnTo>
                <a:cubicBezTo>
                  <a:pt x="110042" y="5353823"/>
                  <a:pt x="100016" y="5353058"/>
                  <a:pt x="89264" y="5348886"/>
                </a:cubicBezTo>
                <a:cubicBezTo>
                  <a:pt x="93123" y="5327937"/>
                  <a:pt x="57863" y="5341064"/>
                  <a:pt x="49794" y="5329950"/>
                </a:cubicBezTo>
                <a:cubicBezTo>
                  <a:pt x="40251" y="5331715"/>
                  <a:pt x="30226" y="5333199"/>
                  <a:pt x="19924" y="5334282"/>
                </a:cubicBezTo>
                <a:lnTo>
                  <a:pt x="13819" y="5334653"/>
                </a:lnTo>
                <a:lnTo>
                  <a:pt x="13657" y="5334455"/>
                </a:lnTo>
                <a:cubicBezTo>
                  <a:pt x="12246" y="5334096"/>
                  <a:pt x="10207" y="5334053"/>
                  <a:pt x="7139" y="5334438"/>
                </a:cubicBezTo>
                <a:lnTo>
                  <a:pt x="2684" y="5335333"/>
                </a:lnTo>
                <a:lnTo>
                  <a:pt x="0" y="5335496"/>
                </a:lnTo>
                <a:lnTo>
                  <a:pt x="0" y="10592"/>
                </a:lnTo>
                <a:lnTo>
                  <a:pt x="11243827" y="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olo 1">
            <a:extLst>
              <a:ext uri="{FF2B5EF4-FFF2-40B4-BE49-F238E27FC236}">
                <a16:creationId xmlns:a16="http://schemas.microsoft.com/office/drawing/2014/main" id="{C45F463D-17CA-A6F2-1BBC-A512773B18D7}"/>
              </a:ext>
            </a:extLst>
          </p:cNvPr>
          <p:cNvSpPr>
            <a:spLocks noGrp="1"/>
          </p:cNvSpPr>
          <p:nvPr>
            <p:ph type="title"/>
          </p:nvPr>
        </p:nvSpPr>
        <p:spPr>
          <a:xfrm>
            <a:off x="1629751" y="1059116"/>
            <a:ext cx="8924392" cy="933486"/>
          </a:xfrm>
        </p:spPr>
        <p:txBody>
          <a:bodyPr>
            <a:normAutofit/>
          </a:bodyPr>
          <a:lstStyle/>
          <a:p>
            <a:pPr algn="ctr"/>
            <a:r>
              <a:rPr lang="it-IT" sz="3400">
                <a:ea typeface="Calibri Light"/>
                <a:cs typeface="Calibri Light"/>
              </a:rPr>
              <a:t>Art. 4 ACCESS TO ENVIRONMENTAL INFORMATION</a:t>
            </a:r>
            <a:endParaRPr lang="it-IT" sz="3400"/>
          </a:p>
        </p:txBody>
      </p:sp>
      <p:sp>
        <p:nvSpPr>
          <p:cNvPr id="16" name="Rectangle 6">
            <a:extLst>
              <a:ext uri="{FF2B5EF4-FFF2-40B4-BE49-F238E27FC236}">
                <a16:creationId xmlns:a16="http://schemas.microsoft.com/office/drawing/2014/main" id="{16A12243-4887-4E89-8347-1146AE5D14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0000">
            <a:off x="5418161" y="351736"/>
            <a:ext cx="1352113" cy="407805"/>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 name="connsiteX0" fmla="*/ 13413 w 2201784"/>
              <a:gd name="connsiteY0" fmla="*/ 26000 h 594531"/>
              <a:gd name="connsiteX1" fmla="*/ 90315 w 2201784"/>
              <a:gd name="connsiteY1" fmla="*/ 0 h 594531"/>
              <a:gd name="connsiteX2" fmla="*/ 2170127 w 2201784"/>
              <a:gd name="connsiteY2" fmla="*/ 33245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 name="connsiteX0" fmla="*/ 13413 w 2201784"/>
              <a:gd name="connsiteY0" fmla="*/ 26000 h 594531"/>
              <a:gd name="connsiteX1" fmla="*/ 90315 w 2201784"/>
              <a:gd name="connsiteY1" fmla="*/ 0 h 594531"/>
              <a:gd name="connsiteX2" fmla="*/ 2170127 w 2201784"/>
              <a:gd name="connsiteY2" fmla="*/ 33245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cubicBezTo>
                  <a:pt x="781874" y="4129"/>
                  <a:pt x="1607589" y="24681"/>
                  <a:pt x="2170127" y="33245"/>
                </a:cubicBezTo>
                <a:cubicBezTo>
                  <a:pt x="2169852" y="63908"/>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35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egnaposto contenuto 2">
            <a:extLst>
              <a:ext uri="{FF2B5EF4-FFF2-40B4-BE49-F238E27FC236}">
                <a16:creationId xmlns:a16="http://schemas.microsoft.com/office/drawing/2014/main" id="{E0AAE602-E720-9D1E-1B94-4769C5B5579F}"/>
              </a:ext>
            </a:extLst>
          </p:cNvPr>
          <p:cNvSpPr>
            <a:spLocks noGrp="1"/>
          </p:cNvSpPr>
          <p:nvPr>
            <p:ph idx="1"/>
          </p:nvPr>
        </p:nvSpPr>
        <p:spPr>
          <a:xfrm>
            <a:off x="1957986" y="2292176"/>
            <a:ext cx="8273380" cy="3329395"/>
          </a:xfrm>
        </p:spPr>
        <p:txBody>
          <a:bodyPr vert="horz" lIns="91440" tIns="45720" rIns="91440" bIns="45720" rtlCol="0">
            <a:normAutofit/>
          </a:bodyPr>
          <a:lstStyle/>
          <a:p>
            <a:pPr marL="0" indent="0">
              <a:buNone/>
            </a:pPr>
            <a:r>
              <a:rPr lang="it-IT" sz="2000">
                <a:ea typeface="Calibri"/>
                <a:cs typeface="Calibri"/>
              </a:rPr>
              <a:t>A request for environmental information may be refused if: </a:t>
            </a:r>
          </a:p>
          <a:p>
            <a:pPr marL="0" indent="0">
              <a:buNone/>
            </a:pPr>
            <a:r>
              <a:rPr lang="it-IT" sz="2000">
                <a:ea typeface="Calibri"/>
                <a:cs typeface="Calibri"/>
              </a:rPr>
              <a:t>(a) The public authority to which the request is addressed</a:t>
            </a:r>
            <a:r>
              <a:rPr lang="it-IT" sz="2000" b="1">
                <a:ea typeface="Calibri"/>
                <a:cs typeface="Calibri"/>
              </a:rPr>
              <a:t> does not hold</a:t>
            </a:r>
            <a:r>
              <a:rPr lang="it-IT" sz="2000">
                <a:ea typeface="Calibri"/>
                <a:cs typeface="Calibri"/>
              </a:rPr>
              <a:t> the environmental information requested; </a:t>
            </a:r>
          </a:p>
          <a:p>
            <a:pPr marL="0" indent="0">
              <a:buNone/>
            </a:pPr>
            <a:r>
              <a:rPr lang="it-IT" sz="2000">
                <a:ea typeface="Calibri"/>
                <a:cs typeface="Calibri"/>
              </a:rPr>
              <a:t>(b) The request is </a:t>
            </a:r>
            <a:r>
              <a:rPr lang="it-IT" sz="2000" b="1">
                <a:ea typeface="Calibri"/>
                <a:cs typeface="Calibri"/>
              </a:rPr>
              <a:t>manifestly unreasonable</a:t>
            </a:r>
            <a:r>
              <a:rPr lang="it-IT" sz="2000">
                <a:ea typeface="Calibri"/>
                <a:cs typeface="Calibri"/>
              </a:rPr>
              <a:t> or formulated in too general a manner; or </a:t>
            </a:r>
          </a:p>
          <a:p>
            <a:pPr marL="0" indent="0">
              <a:buNone/>
            </a:pPr>
            <a:r>
              <a:rPr lang="it-IT" sz="2000">
                <a:ea typeface="Calibri"/>
                <a:cs typeface="Calibri"/>
              </a:rPr>
              <a:t>(c) The request concerns material in the course of completion or concerns </a:t>
            </a:r>
            <a:r>
              <a:rPr lang="it-IT" sz="2000" b="1">
                <a:ea typeface="Calibri"/>
                <a:cs typeface="Calibri"/>
              </a:rPr>
              <a:t>internal communications of public authoritie</a:t>
            </a:r>
            <a:r>
              <a:rPr lang="it-IT" sz="2000">
                <a:ea typeface="Calibri"/>
                <a:cs typeface="Calibri"/>
              </a:rPr>
              <a:t>s where such an exemption is provided for in national law or customary practice, taking into account the public interest served by disclosure.</a:t>
            </a:r>
          </a:p>
        </p:txBody>
      </p:sp>
    </p:spTree>
    <p:extLst>
      <p:ext uri="{BB962C8B-B14F-4D97-AF65-F5344CB8AC3E}">
        <p14:creationId xmlns:p14="http://schemas.microsoft.com/office/powerpoint/2010/main" val="411212854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B8D644B-D85A-51B4-6732-F5172A4717AB}"/>
            </a:ext>
          </a:extLst>
        </p:cNvPr>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Wind turbines on top of a hill">
            <a:extLst>
              <a:ext uri="{FF2B5EF4-FFF2-40B4-BE49-F238E27FC236}">
                <a16:creationId xmlns:a16="http://schemas.microsoft.com/office/drawing/2014/main" id="{C9F6BCD6-B08D-E59E-CD82-EB008182862B}"/>
              </a:ext>
            </a:extLst>
          </p:cNvPr>
          <p:cNvPicPr>
            <a:picLocks noChangeAspect="1"/>
          </p:cNvPicPr>
          <p:nvPr/>
        </p:nvPicPr>
        <p:blipFill rotWithShape="1">
          <a:blip r:embed="rId2"/>
          <a:srcRect l="2840" r="3043" b="-1"/>
          <a:stretch/>
        </p:blipFill>
        <p:spPr>
          <a:xfrm>
            <a:off x="2522356" y="10"/>
            <a:ext cx="9669642" cy="6857990"/>
          </a:xfrm>
          <a:prstGeom prst="rect">
            <a:avLst/>
          </a:prstGeom>
        </p:spPr>
      </p:pic>
      <p:sp>
        <p:nvSpPr>
          <p:cNvPr id="18" name="Rectangle 17">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C6F902FD-AD07-7AC2-8C44-0B694910AAC4}"/>
              </a:ext>
            </a:extLst>
          </p:cNvPr>
          <p:cNvSpPr>
            <a:spLocks noGrp="1"/>
          </p:cNvSpPr>
          <p:nvPr>
            <p:ph type="title"/>
          </p:nvPr>
        </p:nvSpPr>
        <p:spPr>
          <a:xfrm>
            <a:off x="838200" y="365125"/>
            <a:ext cx="3822189" cy="1899912"/>
          </a:xfrm>
        </p:spPr>
        <p:txBody>
          <a:bodyPr>
            <a:normAutofit/>
          </a:bodyPr>
          <a:lstStyle/>
          <a:p>
            <a:r>
              <a:rPr lang="it-IT" sz="4000" dirty="0">
                <a:ea typeface="Calibri Light"/>
                <a:cs typeface="Calibri Light"/>
              </a:rPr>
              <a:t>PUBLIC PARTICIPATION </a:t>
            </a:r>
            <a:endParaRPr lang="it-IT" sz="4000">
              <a:ea typeface="Calibri Light"/>
              <a:cs typeface="Calibri Light"/>
            </a:endParaRPr>
          </a:p>
        </p:txBody>
      </p:sp>
      <p:sp>
        <p:nvSpPr>
          <p:cNvPr id="3" name="Segnaposto contenuto 2">
            <a:extLst>
              <a:ext uri="{FF2B5EF4-FFF2-40B4-BE49-F238E27FC236}">
                <a16:creationId xmlns:a16="http://schemas.microsoft.com/office/drawing/2014/main" id="{93CD28BA-76F1-D67F-2E2F-375F942C981A}"/>
              </a:ext>
            </a:extLst>
          </p:cNvPr>
          <p:cNvSpPr>
            <a:spLocks noGrp="1"/>
          </p:cNvSpPr>
          <p:nvPr>
            <p:ph idx="1"/>
          </p:nvPr>
        </p:nvSpPr>
        <p:spPr>
          <a:xfrm>
            <a:off x="838200" y="2434201"/>
            <a:ext cx="4385406" cy="3742762"/>
          </a:xfrm>
        </p:spPr>
        <p:txBody>
          <a:bodyPr vert="horz" lIns="91440" tIns="45720" rIns="91440" bIns="45720" rtlCol="0" anchor="t">
            <a:normAutofit lnSpcReduction="10000"/>
          </a:bodyPr>
          <a:lstStyle/>
          <a:p>
            <a:pPr marL="0" indent="0">
              <a:buNone/>
            </a:pPr>
            <a:r>
              <a:rPr lang="it-IT" sz="2400" dirty="0">
                <a:ea typeface="Calibri"/>
                <a:cs typeface="Calibri"/>
              </a:rPr>
              <a:t>Public </a:t>
            </a:r>
            <a:r>
              <a:rPr lang="it-IT" sz="2400" err="1">
                <a:ea typeface="Calibri"/>
                <a:cs typeface="Calibri"/>
              </a:rPr>
              <a:t>participation</a:t>
            </a:r>
            <a:r>
              <a:rPr lang="it-IT" sz="2400" dirty="0">
                <a:ea typeface="Calibri"/>
                <a:cs typeface="Calibri"/>
              </a:rPr>
              <a:t> </a:t>
            </a:r>
            <a:r>
              <a:rPr lang="it-IT" sz="2400" err="1">
                <a:ea typeface="Calibri"/>
                <a:cs typeface="Calibri"/>
              </a:rPr>
              <a:t>refers</a:t>
            </a:r>
            <a:r>
              <a:rPr lang="it-IT" sz="2400" dirty="0">
                <a:ea typeface="Calibri"/>
                <a:cs typeface="Calibri"/>
              </a:rPr>
              <a:t> to the </a:t>
            </a:r>
            <a:r>
              <a:rPr lang="it-IT" sz="2400" b="1" err="1">
                <a:ea typeface="Calibri"/>
                <a:cs typeface="Calibri"/>
              </a:rPr>
              <a:t>public’s</a:t>
            </a:r>
            <a:r>
              <a:rPr lang="it-IT" sz="2400" b="1" dirty="0">
                <a:ea typeface="Calibri"/>
                <a:cs typeface="Calibri"/>
              </a:rPr>
              <a:t> </a:t>
            </a:r>
            <a:r>
              <a:rPr lang="it-IT" sz="2400" b="1" err="1">
                <a:ea typeface="Calibri"/>
                <a:cs typeface="Calibri"/>
              </a:rPr>
              <a:t>right</a:t>
            </a:r>
            <a:r>
              <a:rPr lang="it-IT" sz="2400" b="1" dirty="0">
                <a:ea typeface="Calibri"/>
                <a:cs typeface="Calibri"/>
              </a:rPr>
              <a:t> to </a:t>
            </a:r>
            <a:r>
              <a:rPr lang="it-IT" sz="2400" b="1" err="1">
                <a:ea typeface="Calibri"/>
                <a:cs typeface="Calibri"/>
              </a:rPr>
              <a:t>participate</a:t>
            </a:r>
            <a:r>
              <a:rPr lang="it-IT" sz="2400" b="1" dirty="0">
                <a:ea typeface="Calibri"/>
                <a:cs typeface="Calibri"/>
              </a:rPr>
              <a:t> </a:t>
            </a:r>
            <a:r>
              <a:rPr lang="it-IT" sz="2400" dirty="0">
                <a:ea typeface="Calibri"/>
                <a:cs typeface="Calibri"/>
              </a:rPr>
              <a:t>in </a:t>
            </a:r>
            <a:r>
              <a:rPr lang="it-IT" sz="2400" err="1">
                <a:ea typeface="Calibri"/>
                <a:cs typeface="Calibri"/>
              </a:rPr>
              <a:t>environmental</a:t>
            </a:r>
            <a:r>
              <a:rPr lang="it-IT" sz="2400" dirty="0">
                <a:ea typeface="Calibri"/>
                <a:cs typeface="Calibri"/>
              </a:rPr>
              <a:t> decision-making. </a:t>
            </a:r>
            <a:endParaRPr lang="it-IT" sz="2400">
              <a:ea typeface="Calibri"/>
              <a:cs typeface="Calibri"/>
            </a:endParaRPr>
          </a:p>
          <a:p>
            <a:pPr marL="0" indent="0">
              <a:buNone/>
            </a:pPr>
            <a:r>
              <a:rPr lang="it-IT" sz="2400" dirty="0">
                <a:ea typeface="Calibri"/>
                <a:cs typeface="Calibri"/>
              </a:rPr>
              <a:t>Public </a:t>
            </a:r>
            <a:r>
              <a:rPr lang="it-IT" sz="2400" err="1">
                <a:ea typeface="Calibri"/>
                <a:cs typeface="Calibri"/>
              </a:rPr>
              <a:t>authorities</a:t>
            </a:r>
            <a:r>
              <a:rPr lang="it-IT" sz="2400" dirty="0">
                <a:ea typeface="Calibri"/>
                <a:cs typeface="Calibri"/>
              </a:rPr>
              <a:t> are </a:t>
            </a:r>
            <a:r>
              <a:rPr lang="it-IT" sz="2400" err="1">
                <a:ea typeface="Calibri"/>
                <a:cs typeface="Calibri"/>
              </a:rPr>
              <a:t>required</a:t>
            </a:r>
            <a:r>
              <a:rPr lang="it-IT" sz="2400" dirty="0">
                <a:ea typeface="Calibri"/>
                <a:cs typeface="Calibri"/>
              </a:rPr>
              <a:t> to </a:t>
            </a:r>
            <a:r>
              <a:rPr lang="it-IT" sz="2400" err="1">
                <a:ea typeface="Calibri"/>
                <a:cs typeface="Calibri"/>
              </a:rPr>
              <a:t>allow</a:t>
            </a:r>
            <a:r>
              <a:rPr lang="it-IT" sz="2400" dirty="0">
                <a:ea typeface="Calibri"/>
                <a:cs typeface="Calibri"/>
              </a:rPr>
              <a:t> the general public and </a:t>
            </a:r>
            <a:r>
              <a:rPr lang="it-IT" sz="2400" err="1">
                <a:ea typeface="Calibri"/>
                <a:cs typeface="Calibri"/>
              </a:rPr>
              <a:t>environmental</a:t>
            </a:r>
            <a:r>
              <a:rPr lang="it-IT" sz="2400" dirty="0">
                <a:ea typeface="Calibri"/>
                <a:cs typeface="Calibri"/>
              </a:rPr>
              <a:t> </a:t>
            </a:r>
            <a:r>
              <a:rPr lang="it-IT" sz="2400" err="1">
                <a:ea typeface="Calibri"/>
                <a:cs typeface="Calibri"/>
              </a:rPr>
              <a:t>NGOs</a:t>
            </a:r>
            <a:r>
              <a:rPr lang="it-IT" sz="2400" dirty="0">
                <a:ea typeface="Calibri"/>
                <a:cs typeface="Calibri"/>
              </a:rPr>
              <a:t> to </a:t>
            </a:r>
            <a:r>
              <a:rPr lang="it-IT" sz="2400" b="1" err="1">
                <a:ea typeface="Calibri"/>
                <a:cs typeface="Calibri"/>
              </a:rPr>
              <a:t>meaningfully</a:t>
            </a:r>
            <a:r>
              <a:rPr lang="it-IT" sz="2400" b="1" dirty="0">
                <a:ea typeface="Calibri"/>
                <a:cs typeface="Calibri"/>
              </a:rPr>
              <a:t> </a:t>
            </a:r>
            <a:r>
              <a:rPr lang="it-IT" sz="2400" b="1" err="1">
                <a:ea typeface="Calibri"/>
                <a:cs typeface="Calibri"/>
              </a:rPr>
              <a:t>participate</a:t>
            </a:r>
            <a:r>
              <a:rPr lang="it-IT" sz="2400" b="1" dirty="0">
                <a:ea typeface="Calibri"/>
                <a:cs typeface="Calibri"/>
              </a:rPr>
              <a:t> in decision-making</a:t>
            </a:r>
            <a:r>
              <a:rPr lang="it-IT" sz="2400" dirty="0">
                <a:ea typeface="Calibri"/>
                <a:cs typeface="Calibri"/>
              </a:rPr>
              <a:t> </a:t>
            </a:r>
            <a:r>
              <a:rPr lang="it-IT" sz="2400" err="1">
                <a:ea typeface="Calibri"/>
                <a:cs typeface="Calibri"/>
              </a:rPr>
              <a:t>regarding</a:t>
            </a:r>
            <a:r>
              <a:rPr lang="it-IT" sz="2400" dirty="0">
                <a:ea typeface="Calibri"/>
                <a:cs typeface="Calibri"/>
              </a:rPr>
              <a:t> projects </a:t>
            </a:r>
            <a:r>
              <a:rPr lang="it-IT" sz="2400" err="1">
                <a:ea typeface="Calibri"/>
                <a:cs typeface="Calibri"/>
              </a:rPr>
              <a:t>affecting</a:t>
            </a:r>
            <a:r>
              <a:rPr lang="it-IT" sz="2400" dirty="0">
                <a:ea typeface="Calibri"/>
                <a:cs typeface="Calibri"/>
              </a:rPr>
              <a:t> the </a:t>
            </a:r>
            <a:r>
              <a:rPr lang="it-IT" sz="2400" err="1">
                <a:ea typeface="Calibri"/>
                <a:cs typeface="Calibri"/>
              </a:rPr>
              <a:t>environment</a:t>
            </a:r>
            <a:r>
              <a:rPr lang="it-IT" sz="2400" dirty="0">
                <a:ea typeface="Calibri"/>
                <a:cs typeface="Calibri"/>
              </a:rPr>
              <a:t> and plans and </a:t>
            </a:r>
            <a:r>
              <a:rPr lang="it-IT" sz="2400" err="1">
                <a:ea typeface="Calibri"/>
                <a:cs typeface="Calibri"/>
              </a:rPr>
              <a:t>programmes</a:t>
            </a:r>
            <a:r>
              <a:rPr lang="it-IT" sz="2400" dirty="0">
                <a:ea typeface="Calibri"/>
                <a:cs typeface="Calibri"/>
              </a:rPr>
              <a:t> </a:t>
            </a:r>
            <a:r>
              <a:rPr lang="it-IT" sz="2400" err="1">
                <a:ea typeface="Calibri"/>
                <a:cs typeface="Calibri"/>
              </a:rPr>
              <a:t>relating</a:t>
            </a:r>
            <a:r>
              <a:rPr lang="it-IT" sz="2400" dirty="0">
                <a:ea typeface="Calibri"/>
                <a:cs typeface="Calibri"/>
              </a:rPr>
              <a:t> to the </a:t>
            </a:r>
            <a:r>
              <a:rPr lang="it-IT" sz="2400" err="1">
                <a:ea typeface="Calibri"/>
                <a:cs typeface="Calibri"/>
              </a:rPr>
              <a:t>environment</a:t>
            </a:r>
            <a:r>
              <a:rPr lang="it-IT" sz="2400" dirty="0">
                <a:ea typeface="Calibri"/>
                <a:cs typeface="Calibri"/>
              </a:rPr>
              <a:t>.</a:t>
            </a:r>
            <a:r>
              <a:rPr lang="it-IT" sz="2000" dirty="0">
                <a:ea typeface="Calibri"/>
                <a:cs typeface="Calibri"/>
              </a:rPr>
              <a:t> </a:t>
            </a:r>
            <a:endParaRPr lang="it-IT" sz="2000" dirty="0"/>
          </a:p>
        </p:txBody>
      </p:sp>
    </p:spTree>
    <p:extLst>
      <p:ext uri="{BB962C8B-B14F-4D97-AF65-F5344CB8AC3E}">
        <p14:creationId xmlns:p14="http://schemas.microsoft.com/office/powerpoint/2010/main" val="99933035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4BDB762-A639-4951-4B7B-2A060D9DA00B}"/>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5D7F64A8-D625-4F61-A290-B499BB62AC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428316C9-187F-3341-2834-A0E1A4AA3F51}"/>
              </a:ext>
            </a:extLst>
          </p:cNvPr>
          <p:cNvSpPr>
            <a:spLocks noGrp="1"/>
          </p:cNvSpPr>
          <p:nvPr>
            <p:ph type="title"/>
          </p:nvPr>
        </p:nvSpPr>
        <p:spPr>
          <a:xfrm>
            <a:off x="2187363" y="1704699"/>
            <a:ext cx="5801917" cy="1389457"/>
          </a:xfrm>
        </p:spPr>
        <p:txBody>
          <a:bodyPr anchor="b">
            <a:normAutofit/>
          </a:bodyPr>
          <a:lstStyle/>
          <a:p>
            <a:r>
              <a:rPr lang="it-IT" sz="2400" b="1" err="1">
                <a:ea typeface="Calibri Light"/>
                <a:cs typeface="Calibri Light"/>
              </a:rPr>
              <a:t>Article</a:t>
            </a:r>
            <a:r>
              <a:rPr lang="it-IT" sz="2400" b="1" dirty="0">
                <a:ea typeface="Calibri Light"/>
                <a:cs typeface="Calibri Light"/>
              </a:rPr>
              <a:t> 7 PUBLIC PARTICIPATION CONCERNING PLANS, PROGRAMMES AND POLICIES RELATING TO THE ENVIRONMENT</a:t>
            </a:r>
            <a:endParaRPr lang="it-IT" sz="2400" b="1" dirty="0"/>
          </a:p>
        </p:txBody>
      </p:sp>
      <p:pic>
        <p:nvPicPr>
          <p:cNvPr id="7" name="Graphic 6" descr="Riunione">
            <a:extLst>
              <a:ext uri="{FF2B5EF4-FFF2-40B4-BE49-F238E27FC236}">
                <a16:creationId xmlns:a16="http://schemas.microsoft.com/office/drawing/2014/main" id="{06184E23-6A36-DA8D-3FD8-F7C98F25287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36948" y="2694018"/>
            <a:ext cx="1198532" cy="1198532"/>
          </a:xfrm>
          <a:prstGeom prst="rect">
            <a:avLst/>
          </a:prstGeom>
        </p:spPr>
      </p:pic>
      <p:sp>
        <p:nvSpPr>
          <p:cNvPr id="3" name="Segnaposto contenuto 2">
            <a:extLst>
              <a:ext uri="{FF2B5EF4-FFF2-40B4-BE49-F238E27FC236}">
                <a16:creationId xmlns:a16="http://schemas.microsoft.com/office/drawing/2014/main" id="{49BED183-87A2-E2F6-168E-5AFE8889ECA6}"/>
              </a:ext>
            </a:extLst>
          </p:cNvPr>
          <p:cNvSpPr>
            <a:spLocks noGrp="1"/>
          </p:cNvSpPr>
          <p:nvPr>
            <p:ph idx="1"/>
          </p:nvPr>
        </p:nvSpPr>
        <p:spPr>
          <a:xfrm>
            <a:off x="2187364" y="3287958"/>
            <a:ext cx="6188438" cy="3050956"/>
          </a:xfrm>
        </p:spPr>
        <p:txBody>
          <a:bodyPr vert="horz" lIns="91440" tIns="45720" rIns="91440" bIns="45720" rtlCol="0" anchor="t">
            <a:noAutofit/>
          </a:bodyPr>
          <a:lstStyle/>
          <a:p>
            <a:pPr marL="0" indent="0">
              <a:buNone/>
            </a:pPr>
            <a:r>
              <a:rPr lang="it-IT" sz="2400" err="1">
                <a:ea typeface="Calibri"/>
                <a:cs typeface="Calibri"/>
              </a:rPr>
              <a:t>Each</a:t>
            </a:r>
            <a:r>
              <a:rPr lang="it-IT" sz="2400" dirty="0">
                <a:ea typeface="Calibri"/>
                <a:cs typeface="Calibri"/>
              </a:rPr>
              <a:t> Party </a:t>
            </a:r>
            <a:r>
              <a:rPr lang="it-IT" sz="2400" err="1">
                <a:ea typeface="Calibri"/>
                <a:cs typeface="Calibri"/>
              </a:rPr>
              <a:t>shall</a:t>
            </a:r>
            <a:r>
              <a:rPr lang="it-IT" sz="2400" dirty="0">
                <a:ea typeface="Calibri"/>
                <a:cs typeface="Calibri"/>
              </a:rPr>
              <a:t> make a</a:t>
            </a:r>
            <a:r>
              <a:rPr lang="it-IT" sz="2400" b="1" dirty="0">
                <a:ea typeface="Calibri"/>
                <a:cs typeface="Calibri"/>
              </a:rPr>
              <a:t>ppropriate </a:t>
            </a:r>
            <a:r>
              <a:rPr lang="it-IT" sz="2400" b="1" err="1">
                <a:ea typeface="Calibri"/>
                <a:cs typeface="Calibri"/>
              </a:rPr>
              <a:t>practical</a:t>
            </a:r>
            <a:r>
              <a:rPr lang="it-IT" sz="2400" b="1" dirty="0">
                <a:ea typeface="Calibri"/>
                <a:cs typeface="Calibri"/>
              </a:rPr>
              <a:t> and/or </a:t>
            </a:r>
            <a:r>
              <a:rPr lang="it-IT" sz="2400" b="1" err="1">
                <a:ea typeface="Calibri"/>
                <a:cs typeface="Calibri"/>
              </a:rPr>
              <a:t>other</a:t>
            </a:r>
            <a:r>
              <a:rPr lang="it-IT" sz="2400" b="1" dirty="0">
                <a:ea typeface="Calibri"/>
                <a:cs typeface="Calibri"/>
              </a:rPr>
              <a:t> </a:t>
            </a:r>
            <a:r>
              <a:rPr lang="it-IT" sz="2400" b="1" err="1">
                <a:ea typeface="Calibri"/>
                <a:cs typeface="Calibri"/>
              </a:rPr>
              <a:t>provisions</a:t>
            </a:r>
            <a:r>
              <a:rPr lang="it-IT" sz="2400" b="1" dirty="0">
                <a:ea typeface="Calibri"/>
                <a:cs typeface="Calibri"/>
              </a:rPr>
              <a:t> for the public to </a:t>
            </a:r>
            <a:r>
              <a:rPr lang="it-IT" sz="2400" b="1" err="1">
                <a:ea typeface="Calibri"/>
                <a:cs typeface="Calibri"/>
              </a:rPr>
              <a:t>participate</a:t>
            </a:r>
            <a:r>
              <a:rPr lang="it-IT" sz="2400" b="1" dirty="0">
                <a:ea typeface="Calibri"/>
                <a:cs typeface="Calibri"/>
              </a:rPr>
              <a:t> </a:t>
            </a:r>
            <a:r>
              <a:rPr lang="it-IT" sz="2400" b="1" err="1">
                <a:ea typeface="Calibri"/>
                <a:cs typeface="Calibri"/>
              </a:rPr>
              <a:t>during</a:t>
            </a:r>
            <a:r>
              <a:rPr lang="it-IT" sz="2400" b="1" dirty="0">
                <a:ea typeface="Calibri"/>
                <a:cs typeface="Calibri"/>
              </a:rPr>
              <a:t> the </a:t>
            </a:r>
            <a:r>
              <a:rPr lang="it-IT" sz="2400" b="1" err="1">
                <a:ea typeface="Calibri"/>
                <a:cs typeface="Calibri"/>
              </a:rPr>
              <a:t>preparation</a:t>
            </a:r>
            <a:r>
              <a:rPr lang="it-IT" sz="2400" b="1" dirty="0">
                <a:ea typeface="Calibri"/>
                <a:cs typeface="Calibri"/>
              </a:rPr>
              <a:t> of plans and </a:t>
            </a:r>
            <a:r>
              <a:rPr lang="it-IT" sz="2400" b="1" err="1">
                <a:ea typeface="Calibri"/>
                <a:cs typeface="Calibri"/>
              </a:rPr>
              <a:t>programmes</a:t>
            </a:r>
            <a:r>
              <a:rPr lang="it-IT" sz="2400" dirty="0">
                <a:ea typeface="Calibri"/>
                <a:cs typeface="Calibri"/>
              </a:rPr>
              <a:t> </a:t>
            </a:r>
            <a:r>
              <a:rPr lang="it-IT" sz="2400" err="1">
                <a:ea typeface="Calibri"/>
                <a:cs typeface="Calibri"/>
              </a:rPr>
              <a:t>relating</a:t>
            </a:r>
            <a:r>
              <a:rPr lang="it-IT" sz="2400" dirty="0">
                <a:ea typeface="Calibri"/>
                <a:cs typeface="Calibri"/>
              </a:rPr>
              <a:t> to the </a:t>
            </a:r>
            <a:r>
              <a:rPr lang="it-IT" sz="2400" err="1">
                <a:ea typeface="Calibri"/>
                <a:cs typeface="Calibri"/>
              </a:rPr>
              <a:t>environment</a:t>
            </a:r>
            <a:r>
              <a:rPr lang="it-IT" sz="2400" dirty="0">
                <a:ea typeface="Calibri"/>
                <a:cs typeface="Calibri"/>
              </a:rPr>
              <a:t>, </a:t>
            </a:r>
            <a:r>
              <a:rPr lang="it-IT" sz="2400" err="1">
                <a:ea typeface="Calibri"/>
                <a:cs typeface="Calibri"/>
              </a:rPr>
              <a:t>within</a:t>
            </a:r>
            <a:r>
              <a:rPr lang="it-IT" sz="2400" dirty="0">
                <a:ea typeface="Calibri"/>
                <a:cs typeface="Calibri"/>
              </a:rPr>
              <a:t> a </a:t>
            </a:r>
            <a:r>
              <a:rPr lang="it-IT" sz="2400" err="1">
                <a:ea typeface="Calibri"/>
                <a:cs typeface="Calibri"/>
              </a:rPr>
              <a:t>transparent</a:t>
            </a:r>
            <a:r>
              <a:rPr lang="it-IT" sz="2400" dirty="0">
                <a:ea typeface="Calibri"/>
                <a:cs typeface="Calibri"/>
              </a:rPr>
              <a:t> and fair framework, </a:t>
            </a:r>
            <a:r>
              <a:rPr lang="it-IT" sz="2400" err="1">
                <a:ea typeface="Calibri"/>
                <a:cs typeface="Calibri"/>
              </a:rPr>
              <a:t>having</a:t>
            </a:r>
            <a:r>
              <a:rPr lang="it-IT" sz="2400" dirty="0">
                <a:ea typeface="Calibri"/>
                <a:cs typeface="Calibri"/>
              </a:rPr>
              <a:t> </a:t>
            </a:r>
            <a:r>
              <a:rPr lang="it-IT" sz="2400" err="1">
                <a:ea typeface="Calibri"/>
                <a:cs typeface="Calibri"/>
              </a:rPr>
              <a:t>provided</a:t>
            </a:r>
            <a:r>
              <a:rPr lang="it-IT" sz="2400" dirty="0">
                <a:ea typeface="Calibri"/>
                <a:cs typeface="Calibri"/>
              </a:rPr>
              <a:t> the </a:t>
            </a:r>
            <a:r>
              <a:rPr lang="it-IT" sz="2400" err="1">
                <a:ea typeface="Calibri"/>
                <a:cs typeface="Calibri"/>
              </a:rPr>
              <a:t>necessary</a:t>
            </a:r>
            <a:r>
              <a:rPr lang="it-IT" sz="2400" dirty="0">
                <a:ea typeface="Calibri"/>
                <a:cs typeface="Calibri"/>
              </a:rPr>
              <a:t> information to the public. </a:t>
            </a:r>
            <a:r>
              <a:rPr lang="it-IT" sz="2400" err="1">
                <a:ea typeface="Calibri"/>
                <a:cs typeface="Calibri"/>
              </a:rPr>
              <a:t>Within</a:t>
            </a:r>
            <a:r>
              <a:rPr lang="it-IT" sz="2400" dirty="0">
                <a:ea typeface="Calibri"/>
                <a:cs typeface="Calibri"/>
              </a:rPr>
              <a:t> </a:t>
            </a:r>
            <a:r>
              <a:rPr lang="it-IT" sz="2400" err="1">
                <a:ea typeface="Calibri"/>
                <a:cs typeface="Calibri"/>
              </a:rPr>
              <a:t>this</a:t>
            </a:r>
            <a:r>
              <a:rPr lang="it-IT" sz="2400" dirty="0">
                <a:ea typeface="Calibri"/>
                <a:cs typeface="Calibri"/>
              </a:rPr>
              <a:t> framework, </a:t>
            </a:r>
            <a:r>
              <a:rPr lang="it-IT" sz="2400" err="1">
                <a:ea typeface="Calibri"/>
                <a:cs typeface="Calibri"/>
              </a:rPr>
              <a:t>article</a:t>
            </a:r>
            <a:r>
              <a:rPr lang="it-IT" sz="2400" dirty="0">
                <a:ea typeface="Calibri"/>
                <a:cs typeface="Calibri"/>
              </a:rPr>
              <a:t> 6, </a:t>
            </a:r>
            <a:r>
              <a:rPr lang="it-IT" sz="2400" err="1">
                <a:ea typeface="Calibri"/>
                <a:cs typeface="Calibri"/>
              </a:rPr>
              <a:t>paragraphs</a:t>
            </a:r>
            <a:r>
              <a:rPr lang="it-IT" sz="2400" dirty="0">
                <a:ea typeface="Calibri"/>
                <a:cs typeface="Calibri"/>
              </a:rPr>
              <a:t> 3, 4 and 8, </a:t>
            </a:r>
            <a:r>
              <a:rPr lang="it-IT" sz="2400" err="1">
                <a:ea typeface="Calibri"/>
                <a:cs typeface="Calibri"/>
              </a:rPr>
              <a:t>shall</a:t>
            </a:r>
            <a:r>
              <a:rPr lang="it-IT" sz="2400" dirty="0">
                <a:ea typeface="Calibri"/>
                <a:cs typeface="Calibri"/>
              </a:rPr>
              <a:t> be </a:t>
            </a:r>
            <a:r>
              <a:rPr lang="it-IT" sz="2400" err="1">
                <a:ea typeface="Calibri"/>
                <a:cs typeface="Calibri"/>
              </a:rPr>
              <a:t>applied</a:t>
            </a:r>
            <a:r>
              <a:rPr lang="it-IT" sz="2400" dirty="0">
                <a:ea typeface="Calibri"/>
                <a:cs typeface="Calibri"/>
              </a:rPr>
              <a:t>. </a:t>
            </a:r>
          </a:p>
        </p:txBody>
      </p:sp>
      <p:pic>
        <p:nvPicPr>
          <p:cNvPr id="9" name="Graphic 8" descr="Riunione">
            <a:extLst>
              <a:ext uri="{FF2B5EF4-FFF2-40B4-BE49-F238E27FC236}">
                <a16:creationId xmlns:a16="http://schemas.microsoft.com/office/drawing/2014/main" id="{8DD0041D-B147-4DF9-9720-26840ED8251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5000"/>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641431" y="816337"/>
            <a:ext cx="5225327" cy="5225327"/>
          </a:xfrm>
          <a:prstGeom prst="rect">
            <a:avLst/>
          </a:prstGeom>
        </p:spPr>
      </p:pic>
    </p:spTree>
    <p:extLst>
      <p:ext uri="{BB962C8B-B14F-4D97-AF65-F5344CB8AC3E}">
        <p14:creationId xmlns:p14="http://schemas.microsoft.com/office/powerpoint/2010/main" val="345492851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4BDB762-A639-4951-4B7B-2A060D9DA00B}"/>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5D7F64A8-D625-4F61-A290-B499BB62AC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428316C9-187F-3341-2834-A0E1A4AA3F51}"/>
              </a:ext>
            </a:extLst>
          </p:cNvPr>
          <p:cNvSpPr>
            <a:spLocks noGrp="1"/>
          </p:cNvSpPr>
          <p:nvPr>
            <p:ph type="title"/>
          </p:nvPr>
        </p:nvSpPr>
        <p:spPr>
          <a:xfrm>
            <a:off x="2187363" y="1704699"/>
            <a:ext cx="5801917" cy="1389457"/>
          </a:xfrm>
        </p:spPr>
        <p:txBody>
          <a:bodyPr anchor="b">
            <a:normAutofit/>
          </a:bodyPr>
          <a:lstStyle/>
          <a:p>
            <a:r>
              <a:rPr lang="it-IT" sz="2400" b="1" err="1">
                <a:ea typeface="Calibri Light"/>
                <a:cs typeface="Calibri Light"/>
              </a:rPr>
              <a:t>Article</a:t>
            </a:r>
            <a:r>
              <a:rPr lang="it-IT" sz="2400" b="1" dirty="0">
                <a:ea typeface="Calibri Light"/>
                <a:cs typeface="Calibri Light"/>
              </a:rPr>
              <a:t> 7 PUBLIC PARTICIPATION CONCERNING PLANS, PROGRAMMES AND POLICIES RELATING TO THE ENVIRONMENT</a:t>
            </a:r>
            <a:endParaRPr lang="it-IT" sz="2400" b="1" dirty="0"/>
          </a:p>
        </p:txBody>
      </p:sp>
      <p:pic>
        <p:nvPicPr>
          <p:cNvPr id="7" name="Graphic 6" descr="Riunione">
            <a:extLst>
              <a:ext uri="{FF2B5EF4-FFF2-40B4-BE49-F238E27FC236}">
                <a16:creationId xmlns:a16="http://schemas.microsoft.com/office/drawing/2014/main" id="{06184E23-6A36-DA8D-3FD8-F7C98F25287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36948" y="2694018"/>
            <a:ext cx="1198532" cy="1198532"/>
          </a:xfrm>
          <a:prstGeom prst="rect">
            <a:avLst/>
          </a:prstGeom>
        </p:spPr>
      </p:pic>
      <p:sp>
        <p:nvSpPr>
          <p:cNvPr id="3" name="Segnaposto contenuto 2">
            <a:extLst>
              <a:ext uri="{FF2B5EF4-FFF2-40B4-BE49-F238E27FC236}">
                <a16:creationId xmlns:a16="http://schemas.microsoft.com/office/drawing/2014/main" id="{49BED183-87A2-E2F6-168E-5AFE8889ECA6}"/>
              </a:ext>
            </a:extLst>
          </p:cNvPr>
          <p:cNvSpPr>
            <a:spLocks noGrp="1"/>
          </p:cNvSpPr>
          <p:nvPr>
            <p:ph idx="1"/>
          </p:nvPr>
        </p:nvSpPr>
        <p:spPr>
          <a:xfrm>
            <a:off x="2187364" y="3299001"/>
            <a:ext cx="5801917" cy="2830088"/>
          </a:xfrm>
        </p:spPr>
        <p:txBody>
          <a:bodyPr vert="horz" lIns="91440" tIns="45720" rIns="91440" bIns="45720" rtlCol="0" anchor="t">
            <a:noAutofit/>
          </a:bodyPr>
          <a:lstStyle/>
          <a:p>
            <a:pPr marL="0" indent="0">
              <a:buNone/>
            </a:pPr>
            <a:endParaRPr lang="it-IT" sz="2400" dirty="0">
              <a:ea typeface="Calibri"/>
              <a:cs typeface="Calibri"/>
            </a:endParaRPr>
          </a:p>
          <a:p>
            <a:pPr marL="0" indent="0">
              <a:buNone/>
            </a:pPr>
            <a:r>
              <a:rPr lang="it-IT" sz="2400" dirty="0">
                <a:ea typeface="Calibri"/>
                <a:cs typeface="Calibri"/>
              </a:rPr>
              <a:t>The public </a:t>
            </a:r>
            <a:r>
              <a:rPr lang="it-IT" sz="2400" err="1">
                <a:ea typeface="Calibri"/>
                <a:cs typeface="Calibri"/>
              </a:rPr>
              <a:t>which</a:t>
            </a:r>
            <a:r>
              <a:rPr lang="it-IT" sz="2400" dirty="0">
                <a:ea typeface="Calibri"/>
                <a:cs typeface="Calibri"/>
              </a:rPr>
              <a:t> </a:t>
            </a:r>
            <a:r>
              <a:rPr lang="it-IT" sz="2400" err="1">
                <a:ea typeface="Calibri"/>
                <a:cs typeface="Calibri"/>
              </a:rPr>
              <a:t>may</a:t>
            </a:r>
            <a:r>
              <a:rPr lang="it-IT" sz="2400" dirty="0">
                <a:ea typeface="Calibri"/>
                <a:cs typeface="Calibri"/>
              </a:rPr>
              <a:t> </a:t>
            </a:r>
            <a:r>
              <a:rPr lang="it-IT" sz="2400" err="1">
                <a:ea typeface="Calibri"/>
                <a:cs typeface="Calibri"/>
              </a:rPr>
              <a:t>participate</a:t>
            </a:r>
            <a:r>
              <a:rPr lang="it-IT" sz="2400" dirty="0">
                <a:ea typeface="Calibri"/>
                <a:cs typeface="Calibri"/>
              </a:rPr>
              <a:t> </a:t>
            </a:r>
            <a:r>
              <a:rPr lang="it-IT" sz="2400" b="1" err="1">
                <a:ea typeface="Calibri"/>
                <a:cs typeface="Calibri"/>
              </a:rPr>
              <a:t>shall</a:t>
            </a:r>
            <a:r>
              <a:rPr lang="it-IT" sz="2400" b="1" dirty="0">
                <a:ea typeface="Calibri"/>
                <a:cs typeface="Calibri"/>
              </a:rPr>
              <a:t> be </a:t>
            </a:r>
            <a:r>
              <a:rPr lang="it-IT" sz="2400" b="1" err="1">
                <a:ea typeface="Calibri"/>
                <a:cs typeface="Calibri"/>
              </a:rPr>
              <a:t>identified</a:t>
            </a:r>
            <a:r>
              <a:rPr lang="it-IT" sz="2400" b="1" dirty="0">
                <a:ea typeface="Calibri"/>
                <a:cs typeface="Calibri"/>
              </a:rPr>
              <a:t> by the </a:t>
            </a:r>
            <a:r>
              <a:rPr lang="it-IT" sz="2400" b="1" err="1">
                <a:ea typeface="Calibri"/>
                <a:cs typeface="Calibri"/>
              </a:rPr>
              <a:t>relevant</a:t>
            </a:r>
            <a:r>
              <a:rPr lang="it-IT" sz="2400" b="1" dirty="0">
                <a:ea typeface="Calibri"/>
                <a:cs typeface="Calibri"/>
              </a:rPr>
              <a:t> public authority</a:t>
            </a:r>
            <a:r>
              <a:rPr lang="it-IT" sz="2400" dirty="0">
                <a:ea typeface="Calibri"/>
                <a:cs typeface="Calibri"/>
              </a:rPr>
              <a:t>, </a:t>
            </a:r>
            <a:r>
              <a:rPr lang="it-IT" sz="2400" err="1">
                <a:ea typeface="Calibri"/>
                <a:cs typeface="Calibri"/>
              </a:rPr>
              <a:t>taking</a:t>
            </a:r>
            <a:r>
              <a:rPr lang="it-IT" sz="2400" dirty="0">
                <a:ea typeface="Calibri"/>
                <a:cs typeface="Calibri"/>
              </a:rPr>
              <a:t> </a:t>
            </a:r>
            <a:r>
              <a:rPr lang="it-IT" sz="2400" err="1">
                <a:ea typeface="Calibri"/>
                <a:cs typeface="Calibri"/>
              </a:rPr>
              <a:t>into</a:t>
            </a:r>
            <a:r>
              <a:rPr lang="it-IT" sz="2400" dirty="0">
                <a:ea typeface="Calibri"/>
                <a:cs typeface="Calibri"/>
              </a:rPr>
              <a:t> account the </a:t>
            </a:r>
            <a:r>
              <a:rPr lang="it-IT" sz="2400" err="1">
                <a:ea typeface="Calibri"/>
                <a:cs typeface="Calibri"/>
              </a:rPr>
              <a:t>objectives</a:t>
            </a:r>
            <a:r>
              <a:rPr lang="it-IT" sz="2400" dirty="0">
                <a:ea typeface="Calibri"/>
                <a:cs typeface="Calibri"/>
              </a:rPr>
              <a:t> of </a:t>
            </a:r>
            <a:r>
              <a:rPr lang="it-IT" sz="2400" err="1">
                <a:ea typeface="Calibri"/>
                <a:cs typeface="Calibri"/>
              </a:rPr>
              <a:t>this</a:t>
            </a:r>
            <a:r>
              <a:rPr lang="it-IT" sz="2400" dirty="0">
                <a:ea typeface="Calibri"/>
                <a:cs typeface="Calibri"/>
              </a:rPr>
              <a:t> Convention. </a:t>
            </a:r>
          </a:p>
        </p:txBody>
      </p:sp>
      <p:pic>
        <p:nvPicPr>
          <p:cNvPr id="9" name="Graphic 8" descr="Riunione">
            <a:extLst>
              <a:ext uri="{FF2B5EF4-FFF2-40B4-BE49-F238E27FC236}">
                <a16:creationId xmlns:a16="http://schemas.microsoft.com/office/drawing/2014/main" id="{8DD0041D-B147-4DF9-9720-26840ED8251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5000"/>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641431" y="816337"/>
            <a:ext cx="5225327" cy="5225327"/>
          </a:xfrm>
          <a:prstGeom prst="rect">
            <a:avLst/>
          </a:prstGeom>
        </p:spPr>
      </p:pic>
    </p:spTree>
    <p:extLst>
      <p:ext uri="{BB962C8B-B14F-4D97-AF65-F5344CB8AC3E}">
        <p14:creationId xmlns:p14="http://schemas.microsoft.com/office/powerpoint/2010/main" val="201440242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4697CDA-BDB7-4883-B48B-1D4EDB2F0E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CA74B82E-BAEE-2A24-A0F9-37D7A8F88989}"/>
              </a:ext>
            </a:extLst>
          </p:cNvPr>
          <p:cNvSpPr>
            <a:spLocks noGrp="1"/>
          </p:cNvSpPr>
          <p:nvPr>
            <p:ph type="title"/>
          </p:nvPr>
        </p:nvSpPr>
        <p:spPr>
          <a:xfrm>
            <a:off x="1629751" y="934327"/>
            <a:ext cx="8924392" cy="1257057"/>
          </a:xfrm>
        </p:spPr>
        <p:txBody>
          <a:bodyPr vert="horz" lIns="91440" tIns="45720" rIns="91440" bIns="45720" rtlCol="0" anchor="ctr">
            <a:noAutofit/>
          </a:bodyPr>
          <a:lstStyle/>
          <a:p>
            <a:pPr algn="ctr"/>
            <a:r>
              <a:rPr lang="it-IT" sz="2400" err="1">
                <a:ea typeface="Calibri Light"/>
                <a:cs typeface="Calibri Light"/>
              </a:rPr>
              <a:t>Article</a:t>
            </a:r>
            <a:r>
              <a:rPr lang="it-IT" sz="2400" dirty="0">
                <a:ea typeface="Calibri Light"/>
                <a:cs typeface="Calibri Light"/>
              </a:rPr>
              <a:t> 8 PUBLIC PARTICIPATION DURING THE PREPARATION OF EXECUTIVE REGULATIONS AND/OR GENERALLY APPLICABLE LEGALLY BINDING NORMATIVE INSTRUMENT</a:t>
            </a:r>
            <a:endParaRPr lang="it-IT" sz="2400" dirty="0"/>
          </a:p>
        </p:txBody>
      </p:sp>
      <p:sp>
        <p:nvSpPr>
          <p:cNvPr id="10" name="Freeform: Shape 9">
            <a:extLst>
              <a:ext uri="{FF2B5EF4-FFF2-40B4-BE49-F238E27FC236}">
                <a16:creationId xmlns:a16="http://schemas.microsoft.com/office/drawing/2014/main" id="{6295B176-FA0E-4B6A-A190-5E2E82BEA5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93813" y="2337807"/>
            <a:ext cx="9604374" cy="3585866"/>
          </a:xfrm>
          <a:custGeom>
            <a:avLst/>
            <a:gdLst>
              <a:gd name="connsiteX0" fmla="*/ 0 w 9604374"/>
              <a:gd name="connsiteY0" fmla="*/ 0 h 3585866"/>
              <a:gd name="connsiteX1" fmla="*/ 9604374 w 9604374"/>
              <a:gd name="connsiteY1" fmla="*/ 0 h 3585866"/>
              <a:gd name="connsiteX2" fmla="*/ 9604374 w 9604374"/>
              <a:gd name="connsiteY2" fmla="*/ 3095088 h 3585866"/>
              <a:gd name="connsiteX3" fmla="*/ 9591455 w 9604374"/>
              <a:gd name="connsiteY3" fmla="*/ 3097044 h 3585866"/>
              <a:gd name="connsiteX4" fmla="*/ 9285147 w 9604374"/>
              <a:gd name="connsiteY4" fmla="*/ 3164182 h 3585866"/>
              <a:gd name="connsiteX5" fmla="*/ 9114078 w 9604374"/>
              <a:gd name="connsiteY5" fmla="*/ 3164299 h 3585866"/>
              <a:gd name="connsiteX6" fmla="*/ 8999665 w 9604374"/>
              <a:gd name="connsiteY6" fmla="*/ 3157864 h 3585866"/>
              <a:gd name="connsiteX7" fmla="*/ 8925240 w 9604374"/>
              <a:gd name="connsiteY7" fmla="*/ 3152135 h 3585866"/>
              <a:gd name="connsiteX8" fmla="*/ 8868257 w 9604374"/>
              <a:gd name="connsiteY8" fmla="*/ 3146819 h 3585866"/>
              <a:gd name="connsiteX9" fmla="*/ 8792363 w 9604374"/>
              <a:gd name="connsiteY9" fmla="*/ 3146856 h 3585866"/>
              <a:gd name="connsiteX10" fmla="*/ 8668399 w 9604374"/>
              <a:gd name="connsiteY10" fmla="*/ 3196893 h 3585866"/>
              <a:gd name="connsiteX11" fmla="*/ 8474043 w 9604374"/>
              <a:gd name="connsiteY11" fmla="*/ 3240734 h 3585866"/>
              <a:gd name="connsiteX12" fmla="*/ 8317555 w 9604374"/>
              <a:gd name="connsiteY12" fmla="*/ 3247156 h 3585866"/>
              <a:gd name="connsiteX13" fmla="*/ 8280111 w 9604374"/>
              <a:gd name="connsiteY13" fmla="*/ 3255812 h 3585866"/>
              <a:gd name="connsiteX14" fmla="*/ 8096088 w 9604374"/>
              <a:gd name="connsiteY14" fmla="*/ 3253903 h 3585866"/>
              <a:gd name="connsiteX15" fmla="*/ 7825642 w 9604374"/>
              <a:gd name="connsiteY15" fmla="*/ 3271628 h 3585866"/>
              <a:gd name="connsiteX16" fmla="*/ 7531820 w 9604374"/>
              <a:gd name="connsiteY16" fmla="*/ 3252671 h 3585866"/>
              <a:gd name="connsiteX17" fmla="*/ 7193751 w 9604374"/>
              <a:gd name="connsiteY17" fmla="*/ 3245192 h 3585866"/>
              <a:gd name="connsiteX18" fmla="*/ 6976768 w 9604374"/>
              <a:gd name="connsiteY18" fmla="*/ 3238559 h 3585866"/>
              <a:gd name="connsiteX19" fmla="*/ 6756462 w 9604374"/>
              <a:gd name="connsiteY19" fmla="*/ 3273268 h 3585866"/>
              <a:gd name="connsiteX20" fmla="*/ 6512214 w 9604374"/>
              <a:gd name="connsiteY20" fmla="*/ 3298845 h 3585866"/>
              <a:gd name="connsiteX21" fmla="*/ 6289569 w 9604374"/>
              <a:gd name="connsiteY21" fmla="*/ 3301118 h 3585866"/>
              <a:gd name="connsiteX22" fmla="*/ 6157816 w 9604374"/>
              <a:gd name="connsiteY22" fmla="*/ 3308643 h 3585866"/>
              <a:gd name="connsiteX23" fmla="*/ 6110062 w 9604374"/>
              <a:gd name="connsiteY23" fmla="*/ 3321185 h 3585866"/>
              <a:gd name="connsiteX24" fmla="*/ 6041832 w 9604374"/>
              <a:gd name="connsiteY24" fmla="*/ 3332190 h 3585866"/>
              <a:gd name="connsiteX25" fmla="*/ 5923195 w 9604374"/>
              <a:gd name="connsiteY25" fmla="*/ 3359104 h 3585866"/>
              <a:gd name="connsiteX26" fmla="*/ 5770972 w 9604374"/>
              <a:gd name="connsiteY26" fmla="*/ 3369893 h 3585866"/>
              <a:gd name="connsiteX27" fmla="*/ 5632583 w 9604374"/>
              <a:gd name="connsiteY27" fmla="*/ 3357730 h 3585866"/>
              <a:gd name="connsiteX28" fmla="*/ 5539996 w 9604374"/>
              <a:gd name="connsiteY28" fmla="*/ 3352890 h 3585866"/>
              <a:gd name="connsiteX29" fmla="*/ 5315460 w 9604374"/>
              <a:gd name="connsiteY29" fmla="*/ 3350411 h 3585866"/>
              <a:gd name="connsiteX30" fmla="*/ 5072455 w 9604374"/>
              <a:gd name="connsiteY30" fmla="*/ 3338147 h 3585866"/>
              <a:gd name="connsiteX31" fmla="*/ 5016364 w 9604374"/>
              <a:gd name="connsiteY31" fmla="*/ 3348937 h 3585866"/>
              <a:gd name="connsiteX32" fmla="*/ 4922276 w 9604374"/>
              <a:gd name="connsiteY32" fmla="*/ 3366515 h 3585866"/>
              <a:gd name="connsiteX33" fmla="*/ 4856444 w 9604374"/>
              <a:gd name="connsiteY33" fmla="*/ 3399463 h 3585866"/>
              <a:gd name="connsiteX34" fmla="*/ 4775993 w 9604374"/>
              <a:gd name="connsiteY34" fmla="*/ 3406312 h 3585866"/>
              <a:gd name="connsiteX35" fmla="*/ 4667320 w 9604374"/>
              <a:gd name="connsiteY35" fmla="*/ 3397926 h 3585866"/>
              <a:gd name="connsiteX36" fmla="*/ 4540268 w 9604374"/>
              <a:gd name="connsiteY36" fmla="*/ 3424464 h 3585866"/>
              <a:gd name="connsiteX37" fmla="*/ 4465491 w 9604374"/>
              <a:gd name="connsiteY37" fmla="*/ 3433154 h 3585866"/>
              <a:gd name="connsiteX38" fmla="*/ 4262864 w 9604374"/>
              <a:gd name="connsiteY38" fmla="*/ 3464075 h 3585866"/>
              <a:gd name="connsiteX39" fmla="*/ 4175005 w 9604374"/>
              <a:gd name="connsiteY39" fmla="*/ 3493545 h 3585866"/>
              <a:gd name="connsiteX40" fmla="*/ 4030100 w 9604374"/>
              <a:gd name="connsiteY40" fmla="*/ 3514212 h 3585866"/>
              <a:gd name="connsiteX41" fmla="*/ 3926631 w 9604374"/>
              <a:gd name="connsiteY41" fmla="*/ 3525304 h 3585866"/>
              <a:gd name="connsiteX42" fmla="*/ 3897306 w 9604374"/>
              <a:gd name="connsiteY42" fmla="*/ 3547095 h 3585866"/>
              <a:gd name="connsiteX43" fmla="*/ 3896886 w 9604374"/>
              <a:gd name="connsiteY43" fmla="*/ 3547500 h 3585866"/>
              <a:gd name="connsiteX44" fmla="*/ 3834004 w 9604374"/>
              <a:gd name="connsiteY44" fmla="*/ 3550510 h 3585866"/>
              <a:gd name="connsiteX45" fmla="*/ 3696227 w 9604374"/>
              <a:gd name="connsiteY45" fmla="*/ 3574175 h 3585866"/>
              <a:gd name="connsiteX46" fmla="*/ 3652821 w 9604374"/>
              <a:gd name="connsiteY46" fmla="*/ 3580368 h 3585866"/>
              <a:gd name="connsiteX47" fmla="*/ 3629691 w 9604374"/>
              <a:gd name="connsiteY47" fmla="*/ 3585866 h 3585866"/>
              <a:gd name="connsiteX48" fmla="*/ 3595018 w 9604374"/>
              <a:gd name="connsiteY48" fmla="*/ 3571623 h 3585866"/>
              <a:gd name="connsiteX49" fmla="*/ 3551656 w 9604374"/>
              <a:gd name="connsiteY49" fmla="*/ 3577800 h 3585866"/>
              <a:gd name="connsiteX50" fmla="*/ 3541558 w 9604374"/>
              <a:gd name="connsiteY50" fmla="*/ 3579797 h 3585866"/>
              <a:gd name="connsiteX51" fmla="*/ 3465708 w 9604374"/>
              <a:gd name="connsiteY51" fmla="*/ 3565931 h 3585866"/>
              <a:gd name="connsiteX52" fmla="*/ 3458313 w 9604374"/>
              <a:gd name="connsiteY52" fmla="*/ 3560366 h 3585866"/>
              <a:gd name="connsiteX53" fmla="*/ 3420278 w 9604374"/>
              <a:gd name="connsiteY53" fmla="*/ 3557947 h 3585866"/>
              <a:gd name="connsiteX54" fmla="*/ 3415952 w 9604374"/>
              <a:gd name="connsiteY54" fmla="*/ 3559424 h 3585866"/>
              <a:gd name="connsiteX55" fmla="*/ 3384432 w 9604374"/>
              <a:gd name="connsiteY55" fmla="*/ 3550905 h 3585866"/>
              <a:gd name="connsiteX56" fmla="*/ 3258039 w 9604374"/>
              <a:gd name="connsiteY56" fmla="*/ 3535884 h 3585866"/>
              <a:gd name="connsiteX57" fmla="*/ 3015008 w 9604374"/>
              <a:gd name="connsiteY57" fmla="*/ 3528000 h 3585866"/>
              <a:gd name="connsiteX58" fmla="*/ 2761910 w 9604374"/>
              <a:gd name="connsiteY58" fmla="*/ 3505496 h 3585866"/>
              <a:gd name="connsiteX59" fmla="*/ 2521923 w 9604374"/>
              <a:gd name="connsiteY59" fmla="*/ 3514208 h 3585866"/>
              <a:gd name="connsiteX60" fmla="*/ 2085894 w 9604374"/>
              <a:gd name="connsiteY60" fmla="*/ 3490122 h 3585866"/>
              <a:gd name="connsiteX61" fmla="*/ 1936305 w 9604374"/>
              <a:gd name="connsiteY61" fmla="*/ 3487966 h 3585866"/>
              <a:gd name="connsiteX62" fmla="*/ 1836080 w 9604374"/>
              <a:gd name="connsiteY62" fmla="*/ 3487150 h 3585866"/>
              <a:gd name="connsiteX63" fmla="*/ 1829133 w 9604374"/>
              <a:gd name="connsiteY63" fmla="*/ 3489437 h 3585866"/>
              <a:gd name="connsiteX64" fmla="*/ 1801140 w 9604374"/>
              <a:gd name="connsiteY64" fmla="*/ 3490787 h 3585866"/>
              <a:gd name="connsiteX65" fmla="*/ 1793476 w 9604374"/>
              <a:gd name="connsiteY65" fmla="*/ 3500921 h 3585866"/>
              <a:gd name="connsiteX66" fmla="*/ 1699923 w 9604374"/>
              <a:gd name="connsiteY66" fmla="*/ 3509706 h 3585866"/>
              <a:gd name="connsiteX67" fmla="*/ 1474760 w 9604374"/>
              <a:gd name="connsiteY67" fmla="*/ 3513685 h 3585866"/>
              <a:gd name="connsiteX68" fmla="*/ 1308130 w 9604374"/>
              <a:gd name="connsiteY68" fmla="*/ 3496703 h 3585866"/>
              <a:gd name="connsiteX69" fmla="*/ 1252381 w 9604374"/>
              <a:gd name="connsiteY69" fmla="*/ 3506093 h 3585866"/>
              <a:gd name="connsiteX70" fmla="*/ 1174550 w 9604374"/>
              <a:gd name="connsiteY70" fmla="*/ 3512642 h 3585866"/>
              <a:gd name="connsiteX71" fmla="*/ 924455 w 9604374"/>
              <a:gd name="connsiteY71" fmla="*/ 3507283 h 3585866"/>
              <a:gd name="connsiteX72" fmla="*/ 718373 w 9604374"/>
              <a:gd name="connsiteY72" fmla="*/ 3511753 h 3585866"/>
              <a:gd name="connsiteX73" fmla="*/ 600444 w 9604374"/>
              <a:gd name="connsiteY73" fmla="*/ 3520899 h 3585866"/>
              <a:gd name="connsiteX74" fmla="*/ 351173 w 9604374"/>
              <a:gd name="connsiteY74" fmla="*/ 3495843 h 3585866"/>
              <a:gd name="connsiteX75" fmla="*/ 108372 w 9604374"/>
              <a:gd name="connsiteY75" fmla="*/ 3484386 h 3585866"/>
              <a:gd name="connsiteX76" fmla="*/ 6467 w 9604374"/>
              <a:gd name="connsiteY76" fmla="*/ 3476532 h 3585866"/>
              <a:gd name="connsiteX77" fmla="*/ 0 w 9604374"/>
              <a:gd name="connsiteY77" fmla="*/ 3475412 h 3585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9604374" h="3585866">
                <a:moveTo>
                  <a:pt x="0" y="0"/>
                </a:moveTo>
                <a:lnTo>
                  <a:pt x="9604374" y="0"/>
                </a:lnTo>
                <a:lnTo>
                  <a:pt x="9604374" y="3095088"/>
                </a:lnTo>
                <a:lnTo>
                  <a:pt x="9591455" y="3097044"/>
                </a:lnTo>
                <a:cubicBezTo>
                  <a:pt x="9496183" y="3133516"/>
                  <a:pt x="9411472" y="3121301"/>
                  <a:pt x="9285147" y="3164182"/>
                </a:cubicBezTo>
                <a:cubicBezTo>
                  <a:pt x="9222914" y="3162781"/>
                  <a:pt x="9174371" y="3173454"/>
                  <a:pt x="9114078" y="3164299"/>
                </a:cubicBezTo>
                <a:cubicBezTo>
                  <a:pt x="9087411" y="3155904"/>
                  <a:pt x="9030947" y="3180906"/>
                  <a:pt x="8999665" y="3157864"/>
                </a:cubicBezTo>
                <a:cubicBezTo>
                  <a:pt x="8997339" y="3174606"/>
                  <a:pt x="8938300" y="3159909"/>
                  <a:pt x="8925240" y="3152135"/>
                </a:cubicBezTo>
                <a:cubicBezTo>
                  <a:pt x="8910091" y="3159441"/>
                  <a:pt x="8884639" y="3146109"/>
                  <a:pt x="8868257" y="3146819"/>
                </a:cubicBezTo>
                <a:cubicBezTo>
                  <a:pt x="8835852" y="3110204"/>
                  <a:pt x="8832251" y="3167659"/>
                  <a:pt x="8792363" y="3146856"/>
                </a:cubicBezTo>
                <a:cubicBezTo>
                  <a:pt x="8774838" y="3159285"/>
                  <a:pt x="8715420" y="3185652"/>
                  <a:pt x="8668399" y="3196893"/>
                </a:cubicBezTo>
                <a:cubicBezTo>
                  <a:pt x="8575902" y="3221445"/>
                  <a:pt x="8569506" y="3250654"/>
                  <a:pt x="8474043" y="3240734"/>
                </a:cubicBezTo>
                <a:cubicBezTo>
                  <a:pt x="8460613" y="3264436"/>
                  <a:pt x="8297088" y="3204738"/>
                  <a:pt x="8317555" y="3247156"/>
                </a:cubicBezTo>
                <a:cubicBezTo>
                  <a:pt x="8285696" y="3245083"/>
                  <a:pt x="8262352" y="3228203"/>
                  <a:pt x="8280111" y="3255812"/>
                </a:cubicBezTo>
                <a:lnTo>
                  <a:pt x="8096088" y="3253903"/>
                </a:lnTo>
                <a:cubicBezTo>
                  <a:pt x="7994084" y="3261603"/>
                  <a:pt x="7930388" y="3281921"/>
                  <a:pt x="7825642" y="3271628"/>
                </a:cubicBezTo>
                <a:cubicBezTo>
                  <a:pt x="7723046" y="3270395"/>
                  <a:pt x="7671282" y="3252297"/>
                  <a:pt x="7531820" y="3252671"/>
                </a:cubicBezTo>
                <a:cubicBezTo>
                  <a:pt x="7433606" y="3250277"/>
                  <a:pt x="7293100" y="3236234"/>
                  <a:pt x="7193751" y="3245192"/>
                </a:cubicBezTo>
                <a:cubicBezTo>
                  <a:pt x="7074822" y="3223769"/>
                  <a:pt x="7104250" y="3250265"/>
                  <a:pt x="6976768" y="3238559"/>
                </a:cubicBezTo>
                <a:cubicBezTo>
                  <a:pt x="6921032" y="3284865"/>
                  <a:pt x="6823818" y="3261794"/>
                  <a:pt x="6756462" y="3273268"/>
                </a:cubicBezTo>
                <a:cubicBezTo>
                  <a:pt x="6679037" y="3283316"/>
                  <a:pt x="6590030" y="3294204"/>
                  <a:pt x="6512214" y="3298845"/>
                </a:cubicBezTo>
                <a:cubicBezTo>
                  <a:pt x="6450581" y="3277980"/>
                  <a:pt x="6366042" y="3329199"/>
                  <a:pt x="6289569" y="3301118"/>
                </a:cubicBezTo>
                <a:cubicBezTo>
                  <a:pt x="6261432" y="3294355"/>
                  <a:pt x="6174310" y="3295209"/>
                  <a:pt x="6157816" y="3308643"/>
                </a:cubicBezTo>
                <a:cubicBezTo>
                  <a:pt x="6139648" y="3311557"/>
                  <a:pt x="6118459" y="3306799"/>
                  <a:pt x="6110062" y="3321185"/>
                </a:cubicBezTo>
                <a:cubicBezTo>
                  <a:pt x="6096189" y="3338498"/>
                  <a:pt x="6032810" y="3311765"/>
                  <a:pt x="6041832" y="3332190"/>
                </a:cubicBezTo>
                <a:cubicBezTo>
                  <a:pt x="5996830" y="3313871"/>
                  <a:pt x="5961033" y="3350141"/>
                  <a:pt x="5923195" y="3359104"/>
                </a:cubicBezTo>
                <a:cubicBezTo>
                  <a:pt x="5887750" y="3340930"/>
                  <a:pt x="5853570" y="3365323"/>
                  <a:pt x="5770972" y="3369893"/>
                </a:cubicBezTo>
                <a:cubicBezTo>
                  <a:pt x="5731993" y="3348876"/>
                  <a:pt x="5705091" y="3385599"/>
                  <a:pt x="5632583" y="3357730"/>
                </a:cubicBezTo>
                <a:cubicBezTo>
                  <a:pt x="5594087" y="3357562"/>
                  <a:pt x="5606154" y="3357443"/>
                  <a:pt x="5539996" y="3352890"/>
                </a:cubicBezTo>
                <a:cubicBezTo>
                  <a:pt x="5439049" y="3348000"/>
                  <a:pt x="5408459" y="3356166"/>
                  <a:pt x="5315460" y="3350411"/>
                </a:cubicBezTo>
                <a:cubicBezTo>
                  <a:pt x="5211119" y="3348356"/>
                  <a:pt x="5208881" y="3372469"/>
                  <a:pt x="5072455" y="3338147"/>
                </a:cubicBezTo>
                <a:cubicBezTo>
                  <a:pt x="5061717" y="3354508"/>
                  <a:pt x="5045493" y="3355753"/>
                  <a:pt x="5016364" y="3348937"/>
                </a:cubicBezTo>
                <a:cubicBezTo>
                  <a:pt x="4965900" y="3349130"/>
                  <a:pt x="4977835" y="3389131"/>
                  <a:pt x="4922276" y="3366515"/>
                </a:cubicBezTo>
                <a:cubicBezTo>
                  <a:pt x="4935702" y="3387794"/>
                  <a:pt x="4828733" y="3377760"/>
                  <a:pt x="4856444" y="3399463"/>
                </a:cubicBezTo>
                <a:cubicBezTo>
                  <a:pt x="4827698" y="3420094"/>
                  <a:pt x="4805019" y="3388256"/>
                  <a:pt x="4775993" y="3406312"/>
                </a:cubicBezTo>
                <a:cubicBezTo>
                  <a:pt x="4744470" y="3406056"/>
                  <a:pt x="4706605" y="3394901"/>
                  <a:pt x="4667320" y="3397926"/>
                </a:cubicBezTo>
                <a:cubicBezTo>
                  <a:pt x="4613435" y="3387476"/>
                  <a:pt x="4608100" y="3410487"/>
                  <a:pt x="4540268" y="3424464"/>
                </a:cubicBezTo>
                <a:cubicBezTo>
                  <a:pt x="4508279" y="3412969"/>
                  <a:pt x="4485989" y="3420063"/>
                  <a:pt x="4465491" y="3433154"/>
                </a:cubicBezTo>
                <a:cubicBezTo>
                  <a:pt x="4396498" y="3432601"/>
                  <a:pt x="4338078" y="3453569"/>
                  <a:pt x="4262864" y="3464075"/>
                </a:cubicBezTo>
                <a:cubicBezTo>
                  <a:pt x="4180249" y="3483394"/>
                  <a:pt x="4225769" y="3479019"/>
                  <a:pt x="4175005" y="3493545"/>
                </a:cubicBezTo>
                <a:lnTo>
                  <a:pt x="4030100" y="3514212"/>
                </a:lnTo>
                <a:lnTo>
                  <a:pt x="3926631" y="3525304"/>
                </a:lnTo>
                <a:lnTo>
                  <a:pt x="3897306" y="3547095"/>
                </a:lnTo>
                <a:lnTo>
                  <a:pt x="3896886" y="3547500"/>
                </a:lnTo>
                <a:lnTo>
                  <a:pt x="3834004" y="3550510"/>
                </a:lnTo>
                <a:cubicBezTo>
                  <a:pt x="3800562" y="3554957"/>
                  <a:pt x="3734185" y="3568533"/>
                  <a:pt x="3696227" y="3574175"/>
                </a:cubicBezTo>
                <a:cubicBezTo>
                  <a:pt x="3661780" y="3570074"/>
                  <a:pt x="3640587" y="3551815"/>
                  <a:pt x="3652821" y="3580368"/>
                </a:cubicBezTo>
                <a:cubicBezTo>
                  <a:pt x="3641506" y="3579831"/>
                  <a:pt x="3634593" y="3582151"/>
                  <a:pt x="3629691" y="3585866"/>
                </a:cubicBezTo>
                <a:lnTo>
                  <a:pt x="3595018" y="3571623"/>
                </a:lnTo>
                <a:lnTo>
                  <a:pt x="3551656" y="3577800"/>
                </a:lnTo>
                <a:lnTo>
                  <a:pt x="3541558" y="3579797"/>
                </a:lnTo>
                <a:lnTo>
                  <a:pt x="3465708" y="3565931"/>
                </a:lnTo>
                <a:lnTo>
                  <a:pt x="3458313" y="3560366"/>
                </a:lnTo>
                <a:cubicBezTo>
                  <a:pt x="3450380" y="3556940"/>
                  <a:pt x="3439090" y="3555355"/>
                  <a:pt x="3420278" y="3557947"/>
                </a:cubicBezTo>
                <a:lnTo>
                  <a:pt x="3415952" y="3559424"/>
                </a:lnTo>
                <a:lnTo>
                  <a:pt x="3384432" y="3550905"/>
                </a:lnTo>
                <a:cubicBezTo>
                  <a:pt x="3374259" y="3547029"/>
                  <a:pt x="3265415" y="3542149"/>
                  <a:pt x="3258039" y="3535884"/>
                </a:cubicBezTo>
                <a:cubicBezTo>
                  <a:pt x="3138852" y="3551394"/>
                  <a:pt x="3130647" y="3523871"/>
                  <a:pt x="3015008" y="3528000"/>
                </a:cubicBezTo>
                <a:cubicBezTo>
                  <a:pt x="2914857" y="3486061"/>
                  <a:pt x="2851687" y="3511605"/>
                  <a:pt x="2761910" y="3505496"/>
                </a:cubicBezTo>
                <a:cubicBezTo>
                  <a:pt x="2676401" y="3501198"/>
                  <a:pt x="2636809" y="3514769"/>
                  <a:pt x="2521923" y="3514208"/>
                </a:cubicBezTo>
                <a:cubicBezTo>
                  <a:pt x="2400197" y="3505062"/>
                  <a:pt x="2222818" y="3509922"/>
                  <a:pt x="2085894" y="3490122"/>
                </a:cubicBezTo>
                <a:cubicBezTo>
                  <a:pt x="1978312" y="3483748"/>
                  <a:pt x="1977940" y="3488460"/>
                  <a:pt x="1936305" y="3487966"/>
                </a:cubicBezTo>
                <a:cubicBezTo>
                  <a:pt x="1922459" y="3490683"/>
                  <a:pt x="1849334" y="3482739"/>
                  <a:pt x="1836080" y="3487150"/>
                </a:cubicBezTo>
                <a:lnTo>
                  <a:pt x="1829133" y="3489437"/>
                </a:lnTo>
                <a:lnTo>
                  <a:pt x="1801140" y="3490787"/>
                </a:lnTo>
                <a:lnTo>
                  <a:pt x="1793476" y="3500921"/>
                </a:lnTo>
                <a:lnTo>
                  <a:pt x="1699923" y="3509706"/>
                </a:lnTo>
                <a:cubicBezTo>
                  <a:pt x="1637728" y="3485036"/>
                  <a:pt x="1584624" y="3514467"/>
                  <a:pt x="1474760" y="3513685"/>
                </a:cubicBezTo>
                <a:cubicBezTo>
                  <a:pt x="1445646" y="3505164"/>
                  <a:pt x="1329781" y="3484421"/>
                  <a:pt x="1308130" y="3496703"/>
                </a:cubicBezTo>
                <a:cubicBezTo>
                  <a:pt x="1287409" y="3498430"/>
                  <a:pt x="1265391" y="3492347"/>
                  <a:pt x="1252381" y="3506093"/>
                </a:cubicBezTo>
                <a:cubicBezTo>
                  <a:pt x="1232588" y="3522393"/>
                  <a:pt x="1170020" y="3491785"/>
                  <a:pt x="1174550" y="3512642"/>
                </a:cubicBezTo>
                <a:cubicBezTo>
                  <a:pt x="1119896" y="3512841"/>
                  <a:pt x="1000484" y="3507431"/>
                  <a:pt x="924455" y="3507283"/>
                </a:cubicBezTo>
                <a:cubicBezTo>
                  <a:pt x="887180" y="3483915"/>
                  <a:pt x="777361" y="3516071"/>
                  <a:pt x="718373" y="3511753"/>
                </a:cubicBezTo>
                <a:cubicBezTo>
                  <a:pt x="666588" y="3513355"/>
                  <a:pt x="661645" y="3525551"/>
                  <a:pt x="600444" y="3520899"/>
                </a:cubicBezTo>
                <a:cubicBezTo>
                  <a:pt x="491334" y="3516943"/>
                  <a:pt x="451794" y="3507522"/>
                  <a:pt x="351173" y="3495843"/>
                </a:cubicBezTo>
                <a:cubicBezTo>
                  <a:pt x="237121" y="3487112"/>
                  <a:pt x="235857" y="3499212"/>
                  <a:pt x="108372" y="3484386"/>
                </a:cubicBezTo>
                <a:cubicBezTo>
                  <a:pt x="86318" y="3481054"/>
                  <a:pt x="40657" y="3480329"/>
                  <a:pt x="6467" y="3476532"/>
                </a:cubicBezTo>
                <a:lnTo>
                  <a:pt x="0" y="3475412"/>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Rectangle 6">
            <a:extLst>
              <a:ext uri="{FF2B5EF4-FFF2-40B4-BE49-F238E27FC236}">
                <a16:creationId xmlns:a16="http://schemas.microsoft.com/office/drawing/2014/main" id="{48F779DE-4744-42D6-9C74-33EC94460C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21727" y="2190741"/>
            <a:ext cx="1348547" cy="40780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 name="connsiteX0" fmla="*/ 13413 w 2201784"/>
              <a:gd name="connsiteY0" fmla="*/ 26000 h 594531"/>
              <a:gd name="connsiteX1" fmla="*/ 90315 w 2201784"/>
              <a:gd name="connsiteY1" fmla="*/ 0 h 594531"/>
              <a:gd name="connsiteX2" fmla="*/ 2170127 w 2201784"/>
              <a:gd name="connsiteY2" fmla="*/ 33245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 name="connsiteX0" fmla="*/ 13413 w 2201784"/>
              <a:gd name="connsiteY0" fmla="*/ 26000 h 594531"/>
              <a:gd name="connsiteX1" fmla="*/ 90315 w 2201784"/>
              <a:gd name="connsiteY1" fmla="*/ 0 h 594531"/>
              <a:gd name="connsiteX2" fmla="*/ 2170127 w 2201784"/>
              <a:gd name="connsiteY2" fmla="*/ 33245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cubicBezTo>
                  <a:pt x="781874" y="4129"/>
                  <a:pt x="1607589" y="24681"/>
                  <a:pt x="2170127" y="33245"/>
                </a:cubicBezTo>
                <a:cubicBezTo>
                  <a:pt x="2169852" y="63908"/>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35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egnaposto contenuto 2">
            <a:extLst>
              <a:ext uri="{FF2B5EF4-FFF2-40B4-BE49-F238E27FC236}">
                <a16:creationId xmlns:a16="http://schemas.microsoft.com/office/drawing/2014/main" id="{98DC1421-7C99-B919-F8A6-A52F37B75421}"/>
              </a:ext>
            </a:extLst>
          </p:cNvPr>
          <p:cNvSpPr>
            <a:spLocks noGrp="1"/>
          </p:cNvSpPr>
          <p:nvPr>
            <p:ph idx="1"/>
          </p:nvPr>
        </p:nvSpPr>
        <p:spPr>
          <a:xfrm>
            <a:off x="1620947" y="2752316"/>
            <a:ext cx="8629846" cy="2756848"/>
          </a:xfrm>
        </p:spPr>
        <p:txBody>
          <a:bodyPr vert="horz" lIns="91440" tIns="45720" rIns="91440" bIns="45720" rtlCol="0" anchor="t">
            <a:normAutofit/>
          </a:bodyPr>
          <a:lstStyle/>
          <a:p>
            <a:pPr marL="0" indent="0" algn="just">
              <a:buNone/>
            </a:pPr>
            <a:r>
              <a:rPr lang="it-IT" err="1">
                <a:ea typeface="Calibri"/>
                <a:cs typeface="Calibri"/>
              </a:rPr>
              <a:t>Each</a:t>
            </a:r>
            <a:r>
              <a:rPr lang="it-IT" dirty="0">
                <a:ea typeface="Calibri"/>
                <a:cs typeface="Calibri"/>
              </a:rPr>
              <a:t> Party </a:t>
            </a:r>
            <a:r>
              <a:rPr lang="it-IT" err="1">
                <a:ea typeface="Calibri"/>
                <a:cs typeface="Calibri"/>
              </a:rPr>
              <a:t>shall</a:t>
            </a:r>
            <a:r>
              <a:rPr lang="it-IT" dirty="0">
                <a:ea typeface="Calibri"/>
                <a:cs typeface="Calibri"/>
              </a:rPr>
              <a:t> </a:t>
            </a:r>
            <a:r>
              <a:rPr lang="it-IT" b="1" err="1">
                <a:ea typeface="Calibri"/>
                <a:cs typeface="Calibri"/>
              </a:rPr>
              <a:t>strive</a:t>
            </a:r>
            <a:r>
              <a:rPr lang="it-IT" b="1" dirty="0">
                <a:ea typeface="Calibri"/>
                <a:cs typeface="Calibri"/>
              </a:rPr>
              <a:t> to </a:t>
            </a:r>
            <a:r>
              <a:rPr lang="it-IT" b="1" err="1">
                <a:ea typeface="Calibri"/>
                <a:cs typeface="Calibri"/>
              </a:rPr>
              <a:t>promote</a:t>
            </a:r>
            <a:r>
              <a:rPr lang="it-IT" b="1" dirty="0">
                <a:ea typeface="Calibri"/>
                <a:cs typeface="Calibri"/>
              </a:rPr>
              <a:t> </a:t>
            </a:r>
            <a:r>
              <a:rPr lang="it-IT" b="1" err="1">
                <a:ea typeface="Calibri"/>
                <a:cs typeface="Calibri"/>
              </a:rPr>
              <a:t>effective</a:t>
            </a:r>
            <a:r>
              <a:rPr lang="it-IT" b="1" dirty="0">
                <a:ea typeface="Calibri"/>
                <a:cs typeface="Calibri"/>
              </a:rPr>
              <a:t> public </a:t>
            </a:r>
            <a:r>
              <a:rPr lang="it-IT" b="1" err="1">
                <a:ea typeface="Calibri"/>
                <a:cs typeface="Calibri"/>
              </a:rPr>
              <a:t>participation</a:t>
            </a:r>
            <a:r>
              <a:rPr lang="it-IT" b="1" dirty="0">
                <a:ea typeface="Calibri"/>
                <a:cs typeface="Calibri"/>
              </a:rPr>
              <a:t> </a:t>
            </a:r>
            <a:r>
              <a:rPr lang="it-IT" b="1" err="1">
                <a:ea typeface="Calibri"/>
                <a:cs typeface="Calibri"/>
              </a:rPr>
              <a:t>at</a:t>
            </a:r>
            <a:r>
              <a:rPr lang="it-IT" b="1" dirty="0">
                <a:ea typeface="Calibri"/>
                <a:cs typeface="Calibri"/>
              </a:rPr>
              <a:t> an appropriate stage,</a:t>
            </a:r>
            <a:r>
              <a:rPr lang="it-IT" dirty="0">
                <a:ea typeface="Calibri"/>
                <a:cs typeface="Calibri"/>
              </a:rPr>
              <a:t> and </a:t>
            </a:r>
            <a:r>
              <a:rPr lang="it-IT" err="1">
                <a:ea typeface="Calibri"/>
                <a:cs typeface="Calibri"/>
              </a:rPr>
              <a:t>while</a:t>
            </a:r>
            <a:r>
              <a:rPr lang="it-IT" dirty="0">
                <a:ea typeface="Calibri"/>
                <a:cs typeface="Calibri"/>
              </a:rPr>
              <a:t> options are </a:t>
            </a:r>
            <a:r>
              <a:rPr lang="it-IT" err="1">
                <a:ea typeface="Calibri"/>
                <a:cs typeface="Calibri"/>
              </a:rPr>
              <a:t>still</a:t>
            </a:r>
            <a:r>
              <a:rPr lang="it-IT" dirty="0">
                <a:ea typeface="Calibri"/>
                <a:cs typeface="Calibri"/>
              </a:rPr>
              <a:t> open, </a:t>
            </a:r>
            <a:r>
              <a:rPr lang="it-IT" err="1">
                <a:ea typeface="Calibri"/>
                <a:cs typeface="Calibri"/>
              </a:rPr>
              <a:t>during</a:t>
            </a:r>
            <a:r>
              <a:rPr lang="it-IT" dirty="0">
                <a:ea typeface="Calibri"/>
                <a:cs typeface="Calibri"/>
              </a:rPr>
              <a:t> the </a:t>
            </a:r>
            <a:r>
              <a:rPr lang="it-IT" b="1" err="1">
                <a:ea typeface="Calibri"/>
                <a:cs typeface="Calibri"/>
              </a:rPr>
              <a:t>preparation</a:t>
            </a:r>
            <a:r>
              <a:rPr lang="it-IT" dirty="0">
                <a:ea typeface="Calibri"/>
                <a:cs typeface="Calibri"/>
              </a:rPr>
              <a:t> by public </a:t>
            </a:r>
            <a:r>
              <a:rPr lang="it-IT" err="1">
                <a:ea typeface="Calibri"/>
                <a:cs typeface="Calibri"/>
              </a:rPr>
              <a:t>authorities</a:t>
            </a:r>
            <a:r>
              <a:rPr lang="it-IT" dirty="0">
                <a:ea typeface="Calibri"/>
                <a:cs typeface="Calibri"/>
              </a:rPr>
              <a:t> of executive </a:t>
            </a:r>
            <a:r>
              <a:rPr lang="it-IT" err="1">
                <a:ea typeface="Calibri"/>
                <a:cs typeface="Calibri"/>
              </a:rPr>
              <a:t>regulations</a:t>
            </a:r>
            <a:r>
              <a:rPr lang="it-IT" dirty="0">
                <a:ea typeface="Calibri"/>
                <a:cs typeface="Calibri"/>
              </a:rPr>
              <a:t> and </a:t>
            </a:r>
            <a:r>
              <a:rPr lang="it-IT" err="1">
                <a:ea typeface="Calibri"/>
                <a:cs typeface="Calibri"/>
              </a:rPr>
              <a:t>other</a:t>
            </a:r>
            <a:r>
              <a:rPr lang="it-IT" dirty="0">
                <a:ea typeface="Calibri"/>
                <a:cs typeface="Calibri"/>
              </a:rPr>
              <a:t> </a:t>
            </a:r>
            <a:r>
              <a:rPr lang="it-IT" err="1">
                <a:ea typeface="Calibri"/>
                <a:cs typeface="Calibri"/>
              </a:rPr>
              <a:t>generally</a:t>
            </a:r>
            <a:r>
              <a:rPr lang="it-IT" dirty="0">
                <a:ea typeface="Calibri"/>
                <a:cs typeface="Calibri"/>
              </a:rPr>
              <a:t> </a:t>
            </a:r>
            <a:r>
              <a:rPr lang="it-IT" err="1">
                <a:ea typeface="Calibri"/>
                <a:cs typeface="Calibri"/>
              </a:rPr>
              <a:t>applicable</a:t>
            </a:r>
            <a:r>
              <a:rPr lang="it-IT" dirty="0">
                <a:ea typeface="Calibri"/>
                <a:cs typeface="Calibri"/>
              </a:rPr>
              <a:t> </a:t>
            </a:r>
            <a:r>
              <a:rPr lang="it-IT" err="1">
                <a:ea typeface="Calibri"/>
                <a:cs typeface="Calibri"/>
              </a:rPr>
              <a:t>legally</a:t>
            </a:r>
            <a:r>
              <a:rPr lang="it-IT" dirty="0">
                <a:ea typeface="Calibri"/>
                <a:cs typeface="Calibri"/>
              </a:rPr>
              <a:t> </a:t>
            </a:r>
            <a:r>
              <a:rPr lang="it-IT" err="1">
                <a:ea typeface="Calibri"/>
                <a:cs typeface="Calibri"/>
              </a:rPr>
              <a:t>binding</a:t>
            </a:r>
            <a:r>
              <a:rPr lang="it-IT" dirty="0">
                <a:ea typeface="Calibri"/>
                <a:cs typeface="Calibri"/>
              </a:rPr>
              <a:t> rules </a:t>
            </a:r>
            <a:r>
              <a:rPr lang="it-IT" err="1">
                <a:ea typeface="Calibri"/>
                <a:cs typeface="Calibri"/>
              </a:rPr>
              <a:t>that</a:t>
            </a:r>
            <a:r>
              <a:rPr lang="it-IT" dirty="0">
                <a:ea typeface="Calibri"/>
                <a:cs typeface="Calibri"/>
              </a:rPr>
              <a:t> </a:t>
            </a:r>
            <a:r>
              <a:rPr lang="it-IT" b="1" err="1">
                <a:ea typeface="Calibri"/>
                <a:cs typeface="Calibri"/>
              </a:rPr>
              <a:t>may</a:t>
            </a:r>
            <a:r>
              <a:rPr lang="it-IT" b="1" dirty="0">
                <a:ea typeface="Calibri"/>
                <a:cs typeface="Calibri"/>
              </a:rPr>
              <a:t> </a:t>
            </a:r>
            <a:r>
              <a:rPr lang="it-IT" b="1" err="1">
                <a:ea typeface="Calibri"/>
                <a:cs typeface="Calibri"/>
              </a:rPr>
              <a:t>have</a:t>
            </a:r>
            <a:r>
              <a:rPr lang="it-IT" b="1" dirty="0">
                <a:ea typeface="Calibri"/>
                <a:cs typeface="Calibri"/>
              </a:rPr>
              <a:t> a </a:t>
            </a:r>
            <a:r>
              <a:rPr lang="it-IT" b="1" err="1">
                <a:ea typeface="Calibri"/>
                <a:cs typeface="Calibri"/>
              </a:rPr>
              <a:t>significant</a:t>
            </a:r>
            <a:r>
              <a:rPr lang="it-IT" b="1" dirty="0">
                <a:ea typeface="Calibri"/>
                <a:cs typeface="Calibri"/>
              </a:rPr>
              <a:t> </a:t>
            </a:r>
            <a:r>
              <a:rPr lang="it-IT" b="1" err="1">
                <a:ea typeface="Calibri"/>
                <a:cs typeface="Calibri"/>
              </a:rPr>
              <a:t>effect</a:t>
            </a:r>
            <a:r>
              <a:rPr lang="it-IT" b="1" dirty="0">
                <a:ea typeface="Calibri"/>
                <a:cs typeface="Calibri"/>
              </a:rPr>
              <a:t> on the </a:t>
            </a:r>
            <a:r>
              <a:rPr lang="it-IT" b="1" err="1">
                <a:ea typeface="Calibri"/>
                <a:cs typeface="Calibri"/>
              </a:rPr>
              <a:t>environment</a:t>
            </a:r>
            <a:r>
              <a:rPr lang="it-IT" b="1" dirty="0">
                <a:ea typeface="Calibri"/>
                <a:cs typeface="Calibri"/>
              </a:rPr>
              <a:t>.</a:t>
            </a:r>
            <a:endParaRPr lang="it-IT" b="1">
              <a:ea typeface="Calibri"/>
              <a:cs typeface="Calibri"/>
            </a:endParaRPr>
          </a:p>
        </p:txBody>
      </p:sp>
    </p:spTree>
    <p:extLst>
      <p:ext uri="{BB962C8B-B14F-4D97-AF65-F5344CB8AC3E}">
        <p14:creationId xmlns:p14="http://schemas.microsoft.com/office/powerpoint/2010/main" val="11050460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60B0EFB-53ED-4F35-B05D-F658EA021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descr="Cross section of young plant and roots">
            <a:extLst>
              <a:ext uri="{FF2B5EF4-FFF2-40B4-BE49-F238E27FC236}">
                <a16:creationId xmlns:a16="http://schemas.microsoft.com/office/drawing/2014/main" id="{90D5D93D-5FE1-2A99-1AE6-85E010CF5C66}"/>
              </a:ext>
            </a:extLst>
          </p:cNvPr>
          <p:cNvPicPr>
            <a:picLocks noChangeAspect="1"/>
          </p:cNvPicPr>
          <p:nvPr/>
        </p:nvPicPr>
        <p:blipFill rotWithShape="1">
          <a:blip r:embed="rId2"/>
          <a:srcRect l="45533" r="3893" b="8"/>
          <a:stretch/>
        </p:blipFill>
        <p:spPr>
          <a:xfrm>
            <a:off x="-7366" y="10"/>
            <a:ext cx="4855591" cy="6857990"/>
          </a:xfrm>
          <a:custGeom>
            <a:avLst/>
            <a:gdLst/>
            <a:ahLst/>
            <a:cxnLst/>
            <a:rect l="l" t="t" r="r" b="b"/>
            <a:pathLst>
              <a:path w="4636517" h="6858000">
                <a:moveTo>
                  <a:pt x="0" y="0"/>
                </a:moveTo>
                <a:lnTo>
                  <a:pt x="4636517" y="0"/>
                </a:lnTo>
                <a:lnTo>
                  <a:pt x="4636517" y="6858000"/>
                </a:lnTo>
                <a:lnTo>
                  <a:pt x="0" y="6858000"/>
                </a:lnTo>
                <a:close/>
              </a:path>
            </a:pathLst>
          </a:custGeom>
        </p:spPr>
      </p:pic>
      <p:sp>
        <p:nvSpPr>
          <p:cNvPr id="11" name="!!Arc">
            <a:extLst>
              <a:ext uri="{FF2B5EF4-FFF2-40B4-BE49-F238E27FC236}">
                <a16:creationId xmlns:a16="http://schemas.microsoft.com/office/drawing/2014/main" id="{835EF3DD-7D43-4A27-8967-A92FD8CC93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73531" y="407987"/>
            <a:ext cx="2987899" cy="2987899"/>
          </a:xfrm>
          <a:prstGeom prst="arc">
            <a:avLst>
              <a:gd name="adj1" fmla="val 16200000"/>
              <a:gd name="adj2" fmla="val 256372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olo 1">
            <a:extLst>
              <a:ext uri="{FF2B5EF4-FFF2-40B4-BE49-F238E27FC236}">
                <a16:creationId xmlns:a16="http://schemas.microsoft.com/office/drawing/2014/main" id="{D9A9E73E-5F16-0037-E625-B7DB11ED1A59}"/>
              </a:ext>
            </a:extLst>
          </p:cNvPr>
          <p:cNvSpPr>
            <a:spLocks noGrp="1"/>
          </p:cNvSpPr>
          <p:nvPr>
            <p:ph type="title"/>
          </p:nvPr>
        </p:nvSpPr>
        <p:spPr>
          <a:xfrm>
            <a:off x="5827048" y="407987"/>
            <a:ext cx="5721484" cy="1325563"/>
          </a:xfrm>
        </p:spPr>
        <p:txBody>
          <a:bodyPr>
            <a:normAutofit/>
          </a:bodyPr>
          <a:lstStyle/>
          <a:p>
            <a:pPr algn="ctr"/>
            <a:r>
              <a:rPr lang="it-IT" b="1" dirty="0">
                <a:ea typeface="Calibri Light"/>
                <a:cs typeface="Calibri Light"/>
              </a:rPr>
              <a:t>Legislative </a:t>
            </a:r>
            <a:r>
              <a:rPr lang="it-IT" b="1" err="1">
                <a:ea typeface="Calibri Light"/>
                <a:cs typeface="Calibri Light"/>
              </a:rPr>
              <a:t>definition</a:t>
            </a:r>
            <a:r>
              <a:rPr lang="it-IT" b="1" dirty="0">
                <a:ea typeface="Calibri Light"/>
                <a:cs typeface="Calibri Light"/>
              </a:rPr>
              <a:t> of </a:t>
            </a:r>
            <a:r>
              <a:rPr lang="it-IT" b="1" err="1">
                <a:ea typeface="Calibri Light"/>
                <a:cs typeface="Calibri Light"/>
              </a:rPr>
              <a:t>environment</a:t>
            </a:r>
            <a:endParaRPr lang="it-IT" b="1">
              <a:ea typeface="Calibri Light"/>
              <a:cs typeface="Calibri Light"/>
            </a:endParaRPr>
          </a:p>
        </p:txBody>
      </p:sp>
      <p:sp>
        <p:nvSpPr>
          <p:cNvPr id="3" name="Segnaposto contenuto 2">
            <a:extLst>
              <a:ext uri="{FF2B5EF4-FFF2-40B4-BE49-F238E27FC236}">
                <a16:creationId xmlns:a16="http://schemas.microsoft.com/office/drawing/2014/main" id="{3320C0E8-6AB4-AA17-52F4-80C92408F931}"/>
              </a:ext>
            </a:extLst>
          </p:cNvPr>
          <p:cNvSpPr>
            <a:spLocks noGrp="1"/>
          </p:cNvSpPr>
          <p:nvPr>
            <p:ph idx="1"/>
          </p:nvPr>
        </p:nvSpPr>
        <p:spPr>
          <a:xfrm>
            <a:off x="5827048" y="1868487"/>
            <a:ext cx="5359534" cy="4351338"/>
          </a:xfrm>
        </p:spPr>
        <p:txBody>
          <a:bodyPr vert="horz" lIns="91440" tIns="45720" rIns="91440" bIns="45720" rtlCol="0" anchor="t">
            <a:normAutofit/>
          </a:bodyPr>
          <a:lstStyle/>
          <a:p>
            <a:pPr marL="0" indent="0" algn="ctr">
              <a:buNone/>
            </a:pPr>
            <a:r>
              <a:rPr lang="it-IT" sz="2600" dirty="0">
                <a:ea typeface="Calibri"/>
                <a:cs typeface="Calibri"/>
              </a:rPr>
              <a:t>Some </a:t>
            </a:r>
            <a:r>
              <a:rPr lang="it-IT" sz="2600" dirty="0" err="1">
                <a:ea typeface="Calibri"/>
                <a:cs typeface="Calibri"/>
              </a:rPr>
              <a:t>examples</a:t>
            </a:r>
            <a:r>
              <a:rPr lang="it-IT" sz="2600" dirty="0">
                <a:ea typeface="Calibri"/>
                <a:cs typeface="Calibri"/>
              </a:rPr>
              <a:t> of </a:t>
            </a:r>
            <a:r>
              <a:rPr lang="it-IT" sz="2600" dirty="0" err="1">
                <a:ea typeface="Calibri"/>
                <a:cs typeface="Calibri"/>
              </a:rPr>
              <a:t>different</a:t>
            </a:r>
            <a:r>
              <a:rPr lang="it-IT" sz="2600" dirty="0">
                <a:ea typeface="Calibri"/>
                <a:cs typeface="Calibri"/>
              </a:rPr>
              <a:t> explicit </a:t>
            </a:r>
            <a:r>
              <a:rPr lang="it-IT" sz="2600" dirty="0" err="1">
                <a:ea typeface="Calibri"/>
                <a:cs typeface="Calibri"/>
              </a:rPr>
              <a:t>definitions</a:t>
            </a:r>
            <a:r>
              <a:rPr lang="it-IT" sz="2600" dirty="0">
                <a:ea typeface="Calibri"/>
                <a:cs typeface="Calibri"/>
              </a:rPr>
              <a:t> of the </a:t>
            </a:r>
            <a:r>
              <a:rPr lang="it-IT" sz="2600" dirty="0" err="1">
                <a:ea typeface="Calibri"/>
                <a:cs typeface="Calibri"/>
              </a:rPr>
              <a:t>environment</a:t>
            </a:r>
            <a:r>
              <a:rPr lang="it-IT" sz="2600" dirty="0">
                <a:ea typeface="Calibri"/>
                <a:cs typeface="Calibri"/>
              </a:rPr>
              <a:t>:</a:t>
            </a:r>
            <a:endParaRPr lang="it-IT" dirty="0"/>
          </a:p>
          <a:p>
            <a:pPr marL="457200" indent="-457200"/>
            <a:r>
              <a:rPr lang="it-IT" sz="2600" dirty="0">
                <a:ea typeface="Calibri"/>
                <a:cs typeface="Calibri"/>
              </a:rPr>
              <a:t>The </a:t>
            </a:r>
            <a:r>
              <a:rPr lang="it-IT" sz="2600" dirty="0" err="1">
                <a:ea typeface="Calibri"/>
                <a:cs typeface="Calibri"/>
              </a:rPr>
              <a:t>environment</a:t>
            </a:r>
            <a:r>
              <a:rPr lang="it-IT" sz="2600" dirty="0">
                <a:ea typeface="Calibri"/>
                <a:cs typeface="Calibri"/>
              </a:rPr>
              <a:t> </a:t>
            </a:r>
            <a:r>
              <a:rPr lang="it-IT" sz="2600" dirty="0" err="1">
                <a:ea typeface="Calibri"/>
                <a:cs typeface="Calibri"/>
              </a:rPr>
              <a:t>consists</a:t>
            </a:r>
            <a:r>
              <a:rPr lang="it-IT" sz="2600" dirty="0">
                <a:ea typeface="Calibri"/>
                <a:cs typeface="Calibri"/>
              </a:rPr>
              <a:t> of </a:t>
            </a:r>
            <a:r>
              <a:rPr lang="it-IT" sz="2600" dirty="0" err="1">
                <a:ea typeface="Calibri"/>
                <a:cs typeface="Calibri"/>
              </a:rPr>
              <a:t>all</a:t>
            </a:r>
            <a:r>
              <a:rPr lang="it-IT" sz="2600" dirty="0">
                <a:ea typeface="Calibri"/>
                <a:cs typeface="Calibri"/>
              </a:rPr>
              <a:t> or </a:t>
            </a:r>
            <a:r>
              <a:rPr lang="it-IT" sz="2600" dirty="0" err="1">
                <a:ea typeface="Calibri"/>
                <a:cs typeface="Calibri"/>
              </a:rPr>
              <a:t>any</a:t>
            </a:r>
            <a:r>
              <a:rPr lang="it-IT" sz="2600" dirty="0">
                <a:ea typeface="Calibri"/>
                <a:cs typeface="Calibri"/>
              </a:rPr>
              <a:t> of the following media, </a:t>
            </a:r>
            <a:r>
              <a:rPr lang="it-IT" sz="2600" dirty="0" err="1">
                <a:ea typeface="Calibri"/>
                <a:cs typeface="Calibri"/>
              </a:rPr>
              <a:t>namely</a:t>
            </a:r>
            <a:r>
              <a:rPr lang="it-IT" sz="2600" dirty="0">
                <a:ea typeface="Calibri"/>
                <a:cs typeface="Calibri"/>
              </a:rPr>
              <a:t> </a:t>
            </a:r>
            <a:r>
              <a:rPr lang="it-IT" sz="2600" dirty="0" err="1">
                <a:ea typeface="Calibri"/>
                <a:cs typeface="Calibri"/>
              </a:rPr>
              <a:t>land</a:t>
            </a:r>
            <a:r>
              <a:rPr lang="it-IT" sz="2600" dirty="0">
                <a:ea typeface="Calibri"/>
                <a:cs typeface="Calibri"/>
              </a:rPr>
              <a:t>, water and the air (</a:t>
            </a:r>
            <a:r>
              <a:rPr lang="it-IT" sz="2600" dirty="0" err="1">
                <a:ea typeface="Calibri"/>
                <a:cs typeface="Calibri"/>
              </a:rPr>
              <a:t>Environmental</a:t>
            </a:r>
            <a:r>
              <a:rPr lang="it-IT" sz="2600" dirty="0">
                <a:ea typeface="Calibri"/>
                <a:cs typeface="Calibri"/>
              </a:rPr>
              <a:t> </a:t>
            </a:r>
            <a:r>
              <a:rPr lang="it-IT" sz="2600" dirty="0" err="1">
                <a:ea typeface="Calibri"/>
                <a:cs typeface="Calibri"/>
              </a:rPr>
              <a:t>Protection</a:t>
            </a:r>
            <a:r>
              <a:rPr lang="it-IT" sz="2600" dirty="0">
                <a:ea typeface="Calibri"/>
                <a:cs typeface="Calibri"/>
              </a:rPr>
              <a:t> Act - 1990)</a:t>
            </a:r>
          </a:p>
          <a:p>
            <a:pPr marL="457200" indent="-457200"/>
            <a:r>
              <a:rPr lang="it-IT" sz="2600" dirty="0" err="1">
                <a:ea typeface="Calibri"/>
                <a:cs typeface="Calibri"/>
              </a:rPr>
              <a:t>Environmental</a:t>
            </a:r>
            <a:r>
              <a:rPr lang="it-IT" sz="2600" dirty="0">
                <a:ea typeface="Calibri"/>
                <a:cs typeface="Calibri"/>
              </a:rPr>
              <a:t> </a:t>
            </a:r>
            <a:r>
              <a:rPr lang="it-IT" sz="2600" dirty="0" err="1">
                <a:ea typeface="Calibri"/>
                <a:cs typeface="Calibri"/>
              </a:rPr>
              <a:t>damages</a:t>
            </a:r>
            <a:r>
              <a:rPr lang="it-IT" sz="2600" dirty="0">
                <a:ea typeface="Calibri"/>
                <a:cs typeface="Calibri"/>
              </a:rPr>
              <a:t> </a:t>
            </a:r>
            <a:r>
              <a:rPr lang="it-IT" sz="2600" dirty="0" err="1">
                <a:ea typeface="Calibri"/>
                <a:cs typeface="Calibri"/>
              </a:rPr>
              <a:t>means</a:t>
            </a:r>
            <a:r>
              <a:rPr lang="it-IT" sz="2600" dirty="0">
                <a:ea typeface="Calibri"/>
                <a:cs typeface="Calibri"/>
              </a:rPr>
              <a:t> </a:t>
            </a:r>
            <a:r>
              <a:rPr lang="it-IT" sz="2600" dirty="0" err="1">
                <a:ea typeface="Calibri"/>
                <a:cs typeface="Calibri"/>
              </a:rPr>
              <a:t>damages</a:t>
            </a:r>
            <a:r>
              <a:rPr lang="it-IT" sz="2600" dirty="0">
                <a:ea typeface="Calibri"/>
                <a:cs typeface="Calibri"/>
              </a:rPr>
              <a:t> to </a:t>
            </a:r>
            <a:r>
              <a:rPr lang="it-IT" sz="2600" dirty="0" err="1">
                <a:ea typeface="Calibri"/>
                <a:cs typeface="Calibri"/>
              </a:rPr>
              <a:t>protected</a:t>
            </a:r>
            <a:r>
              <a:rPr lang="it-IT" sz="2600" dirty="0">
                <a:ea typeface="Calibri"/>
                <a:cs typeface="Calibri"/>
              </a:rPr>
              <a:t> </a:t>
            </a:r>
            <a:r>
              <a:rPr lang="it-IT" sz="2600" dirty="0" err="1">
                <a:ea typeface="Calibri"/>
                <a:cs typeface="Calibri"/>
              </a:rPr>
              <a:t>species</a:t>
            </a:r>
            <a:r>
              <a:rPr lang="it-IT" sz="2600" dirty="0">
                <a:ea typeface="Calibri"/>
                <a:cs typeface="Calibri"/>
              </a:rPr>
              <a:t> and </a:t>
            </a:r>
            <a:r>
              <a:rPr lang="it-IT" sz="2600" dirty="0" err="1">
                <a:ea typeface="Calibri"/>
                <a:cs typeface="Calibri"/>
              </a:rPr>
              <a:t>natural</a:t>
            </a:r>
            <a:r>
              <a:rPr lang="it-IT" sz="2600" dirty="0">
                <a:ea typeface="Calibri"/>
                <a:cs typeface="Calibri"/>
              </a:rPr>
              <a:t> </a:t>
            </a:r>
            <a:r>
              <a:rPr lang="it-IT" sz="2600" dirty="0" err="1">
                <a:ea typeface="Calibri"/>
                <a:cs typeface="Calibri"/>
              </a:rPr>
              <a:t>habitats</a:t>
            </a:r>
            <a:r>
              <a:rPr lang="it-IT" sz="2600" dirty="0">
                <a:ea typeface="Calibri"/>
                <a:cs typeface="Calibri"/>
              </a:rPr>
              <a:t> […] (Directive 2004/35/CE)</a:t>
            </a:r>
          </a:p>
          <a:p>
            <a:pPr marL="457200" indent="-457200"/>
            <a:endParaRPr lang="it-IT" sz="2600">
              <a:ea typeface="Calibri"/>
              <a:cs typeface="Calibri"/>
            </a:endParaRPr>
          </a:p>
          <a:p>
            <a:pPr marL="0" indent="0">
              <a:buNone/>
            </a:pPr>
            <a:endParaRPr lang="it-IT" sz="2600">
              <a:ea typeface="Calibri"/>
              <a:cs typeface="Calibri"/>
            </a:endParaRPr>
          </a:p>
        </p:txBody>
      </p:sp>
    </p:spTree>
    <p:extLst>
      <p:ext uri="{BB962C8B-B14F-4D97-AF65-F5344CB8AC3E}">
        <p14:creationId xmlns:p14="http://schemas.microsoft.com/office/powerpoint/2010/main" val="145140902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AEA720A-CFDA-8278-9867-4854E47F1B60}"/>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DBA8A539-48BA-F8BF-0387-D386EE62CBFD}"/>
              </a:ext>
            </a:extLst>
          </p:cNvPr>
          <p:cNvSpPr>
            <a:spLocks noGrp="1"/>
          </p:cNvSpPr>
          <p:nvPr>
            <p:ph type="title"/>
          </p:nvPr>
        </p:nvSpPr>
        <p:spPr>
          <a:xfrm>
            <a:off x="838200" y="365125"/>
            <a:ext cx="10515600" cy="1325563"/>
          </a:xfrm>
        </p:spPr>
        <p:txBody>
          <a:bodyPr vert="horz" lIns="91440" tIns="45720" rIns="91440" bIns="45720" rtlCol="0">
            <a:normAutofit/>
          </a:bodyPr>
          <a:lstStyle/>
          <a:p>
            <a:r>
              <a:rPr lang="it-IT" sz="2600">
                <a:ea typeface="Calibri Light"/>
                <a:cs typeface="Calibri Light"/>
              </a:rPr>
              <a:t>Article 8 PUBLIC PARTICIPATION DURING THE PREPARATION OF EXECUTIVE REGULATIONS AND/OR GENERALLY APPLICABLE LEGALLY BINDING NORMATIVE INSTRUMENT</a:t>
            </a:r>
            <a:endParaRPr lang="it-IT" sz="2600"/>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AE84455D-DE9E-7729-4E8B-3A6971153A3C}"/>
              </a:ext>
            </a:extLst>
          </p:cNvPr>
          <p:cNvSpPr>
            <a:spLocks noGrp="1"/>
          </p:cNvSpPr>
          <p:nvPr>
            <p:ph idx="1"/>
          </p:nvPr>
        </p:nvSpPr>
        <p:spPr>
          <a:xfrm>
            <a:off x="838200" y="1929384"/>
            <a:ext cx="10515600" cy="4251960"/>
          </a:xfrm>
        </p:spPr>
        <p:txBody>
          <a:bodyPr vert="horz" lIns="91440" tIns="45720" rIns="91440" bIns="45720" rtlCol="0" anchor="t">
            <a:normAutofit/>
          </a:bodyPr>
          <a:lstStyle/>
          <a:p>
            <a:pPr marL="0" indent="0" algn="just">
              <a:buNone/>
            </a:pPr>
            <a:r>
              <a:rPr lang="it-IT" dirty="0">
                <a:ea typeface="Calibri"/>
                <a:cs typeface="Calibri"/>
              </a:rPr>
              <a:t>To </a:t>
            </a:r>
            <a:r>
              <a:rPr lang="it-IT" err="1">
                <a:ea typeface="Calibri"/>
                <a:cs typeface="Calibri"/>
              </a:rPr>
              <a:t>this</a:t>
            </a:r>
            <a:r>
              <a:rPr lang="it-IT" dirty="0">
                <a:ea typeface="Calibri"/>
                <a:cs typeface="Calibri"/>
              </a:rPr>
              <a:t> end, the following steps </a:t>
            </a:r>
            <a:r>
              <a:rPr lang="it-IT" err="1">
                <a:ea typeface="Calibri"/>
                <a:cs typeface="Calibri"/>
              </a:rPr>
              <a:t>should</a:t>
            </a:r>
            <a:r>
              <a:rPr lang="it-IT" dirty="0">
                <a:ea typeface="Calibri"/>
                <a:cs typeface="Calibri"/>
              </a:rPr>
              <a:t> be </a:t>
            </a:r>
            <a:r>
              <a:rPr lang="it-IT" err="1">
                <a:ea typeface="Calibri"/>
                <a:cs typeface="Calibri"/>
              </a:rPr>
              <a:t>taken</a:t>
            </a:r>
            <a:r>
              <a:rPr lang="it-IT" dirty="0">
                <a:ea typeface="Calibri"/>
                <a:cs typeface="Calibri"/>
              </a:rPr>
              <a:t>: </a:t>
            </a:r>
          </a:p>
          <a:p>
            <a:pPr marL="0" indent="0" algn="just">
              <a:buNone/>
            </a:pPr>
            <a:r>
              <a:rPr lang="it-IT">
                <a:ea typeface="Calibri"/>
                <a:cs typeface="Calibri"/>
              </a:rPr>
              <a:t>(a) </a:t>
            </a:r>
            <a:r>
              <a:rPr lang="it-IT" b="1">
                <a:ea typeface="Calibri"/>
                <a:cs typeface="Calibri"/>
              </a:rPr>
              <a:t>Time-frames </a:t>
            </a:r>
            <a:r>
              <a:rPr lang="it-IT" err="1">
                <a:ea typeface="Calibri"/>
                <a:cs typeface="Calibri"/>
              </a:rPr>
              <a:t>sufficient</a:t>
            </a:r>
            <a:r>
              <a:rPr lang="it-IT" dirty="0">
                <a:ea typeface="Calibri"/>
                <a:cs typeface="Calibri"/>
              </a:rPr>
              <a:t> for </a:t>
            </a:r>
            <a:r>
              <a:rPr lang="it-IT" err="1">
                <a:ea typeface="Calibri"/>
                <a:cs typeface="Calibri"/>
              </a:rPr>
              <a:t>effective</a:t>
            </a:r>
            <a:r>
              <a:rPr lang="it-IT" dirty="0">
                <a:ea typeface="Calibri"/>
                <a:cs typeface="Calibri"/>
              </a:rPr>
              <a:t> </a:t>
            </a:r>
            <a:r>
              <a:rPr lang="it-IT" err="1">
                <a:ea typeface="Calibri"/>
                <a:cs typeface="Calibri"/>
              </a:rPr>
              <a:t>participation</a:t>
            </a:r>
            <a:r>
              <a:rPr lang="it-IT" dirty="0">
                <a:ea typeface="Calibri"/>
                <a:cs typeface="Calibri"/>
              </a:rPr>
              <a:t> </a:t>
            </a:r>
            <a:r>
              <a:rPr lang="it-IT" err="1">
                <a:ea typeface="Calibri"/>
                <a:cs typeface="Calibri"/>
              </a:rPr>
              <a:t>should</a:t>
            </a:r>
            <a:r>
              <a:rPr lang="it-IT" dirty="0">
                <a:ea typeface="Calibri"/>
                <a:cs typeface="Calibri"/>
              </a:rPr>
              <a:t> be </a:t>
            </a:r>
            <a:r>
              <a:rPr lang="it-IT" err="1">
                <a:ea typeface="Calibri"/>
                <a:cs typeface="Calibri"/>
              </a:rPr>
              <a:t>fixed</a:t>
            </a:r>
            <a:r>
              <a:rPr lang="it-IT" dirty="0">
                <a:ea typeface="Calibri"/>
                <a:cs typeface="Calibri"/>
              </a:rPr>
              <a:t>; </a:t>
            </a:r>
            <a:endParaRPr lang="it-IT">
              <a:ea typeface="Calibri"/>
              <a:cs typeface="Calibri"/>
            </a:endParaRPr>
          </a:p>
          <a:p>
            <a:pPr marL="0" indent="0" algn="just">
              <a:buNone/>
            </a:pPr>
            <a:r>
              <a:rPr lang="it-IT" dirty="0">
                <a:ea typeface="Calibri"/>
                <a:cs typeface="Calibri"/>
              </a:rPr>
              <a:t>(b) Draft rules </a:t>
            </a:r>
            <a:r>
              <a:rPr lang="it-IT" dirty="0" err="1">
                <a:ea typeface="Calibri"/>
                <a:cs typeface="Calibri"/>
              </a:rPr>
              <a:t>should</a:t>
            </a:r>
            <a:r>
              <a:rPr lang="it-IT" dirty="0">
                <a:ea typeface="Calibri"/>
                <a:cs typeface="Calibri"/>
              </a:rPr>
              <a:t> be </a:t>
            </a:r>
            <a:r>
              <a:rPr lang="it-IT" b="1" dirty="0" err="1">
                <a:ea typeface="Calibri"/>
                <a:cs typeface="Calibri"/>
              </a:rPr>
              <a:t>published</a:t>
            </a:r>
            <a:r>
              <a:rPr lang="it-IT" dirty="0">
                <a:ea typeface="Calibri"/>
                <a:cs typeface="Calibri"/>
              </a:rPr>
              <a:t> or </a:t>
            </a:r>
            <a:r>
              <a:rPr lang="it-IT" dirty="0" err="1">
                <a:ea typeface="Calibri"/>
                <a:cs typeface="Calibri"/>
              </a:rPr>
              <a:t>otherwise</a:t>
            </a:r>
            <a:r>
              <a:rPr lang="it-IT" dirty="0">
                <a:ea typeface="Calibri"/>
                <a:cs typeface="Calibri"/>
              </a:rPr>
              <a:t> made </a:t>
            </a:r>
            <a:r>
              <a:rPr lang="it-IT" dirty="0" err="1">
                <a:ea typeface="Calibri"/>
                <a:cs typeface="Calibri"/>
              </a:rPr>
              <a:t>publicly</a:t>
            </a:r>
            <a:r>
              <a:rPr lang="it-IT" dirty="0">
                <a:ea typeface="Calibri"/>
                <a:cs typeface="Calibri"/>
              </a:rPr>
              <a:t> </a:t>
            </a:r>
            <a:r>
              <a:rPr lang="it-IT" dirty="0" err="1">
                <a:ea typeface="Calibri"/>
                <a:cs typeface="Calibri"/>
              </a:rPr>
              <a:t>available</a:t>
            </a:r>
            <a:r>
              <a:rPr lang="it-IT" dirty="0">
                <a:ea typeface="Calibri"/>
                <a:cs typeface="Calibri"/>
              </a:rPr>
              <a:t>; and </a:t>
            </a:r>
          </a:p>
          <a:p>
            <a:pPr marL="0" indent="0" algn="just">
              <a:buNone/>
            </a:pPr>
            <a:r>
              <a:rPr lang="it-IT" dirty="0">
                <a:ea typeface="Calibri"/>
                <a:cs typeface="Calibri"/>
              </a:rPr>
              <a:t>(c) The public </a:t>
            </a:r>
            <a:r>
              <a:rPr lang="it-IT" err="1">
                <a:ea typeface="Calibri"/>
                <a:cs typeface="Calibri"/>
              </a:rPr>
              <a:t>should</a:t>
            </a:r>
            <a:r>
              <a:rPr lang="it-IT" dirty="0">
                <a:ea typeface="Calibri"/>
                <a:cs typeface="Calibri"/>
              </a:rPr>
              <a:t> be </a:t>
            </a:r>
            <a:r>
              <a:rPr lang="it-IT" err="1">
                <a:ea typeface="Calibri"/>
                <a:cs typeface="Calibri"/>
              </a:rPr>
              <a:t>given</a:t>
            </a:r>
            <a:r>
              <a:rPr lang="it-IT" dirty="0">
                <a:ea typeface="Calibri"/>
                <a:cs typeface="Calibri"/>
              </a:rPr>
              <a:t> the </a:t>
            </a:r>
            <a:r>
              <a:rPr lang="it-IT" err="1">
                <a:ea typeface="Calibri"/>
                <a:cs typeface="Calibri"/>
              </a:rPr>
              <a:t>opportunity</a:t>
            </a:r>
            <a:r>
              <a:rPr lang="it-IT" dirty="0">
                <a:ea typeface="Calibri"/>
                <a:cs typeface="Calibri"/>
              </a:rPr>
              <a:t> to </a:t>
            </a:r>
            <a:r>
              <a:rPr lang="it-IT" b="1" err="1">
                <a:ea typeface="Calibri"/>
                <a:cs typeface="Calibri"/>
              </a:rPr>
              <a:t>comment</a:t>
            </a:r>
            <a:r>
              <a:rPr lang="it-IT" dirty="0">
                <a:ea typeface="Calibri"/>
                <a:cs typeface="Calibri"/>
              </a:rPr>
              <a:t>, </a:t>
            </a:r>
            <a:r>
              <a:rPr lang="it-IT" err="1">
                <a:ea typeface="Calibri"/>
                <a:cs typeface="Calibri"/>
              </a:rPr>
              <a:t>directly</a:t>
            </a:r>
            <a:r>
              <a:rPr lang="it-IT" dirty="0">
                <a:ea typeface="Calibri"/>
                <a:cs typeface="Calibri"/>
              </a:rPr>
              <a:t> or </a:t>
            </a:r>
            <a:r>
              <a:rPr lang="it-IT" err="1">
                <a:ea typeface="Calibri"/>
                <a:cs typeface="Calibri"/>
              </a:rPr>
              <a:t>through</a:t>
            </a:r>
            <a:r>
              <a:rPr lang="it-IT" dirty="0">
                <a:ea typeface="Calibri"/>
                <a:cs typeface="Calibri"/>
              </a:rPr>
              <a:t> </a:t>
            </a:r>
            <a:r>
              <a:rPr lang="it-IT" err="1">
                <a:ea typeface="Calibri"/>
                <a:cs typeface="Calibri"/>
              </a:rPr>
              <a:t>representative</a:t>
            </a:r>
            <a:r>
              <a:rPr lang="it-IT" dirty="0">
                <a:ea typeface="Calibri"/>
                <a:cs typeface="Calibri"/>
              </a:rPr>
              <a:t> consultative bodies. </a:t>
            </a:r>
            <a:endParaRPr lang="it-IT">
              <a:ea typeface="Calibri"/>
              <a:cs typeface="Calibri"/>
            </a:endParaRPr>
          </a:p>
          <a:p>
            <a:pPr marL="0" indent="0" algn="just">
              <a:buNone/>
            </a:pPr>
            <a:r>
              <a:rPr lang="it-IT" b="1">
                <a:ea typeface="Calibri"/>
                <a:cs typeface="Calibri"/>
              </a:rPr>
              <a:t>The </a:t>
            </a:r>
            <a:r>
              <a:rPr lang="it-IT" b="1" err="1">
                <a:ea typeface="Calibri"/>
                <a:cs typeface="Calibri"/>
              </a:rPr>
              <a:t>result</a:t>
            </a:r>
            <a:r>
              <a:rPr lang="it-IT" b="1" dirty="0">
                <a:ea typeface="Calibri"/>
                <a:cs typeface="Calibri"/>
              </a:rPr>
              <a:t> of the public </a:t>
            </a:r>
            <a:r>
              <a:rPr lang="it-IT" b="1" err="1">
                <a:ea typeface="Calibri"/>
                <a:cs typeface="Calibri"/>
              </a:rPr>
              <a:t>participation</a:t>
            </a:r>
            <a:r>
              <a:rPr lang="it-IT" b="1" dirty="0">
                <a:ea typeface="Calibri"/>
                <a:cs typeface="Calibri"/>
              </a:rPr>
              <a:t> </a:t>
            </a:r>
            <a:r>
              <a:rPr lang="it-IT" b="1" err="1">
                <a:ea typeface="Calibri"/>
                <a:cs typeface="Calibri"/>
              </a:rPr>
              <a:t>shall</a:t>
            </a:r>
            <a:r>
              <a:rPr lang="it-IT" b="1" dirty="0">
                <a:ea typeface="Calibri"/>
                <a:cs typeface="Calibri"/>
              </a:rPr>
              <a:t> be </a:t>
            </a:r>
            <a:r>
              <a:rPr lang="it-IT" b="1" err="1">
                <a:ea typeface="Calibri"/>
                <a:cs typeface="Calibri"/>
              </a:rPr>
              <a:t>taken</a:t>
            </a:r>
            <a:r>
              <a:rPr lang="it-IT" b="1" dirty="0">
                <a:ea typeface="Calibri"/>
                <a:cs typeface="Calibri"/>
              </a:rPr>
              <a:t> </a:t>
            </a:r>
            <a:r>
              <a:rPr lang="it-IT" b="1" err="1">
                <a:ea typeface="Calibri"/>
                <a:cs typeface="Calibri"/>
              </a:rPr>
              <a:t>into</a:t>
            </a:r>
            <a:r>
              <a:rPr lang="it-IT" b="1" dirty="0">
                <a:ea typeface="Calibri"/>
                <a:cs typeface="Calibri"/>
              </a:rPr>
              <a:t> account </a:t>
            </a:r>
            <a:r>
              <a:rPr lang="it-IT" b="1" err="1">
                <a:ea typeface="Calibri"/>
                <a:cs typeface="Calibri"/>
              </a:rPr>
              <a:t>as</a:t>
            </a:r>
            <a:r>
              <a:rPr lang="it-IT" b="1" dirty="0">
                <a:ea typeface="Calibri"/>
                <a:cs typeface="Calibri"/>
              </a:rPr>
              <a:t> far </a:t>
            </a:r>
            <a:r>
              <a:rPr lang="it-IT" b="1" err="1">
                <a:ea typeface="Calibri"/>
                <a:cs typeface="Calibri"/>
              </a:rPr>
              <a:t>as</a:t>
            </a:r>
            <a:r>
              <a:rPr lang="it-IT" b="1" dirty="0">
                <a:ea typeface="Calibri"/>
                <a:cs typeface="Calibri"/>
              </a:rPr>
              <a:t> </a:t>
            </a:r>
            <a:r>
              <a:rPr lang="it-IT" b="1" err="1">
                <a:ea typeface="Calibri"/>
                <a:cs typeface="Calibri"/>
              </a:rPr>
              <a:t>possible</a:t>
            </a:r>
            <a:r>
              <a:rPr lang="it-IT" b="1" dirty="0">
                <a:ea typeface="Calibri"/>
                <a:cs typeface="Calibri"/>
              </a:rPr>
              <a:t>. </a:t>
            </a:r>
          </a:p>
        </p:txBody>
      </p:sp>
    </p:spTree>
    <p:extLst>
      <p:ext uri="{BB962C8B-B14F-4D97-AF65-F5344CB8AC3E}">
        <p14:creationId xmlns:p14="http://schemas.microsoft.com/office/powerpoint/2010/main" val="124423836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Front steps and columns of a majestic city building">
            <a:extLst>
              <a:ext uri="{FF2B5EF4-FFF2-40B4-BE49-F238E27FC236}">
                <a16:creationId xmlns:a16="http://schemas.microsoft.com/office/drawing/2014/main" id="{7274D86C-6D07-4519-1924-BA1FA942B581}"/>
              </a:ext>
            </a:extLst>
          </p:cNvPr>
          <p:cNvPicPr>
            <a:picLocks noChangeAspect="1"/>
          </p:cNvPicPr>
          <p:nvPr/>
        </p:nvPicPr>
        <p:blipFill rotWithShape="1">
          <a:blip r:embed="rId2"/>
          <a:srcRect l="6024" r="-3" b="-3"/>
          <a:stretch/>
        </p:blipFill>
        <p:spPr>
          <a:xfrm>
            <a:off x="1" y="10"/>
            <a:ext cx="9669642" cy="6857990"/>
          </a:xfrm>
          <a:prstGeom prst="rect">
            <a:avLst/>
          </a:prstGeom>
        </p:spPr>
      </p:pic>
      <p:sp>
        <p:nvSpPr>
          <p:cNvPr id="11" name="Rectangle 1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C25D2A5F-21BA-063D-B43A-4340D170367D}"/>
              </a:ext>
            </a:extLst>
          </p:cNvPr>
          <p:cNvSpPr>
            <a:spLocks noGrp="1"/>
          </p:cNvSpPr>
          <p:nvPr>
            <p:ph type="title"/>
          </p:nvPr>
        </p:nvSpPr>
        <p:spPr>
          <a:xfrm>
            <a:off x="7531610" y="365125"/>
            <a:ext cx="3822189" cy="1899912"/>
          </a:xfrm>
        </p:spPr>
        <p:txBody>
          <a:bodyPr>
            <a:normAutofit/>
          </a:bodyPr>
          <a:lstStyle/>
          <a:p>
            <a:r>
              <a:rPr lang="it-IT" sz="4000">
                <a:ea typeface="Calibri Light"/>
                <a:cs typeface="Calibri Light"/>
              </a:rPr>
              <a:t>Article 9 ACCESS TO JUSTICE</a:t>
            </a:r>
            <a:endParaRPr lang="it-IT" sz="4000"/>
          </a:p>
        </p:txBody>
      </p:sp>
      <p:sp>
        <p:nvSpPr>
          <p:cNvPr id="3" name="Segnaposto contenuto 2">
            <a:extLst>
              <a:ext uri="{FF2B5EF4-FFF2-40B4-BE49-F238E27FC236}">
                <a16:creationId xmlns:a16="http://schemas.microsoft.com/office/drawing/2014/main" id="{53A4C7A1-F064-1378-1ADF-932B70634317}"/>
              </a:ext>
            </a:extLst>
          </p:cNvPr>
          <p:cNvSpPr>
            <a:spLocks noGrp="1"/>
          </p:cNvSpPr>
          <p:nvPr>
            <p:ph idx="1"/>
          </p:nvPr>
        </p:nvSpPr>
        <p:spPr>
          <a:xfrm>
            <a:off x="6634573" y="2434201"/>
            <a:ext cx="4719226" cy="3742762"/>
          </a:xfrm>
        </p:spPr>
        <p:txBody>
          <a:bodyPr vert="horz" lIns="91440" tIns="45720" rIns="91440" bIns="45720" rtlCol="0" anchor="t">
            <a:normAutofit/>
          </a:bodyPr>
          <a:lstStyle/>
          <a:p>
            <a:pPr marL="0" indent="0" algn="just">
              <a:buNone/>
            </a:pPr>
            <a:r>
              <a:rPr lang="it-IT" dirty="0">
                <a:ea typeface="Calibri"/>
                <a:cs typeface="Calibri"/>
              </a:rPr>
              <a:t>Access to </a:t>
            </a:r>
            <a:r>
              <a:rPr lang="it-IT" dirty="0" err="1">
                <a:ea typeface="Calibri"/>
                <a:cs typeface="Calibri"/>
              </a:rPr>
              <a:t>justice</a:t>
            </a:r>
            <a:r>
              <a:rPr lang="it-IT" dirty="0">
                <a:ea typeface="Calibri"/>
                <a:cs typeface="Calibri"/>
              </a:rPr>
              <a:t> </a:t>
            </a:r>
            <a:r>
              <a:rPr lang="it-IT" dirty="0" err="1">
                <a:ea typeface="Calibri"/>
                <a:cs typeface="Calibri"/>
              </a:rPr>
              <a:t>refers</a:t>
            </a:r>
            <a:r>
              <a:rPr lang="it-IT" dirty="0">
                <a:ea typeface="Calibri"/>
                <a:cs typeface="Calibri"/>
              </a:rPr>
              <a:t> to the </a:t>
            </a:r>
            <a:r>
              <a:rPr lang="it-IT" dirty="0" err="1">
                <a:ea typeface="Calibri"/>
                <a:cs typeface="Calibri"/>
              </a:rPr>
              <a:t>public’s</a:t>
            </a:r>
            <a:r>
              <a:rPr lang="it-IT" dirty="0">
                <a:ea typeface="Calibri"/>
                <a:cs typeface="Calibri"/>
              </a:rPr>
              <a:t> </a:t>
            </a:r>
            <a:r>
              <a:rPr lang="it-IT" dirty="0" err="1">
                <a:ea typeface="Calibri"/>
                <a:cs typeface="Calibri"/>
              </a:rPr>
              <a:t>right</a:t>
            </a:r>
            <a:r>
              <a:rPr lang="it-IT" dirty="0">
                <a:ea typeface="Calibri"/>
                <a:cs typeface="Calibri"/>
              </a:rPr>
              <a:t> t</a:t>
            </a:r>
            <a:r>
              <a:rPr lang="it-IT" b="1" dirty="0">
                <a:ea typeface="Calibri"/>
                <a:cs typeface="Calibri"/>
              </a:rPr>
              <a:t>o review by a court or </a:t>
            </a:r>
            <a:r>
              <a:rPr lang="it-IT" b="1" dirty="0" err="1">
                <a:ea typeface="Calibri"/>
                <a:cs typeface="Calibri"/>
              </a:rPr>
              <a:t>another</a:t>
            </a:r>
            <a:r>
              <a:rPr lang="it-IT" b="1" dirty="0">
                <a:ea typeface="Calibri"/>
                <a:cs typeface="Calibri"/>
              </a:rPr>
              <a:t> </a:t>
            </a:r>
            <a:r>
              <a:rPr lang="it-IT" b="1" dirty="0" err="1">
                <a:ea typeface="Calibri"/>
                <a:cs typeface="Calibri"/>
              </a:rPr>
              <a:t>independent</a:t>
            </a:r>
            <a:r>
              <a:rPr lang="it-IT" b="1" dirty="0">
                <a:ea typeface="Calibri"/>
                <a:cs typeface="Calibri"/>
              </a:rPr>
              <a:t> body</a:t>
            </a:r>
            <a:r>
              <a:rPr lang="it-IT" dirty="0">
                <a:ea typeface="Calibri"/>
                <a:cs typeface="Calibri"/>
              </a:rPr>
              <a:t> to </a:t>
            </a:r>
            <a:r>
              <a:rPr lang="it-IT" dirty="0" err="1">
                <a:ea typeface="Calibri"/>
                <a:cs typeface="Calibri"/>
              </a:rPr>
              <a:t>ensure</a:t>
            </a:r>
            <a:r>
              <a:rPr lang="it-IT" dirty="0">
                <a:ea typeface="Calibri"/>
                <a:cs typeface="Calibri"/>
              </a:rPr>
              <a:t> </a:t>
            </a:r>
            <a:r>
              <a:rPr lang="it-IT" dirty="0" err="1">
                <a:ea typeface="Calibri"/>
                <a:cs typeface="Calibri"/>
              </a:rPr>
              <a:t>that</a:t>
            </a:r>
            <a:r>
              <a:rPr lang="it-IT" dirty="0">
                <a:ea typeface="Calibri"/>
                <a:cs typeface="Calibri"/>
              </a:rPr>
              <a:t> public </a:t>
            </a:r>
            <a:r>
              <a:rPr lang="it-IT" dirty="0" err="1">
                <a:ea typeface="Calibri"/>
                <a:cs typeface="Calibri"/>
              </a:rPr>
              <a:t>authorities</a:t>
            </a:r>
            <a:r>
              <a:rPr lang="it-IT" dirty="0">
                <a:ea typeface="Calibri"/>
                <a:cs typeface="Calibri"/>
              </a:rPr>
              <a:t> </a:t>
            </a:r>
            <a:r>
              <a:rPr lang="it-IT" dirty="0" err="1">
                <a:ea typeface="Calibri"/>
                <a:cs typeface="Calibri"/>
              </a:rPr>
              <a:t>respect</a:t>
            </a:r>
            <a:r>
              <a:rPr lang="it-IT" dirty="0">
                <a:ea typeface="Calibri"/>
                <a:cs typeface="Calibri"/>
              </a:rPr>
              <a:t> the </a:t>
            </a:r>
            <a:r>
              <a:rPr lang="it-IT" dirty="0" err="1">
                <a:ea typeface="Calibri"/>
                <a:cs typeface="Calibri"/>
              </a:rPr>
              <a:t>rights</a:t>
            </a:r>
            <a:r>
              <a:rPr lang="it-IT" dirty="0">
                <a:ea typeface="Calibri"/>
                <a:cs typeface="Calibri"/>
              </a:rPr>
              <a:t> to access to information and public </a:t>
            </a:r>
            <a:r>
              <a:rPr lang="it-IT" dirty="0" err="1">
                <a:ea typeface="Calibri"/>
                <a:cs typeface="Calibri"/>
              </a:rPr>
              <a:t>participation</a:t>
            </a:r>
            <a:r>
              <a:rPr lang="it-IT" dirty="0">
                <a:ea typeface="Calibri"/>
                <a:cs typeface="Calibri"/>
              </a:rPr>
              <a:t>, and </a:t>
            </a:r>
            <a:r>
              <a:rPr lang="it-IT" dirty="0" err="1">
                <a:ea typeface="Calibri"/>
                <a:cs typeface="Calibri"/>
              </a:rPr>
              <a:t>environmental</a:t>
            </a:r>
            <a:r>
              <a:rPr lang="it-IT" dirty="0">
                <a:ea typeface="Calibri"/>
                <a:cs typeface="Calibri"/>
              </a:rPr>
              <a:t> </a:t>
            </a:r>
            <a:r>
              <a:rPr lang="it-IT" dirty="0" err="1">
                <a:ea typeface="Calibri"/>
                <a:cs typeface="Calibri"/>
              </a:rPr>
              <a:t>law</a:t>
            </a:r>
            <a:r>
              <a:rPr lang="it-IT" dirty="0">
                <a:ea typeface="Calibri"/>
                <a:cs typeface="Calibri"/>
              </a:rPr>
              <a:t> in general.</a:t>
            </a:r>
          </a:p>
        </p:txBody>
      </p:sp>
    </p:spTree>
    <p:extLst>
      <p:ext uri="{BB962C8B-B14F-4D97-AF65-F5344CB8AC3E}">
        <p14:creationId xmlns:p14="http://schemas.microsoft.com/office/powerpoint/2010/main" val="209083462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EDD92D6-5543-C58F-859F-92D3E6D7DA34}"/>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C50CC19A-C2DF-2777-8ABD-6FD541666279}"/>
              </a:ext>
            </a:extLst>
          </p:cNvPr>
          <p:cNvSpPr>
            <a:spLocks noGrp="1"/>
          </p:cNvSpPr>
          <p:nvPr>
            <p:ph type="title"/>
          </p:nvPr>
        </p:nvSpPr>
        <p:spPr>
          <a:xfrm>
            <a:off x="5297762" y="329184"/>
            <a:ext cx="6251110" cy="1783080"/>
          </a:xfrm>
        </p:spPr>
        <p:txBody>
          <a:bodyPr anchor="b">
            <a:normAutofit/>
          </a:bodyPr>
          <a:lstStyle/>
          <a:p>
            <a:r>
              <a:rPr lang="it-IT" sz="5400">
                <a:ea typeface="Calibri Light"/>
                <a:cs typeface="Calibri Light"/>
              </a:rPr>
              <a:t>Article 9 ACCESS TO JUSTICE</a:t>
            </a:r>
            <a:endParaRPr lang="it-IT" sz="5400"/>
          </a:p>
        </p:txBody>
      </p:sp>
      <p:pic>
        <p:nvPicPr>
          <p:cNvPr id="5" name="Picture 4" descr="Front steps and columns of a majestic city building">
            <a:extLst>
              <a:ext uri="{FF2B5EF4-FFF2-40B4-BE49-F238E27FC236}">
                <a16:creationId xmlns:a16="http://schemas.microsoft.com/office/drawing/2014/main" id="{2D099332-C5B6-4441-E2A3-52395E41444A}"/>
              </a:ext>
            </a:extLst>
          </p:cNvPr>
          <p:cNvPicPr>
            <a:picLocks noChangeAspect="1"/>
          </p:cNvPicPr>
          <p:nvPr/>
        </p:nvPicPr>
        <p:blipFill rotWithShape="1">
          <a:blip r:embed="rId2"/>
          <a:srcRect l="33412" r="21323" b="-3"/>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1"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64448CA7-3839-8505-3542-5C6A244E6EF2}"/>
              </a:ext>
            </a:extLst>
          </p:cNvPr>
          <p:cNvSpPr>
            <a:spLocks noGrp="1"/>
          </p:cNvSpPr>
          <p:nvPr>
            <p:ph idx="1"/>
          </p:nvPr>
        </p:nvSpPr>
        <p:spPr>
          <a:xfrm>
            <a:off x="5297762" y="2706624"/>
            <a:ext cx="6251110" cy="3483864"/>
          </a:xfrm>
        </p:spPr>
        <p:txBody>
          <a:bodyPr vert="horz" lIns="91440" tIns="45720" rIns="91440" bIns="45720" rtlCol="0" anchor="t">
            <a:normAutofit/>
          </a:bodyPr>
          <a:lstStyle/>
          <a:p>
            <a:pPr marL="0" indent="0" algn="just">
              <a:buNone/>
            </a:pPr>
            <a:r>
              <a:rPr lang="it-IT" sz="2200" err="1">
                <a:ea typeface="Calibri"/>
                <a:cs typeface="Calibri"/>
              </a:rPr>
              <a:t>Each</a:t>
            </a:r>
            <a:r>
              <a:rPr lang="it-IT" sz="2200" dirty="0">
                <a:ea typeface="Calibri"/>
                <a:cs typeface="Calibri"/>
              </a:rPr>
              <a:t> Party </a:t>
            </a:r>
            <a:r>
              <a:rPr lang="it-IT" sz="2200" err="1">
                <a:ea typeface="Calibri"/>
                <a:cs typeface="Calibri"/>
              </a:rPr>
              <a:t>shall</a:t>
            </a:r>
            <a:r>
              <a:rPr lang="it-IT" sz="2200" dirty="0">
                <a:ea typeface="Calibri"/>
                <a:cs typeface="Calibri"/>
              </a:rPr>
              <a:t>, </a:t>
            </a:r>
            <a:r>
              <a:rPr lang="it-IT" sz="2200" err="1">
                <a:ea typeface="Calibri"/>
                <a:cs typeface="Calibri"/>
              </a:rPr>
              <a:t>within</a:t>
            </a:r>
            <a:r>
              <a:rPr lang="it-IT" sz="2200" dirty="0">
                <a:ea typeface="Calibri"/>
                <a:cs typeface="Calibri"/>
              </a:rPr>
              <a:t> the framework of </a:t>
            </a:r>
            <a:r>
              <a:rPr lang="it-IT" sz="2200" err="1">
                <a:ea typeface="Calibri"/>
                <a:cs typeface="Calibri"/>
              </a:rPr>
              <a:t>its</a:t>
            </a:r>
            <a:r>
              <a:rPr lang="it-IT" sz="2200" dirty="0">
                <a:ea typeface="Calibri"/>
                <a:cs typeface="Calibri"/>
              </a:rPr>
              <a:t> national </a:t>
            </a:r>
            <a:r>
              <a:rPr lang="it-IT" sz="2200" err="1">
                <a:ea typeface="Calibri"/>
                <a:cs typeface="Calibri"/>
              </a:rPr>
              <a:t>legislation</a:t>
            </a:r>
            <a:r>
              <a:rPr lang="it-IT" sz="2200" dirty="0">
                <a:ea typeface="Calibri"/>
                <a:cs typeface="Calibri"/>
              </a:rPr>
              <a:t>, </a:t>
            </a:r>
            <a:r>
              <a:rPr lang="it-IT" sz="2200" err="1">
                <a:ea typeface="Calibri"/>
                <a:cs typeface="Calibri"/>
              </a:rPr>
              <a:t>ensure</a:t>
            </a:r>
            <a:r>
              <a:rPr lang="it-IT" sz="2200" dirty="0">
                <a:ea typeface="Calibri"/>
                <a:cs typeface="Calibri"/>
              </a:rPr>
              <a:t> </a:t>
            </a:r>
            <a:r>
              <a:rPr lang="it-IT" sz="2200" err="1">
                <a:ea typeface="Calibri"/>
                <a:cs typeface="Calibri"/>
              </a:rPr>
              <a:t>that</a:t>
            </a:r>
            <a:r>
              <a:rPr lang="it-IT" sz="2200" dirty="0">
                <a:ea typeface="Calibri"/>
                <a:cs typeface="Calibri"/>
              </a:rPr>
              <a:t> </a:t>
            </a:r>
            <a:r>
              <a:rPr lang="it-IT" sz="2200" err="1">
                <a:ea typeface="Calibri"/>
                <a:cs typeface="Calibri"/>
              </a:rPr>
              <a:t>any</a:t>
            </a:r>
            <a:r>
              <a:rPr lang="it-IT" sz="2200" dirty="0">
                <a:ea typeface="Calibri"/>
                <a:cs typeface="Calibri"/>
              </a:rPr>
              <a:t> </a:t>
            </a:r>
            <a:r>
              <a:rPr lang="it-IT" sz="2200" err="1">
                <a:ea typeface="Calibri"/>
                <a:cs typeface="Calibri"/>
              </a:rPr>
              <a:t>person</a:t>
            </a:r>
            <a:r>
              <a:rPr lang="it-IT" sz="2200" dirty="0">
                <a:ea typeface="Calibri"/>
                <a:cs typeface="Calibri"/>
              </a:rPr>
              <a:t> </a:t>
            </a:r>
            <a:r>
              <a:rPr lang="it-IT" sz="2200" err="1">
                <a:ea typeface="Calibri"/>
                <a:cs typeface="Calibri"/>
              </a:rPr>
              <a:t>who</a:t>
            </a:r>
            <a:r>
              <a:rPr lang="it-IT" sz="2200" dirty="0">
                <a:ea typeface="Calibri"/>
                <a:cs typeface="Calibri"/>
              </a:rPr>
              <a:t> </a:t>
            </a:r>
            <a:r>
              <a:rPr lang="it-IT" sz="2200" err="1">
                <a:ea typeface="Calibri"/>
                <a:cs typeface="Calibri"/>
              </a:rPr>
              <a:t>considers</a:t>
            </a:r>
            <a:r>
              <a:rPr lang="it-IT" sz="2200" dirty="0">
                <a:ea typeface="Calibri"/>
                <a:cs typeface="Calibri"/>
              </a:rPr>
              <a:t> </a:t>
            </a:r>
            <a:r>
              <a:rPr lang="it-IT" sz="2200" err="1">
                <a:ea typeface="Calibri"/>
                <a:cs typeface="Calibri"/>
              </a:rPr>
              <a:t>that</a:t>
            </a:r>
            <a:r>
              <a:rPr lang="it-IT" sz="2200" dirty="0">
                <a:ea typeface="Calibri"/>
                <a:cs typeface="Calibri"/>
              </a:rPr>
              <a:t> </a:t>
            </a:r>
            <a:r>
              <a:rPr lang="it-IT" sz="2200" err="1">
                <a:ea typeface="Calibri"/>
                <a:cs typeface="Calibri"/>
              </a:rPr>
              <a:t>his</a:t>
            </a:r>
            <a:r>
              <a:rPr lang="it-IT" sz="2200" dirty="0">
                <a:ea typeface="Calibri"/>
                <a:cs typeface="Calibri"/>
              </a:rPr>
              <a:t> or </a:t>
            </a:r>
            <a:r>
              <a:rPr lang="it-IT" sz="2200" err="1">
                <a:ea typeface="Calibri"/>
                <a:cs typeface="Calibri"/>
              </a:rPr>
              <a:t>her</a:t>
            </a:r>
            <a:r>
              <a:rPr lang="it-IT" sz="2200" dirty="0">
                <a:ea typeface="Calibri"/>
                <a:cs typeface="Calibri"/>
              </a:rPr>
              <a:t> </a:t>
            </a:r>
            <a:r>
              <a:rPr lang="it-IT" sz="2200" err="1">
                <a:ea typeface="Calibri"/>
                <a:cs typeface="Calibri"/>
              </a:rPr>
              <a:t>request</a:t>
            </a:r>
            <a:r>
              <a:rPr lang="it-IT" sz="2200" dirty="0">
                <a:ea typeface="Calibri"/>
                <a:cs typeface="Calibri"/>
              </a:rPr>
              <a:t> for information under </a:t>
            </a:r>
            <a:r>
              <a:rPr lang="it-IT" sz="2200" err="1">
                <a:ea typeface="Calibri"/>
                <a:cs typeface="Calibri"/>
              </a:rPr>
              <a:t>article</a:t>
            </a:r>
            <a:r>
              <a:rPr lang="it-IT" sz="2200" dirty="0">
                <a:ea typeface="Calibri"/>
                <a:cs typeface="Calibri"/>
              </a:rPr>
              <a:t> 4 </a:t>
            </a:r>
            <a:r>
              <a:rPr lang="it-IT" sz="2200" err="1">
                <a:ea typeface="Calibri"/>
                <a:cs typeface="Calibri"/>
              </a:rPr>
              <a:t>has</a:t>
            </a:r>
            <a:r>
              <a:rPr lang="it-IT" sz="2200" dirty="0">
                <a:ea typeface="Calibri"/>
                <a:cs typeface="Calibri"/>
              </a:rPr>
              <a:t> </a:t>
            </a:r>
            <a:r>
              <a:rPr lang="it-IT" sz="2200" err="1">
                <a:ea typeface="Calibri"/>
                <a:cs typeface="Calibri"/>
              </a:rPr>
              <a:t>been</a:t>
            </a:r>
            <a:r>
              <a:rPr lang="it-IT" sz="2200" dirty="0">
                <a:ea typeface="Calibri"/>
                <a:cs typeface="Calibri"/>
              </a:rPr>
              <a:t> </a:t>
            </a:r>
            <a:r>
              <a:rPr lang="it-IT" sz="2200" err="1">
                <a:ea typeface="Calibri"/>
                <a:cs typeface="Calibri"/>
              </a:rPr>
              <a:t>ignored</a:t>
            </a:r>
            <a:r>
              <a:rPr lang="it-IT" sz="2200" dirty="0">
                <a:ea typeface="Calibri"/>
                <a:cs typeface="Calibri"/>
              </a:rPr>
              <a:t>, </a:t>
            </a:r>
            <a:r>
              <a:rPr lang="it-IT" sz="2200" err="1">
                <a:ea typeface="Calibri"/>
                <a:cs typeface="Calibri"/>
              </a:rPr>
              <a:t>wrongfully</a:t>
            </a:r>
            <a:r>
              <a:rPr lang="it-IT" sz="2200" dirty="0">
                <a:ea typeface="Calibri"/>
                <a:cs typeface="Calibri"/>
              </a:rPr>
              <a:t> </a:t>
            </a:r>
            <a:r>
              <a:rPr lang="it-IT" sz="2200" err="1">
                <a:ea typeface="Calibri"/>
                <a:cs typeface="Calibri"/>
              </a:rPr>
              <a:t>refused</a:t>
            </a:r>
            <a:r>
              <a:rPr lang="it-IT" sz="2200" dirty="0">
                <a:ea typeface="Calibri"/>
                <a:cs typeface="Calibri"/>
              </a:rPr>
              <a:t>, </a:t>
            </a:r>
            <a:r>
              <a:rPr lang="it-IT" sz="2200" err="1">
                <a:ea typeface="Calibri"/>
                <a:cs typeface="Calibri"/>
              </a:rPr>
              <a:t>whether</a:t>
            </a:r>
            <a:r>
              <a:rPr lang="it-IT" sz="2200" dirty="0">
                <a:ea typeface="Calibri"/>
                <a:cs typeface="Calibri"/>
              </a:rPr>
              <a:t> in part or in full, </a:t>
            </a:r>
            <a:r>
              <a:rPr lang="it-IT" sz="2200" err="1">
                <a:ea typeface="Calibri"/>
                <a:cs typeface="Calibri"/>
              </a:rPr>
              <a:t>inadequately</a:t>
            </a:r>
            <a:r>
              <a:rPr lang="it-IT" sz="2200" dirty="0">
                <a:ea typeface="Calibri"/>
                <a:cs typeface="Calibri"/>
              </a:rPr>
              <a:t> </a:t>
            </a:r>
            <a:r>
              <a:rPr lang="it-IT" sz="2200" err="1">
                <a:ea typeface="Calibri"/>
                <a:cs typeface="Calibri"/>
              </a:rPr>
              <a:t>answered</a:t>
            </a:r>
            <a:r>
              <a:rPr lang="it-IT" sz="2200" dirty="0">
                <a:ea typeface="Calibri"/>
                <a:cs typeface="Calibri"/>
              </a:rPr>
              <a:t>, or </a:t>
            </a:r>
            <a:r>
              <a:rPr lang="it-IT" sz="2200" err="1">
                <a:ea typeface="Calibri"/>
                <a:cs typeface="Calibri"/>
              </a:rPr>
              <a:t>otherwise</a:t>
            </a:r>
            <a:r>
              <a:rPr lang="it-IT" sz="2200" dirty="0">
                <a:ea typeface="Calibri"/>
                <a:cs typeface="Calibri"/>
              </a:rPr>
              <a:t> </a:t>
            </a:r>
            <a:r>
              <a:rPr lang="it-IT" sz="2200" err="1">
                <a:ea typeface="Calibri"/>
                <a:cs typeface="Calibri"/>
              </a:rPr>
              <a:t>not</a:t>
            </a:r>
            <a:r>
              <a:rPr lang="it-IT" sz="2200" dirty="0">
                <a:ea typeface="Calibri"/>
                <a:cs typeface="Calibri"/>
              </a:rPr>
              <a:t> </a:t>
            </a:r>
            <a:r>
              <a:rPr lang="it-IT" sz="2200" err="1">
                <a:ea typeface="Calibri"/>
                <a:cs typeface="Calibri"/>
              </a:rPr>
              <a:t>dealt</a:t>
            </a:r>
            <a:r>
              <a:rPr lang="it-IT" sz="2200" dirty="0">
                <a:ea typeface="Calibri"/>
                <a:cs typeface="Calibri"/>
              </a:rPr>
              <a:t> with in </a:t>
            </a:r>
            <a:r>
              <a:rPr lang="it-IT" sz="2200" err="1">
                <a:ea typeface="Calibri"/>
                <a:cs typeface="Calibri"/>
              </a:rPr>
              <a:t>accordance</a:t>
            </a:r>
            <a:r>
              <a:rPr lang="it-IT" sz="2200" dirty="0">
                <a:ea typeface="Calibri"/>
                <a:cs typeface="Calibri"/>
              </a:rPr>
              <a:t> with the </a:t>
            </a:r>
            <a:r>
              <a:rPr lang="it-IT" sz="2200" err="1">
                <a:ea typeface="Calibri"/>
                <a:cs typeface="Calibri"/>
              </a:rPr>
              <a:t>provisions</a:t>
            </a:r>
            <a:r>
              <a:rPr lang="it-IT" sz="2200" dirty="0">
                <a:ea typeface="Calibri"/>
                <a:cs typeface="Calibri"/>
              </a:rPr>
              <a:t> of </a:t>
            </a:r>
            <a:r>
              <a:rPr lang="it-IT" sz="2200" err="1">
                <a:ea typeface="Calibri"/>
                <a:cs typeface="Calibri"/>
              </a:rPr>
              <a:t>that</a:t>
            </a:r>
            <a:r>
              <a:rPr lang="it-IT" sz="2200" dirty="0">
                <a:ea typeface="Calibri"/>
                <a:cs typeface="Calibri"/>
              </a:rPr>
              <a:t> </a:t>
            </a:r>
            <a:r>
              <a:rPr lang="it-IT" sz="2200" err="1">
                <a:ea typeface="Calibri"/>
                <a:cs typeface="Calibri"/>
              </a:rPr>
              <a:t>article</a:t>
            </a:r>
            <a:r>
              <a:rPr lang="it-IT" sz="2200" dirty="0">
                <a:ea typeface="Calibri"/>
                <a:cs typeface="Calibri"/>
              </a:rPr>
              <a:t>, </a:t>
            </a:r>
            <a:r>
              <a:rPr lang="it-IT" sz="2200" b="1" err="1">
                <a:ea typeface="Calibri"/>
                <a:cs typeface="Calibri"/>
              </a:rPr>
              <a:t>has</a:t>
            </a:r>
            <a:r>
              <a:rPr lang="it-IT" sz="2200" b="1" dirty="0">
                <a:ea typeface="Calibri"/>
                <a:cs typeface="Calibri"/>
              </a:rPr>
              <a:t> access to a review procedure </a:t>
            </a:r>
            <a:r>
              <a:rPr lang="it-IT" sz="2200" b="1" err="1">
                <a:ea typeface="Calibri"/>
                <a:cs typeface="Calibri"/>
              </a:rPr>
              <a:t>before</a:t>
            </a:r>
            <a:r>
              <a:rPr lang="it-IT" sz="2200" b="1" dirty="0">
                <a:ea typeface="Calibri"/>
                <a:cs typeface="Calibri"/>
              </a:rPr>
              <a:t> a court of </a:t>
            </a:r>
            <a:r>
              <a:rPr lang="it-IT" sz="2200" b="1" err="1">
                <a:ea typeface="Calibri"/>
                <a:cs typeface="Calibri"/>
              </a:rPr>
              <a:t>law</a:t>
            </a:r>
            <a:r>
              <a:rPr lang="it-IT" sz="2200" b="1" dirty="0">
                <a:ea typeface="Calibri"/>
                <a:cs typeface="Calibri"/>
              </a:rPr>
              <a:t> or </a:t>
            </a:r>
            <a:r>
              <a:rPr lang="it-IT" sz="2200" b="1" err="1">
                <a:ea typeface="Calibri"/>
                <a:cs typeface="Calibri"/>
              </a:rPr>
              <a:t>another</a:t>
            </a:r>
            <a:r>
              <a:rPr lang="it-IT" sz="2200" b="1" dirty="0">
                <a:ea typeface="Calibri"/>
                <a:cs typeface="Calibri"/>
              </a:rPr>
              <a:t> </a:t>
            </a:r>
            <a:r>
              <a:rPr lang="it-IT" sz="2200" b="1" err="1">
                <a:ea typeface="Calibri"/>
                <a:cs typeface="Calibri"/>
              </a:rPr>
              <a:t>independent</a:t>
            </a:r>
            <a:r>
              <a:rPr lang="it-IT" sz="2200" b="1" dirty="0">
                <a:ea typeface="Calibri"/>
                <a:cs typeface="Calibri"/>
              </a:rPr>
              <a:t> and </a:t>
            </a:r>
            <a:r>
              <a:rPr lang="it-IT" sz="2200" b="1" err="1">
                <a:ea typeface="Calibri"/>
                <a:cs typeface="Calibri"/>
              </a:rPr>
              <a:t>impartial</a:t>
            </a:r>
            <a:r>
              <a:rPr lang="it-IT" sz="2200" b="1" dirty="0">
                <a:ea typeface="Calibri"/>
                <a:cs typeface="Calibri"/>
              </a:rPr>
              <a:t> body </a:t>
            </a:r>
            <a:r>
              <a:rPr lang="it-IT" sz="2200" b="1" err="1">
                <a:ea typeface="Calibri"/>
                <a:cs typeface="Calibri"/>
              </a:rPr>
              <a:t>established</a:t>
            </a:r>
            <a:r>
              <a:rPr lang="it-IT" sz="2200" b="1" dirty="0">
                <a:ea typeface="Calibri"/>
                <a:cs typeface="Calibri"/>
              </a:rPr>
              <a:t> by </a:t>
            </a:r>
            <a:r>
              <a:rPr lang="it-IT" sz="2200" b="1" err="1">
                <a:ea typeface="Calibri"/>
                <a:cs typeface="Calibri"/>
              </a:rPr>
              <a:t>law</a:t>
            </a:r>
            <a:r>
              <a:rPr lang="it-IT" sz="2200" b="1" dirty="0">
                <a:ea typeface="Calibri"/>
                <a:cs typeface="Calibri"/>
              </a:rPr>
              <a:t>.</a:t>
            </a:r>
            <a:endParaRPr lang="it-IT" b="1" dirty="0">
              <a:ea typeface="Calibri"/>
              <a:cs typeface="Calibri"/>
            </a:endParaRPr>
          </a:p>
        </p:txBody>
      </p:sp>
    </p:spTree>
    <p:extLst>
      <p:ext uri="{BB962C8B-B14F-4D97-AF65-F5344CB8AC3E}">
        <p14:creationId xmlns:p14="http://schemas.microsoft.com/office/powerpoint/2010/main" val="407453320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BCA4A8F-E88E-0AFD-7204-6B2B12FC9781}"/>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Front steps and columns of a majestic city building">
            <a:extLst>
              <a:ext uri="{FF2B5EF4-FFF2-40B4-BE49-F238E27FC236}">
                <a16:creationId xmlns:a16="http://schemas.microsoft.com/office/drawing/2014/main" id="{1F3A4F80-D07D-4DBB-C4C7-20FBE53D00E4}"/>
              </a:ext>
            </a:extLst>
          </p:cNvPr>
          <p:cNvPicPr>
            <a:picLocks noChangeAspect="1"/>
          </p:cNvPicPr>
          <p:nvPr/>
        </p:nvPicPr>
        <p:blipFill rotWithShape="1">
          <a:blip r:embed="rId2"/>
          <a:srcRect l="6024" r="-3" b="-3"/>
          <a:stretch/>
        </p:blipFill>
        <p:spPr>
          <a:xfrm>
            <a:off x="1" y="10"/>
            <a:ext cx="9669642" cy="6857990"/>
          </a:xfrm>
          <a:prstGeom prst="rect">
            <a:avLst/>
          </a:prstGeom>
        </p:spPr>
      </p:pic>
      <p:sp>
        <p:nvSpPr>
          <p:cNvPr id="11" name="Rectangle 1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D3D97BD6-91AC-132E-1561-7C184E8F649F}"/>
              </a:ext>
            </a:extLst>
          </p:cNvPr>
          <p:cNvSpPr>
            <a:spLocks noGrp="1"/>
          </p:cNvSpPr>
          <p:nvPr>
            <p:ph type="title"/>
          </p:nvPr>
        </p:nvSpPr>
        <p:spPr>
          <a:xfrm>
            <a:off x="7531610" y="365125"/>
            <a:ext cx="3822189" cy="1899912"/>
          </a:xfrm>
        </p:spPr>
        <p:txBody>
          <a:bodyPr>
            <a:normAutofit/>
          </a:bodyPr>
          <a:lstStyle/>
          <a:p>
            <a:r>
              <a:rPr lang="it-IT" sz="4000">
                <a:ea typeface="Calibri Light"/>
                <a:cs typeface="Calibri Light"/>
              </a:rPr>
              <a:t>Article 9 ACCESS TO JUSTICE</a:t>
            </a:r>
            <a:endParaRPr lang="it-IT" sz="4000"/>
          </a:p>
        </p:txBody>
      </p:sp>
      <p:sp>
        <p:nvSpPr>
          <p:cNvPr id="3" name="Segnaposto contenuto 2">
            <a:extLst>
              <a:ext uri="{FF2B5EF4-FFF2-40B4-BE49-F238E27FC236}">
                <a16:creationId xmlns:a16="http://schemas.microsoft.com/office/drawing/2014/main" id="{AF80C33B-C5FE-02F8-C2AB-7C6C7608F074}"/>
              </a:ext>
            </a:extLst>
          </p:cNvPr>
          <p:cNvSpPr>
            <a:spLocks noGrp="1"/>
          </p:cNvSpPr>
          <p:nvPr>
            <p:ph idx="1"/>
          </p:nvPr>
        </p:nvSpPr>
        <p:spPr>
          <a:xfrm>
            <a:off x="6162219" y="2434201"/>
            <a:ext cx="5191580" cy="3742762"/>
          </a:xfrm>
        </p:spPr>
        <p:txBody>
          <a:bodyPr vert="horz" lIns="91440" tIns="45720" rIns="91440" bIns="45720" rtlCol="0" anchor="t">
            <a:normAutofit/>
          </a:bodyPr>
          <a:lstStyle/>
          <a:p>
            <a:pPr marL="0" indent="0" algn="just">
              <a:buNone/>
            </a:pPr>
            <a:r>
              <a:rPr lang="it-IT" sz="2400" dirty="0">
                <a:ea typeface="Calibri"/>
                <a:cs typeface="Calibri"/>
              </a:rPr>
              <a:t> In the </a:t>
            </a:r>
            <a:r>
              <a:rPr lang="it-IT" sz="2400" err="1">
                <a:ea typeface="Calibri"/>
                <a:cs typeface="Calibri"/>
              </a:rPr>
              <a:t>circumstances</a:t>
            </a:r>
            <a:r>
              <a:rPr lang="it-IT" sz="2400" dirty="0">
                <a:ea typeface="Calibri"/>
                <a:cs typeface="Calibri"/>
              </a:rPr>
              <a:t> </a:t>
            </a:r>
            <a:r>
              <a:rPr lang="it-IT" sz="2400" err="1">
                <a:ea typeface="Calibri"/>
                <a:cs typeface="Calibri"/>
              </a:rPr>
              <a:t>where</a:t>
            </a:r>
            <a:r>
              <a:rPr lang="it-IT" sz="2400" dirty="0">
                <a:ea typeface="Calibri"/>
                <a:cs typeface="Calibri"/>
              </a:rPr>
              <a:t> a Party </a:t>
            </a:r>
            <a:r>
              <a:rPr lang="it-IT" sz="2400" err="1">
                <a:ea typeface="Calibri"/>
                <a:cs typeface="Calibri"/>
              </a:rPr>
              <a:t>provides</a:t>
            </a:r>
            <a:r>
              <a:rPr lang="it-IT" sz="2400" dirty="0">
                <a:ea typeface="Calibri"/>
                <a:cs typeface="Calibri"/>
              </a:rPr>
              <a:t> for </a:t>
            </a:r>
            <a:r>
              <a:rPr lang="it-IT" sz="2400" err="1">
                <a:ea typeface="Calibri"/>
                <a:cs typeface="Calibri"/>
              </a:rPr>
              <a:t>such</a:t>
            </a:r>
            <a:r>
              <a:rPr lang="it-IT" sz="2400" dirty="0">
                <a:ea typeface="Calibri"/>
                <a:cs typeface="Calibri"/>
              </a:rPr>
              <a:t> a review by a court of </a:t>
            </a:r>
            <a:r>
              <a:rPr lang="it-IT" sz="2400" err="1">
                <a:ea typeface="Calibri"/>
                <a:cs typeface="Calibri"/>
              </a:rPr>
              <a:t>law</a:t>
            </a:r>
            <a:r>
              <a:rPr lang="it-IT" sz="2400" dirty="0">
                <a:ea typeface="Calibri"/>
                <a:cs typeface="Calibri"/>
              </a:rPr>
              <a:t>, </a:t>
            </a:r>
            <a:r>
              <a:rPr lang="it-IT" sz="2400" err="1">
                <a:ea typeface="Calibri"/>
                <a:cs typeface="Calibri"/>
              </a:rPr>
              <a:t>it</a:t>
            </a:r>
            <a:r>
              <a:rPr lang="it-IT" sz="2400" dirty="0">
                <a:ea typeface="Calibri"/>
                <a:cs typeface="Calibri"/>
              </a:rPr>
              <a:t> </a:t>
            </a:r>
            <a:r>
              <a:rPr lang="it-IT" sz="2400" err="1">
                <a:ea typeface="Calibri"/>
                <a:cs typeface="Calibri"/>
              </a:rPr>
              <a:t>shall</a:t>
            </a:r>
            <a:r>
              <a:rPr lang="it-IT" sz="2400" dirty="0">
                <a:ea typeface="Calibri"/>
                <a:cs typeface="Calibri"/>
              </a:rPr>
              <a:t> </a:t>
            </a:r>
            <a:r>
              <a:rPr lang="it-IT" sz="2400" err="1">
                <a:ea typeface="Calibri"/>
                <a:cs typeface="Calibri"/>
              </a:rPr>
              <a:t>ensure</a:t>
            </a:r>
            <a:r>
              <a:rPr lang="it-IT" sz="2400" dirty="0">
                <a:ea typeface="Calibri"/>
                <a:cs typeface="Calibri"/>
              </a:rPr>
              <a:t> </a:t>
            </a:r>
            <a:r>
              <a:rPr lang="it-IT" sz="2400" err="1">
                <a:ea typeface="Calibri"/>
                <a:cs typeface="Calibri"/>
              </a:rPr>
              <a:t>that</a:t>
            </a:r>
            <a:r>
              <a:rPr lang="it-IT" sz="2400" dirty="0">
                <a:ea typeface="Calibri"/>
                <a:cs typeface="Calibri"/>
              </a:rPr>
              <a:t> </a:t>
            </a:r>
            <a:r>
              <a:rPr lang="it-IT" sz="2400" err="1">
                <a:ea typeface="Calibri"/>
                <a:cs typeface="Calibri"/>
              </a:rPr>
              <a:t>such</a:t>
            </a:r>
            <a:r>
              <a:rPr lang="it-IT" sz="2400" dirty="0">
                <a:ea typeface="Calibri"/>
                <a:cs typeface="Calibri"/>
              </a:rPr>
              <a:t> a </a:t>
            </a:r>
            <a:r>
              <a:rPr lang="it-IT" sz="2400" err="1">
                <a:ea typeface="Calibri"/>
                <a:cs typeface="Calibri"/>
              </a:rPr>
              <a:t>person</a:t>
            </a:r>
            <a:r>
              <a:rPr lang="it-IT" sz="2400" dirty="0">
                <a:ea typeface="Calibri"/>
                <a:cs typeface="Calibri"/>
              </a:rPr>
              <a:t> </a:t>
            </a:r>
            <a:r>
              <a:rPr lang="it-IT" sz="2400" err="1">
                <a:ea typeface="Calibri"/>
                <a:cs typeface="Calibri"/>
              </a:rPr>
              <a:t>also</a:t>
            </a:r>
            <a:r>
              <a:rPr lang="it-IT" sz="2400" dirty="0">
                <a:ea typeface="Calibri"/>
                <a:cs typeface="Calibri"/>
              </a:rPr>
              <a:t> </a:t>
            </a:r>
            <a:r>
              <a:rPr lang="it-IT" sz="2400" err="1">
                <a:ea typeface="Calibri"/>
                <a:cs typeface="Calibri"/>
              </a:rPr>
              <a:t>has</a:t>
            </a:r>
            <a:r>
              <a:rPr lang="it-IT" sz="2400" dirty="0">
                <a:ea typeface="Calibri"/>
                <a:cs typeface="Calibri"/>
              </a:rPr>
              <a:t> access to an </a:t>
            </a:r>
            <a:r>
              <a:rPr lang="it-IT" sz="2400" b="1" err="1">
                <a:ea typeface="Calibri"/>
                <a:cs typeface="Calibri"/>
              </a:rPr>
              <a:t>expeditious</a:t>
            </a:r>
            <a:r>
              <a:rPr lang="it-IT" sz="2400" dirty="0">
                <a:ea typeface="Calibri"/>
                <a:cs typeface="Calibri"/>
              </a:rPr>
              <a:t> </a:t>
            </a:r>
            <a:r>
              <a:rPr lang="it-IT" sz="2400" b="1" dirty="0">
                <a:ea typeface="Calibri"/>
                <a:cs typeface="Calibri"/>
              </a:rPr>
              <a:t>procedure</a:t>
            </a:r>
            <a:r>
              <a:rPr lang="it-IT" sz="2400" dirty="0">
                <a:ea typeface="Calibri"/>
                <a:cs typeface="Calibri"/>
              </a:rPr>
              <a:t> </a:t>
            </a:r>
            <a:r>
              <a:rPr lang="it-IT" sz="2400" b="1" err="1">
                <a:ea typeface="Calibri"/>
                <a:cs typeface="Calibri"/>
              </a:rPr>
              <a:t>established</a:t>
            </a:r>
            <a:r>
              <a:rPr lang="it-IT" sz="2400" b="1" dirty="0">
                <a:ea typeface="Calibri"/>
                <a:cs typeface="Calibri"/>
              </a:rPr>
              <a:t> by </a:t>
            </a:r>
            <a:r>
              <a:rPr lang="it-IT" sz="2400" b="1" err="1">
                <a:ea typeface="Calibri"/>
                <a:cs typeface="Calibri"/>
              </a:rPr>
              <a:t>law</a:t>
            </a:r>
            <a:r>
              <a:rPr lang="it-IT" sz="2400" dirty="0">
                <a:ea typeface="Calibri"/>
                <a:cs typeface="Calibri"/>
              </a:rPr>
              <a:t> </a:t>
            </a:r>
            <a:r>
              <a:rPr lang="it-IT" sz="2400" err="1">
                <a:ea typeface="Calibri"/>
                <a:cs typeface="Calibri"/>
              </a:rPr>
              <a:t>that</a:t>
            </a:r>
            <a:r>
              <a:rPr lang="it-IT" sz="2400" dirty="0">
                <a:ea typeface="Calibri"/>
                <a:cs typeface="Calibri"/>
              </a:rPr>
              <a:t> </a:t>
            </a:r>
            <a:r>
              <a:rPr lang="it-IT" sz="2400" err="1">
                <a:ea typeface="Calibri"/>
                <a:cs typeface="Calibri"/>
              </a:rPr>
              <a:t>is</a:t>
            </a:r>
            <a:r>
              <a:rPr lang="it-IT" sz="2400" dirty="0">
                <a:ea typeface="Calibri"/>
                <a:cs typeface="Calibri"/>
              </a:rPr>
              <a:t> free of </a:t>
            </a:r>
            <a:r>
              <a:rPr lang="it-IT" sz="2400" err="1">
                <a:ea typeface="Calibri"/>
                <a:cs typeface="Calibri"/>
              </a:rPr>
              <a:t>charge</a:t>
            </a:r>
            <a:r>
              <a:rPr lang="it-IT" sz="2400" dirty="0">
                <a:ea typeface="Calibri"/>
                <a:cs typeface="Calibri"/>
              </a:rPr>
              <a:t> or </a:t>
            </a:r>
            <a:r>
              <a:rPr lang="it-IT" sz="2400" err="1">
                <a:ea typeface="Calibri"/>
                <a:cs typeface="Calibri"/>
              </a:rPr>
              <a:t>inexpensive</a:t>
            </a:r>
            <a:r>
              <a:rPr lang="it-IT" sz="2400" dirty="0">
                <a:ea typeface="Calibri"/>
                <a:cs typeface="Calibri"/>
              </a:rPr>
              <a:t> for </a:t>
            </a:r>
            <a:r>
              <a:rPr lang="it-IT" sz="2400" err="1">
                <a:ea typeface="Calibri"/>
                <a:cs typeface="Calibri"/>
              </a:rPr>
              <a:t>reconsideration</a:t>
            </a:r>
            <a:r>
              <a:rPr lang="it-IT" sz="2400" dirty="0">
                <a:ea typeface="Calibri"/>
                <a:cs typeface="Calibri"/>
              </a:rPr>
              <a:t> by a public authority or review by an </a:t>
            </a:r>
            <a:r>
              <a:rPr lang="it-IT" sz="2400" err="1">
                <a:ea typeface="Calibri"/>
                <a:cs typeface="Calibri"/>
              </a:rPr>
              <a:t>independent</a:t>
            </a:r>
            <a:r>
              <a:rPr lang="it-IT" sz="2400" dirty="0">
                <a:ea typeface="Calibri"/>
                <a:cs typeface="Calibri"/>
              </a:rPr>
              <a:t> and </a:t>
            </a:r>
            <a:r>
              <a:rPr lang="it-IT" sz="2400" err="1">
                <a:ea typeface="Calibri"/>
                <a:cs typeface="Calibri"/>
              </a:rPr>
              <a:t>impartial</a:t>
            </a:r>
            <a:r>
              <a:rPr lang="it-IT" sz="2400" dirty="0">
                <a:ea typeface="Calibri"/>
                <a:cs typeface="Calibri"/>
              </a:rPr>
              <a:t> body </a:t>
            </a:r>
            <a:r>
              <a:rPr lang="it-IT" sz="2400" err="1">
                <a:ea typeface="Calibri"/>
                <a:cs typeface="Calibri"/>
              </a:rPr>
              <a:t>other</a:t>
            </a:r>
            <a:r>
              <a:rPr lang="it-IT" sz="2400" dirty="0">
                <a:ea typeface="Calibri"/>
                <a:cs typeface="Calibri"/>
              </a:rPr>
              <a:t> </a:t>
            </a:r>
            <a:r>
              <a:rPr lang="it-IT" sz="2400" err="1">
                <a:ea typeface="Calibri"/>
                <a:cs typeface="Calibri"/>
              </a:rPr>
              <a:t>than</a:t>
            </a:r>
            <a:r>
              <a:rPr lang="it-IT" sz="2400" dirty="0">
                <a:ea typeface="Calibri"/>
                <a:cs typeface="Calibri"/>
              </a:rPr>
              <a:t> a court of </a:t>
            </a:r>
            <a:r>
              <a:rPr lang="it-IT" sz="2400" err="1">
                <a:ea typeface="Calibri"/>
                <a:cs typeface="Calibri"/>
              </a:rPr>
              <a:t>law</a:t>
            </a:r>
            <a:r>
              <a:rPr lang="it-IT" sz="2400" dirty="0">
                <a:ea typeface="Calibri"/>
                <a:cs typeface="Calibri"/>
              </a:rPr>
              <a:t>.</a:t>
            </a:r>
          </a:p>
        </p:txBody>
      </p:sp>
    </p:spTree>
    <p:extLst>
      <p:ext uri="{BB962C8B-B14F-4D97-AF65-F5344CB8AC3E}">
        <p14:creationId xmlns:p14="http://schemas.microsoft.com/office/powerpoint/2010/main" val="408235108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982A14C-83E1-6D7F-0B0C-C606DD1AD1F1}"/>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0A5BE23A-8778-DCB0-4798-87A687C11C86}"/>
              </a:ext>
            </a:extLst>
          </p:cNvPr>
          <p:cNvSpPr>
            <a:spLocks noGrp="1"/>
          </p:cNvSpPr>
          <p:nvPr>
            <p:ph type="title"/>
          </p:nvPr>
        </p:nvSpPr>
        <p:spPr>
          <a:xfrm>
            <a:off x="841248" y="548640"/>
            <a:ext cx="3600860" cy="5431536"/>
          </a:xfrm>
        </p:spPr>
        <p:txBody>
          <a:bodyPr>
            <a:normAutofit/>
          </a:bodyPr>
          <a:lstStyle/>
          <a:p>
            <a:r>
              <a:rPr lang="it-IT" dirty="0">
                <a:ea typeface="Calibri Light"/>
                <a:cs typeface="Calibri Light"/>
              </a:rPr>
              <a:t>The AARHUS Convention: </a:t>
            </a:r>
            <a:r>
              <a:rPr lang="en-US" dirty="0">
                <a:ea typeface="Calibri Light"/>
                <a:cs typeface="Calibri Light"/>
              </a:rPr>
              <a:t>Which legal effects?</a:t>
            </a:r>
            <a:endParaRPr lang="en-US" dirty="0"/>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8EF96EB6-7678-F9A7-6C6E-3337AC9A8982}"/>
              </a:ext>
            </a:extLst>
          </p:cNvPr>
          <p:cNvSpPr>
            <a:spLocks noGrp="1"/>
          </p:cNvSpPr>
          <p:nvPr>
            <p:ph idx="1"/>
          </p:nvPr>
        </p:nvSpPr>
        <p:spPr>
          <a:xfrm>
            <a:off x="5126418" y="552091"/>
            <a:ext cx="6224335" cy="5431536"/>
          </a:xfrm>
        </p:spPr>
        <p:txBody>
          <a:bodyPr vert="horz" lIns="91440" tIns="45720" rIns="91440" bIns="45720" rtlCol="0" anchor="ctr">
            <a:normAutofit/>
          </a:bodyPr>
          <a:lstStyle/>
          <a:p>
            <a:pPr marL="0" indent="0" algn="just">
              <a:buNone/>
            </a:pPr>
            <a:r>
              <a:rPr lang="en-US" sz="2200" dirty="0">
                <a:ea typeface="Calibri"/>
                <a:cs typeface="Calibri"/>
              </a:rPr>
              <a:t>As an international agreement, the Aarhus convention </a:t>
            </a:r>
            <a:r>
              <a:rPr lang="en-US" sz="2200" b="1" dirty="0">
                <a:ea typeface="Calibri"/>
                <a:cs typeface="Calibri"/>
              </a:rPr>
              <a:t>is not directly legally binding</a:t>
            </a:r>
            <a:r>
              <a:rPr lang="en-US" sz="2200" dirty="0">
                <a:ea typeface="Calibri"/>
                <a:cs typeface="Calibri"/>
              </a:rPr>
              <a:t>.</a:t>
            </a:r>
            <a:endParaRPr lang="it-IT"/>
          </a:p>
          <a:p>
            <a:pPr marL="0" indent="0" algn="just">
              <a:buNone/>
            </a:pPr>
            <a:r>
              <a:rPr lang="en-US" sz="2200" dirty="0">
                <a:ea typeface="Calibri"/>
                <a:cs typeface="Calibri"/>
              </a:rPr>
              <a:t>The EU has </a:t>
            </a:r>
            <a:r>
              <a:rPr lang="en-US" sz="2200" b="1" dirty="0">
                <a:ea typeface="Calibri"/>
                <a:cs typeface="Calibri"/>
              </a:rPr>
              <a:t>implemented it into a number of directives.</a:t>
            </a:r>
            <a:r>
              <a:rPr lang="en-US" sz="2200" dirty="0">
                <a:ea typeface="Calibri"/>
                <a:cs typeface="Calibri"/>
              </a:rPr>
              <a:t> </a:t>
            </a:r>
          </a:p>
          <a:p>
            <a:pPr marL="0" indent="0" algn="just">
              <a:buNone/>
            </a:pPr>
            <a:r>
              <a:rPr lang="en-US" sz="2200" dirty="0">
                <a:ea typeface="Calibri"/>
                <a:cs typeface="Calibri"/>
              </a:rPr>
              <a:t>In relation to EU institution decision making and legal processes, the three pillars of the convention have been implemented through </a:t>
            </a:r>
            <a:r>
              <a:rPr lang="en-US" sz="2200" b="1" dirty="0">
                <a:ea typeface="Calibri"/>
                <a:cs typeface="Calibri"/>
              </a:rPr>
              <a:t>regulation 1367/2006/ EC</a:t>
            </a:r>
            <a:r>
              <a:rPr lang="en-US" sz="2200" dirty="0">
                <a:ea typeface="Calibri"/>
                <a:cs typeface="Calibri"/>
              </a:rPr>
              <a:t> on the application of the provisions of the </a:t>
            </a:r>
            <a:r>
              <a:rPr lang="en-US" sz="2200" err="1">
                <a:ea typeface="Calibri"/>
                <a:cs typeface="Calibri"/>
              </a:rPr>
              <a:t>Aahrus</a:t>
            </a:r>
            <a:r>
              <a:rPr lang="en-US" sz="2200" dirty="0">
                <a:ea typeface="Calibri"/>
                <a:cs typeface="Calibri"/>
              </a:rPr>
              <a:t> convention on access to information, public participation in decision making and access to justice in environmental matters to community institutions and bodies.</a:t>
            </a:r>
            <a:endParaRPr lang="en-US"/>
          </a:p>
          <a:p>
            <a:pPr marL="514350" indent="-514350">
              <a:buAutoNum type="arabicPeriod"/>
            </a:pPr>
            <a:endParaRPr lang="en-US" sz="2200">
              <a:ea typeface="Calibri"/>
              <a:cs typeface="Calibri"/>
            </a:endParaRPr>
          </a:p>
          <a:p>
            <a:pPr marL="0" indent="0">
              <a:buNone/>
            </a:pPr>
            <a:endParaRPr lang="en-US" sz="2200">
              <a:ea typeface="Calibri"/>
              <a:cs typeface="Calibri"/>
            </a:endParaRPr>
          </a:p>
        </p:txBody>
      </p:sp>
    </p:spTree>
    <p:extLst>
      <p:ext uri="{BB962C8B-B14F-4D97-AF65-F5344CB8AC3E}">
        <p14:creationId xmlns:p14="http://schemas.microsoft.com/office/powerpoint/2010/main" val="228834136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CA7CABC-0EAD-8675-B811-AC40C668B426}"/>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82A046FE-E1FF-4461-808E-F2B306622B3C}"/>
              </a:ext>
            </a:extLst>
          </p:cNvPr>
          <p:cNvSpPr>
            <a:spLocks noGrp="1"/>
          </p:cNvSpPr>
          <p:nvPr>
            <p:ph type="title"/>
          </p:nvPr>
        </p:nvSpPr>
        <p:spPr>
          <a:xfrm>
            <a:off x="841248" y="548640"/>
            <a:ext cx="3600860" cy="5431536"/>
          </a:xfrm>
        </p:spPr>
        <p:txBody>
          <a:bodyPr>
            <a:normAutofit/>
          </a:bodyPr>
          <a:lstStyle/>
          <a:p>
            <a:r>
              <a:rPr lang="it-IT" dirty="0">
                <a:ea typeface="Calibri Light"/>
                <a:cs typeface="Calibri Light"/>
              </a:rPr>
              <a:t>The AARHUS Convention: </a:t>
            </a:r>
            <a:r>
              <a:rPr lang="en-US" dirty="0">
                <a:ea typeface="Calibri Light"/>
                <a:cs typeface="Calibri Light"/>
              </a:rPr>
              <a:t>Which legal effects?</a:t>
            </a:r>
            <a:endParaRPr lang="en-US" dirty="0"/>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99FFCE5E-C073-675B-0017-C41E9BA6EC48}"/>
              </a:ext>
            </a:extLst>
          </p:cNvPr>
          <p:cNvSpPr>
            <a:spLocks noGrp="1"/>
          </p:cNvSpPr>
          <p:nvPr>
            <p:ph idx="1"/>
          </p:nvPr>
        </p:nvSpPr>
        <p:spPr>
          <a:xfrm>
            <a:off x="5126418" y="552091"/>
            <a:ext cx="6224335" cy="5431536"/>
          </a:xfrm>
        </p:spPr>
        <p:txBody>
          <a:bodyPr vert="horz" lIns="91440" tIns="45720" rIns="91440" bIns="45720" rtlCol="0" anchor="ctr">
            <a:normAutofit/>
          </a:bodyPr>
          <a:lstStyle/>
          <a:p>
            <a:pPr marL="0" indent="0" algn="just">
              <a:buNone/>
            </a:pPr>
            <a:r>
              <a:rPr lang="en-US" dirty="0">
                <a:ea typeface="Calibri"/>
                <a:cs typeface="Calibri"/>
              </a:rPr>
              <a:t>The “</a:t>
            </a:r>
            <a:r>
              <a:rPr lang="en-US" b="1" dirty="0">
                <a:ea typeface="Calibri"/>
                <a:cs typeface="Calibri"/>
              </a:rPr>
              <a:t>Aarhus Regulation</a:t>
            </a:r>
            <a:r>
              <a:rPr lang="en-US" dirty="0">
                <a:ea typeface="Calibri"/>
                <a:cs typeface="Calibri"/>
              </a:rPr>
              <a:t>” (Regulation (EC) N° 1367/2006 as amended by Regulation (EC) 2021/1767)  contributes to the implementation of the Aarhus Convention to the EU’s institutions, bodies, offices and agencies.  </a:t>
            </a:r>
            <a:endParaRPr lang="it-IT" dirty="0">
              <a:ea typeface="Calibri" panose="020F0502020204030204"/>
              <a:cs typeface="Calibri" panose="020F0502020204030204"/>
            </a:endParaRPr>
          </a:p>
          <a:p>
            <a:pPr marL="514350" indent="-514350">
              <a:buAutoNum type="arabicPeriod"/>
            </a:pPr>
            <a:endParaRPr lang="en-US" sz="2200">
              <a:ea typeface="Calibri"/>
              <a:cs typeface="Calibri"/>
            </a:endParaRPr>
          </a:p>
          <a:p>
            <a:pPr marL="0" indent="0">
              <a:buNone/>
            </a:pPr>
            <a:endParaRPr lang="en-US" sz="2200">
              <a:ea typeface="Calibri"/>
              <a:cs typeface="Calibri"/>
            </a:endParaRPr>
          </a:p>
        </p:txBody>
      </p:sp>
    </p:spTree>
    <p:extLst>
      <p:ext uri="{BB962C8B-B14F-4D97-AF65-F5344CB8AC3E}">
        <p14:creationId xmlns:p14="http://schemas.microsoft.com/office/powerpoint/2010/main" val="321545935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394395F-C9E0-FA64-6EC9-9C0B7562B4A4}"/>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F5B52B5A-6AFA-A952-4880-A92ADB6A93F5}"/>
              </a:ext>
            </a:extLst>
          </p:cNvPr>
          <p:cNvSpPr>
            <a:spLocks noGrp="1"/>
          </p:cNvSpPr>
          <p:nvPr>
            <p:ph type="title"/>
          </p:nvPr>
        </p:nvSpPr>
        <p:spPr>
          <a:xfrm>
            <a:off x="841248" y="548640"/>
            <a:ext cx="3600860" cy="5431536"/>
          </a:xfrm>
        </p:spPr>
        <p:txBody>
          <a:bodyPr>
            <a:normAutofit/>
          </a:bodyPr>
          <a:lstStyle/>
          <a:p>
            <a:r>
              <a:rPr lang="it-IT" dirty="0">
                <a:ea typeface="Calibri Light"/>
                <a:cs typeface="Calibri Light"/>
              </a:rPr>
              <a:t>The AARHUS Convention: </a:t>
            </a:r>
            <a:r>
              <a:rPr lang="en-US" dirty="0">
                <a:ea typeface="Calibri Light"/>
                <a:cs typeface="Calibri Light"/>
              </a:rPr>
              <a:t>Which legal effects?</a:t>
            </a:r>
            <a:endParaRPr lang="en-US" dirty="0"/>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B89A7B4C-9C58-0F51-8281-8A2319CF471F}"/>
              </a:ext>
            </a:extLst>
          </p:cNvPr>
          <p:cNvSpPr>
            <a:spLocks noGrp="1"/>
          </p:cNvSpPr>
          <p:nvPr>
            <p:ph idx="1"/>
          </p:nvPr>
        </p:nvSpPr>
        <p:spPr>
          <a:xfrm>
            <a:off x="5126418" y="552091"/>
            <a:ext cx="6224335" cy="5431536"/>
          </a:xfrm>
        </p:spPr>
        <p:txBody>
          <a:bodyPr vert="horz" lIns="91440" tIns="45720" rIns="91440" bIns="45720" rtlCol="0" anchor="ctr">
            <a:normAutofit/>
          </a:bodyPr>
          <a:lstStyle/>
          <a:p>
            <a:pPr marL="0" indent="0">
              <a:buNone/>
            </a:pPr>
            <a:r>
              <a:rPr lang="en-US" sz="2400" b="1" dirty="0">
                <a:ea typeface="Calibri"/>
                <a:cs typeface="Calibri"/>
              </a:rPr>
              <a:t>Access to information</a:t>
            </a:r>
            <a:endParaRPr lang="it-IT" sz="2400" b="1">
              <a:ea typeface="Calibri"/>
              <a:cs typeface="Calibri"/>
            </a:endParaRPr>
          </a:p>
          <a:p>
            <a:pPr marL="0" indent="0">
              <a:buNone/>
            </a:pPr>
            <a:r>
              <a:rPr lang="en-US" sz="2400" dirty="0">
                <a:ea typeface="Calibri"/>
                <a:cs typeface="Calibri"/>
              </a:rPr>
              <a:t>The Aarhus Regulation extended Regulation (EC) No 1049/2001 of the European Parliament and of the Council </a:t>
            </a:r>
            <a:r>
              <a:rPr lang="en-US" sz="2400" b="1" dirty="0">
                <a:ea typeface="Calibri"/>
                <a:cs typeface="Calibri"/>
              </a:rPr>
              <a:t>regarding public access of environmental information to all EU institutions and bodies.</a:t>
            </a:r>
            <a:endParaRPr lang="en-US" sz="2400" b="1">
              <a:cs typeface="Calibri"/>
            </a:endParaRPr>
          </a:p>
          <a:p>
            <a:pPr marL="0" indent="0">
              <a:buNone/>
            </a:pPr>
            <a:endParaRPr lang="en-US" sz="2200">
              <a:ea typeface="Calibri"/>
              <a:cs typeface="Calibri"/>
            </a:endParaRPr>
          </a:p>
          <a:p>
            <a:pPr marL="514350" indent="-514350">
              <a:buAutoNum type="arabicPeriod"/>
            </a:pPr>
            <a:endParaRPr lang="en-US" sz="2200">
              <a:ea typeface="Calibri"/>
              <a:cs typeface="Calibri"/>
            </a:endParaRPr>
          </a:p>
          <a:p>
            <a:pPr marL="0" indent="0">
              <a:buNone/>
            </a:pPr>
            <a:endParaRPr lang="en-US" sz="2200">
              <a:ea typeface="Calibri"/>
              <a:cs typeface="Calibri"/>
            </a:endParaRPr>
          </a:p>
        </p:txBody>
      </p:sp>
    </p:spTree>
    <p:extLst>
      <p:ext uri="{BB962C8B-B14F-4D97-AF65-F5344CB8AC3E}">
        <p14:creationId xmlns:p14="http://schemas.microsoft.com/office/powerpoint/2010/main" val="234668939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B840DF3-67F0-8C0A-E3CE-5BCD30130CC5}"/>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69B36CF5-4853-77E7-F0ED-1313F13A9851}"/>
              </a:ext>
            </a:extLst>
          </p:cNvPr>
          <p:cNvSpPr>
            <a:spLocks noGrp="1"/>
          </p:cNvSpPr>
          <p:nvPr>
            <p:ph type="title"/>
          </p:nvPr>
        </p:nvSpPr>
        <p:spPr>
          <a:xfrm>
            <a:off x="841248" y="548640"/>
            <a:ext cx="3600860" cy="5431536"/>
          </a:xfrm>
        </p:spPr>
        <p:txBody>
          <a:bodyPr>
            <a:normAutofit/>
          </a:bodyPr>
          <a:lstStyle/>
          <a:p>
            <a:r>
              <a:rPr lang="it-IT" dirty="0">
                <a:ea typeface="Calibri Light"/>
                <a:cs typeface="Calibri Light"/>
              </a:rPr>
              <a:t>The AARHUS Convention: </a:t>
            </a:r>
            <a:r>
              <a:rPr lang="en-US" dirty="0">
                <a:ea typeface="Calibri Light"/>
                <a:cs typeface="Calibri Light"/>
              </a:rPr>
              <a:t>Which legal effects?</a:t>
            </a:r>
            <a:endParaRPr lang="en-US" dirty="0"/>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BF590CDA-85EC-4A4B-4B9F-C6ABB0260348}"/>
              </a:ext>
            </a:extLst>
          </p:cNvPr>
          <p:cNvSpPr>
            <a:spLocks noGrp="1"/>
          </p:cNvSpPr>
          <p:nvPr>
            <p:ph idx="1"/>
          </p:nvPr>
        </p:nvSpPr>
        <p:spPr>
          <a:xfrm>
            <a:off x="5126418" y="552091"/>
            <a:ext cx="6224335" cy="5431536"/>
          </a:xfrm>
        </p:spPr>
        <p:txBody>
          <a:bodyPr vert="horz" lIns="91440" tIns="45720" rIns="91440" bIns="45720" rtlCol="0" anchor="ctr">
            <a:normAutofit/>
          </a:bodyPr>
          <a:lstStyle/>
          <a:p>
            <a:pPr marL="0" indent="0">
              <a:buNone/>
            </a:pPr>
            <a:r>
              <a:rPr lang="en-US" b="1" dirty="0">
                <a:ea typeface="Calibri"/>
                <a:cs typeface="Calibri"/>
              </a:rPr>
              <a:t>Public participation </a:t>
            </a:r>
            <a:endParaRPr lang="it-IT" b="1">
              <a:ea typeface="Calibri"/>
              <a:cs typeface="Calibri"/>
            </a:endParaRPr>
          </a:p>
          <a:p>
            <a:pPr marL="0" indent="0">
              <a:buNone/>
            </a:pPr>
            <a:r>
              <a:rPr lang="en-US" dirty="0">
                <a:ea typeface="Calibri"/>
                <a:cs typeface="Calibri"/>
              </a:rPr>
              <a:t>The Aarhus Regulation </a:t>
            </a:r>
            <a:r>
              <a:rPr lang="en-US" b="1" dirty="0">
                <a:ea typeface="Calibri"/>
                <a:cs typeface="Calibri"/>
              </a:rPr>
              <a:t>requires EU institutions and bodies to provide for public participation</a:t>
            </a:r>
            <a:r>
              <a:rPr lang="en-US" dirty="0">
                <a:ea typeface="Calibri"/>
                <a:cs typeface="Calibri"/>
              </a:rPr>
              <a:t> in preparing, modifying or reviewing plans and </a:t>
            </a:r>
            <a:r>
              <a:rPr lang="en-US" dirty="0" err="1">
                <a:ea typeface="Calibri"/>
                <a:cs typeface="Calibri"/>
              </a:rPr>
              <a:t>programmes</a:t>
            </a:r>
            <a:r>
              <a:rPr lang="en-US" dirty="0">
                <a:ea typeface="Calibri"/>
                <a:cs typeface="Calibri"/>
              </a:rPr>
              <a:t> relating to the environment.   </a:t>
            </a:r>
            <a:endParaRPr lang="en-US">
              <a:ea typeface="Calibri"/>
              <a:cs typeface="Calibri"/>
            </a:endParaRPr>
          </a:p>
          <a:p>
            <a:pPr marL="0" indent="0">
              <a:buNone/>
            </a:pPr>
            <a:endParaRPr lang="en-US" sz="2200">
              <a:ea typeface="Calibri"/>
              <a:cs typeface="Calibri"/>
            </a:endParaRPr>
          </a:p>
          <a:p>
            <a:pPr marL="0" indent="0">
              <a:buNone/>
            </a:pPr>
            <a:endParaRPr lang="en-US" sz="2200">
              <a:ea typeface="Calibri"/>
              <a:cs typeface="Calibri"/>
            </a:endParaRPr>
          </a:p>
          <a:p>
            <a:pPr marL="514350" indent="-514350">
              <a:buAutoNum type="arabicPeriod"/>
            </a:pPr>
            <a:endParaRPr lang="en-US" sz="2200">
              <a:ea typeface="Calibri"/>
              <a:cs typeface="Calibri"/>
            </a:endParaRPr>
          </a:p>
          <a:p>
            <a:pPr marL="0" indent="0">
              <a:buNone/>
            </a:pPr>
            <a:endParaRPr lang="en-US" sz="2200">
              <a:ea typeface="Calibri"/>
              <a:cs typeface="Calibri"/>
            </a:endParaRPr>
          </a:p>
        </p:txBody>
      </p:sp>
    </p:spTree>
    <p:extLst>
      <p:ext uri="{BB962C8B-B14F-4D97-AF65-F5344CB8AC3E}">
        <p14:creationId xmlns:p14="http://schemas.microsoft.com/office/powerpoint/2010/main" val="52114691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2F63459-26B9-ED2F-3EFB-72B44E56CA5E}"/>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1DCD9FB3-AEBD-43D6-41C4-7088D0D82267}"/>
              </a:ext>
            </a:extLst>
          </p:cNvPr>
          <p:cNvSpPr>
            <a:spLocks noGrp="1"/>
          </p:cNvSpPr>
          <p:nvPr>
            <p:ph type="title"/>
          </p:nvPr>
        </p:nvSpPr>
        <p:spPr>
          <a:xfrm>
            <a:off x="841248" y="548640"/>
            <a:ext cx="3600860" cy="5431536"/>
          </a:xfrm>
        </p:spPr>
        <p:txBody>
          <a:bodyPr>
            <a:normAutofit/>
          </a:bodyPr>
          <a:lstStyle/>
          <a:p>
            <a:r>
              <a:rPr lang="it-IT" dirty="0">
                <a:ea typeface="Calibri Light"/>
                <a:cs typeface="Calibri Light"/>
              </a:rPr>
              <a:t>The AARHUS Convention: </a:t>
            </a:r>
            <a:r>
              <a:rPr lang="en-US" dirty="0">
                <a:ea typeface="Calibri Light"/>
                <a:cs typeface="Calibri Light"/>
              </a:rPr>
              <a:t>Which legal effects?</a:t>
            </a:r>
            <a:endParaRPr lang="en-US" dirty="0"/>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453DB1BE-49F3-E594-020F-57D1854D5DA4}"/>
              </a:ext>
            </a:extLst>
          </p:cNvPr>
          <p:cNvSpPr>
            <a:spLocks noGrp="1"/>
          </p:cNvSpPr>
          <p:nvPr>
            <p:ph idx="1"/>
          </p:nvPr>
        </p:nvSpPr>
        <p:spPr>
          <a:xfrm>
            <a:off x="5126418" y="552091"/>
            <a:ext cx="6224335" cy="5431536"/>
          </a:xfrm>
        </p:spPr>
        <p:txBody>
          <a:bodyPr vert="horz" lIns="91440" tIns="45720" rIns="91440" bIns="45720" rtlCol="0" anchor="ctr">
            <a:normAutofit/>
          </a:bodyPr>
          <a:lstStyle/>
          <a:p>
            <a:pPr marL="0" indent="0">
              <a:buNone/>
            </a:pPr>
            <a:endParaRPr lang="en-US" sz="2200" dirty="0">
              <a:ea typeface="Calibri"/>
              <a:cs typeface="Calibri"/>
            </a:endParaRPr>
          </a:p>
          <a:p>
            <a:pPr marL="0" indent="0">
              <a:buNone/>
            </a:pPr>
            <a:endParaRPr lang="en-US" sz="2200" dirty="0">
              <a:ea typeface="Calibri"/>
              <a:cs typeface="Calibri"/>
            </a:endParaRPr>
          </a:p>
          <a:p>
            <a:pPr marL="0" indent="0">
              <a:buNone/>
            </a:pPr>
            <a:endParaRPr lang="en-US" sz="2400" dirty="0">
              <a:ea typeface="Calibri"/>
              <a:cs typeface="Calibri"/>
            </a:endParaRPr>
          </a:p>
          <a:p>
            <a:pPr marL="0" indent="0">
              <a:buNone/>
            </a:pPr>
            <a:r>
              <a:rPr lang="en-US" sz="2400" b="1" dirty="0">
                <a:ea typeface="Calibri"/>
                <a:cs typeface="Calibri"/>
              </a:rPr>
              <a:t>Access to justice </a:t>
            </a:r>
            <a:endParaRPr lang="it-IT" sz="2400" b="1">
              <a:ea typeface="Calibri"/>
              <a:cs typeface="Calibri"/>
            </a:endParaRPr>
          </a:p>
          <a:p>
            <a:pPr marL="0" indent="0">
              <a:buNone/>
            </a:pPr>
            <a:r>
              <a:rPr lang="en-US" sz="2400" dirty="0">
                <a:ea typeface="Calibri"/>
                <a:cs typeface="Calibri"/>
              </a:rPr>
              <a:t>Under the Aarhus Regulation, </a:t>
            </a:r>
            <a:r>
              <a:rPr lang="en-US" sz="2400" b="1" dirty="0">
                <a:ea typeface="Calibri"/>
                <a:cs typeface="Calibri"/>
              </a:rPr>
              <a:t>environmental NGOs and other members of the public</a:t>
            </a:r>
            <a:r>
              <a:rPr lang="en-US" sz="2400" dirty="0">
                <a:ea typeface="Calibri"/>
                <a:cs typeface="Calibri"/>
              </a:rPr>
              <a:t> that meet certain criteria can request an internal review  of acts adopted, or omissions, by EU institutions and bodies, where these violate EU environmental law. </a:t>
            </a:r>
          </a:p>
          <a:p>
            <a:pPr marL="0" indent="0">
              <a:buNone/>
            </a:pPr>
            <a:endParaRPr lang="en-US" sz="2200">
              <a:ea typeface="Calibri"/>
              <a:cs typeface="Calibri"/>
            </a:endParaRPr>
          </a:p>
          <a:p>
            <a:pPr marL="0" indent="0">
              <a:buNone/>
            </a:pPr>
            <a:endParaRPr lang="en-US" sz="2200">
              <a:ea typeface="Calibri"/>
              <a:cs typeface="Calibri"/>
            </a:endParaRPr>
          </a:p>
          <a:p>
            <a:pPr marL="0" indent="0">
              <a:buNone/>
            </a:pPr>
            <a:endParaRPr lang="en-US" sz="2200">
              <a:ea typeface="Calibri"/>
              <a:cs typeface="Calibri"/>
            </a:endParaRPr>
          </a:p>
          <a:p>
            <a:pPr marL="514350" indent="-514350">
              <a:buAutoNum type="arabicPeriod"/>
            </a:pPr>
            <a:endParaRPr lang="en-US" sz="2200">
              <a:ea typeface="Calibri"/>
              <a:cs typeface="Calibri"/>
            </a:endParaRPr>
          </a:p>
          <a:p>
            <a:pPr marL="0" indent="0">
              <a:buNone/>
            </a:pPr>
            <a:endParaRPr lang="en-US" sz="2200">
              <a:ea typeface="Calibri"/>
              <a:cs typeface="Calibri"/>
            </a:endParaRPr>
          </a:p>
        </p:txBody>
      </p:sp>
    </p:spTree>
    <p:extLst>
      <p:ext uri="{BB962C8B-B14F-4D97-AF65-F5344CB8AC3E}">
        <p14:creationId xmlns:p14="http://schemas.microsoft.com/office/powerpoint/2010/main" val="379967437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2F63459-26B9-ED2F-3EFB-72B44E56CA5E}"/>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1DCD9FB3-AEBD-43D6-41C4-7088D0D82267}"/>
              </a:ext>
            </a:extLst>
          </p:cNvPr>
          <p:cNvSpPr>
            <a:spLocks noGrp="1"/>
          </p:cNvSpPr>
          <p:nvPr>
            <p:ph type="title"/>
          </p:nvPr>
        </p:nvSpPr>
        <p:spPr>
          <a:xfrm>
            <a:off x="841248" y="548640"/>
            <a:ext cx="3600860" cy="5431536"/>
          </a:xfrm>
        </p:spPr>
        <p:txBody>
          <a:bodyPr>
            <a:normAutofit/>
          </a:bodyPr>
          <a:lstStyle/>
          <a:p>
            <a:r>
              <a:rPr lang="it-IT" sz="5400">
                <a:ea typeface="Calibri Light"/>
                <a:cs typeface="Calibri Light"/>
              </a:rPr>
              <a:t>The AARHUS Convention: </a:t>
            </a:r>
            <a:r>
              <a:rPr lang="en-US" sz="5400">
                <a:ea typeface="Calibri Light"/>
                <a:cs typeface="Calibri Light"/>
              </a:rPr>
              <a:t>Which legal effects?</a:t>
            </a:r>
            <a:endParaRPr lang="en-US" sz="5400"/>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453DB1BE-49F3-E594-020F-57D1854D5DA4}"/>
              </a:ext>
            </a:extLst>
          </p:cNvPr>
          <p:cNvSpPr>
            <a:spLocks noGrp="1"/>
          </p:cNvSpPr>
          <p:nvPr>
            <p:ph idx="1"/>
          </p:nvPr>
        </p:nvSpPr>
        <p:spPr>
          <a:xfrm>
            <a:off x="5126418" y="552091"/>
            <a:ext cx="6224335" cy="5431536"/>
          </a:xfrm>
        </p:spPr>
        <p:txBody>
          <a:bodyPr vert="horz" lIns="91440" tIns="45720" rIns="91440" bIns="45720" rtlCol="0" anchor="ctr">
            <a:normAutofit/>
          </a:bodyPr>
          <a:lstStyle/>
          <a:p>
            <a:pPr marL="0" indent="0">
              <a:buNone/>
            </a:pPr>
            <a:endParaRPr lang="en-US" sz="2200" dirty="0">
              <a:ea typeface="Calibri"/>
              <a:cs typeface="Calibri"/>
            </a:endParaRPr>
          </a:p>
          <a:p>
            <a:pPr marL="0" indent="0">
              <a:buNone/>
            </a:pPr>
            <a:endParaRPr lang="en-US" sz="2200" dirty="0">
              <a:ea typeface="Calibri"/>
              <a:cs typeface="Calibri"/>
            </a:endParaRPr>
          </a:p>
          <a:p>
            <a:pPr marL="0" indent="0">
              <a:buNone/>
            </a:pPr>
            <a:endParaRPr lang="en-US" sz="2200" dirty="0">
              <a:ea typeface="Calibri"/>
              <a:cs typeface="Calibri"/>
            </a:endParaRPr>
          </a:p>
          <a:p>
            <a:pPr marL="0" indent="0">
              <a:buNone/>
            </a:pPr>
            <a:r>
              <a:rPr lang="en-US" sz="2400" b="1" dirty="0">
                <a:ea typeface="Calibri"/>
                <a:cs typeface="Calibri"/>
              </a:rPr>
              <a:t>Access to justice </a:t>
            </a:r>
            <a:endParaRPr lang="it-IT" sz="2400" b="1">
              <a:ea typeface="Calibri"/>
              <a:cs typeface="Calibri"/>
            </a:endParaRPr>
          </a:p>
          <a:p>
            <a:pPr marL="0" indent="0">
              <a:buNone/>
            </a:pPr>
            <a:r>
              <a:rPr lang="en-US" sz="2400" dirty="0">
                <a:ea typeface="Calibri"/>
                <a:cs typeface="Calibri"/>
              </a:rPr>
              <a:t>The basic rationale is to ensure </a:t>
            </a:r>
            <a:r>
              <a:rPr lang="en-US" sz="2400" dirty="0">
                <a:solidFill>
                  <a:srgbClr val="FF0000"/>
                </a:solidFill>
                <a:ea typeface="Calibri"/>
                <a:cs typeface="Calibri"/>
              </a:rPr>
              <a:t>accountability</a:t>
            </a:r>
            <a:r>
              <a:rPr lang="en-US" sz="2400" dirty="0">
                <a:ea typeface="Calibri"/>
                <a:cs typeface="Calibri"/>
              </a:rPr>
              <a:t> and make sure that </a:t>
            </a:r>
            <a:r>
              <a:rPr lang="en-US" sz="2400" b="1" dirty="0">
                <a:ea typeface="Calibri"/>
                <a:cs typeface="Calibri"/>
              </a:rPr>
              <a:t>any EU administrative decisions </a:t>
            </a:r>
            <a:r>
              <a:rPr lang="en-US" sz="2400" b="1" dirty="0">
                <a:solidFill>
                  <a:srgbClr val="FF0000"/>
                </a:solidFill>
                <a:ea typeface="Calibri"/>
                <a:cs typeface="Calibri"/>
              </a:rPr>
              <a:t>comply</a:t>
            </a:r>
            <a:r>
              <a:rPr lang="en-US" sz="2400" b="1" dirty="0">
                <a:ea typeface="Calibri"/>
                <a:cs typeface="Calibri"/>
              </a:rPr>
              <a:t> with EU environmental law</a:t>
            </a:r>
            <a:r>
              <a:rPr lang="en-US" sz="2400" dirty="0">
                <a:ea typeface="Calibri"/>
                <a:cs typeface="Calibri"/>
              </a:rPr>
              <a:t>. </a:t>
            </a:r>
          </a:p>
          <a:p>
            <a:pPr marL="0" indent="0">
              <a:buNone/>
            </a:pPr>
            <a:r>
              <a:rPr lang="en-US" sz="2400" dirty="0">
                <a:ea typeface="Calibri"/>
                <a:cs typeface="Calibri"/>
              </a:rPr>
              <a:t>If they do not, NGOs or other members of the public can </a:t>
            </a:r>
            <a:r>
              <a:rPr lang="en-US" sz="2400" b="1" dirty="0">
                <a:ea typeface="Calibri"/>
                <a:cs typeface="Calibri"/>
              </a:rPr>
              <a:t>submit a request for review</a:t>
            </a:r>
            <a:r>
              <a:rPr lang="en-US" sz="2400" dirty="0">
                <a:ea typeface="Calibri"/>
                <a:cs typeface="Calibri"/>
              </a:rPr>
              <a:t>. </a:t>
            </a:r>
          </a:p>
          <a:p>
            <a:pPr marL="0" indent="0">
              <a:buNone/>
            </a:pPr>
            <a:r>
              <a:rPr lang="en-US" sz="2400" dirty="0">
                <a:ea typeface="Calibri"/>
                <a:cs typeface="Calibri"/>
              </a:rPr>
              <a:t>In addition, if they are not satisfied with the results of the review decision, </a:t>
            </a:r>
            <a:r>
              <a:rPr lang="en-US" sz="2400" b="1" dirty="0">
                <a:ea typeface="Calibri"/>
                <a:cs typeface="Calibri"/>
              </a:rPr>
              <a:t>they can challenge the decision before the Court of Justice of the European Union</a:t>
            </a:r>
            <a:r>
              <a:rPr lang="en-US" sz="2400" dirty="0">
                <a:ea typeface="Calibri"/>
                <a:cs typeface="Calibri"/>
              </a:rPr>
              <a:t>.</a:t>
            </a:r>
          </a:p>
          <a:p>
            <a:pPr marL="0" indent="0">
              <a:buNone/>
            </a:pPr>
            <a:endParaRPr lang="en-US" sz="2200">
              <a:ea typeface="Calibri"/>
              <a:cs typeface="Calibri"/>
            </a:endParaRPr>
          </a:p>
          <a:p>
            <a:pPr marL="0" indent="0">
              <a:buNone/>
            </a:pPr>
            <a:endParaRPr lang="en-US" sz="2200">
              <a:ea typeface="Calibri"/>
              <a:cs typeface="Calibri"/>
            </a:endParaRPr>
          </a:p>
          <a:p>
            <a:pPr marL="0" indent="0">
              <a:buNone/>
            </a:pPr>
            <a:endParaRPr lang="en-US" sz="2200">
              <a:ea typeface="Calibri"/>
              <a:cs typeface="Calibri"/>
            </a:endParaRPr>
          </a:p>
          <a:p>
            <a:pPr marL="514350" indent="-514350">
              <a:buAutoNum type="arabicPeriod"/>
            </a:pPr>
            <a:endParaRPr lang="en-US" sz="2200">
              <a:ea typeface="Calibri"/>
              <a:cs typeface="Calibri"/>
            </a:endParaRPr>
          </a:p>
          <a:p>
            <a:pPr marL="0" indent="0">
              <a:buNone/>
            </a:pPr>
            <a:endParaRPr lang="en-US" sz="2200">
              <a:ea typeface="Calibri"/>
              <a:cs typeface="Calibri"/>
            </a:endParaRPr>
          </a:p>
        </p:txBody>
      </p:sp>
    </p:spTree>
    <p:extLst>
      <p:ext uri="{BB962C8B-B14F-4D97-AF65-F5344CB8AC3E}">
        <p14:creationId xmlns:p14="http://schemas.microsoft.com/office/powerpoint/2010/main" val="39476058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709F1D5-B0F1-4714-A239-E5B61C1619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228FB460-D3FF-4440-A020-05982A09E5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0546" y="1011045"/>
            <a:ext cx="4369859" cy="4369859"/>
          </a:xfrm>
          <a:prstGeom prst="roundRect">
            <a:avLst>
              <a:gd name="adj" fmla="val 275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A3F95A81-049E-CEDE-6208-187B0852FDB9}"/>
              </a:ext>
            </a:extLst>
          </p:cNvPr>
          <p:cNvSpPr>
            <a:spLocks noGrp="1"/>
          </p:cNvSpPr>
          <p:nvPr>
            <p:ph type="title"/>
          </p:nvPr>
        </p:nvSpPr>
        <p:spPr>
          <a:xfrm>
            <a:off x="956826" y="1112969"/>
            <a:ext cx="3937298" cy="4166010"/>
          </a:xfrm>
        </p:spPr>
        <p:txBody>
          <a:bodyPr>
            <a:normAutofit/>
          </a:bodyPr>
          <a:lstStyle/>
          <a:p>
            <a:r>
              <a:rPr lang="it-IT">
                <a:solidFill>
                  <a:srgbClr val="FFFFFF"/>
                </a:solidFill>
                <a:ea typeface="Calibri Light"/>
                <a:cs typeface="Calibri Light"/>
              </a:rPr>
              <a:t>A purposive definition</a:t>
            </a:r>
            <a:endParaRPr lang="it-IT">
              <a:solidFill>
                <a:srgbClr val="FFFFFF"/>
              </a:solidFill>
            </a:endParaRPr>
          </a:p>
        </p:txBody>
      </p:sp>
      <p:sp>
        <p:nvSpPr>
          <p:cNvPr id="12" name="Freeform: Shape 11">
            <a:extLst>
              <a:ext uri="{FF2B5EF4-FFF2-40B4-BE49-F238E27FC236}">
                <a16:creationId xmlns:a16="http://schemas.microsoft.com/office/drawing/2014/main" id="{14847E93-7DC1-4D4B-8829-B19AA713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5566D6E1-03A1-4D73-A4E0-35D74D568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9F835A99-04AC-494A-A572-AFE8413CC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Segnaposto contenuto 2">
            <a:extLst>
              <a:ext uri="{FF2B5EF4-FFF2-40B4-BE49-F238E27FC236}">
                <a16:creationId xmlns:a16="http://schemas.microsoft.com/office/drawing/2014/main" id="{90ED2BAB-9BF3-267E-9A85-D62187431A36}"/>
              </a:ext>
            </a:extLst>
          </p:cNvPr>
          <p:cNvSpPr>
            <a:spLocks noGrp="1"/>
          </p:cNvSpPr>
          <p:nvPr>
            <p:ph idx="1"/>
          </p:nvPr>
        </p:nvSpPr>
        <p:spPr>
          <a:xfrm>
            <a:off x="6096000" y="820880"/>
            <a:ext cx="5257799" cy="4889350"/>
          </a:xfrm>
        </p:spPr>
        <p:txBody>
          <a:bodyPr vert="horz" lIns="91440" tIns="45720" rIns="91440" bIns="45720" rtlCol="0" anchor="t">
            <a:normAutofit/>
          </a:bodyPr>
          <a:lstStyle/>
          <a:p>
            <a:pPr marL="0" indent="0" algn="just">
              <a:buNone/>
            </a:pPr>
            <a:r>
              <a:rPr lang="it-IT" sz="2400" dirty="0">
                <a:ea typeface="Calibri" panose="020F0502020204030204"/>
                <a:cs typeface="Calibri" panose="020F0502020204030204"/>
              </a:rPr>
              <a:t>A </a:t>
            </a:r>
            <a:r>
              <a:rPr lang="it-IT" sz="2400" b="1" dirty="0">
                <a:ea typeface="Calibri" panose="020F0502020204030204"/>
                <a:cs typeface="Calibri" panose="020F0502020204030204"/>
              </a:rPr>
              <a:t>second </a:t>
            </a:r>
            <a:r>
              <a:rPr lang="it-IT" sz="2400" b="1" err="1">
                <a:ea typeface="Calibri" panose="020F0502020204030204"/>
                <a:cs typeface="Calibri" panose="020F0502020204030204"/>
              </a:rPr>
              <a:t>approach</a:t>
            </a:r>
            <a:r>
              <a:rPr lang="it-IT" sz="2400" dirty="0">
                <a:ea typeface="Calibri" panose="020F0502020204030204"/>
                <a:cs typeface="Calibri" panose="020F0502020204030204"/>
              </a:rPr>
              <a:t> for </a:t>
            </a:r>
            <a:r>
              <a:rPr lang="it-IT" sz="2400" err="1">
                <a:ea typeface="Calibri" panose="020F0502020204030204"/>
                <a:cs typeface="Calibri" panose="020F0502020204030204"/>
              </a:rPr>
              <a:t>defining</a:t>
            </a:r>
            <a:r>
              <a:rPr lang="it-IT" sz="2400" dirty="0">
                <a:ea typeface="Calibri" panose="020F0502020204030204"/>
                <a:cs typeface="Calibri" panose="020F0502020204030204"/>
              </a:rPr>
              <a:t> </a:t>
            </a:r>
            <a:r>
              <a:rPr lang="it-IT" sz="2400" err="1">
                <a:ea typeface="Calibri" panose="020F0502020204030204"/>
                <a:cs typeface="Calibri" panose="020F0502020204030204"/>
              </a:rPr>
              <a:t>environmental</a:t>
            </a:r>
            <a:r>
              <a:rPr lang="it-IT" sz="2400" dirty="0">
                <a:ea typeface="Calibri" panose="020F0502020204030204"/>
                <a:cs typeface="Calibri" panose="020F0502020204030204"/>
              </a:rPr>
              <a:t> </a:t>
            </a:r>
            <a:r>
              <a:rPr lang="it-IT" sz="2400" err="1">
                <a:ea typeface="Calibri" panose="020F0502020204030204"/>
                <a:cs typeface="Calibri" panose="020F0502020204030204"/>
              </a:rPr>
              <a:t>law</a:t>
            </a:r>
            <a:r>
              <a:rPr lang="it-IT" sz="2400" dirty="0">
                <a:ea typeface="Calibri" panose="020F0502020204030204"/>
                <a:cs typeface="Calibri" panose="020F0502020204030204"/>
              </a:rPr>
              <a:t> </a:t>
            </a:r>
            <a:r>
              <a:rPr lang="it-IT" sz="2400" err="1">
                <a:ea typeface="Calibri" panose="020F0502020204030204"/>
                <a:cs typeface="Calibri" panose="020F0502020204030204"/>
              </a:rPr>
              <a:t>is</a:t>
            </a:r>
            <a:r>
              <a:rPr lang="it-IT" sz="2400" dirty="0">
                <a:ea typeface="Calibri" panose="020F0502020204030204"/>
                <a:cs typeface="Calibri" panose="020F0502020204030204"/>
              </a:rPr>
              <a:t> to </a:t>
            </a:r>
            <a:r>
              <a:rPr lang="it-IT" sz="2400" err="1">
                <a:ea typeface="Calibri" panose="020F0502020204030204"/>
                <a:cs typeface="Calibri" panose="020F0502020204030204"/>
              </a:rPr>
              <a:t>define</a:t>
            </a:r>
            <a:r>
              <a:rPr lang="it-IT" sz="2400" dirty="0">
                <a:ea typeface="Calibri" panose="020F0502020204030204"/>
                <a:cs typeface="Calibri" panose="020F0502020204030204"/>
              </a:rPr>
              <a:t>  </a:t>
            </a:r>
            <a:r>
              <a:rPr lang="it-IT" sz="2400" err="1">
                <a:ea typeface="Calibri" panose="020F0502020204030204"/>
                <a:cs typeface="Calibri" panose="020F0502020204030204"/>
              </a:rPr>
              <a:t>it</a:t>
            </a:r>
            <a:r>
              <a:rPr lang="it-IT" sz="2400" dirty="0">
                <a:ea typeface="Calibri" panose="020F0502020204030204"/>
                <a:cs typeface="Calibri" panose="020F0502020204030204"/>
              </a:rPr>
              <a:t> in </a:t>
            </a:r>
            <a:r>
              <a:rPr lang="it-IT" sz="2400" err="1">
                <a:ea typeface="Calibri" panose="020F0502020204030204"/>
                <a:cs typeface="Calibri" panose="020F0502020204030204"/>
              </a:rPr>
              <a:t>terms</a:t>
            </a:r>
            <a:r>
              <a:rPr lang="it-IT" sz="2400" dirty="0">
                <a:ea typeface="Calibri" panose="020F0502020204030204"/>
                <a:cs typeface="Calibri" panose="020F0502020204030204"/>
              </a:rPr>
              <a:t> of the </a:t>
            </a:r>
            <a:r>
              <a:rPr lang="it-IT" sz="2400" b="1" err="1">
                <a:ea typeface="Calibri" panose="020F0502020204030204"/>
                <a:cs typeface="Calibri" panose="020F0502020204030204"/>
              </a:rPr>
              <a:t>purpose</a:t>
            </a:r>
            <a:r>
              <a:rPr lang="it-IT" sz="2400" dirty="0">
                <a:ea typeface="Calibri" panose="020F0502020204030204"/>
                <a:cs typeface="Calibri" panose="020F0502020204030204"/>
              </a:rPr>
              <a:t> the </a:t>
            </a:r>
            <a:r>
              <a:rPr lang="it-IT" sz="2400" err="1">
                <a:ea typeface="Calibri" panose="020F0502020204030204"/>
                <a:cs typeface="Calibri" panose="020F0502020204030204"/>
              </a:rPr>
              <a:t>law</a:t>
            </a:r>
            <a:r>
              <a:rPr lang="it-IT" sz="2400" dirty="0">
                <a:ea typeface="Calibri" panose="020F0502020204030204"/>
                <a:cs typeface="Calibri" panose="020F0502020204030204"/>
              </a:rPr>
              <a:t> </a:t>
            </a:r>
            <a:r>
              <a:rPr lang="it-IT" sz="2400" err="1">
                <a:ea typeface="Calibri" panose="020F0502020204030204"/>
                <a:cs typeface="Calibri" panose="020F0502020204030204"/>
              </a:rPr>
              <a:t>is</a:t>
            </a:r>
            <a:r>
              <a:rPr lang="it-IT" sz="2400" dirty="0">
                <a:ea typeface="Calibri" panose="020F0502020204030204"/>
                <a:cs typeface="Calibri" panose="020F0502020204030204"/>
              </a:rPr>
              <a:t> </a:t>
            </a:r>
            <a:r>
              <a:rPr lang="it-IT" sz="2400" err="1">
                <a:ea typeface="Calibri" panose="020F0502020204030204"/>
                <a:cs typeface="Calibri" panose="020F0502020204030204"/>
              </a:rPr>
              <a:t>designed</a:t>
            </a:r>
            <a:r>
              <a:rPr lang="it-IT" sz="2400" dirty="0">
                <a:ea typeface="Calibri" panose="020F0502020204030204"/>
                <a:cs typeface="Calibri" panose="020F0502020204030204"/>
              </a:rPr>
              <a:t> or </a:t>
            </a:r>
            <a:r>
              <a:rPr lang="it-IT" sz="2400" err="1">
                <a:ea typeface="Calibri" panose="020F0502020204030204"/>
                <a:cs typeface="Calibri" panose="020F0502020204030204"/>
              </a:rPr>
              <a:t>desired</a:t>
            </a:r>
            <a:r>
              <a:rPr lang="it-IT" sz="2400" dirty="0">
                <a:ea typeface="Calibri" panose="020F0502020204030204"/>
                <a:cs typeface="Calibri" panose="020F0502020204030204"/>
              </a:rPr>
              <a:t> to </a:t>
            </a:r>
            <a:r>
              <a:rPr lang="it-IT" sz="2400" err="1">
                <a:ea typeface="Calibri" panose="020F0502020204030204"/>
                <a:cs typeface="Calibri" panose="020F0502020204030204"/>
              </a:rPr>
              <a:t>achieve</a:t>
            </a:r>
            <a:r>
              <a:rPr lang="it-IT" sz="2400" dirty="0">
                <a:ea typeface="Calibri" panose="020F0502020204030204"/>
                <a:cs typeface="Calibri" panose="020F0502020204030204"/>
              </a:rPr>
              <a:t>.</a:t>
            </a:r>
            <a:endParaRPr lang="it-IT" dirty="0"/>
          </a:p>
          <a:p>
            <a:pPr marL="0" indent="0" algn="just">
              <a:buNone/>
            </a:pPr>
            <a:endParaRPr lang="it-IT" sz="2400" dirty="0">
              <a:ea typeface="Calibri" panose="020F0502020204030204"/>
              <a:cs typeface="Calibri" panose="020F0502020204030204"/>
            </a:endParaRPr>
          </a:p>
          <a:p>
            <a:pPr marL="0" indent="0" algn="just">
              <a:buNone/>
            </a:pPr>
            <a:r>
              <a:rPr lang="it-IT" sz="2400" dirty="0" err="1">
                <a:ea typeface="Calibri" panose="020F0502020204030204"/>
                <a:cs typeface="Calibri" panose="020F0502020204030204"/>
              </a:rPr>
              <a:t>That</a:t>
            </a:r>
            <a:r>
              <a:rPr lang="it-IT" sz="2400" dirty="0">
                <a:ea typeface="Calibri" panose="020F0502020204030204"/>
                <a:cs typeface="Calibri" panose="020F0502020204030204"/>
              </a:rPr>
              <a:t> </a:t>
            </a:r>
            <a:r>
              <a:rPr lang="it-IT" sz="2400" dirty="0" err="1">
                <a:ea typeface="Calibri" panose="020F0502020204030204"/>
                <a:cs typeface="Calibri" panose="020F0502020204030204"/>
              </a:rPr>
              <a:t>purpose</a:t>
            </a:r>
            <a:r>
              <a:rPr lang="it-IT" sz="2400" dirty="0">
                <a:ea typeface="Calibri" panose="020F0502020204030204"/>
                <a:cs typeface="Calibri" panose="020F0502020204030204"/>
              </a:rPr>
              <a:t> </a:t>
            </a:r>
            <a:r>
              <a:rPr lang="it-IT" sz="2400" dirty="0" err="1">
                <a:ea typeface="Calibri" panose="020F0502020204030204"/>
                <a:cs typeface="Calibri" panose="020F0502020204030204"/>
              </a:rPr>
              <a:t>may</a:t>
            </a:r>
            <a:r>
              <a:rPr lang="it-IT" sz="2400" dirty="0">
                <a:ea typeface="Calibri" panose="020F0502020204030204"/>
                <a:cs typeface="Calibri" panose="020F0502020204030204"/>
              </a:rPr>
              <a:t> be an </a:t>
            </a:r>
            <a:r>
              <a:rPr lang="it-IT" sz="2400" dirty="0" err="1">
                <a:ea typeface="Calibri" panose="020F0502020204030204"/>
                <a:cs typeface="Calibri" panose="020F0502020204030204"/>
              </a:rPr>
              <a:t>environmental</a:t>
            </a:r>
            <a:r>
              <a:rPr lang="it-IT" sz="2400" dirty="0">
                <a:ea typeface="Calibri" panose="020F0502020204030204"/>
                <a:cs typeface="Calibri" panose="020F0502020204030204"/>
              </a:rPr>
              <a:t> policy or a </a:t>
            </a:r>
            <a:r>
              <a:rPr lang="it-IT" sz="2400" dirty="0" err="1">
                <a:ea typeface="Calibri" panose="020F0502020204030204"/>
                <a:cs typeface="Calibri" panose="020F0502020204030204"/>
              </a:rPr>
              <a:t>particular</a:t>
            </a:r>
            <a:r>
              <a:rPr lang="it-IT" sz="2400" dirty="0">
                <a:ea typeface="Calibri" panose="020F0502020204030204"/>
                <a:cs typeface="Calibri" panose="020F0502020204030204"/>
              </a:rPr>
              <a:t> </a:t>
            </a:r>
            <a:r>
              <a:rPr lang="it-IT" sz="2400" dirty="0" err="1">
                <a:ea typeface="Calibri" panose="020F0502020204030204"/>
                <a:cs typeface="Calibri" panose="020F0502020204030204"/>
              </a:rPr>
              <a:t>environmental</a:t>
            </a:r>
            <a:r>
              <a:rPr lang="it-IT" sz="2400" dirty="0">
                <a:ea typeface="Calibri" panose="020F0502020204030204"/>
                <a:cs typeface="Calibri" panose="020F0502020204030204"/>
              </a:rPr>
              <a:t> </a:t>
            </a:r>
            <a:r>
              <a:rPr lang="it-IT" sz="2400" dirty="0" err="1">
                <a:ea typeface="Calibri" panose="020F0502020204030204"/>
                <a:cs typeface="Calibri" panose="020F0502020204030204"/>
              </a:rPr>
              <a:t>outcome</a:t>
            </a:r>
            <a:r>
              <a:rPr lang="it-IT" sz="2400" dirty="0">
                <a:ea typeface="Calibri" panose="020F0502020204030204"/>
                <a:cs typeface="Calibri" panose="020F0502020204030204"/>
              </a:rPr>
              <a:t> (</a:t>
            </a:r>
            <a:r>
              <a:rPr lang="it-IT" sz="2400" dirty="0" err="1">
                <a:ea typeface="Calibri" panose="020F0502020204030204"/>
                <a:cs typeface="Calibri" panose="020F0502020204030204"/>
              </a:rPr>
              <a:t>such</a:t>
            </a:r>
            <a:r>
              <a:rPr lang="it-IT" sz="2400" dirty="0">
                <a:ea typeface="Calibri" panose="020F0502020204030204"/>
                <a:cs typeface="Calibri" panose="020F0502020204030204"/>
              </a:rPr>
              <a:t> </a:t>
            </a:r>
            <a:r>
              <a:rPr lang="it-IT" sz="2400" dirty="0" err="1">
                <a:ea typeface="Calibri" panose="020F0502020204030204"/>
                <a:cs typeface="Calibri" panose="020F0502020204030204"/>
              </a:rPr>
              <a:t>as</a:t>
            </a:r>
            <a:r>
              <a:rPr lang="it-IT" sz="2400" dirty="0">
                <a:ea typeface="Calibri" panose="020F0502020204030204"/>
                <a:cs typeface="Calibri" panose="020F0502020204030204"/>
              </a:rPr>
              <a:t> the </a:t>
            </a:r>
            <a:r>
              <a:rPr lang="it-IT" sz="2400" dirty="0" err="1">
                <a:ea typeface="Calibri" panose="020F0502020204030204"/>
                <a:cs typeface="Calibri" panose="020F0502020204030204"/>
              </a:rPr>
              <a:t>prevention</a:t>
            </a:r>
            <a:r>
              <a:rPr lang="it-IT" sz="2400" dirty="0">
                <a:ea typeface="Calibri" panose="020F0502020204030204"/>
                <a:cs typeface="Calibri" panose="020F0502020204030204"/>
              </a:rPr>
              <a:t> of </a:t>
            </a:r>
            <a:r>
              <a:rPr lang="it-IT" sz="2400" dirty="0" err="1">
                <a:ea typeface="Calibri" panose="020F0502020204030204"/>
                <a:cs typeface="Calibri" panose="020F0502020204030204"/>
              </a:rPr>
              <a:t>pollution</a:t>
            </a:r>
            <a:r>
              <a:rPr lang="it-IT" sz="2400" dirty="0">
                <a:ea typeface="Calibri" panose="020F0502020204030204"/>
                <a:cs typeface="Calibri" panose="020F0502020204030204"/>
              </a:rPr>
              <a:t> or some </a:t>
            </a:r>
            <a:r>
              <a:rPr lang="it-IT" sz="2400" dirty="0" err="1">
                <a:ea typeface="Calibri" panose="020F0502020204030204"/>
                <a:cs typeface="Calibri" panose="020F0502020204030204"/>
              </a:rPr>
              <a:t>form</a:t>
            </a:r>
            <a:r>
              <a:rPr lang="it-IT" sz="2400" dirty="0">
                <a:ea typeface="Calibri" panose="020F0502020204030204"/>
                <a:cs typeface="Calibri" panose="020F0502020204030204"/>
              </a:rPr>
              <a:t> of </a:t>
            </a:r>
            <a:r>
              <a:rPr lang="it-IT" sz="2400" dirty="0" err="1">
                <a:ea typeface="Calibri" panose="020F0502020204030204"/>
                <a:cs typeface="Calibri" panose="020F0502020204030204"/>
              </a:rPr>
              <a:t>environmental</a:t>
            </a:r>
            <a:r>
              <a:rPr lang="it-IT" sz="2400" dirty="0">
                <a:ea typeface="Calibri" panose="020F0502020204030204"/>
                <a:cs typeface="Calibri" panose="020F0502020204030204"/>
              </a:rPr>
              <a:t> </a:t>
            </a:r>
            <a:r>
              <a:rPr lang="it-IT" sz="2400" dirty="0" err="1">
                <a:ea typeface="Calibri" panose="020F0502020204030204"/>
                <a:cs typeface="Calibri" panose="020F0502020204030204"/>
              </a:rPr>
              <a:t>degradation</a:t>
            </a:r>
            <a:r>
              <a:rPr lang="it-IT" sz="2400" dirty="0">
                <a:ea typeface="Calibri" panose="020F0502020204030204"/>
                <a:cs typeface="Calibri" panose="020F0502020204030204"/>
              </a:rPr>
              <a:t>).</a:t>
            </a:r>
          </a:p>
          <a:p>
            <a:pPr marL="0" indent="0">
              <a:buNone/>
            </a:pPr>
            <a:endParaRPr lang="it-IT" sz="2400">
              <a:ea typeface="Calibri" panose="020F0502020204030204"/>
              <a:cs typeface="Calibri" panose="020F0502020204030204"/>
            </a:endParaRPr>
          </a:p>
        </p:txBody>
      </p:sp>
      <p:sp>
        <p:nvSpPr>
          <p:cNvPr id="18" name="Freeform: Shape 17">
            <a:extLst>
              <a:ext uri="{FF2B5EF4-FFF2-40B4-BE49-F238E27FC236}">
                <a16:creationId xmlns:a16="http://schemas.microsoft.com/office/drawing/2014/main" id="{7B786209-1B0B-4CA9-9BDD-F7327066A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2D2964BB-484D-45AE-AD66-D407D062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18308"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6691AC69-A76E-4DAB-B565-468B6B87A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15663434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7B043B0-813A-050A-8CEE-1170E9DC026A}"/>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Front steps and columns of a majestic city building">
            <a:extLst>
              <a:ext uri="{FF2B5EF4-FFF2-40B4-BE49-F238E27FC236}">
                <a16:creationId xmlns:a16="http://schemas.microsoft.com/office/drawing/2014/main" id="{79E448CE-570C-D98A-0D1E-CA8BA67C1710}"/>
              </a:ext>
            </a:extLst>
          </p:cNvPr>
          <p:cNvPicPr>
            <a:picLocks noChangeAspect="1"/>
          </p:cNvPicPr>
          <p:nvPr/>
        </p:nvPicPr>
        <p:blipFill rotWithShape="1">
          <a:blip r:embed="rId2"/>
          <a:srcRect l="6024" r="-3" b="-3"/>
          <a:stretch/>
        </p:blipFill>
        <p:spPr>
          <a:xfrm>
            <a:off x="1" y="10"/>
            <a:ext cx="9669642" cy="6857990"/>
          </a:xfrm>
          <a:prstGeom prst="rect">
            <a:avLst/>
          </a:prstGeom>
        </p:spPr>
      </p:pic>
      <p:sp>
        <p:nvSpPr>
          <p:cNvPr id="11" name="Rectangle 1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B70FFA15-4E13-8F08-14CB-814C29428304}"/>
              </a:ext>
            </a:extLst>
          </p:cNvPr>
          <p:cNvSpPr>
            <a:spLocks noGrp="1"/>
          </p:cNvSpPr>
          <p:nvPr>
            <p:ph type="title"/>
          </p:nvPr>
        </p:nvSpPr>
        <p:spPr>
          <a:xfrm>
            <a:off x="7531610" y="365125"/>
            <a:ext cx="3822189" cy="1899912"/>
          </a:xfrm>
        </p:spPr>
        <p:txBody>
          <a:bodyPr>
            <a:normAutofit/>
          </a:bodyPr>
          <a:lstStyle/>
          <a:p>
            <a:r>
              <a:rPr lang="it-IT" sz="4000" b="1" dirty="0">
                <a:ea typeface="Calibri Light"/>
                <a:cs typeface="Calibri Light"/>
              </a:rPr>
              <a:t>A </a:t>
            </a:r>
            <a:r>
              <a:rPr lang="it-IT" sz="4000" b="1" dirty="0" err="1">
                <a:ea typeface="Calibri Light"/>
                <a:cs typeface="Calibri Light"/>
              </a:rPr>
              <a:t>purposive</a:t>
            </a:r>
            <a:r>
              <a:rPr lang="it-IT" sz="4000" b="1" dirty="0">
                <a:ea typeface="Calibri Light"/>
                <a:cs typeface="Calibri Light"/>
              </a:rPr>
              <a:t> </a:t>
            </a:r>
            <a:r>
              <a:rPr lang="it-IT" sz="4000" b="1" dirty="0" err="1">
                <a:ea typeface="Calibri Light"/>
                <a:cs typeface="Calibri Light"/>
              </a:rPr>
              <a:t>definition</a:t>
            </a:r>
            <a:r>
              <a:rPr lang="it-IT" sz="4000" b="1" dirty="0">
                <a:ea typeface="Calibri Light"/>
                <a:cs typeface="Calibri Light"/>
              </a:rPr>
              <a:t> - </a:t>
            </a:r>
            <a:r>
              <a:rPr lang="it-IT" sz="4000" b="1" dirty="0" err="1">
                <a:ea typeface="Calibri Light"/>
                <a:cs typeface="Calibri Light"/>
              </a:rPr>
              <a:t>litigation</a:t>
            </a:r>
            <a:endParaRPr lang="it-IT" sz="4000" b="1" dirty="0">
              <a:ea typeface="Calibri Light"/>
              <a:cs typeface="Calibri Light"/>
            </a:endParaRPr>
          </a:p>
        </p:txBody>
      </p:sp>
      <p:sp>
        <p:nvSpPr>
          <p:cNvPr id="3" name="Segnaposto contenuto 2">
            <a:extLst>
              <a:ext uri="{FF2B5EF4-FFF2-40B4-BE49-F238E27FC236}">
                <a16:creationId xmlns:a16="http://schemas.microsoft.com/office/drawing/2014/main" id="{D86D7365-1B64-45EB-653B-37B6A0104175}"/>
              </a:ext>
            </a:extLst>
          </p:cNvPr>
          <p:cNvSpPr>
            <a:spLocks noGrp="1"/>
          </p:cNvSpPr>
          <p:nvPr>
            <p:ph idx="1"/>
          </p:nvPr>
        </p:nvSpPr>
        <p:spPr>
          <a:xfrm>
            <a:off x="4517730" y="2434201"/>
            <a:ext cx="6836069" cy="3742762"/>
          </a:xfrm>
        </p:spPr>
        <p:txBody>
          <a:bodyPr vert="horz" lIns="91440" tIns="45720" rIns="91440" bIns="45720" rtlCol="0" anchor="t">
            <a:normAutofit/>
          </a:bodyPr>
          <a:lstStyle/>
          <a:p>
            <a:pPr marL="0" indent="0" algn="just">
              <a:buNone/>
            </a:pPr>
            <a:r>
              <a:rPr lang="it-IT" dirty="0">
                <a:ea typeface="Calibri"/>
                <a:cs typeface="Calibri"/>
              </a:rPr>
              <a:t>The history of </a:t>
            </a:r>
            <a:r>
              <a:rPr lang="it-IT" err="1">
                <a:ea typeface="Calibri"/>
                <a:cs typeface="Calibri"/>
              </a:rPr>
              <a:t>environmental</a:t>
            </a:r>
            <a:r>
              <a:rPr lang="it-IT" dirty="0">
                <a:ea typeface="Calibri"/>
                <a:cs typeface="Calibri"/>
              </a:rPr>
              <a:t> </a:t>
            </a:r>
            <a:r>
              <a:rPr lang="it-IT" err="1">
                <a:ea typeface="Calibri"/>
                <a:cs typeface="Calibri"/>
              </a:rPr>
              <a:t>law</a:t>
            </a:r>
            <a:r>
              <a:rPr lang="it-IT" dirty="0">
                <a:ea typeface="Calibri"/>
                <a:cs typeface="Calibri"/>
              </a:rPr>
              <a:t> can be </a:t>
            </a:r>
            <a:r>
              <a:rPr lang="it-IT" err="1">
                <a:ea typeface="Calibri"/>
                <a:cs typeface="Calibri"/>
              </a:rPr>
              <a:t>understood</a:t>
            </a:r>
            <a:r>
              <a:rPr lang="it-IT" dirty="0">
                <a:ea typeface="Calibri"/>
                <a:cs typeface="Calibri"/>
              </a:rPr>
              <a:t> in </a:t>
            </a:r>
            <a:r>
              <a:rPr lang="it-IT" err="1">
                <a:ea typeface="Calibri"/>
                <a:cs typeface="Calibri"/>
              </a:rPr>
              <a:t>terms</a:t>
            </a:r>
            <a:r>
              <a:rPr lang="it-IT" dirty="0">
                <a:ea typeface="Calibri"/>
                <a:cs typeface="Calibri"/>
              </a:rPr>
              <a:t> of a </a:t>
            </a:r>
            <a:r>
              <a:rPr lang="it-IT" err="1">
                <a:ea typeface="Calibri"/>
                <a:cs typeface="Calibri"/>
              </a:rPr>
              <a:t>series</a:t>
            </a:r>
            <a:r>
              <a:rPr lang="it-IT" dirty="0">
                <a:ea typeface="Calibri"/>
                <a:cs typeface="Calibri"/>
              </a:rPr>
              <a:t> of </a:t>
            </a:r>
            <a:r>
              <a:rPr lang="it-IT" err="1">
                <a:ea typeface="Calibri"/>
                <a:cs typeface="Calibri"/>
              </a:rPr>
              <a:t>waves</a:t>
            </a:r>
            <a:r>
              <a:rPr lang="it-IT" dirty="0">
                <a:ea typeface="Calibri"/>
                <a:cs typeface="Calibri"/>
              </a:rPr>
              <a:t> of </a:t>
            </a:r>
            <a:r>
              <a:rPr lang="it-IT" b="1" err="1">
                <a:ea typeface="Calibri"/>
                <a:cs typeface="Calibri"/>
              </a:rPr>
              <a:t>legal</a:t>
            </a:r>
            <a:r>
              <a:rPr lang="it-IT" b="1" dirty="0">
                <a:ea typeface="Calibri"/>
                <a:cs typeface="Calibri"/>
              </a:rPr>
              <a:t> </a:t>
            </a:r>
            <a:r>
              <a:rPr lang="it-IT" b="1" err="1">
                <a:ea typeface="Calibri"/>
                <a:cs typeface="Calibri"/>
              </a:rPr>
              <a:t>initiatives</a:t>
            </a:r>
            <a:r>
              <a:rPr lang="it-IT" dirty="0">
                <a:ea typeface="Calibri"/>
                <a:cs typeface="Calibri"/>
              </a:rPr>
              <a:t> </a:t>
            </a:r>
            <a:r>
              <a:rPr lang="it-IT" err="1">
                <a:ea typeface="Calibri"/>
                <a:cs typeface="Calibri"/>
              </a:rPr>
              <a:t>that</a:t>
            </a:r>
            <a:r>
              <a:rPr lang="it-IT" dirty="0">
                <a:ea typeface="Calibri"/>
                <a:cs typeface="Calibri"/>
              </a:rPr>
              <a:t> </a:t>
            </a:r>
            <a:r>
              <a:rPr lang="it-IT" err="1">
                <a:ea typeface="Calibri"/>
                <a:cs typeface="Calibri"/>
              </a:rPr>
              <a:t>reflect</a:t>
            </a:r>
            <a:r>
              <a:rPr lang="it-IT" dirty="0">
                <a:ea typeface="Calibri"/>
                <a:cs typeface="Calibri"/>
              </a:rPr>
              <a:t> </a:t>
            </a:r>
            <a:r>
              <a:rPr lang="it-IT" err="1">
                <a:ea typeface="Calibri"/>
                <a:cs typeface="Calibri"/>
              </a:rPr>
              <a:t>different</a:t>
            </a:r>
            <a:r>
              <a:rPr lang="it-IT" dirty="0">
                <a:ea typeface="Calibri"/>
                <a:cs typeface="Calibri"/>
              </a:rPr>
              <a:t> </a:t>
            </a:r>
            <a:r>
              <a:rPr lang="it-IT" err="1">
                <a:ea typeface="Calibri"/>
                <a:cs typeface="Calibri"/>
              </a:rPr>
              <a:t>eras</a:t>
            </a:r>
            <a:r>
              <a:rPr lang="it-IT" dirty="0">
                <a:ea typeface="Calibri"/>
                <a:cs typeface="Calibri"/>
              </a:rPr>
              <a:t> of </a:t>
            </a:r>
            <a:r>
              <a:rPr lang="it-IT" err="1">
                <a:ea typeface="Calibri"/>
                <a:cs typeface="Calibri"/>
              </a:rPr>
              <a:t>environmentalism</a:t>
            </a:r>
            <a:r>
              <a:rPr lang="it-IT" dirty="0">
                <a:ea typeface="Calibri"/>
                <a:cs typeface="Calibri"/>
              </a:rPr>
              <a:t> and </a:t>
            </a:r>
            <a:r>
              <a:rPr lang="it-IT" err="1">
                <a:ea typeface="Calibri"/>
                <a:cs typeface="Calibri"/>
              </a:rPr>
              <a:t>environmental</a:t>
            </a:r>
            <a:r>
              <a:rPr lang="it-IT" dirty="0">
                <a:ea typeface="Calibri"/>
                <a:cs typeface="Calibri"/>
              </a:rPr>
              <a:t> policy. </a:t>
            </a:r>
            <a:r>
              <a:rPr lang="it-IT" err="1">
                <a:ea typeface="Calibri"/>
                <a:cs typeface="Calibri"/>
              </a:rPr>
              <a:t>Such</a:t>
            </a:r>
            <a:r>
              <a:rPr lang="it-IT" dirty="0">
                <a:ea typeface="Calibri"/>
                <a:cs typeface="Calibri"/>
              </a:rPr>
              <a:t> </a:t>
            </a:r>
            <a:r>
              <a:rPr lang="it-IT" err="1">
                <a:ea typeface="Calibri"/>
                <a:cs typeface="Calibri"/>
              </a:rPr>
              <a:t>definition</a:t>
            </a:r>
            <a:r>
              <a:rPr lang="it-IT" dirty="0">
                <a:ea typeface="Calibri"/>
                <a:cs typeface="Calibri"/>
              </a:rPr>
              <a:t> </a:t>
            </a:r>
            <a:r>
              <a:rPr lang="it-IT" err="1">
                <a:ea typeface="Calibri"/>
                <a:cs typeface="Calibri"/>
              </a:rPr>
              <a:t>also</a:t>
            </a:r>
            <a:r>
              <a:rPr lang="it-IT" dirty="0">
                <a:ea typeface="Calibri"/>
                <a:cs typeface="Calibri"/>
              </a:rPr>
              <a:t> </a:t>
            </a:r>
            <a:r>
              <a:rPr lang="it-IT" err="1">
                <a:ea typeface="Calibri"/>
                <a:cs typeface="Calibri"/>
              </a:rPr>
              <a:t>hilights</a:t>
            </a:r>
            <a:r>
              <a:rPr lang="it-IT" dirty="0">
                <a:ea typeface="Calibri"/>
                <a:cs typeface="Calibri"/>
              </a:rPr>
              <a:t> the </a:t>
            </a:r>
            <a:r>
              <a:rPr lang="it-IT" err="1">
                <a:ea typeface="Calibri"/>
                <a:cs typeface="Calibri"/>
              </a:rPr>
              <a:t>fact</a:t>
            </a:r>
            <a:r>
              <a:rPr lang="it-IT" dirty="0">
                <a:ea typeface="Calibri"/>
                <a:cs typeface="Calibri"/>
              </a:rPr>
              <a:t> </a:t>
            </a:r>
            <a:r>
              <a:rPr lang="it-IT" err="1">
                <a:ea typeface="Calibri"/>
                <a:cs typeface="Calibri"/>
              </a:rPr>
              <a:t>that</a:t>
            </a:r>
            <a:r>
              <a:rPr lang="it-IT" dirty="0">
                <a:ea typeface="Calibri"/>
                <a:cs typeface="Calibri"/>
              </a:rPr>
              <a:t> </a:t>
            </a:r>
            <a:r>
              <a:rPr lang="it-IT" err="1">
                <a:ea typeface="Calibri"/>
                <a:cs typeface="Calibri"/>
              </a:rPr>
              <a:t>historically</a:t>
            </a:r>
            <a:r>
              <a:rPr lang="it-IT" dirty="0">
                <a:ea typeface="Calibri"/>
                <a:cs typeface="Calibri"/>
              </a:rPr>
              <a:t> </a:t>
            </a:r>
            <a:r>
              <a:rPr lang="it-IT" err="1">
                <a:ea typeface="Calibri"/>
                <a:cs typeface="Calibri"/>
              </a:rPr>
              <a:t>environmental</a:t>
            </a:r>
            <a:r>
              <a:rPr lang="it-IT" dirty="0">
                <a:ea typeface="Calibri"/>
                <a:cs typeface="Calibri"/>
              </a:rPr>
              <a:t> </a:t>
            </a:r>
            <a:r>
              <a:rPr lang="it-IT" err="1">
                <a:ea typeface="Calibri"/>
                <a:cs typeface="Calibri"/>
              </a:rPr>
              <a:t>law</a:t>
            </a:r>
            <a:r>
              <a:rPr lang="it-IT" dirty="0">
                <a:ea typeface="Calibri"/>
                <a:cs typeface="Calibri"/>
              </a:rPr>
              <a:t> </a:t>
            </a:r>
            <a:r>
              <a:rPr lang="it-IT" err="1">
                <a:ea typeface="Calibri"/>
                <a:cs typeface="Calibri"/>
              </a:rPr>
              <a:t>developed</a:t>
            </a:r>
            <a:r>
              <a:rPr lang="it-IT" dirty="0">
                <a:ea typeface="Calibri"/>
                <a:cs typeface="Calibri"/>
              </a:rPr>
              <a:t> </a:t>
            </a:r>
            <a:r>
              <a:rPr lang="it-IT" b="1" err="1">
                <a:ea typeface="Calibri"/>
                <a:cs typeface="Calibri"/>
              </a:rPr>
              <a:t>as</a:t>
            </a:r>
            <a:r>
              <a:rPr lang="it-IT" b="1" dirty="0">
                <a:ea typeface="Calibri"/>
                <a:cs typeface="Calibri"/>
              </a:rPr>
              <a:t> a </a:t>
            </a:r>
            <a:r>
              <a:rPr lang="it-IT" b="1" err="1">
                <a:ea typeface="Calibri"/>
                <a:cs typeface="Calibri"/>
              </a:rPr>
              <a:t>regulatory</a:t>
            </a:r>
            <a:r>
              <a:rPr lang="it-IT" b="1" dirty="0">
                <a:ea typeface="Calibri"/>
                <a:cs typeface="Calibri"/>
              </a:rPr>
              <a:t> </a:t>
            </a:r>
            <a:r>
              <a:rPr lang="it-IT" b="1" err="1">
                <a:ea typeface="Calibri"/>
                <a:cs typeface="Calibri"/>
              </a:rPr>
              <a:t>response</a:t>
            </a:r>
            <a:r>
              <a:rPr lang="it-IT" b="1" dirty="0">
                <a:ea typeface="Calibri"/>
                <a:cs typeface="Calibri"/>
              </a:rPr>
              <a:t> to the </a:t>
            </a:r>
            <a:r>
              <a:rPr lang="it-IT" b="1" err="1">
                <a:ea typeface="Calibri"/>
                <a:cs typeface="Calibri"/>
              </a:rPr>
              <a:t>inadequacies</a:t>
            </a:r>
            <a:r>
              <a:rPr lang="it-IT" b="1" dirty="0">
                <a:ea typeface="Calibri"/>
                <a:cs typeface="Calibri"/>
              </a:rPr>
              <a:t> of the </a:t>
            </a:r>
            <a:r>
              <a:rPr lang="it-IT" b="1" err="1">
                <a:ea typeface="Calibri"/>
                <a:cs typeface="Calibri"/>
              </a:rPr>
              <a:t>existing</a:t>
            </a:r>
            <a:r>
              <a:rPr lang="it-IT" b="1" dirty="0">
                <a:ea typeface="Calibri"/>
                <a:cs typeface="Calibri"/>
              </a:rPr>
              <a:t> </a:t>
            </a:r>
            <a:r>
              <a:rPr lang="it-IT" b="1" err="1">
                <a:ea typeface="Calibri"/>
                <a:cs typeface="Calibri"/>
              </a:rPr>
              <a:t>law</a:t>
            </a:r>
            <a:r>
              <a:rPr lang="it-IT" b="1" dirty="0">
                <a:ea typeface="Calibri"/>
                <a:cs typeface="Calibri"/>
              </a:rPr>
              <a:t>.</a:t>
            </a:r>
            <a:endParaRPr lang="it-IT" b="1">
              <a:ea typeface="Calibri"/>
              <a:cs typeface="Calibri"/>
            </a:endParaRPr>
          </a:p>
        </p:txBody>
      </p:sp>
    </p:spTree>
    <p:extLst>
      <p:ext uri="{BB962C8B-B14F-4D97-AF65-F5344CB8AC3E}">
        <p14:creationId xmlns:p14="http://schemas.microsoft.com/office/powerpoint/2010/main" val="1744013730"/>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Widescreen</PresentationFormat>
  <Paragraphs>0</Paragraphs>
  <Slides>79</Slides>
  <Notes>0</Notes>
  <HiddenSlides>0</HiddenSlides>
  <MMClips>0</MMClips>
  <ScaleCrop>false</ScaleCrop>
  <HeadingPairs>
    <vt:vector size="4" baseType="variant">
      <vt:variant>
        <vt:lpstr>Tema</vt:lpstr>
      </vt:variant>
      <vt:variant>
        <vt:i4>1</vt:i4>
      </vt:variant>
      <vt:variant>
        <vt:lpstr>Titoli diapositive</vt:lpstr>
      </vt:variant>
      <vt:variant>
        <vt:i4>79</vt:i4>
      </vt:variant>
    </vt:vector>
  </HeadingPairs>
  <TitlesOfParts>
    <vt:vector size="80" baseType="lpstr">
      <vt:lpstr>Tema di Office</vt:lpstr>
      <vt:lpstr>What is environmental law</vt:lpstr>
      <vt:lpstr>Different definition of environmental law</vt:lpstr>
      <vt:lpstr>A descriptive definition</vt:lpstr>
      <vt:lpstr>A descriptive definition</vt:lpstr>
      <vt:lpstr>What is "law" and what is "environment"</vt:lpstr>
      <vt:lpstr>What is "law" and what is "environment"</vt:lpstr>
      <vt:lpstr>Legislative definition of environment</vt:lpstr>
      <vt:lpstr>A purposive definition</vt:lpstr>
      <vt:lpstr>A purposive definition - litigation</vt:lpstr>
      <vt:lpstr>A purposive definition  </vt:lpstr>
      <vt:lpstr>A purposive definition  </vt:lpstr>
      <vt:lpstr>A purposive definition  </vt:lpstr>
      <vt:lpstr>A jurisprudential definition</vt:lpstr>
      <vt:lpstr>A jurisprudential definition</vt:lpstr>
      <vt:lpstr>Why do definitions matter?</vt:lpstr>
      <vt:lpstr>Why do definitions matter?</vt:lpstr>
      <vt:lpstr>Undestanding environmental problems</vt:lpstr>
      <vt:lpstr>Understanding environmental problems</vt:lpstr>
      <vt:lpstr>Understanding environmental problems</vt:lpstr>
      <vt:lpstr>Understanding environmental problems</vt:lpstr>
      <vt:lpstr>Understanding Enviromental Problems</vt:lpstr>
      <vt:lpstr>Features of environmental problems</vt:lpstr>
      <vt:lpstr>Features of environmental problems: collective nature</vt:lpstr>
      <vt:lpstr>Features of environmental problems: Polycentricity</vt:lpstr>
      <vt:lpstr>Complexity of environmental problems: crossing boundaries</vt:lpstr>
      <vt:lpstr>Dealing with the complexity of EL Problems</vt:lpstr>
      <vt:lpstr>Dealing with the complexity of EL Problems</vt:lpstr>
      <vt:lpstr>Why does the state have a role in addressing environmental problems?</vt:lpstr>
      <vt:lpstr>Why does the state have a role in addressing environmental problems?</vt:lpstr>
      <vt:lpstr>Why does the state have a role in addressing environmental problems?</vt:lpstr>
      <vt:lpstr>Why does the state have a role in addressing environmental problems?</vt:lpstr>
      <vt:lpstr>Public law</vt:lpstr>
      <vt:lpstr>The challenges of environmental law for public law</vt:lpstr>
      <vt:lpstr>The challenges of environmental law for public law</vt:lpstr>
      <vt:lpstr>The nature of interests in environmental problems</vt:lpstr>
      <vt:lpstr>The nature of interests in environmental problems</vt:lpstr>
      <vt:lpstr>New rights</vt:lpstr>
      <vt:lpstr>New rights</vt:lpstr>
      <vt:lpstr>Information and expertise</vt:lpstr>
      <vt:lpstr>Information and expertise</vt:lpstr>
      <vt:lpstr>Information and expertise</vt:lpstr>
      <vt:lpstr>Information and expertise</vt:lpstr>
      <vt:lpstr>Information and expertise</vt:lpstr>
      <vt:lpstr>Information and expertise</vt:lpstr>
      <vt:lpstr>Expertise and discretion</vt:lpstr>
      <vt:lpstr>Expertise and discretion</vt:lpstr>
      <vt:lpstr>Presentazione standard di PowerPoint</vt:lpstr>
      <vt:lpstr>The AARHUS Convention</vt:lpstr>
      <vt:lpstr>The AARHUS Convention</vt:lpstr>
      <vt:lpstr>The UNECE</vt:lpstr>
      <vt:lpstr>The UNECE</vt:lpstr>
      <vt:lpstr>The AARHUS Convention</vt:lpstr>
      <vt:lpstr>The AARHUS Convention</vt:lpstr>
      <vt:lpstr>The AARHUS Convention and the EU</vt:lpstr>
      <vt:lpstr>The AARHUS Convention: objective</vt:lpstr>
      <vt:lpstr>The AARHUS Convention: three pillars</vt:lpstr>
      <vt:lpstr>The AARHUS Convention: three pillars</vt:lpstr>
      <vt:lpstr>The AARHUS Convention: objective</vt:lpstr>
      <vt:lpstr>"Environmental information” </vt:lpstr>
      <vt:lpstr>"Environmental information” </vt:lpstr>
      <vt:lpstr>"Environmental information” </vt:lpstr>
      <vt:lpstr>ACCESS TO ENVIRONMENTAL INFORMATION</vt:lpstr>
      <vt:lpstr>Art. 4 ACCESS TO ENVIRONMENTAL INFORMATION</vt:lpstr>
      <vt:lpstr>Art. 4 ACCESS TO ENVIRONMENTAL INFORMATION</vt:lpstr>
      <vt:lpstr>Art. 4 ACCESS TO ENVIRONMENTAL INFORMATION</vt:lpstr>
      <vt:lpstr>PUBLIC PARTICIPATION </vt:lpstr>
      <vt:lpstr>Article 7 PUBLIC PARTICIPATION CONCERNING PLANS, PROGRAMMES AND POLICIES RELATING TO THE ENVIRONMENT</vt:lpstr>
      <vt:lpstr>Article 7 PUBLIC PARTICIPATION CONCERNING PLANS, PROGRAMMES AND POLICIES RELATING TO THE ENVIRONMENT</vt:lpstr>
      <vt:lpstr>Article 8 PUBLIC PARTICIPATION DURING THE PREPARATION OF EXECUTIVE REGULATIONS AND/OR GENERALLY APPLICABLE LEGALLY BINDING NORMATIVE INSTRUMENT</vt:lpstr>
      <vt:lpstr>Article 8 PUBLIC PARTICIPATION DURING THE PREPARATION OF EXECUTIVE REGULATIONS AND/OR GENERALLY APPLICABLE LEGALLY BINDING NORMATIVE INSTRUMENT</vt:lpstr>
      <vt:lpstr>Article 9 ACCESS TO JUSTICE</vt:lpstr>
      <vt:lpstr>Article 9 ACCESS TO JUSTICE</vt:lpstr>
      <vt:lpstr>Article 9 ACCESS TO JUSTICE</vt:lpstr>
      <vt:lpstr>The AARHUS Convention: Which legal effects?</vt:lpstr>
      <vt:lpstr>The AARHUS Convention: Which legal effects?</vt:lpstr>
      <vt:lpstr>The AARHUS Convention: Which legal effects?</vt:lpstr>
      <vt:lpstr>The AARHUS Convention: Which legal effects?</vt:lpstr>
      <vt:lpstr>The AARHUS Convention: Which legal effects?</vt:lpstr>
      <vt:lpstr>The AARHUS Convention: Which legal effects?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
  <cp:lastModifiedBy/>
  <cp:revision>1930</cp:revision>
  <dcterms:created xsi:type="dcterms:W3CDTF">2024-01-10T09:14:39Z</dcterms:created>
  <dcterms:modified xsi:type="dcterms:W3CDTF">2024-02-20T09:58:46Z</dcterms:modified>
</cp:coreProperties>
</file>