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2" r:id="rId5"/>
    <p:sldId id="259" r:id="rId6"/>
    <p:sldId id="260" r:id="rId7"/>
    <p:sldId id="261" r:id="rId8"/>
    <p:sldId id="262" r:id="rId9"/>
    <p:sldId id="264" r:id="rId10"/>
    <p:sldId id="263" r:id="rId11"/>
    <p:sldId id="323" r:id="rId12"/>
    <p:sldId id="265" r:id="rId13"/>
    <p:sldId id="266" r:id="rId14"/>
    <p:sldId id="316" r:id="rId15"/>
    <p:sldId id="267" r:id="rId16"/>
    <p:sldId id="317" r:id="rId17"/>
    <p:sldId id="268" r:id="rId18"/>
    <p:sldId id="270" r:id="rId19"/>
    <p:sldId id="271" r:id="rId20"/>
    <p:sldId id="324" r:id="rId21"/>
    <p:sldId id="272" r:id="rId22"/>
    <p:sldId id="269" r:id="rId23"/>
    <p:sldId id="273" r:id="rId24"/>
    <p:sldId id="274" r:id="rId25"/>
    <p:sldId id="275" r:id="rId26"/>
    <p:sldId id="276" r:id="rId27"/>
    <p:sldId id="325" r:id="rId28"/>
    <p:sldId id="277" r:id="rId29"/>
    <p:sldId id="278" r:id="rId30"/>
    <p:sldId id="279" r:id="rId31"/>
    <p:sldId id="280" r:id="rId32"/>
    <p:sldId id="281" r:id="rId33"/>
    <p:sldId id="282" r:id="rId34"/>
    <p:sldId id="283" r:id="rId35"/>
    <p:sldId id="284" r:id="rId36"/>
    <p:sldId id="326" r:id="rId37"/>
    <p:sldId id="285" r:id="rId38"/>
    <p:sldId id="327" r:id="rId39"/>
    <p:sldId id="286" r:id="rId40"/>
    <p:sldId id="328" r:id="rId41"/>
    <p:sldId id="329" r:id="rId42"/>
    <p:sldId id="287" r:id="rId43"/>
    <p:sldId id="288" r:id="rId44"/>
    <p:sldId id="330" r:id="rId45"/>
    <p:sldId id="289" r:id="rId46"/>
    <p:sldId id="331" r:id="rId47"/>
    <p:sldId id="318" r:id="rId48"/>
    <p:sldId id="290" r:id="rId49"/>
    <p:sldId id="333" r:id="rId50"/>
    <p:sldId id="295" r:id="rId51"/>
    <p:sldId id="332" r:id="rId52"/>
    <p:sldId id="291" r:id="rId53"/>
    <p:sldId id="319" r:id="rId54"/>
    <p:sldId id="308" r:id="rId55"/>
    <p:sldId id="307" r:id="rId56"/>
    <p:sldId id="293" r:id="rId57"/>
    <p:sldId id="334" r:id="rId58"/>
    <p:sldId id="292" r:id="rId59"/>
    <p:sldId id="296" r:id="rId60"/>
    <p:sldId id="320" r:id="rId61"/>
    <p:sldId id="321" r:id="rId62"/>
    <p:sldId id="299" r:id="rId63"/>
    <p:sldId id="309" r:id="rId64"/>
    <p:sldId id="300" r:id="rId65"/>
    <p:sldId id="301" r:id="rId66"/>
    <p:sldId id="302" r:id="rId67"/>
    <p:sldId id="310" r:id="rId68"/>
    <p:sldId id="335" r:id="rId69"/>
    <p:sldId id="303" r:id="rId70"/>
    <p:sldId id="304" r:id="rId71"/>
    <p:sldId id="305" r:id="rId72"/>
    <p:sldId id="311" r:id="rId73"/>
    <p:sldId id="306" r:id="rId74"/>
    <p:sldId id="294" r:id="rId75"/>
    <p:sldId id="312" r:id="rId76"/>
    <p:sldId id="313" r:id="rId77"/>
    <p:sldId id="314" r:id="rId78"/>
    <p:sldId id="315" r:id="rId79"/>
    <p:sldId id="336" r:id="rId8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28E65-847C-5706-940E-8DF015E552BE}" v="5" dt="2024-02-20T09:58:4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va.delgatto@unimc.it" userId="S::sveva.delgatto@unimc.it::b0dff882-4194-43a0-8b10-1068c4ea61a2" providerId="AD" clId="Web-{694D7EC8-8132-4D2B-B05F-600A2C8B9952}"/>
    <pc:docChg chg="addSld delSld modSld sldOrd">
      <pc:chgData name="sveva.delgatto@unimc.it" userId="S::sveva.delgatto@unimc.it::b0dff882-4194-43a0-8b10-1068c4ea61a2" providerId="AD" clId="Web-{694D7EC8-8132-4D2B-B05F-600A2C8B9952}" dt="2024-01-11T11:48:27.019" v="872" actId="20577"/>
      <pc:docMkLst>
        <pc:docMk/>
      </pc:docMkLst>
      <pc:sldChg chg="modSp new">
        <pc:chgData name="sveva.delgatto@unimc.it" userId="S::sveva.delgatto@unimc.it::b0dff882-4194-43a0-8b10-1068c4ea61a2" providerId="AD" clId="Web-{694D7EC8-8132-4D2B-B05F-600A2C8B9952}" dt="2024-01-11T10:03:38.161" v="51" actId="20577"/>
        <pc:sldMkLst>
          <pc:docMk/>
          <pc:sldMk cId="4214595167" sldId="284"/>
        </pc:sldMkLst>
        <pc:spChg chg="mod">
          <ac:chgData name="sveva.delgatto@unimc.it" userId="S::sveva.delgatto@unimc.it::b0dff882-4194-43a0-8b10-1068c4ea61a2" providerId="AD" clId="Web-{694D7EC8-8132-4D2B-B05F-600A2C8B9952}" dt="2024-01-11T10:01:52.155" v="7" actId="20577"/>
          <ac:spMkLst>
            <pc:docMk/>
            <pc:sldMk cId="4214595167" sldId="284"/>
            <ac:spMk id="2" creationId="{B8957E16-991C-6C5B-EDEF-E002059BB6E8}"/>
          </ac:spMkLst>
        </pc:spChg>
        <pc:spChg chg="mod">
          <ac:chgData name="sveva.delgatto@unimc.it" userId="S::sveva.delgatto@unimc.it::b0dff882-4194-43a0-8b10-1068c4ea61a2" providerId="AD" clId="Web-{694D7EC8-8132-4D2B-B05F-600A2C8B9952}" dt="2024-01-11T10:03:38.161" v="51" actId="20577"/>
          <ac:spMkLst>
            <pc:docMk/>
            <pc:sldMk cId="4214595167" sldId="284"/>
            <ac:spMk id="3" creationId="{0E72A41B-8D48-2C38-846E-F26BF428FB31}"/>
          </ac:spMkLst>
        </pc:spChg>
      </pc:sldChg>
      <pc:sldChg chg="modSp new">
        <pc:chgData name="sveva.delgatto@unimc.it" userId="S::sveva.delgatto@unimc.it::b0dff882-4194-43a0-8b10-1068c4ea61a2" providerId="AD" clId="Web-{694D7EC8-8132-4D2B-B05F-600A2C8B9952}" dt="2024-01-11T10:05:50.919" v="96" actId="20577"/>
        <pc:sldMkLst>
          <pc:docMk/>
          <pc:sldMk cId="2542423903" sldId="285"/>
        </pc:sldMkLst>
        <pc:spChg chg="mod">
          <ac:chgData name="sveva.delgatto@unimc.it" userId="S::sveva.delgatto@unimc.it::b0dff882-4194-43a0-8b10-1068c4ea61a2" providerId="AD" clId="Web-{694D7EC8-8132-4D2B-B05F-600A2C8B9952}" dt="2024-01-11T10:04:19.666" v="57" actId="20577"/>
          <ac:spMkLst>
            <pc:docMk/>
            <pc:sldMk cId="2542423903" sldId="285"/>
            <ac:spMk id="2" creationId="{353CF0AA-C1B5-C624-CDC0-EC44F1C803AC}"/>
          </ac:spMkLst>
        </pc:spChg>
        <pc:spChg chg="mod">
          <ac:chgData name="sveva.delgatto@unimc.it" userId="S::sveva.delgatto@unimc.it::b0dff882-4194-43a0-8b10-1068c4ea61a2" providerId="AD" clId="Web-{694D7EC8-8132-4D2B-B05F-600A2C8B9952}" dt="2024-01-11T10:05:50.919" v="96" actId="20577"/>
          <ac:spMkLst>
            <pc:docMk/>
            <pc:sldMk cId="2542423903" sldId="285"/>
            <ac:spMk id="3" creationId="{DE9FA39C-385A-5DF8-72CC-E9B020CB57F5}"/>
          </ac:spMkLst>
        </pc:spChg>
      </pc:sldChg>
      <pc:sldChg chg="modSp new">
        <pc:chgData name="sveva.delgatto@unimc.it" userId="S::sveva.delgatto@unimc.it::b0dff882-4194-43a0-8b10-1068c4ea61a2" providerId="AD" clId="Web-{694D7EC8-8132-4D2B-B05F-600A2C8B9952}" dt="2024-01-11T10:09:02.369" v="173" actId="20577"/>
        <pc:sldMkLst>
          <pc:docMk/>
          <pc:sldMk cId="3074144805" sldId="286"/>
        </pc:sldMkLst>
        <pc:spChg chg="mod">
          <ac:chgData name="sveva.delgatto@unimc.it" userId="S::sveva.delgatto@unimc.it::b0dff882-4194-43a0-8b10-1068c4ea61a2" providerId="AD" clId="Web-{694D7EC8-8132-4D2B-B05F-600A2C8B9952}" dt="2024-01-11T10:06:19.249" v="100" actId="20577"/>
          <ac:spMkLst>
            <pc:docMk/>
            <pc:sldMk cId="3074144805" sldId="286"/>
            <ac:spMk id="2" creationId="{24D73875-E788-1AE2-3487-37D7DD8D492D}"/>
          </ac:spMkLst>
        </pc:spChg>
        <pc:spChg chg="mod">
          <ac:chgData name="sveva.delgatto@unimc.it" userId="S::sveva.delgatto@unimc.it::b0dff882-4194-43a0-8b10-1068c4ea61a2" providerId="AD" clId="Web-{694D7EC8-8132-4D2B-B05F-600A2C8B9952}" dt="2024-01-11T10:09:02.369" v="173" actId="20577"/>
          <ac:spMkLst>
            <pc:docMk/>
            <pc:sldMk cId="3074144805" sldId="286"/>
            <ac:spMk id="3" creationId="{8A24985B-ACAB-2D43-E92B-53A519EC68E4}"/>
          </ac:spMkLst>
        </pc:spChg>
      </pc:sldChg>
      <pc:sldChg chg="modSp new">
        <pc:chgData name="sveva.delgatto@unimc.it" userId="S::sveva.delgatto@unimc.it::b0dff882-4194-43a0-8b10-1068c4ea61a2" providerId="AD" clId="Web-{694D7EC8-8132-4D2B-B05F-600A2C8B9952}" dt="2024-01-11T10:11:19.425" v="219" actId="20577"/>
        <pc:sldMkLst>
          <pc:docMk/>
          <pc:sldMk cId="1020164912" sldId="287"/>
        </pc:sldMkLst>
        <pc:spChg chg="mod">
          <ac:chgData name="sveva.delgatto@unimc.it" userId="S::sveva.delgatto@unimc.it::b0dff882-4194-43a0-8b10-1068c4ea61a2" providerId="AD" clId="Web-{694D7EC8-8132-4D2B-B05F-600A2C8B9952}" dt="2024-01-11T10:09:25.902" v="178" actId="20577"/>
          <ac:spMkLst>
            <pc:docMk/>
            <pc:sldMk cId="1020164912" sldId="287"/>
            <ac:spMk id="2" creationId="{64F1C708-7F18-494C-DE55-54696CAA465E}"/>
          </ac:spMkLst>
        </pc:spChg>
        <pc:spChg chg="mod">
          <ac:chgData name="sveva.delgatto@unimc.it" userId="S::sveva.delgatto@unimc.it::b0dff882-4194-43a0-8b10-1068c4ea61a2" providerId="AD" clId="Web-{694D7EC8-8132-4D2B-B05F-600A2C8B9952}" dt="2024-01-11T10:11:19.425" v="219" actId="20577"/>
          <ac:spMkLst>
            <pc:docMk/>
            <pc:sldMk cId="1020164912" sldId="287"/>
            <ac:spMk id="3" creationId="{20D86664-6FAB-FCC6-2FA5-5689655D9280}"/>
          </ac:spMkLst>
        </pc:spChg>
      </pc:sldChg>
      <pc:sldChg chg="modSp add ord replId">
        <pc:chgData name="sveva.delgatto@unimc.it" userId="S::sveva.delgatto@unimc.it::b0dff882-4194-43a0-8b10-1068c4ea61a2" providerId="AD" clId="Web-{694D7EC8-8132-4D2B-B05F-600A2C8B9952}" dt="2024-01-11T10:15:41.176" v="342"/>
        <pc:sldMkLst>
          <pc:docMk/>
          <pc:sldMk cId="976198035" sldId="288"/>
        </pc:sldMkLst>
        <pc:spChg chg="mod">
          <ac:chgData name="sveva.delgatto@unimc.it" userId="S::sveva.delgatto@unimc.it::b0dff882-4194-43a0-8b10-1068c4ea61a2" providerId="AD" clId="Web-{694D7EC8-8132-4D2B-B05F-600A2C8B9952}" dt="2024-01-11T10:13:25.323" v="275" actId="20577"/>
          <ac:spMkLst>
            <pc:docMk/>
            <pc:sldMk cId="976198035" sldId="288"/>
            <ac:spMk id="3" creationId="{BA5C5339-EB0F-01E3-A55F-124119F6530A}"/>
          </ac:spMkLst>
        </pc:spChg>
      </pc:sldChg>
      <pc:sldChg chg="modSp new">
        <pc:chgData name="sveva.delgatto@unimc.it" userId="S::sveva.delgatto@unimc.it::b0dff882-4194-43a0-8b10-1068c4ea61a2" providerId="AD" clId="Web-{694D7EC8-8132-4D2B-B05F-600A2C8B9952}" dt="2024-01-11T10:15:33.050" v="341" actId="20577"/>
        <pc:sldMkLst>
          <pc:docMk/>
          <pc:sldMk cId="1203441793" sldId="289"/>
        </pc:sldMkLst>
        <pc:spChg chg="mod">
          <ac:chgData name="sveva.delgatto@unimc.it" userId="S::sveva.delgatto@unimc.it::b0dff882-4194-43a0-8b10-1068c4ea61a2" providerId="AD" clId="Web-{694D7EC8-8132-4D2B-B05F-600A2C8B9952}" dt="2024-01-11T10:13:44.059" v="282" actId="20577"/>
          <ac:spMkLst>
            <pc:docMk/>
            <pc:sldMk cId="1203441793" sldId="289"/>
            <ac:spMk id="2" creationId="{17DD8435-0330-57AD-E093-3DE2C926521F}"/>
          </ac:spMkLst>
        </pc:spChg>
        <pc:spChg chg="mod">
          <ac:chgData name="sveva.delgatto@unimc.it" userId="S::sveva.delgatto@unimc.it::b0dff882-4194-43a0-8b10-1068c4ea61a2" providerId="AD" clId="Web-{694D7EC8-8132-4D2B-B05F-600A2C8B9952}" dt="2024-01-11T10:15:33.050" v="341" actId="20577"/>
          <ac:spMkLst>
            <pc:docMk/>
            <pc:sldMk cId="1203441793" sldId="289"/>
            <ac:spMk id="3" creationId="{23450B4E-ED4D-F4AD-E9B4-CF919D4D9B17}"/>
          </ac:spMkLst>
        </pc:spChg>
      </pc:sldChg>
      <pc:sldChg chg="modSp new ord">
        <pc:chgData name="sveva.delgatto@unimc.it" userId="S::sveva.delgatto@unimc.it::b0dff882-4194-43a0-8b10-1068c4ea61a2" providerId="AD" clId="Web-{694D7EC8-8132-4D2B-B05F-600A2C8B9952}" dt="2024-01-11T11:42:22.742" v="838" actId="20577"/>
        <pc:sldMkLst>
          <pc:docMk/>
          <pc:sldMk cId="665586222" sldId="290"/>
        </pc:sldMkLst>
        <pc:spChg chg="mod">
          <ac:chgData name="sveva.delgatto@unimc.it" userId="S::sveva.delgatto@unimc.it::b0dff882-4194-43a0-8b10-1068c4ea61a2" providerId="AD" clId="Web-{694D7EC8-8132-4D2B-B05F-600A2C8B9952}" dt="2024-01-11T10:17:11.213" v="354" actId="20577"/>
          <ac:spMkLst>
            <pc:docMk/>
            <pc:sldMk cId="665586222" sldId="290"/>
            <ac:spMk id="2" creationId="{8A61EB31-5858-4963-18A5-81B59DE5F369}"/>
          </ac:spMkLst>
        </pc:spChg>
        <pc:spChg chg="mod">
          <ac:chgData name="sveva.delgatto@unimc.it" userId="S::sveva.delgatto@unimc.it::b0dff882-4194-43a0-8b10-1068c4ea61a2" providerId="AD" clId="Web-{694D7EC8-8132-4D2B-B05F-600A2C8B9952}" dt="2024-01-11T11:42:22.742" v="838" actId="20577"/>
          <ac:spMkLst>
            <pc:docMk/>
            <pc:sldMk cId="665586222" sldId="290"/>
            <ac:spMk id="3" creationId="{62174225-BE65-6B95-0BD4-9B3175DC0F84}"/>
          </ac:spMkLst>
        </pc:spChg>
      </pc:sldChg>
      <pc:sldChg chg="modSp new">
        <pc:chgData name="sveva.delgatto@unimc.it" userId="S::sveva.delgatto@unimc.it::b0dff882-4194-43a0-8b10-1068c4ea61a2" providerId="AD" clId="Web-{694D7EC8-8132-4D2B-B05F-600A2C8B9952}" dt="2024-01-11T11:39:44.971" v="813" actId="20577"/>
        <pc:sldMkLst>
          <pc:docMk/>
          <pc:sldMk cId="3946003513" sldId="291"/>
        </pc:sldMkLst>
        <pc:spChg chg="mod">
          <ac:chgData name="sveva.delgatto@unimc.it" userId="S::sveva.delgatto@unimc.it::b0dff882-4194-43a0-8b10-1068c4ea61a2" providerId="AD" clId="Web-{694D7EC8-8132-4D2B-B05F-600A2C8B9952}" dt="2024-01-11T10:20:43.117" v="459" actId="20577"/>
          <ac:spMkLst>
            <pc:docMk/>
            <pc:sldMk cId="3946003513" sldId="291"/>
            <ac:spMk id="2" creationId="{FFC1FDC1-BDD3-7BAE-F97F-B7A33031F6A7}"/>
          </ac:spMkLst>
        </pc:spChg>
        <pc:spChg chg="mod">
          <ac:chgData name="sveva.delgatto@unimc.it" userId="S::sveva.delgatto@unimc.it::b0dff882-4194-43a0-8b10-1068c4ea61a2" providerId="AD" clId="Web-{694D7EC8-8132-4D2B-B05F-600A2C8B9952}" dt="2024-01-11T11:39:44.971" v="813" actId="20577"/>
          <ac:spMkLst>
            <pc:docMk/>
            <pc:sldMk cId="3946003513" sldId="291"/>
            <ac:spMk id="3" creationId="{83AE234B-E22C-CB52-E711-35465C5708B5}"/>
          </ac:spMkLst>
        </pc:spChg>
      </pc:sldChg>
      <pc:sldChg chg="modSp add replId">
        <pc:chgData name="sveva.delgatto@unimc.it" userId="S::sveva.delgatto@unimc.it::b0dff882-4194-43a0-8b10-1068c4ea61a2" providerId="AD" clId="Web-{694D7EC8-8132-4D2B-B05F-600A2C8B9952}" dt="2024-01-11T10:24:37.866" v="569" actId="20577"/>
        <pc:sldMkLst>
          <pc:docMk/>
          <pc:sldMk cId="2077629753" sldId="292"/>
        </pc:sldMkLst>
        <pc:spChg chg="mod">
          <ac:chgData name="sveva.delgatto@unimc.it" userId="S::sveva.delgatto@unimc.it::b0dff882-4194-43a0-8b10-1068c4ea61a2" providerId="AD" clId="Web-{694D7EC8-8132-4D2B-B05F-600A2C8B9952}" dt="2024-01-11T10:23:17.955" v="526" actId="20577"/>
          <ac:spMkLst>
            <pc:docMk/>
            <pc:sldMk cId="2077629753" sldId="292"/>
            <ac:spMk id="2" creationId="{CFD2BCF6-CDD1-2085-4911-DA89A399ED2A}"/>
          </ac:spMkLst>
        </pc:spChg>
        <pc:spChg chg="mod">
          <ac:chgData name="sveva.delgatto@unimc.it" userId="S::sveva.delgatto@unimc.it::b0dff882-4194-43a0-8b10-1068c4ea61a2" providerId="AD" clId="Web-{694D7EC8-8132-4D2B-B05F-600A2C8B9952}" dt="2024-01-11T10:24:37.866" v="569" actId="20577"/>
          <ac:spMkLst>
            <pc:docMk/>
            <pc:sldMk cId="2077629753" sldId="292"/>
            <ac:spMk id="3" creationId="{CB494720-BF22-D8F2-E38D-A9525050A380}"/>
          </ac:spMkLst>
        </pc:spChg>
      </pc:sldChg>
      <pc:sldChg chg="modSp add replId">
        <pc:chgData name="sveva.delgatto@unimc.it" userId="S::sveva.delgatto@unimc.it::b0dff882-4194-43a0-8b10-1068c4ea61a2" providerId="AD" clId="Web-{694D7EC8-8132-4D2B-B05F-600A2C8B9952}" dt="2024-01-11T11:41:15.911" v="836" actId="20577"/>
        <pc:sldMkLst>
          <pc:docMk/>
          <pc:sldMk cId="1072807035" sldId="293"/>
        </pc:sldMkLst>
        <pc:spChg chg="mod">
          <ac:chgData name="sveva.delgatto@unimc.it" userId="S::sveva.delgatto@unimc.it::b0dff882-4194-43a0-8b10-1068c4ea61a2" providerId="AD" clId="Web-{694D7EC8-8132-4D2B-B05F-600A2C8B9952}" dt="2024-01-11T10:25:22.838" v="578" actId="20577"/>
          <ac:spMkLst>
            <pc:docMk/>
            <pc:sldMk cId="1072807035" sldId="293"/>
            <ac:spMk id="2" creationId="{1B119F12-5937-F25F-7A43-2B68F5BB0CFE}"/>
          </ac:spMkLst>
        </pc:spChg>
        <pc:spChg chg="mod">
          <ac:chgData name="sveva.delgatto@unimc.it" userId="S::sveva.delgatto@unimc.it::b0dff882-4194-43a0-8b10-1068c4ea61a2" providerId="AD" clId="Web-{694D7EC8-8132-4D2B-B05F-600A2C8B9952}" dt="2024-01-11T11:41:15.911" v="836" actId="20577"/>
          <ac:spMkLst>
            <pc:docMk/>
            <pc:sldMk cId="1072807035" sldId="293"/>
            <ac:spMk id="3" creationId="{1E554D4D-DC10-85D9-ADCE-B089185C3266}"/>
          </ac:spMkLst>
        </pc:spChg>
      </pc:sldChg>
      <pc:sldChg chg="add del ord replId">
        <pc:chgData name="sveva.delgatto@unimc.it" userId="S::sveva.delgatto@unimc.it::b0dff882-4194-43a0-8b10-1068c4ea61a2" providerId="AD" clId="Web-{694D7EC8-8132-4D2B-B05F-600A2C8B9952}" dt="2024-01-11T10:24:59.086" v="572"/>
        <pc:sldMkLst>
          <pc:docMk/>
          <pc:sldMk cId="3761128032" sldId="293"/>
        </pc:sldMkLst>
      </pc:sldChg>
      <pc:sldChg chg="modSp add replId">
        <pc:chgData name="sveva.delgatto@unimc.it" userId="S::sveva.delgatto@unimc.it::b0dff882-4194-43a0-8b10-1068c4ea61a2" providerId="AD" clId="Web-{694D7EC8-8132-4D2B-B05F-600A2C8B9952}" dt="2024-01-11T10:29:29.244" v="697" actId="20577"/>
        <pc:sldMkLst>
          <pc:docMk/>
          <pc:sldMk cId="2288341369" sldId="294"/>
        </pc:sldMkLst>
        <pc:spChg chg="mod">
          <ac:chgData name="sveva.delgatto@unimc.it" userId="S::sveva.delgatto@unimc.it::b0dff882-4194-43a0-8b10-1068c4ea61a2" providerId="AD" clId="Web-{694D7EC8-8132-4D2B-B05F-600A2C8B9952}" dt="2024-01-11T10:26:43.921" v="610" actId="20577"/>
          <ac:spMkLst>
            <pc:docMk/>
            <pc:sldMk cId="2288341369" sldId="294"/>
            <ac:spMk id="2" creationId="{0A5BE23A-8778-DCB0-4798-87A687C11C86}"/>
          </ac:spMkLst>
        </pc:spChg>
        <pc:spChg chg="mod">
          <ac:chgData name="sveva.delgatto@unimc.it" userId="S::sveva.delgatto@unimc.it::b0dff882-4194-43a0-8b10-1068c4ea61a2" providerId="AD" clId="Web-{694D7EC8-8132-4D2B-B05F-600A2C8B9952}" dt="2024-01-11T10:29:29.244" v="697" actId="20577"/>
          <ac:spMkLst>
            <pc:docMk/>
            <pc:sldMk cId="2288341369" sldId="294"/>
            <ac:spMk id="3" creationId="{8EF96EB6-7678-F9A7-6C6E-3337AC9A8982}"/>
          </ac:spMkLst>
        </pc:spChg>
      </pc:sldChg>
      <pc:sldChg chg="modSp new">
        <pc:chgData name="sveva.delgatto@unimc.it" userId="S::sveva.delgatto@unimc.it::b0dff882-4194-43a0-8b10-1068c4ea61a2" providerId="AD" clId="Web-{694D7EC8-8132-4D2B-B05F-600A2C8B9952}" dt="2024-01-11T10:43:12.577" v="716" actId="20577"/>
        <pc:sldMkLst>
          <pc:docMk/>
          <pc:sldMk cId="390182722" sldId="295"/>
        </pc:sldMkLst>
        <pc:spChg chg="mod">
          <ac:chgData name="sveva.delgatto@unimc.it" userId="S::sveva.delgatto@unimc.it::b0dff882-4194-43a0-8b10-1068c4ea61a2" providerId="AD" clId="Web-{694D7EC8-8132-4D2B-B05F-600A2C8B9952}" dt="2024-01-11T10:40:37.505" v="702" actId="20577"/>
          <ac:spMkLst>
            <pc:docMk/>
            <pc:sldMk cId="390182722" sldId="295"/>
            <ac:spMk id="2" creationId="{8B9A680C-60D9-3517-F032-8D266AC466A3}"/>
          </ac:spMkLst>
        </pc:spChg>
        <pc:spChg chg="mod">
          <ac:chgData name="sveva.delgatto@unimc.it" userId="S::sveva.delgatto@unimc.it::b0dff882-4194-43a0-8b10-1068c4ea61a2" providerId="AD" clId="Web-{694D7EC8-8132-4D2B-B05F-600A2C8B9952}" dt="2024-01-11T10:43:12.577" v="716" actId="20577"/>
          <ac:spMkLst>
            <pc:docMk/>
            <pc:sldMk cId="390182722" sldId="295"/>
            <ac:spMk id="3" creationId="{6DFAB293-8E41-553B-3112-66C673682A06}"/>
          </ac:spMkLst>
        </pc:spChg>
      </pc:sldChg>
      <pc:sldChg chg="modSp new">
        <pc:chgData name="sveva.delgatto@unimc.it" userId="S::sveva.delgatto@unimc.it::b0dff882-4194-43a0-8b10-1068c4ea61a2" providerId="AD" clId="Web-{694D7EC8-8132-4D2B-B05F-600A2C8B9952}" dt="2024-01-11T11:11:09.414" v="730" actId="20577"/>
        <pc:sldMkLst>
          <pc:docMk/>
          <pc:sldMk cId="303011813" sldId="296"/>
        </pc:sldMkLst>
        <pc:spChg chg="mod">
          <ac:chgData name="sveva.delgatto@unimc.it" userId="S::sveva.delgatto@unimc.it::b0dff882-4194-43a0-8b10-1068c4ea61a2" providerId="AD" clId="Web-{694D7EC8-8132-4D2B-B05F-600A2C8B9952}" dt="2024-01-11T10:43:35.235" v="721" actId="20577"/>
          <ac:spMkLst>
            <pc:docMk/>
            <pc:sldMk cId="303011813" sldId="296"/>
            <ac:spMk id="2" creationId="{81D5654D-4CD8-95A0-C43D-998C119D1D34}"/>
          </ac:spMkLst>
        </pc:spChg>
        <pc:spChg chg="mod">
          <ac:chgData name="sveva.delgatto@unimc.it" userId="S::sveva.delgatto@unimc.it::b0dff882-4194-43a0-8b10-1068c4ea61a2" providerId="AD" clId="Web-{694D7EC8-8132-4D2B-B05F-600A2C8B9952}" dt="2024-01-11T11:11:09.414" v="730" actId="20577"/>
          <ac:spMkLst>
            <pc:docMk/>
            <pc:sldMk cId="303011813" sldId="296"/>
            <ac:spMk id="3" creationId="{B841C9B6-A7F0-53E6-83E0-799F11EE111B}"/>
          </ac:spMkLst>
        </pc:spChg>
      </pc:sldChg>
      <pc:sldChg chg="modSp add replId">
        <pc:chgData name="sveva.delgatto@unimc.it" userId="S::sveva.delgatto@unimc.it::b0dff882-4194-43a0-8b10-1068c4ea61a2" providerId="AD" clId="Web-{694D7EC8-8132-4D2B-B05F-600A2C8B9952}" dt="2024-01-11T11:11:26.790" v="735" actId="20577"/>
        <pc:sldMkLst>
          <pc:docMk/>
          <pc:sldMk cId="2001408795" sldId="297"/>
        </pc:sldMkLst>
        <pc:spChg chg="mod">
          <ac:chgData name="sveva.delgatto@unimc.it" userId="S::sveva.delgatto@unimc.it::b0dff882-4194-43a0-8b10-1068c4ea61a2" providerId="AD" clId="Web-{694D7EC8-8132-4D2B-B05F-600A2C8B9952}" dt="2024-01-11T11:11:26.790" v="735" actId="20577"/>
          <ac:spMkLst>
            <pc:docMk/>
            <pc:sldMk cId="2001408795" sldId="297"/>
            <ac:spMk id="3" creationId="{757D35ED-05A3-72FA-72F5-6FCE322118A4}"/>
          </ac:spMkLst>
        </pc:spChg>
      </pc:sldChg>
      <pc:sldChg chg="modSp add replId">
        <pc:chgData name="sveva.delgatto@unimc.it" userId="S::sveva.delgatto@unimc.it::b0dff882-4194-43a0-8b10-1068c4ea61a2" providerId="AD" clId="Web-{694D7EC8-8132-4D2B-B05F-600A2C8B9952}" dt="2024-01-11T11:12:42.636" v="738" actId="20577"/>
        <pc:sldMkLst>
          <pc:docMk/>
          <pc:sldMk cId="1527770776" sldId="298"/>
        </pc:sldMkLst>
        <pc:spChg chg="mod">
          <ac:chgData name="sveva.delgatto@unimc.it" userId="S::sveva.delgatto@unimc.it::b0dff882-4194-43a0-8b10-1068c4ea61a2" providerId="AD" clId="Web-{694D7EC8-8132-4D2B-B05F-600A2C8B9952}" dt="2024-01-11T11:12:42.636" v="738" actId="20577"/>
          <ac:spMkLst>
            <pc:docMk/>
            <pc:sldMk cId="1527770776" sldId="298"/>
            <ac:spMk id="3" creationId="{550AE689-041B-5E54-90FC-7FC8E11BC8C2}"/>
          </ac:spMkLst>
        </pc:spChg>
      </pc:sldChg>
      <pc:sldChg chg="modSp new">
        <pc:chgData name="sveva.delgatto@unimc.it" userId="S::sveva.delgatto@unimc.it::b0dff882-4194-43a0-8b10-1068c4ea61a2" providerId="AD" clId="Web-{694D7EC8-8132-4D2B-B05F-600A2C8B9952}" dt="2024-01-11T11:43:48.760" v="851" actId="20577"/>
        <pc:sldMkLst>
          <pc:docMk/>
          <pc:sldMk cId="1718744940" sldId="299"/>
        </pc:sldMkLst>
        <pc:spChg chg="mod">
          <ac:chgData name="sveva.delgatto@unimc.it" userId="S::sveva.delgatto@unimc.it::b0dff882-4194-43a0-8b10-1068c4ea61a2" providerId="AD" clId="Web-{694D7EC8-8132-4D2B-B05F-600A2C8B9952}" dt="2024-01-11T11:43:20.228" v="842" actId="20577"/>
          <ac:spMkLst>
            <pc:docMk/>
            <pc:sldMk cId="1718744940" sldId="299"/>
            <ac:spMk id="2" creationId="{3F616BB4-1AC1-A929-0802-1185334EE986}"/>
          </ac:spMkLst>
        </pc:spChg>
        <pc:spChg chg="mod">
          <ac:chgData name="sveva.delgatto@unimc.it" userId="S::sveva.delgatto@unimc.it::b0dff882-4194-43a0-8b10-1068c4ea61a2" providerId="AD" clId="Web-{694D7EC8-8132-4D2B-B05F-600A2C8B9952}" dt="2024-01-11T11:43:48.760" v="851" actId="20577"/>
          <ac:spMkLst>
            <pc:docMk/>
            <pc:sldMk cId="1718744940" sldId="299"/>
            <ac:spMk id="3" creationId="{0B27A341-88B4-FD4E-9DA4-00C7BB7411DA}"/>
          </ac:spMkLst>
        </pc:spChg>
      </pc:sldChg>
      <pc:sldChg chg="modSp add replId">
        <pc:chgData name="sveva.delgatto@unimc.it" userId="S::sveva.delgatto@unimc.it::b0dff882-4194-43a0-8b10-1068c4ea61a2" providerId="AD" clId="Web-{694D7EC8-8132-4D2B-B05F-600A2C8B9952}" dt="2024-01-11T11:14:05.108" v="750" actId="20577"/>
        <pc:sldMkLst>
          <pc:docMk/>
          <pc:sldMk cId="2683081451" sldId="300"/>
        </pc:sldMkLst>
        <pc:spChg chg="mod">
          <ac:chgData name="sveva.delgatto@unimc.it" userId="S::sveva.delgatto@unimc.it::b0dff882-4194-43a0-8b10-1068c4ea61a2" providerId="AD" clId="Web-{694D7EC8-8132-4D2B-B05F-600A2C8B9952}" dt="2024-01-11T11:14:05.108" v="750" actId="20577"/>
          <ac:spMkLst>
            <pc:docMk/>
            <pc:sldMk cId="2683081451" sldId="300"/>
            <ac:spMk id="3" creationId="{3B15EC3B-DF6F-6CA8-A77F-E008131FC1FD}"/>
          </ac:spMkLst>
        </pc:spChg>
      </pc:sldChg>
      <pc:sldChg chg="modSp add replId">
        <pc:chgData name="sveva.delgatto@unimc.it" userId="S::sveva.delgatto@unimc.it::b0dff882-4194-43a0-8b10-1068c4ea61a2" providerId="AD" clId="Web-{694D7EC8-8132-4D2B-B05F-600A2C8B9952}" dt="2024-01-11T11:16:18.346" v="759" actId="20577"/>
        <pc:sldMkLst>
          <pc:docMk/>
          <pc:sldMk cId="4112128546" sldId="301"/>
        </pc:sldMkLst>
        <pc:spChg chg="mod">
          <ac:chgData name="sveva.delgatto@unimc.it" userId="S::sveva.delgatto@unimc.it::b0dff882-4194-43a0-8b10-1068c4ea61a2" providerId="AD" clId="Web-{694D7EC8-8132-4D2B-B05F-600A2C8B9952}" dt="2024-01-11T11:16:18.346" v="759" actId="20577"/>
          <ac:spMkLst>
            <pc:docMk/>
            <pc:sldMk cId="4112128546" sldId="301"/>
            <ac:spMk id="3" creationId="{E0AAE602-E720-9D1E-1B94-4769C5B5579F}"/>
          </ac:spMkLst>
        </pc:spChg>
      </pc:sldChg>
      <pc:sldChg chg="modSp add replId">
        <pc:chgData name="sveva.delgatto@unimc.it" userId="S::sveva.delgatto@unimc.it::b0dff882-4194-43a0-8b10-1068c4ea61a2" providerId="AD" clId="Web-{694D7EC8-8132-4D2B-B05F-600A2C8B9952}" dt="2024-01-11T11:44:35.433" v="857" actId="20577"/>
        <pc:sldMkLst>
          <pc:docMk/>
          <pc:sldMk cId="999330351" sldId="302"/>
        </pc:sldMkLst>
        <pc:spChg chg="mod">
          <ac:chgData name="sveva.delgatto@unimc.it" userId="S::sveva.delgatto@unimc.it::b0dff882-4194-43a0-8b10-1068c4ea61a2" providerId="AD" clId="Web-{694D7EC8-8132-4D2B-B05F-600A2C8B9952}" dt="2024-01-11T11:44:22.027" v="855" actId="20577"/>
          <ac:spMkLst>
            <pc:docMk/>
            <pc:sldMk cId="999330351" sldId="302"/>
            <ac:spMk id="2" creationId="{C6F902FD-AD07-7AC2-8C44-0B694910AAC4}"/>
          </ac:spMkLst>
        </pc:spChg>
        <pc:spChg chg="mod">
          <ac:chgData name="sveva.delgatto@unimc.it" userId="S::sveva.delgatto@unimc.it::b0dff882-4194-43a0-8b10-1068c4ea61a2" providerId="AD" clId="Web-{694D7EC8-8132-4D2B-B05F-600A2C8B9952}" dt="2024-01-11T11:44:35.433" v="857" actId="20577"/>
          <ac:spMkLst>
            <pc:docMk/>
            <pc:sldMk cId="999330351" sldId="302"/>
            <ac:spMk id="3" creationId="{93CD28BA-76F1-D67F-2E2F-375F942C981A}"/>
          </ac:spMkLst>
        </pc:spChg>
      </pc:sldChg>
      <pc:sldChg chg="modSp new">
        <pc:chgData name="sveva.delgatto@unimc.it" userId="S::sveva.delgatto@unimc.it::b0dff882-4194-43a0-8b10-1068c4ea61a2" providerId="AD" clId="Web-{694D7EC8-8132-4D2B-B05F-600A2C8B9952}" dt="2024-01-11T11:19:57.807" v="778" actId="20577"/>
        <pc:sldMkLst>
          <pc:docMk/>
          <pc:sldMk cId="1105046075" sldId="303"/>
        </pc:sldMkLst>
        <pc:spChg chg="mod">
          <ac:chgData name="sveva.delgatto@unimc.it" userId="S::sveva.delgatto@unimc.it::b0dff882-4194-43a0-8b10-1068c4ea61a2" providerId="AD" clId="Web-{694D7EC8-8132-4D2B-B05F-600A2C8B9952}" dt="2024-01-11T11:19:21.056" v="776" actId="20577"/>
          <ac:spMkLst>
            <pc:docMk/>
            <pc:sldMk cId="1105046075" sldId="303"/>
            <ac:spMk id="2" creationId="{CA74B82E-BAEE-2A24-A0F9-37D7A8F88989}"/>
          </ac:spMkLst>
        </pc:spChg>
        <pc:spChg chg="mod">
          <ac:chgData name="sveva.delgatto@unimc.it" userId="S::sveva.delgatto@unimc.it::b0dff882-4194-43a0-8b10-1068c4ea61a2" providerId="AD" clId="Web-{694D7EC8-8132-4D2B-B05F-600A2C8B9952}" dt="2024-01-11T11:19:57.807" v="778" actId="20577"/>
          <ac:spMkLst>
            <pc:docMk/>
            <pc:sldMk cId="1105046075" sldId="303"/>
            <ac:spMk id="3" creationId="{98DC1421-7C99-B919-F8A6-A52F37B75421}"/>
          </ac:spMkLst>
        </pc:spChg>
      </pc:sldChg>
      <pc:sldChg chg="modSp add replId">
        <pc:chgData name="sveva.delgatto@unimc.it" userId="S::sveva.delgatto@unimc.it::b0dff882-4194-43a0-8b10-1068c4ea61a2" providerId="AD" clId="Web-{694D7EC8-8132-4D2B-B05F-600A2C8B9952}" dt="2024-01-11T11:23:36.455" v="783" actId="20577"/>
        <pc:sldMkLst>
          <pc:docMk/>
          <pc:sldMk cId="1244238365" sldId="304"/>
        </pc:sldMkLst>
        <pc:spChg chg="mod">
          <ac:chgData name="sveva.delgatto@unimc.it" userId="S::sveva.delgatto@unimc.it::b0dff882-4194-43a0-8b10-1068c4ea61a2" providerId="AD" clId="Web-{694D7EC8-8132-4D2B-B05F-600A2C8B9952}" dt="2024-01-11T11:23:36.455" v="783" actId="20577"/>
          <ac:spMkLst>
            <pc:docMk/>
            <pc:sldMk cId="1244238365" sldId="304"/>
            <ac:spMk id="3" creationId="{AE84455D-DE9E-7729-4E8B-3A6971153A3C}"/>
          </ac:spMkLst>
        </pc:spChg>
      </pc:sldChg>
      <pc:sldChg chg="modSp new">
        <pc:chgData name="sveva.delgatto@unimc.it" userId="S::sveva.delgatto@unimc.it::b0dff882-4194-43a0-8b10-1068c4ea61a2" providerId="AD" clId="Web-{694D7EC8-8132-4D2B-B05F-600A2C8B9952}" dt="2024-01-11T11:45:21.732" v="861" actId="20577"/>
        <pc:sldMkLst>
          <pc:docMk/>
          <pc:sldMk cId="2090834626" sldId="305"/>
        </pc:sldMkLst>
        <pc:spChg chg="mod">
          <ac:chgData name="sveva.delgatto@unimc.it" userId="S::sveva.delgatto@unimc.it::b0dff882-4194-43a0-8b10-1068c4ea61a2" providerId="AD" clId="Web-{694D7EC8-8132-4D2B-B05F-600A2C8B9952}" dt="2024-01-11T11:36:16.886" v="786" actId="20577"/>
          <ac:spMkLst>
            <pc:docMk/>
            <pc:sldMk cId="2090834626" sldId="305"/>
            <ac:spMk id="2" creationId="{C25D2A5F-21BA-063D-B43A-4340D170367D}"/>
          </ac:spMkLst>
        </pc:spChg>
        <pc:spChg chg="mod">
          <ac:chgData name="sveva.delgatto@unimc.it" userId="S::sveva.delgatto@unimc.it::b0dff882-4194-43a0-8b10-1068c4ea61a2" providerId="AD" clId="Web-{694D7EC8-8132-4D2B-B05F-600A2C8B9952}" dt="2024-01-11T11:45:21.732" v="861" actId="20577"/>
          <ac:spMkLst>
            <pc:docMk/>
            <pc:sldMk cId="2090834626" sldId="305"/>
            <ac:spMk id="3" creationId="{53A4C7A1-F064-1378-1ADF-932B70634317}"/>
          </ac:spMkLst>
        </pc:spChg>
      </pc:sldChg>
      <pc:sldChg chg="modSp add replId">
        <pc:chgData name="sveva.delgatto@unimc.it" userId="S::sveva.delgatto@unimc.it::b0dff882-4194-43a0-8b10-1068c4ea61a2" providerId="AD" clId="Web-{694D7EC8-8132-4D2B-B05F-600A2C8B9952}" dt="2024-01-11T11:37:21.185" v="793" actId="20577"/>
        <pc:sldMkLst>
          <pc:docMk/>
          <pc:sldMk cId="4082351082" sldId="306"/>
        </pc:sldMkLst>
        <pc:spChg chg="mod">
          <ac:chgData name="sveva.delgatto@unimc.it" userId="S::sveva.delgatto@unimc.it::b0dff882-4194-43a0-8b10-1068c4ea61a2" providerId="AD" clId="Web-{694D7EC8-8132-4D2B-B05F-600A2C8B9952}" dt="2024-01-11T11:37:21.185" v="793" actId="20577"/>
          <ac:spMkLst>
            <pc:docMk/>
            <pc:sldMk cId="4082351082" sldId="306"/>
            <ac:spMk id="3" creationId="{AF80C33B-C5FE-02F8-C2AB-7C6C7608F074}"/>
          </ac:spMkLst>
        </pc:spChg>
      </pc:sldChg>
      <pc:sldChg chg="modSp add replId">
        <pc:chgData name="sveva.delgatto@unimc.it" userId="S::sveva.delgatto@unimc.it::b0dff882-4194-43a0-8b10-1068c4ea61a2" providerId="AD" clId="Web-{694D7EC8-8132-4D2B-B05F-600A2C8B9952}" dt="2024-01-11T11:40:17.691" v="819" actId="20577"/>
        <pc:sldMkLst>
          <pc:docMk/>
          <pc:sldMk cId="4157497866" sldId="307"/>
        </pc:sldMkLst>
        <pc:spChg chg="mod">
          <ac:chgData name="sveva.delgatto@unimc.it" userId="S::sveva.delgatto@unimc.it::b0dff882-4194-43a0-8b10-1068c4ea61a2" providerId="AD" clId="Web-{694D7EC8-8132-4D2B-B05F-600A2C8B9952}" dt="2024-01-11T11:40:17.691" v="819" actId="20577"/>
          <ac:spMkLst>
            <pc:docMk/>
            <pc:sldMk cId="4157497866" sldId="307"/>
            <ac:spMk id="3" creationId="{6E88D951-DC87-DABE-3597-95F057AAE759}"/>
          </ac:spMkLst>
        </pc:spChg>
      </pc:sldChg>
      <pc:sldChg chg="modSp add replId">
        <pc:chgData name="sveva.delgatto@unimc.it" userId="S::sveva.delgatto@unimc.it::b0dff882-4194-43a0-8b10-1068c4ea61a2" providerId="AD" clId="Web-{694D7EC8-8132-4D2B-B05F-600A2C8B9952}" dt="2024-01-11T11:42:40.211" v="840" actId="20577"/>
        <pc:sldMkLst>
          <pc:docMk/>
          <pc:sldMk cId="2610111502" sldId="308"/>
        </pc:sldMkLst>
        <pc:spChg chg="mod">
          <ac:chgData name="sveva.delgatto@unimc.it" userId="S::sveva.delgatto@unimc.it::b0dff882-4194-43a0-8b10-1068c4ea61a2" providerId="AD" clId="Web-{694D7EC8-8132-4D2B-B05F-600A2C8B9952}" dt="2024-01-11T11:42:40.211" v="840" actId="20577"/>
          <ac:spMkLst>
            <pc:docMk/>
            <pc:sldMk cId="2610111502" sldId="308"/>
            <ac:spMk id="3" creationId="{12B8A581-C66D-DF1F-7BD5-D51FC9440882}"/>
          </ac:spMkLst>
        </pc:spChg>
      </pc:sldChg>
      <pc:sldChg chg="add replId">
        <pc:chgData name="sveva.delgatto@unimc.it" userId="S::sveva.delgatto@unimc.it::b0dff882-4194-43a0-8b10-1068c4ea61a2" providerId="AD" clId="Web-{694D7EC8-8132-4D2B-B05F-600A2C8B9952}" dt="2024-01-11T11:43:12.165" v="841"/>
        <pc:sldMkLst>
          <pc:docMk/>
          <pc:sldMk cId="1105021279" sldId="309"/>
        </pc:sldMkLst>
      </pc:sldChg>
      <pc:sldChg chg="add replId">
        <pc:chgData name="sveva.delgatto@unimc.it" userId="S::sveva.delgatto@unimc.it::b0dff882-4194-43a0-8b10-1068c4ea61a2" providerId="AD" clId="Web-{694D7EC8-8132-4D2B-B05F-600A2C8B9952}" dt="2024-01-11T11:44:13.355" v="852"/>
        <pc:sldMkLst>
          <pc:docMk/>
          <pc:sldMk cId="3454928510" sldId="310"/>
        </pc:sldMkLst>
      </pc:sldChg>
      <pc:sldChg chg="add replId">
        <pc:chgData name="sveva.delgatto@unimc.it" userId="S::sveva.delgatto@unimc.it::b0dff882-4194-43a0-8b10-1068c4ea61a2" providerId="AD" clId="Web-{694D7EC8-8132-4D2B-B05F-600A2C8B9952}" dt="2024-01-11T11:44:53.559" v="858"/>
        <pc:sldMkLst>
          <pc:docMk/>
          <pc:sldMk cId="4074533201" sldId="311"/>
        </pc:sldMkLst>
      </pc:sldChg>
      <pc:sldChg chg="modSp add replId">
        <pc:chgData name="sveva.delgatto@unimc.it" userId="S::sveva.delgatto@unimc.it::b0dff882-4194-43a0-8b10-1068c4ea61a2" providerId="AD" clId="Web-{694D7EC8-8132-4D2B-B05F-600A2C8B9952}" dt="2024-01-11T11:46:16.155" v="863" actId="20577"/>
        <pc:sldMkLst>
          <pc:docMk/>
          <pc:sldMk cId="3215459356" sldId="312"/>
        </pc:sldMkLst>
        <pc:spChg chg="mod">
          <ac:chgData name="sveva.delgatto@unimc.it" userId="S::sveva.delgatto@unimc.it::b0dff882-4194-43a0-8b10-1068c4ea61a2" providerId="AD" clId="Web-{694D7EC8-8132-4D2B-B05F-600A2C8B9952}" dt="2024-01-11T11:46:16.155" v="863" actId="20577"/>
          <ac:spMkLst>
            <pc:docMk/>
            <pc:sldMk cId="3215459356" sldId="312"/>
            <ac:spMk id="3" creationId="{99FFCE5E-C073-675B-0017-C41E9BA6EC48}"/>
          </ac:spMkLst>
        </pc:spChg>
      </pc:sldChg>
      <pc:sldChg chg="add del replId">
        <pc:chgData name="sveva.delgatto@unimc.it" userId="S::sveva.delgatto@unimc.it::b0dff882-4194-43a0-8b10-1068c4ea61a2" providerId="AD" clId="Web-{694D7EC8-8132-4D2B-B05F-600A2C8B9952}" dt="2024-01-11T11:47:06.157" v="865"/>
        <pc:sldMkLst>
          <pc:docMk/>
          <pc:sldMk cId="524940307" sldId="313"/>
        </pc:sldMkLst>
      </pc:sldChg>
      <pc:sldChg chg="modSp add replId">
        <pc:chgData name="sveva.delgatto@unimc.it" userId="S::sveva.delgatto@unimc.it::b0dff882-4194-43a0-8b10-1068c4ea61a2" providerId="AD" clId="Web-{694D7EC8-8132-4D2B-B05F-600A2C8B9952}" dt="2024-01-11T11:47:22.033" v="867" actId="20577"/>
        <pc:sldMkLst>
          <pc:docMk/>
          <pc:sldMk cId="2346689391" sldId="313"/>
        </pc:sldMkLst>
        <pc:spChg chg="mod">
          <ac:chgData name="sveva.delgatto@unimc.it" userId="S::sveva.delgatto@unimc.it::b0dff882-4194-43a0-8b10-1068c4ea61a2" providerId="AD" clId="Web-{694D7EC8-8132-4D2B-B05F-600A2C8B9952}" dt="2024-01-11T11:47:22.033" v="867" actId="20577"/>
          <ac:spMkLst>
            <pc:docMk/>
            <pc:sldMk cId="2346689391" sldId="313"/>
            <ac:spMk id="3" creationId="{B89A7B4C-9C58-0F51-8281-8A2319CF471F}"/>
          </ac:spMkLst>
        </pc:spChg>
      </pc:sldChg>
      <pc:sldChg chg="modSp add replId">
        <pc:chgData name="sveva.delgatto@unimc.it" userId="S::sveva.delgatto@unimc.it::b0dff882-4194-43a0-8b10-1068c4ea61a2" providerId="AD" clId="Web-{694D7EC8-8132-4D2B-B05F-600A2C8B9952}" dt="2024-01-11T11:47:56.409" v="869" actId="20577"/>
        <pc:sldMkLst>
          <pc:docMk/>
          <pc:sldMk cId="521146919" sldId="314"/>
        </pc:sldMkLst>
        <pc:spChg chg="mod">
          <ac:chgData name="sveva.delgatto@unimc.it" userId="S::sveva.delgatto@unimc.it::b0dff882-4194-43a0-8b10-1068c4ea61a2" providerId="AD" clId="Web-{694D7EC8-8132-4D2B-B05F-600A2C8B9952}" dt="2024-01-11T11:47:56.409" v="869" actId="20577"/>
          <ac:spMkLst>
            <pc:docMk/>
            <pc:sldMk cId="521146919" sldId="314"/>
            <ac:spMk id="3" creationId="{BF590CDA-85EC-4A4B-4B9F-C6ABB0260348}"/>
          </ac:spMkLst>
        </pc:spChg>
      </pc:sldChg>
      <pc:sldChg chg="modSp add replId">
        <pc:chgData name="sveva.delgatto@unimc.it" userId="S::sveva.delgatto@unimc.it::b0dff882-4194-43a0-8b10-1068c4ea61a2" providerId="AD" clId="Web-{694D7EC8-8132-4D2B-B05F-600A2C8B9952}" dt="2024-01-11T11:48:27.019" v="872" actId="20577"/>
        <pc:sldMkLst>
          <pc:docMk/>
          <pc:sldMk cId="3799674373" sldId="315"/>
        </pc:sldMkLst>
        <pc:spChg chg="mod">
          <ac:chgData name="sveva.delgatto@unimc.it" userId="S::sveva.delgatto@unimc.it::b0dff882-4194-43a0-8b10-1068c4ea61a2" providerId="AD" clId="Web-{694D7EC8-8132-4D2B-B05F-600A2C8B9952}" dt="2024-01-11T11:48:27.019" v="872" actId="20577"/>
          <ac:spMkLst>
            <pc:docMk/>
            <pc:sldMk cId="3799674373" sldId="315"/>
            <ac:spMk id="3" creationId="{453DB1BE-49F3-E594-020F-57D1854D5DA4}"/>
          </ac:spMkLst>
        </pc:spChg>
      </pc:sldChg>
    </pc:docChg>
  </pc:docChgLst>
  <pc:docChgLst>
    <pc:chgData name="sveva.delgatto@unimc.it" userId="S::sveva.delgatto@unimc.it::b0dff882-4194-43a0-8b10-1068c4ea61a2" providerId="AD" clId="Web-{F18C1B40-E0AA-B26E-C2B0-4A3D39B6171F}"/>
    <pc:docChg chg="addSld delSld modSld sldOrd">
      <pc:chgData name="sveva.delgatto@unimc.it" userId="S::sveva.delgatto@unimc.it::b0dff882-4194-43a0-8b10-1068c4ea61a2" providerId="AD" clId="Web-{F18C1B40-E0AA-B26E-C2B0-4A3D39B6171F}" dt="2024-02-12T11:31:05.820" v="668" actId="20577"/>
      <pc:docMkLst>
        <pc:docMk/>
      </pc:docMkLst>
      <pc:sldChg chg="addSp delSp modSp mod setBg">
        <pc:chgData name="sveva.delgatto@unimc.it" userId="S::sveva.delgatto@unimc.it::b0dff882-4194-43a0-8b10-1068c4ea61a2" providerId="AD" clId="Web-{F18C1B40-E0AA-B26E-C2B0-4A3D39B6171F}" dt="2024-02-12T09:44:50.377" v="22" actId="20577"/>
        <pc:sldMkLst>
          <pc:docMk/>
          <pc:sldMk cId="3962583941" sldId="256"/>
        </pc:sldMkLst>
        <pc:spChg chg="mod">
          <ac:chgData name="sveva.delgatto@unimc.it" userId="S::sveva.delgatto@unimc.it::b0dff882-4194-43a0-8b10-1068c4ea61a2" providerId="AD" clId="Web-{F18C1B40-E0AA-B26E-C2B0-4A3D39B6171F}" dt="2024-02-12T09:44:34.579" v="12"/>
          <ac:spMkLst>
            <pc:docMk/>
            <pc:sldMk cId="3962583941" sldId="256"/>
            <ac:spMk id="2" creationId="{00000000-0000-0000-0000-000000000000}"/>
          </ac:spMkLst>
        </pc:spChg>
        <pc:spChg chg="mod">
          <ac:chgData name="sveva.delgatto@unimc.it" userId="S::sveva.delgatto@unimc.it::b0dff882-4194-43a0-8b10-1068c4ea61a2" providerId="AD" clId="Web-{F18C1B40-E0AA-B26E-C2B0-4A3D39B6171F}" dt="2024-02-12T09:44:50.377" v="22" actId="20577"/>
          <ac:spMkLst>
            <pc:docMk/>
            <pc:sldMk cId="3962583941" sldId="256"/>
            <ac:spMk id="3" creationId="{00000000-0000-0000-0000-000000000000}"/>
          </ac:spMkLst>
        </pc:spChg>
        <pc:spChg chg="add del">
          <ac:chgData name="sveva.delgatto@unimc.it" userId="S::sveva.delgatto@unimc.it::b0dff882-4194-43a0-8b10-1068c4ea61a2" providerId="AD" clId="Web-{F18C1B40-E0AA-B26E-C2B0-4A3D39B6171F}" dt="2024-02-12T09:44:34.564" v="11"/>
          <ac:spMkLst>
            <pc:docMk/>
            <pc:sldMk cId="3962583941" sldId="256"/>
            <ac:spMk id="10" creationId="{68AF5748-FED8-45BA-8631-26D1D10F3246}"/>
          </ac:spMkLst>
        </pc:spChg>
        <pc:spChg chg="add del">
          <ac:chgData name="sveva.delgatto@unimc.it" userId="S::sveva.delgatto@unimc.it::b0dff882-4194-43a0-8b10-1068c4ea61a2" providerId="AD" clId="Web-{F18C1B40-E0AA-B26E-C2B0-4A3D39B6171F}" dt="2024-02-12T09:44:34.564" v="11"/>
          <ac:spMkLst>
            <pc:docMk/>
            <pc:sldMk cId="3962583941" sldId="256"/>
            <ac:spMk id="12" creationId="{AF2F604E-43BE-4DC3-B983-E071523364F8}"/>
          </ac:spMkLst>
        </pc:spChg>
        <pc:spChg chg="add del">
          <ac:chgData name="sveva.delgatto@unimc.it" userId="S::sveva.delgatto@unimc.it::b0dff882-4194-43a0-8b10-1068c4ea61a2" providerId="AD" clId="Web-{F18C1B40-E0AA-B26E-C2B0-4A3D39B6171F}" dt="2024-02-12T09:44:34.564" v="11"/>
          <ac:spMkLst>
            <pc:docMk/>
            <pc:sldMk cId="3962583941" sldId="256"/>
            <ac:spMk id="14" creationId="{08C9B587-E65E-4B52-B37C-ABEBB6E87928}"/>
          </ac:spMkLst>
        </pc:spChg>
        <pc:spChg chg="add">
          <ac:chgData name="sveva.delgatto@unimc.it" userId="S::sveva.delgatto@unimc.it::b0dff882-4194-43a0-8b10-1068c4ea61a2" providerId="AD" clId="Web-{F18C1B40-E0AA-B26E-C2B0-4A3D39B6171F}" dt="2024-02-12T09:44:34.579" v="12"/>
          <ac:spMkLst>
            <pc:docMk/>
            <pc:sldMk cId="3962583941" sldId="256"/>
            <ac:spMk id="16" creationId="{8ED94938-268E-4C0A-A08A-B3980C78BAEB}"/>
          </ac:spMkLst>
        </pc:spChg>
        <pc:spChg chg="add">
          <ac:chgData name="sveva.delgatto@unimc.it" userId="S::sveva.delgatto@unimc.it::b0dff882-4194-43a0-8b10-1068c4ea61a2" providerId="AD" clId="Web-{F18C1B40-E0AA-B26E-C2B0-4A3D39B6171F}" dt="2024-02-12T09:44:34.579" v="12"/>
          <ac:spMkLst>
            <pc:docMk/>
            <pc:sldMk cId="3962583941" sldId="256"/>
            <ac:spMk id="17" creationId="{D55CA618-78A6-47F6-B865-E9315164FB49}"/>
          </ac:spMkLst>
        </pc:spChg>
        <pc:grpChg chg="add">
          <ac:chgData name="sveva.delgatto@unimc.it" userId="S::sveva.delgatto@unimc.it::b0dff882-4194-43a0-8b10-1068c4ea61a2" providerId="AD" clId="Web-{F18C1B40-E0AA-B26E-C2B0-4A3D39B6171F}" dt="2024-02-12T09:44:34.579" v="12"/>
          <ac:grpSpMkLst>
            <pc:docMk/>
            <pc:sldMk cId="3962583941" sldId="256"/>
            <ac:grpSpMk id="18" creationId="{B83D307E-DF68-43F8-97CE-0AAE950A7129}"/>
          </ac:grpSpMkLst>
        </pc:grpChg>
        <pc:picChg chg="add mod ord">
          <ac:chgData name="sveva.delgatto@unimc.it" userId="S::sveva.delgatto@unimc.it::b0dff882-4194-43a0-8b10-1068c4ea61a2" providerId="AD" clId="Web-{F18C1B40-E0AA-B26E-C2B0-4A3D39B6171F}" dt="2024-02-12T09:44:34.579" v="12"/>
          <ac:picMkLst>
            <pc:docMk/>
            <pc:sldMk cId="3962583941" sldId="256"/>
            <ac:picMk id="4" creationId="{E8EF10D5-5894-3B84-0B6C-3A78D5E2016A}"/>
          </ac:picMkLst>
        </pc:picChg>
        <pc:picChg chg="add mod ord">
          <ac:chgData name="sveva.delgatto@unimc.it" userId="S::sveva.delgatto@unimc.it::b0dff882-4194-43a0-8b10-1068c4ea61a2" providerId="AD" clId="Web-{F18C1B40-E0AA-B26E-C2B0-4A3D39B6171F}" dt="2024-02-12T09:44:34.579" v="12"/>
          <ac:picMkLst>
            <pc:docMk/>
            <pc:sldMk cId="3962583941" sldId="256"/>
            <ac:picMk id="5" creationId="{85B4B364-9C40-F578-B40B-EB91FBB1247C}"/>
          </ac:picMkLst>
        </pc:picChg>
      </pc:sldChg>
      <pc:sldChg chg="addSp delSp modSp mod setBg">
        <pc:chgData name="sveva.delgatto@unimc.it" userId="S::sveva.delgatto@unimc.it::b0dff882-4194-43a0-8b10-1068c4ea61a2" providerId="AD" clId="Web-{F18C1B40-E0AA-B26E-C2B0-4A3D39B6171F}" dt="2024-02-12T09:47:10.709" v="34"/>
        <pc:sldMkLst>
          <pc:docMk/>
          <pc:sldMk cId="3865293866" sldId="257"/>
        </pc:sldMkLst>
        <pc:spChg chg="mod">
          <ac:chgData name="sveva.delgatto@unimc.it" userId="S::sveva.delgatto@unimc.it::b0dff882-4194-43a0-8b10-1068c4ea61a2" providerId="AD" clId="Web-{F18C1B40-E0AA-B26E-C2B0-4A3D39B6171F}" dt="2024-02-12T09:47:10.709" v="34"/>
          <ac:spMkLst>
            <pc:docMk/>
            <pc:sldMk cId="3865293866" sldId="257"/>
            <ac:spMk id="2" creationId="{B3DD1471-8657-8BB3-72D6-AD96D5146B8F}"/>
          </ac:spMkLst>
        </pc:spChg>
        <pc:spChg chg="mod">
          <ac:chgData name="sveva.delgatto@unimc.it" userId="S::sveva.delgatto@unimc.it::b0dff882-4194-43a0-8b10-1068c4ea61a2" providerId="AD" clId="Web-{F18C1B40-E0AA-B26E-C2B0-4A3D39B6171F}" dt="2024-02-12T09:47:10.709" v="34"/>
          <ac:spMkLst>
            <pc:docMk/>
            <pc:sldMk cId="3865293866" sldId="257"/>
            <ac:spMk id="3" creationId="{959615F3-045F-7F96-E1B6-4397A4A6A0F6}"/>
          </ac:spMkLst>
        </pc:spChg>
        <pc:spChg chg="add del">
          <ac:chgData name="sveva.delgatto@unimc.it" userId="S::sveva.delgatto@unimc.it::b0dff882-4194-43a0-8b10-1068c4ea61a2" providerId="AD" clId="Web-{F18C1B40-E0AA-B26E-C2B0-4A3D39B6171F}" dt="2024-02-12T09:47:10.709" v="34"/>
          <ac:spMkLst>
            <pc:docMk/>
            <pc:sldMk cId="3865293866" sldId="257"/>
            <ac:spMk id="8" creationId="{B6CDA21F-E7AF-4C75-8395-33F58D5B0E45}"/>
          </ac:spMkLst>
        </pc:spChg>
        <pc:spChg chg="add del">
          <ac:chgData name="sveva.delgatto@unimc.it" userId="S::sveva.delgatto@unimc.it::b0dff882-4194-43a0-8b10-1068c4ea61a2" providerId="AD" clId="Web-{F18C1B40-E0AA-B26E-C2B0-4A3D39B6171F}" dt="2024-02-12T09:47:10.709" v="34"/>
          <ac:spMkLst>
            <pc:docMk/>
            <pc:sldMk cId="3865293866" sldId="257"/>
            <ac:spMk id="15" creationId="{D5B0017B-2ECA-49AF-B397-DC140825DF8D}"/>
          </ac:spMkLst>
        </pc:spChg>
        <pc:spChg chg="add del">
          <ac:chgData name="sveva.delgatto@unimc.it" userId="S::sveva.delgatto@unimc.it::b0dff882-4194-43a0-8b10-1068c4ea61a2" providerId="AD" clId="Web-{F18C1B40-E0AA-B26E-C2B0-4A3D39B6171F}" dt="2024-02-12T09:47:10.662" v="33"/>
          <ac:spMkLst>
            <pc:docMk/>
            <pc:sldMk cId="3865293866" sldId="257"/>
            <ac:spMk id="22" creationId="{DBF61EA3-B236-439E-9C0B-340980D56BEE}"/>
          </ac:spMkLst>
        </pc:spChg>
        <pc:spChg chg="add del">
          <ac:chgData name="sveva.delgatto@unimc.it" userId="S::sveva.delgatto@unimc.it::b0dff882-4194-43a0-8b10-1068c4ea61a2" providerId="AD" clId="Web-{F18C1B40-E0AA-B26E-C2B0-4A3D39B6171F}" dt="2024-02-12T09:47:10.662" v="33"/>
          <ac:spMkLst>
            <pc:docMk/>
            <pc:sldMk cId="3865293866" sldId="257"/>
            <ac:spMk id="28" creationId="{E659831F-0D9A-4C63-9EBB-8435B85A440F}"/>
          </ac:spMkLst>
        </pc:spChg>
        <pc:spChg chg="add">
          <ac:chgData name="sveva.delgatto@unimc.it" userId="S::sveva.delgatto@unimc.it::b0dff882-4194-43a0-8b10-1068c4ea61a2" providerId="AD" clId="Web-{F18C1B40-E0AA-B26E-C2B0-4A3D39B6171F}" dt="2024-02-12T09:47:10.709" v="34"/>
          <ac:spMkLst>
            <pc:docMk/>
            <pc:sldMk cId="3865293866" sldId="257"/>
            <ac:spMk id="29" creationId="{D5B0017B-2ECA-49AF-B397-DC140825DF8D}"/>
          </ac:spMkLst>
        </pc:spChg>
        <pc:spChg chg="add">
          <ac:chgData name="sveva.delgatto@unimc.it" userId="S::sveva.delgatto@unimc.it::b0dff882-4194-43a0-8b10-1068c4ea61a2" providerId="AD" clId="Web-{F18C1B40-E0AA-B26E-C2B0-4A3D39B6171F}" dt="2024-02-12T09:47:10.709" v="34"/>
          <ac:spMkLst>
            <pc:docMk/>
            <pc:sldMk cId="3865293866" sldId="257"/>
            <ac:spMk id="30" creationId="{B6CDA21F-E7AF-4C75-8395-33F58D5B0E45}"/>
          </ac:spMkLst>
        </pc:spChg>
        <pc:grpChg chg="add del">
          <ac:chgData name="sveva.delgatto@unimc.it" userId="S::sveva.delgatto@unimc.it::b0dff882-4194-43a0-8b10-1068c4ea61a2" providerId="AD" clId="Web-{F18C1B40-E0AA-B26E-C2B0-4A3D39B6171F}" dt="2024-02-12T09:47:10.709" v="34"/>
          <ac:grpSpMkLst>
            <pc:docMk/>
            <pc:sldMk cId="3865293866" sldId="257"/>
            <ac:grpSpMk id="10" creationId="{AE1C45F0-260A-458C-96ED-C1F6D2151219}"/>
          </ac:grpSpMkLst>
        </pc:grpChg>
        <pc:grpChg chg="add del">
          <ac:chgData name="sveva.delgatto@unimc.it" userId="S::sveva.delgatto@unimc.it::b0dff882-4194-43a0-8b10-1068c4ea61a2" providerId="AD" clId="Web-{F18C1B40-E0AA-B26E-C2B0-4A3D39B6171F}" dt="2024-02-12T09:47:10.662" v="33"/>
          <ac:grpSpMkLst>
            <pc:docMk/>
            <pc:sldMk cId="3865293866" sldId="257"/>
            <ac:grpSpMk id="24" creationId="{28FAF094-D087-493F-8DF9-A486C2D6BBAA}"/>
          </ac:grpSpMkLst>
        </pc:grpChg>
        <pc:grpChg chg="add">
          <ac:chgData name="sveva.delgatto@unimc.it" userId="S::sveva.delgatto@unimc.it::b0dff882-4194-43a0-8b10-1068c4ea61a2" providerId="AD" clId="Web-{F18C1B40-E0AA-B26E-C2B0-4A3D39B6171F}" dt="2024-02-12T09:47:10.709" v="34"/>
          <ac:grpSpMkLst>
            <pc:docMk/>
            <pc:sldMk cId="3865293866" sldId="257"/>
            <ac:grpSpMk id="32" creationId="{AE1C45F0-260A-458C-96ED-C1F6D2151219}"/>
          </ac:grpSpMkLst>
        </pc:grpChg>
        <pc:cxnChg chg="add del">
          <ac:chgData name="sveva.delgatto@unimc.it" userId="S::sveva.delgatto@unimc.it::b0dff882-4194-43a0-8b10-1068c4ea61a2" providerId="AD" clId="Web-{F18C1B40-E0AA-B26E-C2B0-4A3D39B6171F}" dt="2024-02-12T09:47:10.709" v="34"/>
          <ac:cxnSpMkLst>
            <pc:docMk/>
            <pc:sldMk cId="3865293866" sldId="257"/>
            <ac:cxnSpMk id="17" creationId="{6CF1BAF6-AD41-4082-B212-8A1F9A2E8779}"/>
          </ac:cxnSpMkLst>
        </pc:cxnChg>
        <pc:cxnChg chg="add">
          <ac:chgData name="sveva.delgatto@unimc.it" userId="S::sveva.delgatto@unimc.it::b0dff882-4194-43a0-8b10-1068c4ea61a2" providerId="AD" clId="Web-{F18C1B40-E0AA-B26E-C2B0-4A3D39B6171F}" dt="2024-02-12T09:47:10.709" v="34"/>
          <ac:cxnSpMkLst>
            <pc:docMk/>
            <pc:sldMk cId="3865293866" sldId="257"/>
            <ac:cxnSpMk id="31" creationId="{6CF1BAF6-AD41-4082-B212-8A1F9A2E8779}"/>
          </ac:cxnSpMkLst>
        </pc:cxnChg>
      </pc:sldChg>
      <pc:sldChg chg="addSp delSp modSp mod setBg">
        <pc:chgData name="sveva.delgatto@unimc.it" userId="S::sveva.delgatto@unimc.it::b0dff882-4194-43a0-8b10-1068c4ea61a2" providerId="AD" clId="Web-{F18C1B40-E0AA-B26E-C2B0-4A3D39B6171F}" dt="2024-02-12T09:50:21.449" v="89" actId="1076"/>
        <pc:sldMkLst>
          <pc:docMk/>
          <pc:sldMk cId="823071438" sldId="258"/>
        </pc:sldMkLst>
        <pc:spChg chg="mod">
          <ac:chgData name="sveva.delgatto@unimc.it" userId="S::sveva.delgatto@unimc.it::b0dff882-4194-43a0-8b10-1068c4ea61a2" providerId="AD" clId="Web-{F18C1B40-E0AA-B26E-C2B0-4A3D39B6171F}" dt="2024-02-12T09:48:14.570" v="45" actId="20577"/>
          <ac:spMkLst>
            <pc:docMk/>
            <pc:sldMk cId="823071438" sldId="258"/>
            <ac:spMk id="2" creationId="{D4DED08B-4A9C-8376-7D40-A0BA864F49E9}"/>
          </ac:spMkLst>
        </pc:spChg>
        <pc:spChg chg="mod">
          <ac:chgData name="sveva.delgatto@unimc.it" userId="S::sveva.delgatto@unimc.it::b0dff882-4194-43a0-8b10-1068c4ea61a2" providerId="AD" clId="Web-{F18C1B40-E0AA-B26E-C2B0-4A3D39B6171F}" dt="2024-02-12T09:50:17.949" v="88" actId="20577"/>
          <ac:spMkLst>
            <pc:docMk/>
            <pc:sldMk cId="823071438" sldId="258"/>
            <ac:spMk id="3" creationId="{9EF9B1A8-73F9-6820-7C83-D357DE84E500}"/>
          </ac:spMkLst>
        </pc:spChg>
        <pc:spChg chg="add mod">
          <ac:chgData name="sveva.delgatto@unimc.it" userId="S::sveva.delgatto@unimc.it::b0dff882-4194-43a0-8b10-1068c4ea61a2" providerId="AD" clId="Web-{F18C1B40-E0AA-B26E-C2B0-4A3D39B6171F}" dt="2024-02-12T09:50:21.449" v="89" actId="1076"/>
          <ac:spMkLst>
            <pc:docMk/>
            <pc:sldMk cId="823071438" sldId="258"/>
            <ac:spMk id="4" creationId="{53E24BB7-0997-0C2C-2A93-34501DCD072E}"/>
          </ac:spMkLst>
        </pc:spChg>
        <pc:spChg chg="add del mod">
          <ac:chgData name="sveva.delgatto@unimc.it" userId="S::sveva.delgatto@unimc.it::b0dff882-4194-43a0-8b10-1068c4ea61a2" providerId="AD" clId="Web-{F18C1B40-E0AA-B26E-C2B0-4A3D39B6171F}" dt="2024-02-12T09:49:18.447" v="61"/>
          <ac:spMkLst>
            <pc:docMk/>
            <pc:sldMk cId="823071438" sldId="258"/>
            <ac:spMk id="6" creationId="{207A3F69-FB31-E990-9AC0-CAD1408C7977}"/>
          </ac:spMkLst>
        </pc:spChg>
        <pc:spChg chg="add">
          <ac:chgData name="sveva.delgatto@unimc.it" userId="S::sveva.delgatto@unimc.it::b0dff882-4194-43a0-8b10-1068c4ea61a2" providerId="AD" clId="Web-{F18C1B40-E0AA-B26E-C2B0-4A3D39B6171F}" dt="2024-02-12T09:47:24.834" v="35"/>
          <ac:spMkLst>
            <pc:docMk/>
            <pc:sldMk cId="823071438" sldId="258"/>
            <ac:spMk id="9" creationId="{3ECBE1F1-D69B-4AFA-ABD5-8E41720EF6DE}"/>
          </ac:spMkLst>
        </pc:spChg>
        <pc:spChg chg="add">
          <ac:chgData name="sveva.delgatto@unimc.it" userId="S::sveva.delgatto@unimc.it::b0dff882-4194-43a0-8b10-1068c4ea61a2" providerId="AD" clId="Web-{F18C1B40-E0AA-B26E-C2B0-4A3D39B6171F}" dt="2024-02-12T09:47:24.834" v="35"/>
          <ac:spMkLst>
            <pc:docMk/>
            <pc:sldMk cId="823071438" sldId="258"/>
            <ac:spMk id="11" creationId="{603A6265-E10C-4B85-9C20-E75FCAF9CC63}"/>
          </ac:spMkLst>
        </pc:spChg>
        <pc:picChg chg="add">
          <ac:chgData name="sveva.delgatto@unimc.it" userId="S::sveva.delgatto@unimc.it::b0dff882-4194-43a0-8b10-1068c4ea61a2" providerId="AD" clId="Web-{F18C1B40-E0AA-B26E-C2B0-4A3D39B6171F}" dt="2024-02-12T09:47:24.834" v="35"/>
          <ac:picMkLst>
            <pc:docMk/>
            <pc:sldMk cId="823071438" sldId="258"/>
            <ac:picMk id="5" creationId="{B9308A95-6DFC-EBB6-9E69-038008DE2F9D}"/>
          </ac:picMkLst>
        </pc:picChg>
      </pc:sldChg>
      <pc:sldChg chg="addSp modSp mod setBg">
        <pc:chgData name="sveva.delgatto@unimc.it" userId="S::sveva.delgatto@unimc.it::b0dff882-4194-43a0-8b10-1068c4ea61a2" providerId="AD" clId="Web-{F18C1B40-E0AA-B26E-C2B0-4A3D39B6171F}" dt="2024-02-12T09:52:15.687" v="111" actId="20577"/>
        <pc:sldMkLst>
          <pc:docMk/>
          <pc:sldMk cId="1363803478" sldId="259"/>
        </pc:sldMkLst>
        <pc:spChg chg="mod">
          <ac:chgData name="sveva.delgatto@unimc.it" userId="S::sveva.delgatto@unimc.it::b0dff882-4194-43a0-8b10-1068c4ea61a2" providerId="AD" clId="Web-{F18C1B40-E0AA-B26E-C2B0-4A3D39B6171F}" dt="2024-02-12T09:50:45.325" v="94"/>
          <ac:spMkLst>
            <pc:docMk/>
            <pc:sldMk cId="1363803478" sldId="259"/>
            <ac:spMk id="2" creationId="{6E027A60-F5AE-0986-29A4-061CFE0F3648}"/>
          </ac:spMkLst>
        </pc:spChg>
        <pc:spChg chg="mod">
          <ac:chgData name="sveva.delgatto@unimc.it" userId="S::sveva.delgatto@unimc.it::b0dff882-4194-43a0-8b10-1068c4ea61a2" providerId="AD" clId="Web-{F18C1B40-E0AA-B26E-C2B0-4A3D39B6171F}" dt="2024-02-12T09:52:15.687" v="111" actId="20577"/>
          <ac:spMkLst>
            <pc:docMk/>
            <pc:sldMk cId="1363803478" sldId="259"/>
            <ac:spMk id="3" creationId="{DC14A9C0-E6DB-DF98-19C4-E52527DAB490}"/>
          </ac:spMkLst>
        </pc:spChg>
        <pc:spChg chg="add">
          <ac:chgData name="sveva.delgatto@unimc.it" userId="S::sveva.delgatto@unimc.it::b0dff882-4194-43a0-8b10-1068c4ea61a2" providerId="AD" clId="Web-{F18C1B40-E0AA-B26E-C2B0-4A3D39B6171F}" dt="2024-02-12T09:50:45.325" v="94"/>
          <ac:spMkLst>
            <pc:docMk/>
            <pc:sldMk cId="1363803478" sldId="259"/>
            <ac:spMk id="8" creationId="{907EF6B7-1338-4443-8C46-6A318D952DFD}"/>
          </ac:spMkLst>
        </pc:spChg>
        <pc:spChg chg="add">
          <ac:chgData name="sveva.delgatto@unimc.it" userId="S::sveva.delgatto@unimc.it::b0dff882-4194-43a0-8b10-1068c4ea61a2" providerId="AD" clId="Web-{F18C1B40-E0AA-B26E-C2B0-4A3D39B6171F}" dt="2024-02-12T09:50:45.325" v="94"/>
          <ac:spMkLst>
            <pc:docMk/>
            <pc:sldMk cId="1363803478" sldId="259"/>
            <ac:spMk id="10" creationId="{DAAE4CDD-124C-4DCF-9584-B6033B545DD5}"/>
          </ac:spMkLst>
        </pc:spChg>
        <pc:spChg chg="add">
          <ac:chgData name="sveva.delgatto@unimc.it" userId="S::sveva.delgatto@unimc.it::b0dff882-4194-43a0-8b10-1068c4ea61a2" providerId="AD" clId="Web-{F18C1B40-E0AA-B26E-C2B0-4A3D39B6171F}" dt="2024-02-12T09:50:45.325" v="94"/>
          <ac:spMkLst>
            <pc:docMk/>
            <pc:sldMk cId="1363803478" sldId="259"/>
            <ac:spMk id="12" creationId="{081E4A58-353D-44AE-B2FC-2A74E2E400F7}"/>
          </ac:spMkLst>
        </pc:spChg>
      </pc:sldChg>
      <pc:sldChg chg="addSp modSp mod setBg">
        <pc:chgData name="sveva.delgatto@unimc.it" userId="S::sveva.delgatto@unimc.it::b0dff882-4194-43a0-8b10-1068c4ea61a2" providerId="AD" clId="Web-{F18C1B40-E0AA-B26E-C2B0-4A3D39B6171F}" dt="2024-02-12T09:53:32.705" v="118" actId="20577"/>
        <pc:sldMkLst>
          <pc:docMk/>
          <pc:sldMk cId="1096283338" sldId="260"/>
        </pc:sldMkLst>
        <pc:spChg chg="mod">
          <ac:chgData name="sveva.delgatto@unimc.it" userId="S::sveva.delgatto@unimc.it::b0dff882-4194-43a0-8b10-1068c4ea61a2" providerId="AD" clId="Web-{F18C1B40-E0AA-B26E-C2B0-4A3D39B6171F}" dt="2024-02-12T09:52:23" v="112"/>
          <ac:spMkLst>
            <pc:docMk/>
            <pc:sldMk cId="1096283338" sldId="260"/>
            <ac:spMk id="2" creationId="{96D67204-2D27-B231-05CC-DCB981300F15}"/>
          </ac:spMkLst>
        </pc:spChg>
        <pc:spChg chg="mod">
          <ac:chgData name="sveva.delgatto@unimc.it" userId="S::sveva.delgatto@unimc.it::b0dff882-4194-43a0-8b10-1068c4ea61a2" providerId="AD" clId="Web-{F18C1B40-E0AA-B26E-C2B0-4A3D39B6171F}" dt="2024-02-12T09:53:32.705" v="118" actId="20577"/>
          <ac:spMkLst>
            <pc:docMk/>
            <pc:sldMk cId="1096283338" sldId="260"/>
            <ac:spMk id="3" creationId="{36117496-FFA7-229E-1D46-96439B5653D9}"/>
          </ac:spMkLst>
        </pc:spChg>
        <pc:spChg chg="add">
          <ac:chgData name="sveva.delgatto@unimc.it" userId="S::sveva.delgatto@unimc.it::b0dff882-4194-43a0-8b10-1068c4ea61a2" providerId="AD" clId="Web-{F18C1B40-E0AA-B26E-C2B0-4A3D39B6171F}" dt="2024-02-12T09:52:23" v="112"/>
          <ac:spMkLst>
            <pc:docMk/>
            <pc:sldMk cId="1096283338" sldId="260"/>
            <ac:spMk id="8" creationId="{907EF6B7-1338-4443-8C46-6A318D952DFD}"/>
          </ac:spMkLst>
        </pc:spChg>
        <pc:spChg chg="add">
          <ac:chgData name="sveva.delgatto@unimc.it" userId="S::sveva.delgatto@unimc.it::b0dff882-4194-43a0-8b10-1068c4ea61a2" providerId="AD" clId="Web-{F18C1B40-E0AA-B26E-C2B0-4A3D39B6171F}" dt="2024-02-12T09:52:23" v="112"/>
          <ac:spMkLst>
            <pc:docMk/>
            <pc:sldMk cId="1096283338" sldId="260"/>
            <ac:spMk id="10" creationId="{DAAE4CDD-124C-4DCF-9584-B6033B545DD5}"/>
          </ac:spMkLst>
        </pc:spChg>
        <pc:spChg chg="add">
          <ac:chgData name="sveva.delgatto@unimc.it" userId="S::sveva.delgatto@unimc.it::b0dff882-4194-43a0-8b10-1068c4ea61a2" providerId="AD" clId="Web-{F18C1B40-E0AA-B26E-C2B0-4A3D39B6171F}" dt="2024-02-12T09:52:23" v="112"/>
          <ac:spMkLst>
            <pc:docMk/>
            <pc:sldMk cId="1096283338" sldId="260"/>
            <ac:spMk id="12" creationId="{081E4A58-353D-44AE-B2FC-2A74E2E400F7}"/>
          </ac:spMkLst>
        </pc:spChg>
      </pc:sldChg>
      <pc:sldChg chg="addSp modSp mod setBg">
        <pc:chgData name="sveva.delgatto@unimc.it" userId="S::sveva.delgatto@unimc.it::b0dff882-4194-43a0-8b10-1068c4ea61a2" providerId="AD" clId="Web-{F18C1B40-E0AA-B26E-C2B0-4A3D39B6171F}" dt="2024-02-12T09:55:20.286" v="132" actId="20577"/>
        <pc:sldMkLst>
          <pc:docMk/>
          <pc:sldMk cId="1451409027" sldId="261"/>
        </pc:sldMkLst>
        <pc:spChg chg="mod">
          <ac:chgData name="sveva.delgatto@unimc.it" userId="S::sveva.delgatto@unimc.it::b0dff882-4194-43a0-8b10-1068c4ea61a2" providerId="AD" clId="Web-{F18C1B40-E0AA-B26E-C2B0-4A3D39B6171F}" dt="2024-02-12T09:54:02.909" v="122" actId="20577"/>
          <ac:spMkLst>
            <pc:docMk/>
            <pc:sldMk cId="1451409027" sldId="261"/>
            <ac:spMk id="2" creationId="{D9A9E73E-5F16-0037-E625-B7DB11ED1A59}"/>
          </ac:spMkLst>
        </pc:spChg>
        <pc:spChg chg="mod">
          <ac:chgData name="sveva.delgatto@unimc.it" userId="S::sveva.delgatto@unimc.it::b0dff882-4194-43a0-8b10-1068c4ea61a2" providerId="AD" clId="Web-{F18C1B40-E0AA-B26E-C2B0-4A3D39B6171F}" dt="2024-02-12T09:55:20.286" v="132" actId="20577"/>
          <ac:spMkLst>
            <pc:docMk/>
            <pc:sldMk cId="1451409027" sldId="261"/>
            <ac:spMk id="3" creationId="{3320C0E8-6AB4-AA17-52F4-80C92408F931}"/>
          </ac:spMkLst>
        </pc:spChg>
        <pc:spChg chg="add">
          <ac:chgData name="sveva.delgatto@unimc.it" userId="S::sveva.delgatto@unimc.it::b0dff882-4194-43a0-8b10-1068c4ea61a2" providerId="AD" clId="Web-{F18C1B40-E0AA-B26E-C2B0-4A3D39B6171F}" dt="2024-02-12T09:53:45.862" v="119"/>
          <ac:spMkLst>
            <pc:docMk/>
            <pc:sldMk cId="1451409027" sldId="261"/>
            <ac:spMk id="9" creationId="{460B0EFB-53ED-4F35-B05D-F658EA021C65}"/>
          </ac:spMkLst>
        </pc:spChg>
        <pc:spChg chg="add">
          <ac:chgData name="sveva.delgatto@unimc.it" userId="S::sveva.delgatto@unimc.it::b0dff882-4194-43a0-8b10-1068c4ea61a2" providerId="AD" clId="Web-{F18C1B40-E0AA-B26E-C2B0-4A3D39B6171F}" dt="2024-02-12T09:53:45.862" v="119"/>
          <ac:spMkLst>
            <pc:docMk/>
            <pc:sldMk cId="1451409027" sldId="261"/>
            <ac:spMk id="11" creationId="{835EF3DD-7D43-4A27-8967-A92FD8CC9365}"/>
          </ac:spMkLst>
        </pc:spChg>
        <pc:picChg chg="add">
          <ac:chgData name="sveva.delgatto@unimc.it" userId="S::sveva.delgatto@unimc.it::b0dff882-4194-43a0-8b10-1068c4ea61a2" providerId="AD" clId="Web-{F18C1B40-E0AA-B26E-C2B0-4A3D39B6171F}" dt="2024-02-12T09:53:45.862" v="119"/>
          <ac:picMkLst>
            <pc:docMk/>
            <pc:sldMk cId="1451409027" sldId="261"/>
            <ac:picMk id="5" creationId="{90D5D93D-5FE1-2A99-1AE6-85E010CF5C66}"/>
          </ac:picMkLst>
        </pc:picChg>
      </pc:sldChg>
      <pc:sldChg chg="addSp modSp mod setBg">
        <pc:chgData name="sveva.delgatto@unimc.it" userId="S::sveva.delgatto@unimc.it::b0dff882-4194-43a0-8b10-1068c4ea61a2" providerId="AD" clId="Web-{F18C1B40-E0AA-B26E-C2B0-4A3D39B6171F}" dt="2024-02-12T09:56:33.915" v="141" actId="20577"/>
        <pc:sldMkLst>
          <pc:docMk/>
          <pc:sldMk cId="1566343478" sldId="262"/>
        </pc:sldMkLst>
        <pc:spChg chg="mod">
          <ac:chgData name="sveva.delgatto@unimc.it" userId="S::sveva.delgatto@unimc.it::b0dff882-4194-43a0-8b10-1068c4ea61a2" providerId="AD" clId="Web-{F18C1B40-E0AA-B26E-C2B0-4A3D39B6171F}" dt="2024-02-12T09:55:45.943" v="133"/>
          <ac:spMkLst>
            <pc:docMk/>
            <pc:sldMk cId="1566343478" sldId="262"/>
            <ac:spMk id="2" creationId="{A3F95A81-049E-CEDE-6208-187B0852FDB9}"/>
          </ac:spMkLst>
        </pc:spChg>
        <pc:spChg chg="mod">
          <ac:chgData name="sveva.delgatto@unimc.it" userId="S::sveva.delgatto@unimc.it::b0dff882-4194-43a0-8b10-1068c4ea61a2" providerId="AD" clId="Web-{F18C1B40-E0AA-B26E-C2B0-4A3D39B6171F}" dt="2024-02-12T09:56:33.915" v="141" actId="20577"/>
          <ac:spMkLst>
            <pc:docMk/>
            <pc:sldMk cId="1566343478" sldId="262"/>
            <ac:spMk id="3" creationId="{90ED2BAB-9BF3-267E-9A85-D62187431A36}"/>
          </ac:spMkLst>
        </pc:spChg>
        <pc:spChg chg="add">
          <ac:chgData name="sveva.delgatto@unimc.it" userId="S::sveva.delgatto@unimc.it::b0dff882-4194-43a0-8b10-1068c4ea61a2" providerId="AD" clId="Web-{F18C1B40-E0AA-B26E-C2B0-4A3D39B6171F}" dt="2024-02-12T09:55:45.943" v="133"/>
          <ac:spMkLst>
            <pc:docMk/>
            <pc:sldMk cId="1566343478" sldId="262"/>
            <ac:spMk id="8" creationId="{1709F1D5-B0F1-4714-A239-E5B61C161915}"/>
          </ac:spMkLst>
        </pc:spChg>
        <pc:spChg chg="add">
          <ac:chgData name="sveva.delgatto@unimc.it" userId="S::sveva.delgatto@unimc.it::b0dff882-4194-43a0-8b10-1068c4ea61a2" providerId="AD" clId="Web-{F18C1B40-E0AA-B26E-C2B0-4A3D39B6171F}" dt="2024-02-12T09:55:45.943" v="133"/>
          <ac:spMkLst>
            <pc:docMk/>
            <pc:sldMk cId="1566343478" sldId="262"/>
            <ac:spMk id="10" creationId="{228FB460-D3FF-4440-A020-05982A09E517}"/>
          </ac:spMkLst>
        </pc:spChg>
        <pc:spChg chg="add">
          <ac:chgData name="sveva.delgatto@unimc.it" userId="S::sveva.delgatto@unimc.it::b0dff882-4194-43a0-8b10-1068c4ea61a2" providerId="AD" clId="Web-{F18C1B40-E0AA-B26E-C2B0-4A3D39B6171F}" dt="2024-02-12T09:55:45.943" v="133"/>
          <ac:spMkLst>
            <pc:docMk/>
            <pc:sldMk cId="1566343478" sldId="262"/>
            <ac:spMk id="12" creationId="{14847E93-7DC1-4D4B-8829-B19AA7137C50}"/>
          </ac:spMkLst>
        </pc:spChg>
        <pc:spChg chg="add">
          <ac:chgData name="sveva.delgatto@unimc.it" userId="S::sveva.delgatto@unimc.it::b0dff882-4194-43a0-8b10-1068c4ea61a2" providerId="AD" clId="Web-{F18C1B40-E0AA-B26E-C2B0-4A3D39B6171F}" dt="2024-02-12T09:55:45.943" v="133"/>
          <ac:spMkLst>
            <pc:docMk/>
            <pc:sldMk cId="1566343478" sldId="262"/>
            <ac:spMk id="14" creationId="{5566D6E1-03A1-4D73-A4E0-35D74D568A04}"/>
          </ac:spMkLst>
        </pc:spChg>
        <pc:spChg chg="add">
          <ac:chgData name="sveva.delgatto@unimc.it" userId="S::sveva.delgatto@unimc.it::b0dff882-4194-43a0-8b10-1068c4ea61a2" providerId="AD" clId="Web-{F18C1B40-E0AA-B26E-C2B0-4A3D39B6171F}" dt="2024-02-12T09:55:45.943" v="133"/>
          <ac:spMkLst>
            <pc:docMk/>
            <pc:sldMk cId="1566343478" sldId="262"/>
            <ac:spMk id="16" creationId="{9F835A99-04AC-494A-A572-AFE8413CC938}"/>
          </ac:spMkLst>
        </pc:spChg>
        <pc:spChg chg="add">
          <ac:chgData name="sveva.delgatto@unimc.it" userId="S::sveva.delgatto@unimc.it::b0dff882-4194-43a0-8b10-1068c4ea61a2" providerId="AD" clId="Web-{F18C1B40-E0AA-B26E-C2B0-4A3D39B6171F}" dt="2024-02-12T09:55:45.943" v="133"/>
          <ac:spMkLst>
            <pc:docMk/>
            <pc:sldMk cId="1566343478" sldId="262"/>
            <ac:spMk id="18" creationId="{7B786209-1B0B-4CA9-9BDD-F7327066A84D}"/>
          </ac:spMkLst>
        </pc:spChg>
        <pc:spChg chg="add">
          <ac:chgData name="sveva.delgatto@unimc.it" userId="S::sveva.delgatto@unimc.it::b0dff882-4194-43a0-8b10-1068c4ea61a2" providerId="AD" clId="Web-{F18C1B40-E0AA-B26E-C2B0-4A3D39B6171F}" dt="2024-02-12T09:55:45.943" v="133"/>
          <ac:spMkLst>
            <pc:docMk/>
            <pc:sldMk cId="1566343478" sldId="262"/>
            <ac:spMk id="20" creationId="{2D2964BB-484D-45AE-AD66-D407D0629652}"/>
          </ac:spMkLst>
        </pc:spChg>
        <pc:spChg chg="add">
          <ac:chgData name="sveva.delgatto@unimc.it" userId="S::sveva.delgatto@unimc.it::b0dff882-4194-43a0-8b10-1068c4ea61a2" providerId="AD" clId="Web-{F18C1B40-E0AA-B26E-C2B0-4A3D39B6171F}" dt="2024-02-12T09:55:45.943" v="133"/>
          <ac:spMkLst>
            <pc:docMk/>
            <pc:sldMk cId="1566343478" sldId="262"/>
            <ac:spMk id="22" creationId="{6691AC69-A76E-4DAB-B565-468B6B87ACF3}"/>
          </ac:spMkLst>
        </pc:spChg>
      </pc:sldChg>
      <pc:sldChg chg="addSp modSp mod setBg">
        <pc:chgData name="sveva.delgatto@unimc.it" userId="S::sveva.delgatto@unimc.it::b0dff882-4194-43a0-8b10-1068c4ea61a2" providerId="AD" clId="Web-{F18C1B40-E0AA-B26E-C2B0-4A3D39B6171F}" dt="2024-02-12T10:04:08.943" v="168" actId="20577"/>
        <pc:sldMkLst>
          <pc:docMk/>
          <pc:sldMk cId="3901184316" sldId="263"/>
        </pc:sldMkLst>
        <pc:spChg chg="mod">
          <ac:chgData name="sveva.delgatto@unimc.it" userId="S::sveva.delgatto@unimc.it::b0dff882-4194-43a0-8b10-1068c4ea61a2" providerId="AD" clId="Web-{F18C1B40-E0AA-B26E-C2B0-4A3D39B6171F}" dt="2024-02-12T10:04:08.943" v="168" actId="20577"/>
          <ac:spMkLst>
            <pc:docMk/>
            <pc:sldMk cId="3901184316" sldId="263"/>
            <ac:spMk id="2" creationId="{7D12C89F-A459-F776-0A6B-1C308EC551AA}"/>
          </ac:spMkLst>
        </pc:spChg>
        <pc:spChg chg="mod">
          <ac:chgData name="sveva.delgatto@unimc.it" userId="S::sveva.delgatto@unimc.it::b0dff882-4194-43a0-8b10-1068c4ea61a2" providerId="AD" clId="Web-{F18C1B40-E0AA-B26E-C2B0-4A3D39B6171F}" dt="2024-02-12T10:03:15.332" v="163" actId="20577"/>
          <ac:spMkLst>
            <pc:docMk/>
            <pc:sldMk cId="3901184316" sldId="263"/>
            <ac:spMk id="3" creationId="{D8441308-FE57-BC5B-60DA-1C55A4D382D5}"/>
          </ac:spMkLst>
        </pc:spChg>
        <pc:spChg chg="add">
          <ac:chgData name="sveva.delgatto@unimc.it" userId="S::sveva.delgatto@unimc.it::b0dff882-4194-43a0-8b10-1068c4ea61a2" providerId="AD" clId="Web-{F18C1B40-E0AA-B26E-C2B0-4A3D39B6171F}" dt="2024-02-12T09:59:06.043" v="152"/>
          <ac:spMkLst>
            <pc:docMk/>
            <pc:sldMk cId="3901184316" sldId="263"/>
            <ac:spMk id="10" creationId="{245A9F99-D9B1-4094-A2E2-B90AC1DB7B9C}"/>
          </ac:spMkLst>
        </pc:spChg>
        <pc:spChg chg="add">
          <ac:chgData name="sveva.delgatto@unimc.it" userId="S::sveva.delgatto@unimc.it::b0dff882-4194-43a0-8b10-1068c4ea61a2" providerId="AD" clId="Web-{F18C1B40-E0AA-B26E-C2B0-4A3D39B6171F}" dt="2024-02-12T09:59:06.043" v="152"/>
          <ac:spMkLst>
            <pc:docMk/>
            <pc:sldMk cId="3901184316" sldId="263"/>
            <ac:spMk id="12" creationId="{B7FAF607-473A-4A43-A23D-BBFF5C4117BB}"/>
          </ac:spMkLst>
        </pc:spChg>
        <pc:grpChg chg="add">
          <ac:chgData name="sveva.delgatto@unimc.it" userId="S::sveva.delgatto@unimc.it::b0dff882-4194-43a0-8b10-1068c4ea61a2" providerId="AD" clId="Web-{F18C1B40-E0AA-B26E-C2B0-4A3D39B6171F}" dt="2024-02-12T09:59:06.043" v="152"/>
          <ac:grpSpMkLst>
            <pc:docMk/>
            <pc:sldMk cId="3901184316" sldId="263"/>
            <ac:grpSpMk id="14" creationId="{C5F6476F-D303-44D3-B30F-1BA348F0F64A}"/>
          </ac:grpSpMkLst>
        </pc:grpChg>
        <pc:picChg chg="add">
          <ac:chgData name="sveva.delgatto@unimc.it" userId="S::sveva.delgatto@unimc.it::b0dff882-4194-43a0-8b10-1068c4ea61a2" providerId="AD" clId="Web-{F18C1B40-E0AA-B26E-C2B0-4A3D39B6171F}" dt="2024-02-12T09:59:06.043" v="152"/>
          <ac:picMkLst>
            <pc:docMk/>
            <pc:sldMk cId="3901184316" sldId="263"/>
            <ac:picMk id="7" creationId="{640718A0-FE4C-663A-A4EC-F92A665D15A4}"/>
          </ac:picMkLst>
        </pc:picChg>
      </pc:sldChg>
      <pc:sldChg chg="addSp modSp mod setBg">
        <pc:chgData name="sveva.delgatto@unimc.it" userId="S::sveva.delgatto@unimc.it::b0dff882-4194-43a0-8b10-1068c4ea61a2" providerId="AD" clId="Web-{F18C1B40-E0AA-B26E-C2B0-4A3D39B6171F}" dt="2024-02-12T09:57:33.009" v="148" actId="20577"/>
        <pc:sldMkLst>
          <pc:docMk/>
          <pc:sldMk cId="1744013730" sldId="264"/>
        </pc:sldMkLst>
        <pc:spChg chg="mod">
          <ac:chgData name="sveva.delgatto@unimc.it" userId="S::sveva.delgatto@unimc.it::b0dff882-4194-43a0-8b10-1068c4ea61a2" providerId="AD" clId="Web-{F18C1B40-E0AA-B26E-C2B0-4A3D39B6171F}" dt="2024-02-12T09:56:44.336" v="142"/>
          <ac:spMkLst>
            <pc:docMk/>
            <pc:sldMk cId="1744013730" sldId="264"/>
            <ac:spMk id="2" creationId="{B70FFA15-4E13-8F08-14CB-814C29428304}"/>
          </ac:spMkLst>
        </pc:spChg>
        <pc:spChg chg="mod">
          <ac:chgData name="sveva.delgatto@unimc.it" userId="S::sveva.delgatto@unimc.it::b0dff882-4194-43a0-8b10-1068c4ea61a2" providerId="AD" clId="Web-{F18C1B40-E0AA-B26E-C2B0-4A3D39B6171F}" dt="2024-02-12T09:57:33.009" v="148" actId="20577"/>
          <ac:spMkLst>
            <pc:docMk/>
            <pc:sldMk cId="1744013730" sldId="264"/>
            <ac:spMk id="3" creationId="{D86D7365-1B64-45EB-653B-37B6A0104175}"/>
          </ac:spMkLst>
        </pc:spChg>
        <pc:spChg chg="add">
          <ac:chgData name="sveva.delgatto@unimc.it" userId="S::sveva.delgatto@unimc.it::b0dff882-4194-43a0-8b10-1068c4ea61a2" providerId="AD" clId="Web-{F18C1B40-E0AA-B26E-C2B0-4A3D39B6171F}" dt="2024-02-12T09:56:44.336" v="142"/>
          <ac:spMkLst>
            <pc:docMk/>
            <pc:sldMk cId="1744013730" sldId="264"/>
            <ac:spMk id="9" creationId="{04812C46-200A-4DEB-A05E-3ED6C68C2387}"/>
          </ac:spMkLst>
        </pc:spChg>
        <pc:spChg chg="add">
          <ac:chgData name="sveva.delgatto@unimc.it" userId="S::sveva.delgatto@unimc.it::b0dff882-4194-43a0-8b10-1068c4ea61a2" providerId="AD" clId="Web-{F18C1B40-E0AA-B26E-C2B0-4A3D39B6171F}" dt="2024-02-12T09:56:44.336" v="142"/>
          <ac:spMkLst>
            <pc:docMk/>
            <pc:sldMk cId="1744013730" sldId="264"/>
            <ac:spMk id="11" creationId="{D1EA859B-E555-4109-94F3-6700E046E008}"/>
          </ac:spMkLst>
        </pc:spChg>
        <pc:picChg chg="add">
          <ac:chgData name="sveva.delgatto@unimc.it" userId="S::sveva.delgatto@unimc.it::b0dff882-4194-43a0-8b10-1068c4ea61a2" providerId="AD" clId="Web-{F18C1B40-E0AA-B26E-C2B0-4A3D39B6171F}" dt="2024-02-12T09:56:44.336" v="142"/>
          <ac:picMkLst>
            <pc:docMk/>
            <pc:sldMk cId="1744013730" sldId="264"/>
            <ac:picMk id="5" creationId="{79E448CE-570C-D98A-0D1E-CA8BA67C1710}"/>
          </ac:picMkLst>
        </pc:picChg>
      </pc:sldChg>
      <pc:sldChg chg="addSp modSp mod setBg">
        <pc:chgData name="sveva.delgatto@unimc.it" userId="S::sveva.delgatto@unimc.it::b0dff882-4194-43a0-8b10-1068c4ea61a2" providerId="AD" clId="Web-{F18C1B40-E0AA-B26E-C2B0-4A3D39B6171F}" dt="2024-02-12T10:05:33.883" v="173" actId="20577"/>
        <pc:sldMkLst>
          <pc:docMk/>
          <pc:sldMk cId="671689273" sldId="265"/>
        </pc:sldMkLst>
        <pc:spChg chg="mod">
          <ac:chgData name="sveva.delgatto@unimc.it" userId="S::sveva.delgatto@unimc.it::b0dff882-4194-43a0-8b10-1068c4ea61a2" providerId="AD" clId="Web-{F18C1B40-E0AA-B26E-C2B0-4A3D39B6171F}" dt="2024-02-12T10:04:29.459" v="171"/>
          <ac:spMkLst>
            <pc:docMk/>
            <pc:sldMk cId="671689273" sldId="265"/>
            <ac:spMk id="2" creationId="{22B1489A-4D91-6410-1713-774A6FDAEA82}"/>
          </ac:spMkLst>
        </pc:spChg>
        <pc:spChg chg="mod">
          <ac:chgData name="sveva.delgatto@unimc.it" userId="S::sveva.delgatto@unimc.it::b0dff882-4194-43a0-8b10-1068c4ea61a2" providerId="AD" clId="Web-{F18C1B40-E0AA-B26E-C2B0-4A3D39B6171F}" dt="2024-02-12T10:05:33.883" v="173" actId="20577"/>
          <ac:spMkLst>
            <pc:docMk/>
            <pc:sldMk cId="671689273" sldId="265"/>
            <ac:spMk id="3" creationId="{9A575AB9-4588-5162-E0B3-A96B2056E31F}"/>
          </ac:spMkLst>
        </pc:spChg>
        <pc:spChg chg="add">
          <ac:chgData name="sveva.delgatto@unimc.it" userId="S::sveva.delgatto@unimc.it::b0dff882-4194-43a0-8b10-1068c4ea61a2" providerId="AD" clId="Web-{F18C1B40-E0AA-B26E-C2B0-4A3D39B6171F}" dt="2024-02-12T10:04:29.459" v="171"/>
          <ac:spMkLst>
            <pc:docMk/>
            <pc:sldMk cId="671689273" sldId="265"/>
            <ac:spMk id="10" creationId="{77C59BEC-C4CC-4741-B975-08C543178D3D}"/>
          </ac:spMkLst>
        </pc:spChg>
        <pc:spChg chg="add">
          <ac:chgData name="sveva.delgatto@unimc.it" userId="S::sveva.delgatto@unimc.it::b0dff882-4194-43a0-8b10-1068c4ea61a2" providerId="AD" clId="Web-{F18C1B40-E0AA-B26E-C2B0-4A3D39B6171F}" dt="2024-02-12T10:04:29.459" v="171"/>
          <ac:spMkLst>
            <pc:docMk/>
            <pc:sldMk cId="671689273" sldId="265"/>
            <ac:spMk id="12" creationId="{72DEF309-605D-4117-9340-6D589B6C3A34}"/>
          </ac:spMkLst>
        </pc:spChg>
        <pc:spChg chg="add">
          <ac:chgData name="sveva.delgatto@unimc.it" userId="S::sveva.delgatto@unimc.it::b0dff882-4194-43a0-8b10-1068c4ea61a2" providerId="AD" clId="Web-{F18C1B40-E0AA-B26E-C2B0-4A3D39B6171F}" dt="2024-02-12T10:04:29.459" v="171"/>
          <ac:spMkLst>
            <pc:docMk/>
            <pc:sldMk cId="671689273" sldId="265"/>
            <ac:spMk id="14" creationId="{A7B99495-F43F-4D80-A44F-2CB4764EB90B}"/>
          </ac:spMkLst>
        </pc:spChg>
        <pc:picChg chg="add">
          <ac:chgData name="sveva.delgatto@unimc.it" userId="S::sveva.delgatto@unimc.it::b0dff882-4194-43a0-8b10-1068c4ea61a2" providerId="AD" clId="Web-{F18C1B40-E0AA-B26E-C2B0-4A3D39B6171F}" dt="2024-02-12T10:04:29.459" v="171"/>
          <ac:picMkLst>
            <pc:docMk/>
            <pc:sldMk cId="671689273" sldId="265"/>
            <ac:picMk id="7" creationId="{020C4D2D-C28D-7A8D-0A2C-CD2B2A5338A1}"/>
          </ac:picMkLst>
        </pc:picChg>
      </pc:sldChg>
      <pc:sldChg chg="addSp modSp mod setBg">
        <pc:chgData name="sveva.delgatto@unimc.it" userId="S::sveva.delgatto@unimc.it::b0dff882-4194-43a0-8b10-1068c4ea61a2" providerId="AD" clId="Web-{F18C1B40-E0AA-B26E-C2B0-4A3D39B6171F}" dt="2024-02-12T10:16:18.262" v="182" actId="20577"/>
        <pc:sldMkLst>
          <pc:docMk/>
          <pc:sldMk cId="3174535694" sldId="266"/>
        </pc:sldMkLst>
        <pc:spChg chg="mod">
          <ac:chgData name="sveva.delgatto@unimc.it" userId="S::sveva.delgatto@unimc.it::b0dff882-4194-43a0-8b10-1068c4ea61a2" providerId="AD" clId="Web-{F18C1B40-E0AA-B26E-C2B0-4A3D39B6171F}" dt="2024-02-12T10:11:43.597" v="177" actId="20577"/>
          <ac:spMkLst>
            <pc:docMk/>
            <pc:sldMk cId="3174535694" sldId="266"/>
            <ac:spMk id="2" creationId="{50F0CED6-C9D2-05BB-1782-4F83C341D445}"/>
          </ac:spMkLst>
        </pc:spChg>
        <pc:spChg chg="mod">
          <ac:chgData name="sveva.delgatto@unimc.it" userId="S::sveva.delgatto@unimc.it::b0dff882-4194-43a0-8b10-1068c4ea61a2" providerId="AD" clId="Web-{F18C1B40-E0AA-B26E-C2B0-4A3D39B6171F}" dt="2024-02-12T10:16:18.262" v="182" actId="20577"/>
          <ac:spMkLst>
            <pc:docMk/>
            <pc:sldMk cId="3174535694" sldId="266"/>
            <ac:spMk id="3" creationId="{0963CFA4-4506-FA65-AE27-87DBB787CE99}"/>
          </ac:spMkLst>
        </pc:spChg>
        <pc:spChg chg="add">
          <ac:chgData name="sveva.delgatto@unimc.it" userId="S::sveva.delgatto@unimc.it::b0dff882-4194-43a0-8b10-1068c4ea61a2" providerId="AD" clId="Web-{F18C1B40-E0AA-B26E-C2B0-4A3D39B6171F}" dt="2024-02-12T10:11:33.644" v="174"/>
          <ac:spMkLst>
            <pc:docMk/>
            <pc:sldMk cId="3174535694" sldId="266"/>
            <ac:spMk id="9" creationId="{E51BA4DF-2BD4-4EC2-B1DB-B27C8AC71864}"/>
          </ac:spMkLst>
        </pc:spChg>
        <pc:picChg chg="add">
          <ac:chgData name="sveva.delgatto@unimc.it" userId="S::sveva.delgatto@unimc.it::b0dff882-4194-43a0-8b10-1068c4ea61a2" providerId="AD" clId="Web-{F18C1B40-E0AA-B26E-C2B0-4A3D39B6171F}" dt="2024-02-12T10:11:33.644" v="174"/>
          <ac:picMkLst>
            <pc:docMk/>
            <pc:sldMk cId="3174535694" sldId="266"/>
            <ac:picMk id="5" creationId="{42BA4C61-B7C1-9B5D-B276-3D5FFFB757BD}"/>
          </ac:picMkLst>
        </pc:picChg>
      </pc:sldChg>
      <pc:sldChg chg="addSp modSp mod setBg">
        <pc:chgData name="sveva.delgatto@unimc.it" userId="S::sveva.delgatto@unimc.it::b0dff882-4194-43a0-8b10-1068c4ea61a2" providerId="AD" clId="Web-{F18C1B40-E0AA-B26E-C2B0-4A3D39B6171F}" dt="2024-02-12T10:19:37.627" v="221" actId="20577"/>
        <pc:sldMkLst>
          <pc:docMk/>
          <pc:sldMk cId="2108542514" sldId="267"/>
        </pc:sldMkLst>
        <pc:spChg chg="mod">
          <ac:chgData name="sveva.delgatto@unimc.it" userId="S::sveva.delgatto@unimc.it::b0dff882-4194-43a0-8b10-1068c4ea61a2" providerId="AD" clId="Web-{F18C1B40-E0AA-B26E-C2B0-4A3D39B6171F}" dt="2024-02-12T10:18:33.797" v="216"/>
          <ac:spMkLst>
            <pc:docMk/>
            <pc:sldMk cId="2108542514" sldId="267"/>
            <ac:spMk id="2" creationId="{A15E5D8D-BBD9-E951-7619-743A18544C82}"/>
          </ac:spMkLst>
        </pc:spChg>
        <pc:spChg chg="mod">
          <ac:chgData name="sveva.delgatto@unimc.it" userId="S::sveva.delgatto@unimc.it::b0dff882-4194-43a0-8b10-1068c4ea61a2" providerId="AD" clId="Web-{F18C1B40-E0AA-B26E-C2B0-4A3D39B6171F}" dt="2024-02-12T10:19:37.627" v="221" actId="20577"/>
          <ac:spMkLst>
            <pc:docMk/>
            <pc:sldMk cId="2108542514" sldId="267"/>
            <ac:spMk id="3" creationId="{B65BF6C7-D852-53A2-3B86-5919C1C1D29E}"/>
          </ac:spMkLst>
        </pc:spChg>
        <pc:spChg chg="add">
          <ac:chgData name="sveva.delgatto@unimc.it" userId="S::sveva.delgatto@unimc.it::b0dff882-4194-43a0-8b10-1068c4ea61a2" providerId="AD" clId="Web-{F18C1B40-E0AA-B26E-C2B0-4A3D39B6171F}" dt="2024-02-12T10:18:33.797" v="216"/>
          <ac:spMkLst>
            <pc:docMk/>
            <pc:sldMk cId="2108542514" sldId="267"/>
            <ac:spMk id="9" creationId="{F13C74B1-5B17-4795-BED0-7140497B445A}"/>
          </ac:spMkLst>
        </pc:spChg>
        <pc:spChg chg="add">
          <ac:chgData name="sveva.delgatto@unimc.it" userId="S::sveva.delgatto@unimc.it::b0dff882-4194-43a0-8b10-1068c4ea61a2" providerId="AD" clId="Web-{F18C1B40-E0AA-B26E-C2B0-4A3D39B6171F}" dt="2024-02-12T10:18:33.797" v="216"/>
          <ac:spMkLst>
            <pc:docMk/>
            <pc:sldMk cId="2108542514" sldId="267"/>
            <ac:spMk id="11" creationId="{D4974D33-8DC5-464E-8C6D-BE58F0669C17}"/>
          </ac:spMkLst>
        </pc:spChg>
        <pc:picChg chg="add">
          <ac:chgData name="sveva.delgatto@unimc.it" userId="S::sveva.delgatto@unimc.it::b0dff882-4194-43a0-8b10-1068c4ea61a2" providerId="AD" clId="Web-{F18C1B40-E0AA-B26E-C2B0-4A3D39B6171F}" dt="2024-02-12T10:18:33.797" v="216"/>
          <ac:picMkLst>
            <pc:docMk/>
            <pc:sldMk cId="2108542514" sldId="267"/>
            <ac:picMk id="5" creationId="{B4DDAF2B-CCBA-497E-B474-C891C8D25954}"/>
          </ac:picMkLst>
        </pc:picChg>
      </pc:sldChg>
      <pc:sldChg chg="addSp modSp mod setBg">
        <pc:chgData name="sveva.delgatto@unimc.it" userId="S::sveva.delgatto@unimc.it::b0dff882-4194-43a0-8b10-1068c4ea61a2" providerId="AD" clId="Web-{F18C1B40-E0AA-B26E-C2B0-4A3D39B6171F}" dt="2024-02-12T10:23:14.478" v="239" actId="20577"/>
        <pc:sldMkLst>
          <pc:docMk/>
          <pc:sldMk cId="2668149564" sldId="268"/>
        </pc:sldMkLst>
        <pc:spChg chg="mod">
          <ac:chgData name="sveva.delgatto@unimc.it" userId="S::sveva.delgatto@unimc.it::b0dff882-4194-43a0-8b10-1068c4ea61a2" providerId="AD" clId="Web-{F18C1B40-E0AA-B26E-C2B0-4A3D39B6171F}" dt="2024-02-12T10:21:01.646" v="227"/>
          <ac:spMkLst>
            <pc:docMk/>
            <pc:sldMk cId="2668149564" sldId="268"/>
            <ac:spMk id="2" creationId="{8E17945C-AF21-B302-B38B-641E2223A4C9}"/>
          </ac:spMkLst>
        </pc:spChg>
        <pc:spChg chg="mod">
          <ac:chgData name="sveva.delgatto@unimc.it" userId="S::sveva.delgatto@unimc.it::b0dff882-4194-43a0-8b10-1068c4ea61a2" providerId="AD" clId="Web-{F18C1B40-E0AA-B26E-C2B0-4A3D39B6171F}" dt="2024-02-12T10:23:14.478" v="239" actId="20577"/>
          <ac:spMkLst>
            <pc:docMk/>
            <pc:sldMk cId="2668149564" sldId="268"/>
            <ac:spMk id="3" creationId="{4755A5BE-1040-0445-FCFB-BB91FA63F32F}"/>
          </ac:spMkLst>
        </pc:spChg>
        <pc:spChg chg="add">
          <ac:chgData name="sveva.delgatto@unimc.it" userId="S::sveva.delgatto@unimc.it::b0dff882-4194-43a0-8b10-1068c4ea61a2" providerId="AD" clId="Web-{F18C1B40-E0AA-B26E-C2B0-4A3D39B6171F}" dt="2024-02-12T10:21:01.646" v="227"/>
          <ac:spMkLst>
            <pc:docMk/>
            <pc:sldMk cId="2668149564" sldId="268"/>
            <ac:spMk id="9" creationId="{F13C74B1-5B17-4795-BED0-7140497B445A}"/>
          </ac:spMkLst>
        </pc:spChg>
        <pc:spChg chg="add">
          <ac:chgData name="sveva.delgatto@unimc.it" userId="S::sveva.delgatto@unimc.it::b0dff882-4194-43a0-8b10-1068c4ea61a2" providerId="AD" clId="Web-{F18C1B40-E0AA-B26E-C2B0-4A3D39B6171F}" dt="2024-02-12T10:21:01.646" v="227"/>
          <ac:spMkLst>
            <pc:docMk/>
            <pc:sldMk cId="2668149564" sldId="268"/>
            <ac:spMk id="11" creationId="{D4974D33-8DC5-464E-8C6D-BE58F0669C17}"/>
          </ac:spMkLst>
        </pc:spChg>
        <pc:picChg chg="add">
          <ac:chgData name="sveva.delgatto@unimc.it" userId="S::sveva.delgatto@unimc.it::b0dff882-4194-43a0-8b10-1068c4ea61a2" providerId="AD" clId="Web-{F18C1B40-E0AA-B26E-C2B0-4A3D39B6171F}" dt="2024-02-12T10:21:01.646" v="227"/>
          <ac:picMkLst>
            <pc:docMk/>
            <pc:sldMk cId="2668149564" sldId="268"/>
            <ac:picMk id="5" creationId="{23A48124-720A-EC65-64F0-879D0D0DF661}"/>
          </ac:picMkLst>
        </pc:picChg>
      </pc:sldChg>
      <pc:sldChg chg="addSp modSp mod setBg">
        <pc:chgData name="sveva.delgatto@unimc.it" userId="S::sveva.delgatto@unimc.it::b0dff882-4194-43a0-8b10-1068c4ea61a2" providerId="AD" clId="Web-{F18C1B40-E0AA-B26E-C2B0-4A3D39B6171F}" dt="2024-02-12T10:31:29.024" v="294" actId="20577"/>
        <pc:sldMkLst>
          <pc:docMk/>
          <pc:sldMk cId="1773501525" sldId="269"/>
        </pc:sldMkLst>
        <pc:spChg chg="mod">
          <ac:chgData name="sveva.delgatto@unimc.it" userId="S::sveva.delgatto@unimc.it::b0dff882-4194-43a0-8b10-1068c4ea61a2" providerId="AD" clId="Web-{F18C1B40-E0AA-B26E-C2B0-4A3D39B6171F}" dt="2024-02-12T10:30:49.710" v="288"/>
          <ac:spMkLst>
            <pc:docMk/>
            <pc:sldMk cId="1773501525" sldId="269"/>
            <ac:spMk id="2" creationId="{051B20B1-FE7A-0FB8-72F1-4A9D3A48AF2D}"/>
          </ac:spMkLst>
        </pc:spChg>
        <pc:spChg chg="mod">
          <ac:chgData name="sveva.delgatto@unimc.it" userId="S::sveva.delgatto@unimc.it::b0dff882-4194-43a0-8b10-1068c4ea61a2" providerId="AD" clId="Web-{F18C1B40-E0AA-B26E-C2B0-4A3D39B6171F}" dt="2024-02-12T10:31:29.024" v="294" actId="20577"/>
          <ac:spMkLst>
            <pc:docMk/>
            <pc:sldMk cId="1773501525" sldId="269"/>
            <ac:spMk id="3" creationId="{457EAEFA-A2C5-CDA6-A871-5C2EF65145A7}"/>
          </ac:spMkLst>
        </pc:spChg>
        <pc:spChg chg="add">
          <ac:chgData name="sveva.delgatto@unimc.it" userId="S::sveva.delgatto@unimc.it::b0dff882-4194-43a0-8b10-1068c4ea61a2" providerId="AD" clId="Web-{F18C1B40-E0AA-B26E-C2B0-4A3D39B6171F}" dt="2024-02-12T10:30:49.710" v="288"/>
          <ac:spMkLst>
            <pc:docMk/>
            <pc:sldMk cId="1773501525" sldId="269"/>
            <ac:spMk id="9" creationId="{9F7D5CDA-D291-4307-BF55-1381FED29634}"/>
          </ac:spMkLst>
        </pc:spChg>
        <pc:spChg chg="add">
          <ac:chgData name="sveva.delgatto@unimc.it" userId="S::sveva.delgatto@unimc.it::b0dff882-4194-43a0-8b10-1068c4ea61a2" providerId="AD" clId="Web-{F18C1B40-E0AA-B26E-C2B0-4A3D39B6171F}" dt="2024-02-12T10:30:49.710" v="288"/>
          <ac:spMkLst>
            <pc:docMk/>
            <pc:sldMk cId="1773501525" sldId="269"/>
            <ac:spMk id="11" creationId="{59B296B9-C5A5-4E4F-9B60-C907B5F1466C}"/>
          </ac:spMkLst>
        </pc:spChg>
        <pc:spChg chg="add">
          <ac:chgData name="sveva.delgatto@unimc.it" userId="S::sveva.delgatto@unimc.it::b0dff882-4194-43a0-8b10-1068c4ea61a2" providerId="AD" clId="Web-{F18C1B40-E0AA-B26E-C2B0-4A3D39B6171F}" dt="2024-02-12T10:30:49.710" v="288"/>
          <ac:spMkLst>
            <pc:docMk/>
            <pc:sldMk cId="1773501525" sldId="269"/>
            <ac:spMk id="13" creationId="{D0300FD3-5AF1-6305-15FA-9078072672E2}"/>
          </ac:spMkLst>
        </pc:spChg>
        <pc:picChg chg="add">
          <ac:chgData name="sveva.delgatto@unimc.it" userId="S::sveva.delgatto@unimc.it::b0dff882-4194-43a0-8b10-1068c4ea61a2" providerId="AD" clId="Web-{F18C1B40-E0AA-B26E-C2B0-4A3D39B6171F}" dt="2024-02-12T10:30:49.710" v="288"/>
          <ac:picMkLst>
            <pc:docMk/>
            <pc:sldMk cId="1773501525" sldId="269"/>
            <ac:picMk id="5" creationId="{2AEB0F1A-3E6F-EB64-AC84-F00E391CF073}"/>
          </ac:picMkLst>
        </pc:picChg>
      </pc:sldChg>
      <pc:sldChg chg="addSp delSp modSp mod setBg">
        <pc:chgData name="sveva.delgatto@unimc.it" userId="S::sveva.delgatto@unimc.it::b0dff882-4194-43a0-8b10-1068c4ea61a2" providerId="AD" clId="Web-{F18C1B40-E0AA-B26E-C2B0-4A3D39B6171F}" dt="2024-02-12T10:24:42.465" v="249"/>
        <pc:sldMkLst>
          <pc:docMk/>
          <pc:sldMk cId="14389542" sldId="270"/>
        </pc:sldMkLst>
        <pc:spChg chg="mod">
          <ac:chgData name="sveva.delgatto@unimc.it" userId="S::sveva.delgatto@unimc.it::b0dff882-4194-43a0-8b10-1068c4ea61a2" providerId="AD" clId="Web-{F18C1B40-E0AA-B26E-C2B0-4A3D39B6171F}" dt="2024-02-12T10:24:42.465" v="249"/>
          <ac:spMkLst>
            <pc:docMk/>
            <pc:sldMk cId="14389542" sldId="270"/>
            <ac:spMk id="2" creationId="{FDEEB340-953B-650A-A1F4-F406A6079931}"/>
          </ac:spMkLst>
        </pc:spChg>
        <pc:spChg chg="del mod">
          <ac:chgData name="sveva.delgatto@unimc.it" userId="S::sveva.delgatto@unimc.it::b0dff882-4194-43a0-8b10-1068c4ea61a2" providerId="AD" clId="Web-{F18C1B40-E0AA-B26E-C2B0-4A3D39B6171F}" dt="2024-02-12T10:24:42.465" v="249"/>
          <ac:spMkLst>
            <pc:docMk/>
            <pc:sldMk cId="14389542" sldId="270"/>
            <ac:spMk id="3" creationId="{468635C7-4214-76ED-2608-42C720F45D2B}"/>
          </ac:spMkLst>
        </pc:spChg>
        <pc:spChg chg="add del">
          <ac:chgData name="sveva.delgatto@unimc.it" userId="S::sveva.delgatto@unimc.it::b0dff882-4194-43a0-8b10-1068c4ea61a2" providerId="AD" clId="Web-{F18C1B40-E0AA-B26E-C2B0-4A3D39B6171F}" dt="2024-02-12T10:24:42.465" v="249"/>
          <ac:spMkLst>
            <pc:docMk/>
            <pc:sldMk cId="14389542" sldId="270"/>
            <ac:spMk id="8" creationId="{18873D23-2DCF-4B31-A009-95721C06E8E1}"/>
          </ac:spMkLst>
        </pc:spChg>
        <pc:spChg chg="add del">
          <ac:chgData name="sveva.delgatto@unimc.it" userId="S::sveva.delgatto@unimc.it::b0dff882-4194-43a0-8b10-1068c4ea61a2" providerId="AD" clId="Web-{F18C1B40-E0AA-B26E-C2B0-4A3D39B6171F}" dt="2024-02-12T10:24:42.465" v="249"/>
          <ac:spMkLst>
            <pc:docMk/>
            <pc:sldMk cId="14389542" sldId="270"/>
            <ac:spMk id="10" creationId="{C13EF075-D4EF-4929-ADBC-91B27DA19955}"/>
          </ac:spMkLst>
        </pc:spChg>
        <pc:spChg chg="add del">
          <ac:chgData name="sveva.delgatto@unimc.it" userId="S::sveva.delgatto@unimc.it::b0dff882-4194-43a0-8b10-1068c4ea61a2" providerId="AD" clId="Web-{F18C1B40-E0AA-B26E-C2B0-4A3D39B6171F}" dt="2024-02-12T10:24:42.433" v="248"/>
          <ac:spMkLst>
            <pc:docMk/>
            <pc:sldMk cId="14389542" sldId="270"/>
            <ac:spMk id="22" creationId="{9F7D5CDA-D291-4307-BF55-1381FED29634}"/>
          </ac:spMkLst>
        </pc:spChg>
        <pc:spChg chg="add">
          <ac:chgData name="sveva.delgatto@unimc.it" userId="S::sveva.delgatto@unimc.it::b0dff882-4194-43a0-8b10-1068c4ea61a2" providerId="AD" clId="Web-{F18C1B40-E0AA-B26E-C2B0-4A3D39B6171F}" dt="2024-02-12T10:24:42.465" v="249"/>
          <ac:spMkLst>
            <pc:docMk/>
            <pc:sldMk cId="14389542" sldId="270"/>
            <ac:spMk id="25" creationId="{2659FDB4-FCBE-4A89-B46D-43D4FA54464D}"/>
          </ac:spMkLst>
        </pc:spChg>
        <pc:grpChg chg="add del">
          <ac:chgData name="sveva.delgatto@unimc.it" userId="S::sveva.delgatto@unimc.it::b0dff882-4194-43a0-8b10-1068c4ea61a2" providerId="AD" clId="Web-{F18C1B40-E0AA-B26E-C2B0-4A3D39B6171F}" dt="2024-02-12T10:24:42.465" v="249"/>
          <ac:grpSpMkLst>
            <pc:docMk/>
            <pc:sldMk cId="14389542" sldId="270"/>
            <ac:grpSpMk id="12" creationId="{DAA26DFA-AAB2-4973-9C17-16D587C7B198}"/>
          </ac:grpSpMkLst>
        </pc:grpChg>
        <pc:graphicFrameChg chg="add">
          <ac:chgData name="sveva.delgatto@unimc.it" userId="S::sveva.delgatto@unimc.it::b0dff882-4194-43a0-8b10-1068c4ea61a2" providerId="AD" clId="Web-{F18C1B40-E0AA-B26E-C2B0-4A3D39B6171F}" dt="2024-02-12T10:24:42.465" v="249"/>
          <ac:graphicFrameMkLst>
            <pc:docMk/>
            <pc:sldMk cId="14389542" sldId="270"/>
            <ac:graphicFrameMk id="26" creationId="{53FBDEE2-250F-0E09-F0A8-81ABBC433D2A}"/>
          </ac:graphicFrameMkLst>
        </pc:graphicFrameChg>
        <pc:picChg chg="add del">
          <ac:chgData name="sveva.delgatto@unimc.it" userId="S::sveva.delgatto@unimc.it::b0dff882-4194-43a0-8b10-1068c4ea61a2" providerId="AD" clId="Web-{F18C1B40-E0AA-B26E-C2B0-4A3D39B6171F}" dt="2024-02-12T10:24:42.433" v="248"/>
          <ac:picMkLst>
            <pc:docMk/>
            <pc:sldMk cId="14389542" sldId="270"/>
            <ac:picMk id="18" creationId="{2BB1E5A2-3F2D-916F-A665-2099C4E129E1}"/>
          </ac:picMkLst>
        </pc:picChg>
        <pc:cxnChg chg="add">
          <ac:chgData name="sveva.delgatto@unimc.it" userId="S::sveva.delgatto@unimc.it::b0dff882-4194-43a0-8b10-1068c4ea61a2" providerId="AD" clId="Web-{F18C1B40-E0AA-B26E-C2B0-4A3D39B6171F}" dt="2024-02-12T10:24:42.465" v="249"/>
          <ac:cxnSpMkLst>
            <pc:docMk/>
            <pc:sldMk cId="14389542" sldId="270"/>
            <ac:cxnSpMk id="24" creationId="{C8F51B3F-8331-4E4A-AE96-D47B1006EEAD}"/>
          </ac:cxnSpMkLst>
        </pc:cxnChg>
      </pc:sldChg>
      <pc:sldChg chg="addSp delSp modSp mod setBg">
        <pc:chgData name="sveva.delgatto@unimc.it" userId="S::sveva.delgatto@unimc.it::b0dff882-4194-43a0-8b10-1068c4ea61a2" providerId="AD" clId="Web-{F18C1B40-E0AA-B26E-C2B0-4A3D39B6171F}" dt="2024-02-12T10:26:34.437" v="256"/>
        <pc:sldMkLst>
          <pc:docMk/>
          <pc:sldMk cId="76405203" sldId="271"/>
        </pc:sldMkLst>
        <pc:spChg chg="mod">
          <ac:chgData name="sveva.delgatto@unimc.it" userId="S::sveva.delgatto@unimc.it::b0dff882-4194-43a0-8b10-1068c4ea61a2" providerId="AD" clId="Web-{F18C1B40-E0AA-B26E-C2B0-4A3D39B6171F}" dt="2024-02-12T10:26:34.437" v="256"/>
          <ac:spMkLst>
            <pc:docMk/>
            <pc:sldMk cId="76405203" sldId="271"/>
            <ac:spMk id="2" creationId="{AF273F1F-6EC5-F011-1F6C-EA107B523768}"/>
          </ac:spMkLst>
        </pc:spChg>
        <pc:spChg chg="mod">
          <ac:chgData name="sveva.delgatto@unimc.it" userId="S::sveva.delgatto@unimc.it::b0dff882-4194-43a0-8b10-1068c4ea61a2" providerId="AD" clId="Web-{F18C1B40-E0AA-B26E-C2B0-4A3D39B6171F}" dt="2024-02-12T10:26:34.437" v="256"/>
          <ac:spMkLst>
            <pc:docMk/>
            <pc:sldMk cId="76405203" sldId="271"/>
            <ac:spMk id="3" creationId="{0C25AD45-05CD-CCD3-7EF1-EE751E94073C}"/>
          </ac:spMkLst>
        </pc:spChg>
        <pc:spChg chg="add del">
          <ac:chgData name="sveva.delgatto@unimc.it" userId="S::sveva.delgatto@unimc.it::b0dff882-4194-43a0-8b10-1068c4ea61a2" providerId="AD" clId="Web-{F18C1B40-E0AA-B26E-C2B0-4A3D39B6171F}" dt="2024-02-12T10:26:34.437" v="256"/>
          <ac:spMkLst>
            <pc:docMk/>
            <pc:sldMk cId="76405203" sldId="271"/>
            <ac:spMk id="9" creationId="{9F7D5CDA-D291-4307-BF55-1381FED29634}"/>
          </ac:spMkLst>
        </pc:spChg>
        <pc:spChg chg="add">
          <ac:chgData name="sveva.delgatto@unimc.it" userId="S::sveva.delgatto@unimc.it::b0dff882-4194-43a0-8b10-1068c4ea61a2" providerId="AD" clId="Web-{F18C1B40-E0AA-B26E-C2B0-4A3D39B6171F}" dt="2024-02-12T10:26:34.437" v="256"/>
          <ac:spMkLst>
            <pc:docMk/>
            <pc:sldMk cId="76405203" sldId="271"/>
            <ac:spMk id="14" creationId="{F13C74B1-5B17-4795-BED0-7140497B445A}"/>
          </ac:spMkLst>
        </pc:spChg>
        <pc:spChg chg="add">
          <ac:chgData name="sveva.delgatto@unimc.it" userId="S::sveva.delgatto@unimc.it::b0dff882-4194-43a0-8b10-1068c4ea61a2" providerId="AD" clId="Web-{F18C1B40-E0AA-B26E-C2B0-4A3D39B6171F}" dt="2024-02-12T10:26:34.437" v="256"/>
          <ac:spMkLst>
            <pc:docMk/>
            <pc:sldMk cId="76405203" sldId="271"/>
            <ac:spMk id="16" creationId="{D4974D33-8DC5-464E-8C6D-BE58F0669C17}"/>
          </ac:spMkLst>
        </pc:spChg>
        <pc:picChg chg="add mod">
          <ac:chgData name="sveva.delgatto@unimc.it" userId="S::sveva.delgatto@unimc.it::b0dff882-4194-43a0-8b10-1068c4ea61a2" providerId="AD" clId="Web-{F18C1B40-E0AA-B26E-C2B0-4A3D39B6171F}" dt="2024-02-12T10:26:34.437" v="256"/>
          <ac:picMkLst>
            <pc:docMk/>
            <pc:sldMk cId="76405203" sldId="271"/>
            <ac:picMk id="5" creationId="{27C11E99-D8F4-E685-4D70-7928D3B1E80A}"/>
          </ac:picMkLst>
        </pc:picChg>
      </pc:sldChg>
      <pc:sldChg chg="addSp delSp modSp mod setBg">
        <pc:chgData name="sveva.delgatto@unimc.it" userId="S::sveva.delgatto@unimc.it::b0dff882-4194-43a0-8b10-1068c4ea61a2" providerId="AD" clId="Web-{F18C1B40-E0AA-B26E-C2B0-4A3D39B6171F}" dt="2024-02-12T10:29:49.865" v="282" actId="20577"/>
        <pc:sldMkLst>
          <pc:docMk/>
          <pc:sldMk cId="924662324" sldId="272"/>
        </pc:sldMkLst>
        <pc:spChg chg="mod">
          <ac:chgData name="sveva.delgatto@unimc.it" userId="S::sveva.delgatto@unimc.it::b0dff882-4194-43a0-8b10-1068c4ea61a2" providerId="AD" clId="Web-{F18C1B40-E0AA-B26E-C2B0-4A3D39B6171F}" dt="2024-02-12T10:29:49.865" v="282" actId="20577"/>
          <ac:spMkLst>
            <pc:docMk/>
            <pc:sldMk cId="924662324" sldId="272"/>
            <ac:spMk id="2" creationId="{195A376F-46C0-8CAC-6A7A-5A0F32DAB627}"/>
          </ac:spMkLst>
        </pc:spChg>
        <pc:spChg chg="del mod">
          <ac:chgData name="sveva.delgatto@unimc.it" userId="S::sveva.delgatto@unimc.it::b0dff882-4194-43a0-8b10-1068c4ea61a2" providerId="AD" clId="Web-{F18C1B40-E0AA-B26E-C2B0-4A3D39B6171F}" dt="2024-02-12T10:27:46.470" v="259"/>
          <ac:spMkLst>
            <pc:docMk/>
            <pc:sldMk cId="924662324" sldId="272"/>
            <ac:spMk id="3" creationId="{F0D8CC81-D8F0-FDA3-AC07-42FAF6A8C42B}"/>
          </ac:spMkLst>
        </pc:spChg>
        <pc:spChg chg="add">
          <ac:chgData name="sveva.delgatto@unimc.it" userId="S::sveva.delgatto@unimc.it::b0dff882-4194-43a0-8b10-1068c4ea61a2" providerId="AD" clId="Web-{F18C1B40-E0AA-B26E-C2B0-4A3D39B6171F}" dt="2024-02-12T10:27:46.470" v="259"/>
          <ac:spMkLst>
            <pc:docMk/>
            <pc:sldMk cId="924662324" sldId="272"/>
            <ac:spMk id="9" creationId="{BACC6370-2D7E-4714-9D71-7542949D7D5D}"/>
          </ac:spMkLst>
        </pc:spChg>
        <pc:spChg chg="add">
          <ac:chgData name="sveva.delgatto@unimc.it" userId="S::sveva.delgatto@unimc.it::b0dff882-4194-43a0-8b10-1068c4ea61a2" providerId="AD" clId="Web-{F18C1B40-E0AA-B26E-C2B0-4A3D39B6171F}" dt="2024-02-12T10:27:46.470" v="259"/>
          <ac:spMkLst>
            <pc:docMk/>
            <pc:sldMk cId="924662324" sldId="272"/>
            <ac:spMk id="11" creationId="{F68B3F68-107C-434F-AA38-110D5EA91B85}"/>
          </ac:spMkLst>
        </pc:spChg>
        <pc:spChg chg="add">
          <ac:chgData name="sveva.delgatto@unimc.it" userId="S::sveva.delgatto@unimc.it::b0dff882-4194-43a0-8b10-1068c4ea61a2" providerId="AD" clId="Web-{F18C1B40-E0AA-B26E-C2B0-4A3D39B6171F}" dt="2024-02-12T10:27:46.470" v="259"/>
          <ac:spMkLst>
            <pc:docMk/>
            <pc:sldMk cId="924662324" sldId="272"/>
            <ac:spMk id="13" creationId="{AAD0DBB9-1A4B-4391-81D4-CB19F9AB918A}"/>
          </ac:spMkLst>
        </pc:spChg>
        <pc:spChg chg="add">
          <ac:chgData name="sveva.delgatto@unimc.it" userId="S::sveva.delgatto@unimc.it::b0dff882-4194-43a0-8b10-1068c4ea61a2" providerId="AD" clId="Web-{F18C1B40-E0AA-B26E-C2B0-4A3D39B6171F}" dt="2024-02-12T10:27:46.470" v="259"/>
          <ac:spMkLst>
            <pc:docMk/>
            <pc:sldMk cId="924662324" sldId="272"/>
            <ac:spMk id="15" creationId="{063BBA22-50EA-4C4D-BE05-F1CE4E63AA56}"/>
          </ac:spMkLst>
        </pc:spChg>
        <pc:graphicFrameChg chg="add mod modGraphic">
          <ac:chgData name="sveva.delgatto@unimc.it" userId="S::sveva.delgatto@unimc.it::b0dff882-4194-43a0-8b10-1068c4ea61a2" providerId="AD" clId="Web-{F18C1B40-E0AA-B26E-C2B0-4A3D39B6171F}" dt="2024-02-12T10:28:47.160" v="265" actId="20577"/>
          <ac:graphicFrameMkLst>
            <pc:docMk/>
            <pc:sldMk cId="924662324" sldId="272"/>
            <ac:graphicFrameMk id="5" creationId="{26916569-A791-ECA7-D6FE-80B77C0AA209}"/>
          </ac:graphicFrameMkLst>
        </pc:graphicFrameChg>
      </pc:sldChg>
      <pc:sldChg chg="addSp delSp modSp mod setBg">
        <pc:chgData name="sveva.delgatto@unimc.it" userId="S::sveva.delgatto@unimc.it::b0dff882-4194-43a0-8b10-1068c4ea61a2" providerId="AD" clId="Web-{F18C1B40-E0AA-B26E-C2B0-4A3D39B6171F}" dt="2024-02-12T10:32:52.386" v="304" actId="20577"/>
        <pc:sldMkLst>
          <pc:docMk/>
          <pc:sldMk cId="462487272" sldId="273"/>
        </pc:sldMkLst>
        <pc:spChg chg="mod">
          <ac:chgData name="sveva.delgatto@unimc.it" userId="S::sveva.delgatto@unimc.it::b0dff882-4194-43a0-8b10-1068c4ea61a2" providerId="AD" clId="Web-{F18C1B40-E0AA-B26E-C2B0-4A3D39B6171F}" dt="2024-02-12T10:31:37.243" v="297"/>
          <ac:spMkLst>
            <pc:docMk/>
            <pc:sldMk cId="462487272" sldId="273"/>
            <ac:spMk id="2" creationId="{DE8E6358-B104-184C-88E1-32EB521B5BB5}"/>
          </ac:spMkLst>
        </pc:spChg>
        <pc:spChg chg="mod">
          <ac:chgData name="sveva.delgatto@unimc.it" userId="S::sveva.delgatto@unimc.it::b0dff882-4194-43a0-8b10-1068c4ea61a2" providerId="AD" clId="Web-{F18C1B40-E0AA-B26E-C2B0-4A3D39B6171F}" dt="2024-02-12T10:32:52.386" v="304" actId="20577"/>
          <ac:spMkLst>
            <pc:docMk/>
            <pc:sldMk cId="462487272" sldId="273"/>
            <ac:spMk id="3" creationId="{73B8E036-5C4B-E310-7549-59A1CABCD087}"/>
          </ac:spMkLst>
        </pc:spChg>
        <pc:spChg chg="add del">
          <ac:chgData name="sveva.delgatto@unimc.it" userId="S::sveva.delgatto@unimc.it::b0dff882-4194-43a0-8b10-1068c4ea61a2" providerId="AD" clId="Web-{F18C1B40-E0AA-B26E-C2B0-4A3D39B6171F}" dt="2024-02-12T10:31:37.227" v="296"/>
          <ac:spMkLst>
            <pc:docMk/>
            <pc:sldMk cId="462487272" sldId="273"/>
            <ac:spMk id="9" creationId="{9F7D5CDA-D291-4307-BF55-1381FED29634}"/>
          </ac:spMkLst>
        </pc:spChg>
        <pc:spChg chg="add del">
          <ac:chgData name="sveva.delgatto@unimc.it" userId="S::sveva.delgatto@unimc.it::b0dff882-4194-43a0-8b10-1068c4ea61a2" providerId="AD" clId="Web-{F18C1B40-E0AA-B26E-C2B0-4A3D39B6171F}" dt="2024-02-12T10:31:37.227" v="296"/>
          <ac:spMkLst>
            <pc:docMk/>
            <pc:sldMk cId="462487272" sldId="273"/>
            <ac:spMk id="11" creationId="{59B296B9-C5A5-4E4F-9B60-C907B5F1466C}"/>
          </ac:spMkLst>
        </pc:spChg>
        <pc:spChg chg="add del">
          <ac:chgData name="sveva.delgatto@unimc.it" userId="S::sveva.delgatto@unimc.it::b0dff882-4194-43a0-8b10-1068c4ea61a2" providerId="AD" clId="Web-{F18C1B40-E0AA-B26E-C2B0-4A3D39B6171F}" dt="2024-02-12T10:31:37.227" v="296"/>
          <ac:spMkLst>
            <pc:docMk/>
            <pc:sldMk cId="462487272" sldId="273"/>
            <ac:spMk id="13" creationId="{D0300FD3-5AF1-6305-15FA-9078072672E2}"/>
          </ac:spMkLst>
        </pc:spChg>
        <pc:spChg chg="add">
          <ac:chgData name="sveva.delgatto@unimc.it" userId="S::sveva.delgatto@unimc.it::b0dff882-4194-43a0-8b10-1068c4ea61a2" providerId="AD" clId="Web-{F18C1B40-E0AA-B26E-C2B0-4A3D39B6171F}" dt="2024-02-12T10:31:37.243" v="297"/>
          <ac:spMkLst>
            <pc:docMk/>
            <pc:sldMk cId="462487272" sldId="273"/>
            <ac:spMk id="15" creationId="{E81BF4F6-F2CF-4984-9D14-D6966D92F99F}"/>
          </ac:spMkLst>
        </pc:spChg>
        <pc:picChg chg="add del">
          <ac:chgData name="sveva.delgatto@unimc.it" userId="S::sveva.delgatto@unimc.it::b0dff882-4194-43a0-8b10-1068c4ea61a2" providerId="AD" clId="Web-{F18C1B40-E0AA-B26E-C2B0-4A3D39B6171F}" dt="2024-02-12T10:31:37.227" v="296"/>
          <ac:picMkLst>
            <pc:docMk/>
            <pc:sldMk cId="462487272" sldId="273"/>
            <ac:picMk id="5" creationId="{420BEDB9-094A-DA09-40E8-E080CDA32680}"/>
          </ac:picMkLst>
        </pc:picChg>
        <pc:picChg chg="add">
          <ac:chgData name="sveva.delgatto@unimc.it" userId="S::sveva.delgatto@unimc.it::b0dff882-4194-43a0-8b10-1068c4ea61a2" providerId="AD" clId="Web-{F18C1B40-E0AA-B26E-C2B0-4A3D39B6171F}" dt="2024-02-12T10:31:37.243" v="297"/>
          <ac:picMkLst>
            <pc:docMk/>
            <pc:sldMk cId="462487272" sldId="273"/>
            <ac:picMk id="16" creationId="{F3E4DB09-4C25-481F-E771-4245D1437F96}"/>
          </ac:picMkLst>
        </pc:picChg>
      </pc:sldChg>
      <pc:sldChg chg="addSp modSp mod setBg">
        <pc:chgData name="sveva.delgatto@unimc.it" userId="S::sveva.delgatto@unimc.it::b0dff882-4194-43a0-8b10-1068c4ea61a2" providerId="AD" clId="Web-{F18C1B40-E0AA-B26E-C2B0-4A3D39B6171F}" dt="2024-02-12T10:33:16.199" v="305"/>
        <pc:sldMkLst>
          <pc:docMk/>
          <pc:sldMk cId="824043669" sldId="274"/>
        </pc:sldMkLst>
        <pc:spChg chg="mod">
          <ac:chgData name="sveva.delgatto@unimc.it" userId="S::sveva.delgatto@unimc.it::b0dff882-4194-43a0-8b10-1068c4ea61a2" providerId="AD" clId="Web-{F18C1B40-E0AA-B26E-C2B0-4A3D39B6171F}" dt="2024-02-12T10:33:16.199" v="305"/>
          <ac:spMkLst>
            <pc:docMk/>
            <pc:sldMk cId="824043669" sldId="274"/>
            <ac:spMk id="2" creationId="{CF805D32-3FA8-9BAE-8D5C-252AF3869C87}"/>
          </ac:spMkLst>
        </pc:spChg>
        <pc:spChg chg="mod">
          <ac:chgData name="sveva.delgatto@unimc.it" userId="S::sveva.delgatto@unimc.it::b0dff882-4194-43a0-8b10-1068c4ea61a2" providerId="AD" clId="Web-{F18C1B40-E0AA-B26E-C2B0-4A3D39B6171F}" dt="2024-02-12T10:33:16.199" v="305"/>
          <ac:spMkLst>
            <pc:docMk/>
            <pc:sldMk cId="824043669" sldId="274"/>
            <ac:spMk id="3" creationId="{B6AEF95A-17AD-9D95-F1F5-BF7B66022F5E}"/>
          </ac:spMkLst>
        </pc:spChg>
        <pc:spChg chg="add">
          <ac:chgData name="sveva.delgatto@unimc.it" userId="S::sveva.delgatto@unimc.it::b0dff882-4194-43a0-8b10-1068c4ea61a2" providerId="AD" clId="Web-{F18C1B40-E0AA-B26E-C2B0-4A3D39B6171F}" dt="2024-02-12T10:33:16.199" v="305"/>
          <ac:spMkLst>
            <pc:docMk/>
            <pc:sldMk cId="824043669" sldId="274"/>
            <ac:spMk id="9" creationId="{F13C74B1-5B17-4795-BED0-7140497B445A}"/>
          </ac:spMkLst>
        </pc:spChg>
        <pc:spChg chg="add">
          <ac:chgData name="sveva.delgatto@unimc.it" userId="S::sveva.delgatto@unimc.it::b0dff882-4194-43a0-8b10-1068c4ea61a2" providerId="AD" clId="Web-{F18C1B40-E0AA-B26E-C2B0-4A3D39B6171F}" dt="2024-02-12T10:33:16.199" v="305"/>
          <ac:spMkLst>
            <pc:docMk/>
            <pc:sldMk cId="824043669" sldId="274"/>
            <ac:spMk id="11" creationId="{D4974D33-8DC5-464E-8C6D-BE58F0669C17}"/>
          </ac:spMkLst>
        </pc:spChg>
        <pc:picChg chg="add">
          <ac:chgData name="sveva.delgatto@unimc.it" userId="S::sveva.delgatto@unimc.it::b0dff882-4194-43a0-8b10-1068c4ea61a2" providerId="AD" clId="Web-{F18C1B40-E0AA-B26E-C2B0-4A3D39B6171F}" dt="2024-02-12T10:33:16.199" v="305"/>
          <ac:picMkLst>
            <pc:docMk/>
            <pc:sldMk cId="824043669" sldId="274"/>
            <ac:picMk id="5" creationId="{5FABBACB-1A81-47EA-9E8E-384B2AC6A912}"/>
          </ac:picMkLst>
        </pc:picChg>
      </pc:sldChg>
      <pc:sldChg chg="addSp delSp modSp mod setBg">
        <pc:chgData name="sveva.delgatto@unimc.it" userId="S::sveva.delgatto@unimc.it::b0dff882-4194-43a0-8b10-1068c4ea61a2" providerId="AD" clId="Web-{F18C1B40-E0AA-B26E-C2B0-4A3D39B6171F}" dt="2024-02-12T10:36:41.627" v="323" actId="20577"/>
        <pc:sldMkLst>
          <pc:docMk/>
          <pc:sldMk cId="2318648596" sldId="275"/>
        </pc:sldMkLst>
        <pc:spChg chg="mod">
          <ac:chgData name="sveva.delgatto@unimc.it" userId="S::sveva.delgatto@unimc.it::b0dff882-4194-43a0-8b10-1068c4ea61a2" providerId="AD" clId="Web-{F18C1B40-E0AA-B26E-C2B0-4A3D39B6171F}" dt="2024-02-12T10:35:13.593" v="310"/>
          <ac:spMkLst>
            <pc:docMk/>
            <pc:sldMk cId="2318648596" sldId="275"/>
            <ac:spMk id="2" creationId="{4FB5BD00-5E3D-8F62-8D3C-3F24E07436BF}"/>
          </ac:spMkLst>
        </pc:spChg>
        <pc:spChg chg="mod">
          <ac:chgData name="sveva.delgatto@unimc.it" userId="S::sveva.delgatto@unimc.it::b0dff882-4194-43a0-8b10-1068c4ea61a2" providerId="AD" clId="Web-{F18C1B40-E0AA-B26E-C2B0-4A3D39B6171F}" dt="2024-02-12T10:36:41.627" v="323" actId="20577"/>
          <ac:spMkLst>
            <pc:docMk/>
            <pc:sldMk cId="2318648596" sldId="275"/>
            <ac:spMk id="3" creationId="{5E08908E-DE82-CBFD-CB91-DB5C24BFED46}"/>
          </ac:spMkLst>
        </pc:spChg>
        <pc:spChg chg="add del">
          <ac:chgData name="sveva.delgatto@unimc.it" userId="S::sveva.delgatto@unimc.it::b0dff882-4194-43a0-8b10-1068c4ea61a2" providerId="AD" clId="Web-{F18C1B40-E0AA-B26E-C2B0-4A3D39B6171F}" dt="2024-02-12T10:35:13.546" v="309"/>
          <ac:spMkLst>
            <pc:docMk/>
            <pc:sldMk cId="2318648596" sldId="275"/>
            <ac:spMk id="11" creationId="{21540236-BFD5-4A9D-8840-4703E7F76825}"/>
          </ac:spMkLst>
        </pc:spChg>
        <pc:spChg chg="add del">
          <ac:chgData name="sveva.delgatto@unimc.it" userId="S::sveva.delgatto@unimc.it::b0dff882-4194-43a0-8b10-1068c4ea61a2" providerId="AD" clId="Web-{F18C1B40-E0AA-B26E-C2B0-4A3D39B6171F}" dt="2024-02-12T10:35:13.546" v="309"/>
          <ac:spMkLst>
            <pc:docMk/>
            <pc:sldMk cId="2318648596" sldId="275"/>
            <ac:spMk id="13" creationId="{2C61293E-6EBE-43EF-A52C-9BEBFD7679D4}"/>
          </ac:spMkLst>
        </pc:spChg>
        <pc:spChg chg="add">
          <ac:chgData name="sveva.delgatto@unimc.it" userId="S::sveva.delgatto@unimc.it::b0dff882-4194-43a0-8b10-1068c4ea61a2" providerId="AD" clId="Web-{F18C1B40-E0AA-B26E-C2B0-4A3D39B6171F}" dt="2024-02-12T10:35:13.593" v="310"/>
          <ac:spMkLst>
            <pc:docMk/>
            <pc:sldMk cId="2318648596" sldId="275"/>
            <ac:spMk id="16" creationId="{9F7D5CDA-D291-4307-BF55-1381FED29634}"/>
          </ac:spMkLst>
        </pc:spChg>
        <pc:spChg chg="add">
          <ac:chgData name="sveva.delgatto@unimc.it" userId="S::sveva.delgatto@unimc.it::b0dff882-4194-43a0-8b10-1068c4ea61a2" providerId="AD" clId="Web-{F18C1B40-E0AA-B26E-C2B0-4A3D39B6171F}" dt="2024-02-12T10:35:13.593" v="310"/>
          <ac:spMkLst>
            <pc:docMk/>
            <pc:sldMk cId="2318648596" sldId="275"/>
            <ac:spMk id="18" creationId="{59B296B9-C5A5-4E4F-9B60-C907B5F1466C}"/>
          </ac:spMkLst>
        </pc:spChg>
        <pc:spChg chg="add">
          <ac:chgData name="sveva.delgatto@unimc.it" userId="S::sveva.delgatto@unimc.it::b0dff882-4194-43a0-8b10-1068c4ea61a2" providerId="AD" clId="Web-{F18C1B40-E0AA-B26E-C2B0-4A3D39B6171F}" dt="2024-02-12T10:35:13.593" v="310"/>
          <ac:spMkLst>
            <pc:docMk/>
            <pc:sldMk cId="2318648596" sldId="275"/>
            <ac:spMk id="19" creationId="{D0300FD3-5AF1-6305-15FA-9078072672E2}"/>
          </ac:spMkLst>
        </pc:spChg>
        <pc:grpChg chg="add del">
          <ac:chgData name="sveva.delgatto@unimc.it" userId="S::sveva.delgatto@unimc.it::b0dff882-4194-43a0-8b10-1068c4ea61a2" providerId="AD" clId="Web-{F18C1B40-E0AA-B26E-C2B0-4A3D39B6171F}" dt="2024-02-12T10:34:59.015" v="307"/>
          <ac:grpSpMkLst>
            <pc:docMk/>
            <pc:sldMk cId="2318648596" sldId="275"/>
            <ac:grpSpMk id="9" creationId="{5EC81CC9-EAC3-3907-9268-3A583E3B6356}"/>
          </ac:grpSpMkLst>
        </pc:grpChg>
        <pc:picChg chg="add del">
          <ac:chgData name="sveva.delgatto@unimc.it" userId="S::sveva.delgatto@unimc.it::b0dff882-4194-43a0-8b10-1068c4ea61a2" providerId="AD" clId="Web-{F18C1B40-E0AA-B26E-C2B0-4A3D39B6171F}" dt="2024-02-12T10:34:59.015" v="307"/>
          <ac:picMkLst>
            <pc:docMk/>
            <pc:sldMk cId="2318648596" sldId="275"/>
            <ac:picMk id="5" creationId="{C53550A4-E888-83C6-0A14-C1E6C15C110A}"/>
          </ac:picMkLst>
        </pc:picChg>
        <pc:picChg chg="add del">
          <ac:chgData name="sveva.delgatto@unimc.it" userId="S::sveva.delgatto@unimc.it::b0dff882-4194-43a0-8b10-1068c4ea61a2" providerId="AD" clId="Web-{F18C1B40-E0AA-B26E-C2B0-4A3D39B6171F}" dt="2024-02-12T10:35:13.546" v="309"/>
          <ac:picMkLst>
            <pc:docMk/>
            <pc:sldMk cId="2318648596" sldId="275"/>
            <ac:picMk id="14" creationId="{B0625AB5-4F7B-3072-D241-8EF27778D2EF}"/>
          </ac:picMkLst>
        </pc:picChg>
        <pc:picChg chg="add">
          <ac:chgData name="sveva.delgatto@unimc.it" userId="S::sveva.delgatto@unimc.it::b0dff882-4194-43a0-8b10-1068c4ea61a2" providerId="AD" clId="Web-{F18C1B40-E0AA-B26E-C2B0-4A3D39B6171F}" dt="2024-02-12T10:35:13.593" v="310"/>
          <ac:picMkLst>
            <pc:docMk/>
            <pc:sldMk cId="2318648596" sldId="275"/>
            <ac:picMk id="17" creationId="{ED3FEE93-61FD-A950-69FA-B17D6E8BDEFB}"/>
          </ac:picMkLst>
        </pc:picChg>
      </pc:sldChg>
      <pc:sldChg chg="addSp modSp mod setBg">
        <pc:chgData name="sveva.delgatto@unimc.it" userId="S::sveva.delgatto@unimc.it::b0dff882-4194-43a0-8b10-1068c4ea61a2" providerId="AD" clId="Web-{F18C1B40-E0AA-B26E-C2B0-4A3D39B6171F}" dt="2024-02-12T10:44:52.330" v="326" actId="20577"/>
        <pc:sldMkLst>
          <pc:docMk/>
          <pc:sldMk cId="3125373833" sldId="276"/>
        </pc:sldMkLst>
        <pc:spChg chg="mod">
          <ac:chgData name="sveva.delgatto@unimc.it" userId="S::sveva.delgatto@unimc.it::b0dff882-4194-43a0-8b10-1068c4ea61a2" providerId="AD" clId="Web-{F18C1B40-E0AA-B26E-C2B0-4A3D39B6171F}" dt="2024-02-12T10:36:54.018" v="324"/>
          <ac:spMkLst>
            <pc:docMk/>
            <pc:sldMk cId="3125373833" sldId="276"/>
            <ac:spMk id="2" creationId="{42C28038-DD9C-A13B-9CC6-9726D3C2CDDE}"/>
          </ac:spMkLst>
        </pc:spChg>
        <pc:spChg chg="mod">
          <ac:chgData name="sveva.delgatto@unimc.it" userId="S::sveva.delgatto@unimc.it::b0dff882-4194-43a0-8b10-1068c4ea61a2" providerId="AD" clId="Web-{F18C1B40-E0AA-B26E-C2B0-4A3D39B6171F}" dt="2024-02-12T10:44:52.330" v="326" actId="20577"/>
          <ac:spMkLst>
            <pc:docMk/>
            <pc:sldMk cId="3125373833" sldId="276"/>
            <ac:spMk id="3" creationId="{7663291B-7963-3A02-78B5-9A75AE70DBF6}"/>
          </ac:spMkLst>
        </pc:spChg>
        <pc:spChg chg="add">
          <ac:chgData name="sveva.delgatto@unimc.it" userId="S::sveva.delgatto@unimc.it::b0dff882-4194-43a0-8b10-1068c4ea61a2" providerId="AD" clId="Web-{F18C1B40-E0AA-B26E-C2B0-4A3D39B6171F}" dt="2024-02-12T10:36:54.018" v="324"/>
          <ac:spMkLst>
            <pc:docMk/>
            <pc:sldMk cId="3125373833" sldId="276"/>
            <ac:spMk id="9" creationId="{2C61293E-6EBE-43EF-A52C-9BEBFD7679D4}"/>
          </ac:spMkLst>
        </pc:spChg>
        <pc:spChg chg="add">
          <ac:chgData name="sveva.delgatto@unimc.it" userId="S::sveva.delgatto@unimc.it::b0dff882-4194-43a0-8b10-1068c4ea61a2" providerId="AD" clId="Web-{F18C1B40-E0AA-B26E-C2B0-4A3D39B6171F}" dt="2024-02-12T10:36:54.018" v="324"/>
          <ac:spMkLst>
            <pc:docMk/>
            <pc:sldMk cId="3125373833" sldId="276"/>
            <ac:spMk id="11" creationId="{21540236-BFD5-4A9D-8840-4703E7F76825}"/>
          </ac:spMkLst>
        </pc:spChg>
        <pc:picChg chg="add">
          <ac:chgData name="sveva.delgatto@unimc.it" userId="S::sveva.delgatto@unimc.it::b0dff882-4194-43a0-8b10-1068c4ea61a2" providerId="AD" clId="Web-{F18C1B40-E0AA-B26E-C2B0-4A3D39B6171F}" dt="2024-02-12T10:36:54.018" v="324"/>
          <ac:picMkLst>
            <pc:docMk/>
            <pc:sldMk cId="3125373833" sldId="276"/>
            <ac:picMk id="5" creationId="{E579E63D-529D-8B3C-6097-5F16867136E1}"/>
          </ac:picMkLst>
        </pc:picChg>
      </pc:sldChg>
      <pc:sldChg chg="addSp delSp modSp mod setBg">
        <pc:chgData name="sveva.delgatto@unimc.it" userId="S::sveva.delgatto@unimc.it::b0dff882-4194-43a0-8b10-1068c4ea61a2" providerId="AD" clId="Web-{F18C1B40-E0AA-B26E-C2B0-4A3D39B6171F}" dt="2024-02-12T10:47:08.865" v="339" actId="20577"/>
        <pc:sldMkLst>
          <pc:docMk/>
          <pc:sldMk cId="1924434370" sldId="277"/>
        </pc:sldMkLst>
        <pc:spChg chg="mod">
          <ac:chgData name="sveva.delgatto@unimc.it" userId="S::sveva.delgatto@unimc.it::b0dff882-4194-43a0-8b10-1068c4ea61a2" providerId="AD" clId="Web-{F18C1B40-E0AA-B26E-C2B0-4A3D39B6171F}" dt="2024-02-12T10:45:17.112" v="329"/>
          <ac:spMkLst>
            <pc:docMk/>
            <pc:sldMk cId="1924434370" sldId="277"/>
            <ac:spMk id="2" creationId="{A35D18C8-A661-BC8E-9149-BA2630EC6C89}"/>
          </ac:spMkLst>
        </pc:spChg>
        <pc:spChg chg="mod">
          <ac:chgData name="sveva.delgatto@unimc.it" userId="S::sveva.delgatto@unimc.it::b0dff882-4194-43a0-8b10-1068c4ea61a2" providerId="AD" clId="Web-{F18C1B40-E0AA-B26E-C2B0-4A3D39B6171F}" dt="2024-02-12T10:47:08.865" v="339" actId="20577"/>
          <ac:spMkLst>
            <pc:docMk/>
            <pc:sldMk cId="1924434370" sldId="277"/>
            <ac:spMk id="3" creationId="{BC80C9B9-217D-1C6D-875A-4C1B5F58FDE3}"/>
          </ac:spMkLst>
        </pc:spChg>
        <pc:spChg chg="add">
          <ac:chgData name="sveva.delgatto@unimc.it" userId="S::sveva.delgatto@unimc.it::b0dff882-4194-43a0-8b10-1068c4ea61a2" providerId="AD" clId="Web-{F18C1B40-E0AA-B26E-C2B0-4A3D39B6171F}" dt="2024-02-12T10:45:17.112" v="329"/>
          <ac:spMkLst>
            <pc:docMk/>
            <pc:sldMk cId="1924434370" sldId="277"/>
            <ac:spMk id="5" creationId="{100EDD19-6802-4EC3-95CE-CFFAB042CFD6}"/>
          </ac:spMkLst>
        </pc:spChg>
        <pc:spChg chg="add">
          <ac:chgData name="sveva.delgatto@unimc.it" userId="S::sveva.delgatto@unimc.it::b0dff882-4194-43a0-8b10-1068c4ea61a2" providerId="AD" clId="Web-{F18C1B40-E0AA-B26E-C2B0-4A3D39B6171F}" dt="2024-02-12T10:45:17.112" v="329"/>
          <ac:spMkLst>
            <pc:docMk/>
            <pc:sldMk cId="1924434370" sldId="277"/>
            <ac:spMk id="6" creationId="{DB17E863-922E-4C26-BD64-E8FD41D28661}"/>
          </ac:spMkLst>
        </pc:spChg>
        <pc:spChg chg="add del">
          <ac:chgData name="sveva.delgatto@unimc.it" userId="S::sveva.delgatto@unimc.it::b0dff882-4194-43a0-8b10-1068c4ea61a2" providerId="AD" clId="Web-{F18C1B40-E0AA-B26E-C2B0-4A3D39B6171F}" dt="2024-02-12T10:45:11.846" v="328"/>
          <ac:spMkLst>
            <pc:docMk/>
            <pc:sldMk cId="1924434370" sldId="277"/>
            <ac:spMk id="8" creationId="{100EDD19-6802-4EC3-95CE-CFFAB042CFD6}"/>
          </ac:spMkLst>
        </pc:spChg>
        <pc:spChg chg="add del">
          <ac:chgData name="sveva.delgatto@unimc.it" userId="S::sveva.delgatto@unimc.it::b0dff882-4194-43a0-8b10-1068c4ea61a2" providerId="AD" clId="Web-{F18C1B40-E0AA-B26E-C2B0-4A3D39B6171F}" dt="2024-02-12T10:45:11.846" v="328"/>
          <ac:spMkLst>
            <pc:docMk/>
            <pc:sldMk cId="1924434370" sldId="277"/>
            <ac:spMk id="10" creationId="{DB17E863-922E-4C26-BD64-E8FD41D28661}"/>
          </ac:spMkLst>
        </pc:spChg>
      </pc:sldChg>
      <pc:sldChg chg="addSp modSp mod setBg">
        <pc:chgData name="sveva.delgatto@unimc.it" userId="S::sveva.delgatto@unimc.it::b0dff882-4194-43a0-8b10-1068c4ea61a2" providerId="AD" clId="Web-{F18C1B40-E0AA-B26E-C2B0-4A3D39B6171F}" dt="2024-02-12T10:47:53.038" v="345" actId="20577"/>
        <pc:sldMkLst>
          <pc:docMk/>
          <pc:sldMk cId="1801252668" sldId="278"/>
        </pc:sldMkLst>
        <pc:spChg chg="mod">
          <ac:chgData name="sveva.delgatto@unimc.it" userId="S::sveva.delgatto@unimc.it::b0dff882-4194-43a0-8b10-1068c4ea61a2" providerId="AD" clId="Web-{F18C1B40-E0AA-B26E-C2B0-4A3D39B6171F}" dt="2024-02-12T10:47:21.131" v="340"/>
          <ac:spMkLst>
            <pc:docMk/>
            <pc:sldMk cId="1801252668" sldId="278"/>
            <ac:spMk id="2" creationId="{A0AFBD9E-F946-89C8-C9E9-A7F637B8F557}"/>
          </ac:spMkLst>
        </pc:spChg>
        <pc:spChg chg="mod">
          <ac:chgData name="sveva.delgatto@unimc.it" userId="S::sveva.delgatto@unimc.it::b0dff882-4194-43a0-8b10-1068c4ea61a2" providerId="AD" clId="Web-{F18C1B40-E0AA-B26E-C2B0-4A3D39B6171F}" dt="2024-02-12T10:47:53.038" v="345" actId="20577"/>
          <ac:spMkLst>
            <pc:docMk/>
            <pc:sldMk cId="1801252668" sldId="278"/>
            <ac:spMk id="3" creationId="{B07A3706-0A97-2881-C231-FDB5CC0FEBB0}"/>
          </ac:spMkLst>
        </pc:spChg>
        <pc:spChg chg="add">
          <ac:chgData name="sveva.delgatto@unimc.it" userId="S::sveva.delgatto@unimc.it::b0dff882-4194-43a0-8b10-1068c4ea61a2" providerId="AD" clId="Web-{F18C1B40-E0AA-B26E-C2B0-4A3D39B6171F}" dt="2024-02-12T10:47:21.131" v="340"/>
          <ac:spMkLst>
            <pc:docMk/>
            <pc:sldMk cId="1801252668" sldId="278"/>
            <ac:spMk id="8" creationId="{100EDD19-6802-4EC3-95CE-CFFAB042CFD6}"/>
          </ac:spMkLst>
        </pc:spChg>
        <pc:spChg chg="add">
          <ac:chgData name="sveva.delgatto@unimc.it" userId="S::sveva.delgatto@unimc.it::b0dff882-4194-43a0-8b10-1068c4ea61a2" providerId="AD" clId="Web-{F18C1B40-E0AA-B26E-C2B0-4A3D39B6171F}" dt="2024-02-12T10:47:21.131" v="340"/>
          <ac:spMkLst>
            <pc:docMk/>
            <pc:sldMk cId="1801252668" sldId="278"/>
            <ac:spMk id="10" creationId="{DB17E863-922E-4C26-BD64-E8FD41D28661}"/>
          </ac:spMkLst>
        </pc:spChg>
      </pc:sldChg>
      <pc:sldChg chg="addSp modSp mod setBg">
        <pc:chgData name="sveva.delgatto@unimc.it" userId="S::sveva.delgatto@unimc.it::b0dff882-4194-43a0-8b10-1068c4ea61a2" providerId="AD" clId="Web-{F18C1B40-E0AA-B26E-C2B0-4A3D39B6171F}" dt="2024-02-12T10:49:39.791" v="359" actId="20577"/>
        <pc:sldMkLst>
          <pc:docMk/>
          <pc:sldMk cId="1384304617" sldId="279"/>
        </pc:sldMkLst>
        <pc:spChg chg="mod">
          <ac:chgData name="sveva.delgatto@unimc.it" userId="S::sveva.delgatto@unimc.it::b0dff882-4194-43a0-8b10-1068c4ea61a2" providerId="AD" clId="Web-{F18C1B40-E0AA-B26E-C2B0-4A3D39B6171F}" dt="2024-02-12T10:48:04.413" v="346"/>
          <ac:spMkLst>
            <pc:docMk/>
            <pc:sldMk cId="1384304617" sldId="279"/>
            <ac:spMk id="2" creationId="{6DC81E6B-E9A9-FC6A-FFFD-EE205A92752E}"/>
          </ac:spMkLst>
        </pc:spChg>
        <pc:spChg chg="mod">
          <ac:chgData name="sveva.delgatto@unimc.it" userId="S::sveva.delgatto@unimc.it::b0dff882-4194-43a0-8b10-1068c4ea61a2" providerId="AD" clId="Web-{F18C1B40-E0AA-B26E-C2B0-4A3D39B6171F}" dt="2024-02-12T10:49:39.791" v="359" actId="20577"/>
          <ac:spMkLst>
            <pc:docMk/>
            <pc:sldMk cId="1384304617" sldId="279"/>
            <ac:spMk id="3" creationId="{7DB205E1-6BCB-3E75-022E-8A18521A3C32}"/>
          </ac:spMkLst>
        </pc:spChg>
        <pc:spChg chg="add">
          <ac:chgData name="sveva.delgatto@unimc.it" userId="S::sveva.delgatto@unimc.it::b0dff882-4194-43a0-8b10-1068c4ea61a2" providerId="AD" clId="Web-{F18C1B40-E0AA-B26E-C2B0-4A3D39B6171F}" dt="2024-02-12T10:48:04.413" v="346"/>
          <ac:spMkLst>
            <pc:docMk/>
            <pc:sldMk cId="1384304617" sldId="279"/>
            <ac:spMk id="8" creationId="{100EDD19-6802-4EC3-95CE-CFFAB042CFD6}"/>
          </ac:spMkLst>
        </pc:spChg>
        <pc:spChg chg="add">
          <ac:chgData name="sveva.delgatto@unimc.it" userId="S::sveva.delgatto@unimc.it::b0dff882-4194-43a0-8b10-1068c4ea61a2" providerId="AD" clId="Web-{F18C1B40-E0AA-B26E-C2B0-4A3D39B6171F}" dt="2024-02-12T10:48:04.413" v="346"/>
          <ac:spMkLst>
            <pc:docMk/>
            <pc:sldMk cId="1384304617" sldId="279"/>
            <ac:spMk id="10" creationId="{DB17E863-922E-4C26-BD64-E8FD41D28661}"/>
          </ac:spMkLst>
        </pc:spChg>
      </pc:sldChg>
      <pc:sldChg chg="addSp modSp mod setBg">
        <pc:chgData name="sveva.delgatto@unimc.it" userId="S::sveva.delgatto@unimc.it::b0dff882-4194-43a0-8b10-1068c4ea61a2" providerId="AD" clId="Web-{F18C1B40-E0AA-B26E-C2B0-4A3D39B6171F}" dt="2024-02-12T10:50:20.996" v="363" actId="20577"/>
        <pc:sldMkLst>
          <pc:docMk/>
          <pc:sldMk cId="1205402715" sldId="280"/>
        </pc:sldMkLst>
        <pc:spChg chg="mod">
          <ac:chgData name="sveva.delgatto@unimc.it" userId="S::sveva.delgatto@unimc.it::b0dff882-4194-43a0-8b10-1068c4ea61a2" providerId="AD" clId="Web-{F18C1B40-E0AA-B26E-C2B0-4A3D39B6171F}" dt="2024-02-12T10:49:53.714" v="360"/>
          <ac:spMkLst>
            <pc:docMk/>
            <pc:sldMk cId="1205402715" sldId="280"/>
            <ac:spMk id="2" creationId="{599A89CA-1E00-40E7-1D12-DF8BD5E566A8}"/>
          </ac:spMkLst>
        </pc:spChg>
        <pc:spChg chg="mod">
          <ac:chgData name="sveva.delgatto@unimc.it" userId="S::sveva.delgatto@unimc.it::b0dff882-4194-43a0-8b10-1068c4ea61a2" providerId="AD" clId="Web-{F18C1B40-E0AA-B26E-C2B0-4A3D39B6171F}" dt="2024-02-12T10:50:20.996" v="363" actId="20577"/>
          <ac:spMkLst>
            <pc:docMk/>
            <pc:sldMk cId="1205402715" sldId="280"/>
            <ac:spMk id="3" creationId="{855B39BC-AB4B-9823-B204-59E09CE56C2B}"/>
          </ac:spMkLst>
        </pc:spChg>
        <pc:spChg chg="add">
          <ac:chgData name="sveva.delgatto@unimc.it" userId="S::sveva.delgatto@unimc.it::b0dff882-4194-43a0-8b10-1068c4ea61a2" providerId="AD" clId="Web-{F18C1B40-E0AA-B26E-C2B0-4A3D39B6171F}" dt="2024-02-12T10:49:53.714" v="360"/>
          <ac:spMkLst>
            <pc:docMk/>
            <pc:sldMk cId="1205402715" sldId="280"/>
            <ac:spMk id="8" creationId="{100EDD19-6802-4EC3-95CE-CFFAB042CFD6}"/>
          </ac:spMkLst>
        </pc:spChg>
        <pc:spChg chg="add">
          <ac:chgData name="sveva.delgatto@unimc.it" userId="S::sveva.delgatto@unimc.it::b0dff882-4194-43a0-8b10-1068c4ea61a2" providerId="AD" clId="Web-{F18C1B40-E0AA-B26E-C2B0-4A3D39B6171F}" dt="2024-02-12T10:49:53.714" v="360"/>
          <ac:spMkLst>
            <pc:docMk/>
            <pc:sldMk cId="1205402715" sldId="280"/>
            <ac:spMk id="10" creationId="{DB17E863-922E-4C26-BD64-E8FD41D28661}"/>
          </ac:spMkLst>
        </pc:spChg>
      </pc:sldChg>
      <pc:sldChg chg="addSp modSp mod setBg">
        <pc:chgData name="sveva.delgatto@unimc.it" userId="S::sveva.delgatto@unimc.it::b0dff882-4194-43a0-8b10-1068c4ea61a2" providerId="AD" clId="Web-{F18C1B40-E0AA-B26E-C2B0-4A3D39B6171F}" dt="2024-02-12T10:52:51.641" v="375" actId="20577"/>
        <pc:sldMkLst>
          <pc:docMk/>
          <pc:sldMk cId="1939163160" sldId="281"/>
        </pc:sldMkLst>
        <pc:spChg chg="mod">
          <ac:chgData name="sveva.delgatto@unimc.it" userId="S::sveva.delgatto@unimc.it::b0dff882-4194-43a0-8b10-1068c4ea61a2" providerId="AD" clId="Web-{F18C1B40-E0AA-B26E-C2B0-4A3D39B6171F}" dt="2024-02-12T10:51:07.935" v="366"/>
          <ac:spMkLst>
            <pc:docMk/>
            <pc:sldMk cId="1939163160" sldId="281"/>
            <ac:spMk id="2" creationId="{FF6F8CB3-5EAB-861A-23CE-898C442A901C}"/>
          </ac:spMkLst>
        </pc:spChg>
        <pc:spChg chg="mod">
          <ac:chgData name="sveva.delgatto@unimc.it" userId="S::sveva.delgatto@unimc.it::b0dff882-4194-43a0-8b10-1068c4ea61a2" providerId="AD" clId="Web-{F18C1B40-E0AA-B26E-C2B0-4A3D39B6171F}" dt="2024-02-12T10:52:51.641" v="375" actId="20577"/>
          <ac:spMkLst>
            <pc:docMk/>
            <pc:sldMk cId="1939163160" sldId="281"/>
            <ac:spMk id="3" creationId="{EC9FB52A-EF87-55E5-81A6-8BA95F1E7472}"/>
          </ac:spMkLst>
        </pc:spChg>
        <pc:spChg chg="add">
          <ac:chgData name="sveva.delgatto@unimc.it" userId="S::sveva.delgatto@unimc.it::b0dff882-4194-43a0-8b10-1068c4ea61a2" providerId="AD" clId="Web-{F18C1B40-E0AA-B26E-C2B0-4A3D39B6171F}" dt="2024-02-12T10:50:50.387" v="364"/>
          <ac:spMkLst>
            <pc:docMk/>
            <pc:sldMk cId="1939163160" sldId="281"/>
            <ac:spMk id="8" creationId="{AC17DE74-01C9-4859-B65A-85CF999E8580}"/>
          </ac:spMkLst>
        </pc:spChg>
        <pc:spChg chg="add">
          <ac:chgData name="sveva.delgatto@unimc.it" userId="S::sveva.delgatto@unimc.it::b0dff882-4194-43a0-8b10-1068c4ea61a2" providerId="AD" clId="Web-{F18C1B40-E0AA-B26E-C2B0-4A3D39B6171F}" dt="2024-02-12T10:50:50.387" v="364"/>
          <ac:spMkLst>
            <pc:docMk/>
            <pc:sldMk cId="1939163160" sldId="281"/>
            <ac:spMk id="10" creationId="{068C0432-0E90-4CC1-8CD3-D44A90DF07EF}"/>
          </ac:spMkLst>
        </pc:spChg>
      </pc:sldChg>
      <pc:sldChg chg="addSp modSp mod setBg">
        <pc:chgData name="sveva.delgatto@unimc.it" userId="S::sveva.delgatto@unimc.it::b0dff882-4194-43a0-8b10-1068c4ea61a2" providerId="AD" clId="Web-{F18C1B40-E0AA-B26E-C2B0-4A3D39B6171F}" dt="2024-02-12T10:56:21.022" v="381" actId="20577"/>
        <pc:sldMkLst>
          <pc:docMk/>
          <pc:sldMk cId="3176156751" sldId="282"/>
        </pc:sldMkLst>
        <pc:spChg chg="mod">
          <ac:chgData name="sveva.delgatto@unimc.it" userId="S::sveva.delgatto@unimc.it::b0dff882-4194-43a0-8b10-1068c4ea61a2" providerId="AD" clId="Web-{F18C1B40-E0AA-B26E-C2B0-4A3D39B6171F}" dt="2024-02-12T10:56:21.022" v="381" actId="20577"/>
          <ac:spMkLst>
            <pc:docMk/>
            <pc:sldMk cId="3176156751" sldId="282"/>
            <ac:spMk id="2" creationId="{0E41CEC4-6F6A-DB61-D95C-4329F152AF84}"/>
          </ac:spMkLst>
        </pc:spChg>
        <pc:spChg chg="mod">
          <ac:chgData name="sveva.delgatto@unimc.it" userId="S::sveva.delgatto@unimc.it::b0dff882-4194-43a0-8b10-1068c4ea61a2" providerId="AD" clId="Web-{F18C1B40-E0AA-B26E-C2B0-4A3D39B6171F}" dt="2024-02-12T10:55:43.224" v="379" actId="20577"/>
          <ac:spMkLst>
            <pc:docMk/>
            <pc:sldMk cId="3176156751" sldId="282"/>
            <ac:spMk id="3" creationId="{1B4C40F2-3143-20EF-11B4-447675699506}"/>
          </ac:spMkLst>
        </pc:spChg>
        <pc:spChg chg="add">
          <ac:chgData name="sveva.delgatto@unimc.it" userId="S::sveva.delgatto@unimc.it::b0dff882-4194-43a0-8b10-1068c4ea61a2" providerId="AD" clId="Web-{F18C1B40-E0AA-B26E-C2B0-4A3D39B6171F}" dt="2024-02-12T10:53:02.548" v="376"/>
          <ac:spMkLst>
            <pc:docMk/>
            <pc:sldMk cId="3176156751" sldId="282"/>
            <ac:spMk id="8" creationId="{1BB867FF-FC45-48F7-8104-F89BE54909F1}"/>
          </ac:spMkLst>
        </pc:spChg>
        <pc:spChg chg="add">
          <ac:chgData name="sveva.delgatto@unimc.it" userId="S::sveva.delgatto@unimc.it::b0dff882-4194-43a0-8b10-1068c4ea61a2" providerId="AD" clId="Web-{F18C1B40-E0AA-B26E-C2B0-4A3D39B6171F}" dt="2024-02-12T10:53:02.548" v="376"/>
          <ac:spMkLst>
            <pc:docMk/>
            <pc:sldMk cId="3176156751" sldId="282"/>
            <ac:spMk id="10" creationId="{8BB56887-D0D5-4F0C-9E19-7247EB83C8B7}"/>
          </ac:spMkLst>
        </pc:spChg>
        <pc:spChg chg="add">
          <ac:chgData name="sveva.delgatto@unimc.it" userId="S::sveva.delgatto@unimc.it::b0dff882-4194-43a0-8b10-1068c4ea61a2" providerId="AD" clId="Web-{F18C1B40-E0AA-B26E-C2B0-4A3D39B6171F}" dt="2024-02-12T10:53:02.548" v="376"/>
          <ac:spMkLst>
            <pc:docMk/>
            <pc:sldMk cId="3176156751" sldId="282"/>
            <ac:spMk id="12" creationId="{081E4A58-353D-44AE-B2FC-2A74E2E400F7}"/>
          </ac:spMkLst>
        </pc:spChg>
      </pc:sldChg>
      <pc:sldChg chg="addSp modSp mod setBg">
        <pc:chgData name="sveva.delgatto@unimc.it" userId="S::sveva.delgatto@unimc.it::b0dff882-4194-43a0-8b10-1068c4ea61a2" providerId="AD" clId="Web-{F18C1B40-E0AA-B26E-C2B0-4A3D39B6171F}" dt="2024-02-12T10:57:18.477" v="390" actId="20577"/>
        <pc:sldMkLst>
          <pc:docMk/>
          <pc:sldMk cId="3704957924" sldId="283"/>
        </pc:sldMkLst>
        <pc:spChg chg="mod">
          <ac:chgData name="sveva.delgatto@unimc.it" userId="S::sveva.delgatto@unimc.it::b0dff882-4194-43a0-8b10-1068c4ea61a2" providerId="AD" clId="Web-{F18C1B40-E0AA-B26E-C2B0-4A3D39B6171F}" dt="2024-02-12T10:56:34.554" v="383"/>
          <ac:spMkLst>
            <pc:docMk/>
            <pc:sldMk cId="3704957924" sldId="283"/>
            <ac:spMk id="2" creationId="{1A4729CB-5C75-9C6B-9509-51366BD546F3}"/>
          </ac:spMkLst>
        </pc:spChg>
        <pc:spChg chg="mod">
          <ac:chgData name="sveva.delgatto@unimc.it" userId="S::sveva.delgatto@unimc.it::b0dff882-4194-43a0-8b10-1068c4ea61a2" providerId="AD" clId="Web-{F18C1B40-E0AA-B26E-C2B0-4A3D39B6171F}" dt="2024-02-12T10:57:18.477" v="390" actId="20577"/>
          <ac:spMkLst>
            <pc:docMk/>
            <pc:sldMk cId="3704957924" sldId="283"/>
            <ac:spMk id="3" creationId="{AC239D58-D076-ABD3-B3E5-516EA5FD6C14}"/>
          </ac:spMkLst>
        </pc:spChg>
        <pc:spChg chg="add">
          <ac:chgData name="sveva.delgatto@unimc.it" userId="S::sveva.delgatto@unimc.it::b0dff882-4194-43a0-8b10-1068c4ea61a2" providerId="AD" clId="Web-{F18C1B40-E0AA-B26E-C2B0-4A3D39B6171F}" dt="2024-02-12T10:56:34.554" v="383"/>
          <ac:spMkLst>
            <pc:docMk/>
            <pc:sldMk cId="3704957924" sldId="283"/>
            <ac:spMk id="8" creationId="{1BB867FF-FC45-48F7-8104-F89BE54909F1}"/>
          </ac:spMkLst>
        </pc:spChg>
        <pc:spChg chg="add">
          <ac:chgData name="sveva.delgatto@unimc.it" userId="S::sveva.delgatto@unimc.it::b0dff882-4194-43a0-8b10-1068c4ea61a2" providerId="AD" clId="Web-{F18C1B40-E0AA-B26E-C2B0-4A3D39B6171F}" dt="2024-02-12T10:56:34.554" v="383"/>
          <ac:spMkLst>
            <pc:docMk/>
            <pc:sldMk cId="3704957924" sldId="283"/>
            <ac:spMk id="10" creationId="{8BB56887-D0D5-4F0C-9E19-7247EB83C8B7}"/>
          </ac:spMkLst>
        </pc:spChg>
        <pc:spChg chg="add">
          <ac:chgData name="sveva.delgatto@unimc.it" userId="S::sveva.delgatto@unimc.it::b0dff882-4194-43a0-8b10-1068c4ea61a2" providerId="AD" clId="Web-{F18C1B40-E0AA-B26E-C2B0-4A3D39B6171F}" dt="2024-02-12T10:56:34.554" v="383"/>
          <ac:spMkLst>
            <pc:docMk/>
            <pc:sldMk cId="3704957924" sldId="283"/>
            <ac:spMk id="12" creationId="{081E4A58-353D-44AE-B2FC-2A74E2E400F7}"/>
          </ac:spMkLst>
        </pc:spChg>
      </pc:sldChg>
      <pc:sldChg chg="addSp modSp mod setBg">
        <pc:chgData name="sveva.delgatto@unimc.it" userId="S::sveva.delgatto@unimc.it::b0dff882-4194-43a0-8b10-1068c4ea61a2" providerId="AD" clId="Web-{F18C1B40-E0AA-B26E-C2B0-4A3D39B6171F}" dt="2024-02-12T10:58:39.230" v="407" actId="20577"/>
        <pc:sldMkLst>
          <pc:docMk/>
          <pc:sldMk cId="4214595167" sldId="284"/>
        </pc:sldMkLst>
        <pc:spChg chg="mod">
          <ac:chgData name="sveva.delgatto@unimc.it" userId="S::sveva.delgatto@unimc.it::b0dff882-4194-43a0-8b10-1068c4ea61a2" providerId="AD" clId="Web-{F18C1B40-E0AA-B26E-C2B0-4A3D39B6171F}" dt="2024-02-12T10:57:29.821" v="391"/>
          <ac:spMkLst>
            <pc:docMk/>
            <pc:sldMk cId="4214595167" sldId="284"/>
            <ac:spMk id="2" creationId="{B8957E16-991C-6C5B-EDEF-E002059BB6E8}"/>
          </ac:spMkLst>
        </pc:spChg>
        <pc:spChg chg="mod">
          <ac:chgData name="sveva.delgatto@unimc.it" userId="S::sveva.delgatto@unimc.it::b0dff882-4194-43a0-8b10-1068c4ea61a2" providerId="AD" clId="Web-{F18C1B40-E0AA-B26E-C2B0-4A3D39B6171F}" dt="2024-02-12T10:58:39.230" v="407" actId="20577"/>
          <ac:spMkLst>
            <pc:docMk/>
            <pc:sldMk cId="4214595167" sldId="284"/>
            <ac:spMk id="3" creationId="{0E72A41B-8D48-2C38-846E-F26BF428FB31}"/>
          </ac:spMkLst>
        </pc:spChg>
        <pc:spChg chg="add">
          <ac:chgData name="sveva.delgatto@unimc.it" userId="S::sveva.delgatto@unimc.it::b0dff882-4194-43a0-8b10-1068c4ea61a2" providerId="AD" clId="Web-{F18C1B40-E0AA-B26E-C2B0-4A3D39B6171F}" dt="2024-02-12T10:57:29.821" v="391"/>
          <ac:spMkLst>
            <pc:docMk/>
            <pc:sldMk cId="4214595167" sldId="284"/>
            <ac:spMk id="9" creationId="{CB6E2F43-29E9-49D9-91FC-E5FEFAAA70DE}"/>
          </ac:spMkLst>
        </pc:spChg>
        <pc:spChg chg="add">
          <ac:chgData name="sveva.delgatto@unimc.it" userId="S::sveva.delgatto@unimc.it::b0dff882-4194-43a0-8b10-1068c4ea61a2" providerId="AD" clId="Web-{F18C1B40-E0AA-B26E-C2B0-4A3D39B6171F}" dt="2024-02-12T10:57:29.821" v="391"/>
          <ac:spMkLst>
            <pc:docMk/>
            <pc:sldMk cId="4214595167" sldId="284"/>
            <ac:spMk id="11" creationId="{3BA62E19-CD42-4C09-B825-844B4943D49D}"/>
          </ac:spMkLst>
        </pc:spChg>
        <pc:spChg chg="add">
          <ac:chgData name="sveva.delgatto@unimc.it" userId="S::sveva.delgatto@unimc.it::b0dff882-4194-43a0-8b10-1068c4ea61a2" providerId="AD" clId="Web-{F18C1B40-E0AA-B26E-C2B0-4A3D39B6171F}" dt="2024-02-12T10:57:29.821" v="391"/>
          <ac:spMkLst>
            <pc:docMk/>
            <pc:sldMk cId="4214595167" sldId="284"/>
            <ac:spMk id="13" creationId="{8E63CC27-1C86-4653-8866-79C24C5C51FB}"/>
          </ac:spMkLst>
        </pc:spChg>
        <pc:picChg chg="add">
          <ac:chgData name="sveva.delgatto@unimc.it" userId="S::sveva.delgatto@unimc.it::b0dff882-4194-43a0-8b10-1068c4ea61a2" providerId="AD" clId="Web-{F18C1B40-E0AA-B26E-C2B0-4A3D39B6171F}" dt="2024-02-12T10:57:29.821" v="391"/>
          <ac:picMkLst>
            <pc:docMk/>
            <pc:sldMk cId="4214595167" sldId="284"/>
            <ac:picMk id="5" creationId="{7F712B63-FD13-C752-49A8-34F39ADDE7BC}"/>
          </ac:picMkLst>
        </pc:picChg>
      </pc:sldChg>
      <pc:sldChg chg="addSp delSp modSp mod setBg">
        <pc:chgData name="sveva.delgatto@unimc.it" userId="S::sveva.delgatto@unimc.it::b0dff882-4194-43a0-8b10-1068c4ea61a2" providerId="AD" clId="Web-{F18C1B40-E0AA-B26E-C2B0-4A3D39B6171F}" dt="2024-02-12T11:00:02.232" v="418" actId="20577"/>
        <pc:sldMkLst>
          <pc:docMk/>
          <pc:sldMk cId="2542423903" sldId="285"/>
        </pc:sldMkLst>
        <pc:spChg chg="mod">
          <ac:chgData name="sveva.delgatto@unimc.it" userId="S::sveva.delgatto@unimc.it::b0dff882-4194-43a0-8b10-1068c4ea61a2" providerId="AD" clId="Web-{F18C1B40-E0AA-B26E-C2B0-4A3D39B6171F}" dt="2024-02-12T10:59:26.231" v="412"/>
          <ac:spMkLst>
            <pc:docMk/>
            <pc:sldMk cId="2542423903" sldId="285"/>
            <ac:spMk id="2" creationId="{353CF0AA-C1B5-C624-CDC0-EC44F1C803AC}"/>
          </ac:spMkLst>
        </pc:spChg>
        <pc:spChg chg="mod">
          <ac:chgData name="sveva.delgatto@unimc.it" userId="S::sveva.delgatto@unimc.it::b0dff882-4194-43a0-8b10-1068c4ea61a2" providerId="AD" clId="Web-{F18C1B40-E0AA-B26E-C2B0-4A3D39B6171F}" dt="2024-02-12T11:00:02.232" v="418" actId="20577"/>
          <ac:spMkLst>
            <pc:docMk/>
            <pc:sldMk cId="2542423903" sldId="285"/>
            <ac:spMk id="3" creationId="{DE9FA39C-385A-5DF8-72CC-E9B020CB57F5}"/>
          </ac:spMkLst>
        </pc:spChg>
        <pc:spChg chg="add del">
          <ac:chgData name="sveva.delgatto@unimc.it" userId="S::sveva.delgatto@unimc.it::b0dff882-4194-43a0-8b10-1068c4ea61a2" providerId="AD" clId="Web-{F18C1B40-E0AA-B26E-C2B0-4A3D39B6171F}" dt="2024-02-12T10:59:26.231" v="412"/>
          <ac:spMkLst>
            <pc:docMk/>
            <pc:sldMk cId="2542423903" sldId="285"/>
            <ac:spMk id="9" creationId="{04812C46-200A-4DEB-A05E-3ED6C68C2387}"/>
          </ac:spMkLst>
        </pc:spChg>
        <pc:spChg chg="add del">
          <ac:chgData name="sveva.delgatto@unimc.it" userId="S::sveva.delgatto@unimc.it::b0dff882-4194-43a0-8b10-1068c4ea61a2" providerId="AD" clId="Web-{F18C1B40-E0AA-B26E-C2B0-4A3D39B6171F}" dt="2024-02-12T10:59:26.231" v="412"/>
          <ac:spMkLst>
            <pc:docMk/>
            <pc:sldMk cId="2542423903" sldId="285"/>
            <ac:spMk id="11" creationId="{D1EA859B-E555-4109-94F3-6700E046E008}"/>
          </ac:spMkLst>
        </pc:spChg>
        <pc:spChg chg="add">
          <ac:chgData name="sveva.delgatto@unimc.it" userId="S::sveva.delgatto@unimc.it::b0dff882-4194-43a0-8b10-1068c4ea61a2" providerId="AD" clId="Web-{F18C1B40-E0AA-B26E-C2B0-4A3D39B6171F}" dt="2024-02-12T10:59:26.231" v="412"/>
          <ac:spMkLst>
            <pc:docMk/>
            <pc:sldMk cId="2542423903" sldId="285"/>
            <ac:spMk id="16" creationId="{F13C74B1-5B17-4795-BED0-7140497B445A}"/>
          </ac:spMkLst>
        </pc:spChg>
        <pc:spChg chg="add">
          <ac:chgData name="sveva.delgatto@unimc.it" userId="S::sveva.delgatto@unimc.it::b0dff882-4194-43a0-8b10-1068c4ea61a2" providerId="AD" clId="Web-{F18C1B40-E0AA-B26E-C2B0-4A3D39B6171F}" dt="2024-02-12T10:59:26.231" v="412"/>
          <ac:spMkLst>
            <pc:docMk/>
            <pc:sldMk cId="2542423903" sldId="285"/>
            <ac:spMk id="18" creationId="{D4974D33-8DC5-464E-8C6D-BE58F0669C17}"/>
          </ac:spMkLst>
        </pc:spChg>
        <pc:picChg chg="add mod ord">
          <ac:chgData name="sveva.delgatto@unimc.it" userId="S::sveva.delgatto@unimc.it::b0dff882-4194-43a0-8b10-1068c4ea61a2" providerId="AD" clId="Web-{F18C1B40-E0AA-B26E-C2B0-4A3D39B6171F}" dt="2024-02-12T10:59:26.231" v="412"/>
          <ac:picMkLst>
            <pc:docMk/>
            <pc:sldMk cId="2542423903" sldId="285"/>
            <ac:picMk id="5" creationId="{766B9FB8-6624-936C-86F9-CF7245DB899D}"/>
          </ac:picMkLst>
        </pc:picChg>
      </pc:sldChg>
      <pc:sldChg chg="addSp delSp modSp mod setBg">
        <pc:chgData name="sveva.delgatto@unimc.it" userId="S::sveva.delgatto@unimc.it::b0dff882-4194-43a0-8b10-1068c4ea61a2" providerId="AD" clId="Web-{F18C1B40-E0AA-B26E-C2B0-4A3D39B6171F}" dt="2024-02-12T11:03:23.019" v="443" actId="14100"/>
        <pc:sldMkLst>
          <pc:docMk/>
          <pc:sldMk cId="3074144805" sldId="286"/>
        </pc:sldMkLst>
        <pc:spChg chg="mod">
          <ac:chgData name="sveva.delgatto@unimc.it" userId="S::sveva.delgatto@unimc.it::b0dff882-4194-43a0-8b10-1068c4ea61a2" providerId="AD" clId="Web-{F18C1B40-E0AA-B26E-C2B0-4A3D39B6171F}" dt="2024-02-12T11:00:19.123" v="421"/>
          <ac:spMkLst>
            <pc:docMk/>
            <pc:sldMk cId="3074144805" sldId="286"/>
            <ac:spMk id="2" creationId="{24D73875-E788-1AE2-3487-37D7DD8D492D}"/>
          </ac:spMkLst>
        </pc:spChg>
        <pc:spChg chg="mod">
          <ac:chgData name="sveva.delgatto@unimc.it" userId="S::sveva.delgatto@unimc.it::b0dff882-4194-43a0-8b10-1068c4ea61a2" providerId="AD" clId="Web-{F18C1B40-E0AA-B26E-C2B0-4A3D39B6171F}" dt="2024-02-12T11:03:23.019" v="443" actId="14100"/>
          <ac:spMkLst>
            <pc:docMk/>
            <pc:sldMk cId="3074144805" sldId="286"/>
            <ac:spMk id="3" creationId="{8A24985B-ACAB-2D43-E92B-53A519EC68E4}"/>
          </ac:spMkLst>
        </pc:spChg>
        <pc:spChg chg="add del">
          <ac:chgData name="sveva.delgatto@unimc.it" userId="S::sveva.delgatto@unimc.it::b0dff882-4194-43a0-8b10-1068c4ea61a2" providerId="AD" clId="Web-{F18C1B40-E0AA-B26E-C2B0-4A3D39B6171F}" dt="2024-02-12T11:00:19.108" v="420"/>
          <ac:spMkLst>
            <pc:docMk/>
            <pc:sldMk cId="3074144805" sldId="286"/>
            <ac:spMk id="9" creationId="{2C61293E-6EBE-43EF-A52C-9BEBFD7679D4}"/>
          </ac:spMkLst>
        </pc:spChg>
        <pc:spChg chg="add del">
          <ac:chgData name="sveva.delgatto@unimc.it" userId="S::sveva.delgatto@unimc.it::b0dff882-4194-43a0-8b10-1068c4ea61a2" providerId="AD" clId="Web-{F18C1B40-E0AA-B26E-C2B0-4A3D39B6171F}" dt="2024-02-12T11:00:19.108" v="420"/>
          <ac:spMkLst>
            <pc:docMk/>
            <pc:sldMk cId="3074144805" sldId="286"/>
            <ac:spMk id="11" creationId="{21540236-BFD5-4A9D-8840-4703E7F76825}"/>
          </ac:spMkLst>
        </pc:spChg>
        <pc:spChg chg="add">
          <ac:chgData name="sveva.delgatto@unimc.it" userId="S::sveva.delgatto@unimc.it::b0dff882-4194-43a0-8b10-1068c4ea61a2" providerId="AD" clId="Web-{F18C1B40-E0AA-B26E-C2B0-4A3D39B6171F}" dt="2024-02-12T11:00:19.123" v="421"/>
          <ac:spMkLst>
            <pc:docMk/>
            <pc:sldMk cId="3074144805" sldId="286"/>
            <ac:spMk id="13" creationId="{F13C74B1-5B17-4795-BED0-7140497B445A}"/>
          </ac:spMkLst>
        </pc:spChg>
        <pc:spChg chg="add">
          <ac:chgData name="sveva.delgatto@unimc.it" userId="S::sveva.delgatto@unimc.it::b0dff882-4194-43a0-8b10-1068c4ea61a2" providerId="AD" clId="Web-{F18C1B40-E0AA-B26E-C2B0-4A3D39B6171F}" dt="2024-02-12T11:00:19.123" v="421"/>
          <ac:spMkLst>
            <pc:docMk/>
            <pc:sldMk cId="3074144805" sldId="286"/>
            <ac:spMk id="14" creationId="{D4974D33-8DC5-464E-8C6D-BE58F0669C17}"/>
          </ac:spMkLst>
        </pc:spChg>
        <pc:picChg chg="add del">
          <ac:chgData name="sveva.delgatto@unimc.it" userId="S::sveva.delgatto@unimc.it::b0dff882-4194-43a0-8b10-1068c4ea61a2" providerId="AD" clId="Web-{F18C1B40-E0AA-B26E-C2B0-4A3D39B6171F}" dt="2024-02-12T11:00:19.108" v="420"/>
          <ac:picMkLst>
            <pc:docMk/>
            <pc:sldMk cId="3074144805" sldId="286"/>
            <ac:picMk id="5" creationId="{FD5C8966-A8D8-57B4-9C17-044347486679}"/>
          </ac:picMkLst>
        </pc:picChg>
        <pc:picChg chg="add">
          <ac:chgData name="sveva.delgatto@unimc.it" userId="S::sveva.delgatto@unimc.it::b0dff882-4194-43a0-8b10-1068c4ea61a2" providerId="AD" clId="Web-{F18C1B40-E0AA-B26E-C2B0-4A3D39B6171F}" dt="2024-02-12T11:00:19.123" v="421"/>
          <ac:picMkLst>
            <pc:docMk/>
            <pc:sldMk cId="3074144805" sldId="286"/>
            <ac:picMk id="15" creationId="{EFC11E83-D790-84F7-1E17-1A78B3C2815E}"/>
          </ac:picMkLst>
        </pc:picChg>
      </pc:sldChg>
      <pc:sldChg chg="addSp modSp mod setBg">
        <pc:chgData name="sveva.delgatto@unimc.it" userId="S::sveva.delgatto@unimc.it::b0dff882-4194-43a0-8b10-1068c4ea61a2" providerId="AD" clId="Web-{F18C1B40-E0AA-B26E-C2B0-4A3D39B6171F}" dt="2024-02-12T11:04:26.256" v="450" actId="20577"/>
        <pc:sldMkLst>
          <pc:docMk/>
          <pc:sldMk cId="1020164912" sldId="287"/>
        </pc:sldMkLst>
        <pc:spChg chg="mod">
          <ac:chgData name="sveva.delgatto@unimc.it" userId="S::sveva.delgatto@unimc.it::b0dff882-4194-43a0-8b10-1068c4ea61a2" providerId="AD" clId="Web-{F18C1B40-E0AA-B26E-C2B0-4A3D39B6171F}" dt="2024-02-12T11:03:45.458" v="444"/>
          <ac:spMkLst>
            <pc:docMk/>
            <pc:sldMk cId="1020164912" sldId="287"/>
            <ac:spMk id="2" creationId="{64F1C708-7F18-494C-DE55-54696CAA465E}"/>
          </ac:spMkLst>
        </pc:spChg>
        <pc:spChg chg="mod">
          <ac:chgData name="sveva.delgatto@unimc.it" userId="S::sveva.delgatto@unimc.it::b0dff882-4194-43a0-8b10-1068c4ea61a2" providerId="AD" clId="Web-{F18C1B40-E0AA-B26E-C2B0-4A3D39B6171F}" dt="2024-02-12T11:04:26.256" v="450" actId="20577"/>
          <ac:spMkLst>
            <pc:docMk/>
            <pc:sldMk cId="1020164912" sldId="287"/>
            <ac:spMk id="3" creationId="{20D86664-6FAB-FCC6-2FA5-5689655D9280}"/>
          </ac:spMkLst>
        </pc:spChg>
        <pc:spChg chg="add">
          <ac:chgData name="sveva.delgatto@unimc.it" userId="S::sveva.delgatto@unimc.it::b0dff882-4194-43a0-8b10-1068c4ea61a2" providerId="AD" clId="Web-{F18C1B40-E0AA-B26E-C2B0-4A3D39B6171F}" dt="2024-02-12T11:03:45.458" v="444"/>
          <ac:spMkLst>
            <pc:docMk/>
            <pc:sldMk cId="1020164912" sldId="287"/>
            <ac:spMk id="10" creationId="{EDDBB197-D710-4A4F-A9CA-FD2177498BE8}"/>
          </ac:spMkLst>
        </pc:spChg>
        <pc:spChg chg="add">
          <ac:chgData name="sveva.delgatto@unimc.it" userId="S::sveva.delgatto@unimc.it::b0dff882-4194-43a0-8b10-1068c4ea61a2" providerId="AD" clId="Web-{F18C1B40-E0AA-B26E-C2B0-4A3D39B6171F}" dt="2024-02-12T11:03:45.458" v="444"/>
          <ac:spMkLst>
            <pc:docMk/>
            <pc:sldMk cId="1020164912" sldId="287"/>
            <ac:spMk id="12" creationId="{975D1CFA-2CDB-4B64-BD9F-85744E8DA12F}"/>
          </ac:spMkLst>
        </pc:spChg>
        <pc:grpChg chg="add">
          <ac:chgData name="sveva.delgatto@unimc.it" userId="S::sveva.delgatto@unimc.it::b0dff882-4194-43a0-8b10-1068c4ea61a2" providerId="AD" clId="Web-{F18C1B40-E0AA-B26E-C2B0-4A3D39B6171F}" dt="2024-02-12T11:03:45.458" v="444"/>
          <ac:grpSpMkLst>
            <pc:docMk/>
            <pc:sldMk cId="1020164912" sldId="287"/>
            <ac:grpSpMk id="14" creationId="{25EE5136-01F1-466C-962D-BA9B4C6757AA}"/>
          </ac:grpSpMkLst>
        </pc:grpChg>
        <pc:picChg chg="add">
          <ac:chgData name="sveva.delgatto@unimc.it" userId="S::sveva.delgatto@unimc.it::b0dff882-4194-43a0-8b10-1068c4ea61a2" providerId="AD" clId="Web-{F18C1B40-E0AA-B26E-C2B0-4A3D39B6171F}" dt="2024-02-12T11:03:45.458" v="444"/>
          <ac:picMkLst>
            <pc:docMk/>
            <pc:sldMk cId="1020164912" sldId="287"/>
            <ac:picMk id="7" creationId="{8E1E81C2-0D2C-7709-4968-89476CC06C4D}"/>
          </ac:picMkLst>
        </pc:picChg>
      </pc:sldChg>
      <pc:sldChg chg="addSp modSp mod setBg">
        <pc:chgData name="sveva.delgatto@unimc.it" userId="S::sveva.delgatto@unimc.it::b0dff882-4194-43a0-8b10-1068c4ea61a2" providerId="AD" clId="Web-{F18C1B40-E0AA-B26E-C2B0-4A3D39B6171F}" dt="2024-02-12T11:06:11.228" v="458" actId="20577"/>
        <pc:sldMkLst>
          <pc:docMk/>
          <pc:sldMk cId="976198035" sldId="288"/>
        </pc:sldMkLst>
        <pc:spChg chg="mod">
          <ac:chgData name="sveva.delgatto@unimc.it" userId="S::sveva.delgatto@unimc.it::b0dff882-4194-43a0-8b10-1068c4ea61a2" providerId="AD" clId="Web-{F18C1B40-E0AA-B26E-C2B0-4A3D39B6171F}" dt="2024-02-12T11:04:54.100" v="451"/>
          <ac:spMkLst>
            <pc:docMk/>
            <pc:sldMk cId="976198035" sldId="288"/>
            <ac:spMk id="2" creationId="{F7613D4D-14D2-65D5-B4C8-EC8AE6E89481}"/>
          </ac:spMkLst>
        </pc:spChg>
        <pc:spChg chg="mod">
          <ac:chgData name="sveva.delgatto@unimc.it" userId="S::sveva.delgatto@unimc.it::b0dff882-4194-43a0-8b10-1068c4ea61a2" providerId="AD" clId="Web-{F18C1B40-E0AA-B26E-C2B0-4A3D39B6171F}" dt="2024-02-12T11:06:11.228" v="458" actId="20577"/>
          <ac:spMkLst>
            <pc:docMk/>
            <pc:sldMk cId="976198035" sldId="288"/>
            <ac:spMk id="3" creationId="{BA5C5339-EB0F-01E3-A55F-124119F6530A}"/>
          </ac:spMkLst>
        </pc:spChg>
        <pc:spChg chg="add">
          <ac:chgData name="sveva.delgatto@unimc.it" userId="S::sveva.delgatto@unimc.it::b0dff882-4194-43a0-8b10-1068c4ea61a2" providerId="AD" clId="Web-{F18C1B40-E0AA-B26E-C2B0-4A3D39B6171F}" dt="2024-02-12T11:04:54.100" v="451"/>
          <ac:spMkLst>
            <pc:docMk/>
            <pc:sldMk cId="976198035" sldId="288"/>
            <ac:spMk id="9" creationId="{C0763A76-9F1C-4FC5-82B7-DD475DA461B2}"/>
          </ac:spMkLst>
        </pc:spChg>
        <pc:spChg chg="add">
          <ac:chgData name="sveva.delgatto@unimc.it" userId="S::sveva.delgatto@unimc.it::b0dff882-4194-43a0-8b10-1068c4ea61a2" providerId="AD" clId="Web-{F18C1B40-E0AA-B26E-C2B0-4A3D39B6171F}" dt="2024-02-12T11:04:54.100" v="451"/>
          <ac:spMkLst>
            <pc:docMk/>
            <pc:sldMk cId="976198035" sldId="288"/>
            <ac:spMk id="11" creationId="{E81BF4F6-F2CF-4984-9D14-D6966D92F99F}"/>
          </ac:spMkLst>
        </pc:spChg>
        <pc:picChg chg="add">
          <ac:chgData name="sveva.delgatto@unimc.it" userId="S::sveva.delgatto@unimc.it::b0dff882-4194-43a0-8b10-1068c4ea61a2" providerId="AD" clId="Web-{F18C1B40-E0AA-B26E-C2B0-4A3D39B6171F}" dt="2024-02-12T11:04:54.100" v="451"/>
          <ac:picMkLst>
            <pc:docMk/>
            <pc:sldMk cId="976198035" sldId="288"/>
            <ac:picMk id="5" creationId="{6BA080D5-E632-DF5B-CFB1-F6BB0718DEC6}"/>
          </ac:picMkLst>
        </pc:picChg>
      </pc:sldChg>
      <pc:sldChg chg="addSp modSp mod setBg">
        <pc:chgData name="sveva.delgatto@unimc.it" userId="S::sveva.delgatto@unimc.it::b0dff882-4194-43a0-8b10-1068c4ea61a2" providerId="AD" clId="Web-{F18C1B40-E0AA-B26E-C2B0-4A3D39B6171F}" dt="2024-02-12T11:11:03.580" v="515" actId="20577"/>
        <pc:sldMkLst>
          <pc:docMk/>
          <pc:sldMk cId="1203441793" sldId="289"/>
        </pc:sldMkLst>
        <pc:spChg chg="mod">
          <ac:chgData name="sveva.delgatto@unimc.it" userId="S::sveva.delgatto@unimc.it::b0dff882-4194-43a0-8b10-1068c4ea61a2" providerId="AD" clId="Web-{F18C1B40-E0AA-B26E-C2B0-4A3D39B6171F}" dt="2024-02-12T11:09:58.875" v="510"/>
          <ac:spMkLst>
            <pc:docMk/>
            <pc:sldMk cId="1203441793" sldId="289"/>
            <ac:spMk id="2" creationId="{17DD8435-0330-57AD-E093-3DE2C926521F}"/>
          </ac:spMkLst>
        </pc:spChg>
        <pc:spChg chg="mod">
          <ac:chgData name="sveva.delgatto@unimc.it" userId="S::sveva.delgatto@unimc.it::b0dff882-4194-43a0-8b10-1068c4ea61a2" providerId="AD" clId="Web-{F18C1B40-E0AA-B26E-C2B0-4A3D39B6171F}" dt="2024-02-12T11:11:03.580" v="515" actId="20577"/>
          <ac:spMkLst>
            <pc:docMk/>
            <pc:sldMk cId="1203441793" sldId="289"/>
            <ac:spMk id="3" creationId="{23450B4E-ED4D-F4AD-E9B4-CF919D4D9B17}"/>
          </ac:spMkLst>
        </pc:spChg>
        <pc:spChg chg="add">
          <ac:chgData name="sveva.delgatto@unimc.it" userId="S::sveva.delgatto@unimc.it::b0dff882-4194-43a0-8b10-1068c4ea61a2" providerId="AD" clId="Web-{F18C1B40-E0AA-B26E-C2B0-4A3D39B6171F}" dt="2024-02-12T11:09:58.875" v="510"/>
          <ac:spMkLst>
            <pc:docMk/>
            <pc:sldMk cId="1203441793" sldId="289"/>
            <ac:spMk id="9" creationId="{CB6E2F43-29E9-49D9-91FC-E5FEFAAA70DE}"/>
          </ac:spMkLst>
        </pc:spChg>
        <pc:spChg chg="add">
          <ac:chgData name="sveva.delgatto@unimc.it" userId="S::sveva.delgatto@unimc.it::b0dff882-4194-43a0-8b10-1068c4ea61a2" providerId="AD" clId="Web-{F18C1B40-E0AA-B26E-C2B0-4A3D39B6171F}" dt="2024-02-12T11:09:58.875" v="510"/>
          <ac:spMkLst>
            <pc:docMk/>
            <pc:sldMk cId="1203441793" sldId="289"/>
            <ac:spMk id="11" creationId="{3BA62E19-CD42-4C09-B825-844B4943D49D}"/>
          </ac:spMkLst>
        </pc:spChg>
        <pc:spChg chg="add">
          <ac:chgData name="sveva.delgatto@unimc.it" userId="S::sveva.delgatto@unimc.it::b0dff882-4194-43a0-8b10-1068c4ea61a2" providerId="AD" clId="Web-{F18C1B40-E0AA-B26E-C2B0-4A3D39B6171F}" dt="2024-02-12T11:09:58.875" v="510"/>
          <ac:spMkLst>
            <pc:docMk/>
            <pc:sldMk cId="1203441793" sldId="289"/>
            <ac:spMk id="13" creationId="{8E63CC27-1C86-4653-8866-79C24C5C51FB}"/>
          </ac:spMkLst>
        </pc:spChg>
        <pc:picChg chg="add">
          <ac:chgData name="sveva.delgatto@unimc.it" userId="S::sveva.delgatto@unimc.it::b0dff882-4194-43a0-8b10-1068c4ea61a2" providerId="AD" clId="Web-{F18C1B40-E0AA-B26E-C2B0-4A3D39B6171F}" dt="2024-02-12T11:09:58.875" v="510"/>
          <ac:picMkLst>
            <pc:docMk/>
            <pc:sldMk cId="1203441793" sldId="289"/>
            <ac:picMk id="5" creationId="{5E01EBA7-F5B4-C37D-254E-5DFA0788FAD8}"/>
          </ac:picMkLst>
        </pc:picChg>
      </pc:sldChg>
      <pc:sldChg chg="addSp modSp mod ord setBg">
        <pc:chgData name="sveva.delgatto@unimc.it" userId="S::sveva.delgatto@unimc.it::b0dff882-4194-43a0-8b10-1068c4ea61a2" providerId="AD" clId="Web-{F18C1B40-E0AA-B26E-C2B0-4A3D39B6171F}" dt="2024-02-12T11:14:18.680" v="528"/>
        <pc:sldMkLst>
          <pc:docMk/>
          <pc:sldMk cId="665586222" sldId="290"/>
        </pc:sldMkLst>
        <pc:spChg chg="mod">
          <ac:chgData name="sveva.delgatto@unimc.it" userId="S::sveva.delgatto@unimc.it::b0dff882-4194-43a0-8b10-1068c4ea61a2" providerId="AD" clId="Web-{F18C1B40-E0AA-B26E-C2B0-4A3D39B6171F}" dt="2024-02-12T11:12:20.161" v="518"/>
          <ac:spMkLst>
            <pc:docMk/>
            <pc:sldMk cId="665586222" sldId="290"/>
            <ac:spMk id="2" creationId="{8A61EB31-5858-4963-18A5-81B59DE5F369}"/>
          </ac:spMkLst>
        </pc:spChg>
        <pc:spChg chg="mod">
          <ac:chgData name="sveva.delgatto@unimc.it" userId="S::sveva.delgatto@unimc.it::b0dff882-4194-43a0-8b10-1068c4ea61a2" providerId="AD" clId="Web-{F18C1B40-E0AA-B26E-C2B0-4A3D39B6171F}" dt="2024-02-12T11:13:32.522" v="523" actId="20577"/>
          <ac:spMkLst>
            <pc:docMk/>
            <pc:sldMk cId="665586222" sldId="290"/>
            <ac:spMk id="3" creationId="{62174225-BE65-6B95-0BD4-9B3175DC0F84}"/>
          </ac:spMkLst>
        </pc:spChg>
        <pc:spChg chg="add">
          <ac:chgData name="sveva.delgatto@unimc.it" userId="S::sveva.delgatto@unimc.it::b0dff882-4194-43a0-8b10-1068c4ea61a2" providerId="AD" clId="Web-{F18C1B40-E0AA-B26E-C2B0-4A3D39B6171F}" dt="2024-02-12T11:12:20.161" v="518"/>
          <ac:spMkLst>
            <pc:docMk/>
            <pc:sldMk cId="665586222" sldId="290"/>
            <ac:spMk id="9" creationId="{04C21BAE-6866-4C7A-A7EC-C1B2E572D5BE}"/>
          </ac:spMkLst>
        </pc:spChg>
        <pc:spChg chg="add">
          <ac:chgData name="sveva.delgatto@unimc.it" userId="S::sveva.delgatto@unimc.it::b0dff882-4194-43a0-8b10-1068c4ea61a2" providerId="AD" clId="Web-{F18C1B40-E0AA-B26E-C2B0-4A3D39B6171F}" dt="2024-02-12T11:12:20.161" v="518"/>
          <ac:spMkLst>
            <pc:docMk/>
            <pc:sldMk cId="665586222" sldId="290"/>
            <ac:spMk id="11" creationId="{7E7D0C94-08B4-48AE-8813-CC4D60294F42}"/>
          </ac:spMkLst>
        </pc:spChg>
        <pc:spChg chg="add">
          <ac:chgData name="sveva.delgatto@unimc.it" userId="S::sveva.delgatto@unimc.it::b0dff882-4194-43a0-8b10-1068c4ea61a2" providerId="AD" clId="Web-{F18C1B40-E0AA-B26E-C2B0-4A3D39B6171F}" dt="2024-02-12T11:12:20.161" v="518"/>
          <ac:spMkLst>
            <pc:docMk/>
            <pc:sldMk cId="665586222" sldId="290"/>
            <ac:spMk id="13" creationId="{F0C518C2-0AA4-470C-87B9-9CBF428FBA25}"/>
          </ac:spMkLst>
        </pc:spChg>
        <pc:picChg chg="add">
          <ac:chgData name="sveva.delgatto@unimc.it" userId="S::sveva.delgatto@unimc.it::b0dff882-4194-43a0-8b10-1068c4ea61a2" providerId="AD" clId="Web-{F18C1B40-E0AA-B26E-C2B0-4A3D39B6171F}" dt="2024-02-12T11:12:20.161" v="518"/>
          <ac:picMkLst>
            <pc:docMk/>
            <pc:sldMk cId="665586222" sldId="290"/>
            <ac:picMk id="5" creationId="{2B6481BC-B6C3-0F12-1AC4-3F07219BC851}"/>
          </ac:picMkLst>
        </pc:picChg>
      </pc:sldChg>
      <pc:sldChg chg="addSp modSp mod ord setBg">
        <pc:chgData name="sveva.delgatto@unimc.it" userId="S::sveva.delgatto@unimc.it::b0dff882-4194-43a0-8b10-1068c4ea61a2" providerId="AD" clId="Web-{F18C1B40-E0AA-B26E-C2B0-4A3D39B6171F}" dt="2024-02-12T11:16:26.090" v="547" actId="20577"/>
        <pc:sldMkLst>
          <pc:docMk/>
          <pc:sldMk cId="3946003513" sldId="291"/>
        </pc:sldMkLst>
        <pc:spChg chg="mod">
          <ac:chgData name="sveva.delgatto@unimc.it" userId="S::sveva.delgatto@unimc.it::b0dff882-4194-43a0-8b10-1068c4ea61a2" providerId="AD" clId="Web-{F18C1B40-E0AA-B26E-C2B0-4A3D39B6171F}" dt="2024-02-12T11:14:39.524" v="530"/>
          <ac:spMkLst>
            <pc:docMk/>
            <pc:sldMk cId="3946003513" sldId="291"/>
            <ac:spMk id="2" creationId="{FFC1FDC1-BDD3-7BAE-F97F-B7A33031F6A7}"/>
          </ac:spMkLst>
        </pc:spChg>
        <pc:spChg chg="mod">
          <ac:chgData name="sveva.delgatto@unimc.it" userId="S::sveva.delgatto@unimc.it::b0dff882-4194-43a0-8b10-1068c4ea61a2" providerId="AD" clId="Web-{F18C1B40-E0AA-B26E-C2B0-4A3D39B6171F}" dt="2024-02-12T11:16:26.090" v="547" actId="20577"/>
          <ac:spMkLst>
            <pc:docMk/>
            <pc:sldMk cId="3946003513" sldId="291"/>
            <ac:spMk id="3" creationId="{83AE234B-E22C-CB52-E711-35465C5708B5}"/>
          </ac:spMkLst>
        </pc:spChg>
        <pc:spChg chg="add">
          <ac:chgData name="sveva.delgatto@unimc.it" userId="S::sveva.delgatto@unimc.it::b0dff882-4194-43a0-8b10-1068c4ea61a2" providerId="AD" clId="Web-{F18C1B40-E0AA-B26E-C2B0-4A3D39B6171F}" dt="2024-02-12T11:14:39.524" v="530"/>
          <ac:spMkLst>
            <pc:docMk/>
            <pc:sldMk cId="3946003513" sldId="291"/>
            <ac:spMk id="9" creationId="{C0763A76-9F1C-4FC5-82B7-DD475DA461B2}"/>
          </ac:spMkLst>
        </pc:spChg>
        <pc:spChg chg="add">
          <ac:chgData name="sveva.delgatto@unimc.it" userId="S::sveva.delgatto@unimc.it::b0dff882-4194-43a0-8b10-1068c4ea61a2" providerId="AD" clId="Web-{F18C1B40-E0AA-B26E-C2B0-4A3D39B6171F}" dt="2024-02-12T11:14:39.524" v="530"/>
          <ac:spMkLst>
            <pc:docMk/>
            <pc:sldMk cId="3946003513" sldId="291"/>
            <ac:spMk id="11" creationId="{E81BF4F6-F2CF-4984-9D14-D6966D92F99F}"/>
          </ac:spMkLst>
        </pc:spChg>
        <pc:picChg chg="add">
          <ac:chgData name="sveva.delgatto@unimc.it" userId="S::sveva.delgatto@unimc.it::b0dff882-4194-43a0-8b10-1068c4ea61a2" providerId="AD" clId="Web-{F18C1B40-E0AA-B26E-C2B0-4A3D39B6171F}" dt="2024-02-12T11:14:39.524" v="530"/>
          <ac:picMkLst>
            <pc:docMk/>
            <pc:sldMk cId="3946003513" sldId="291"/>
            <ac:picMk id="5" creationId="{7BA045AB-2AF8-3ED8-B329-4208C7FE47BC}"/>
          </ac:picMkLst>
        </pc:picChg>
      </pc:sldChg>
      <pc:sldChg chg="addSp modSp mod setBg">
        <pc:chgData name="sveva.delgatto@unimc.it" userId="S::sveva.delgatto@unimc.it::b0dff882-4194-43a0-8b10-1068c4ea61a2" providerId="AD" clId="Web-{F18C1B40-E0AA-B26E-C2B0-4A3D39B6171F}" dt="2024-02-12T11:18:21.891" v="560" actId="20577"/>
        <pc:sldMkLst>
          <pc:docMk/>
          <pc:sldMk cId="2077629753" sldId="292"/>
        </pc:sldMkLst>
        <pc:spChg chg="mod">
          <ac:chgData name="sveva.delgatto@unimc.it" userId="S::sveva.delgatto@unimc.it::b0dff882-4194-43a0-8b10-1068c4ea61a2" providerId="AD" clId="Web-{F18C1B40-E0AA-B26E-C2B0-4A3D39B6171F}" dt="2024-02-12T11:17:40.858" v="554"/>
          <ac:spMkLst>
            <pc:docMk/>
            <pc:sldMk cId="2077629753" sldId="292"/>
            <ac:spMk id="2" creationId="{CFD2BCF6-CDD1-2085-4911-DA89A399ED2A}"/>
          </ac:spMkLst>
        </pc:spChg>
        <pc:spChg chg="mod">
          <ac:chgData name="sveva.delgatto@unimc.it" userId="S::sveva.delgatto@unimc.it::b0dff882-4194-43a0-8b10-1068c4ea61a2" providerId="AD" clId="Web-{F18C1B40-E0AA-B26E-C2B0-4A3D39B6171F}" dt="2024-02-12T11:18:21.891" v="560" actId="20577"/>
          <ac:spMkLst>
            <pc:docMk/>
            <pc:sldMk cId="2077629753" sldId="292"/>
            <ac:spMk id="3" creationId="{CB494720-BF22-D8F2-E38D-A9525050A380}"/>
          </ac:spMkLst>
        </pc:spChg>
        <pc:spChg chg="add">
          <ac:chgData name="sveva.delgatto@unimc.it" userId="S::sveva.delgatto@unimc.it::b0dff882-4194-43a0-8b10-1068c4ea61a2" providerId="AD" clId="Web-{F18C1B40-E0AA-B26E-C2B0-4A3D39B6171F}" dt="2024-02-12T11:17:40.858" v="554"/>
          <ac:spMkLst>
            <pc:docMk/>
            <pc:sldMk cId="2077629753" sldId="292"/>
            <ac:spMk id="9" creationId="{04C21BAE-6866-4C7A-A7EC-C1B2E572D5BE}"/>
          </ac:spMkLst>
        </pc:spChg>
        <pc:spChg chg="add">
          <ac:chgData name="sveva.delgatto@unimc.it" userId="S::sveva.delgatto@unimc.it::b0dff882-4194-43a0-8b10-1068c4ea61a2" providerId="AD" clId="Web-{F18C1B40-E0AA-B26E-C2B0-4A3D39B6171F}" dt="2024-02-12T11:17:40.858" v="554"/>
          <ac:spMkLst>
            <pc:docMk/>
            <pc:sldMk cId="2077629753" sldId="292"/>
            <ac:spMk id="11" creationId="{7E7D0C94-08B4-48AE-8813-CC4D60294F42}"/>
          </ac:spMkLst>
        </pc:spChg>
        <pc:spChg chg="add">
          <ac:chgData name="sveva.delgatto@unimc.it" userId="S::sveva.delgatto@unimc.it::b0dff882-4194-43a0-8b10-1068c4ea61a2" providerId="AD" clId="Web-{F18C1B40-E0AA-B26E-C2B0-4A3D39B6171F}" dt="2024-02-12T11:17:40.858" v="554"/>
          <ac:spMkLst>
            <pc:docMk/>
            <pc:sldMk cId="2077629753" sldId="292"/>
            <ac:spMk id="13" creationId="{F0C518C2-0AA4-470C-87B9-9CBF428FBA25}"/>
          </ac:spMkLst>
        </pc:spChg>
        <pc:picChg chg="add">
          <ac:chgData name="sveva.delgatto@unimc.it" userId="S::sveva.delgatto@unimc.it::b0dff882-4194-43a0-8b10-1068c4ea61a2" providerId="AD" clId="Web-{F18C1B40-E0AA-B26E-C2B0-4A3D39B6171F}" dt="2024-02-12T11:17:40.858" v="554"/>
          <ac:picMkLst>
            <pc:docMk/>
            <pc:sldMk cId="2077629753" sldId="292"/>
            <ac:picMk id="5" creationId="{FDAA9196-8C75-7C2C-4B63-A816084AA31C}"/>
          </ac:picMkLst>
        </pc:picChg>
      </pc:sldChg>
      <pc:sldChg chg="addSp modSp mod ord setBg">
        <pc:chgData name="sveva.delgatto@unimc.it" userId="S::sveva.delgatto@unimc.it::b0dff882-4194-43a0-8b10-1068c4ea61a2" providerId="AD" clId="Web-{F18C1B40-E0AA-B26E-C2B0-4A3D39B6171F}" dt="2024-02-12T11:19:20.377" v="566" actId="20577"/>
        <pc:sldMkLst>
          <pc:docMk/>
          <pc:sldMk cId="1072807035" sldId="293"/>
        </pc:sldMkLst>
        <pc:spChg chg="mod">
          <ac:chgData name="sveva.delgatto@unimc.it" userId="S::sveva.delgatto@unimc.it::b0dff882-4194-43a0-8b10-1068c4ea61a2" providerId="AD" clId="Web-{F18C1B40-E0AA-B26E-C2B0-4A3D39B6171F}" dt="2024-02-12T11:19:04.657" v="562"/>
          <ac:spMkLst>
            <pc:docMk/>
            <pc:sldMk cId="1072807035" sldId="293"/>
            <ac:spMk id="2" creationId="{1B119F12-5937-F25F-7A43-2B68F5BB0CFE}"/>
          </ac:spMkLst>
        </pc:spChg>
        <pc:spChg chg="mod">
          <ac:chgData name="sveva.delgatto@unimc.it" userId="S::sveva.delgatto@unimc.it::b0dff882-4194-43a0-8b10-1068c4ea61a2" providerId="AD" clId="Web-{F18C1B40-E0AA-B26E-C2B0-4A3D39B6171F}" dt="2024-02-12T11:19:20.377" v="566" actId="20577"/>
          <ac:spMkLst>
            <pc:docMk/>
            <pc:sldMk cId="1072807035" sldId="293"/>
            <ac:spMk id="3" creationId="{1E554D4D-DC10-85D9-ADCE-B089185C3266}"/>
          </ac:spMkLst>
        </pc:spChg>
        <pc:spChg chg="add">
          <ac:chgData name="sveva.delgatto@unimc.it" userId="S::sveva.delgatto@unimc.it::b0dff882-4194-43a0-8b10-1068c4ea61a2" providerId="AD" clId="Web-{F18C1B40-E0AA-B26E-C2B0-4A3D39B6171F}" dt="2024-02-12T11:19:04.657" v="562"/>
          <ac:spMkLst>
            <pc:docMk/>
            <pc:sldMk cId="1072807035" sldId="293"/>
            <ac:spMk id="8" creationId="{327D73B4-9F5C-4A64-A179-51B9500CB8B5}"/>
          </ac:spMkLst>
        </pc:spChg>
        <pc:spChg chg="add">
          <ac:chgData name="sveva.delgatto@unimc.it" userId="S::sveva.delgatto@unimc.it::b0dff882-4194-43a0-8b10-1068c4ea61a2" providerId="AD" clId="Web-{F18C1B40-E0AA-B26E-C2B0-4A3D39B6171F}" dt="2024-02-12T11:19:04.657" v="562"/>
          <ac:spMkLst>
            <pc:docMk/>
            <pc:sldMk cId="1072807035" sldId="293"/>
            <ac:spMk id="10" creationId="{C1F06963-6374-4B48-844F-071A9BAAAE02}"/>
          </ac:spMkLst>
        </pc:spChg>
        <pc:spChg chg="add">
          <ac:chgData name="sveva.delgatto@unimc.it" userId="S::sveva.delgatto@unimc.it::b0dff882-4194-43a0-8b10-1068c4ea61a2" providerId="AD" clId="Web-{F18C1B40-E0AA-B26E-C2B0-4A3D39B6171F}" dt="2024-02-12T11:19:04.657" v="562"/>
          <ac:spMkLst>
            <pc:docMk/>
            <pc:sldMk cId="1072807035" sldId="293"/>
            <ac:spMk id="12" creationId="{6CB927A4-E432-4310-9CD5-E89FF5063179}"/>
          </ac:spMkLst>
        </pc:spChg>
        <pc:spChg chg="add">
          <ac:chgData name="sveva.delgatto@unimc.it" userId="S::sveva.delgatto@unimc.it::b0dff882-4194-43a0-8b10-1068c4ea61a2" providerId="AD" clId="Web-{F18C1B40-E0AA-B26E-C2B0-4A3D39B6171F}" dt="2024-02-12T11:19:04.657" v="562"/>
          <ac:spMkLst>
            <pc:docMk/>
            <pc:sldMk cId="1072807035" sldId="293"/>
            <ac:spMk id="14" creationId="{1453BF6C-B012-48B7-B4E8-6D7AC7C27D02}"/>
          </ac:spMkLst>
        </pc:spChg>
        <pc:spChg chg="add">
          <ac:chgData name="sveva.delgatto@unimc.it" userId="S::sveva.delgatto@unimc.it::b0dff882-4194-43a0-8b10-1068c4ea61a2" providerId="AD" clId="Web-{F18C1B40-E0AA-B26E-C2B0-4A3D39B6171F}" dt="2024-02-12T11:19:04.657" v="562"/>
          <ac:spMkLst>
            <pc:docMk/>
            <pc:sldMk cId="1072807035" sldId="293"/>
            <ac:spMk id="16" creationId="{E3020543-B24B-4EC4-8FFC-8DD88EEA91A8}"/>
          </ac:spMkLst>
        </pc:spChg>
        <pc:cxnChg chg="add">
          <ac:chgData name="sveva.delgatto@unimc.it" userId="S::sveva.delgatto@unimc.it::b0dff882-4194-43a0-8b10-1068c4ea61a2" providerId="AD" clId="Web-{F18C1B40-E0AA-B26E-C2B0-4A3D39B6171F}" dt="2024-02-12T11:19:04.657" v="562"/>
          <ac:cxnSpMkLst>
            <pc:docMk/>
            <pc:sldMk cId="1072807035" sldId="293"/>
            <ac:cxnSpMk id="18" creationId="{C49DA8F6-BCC1-4447-B54C-57856834B94B}"/>
          </ac:cxnSpMkLst>
        </pc:cxnChg>
      </pc:sldChg>
      <pc:sldChg chg="addSp modSp mod setBg">
        <pc:chgData name="sveva.delgatto@unimc.it" userId="S::sveva.delgatto@unimc.it::b0dff882-4194-43a0-8b10-1068c4ea61a2" providerId="AD" clId="Web-{F18C1B40-E0AA-B26E-C2B0-4A3D39B6171F}" dt="2024-02-12T11:28:29.440" v="646" actId="20577"/>
        <pc:sldMkLst>
          <pc:docMk/>
          <pc:sldMk cId="2288341369" sldId="294"/>
        </pc:sldMkLst>
        <pc:spChg chg="mod">
          <ac:chgData name="sveva.delgatto@unimc.it" userId="S::sveva.delgatto@unimc.it::b0dff882-4194-43a0-8b10-1068c4ea61a2" providerId="AD" clId="Web-{F18C1B40-E0AA-B26E-C2B0-4A3D39B6171F}" dt="2024-02-12T11:27:45.579" v="637"/>
          <ac:spMkLst>
            <pc:docMk/>
            <pc:sldMk cId="2288341369" sldId="294"/>
            <ac:spMk id="2" creationId="{0A5BE23A-8778-DCB0-4798-87A687C11C86}"/>
          </ac:spMkLst>
        </pc:spChg>
        <pc:spChg chg="mod">
          <ac:chgData name="sveva.delgatto@unimc.it" userId="S::sveva.delgatto@unimc.it::b0dff882-4194-43a0-8b10-1068c4ea61a2" providerId="AD" clId="Web-{F18C1B40-E0AA-B26E-C2B0-4A3D39B6171F}" dt="2024-02-12T11:28:29.440" v="646" actId="20577"/>
          <ac:spMkLst>
            <pc:docMk/>
            <pc:sldMk cId="2288341369" sldId="294"/>
            <ac:spMk id="3" creationId="{8EF96EB6-7678-F9A7-6C6E-3337AC9A8982}"/>
          </ac:spMkLst>
        </pc:spChg>
        <pc:spChg chg="add">
          <ac:chgData name="sveva.delgatto@unimc.it" userId="S::sveva.delgatto@unimc.it::b0dff882-4194-43a0-8b10-1068c4ea61a2" providerId="AD" clId="Web-{F18C1B40-E0AA-B26E-C2B0-4A3D39B6171F}" dt="2024-02-12T11:27:45.579" v="637"/>
          <ac:spMkLst>
            <pc:docMk/>
            <pc:sldMk cId="2288341369" sldId="294"/>
            <ac:spMk id="8" creationId="{777A147A-9ED8-46B4-8660-1B3C2AA880B5}"/>
          </ac:spMkLst>
        </pc:spChg>
        <pc:spChg chg="add">
          <ac:chgData name="sveva.delgatto@unimc.it" userId="S::sveva.delgatto@unimc.it::b0dff882-4194-43a0-8b10-1068c4ea61a2" providerId="AD" clId="Web-{F18C1B40-E0AA-B26E-C2B0-4A3D39B6171F}" dt="2024-02-12T11:27:45.579" v="637"/>
          <ac:spMkLst>
            <pc:docMk/>
            <pc:sldMk cId="2288341369" sldId="294"/>
            <ac:spMk id="10" creationId="{5D6C15A0-C087-4593-8414-2B4EC1CDC3DE}"/>
          </ac:spMkLst>
        </pc:spChg>
      </pc:sldChg>
      <pc:sldChg chg="addSp modSp mod setBg">
        <pc:chgData name="sveva.delgatto@unimc.it" userId="S::sveva.delgatto@unimc.it::b0dff882-4194-43a0-8b10-1068c4ea61a2" providerId="AD" clId="Web-{F18C1B40-E0AA-B26E-C2B0-4A3D39B6171F}" dt="2024-02-12T11:13:56.898" v="527" actId="14100"/>
        <pc:sldMkLst>
          <pc:docMk/>
          <pc:sldMk cId="390182722" sldId="295"/>
        </pc:sldMkLst>
        <pc:spChg chg="mod">
          <ac:chgData name="sveva.delgatto@unimc.it" userId="S::sveva.delgatto@unimc.it::b0dff882-4194-43a0-8b10-1068c4ea61a2" providerId="AD" clId="Web-{F18C1B40-E0AA-B26E-C2B0-4A3D39B6171F}" dt="2024-02-12T11:13:45.648" v="524"/>
          <ac:spMkLst>
            <pc:docMk/>
            <pc:sldMk cId="390182722" sldId="295"/>
            <ac:spMk id="2" creationId="{8B9A680C-60D9-3517-F032-8D266AC466A3}"/>
          </ac:spMkLst>
        </pc:spChg>
        <pc:spChg chg="mod">
          <ac:chgData name="sveva.delgatto@unimc.it" userId="S::sveva.delgatto@unimc.it::b0dff882-4194-43a0-8b10-1068c4ea61a2" providerId="AD" clId="Web-{F18C1B40-E0AA-B26E-C2B0-4A3D39B6171F}" dt="2024-02-12T11:13:56.898" v="527" actId="14100"/>
          <ac:spMkLst>
            <pc:docMk/>
            <pc:sldMk cId="390182722" sldId="295"/>
            <ac:spMk id="3" creationId="{6DFAB293-8E41-553B-3112-66C673682A06}"/>
          </ac:spMkLst>
        </pc:spChg>
        <pc:spChg chg="add">
          <ac:chgData name="sveva.delgatto@unimc.it" userId="S::sveva.delgatto@unimc.it::b0dff882-4194-43a0-8b10-1068c4ea61a2" providerId="AD" clId="Web-{F18C1B40-E0AA-B26E-C2B0-4A3D39B6171F}" dt="2024-02-12T11:13:45.648" v="524"/>
          <ac:spMkLst>
            <pc:docMk/>
            <pc:sldMk cId="390182722" sldId="295"/>
            <ac:spMk id="9" creationId="{2C61293E-6EBE-43EF-A52C-9BEBFD7679D4}"/>
          </ac:spMkLst>
        </pc:spChg>
        <pc:spChg chg="add">
          <ac:chgData name="sveva.delgatto@unimc.it" userId="S::sveva.delgatto@unimc.it::b0dff882-4194-43a0-8b10-1068c4ea61a2" providerId="AD" clId="Web-{F18C1B40-E0AA-B26E-C2B0-4A3D39B6171F}" dt="2024-02-12T11:13:45.648" v="524"/>
          <ac:spMkLst>
            <pc:docMk/>
            <pc:sldMk cId="390182722" sldId="295"/>
            <ac:spMk id="11" creationId="{21540236-BFD5-4A9D-8840-4703E7F76825}"/>
          </ac:spMkLst>
        </pc:spChg>
        <pc:picChg chg="add">
          <ac:chgData name="sveva.delgatto@unimc.it" userId="S::sveva.delgatto@unimc.it::b0dff882-4194-43a0-8b10-1068c4ea61a2" providerId="AD" clId="Web-{F18C1B40-E0AA-B26E-C2B0-4A3D39B6171F}" dt="2024-02-12T11:13:45.648" v="524"/>
          <ac:picMkLst>
            <pc:docMk/>
            <pc:sldMk cId="390182722" sldId="295"/>
            <ac:picMk id="5" creationId="{8F0EC90C-3BBB-1AA2-291B-EF3A4F0C142D}"/>
          </ac:picMkLst>
        </pc:picChg>
      </pc:sldChg>
      <pc:sldChg chg="addSp modSp mod setBg">
        <pc:chgData name="sveva.delgatto@unimc.it" userId="S::sveva.delgatto@unimc.it::b0dff882-4194-43a0-8b10-1068c4ea61a2" providerId="AD" clId="Web-{F18C1B40-E0AA-B26E-C2B0-4A3D39B6171F}" dt="2024-02-12T11:19:38.330" v="568"/>
        <pc:sldMkLst>
          <pc:docMk/>
          <pc:sldMk cId="303011813" sldId="296"/>
        </pc:sldMkLst>
        <pc:spChg chg="mod">
          <ac:chgData name="sveva.delgatto@unimc.it" userId="S::sveva.delgatto@unimc.it::b0dff882-4194-43a0-8b10-1068c4ea61a2" providerId="AD" clId="Web-{F18C1B40-E0AA-B26E-C2B0-4A3D39B6171F}" dt="2024-02-12T11:19:38.330" v="568"/>
          <ac:spMkLst>
            <pc:docMk/>
            <pc:sldMk cId="303011813" sldId="296"/>
            <ac:spMk id="2" creationId="{81D5654D-4CD8-95A0-C43D-998C119D1D34}"/>
          </ac:spMkLst>
        </pc:spChg>
        <pc:spChg chg="mod">
          <ac:chgData name="sveva.delgatto@unimc.it" userId="S::sveva.delgatto@unimc.it::b0dff882-4194-43a0-8b10-1068c4ea61a2" providerId="AD" clId="Web-{F18C1B40-E0AA-B26E-C2B0-4A3D39B6171F}" dt="2024-02-12T11:19:38.330" v="568"/>
          <ac:spMkLst>
            <pc:docMk/>
            <pc:sldMk cId="303011813" sldId="296"/>
            <ac:spMk id="3" creationId="{B841C9B6-A7F0-53E6-83E0-799F11EE111B}"/>
          </ac:spMkLst>
        </pc:spChg>
        <pc:grpChg chg="add">
          <ac:chgData name="sveva.delgatto@unimc.it" userId="S::sveva.delgatto@unimc.it::b0dff882-4194-43a0-8b10-1068c4ea61a2" providerId="AD" clId="Web-{F18C1B40-E0AA-B26E-C2B0-4A3D39B6171F}" dt="2024-02-12T11:19:38.330" v="568"/>
          <ac:grpSpMkLst>
            <pc:docMk/>
            <pc:sldMk cId="303011813" sldId="296"/>
            <ac:grpSpMk id="9" creationId="{5EFBDE31-BB3E-6CFC-23CD-B5976DA38438}"/>
          </ac:grpSpMkLst>
        </pc:grpChg>
        <pc:picChg chg="add">
          <ac:chgData name="sveva.delgatto@unimc.it" userId="S::sveva.delgatto@unimc.it::b0dff882-4194-43a0-8b10-1068c4ea61a2" providerId="AD" clId="Web-{F18C1B40-E0AA-B26E-C2B0-4A3D39B6171F}" dt="2024-02-12T11:19:38.330" v="568"/>
          <ac:picMkLst>
            <pc:docMk/>
            <pc:sldMk cId="303011813" sldId="296"/>
            <ac:picMk id="5" creationId="{17B10C60-C324-EEC6-1F4D-7A9266F8BBC9}"/>
          </ac:picMkLst>
        </pc:picChg>
      </pc:sldChg>
      <pc:sldChg chg="modSp del">
        <pc:chgData name="sveva.delgatto@unimc.it" userId="S::sveva.delgatto@unimc.it::b0dff882-4194-43a0-8b10-1068c4ea61a2" providerId="AD" clId="Web-{F18C1B40-E0AA-B26E-C2B0-4A3D39B6171F}" dt="2024-02-12T11:21:03.599" v="582"/>
        <pc:sldMkLst>
          <pc:docMk/>
          <pc:sldMk cId="2001408795" sldId="297"/>
        </pc:sldMkLst>
        <pc:spChg chg="mod">
          <ac:chgData name="sveva.delgatto@unimc.it" userId="S::sveva.delgatto@unimc.it::b0dff882-4194-43a0-8b10-1068c4ea61a2" providerId="AD" clId="Web-{F18C1B40-E0AA-B26E-C2B0-4A3D39B6171F}" dt="2024-02-12T11:19:48.237" v="569" actId="20577"/>
          <ac:spMkLst>
            <pc:docMk/>
            <pc:sldMk cId="2001408795" sldId="297"/>
            <ac:spMk id="2" creationId="{2EAE78E8-50D5-F2CB-723A-1427F220168C}"/>
          </ac:spMkLst>
        </pc:spChg>
        <pc:spChg chg="mod">
          <ac:chgData name="sveva.delgatto@unimc.it" userId="S::sveva.delgatto@unimc.it::b0dff882-4194-43a0-8b10-1068c4ea61a2" providerId="AD" clId="Web-{F18C1B40-E0AA-B26E-C2B0-4A3D39B6171F}" dt="2024-02-12T11:20:26.082" v="576" actId="20577"/>
          <ac:spMkLst>
            <pc:docMk/>
            <pc:sldMk cId="2001408795" sldId="297"/>
            <ac:spMk id="3" creationId="{757D35ED-05A3-72FA-72F5-6FCE322118A4}"/>
          </ac:spMkLst>
        </pc:spChg>
      </pc:sldChg>
      <pc:sldChg chg="del">
        <pc:chgData name="sveva.delgatto@unimc.it" userId="S::sveva.delgatto@unimc.it::b0dff882-4194-43a0-8b10-1068c4ea61a2" providerId="AD" clId="Web-{F18C1B40-E0AA-B26E-C2B0-4A3D39B6171F}" dt="2024-02-12T11:21:38.287" v="588"/>
        <pc:sldMkLst>
          <pc:docMk/>
          <pc:sldMk cId="1527770776" sldId="298"/>
        </pc:sldMkLst>
      </pc:sldChg>
      <pc:sldChg chg="addSp modSp mod setBg">
        <pc:chgData name="sveva.delgatto@unimc.it" userId="S::sveva.delgatto@unimc.it::b0dff882-4194-43a0-8b10-1068c4ea61a2" providerId="AD" clId="Web-{F18C1B40-E0AA-B26E-C2B0-4A3D39B6171F}" dt="2024-02-12T11:22:17.257" v="596" actId="20577"/>
        <pc:sldMkLst>
          <pc:docMk/>
          <pc:sldMk cId="1718744940" sldId="299"/>
        </pc:sldMkLst>
        <pc:spChg chg="mod">
          <ac:chgData name="sveva.delgatto@unimc.it" userId="S::sveva.delgatto@unimc.it::b0dff882-4194-43a0-8b10-1068c4ea61a2" providerId="AD" clId="Web-{F18C1B40-E0AA-B26E-C2B0-4A3D39B6171F}" dt="2024-02-12T11:21:47.100" v="589"/>
          <ac:spMkLst>
            <pc:docMk/>
            <pc:sldMk cId="1718744940" sldId="299"/>
            <ac:spMk id="2" creationId="{3F616BB4-1AC1-A929-0802-1185334EE986}"/>
          </ac:spMkLst>
        </pc:spChg>
        <pc:spChg chg="mod">
          <ac:chgData name="sveva.delgatto@unimc.it" userId="S::sveva.delgatto@unimc.it::b0dff882-4194-43a0-8b10-1068c4ea61a2" providerId="AD" clId="Web-{F18C1B40-E0AA-B26E-C2B0-4A3D39B6171F}" dt="2024-02-12T11:22:17.257" v="596" actId="20577"/>
          <ac:spMkLst>
            <pc:docMk/>
            <pc:sldMk cId="1718744940" sldId="299"/>
            <ac:spMk id="3" creationId="{0B27A341-88B4-FD4E-9DA4-00C7BB7411DA}"/>
          </ac:spMkLst>
        </pc:spChg>
        <pc:spChg chg="add">
          <ac:chgData name="sveva.delgatto@unimc.it" userId="S::sveva.delgatto@unimc.it::b0dff882-4194-43a0-8b10-1068c4ea61a2" providerId="AD" clId="Web-{F18C1B40-E0AA-B26E-C2B0-4A3D39B6171F}" dt="2024-02-12T11:21:47.100" v="589"/>
          <ac:spMkLst>
            <pc:docMk/>
            <pc:sldMk cId="1718744940" sldId="299"/>
            <ac:spMk id="12" creationId="{5D7F64A8-D625-4F61-A290-B499BB62ACFF}"/>
          </ac:spMkLst>
        </pc:spChg>
        <pc:picChg chg="add">
          <ac:chgData name="sveva.delgatto@unimc.it" userId="S::sveva.delgatto@unimc.it::b0dff882-4194-43a0-8b10-1068c4ea61a2" providerId="AD" clId="Web-{F18C1B40-E0AA-B26E-C2B0-4A3D39B6171F}" dt="2024-02-12T11:21:47.100" v="589"/>
          <ac:picMkLst>
            <pc:docMk/>
            <pc:sldMk cId="1718744940" sldId="299"/>
            <ac:picMk id="7" creationId="{A418AE45-79AA-FC46-40FB-741B2C47CC9F}"/>
          </ac:picMkLst>
        </pc:picChg>
        <pc:picChg chg="add">
          <ac:chgData name="sveva.delgatto@unimc.it" userId="S::sveva.delgatto@unimc.it::b0dff882-4194-43a0-8b10-1068c4ea61a2" providerId="AD" clId="Web-{F18C1B40-E0AA-B26E-C2B0-4A3D39B6171F}" dt="2024-02-12T11:21:47.100" v="589"/>
          <ac:picMkLst>
            <pc:docMk/>
            <pc:sldMk cId="1718744940" sldId="299"/>
            <ac:picMk id="9" creationId="{10AA5C03-6935-4882-B28D-FB2F5F4576F6}"/>
          </ac:picMkLst>
        </pc:picChg>
      </pc:sldChg>
      <pc:sldChg chg="addSp delSp modSp mod setBg">
        <pc:chgData name="sveva.delgatto@unimc.it" userId="S::sveva.delgatto@unimc.it::b0dff882-4194-43a0-8b10-1068c4ea61a2" providerId="AD" clId="Web-{F18C1B40-E0AA-B26E-C2B0-4A3D39B6171F}" dt="2024-02-12T11:22:56.227" v="603" actId="20577"/>
        <pc:sldMkLst>
          <pc:docMk/>
          <pc:sldMk cId="2683081451" sldId="300"/>
        </pc:sldMkLst>
        <pc:spChg chg="mod">
          <ac:chgData name="sveva.delgatto@unimc.it" userId="S::sveva.delgatto@unimc.it::b0dff882-4194-43a0-8b10-1068c4ea61a2" providerId="AD" clId="Web-{F18C1B40-E0AA-B26E-C2B0-4A3D39B6171F}" dt="2024-02-12T11:22:47.508" v="601"/>
          <ac:spMkLst>
            <pc:docMk/>
            <pc:sldMk cId="2683081451" sldId="300"/>
            <ac:spMk id="2" creationId="{88EE9AD6-40BD-C5DE-FFFB-BC2B826BA970}"/>
          </ac:spMkLst>
        </pc:spChg>
        <pc:spChg chg="mod">
          <ac:chgData name="sveva.delgatto@unimc.it" userId="S::sveva.delgatto@unimc.it::b0dff882-4194-43a0-8b10-1068c4ea61a2" providerId="AD" clId="Web-{F18C1B40-E0AA-B26E-C2B0-4A3D39B6171F}" dt="2024-02-12T11:22:56.227" v="603" actId="20577"/>
          <ac:spMkLst>
            <pc:docMk/>
            <pc:sldMk cId="2683081451" sldId="300"/>
            <ac:spMk id="3" creationId="{3B15EC3B-DF6F-6CA8-A77F-E008131FC1FD}"/>
          </ac:spMkLst>
        </pc:spChg>
        <pc:spChg chg="add">
          <ac:chgData name="sveva.delgatto@unimc.it" userId="S::sveva.delgatto@unimc.it::b0dff882-4194-43a0-8b10-1068c4ea61a2" providerId="AD" clId="Web-{F18C1B40-E0AA-B26E-C2B0-4A3D39B6171F}" dt="2024-02-12T11:22:47.508" v="601"/>
          <ac:spMkLst>
            <pc:docMk/>
            <pc:sldMk cId="2683081451" sldId="300"/>
            <ac:spMk id="8" creationId="{84697CDA-BDB7-4883-B48B-1D4EDB2F0E93}"/>
          </ac:spMkLst>
        </pc:spChg>
        <pc:spChg chg="add del">
          <ac:chgData name="sveva.delgatto@unimc.it" userId="S::sveva.delgatto@unimc.it::b0dff882-4194-43a0-8b10-1068c4ea61a2" providerId="AD" clId="Web-{F18C1B40-E0AA-B26E-C2B0-4A3D39B6171F}" dt="2024-02-12T11:22:47.492" v="600"/>
          <ac:spMkLst>
            <pc:docMk/>
            <pc:sldMk cId="2683081451" sldId="300"/>
            <ac:spMk id="9" creationId="{80DF40B2-80F7-4E71-B46C-284163F3654A}"/>
          </ac:spMkLst>
        </pc:spChg>
        <pc:spChg chg="add">
          <ac:chgData name="sveva.delgatto@unimc.it" userId="S::sveva.delgatto@unimc.it::b0dff882-4194-43a0-8b10-1068c4ea61a2" providerId="AD" clId="Web-{F18C1B40-E0AA-B26E-C2B0-4A3D39B6171F}" dt="2024-02-12T11:22:47.508" v="601"/>
          <ac:spMkLst>
            <pc:docMk/>
            <pc:sldMk cId="2683081451" sldId="300"/>
            <ac:spMk id="10" creationId="{6295B176-FA0E-4B6A-A190-5E2E82BEA57A}"/>
          </ac:spMkLst>
        </pc:spChg>
        <pc:spChg chg="add">
          <ac:chgData name="sveva.delgatto@unimc.it" userId="S::sveva.delgatto@unimc.it::b0dff882-4194-43a0-8b10-1068c4ea61a2" providerId="AD" clId="Web-{F18C1B40-E0AA-B26E-C2B0-4A3D39B6171F}" dt="2024-02-12T11:22:47.508" v="601"/>
          <ac:spMkLst>
            <pc:docMk/>
            <pc:sldMk cId="2683081451" sldId="300"/>
            <ac:spMk id="12" creationId="{48F779DE-4744-42D6-9C74-33EC94460CCC}"/>
          </ac:spMkLst>
        </pc:spChg>
        <pc:picChg chg="add del">
          <ac:chgData name="sveva.delgatto@unimc.it" userId="S::sveva.delgatto@unimc.it::b0dff882-4194-43a0-8b10-1068c4ea61a2" providerId="AD" clId="Web-{F18C1B40-E0AA-B26E-C2B0-4A3D39B6171F}" dt="2024-02-12T11:22:47.492" v="600"/>
          <ac:picMkLst>
            <pc:docMk/>
            <pc:sldMk cId="2683081451" sldId="300"/>
            <ac:picMk id="5" creationId="{5FEB672F-7046-4086-1037-B85DB5A02ABC}"/>
          </ac:picMkLst>
        </pc:picChg>
      </pc:sldChg>
      <pc:sldChg chg="addSp delSp modSp mod setBg">
        <pc:chgData name="sveva.delgatto@unimc.it" userId="S::sveva.delgatto@unimc.it::b0dff882-4194-43a0-8b10-1068c4ea61a2" providerId="AD" clId="Web-{F18C1B40-E0AA-B26E-C2B0-4A3D39B6171F}" dt="2024-02-12T11:23:09.665" v="606"/>
        <pc:sldMkLst>
          <pc:docMk/>
          <pc:sldMk cId="4112128546" sldId="301"/>
        </pc:sldMkLst>
        <pc:spChg chg="mod">
          <ac:chgData name="sveva.delgatto@unimc.it" userId="S::sveva.delgatto@unimc.it::b0dff882-4194-43a0-8b10-1068c4ea61a2" providerId="AD" clId="Web-{F18C1B40-E0AA-B26E-C2B0-4A3D39B6171F}" dt="2024-02-12T11:23:09.665" v="606"/>
          <ac:spMkLst>
            <pc:docMk/>
            <pc:sldMk cId="4112128546" sldId="301"/>
            <ac:spMk id="2" creationId="{C45F463D-17CA-A6F2-1BBC-A512773B18D7}"/>
          </ac:spMkLst>
        </pc:spChg>
        <pc:spChg chg="mod">
          <ac:chgData name="sveva.delgatto@unimc.it" userId="S::sveva.delgatto@unimc.it::b0dff882-4194-43a0-8b10-1068c4ea61a2" providerId="AD" clId="Web-{F18C1B40-E0AA-B26E-C2B0-4A3D39B6171F}" dt="2024-02-12T11:23:09.665" v="606"/>
          <ac:spMkLst>
            <pc:docMk/>
            <pc:sldMk cId="4112128546" sldId="301"/>
            <ac:spMk id="3" creationId="{E0AAE602-E720-9D1E-1B94-4769C5B5579F}"/>
          </ac:spMkLst>
        </pc:spChg>
        <pc:spChg chg="add del">
          <ac:chgData name="sveva.delgatto@unimc.it" userId="S::sveva.delgatto@unimc.it::b0dff882-4194-43a0-8b10-1068c4ea61a2" providerId="AD" clId="Web-{F18C1B40-E0AA-B26E-C2B0-4A3D39B6171F}" dt="2024-02-12T11:23:09.555" v="605"/>
          <ac:spMkLst>
            <pc:docMk/>
            <pc:sldMk cId="4112128546" sldId="301"/>
            <ac:spMk id="8" creationId="{84697CDA-BDB7-4883-B48B-1D4EDB2F0E93}"/>
          </ac:spMkLst>
        </pc:spChg>
        <pc:spChg chg="add del">
          <ac:chgData name="sveva.delgatto@unimc.it" userId="S::sveva.delgatto@unimc.it::b0dff882-4194-43a0-8b10-1068c4ea61a2" providerId="AD" clId="Web-{F18C1B40-E0AA-B26E-C2B0-4A3D39B6171F}" dt="2024-02-12T11:23:09.555" v="605"/>
          <ac:spMkLst>
            <pc:docMk/>
            <pc:sldMk cId="4112128546" sldId="301"/>
            <ac:spMk id="10" creationId="{6295B176-FA0E-4B6A-A190-5E2E82BEA57A}"/>
          </ac:spMkLst>
        </pc:spChg>
        <pc:spChg chg="add del">
          <ac:chgData name="sveva.delgatto@unimc.it" userId="S::sveva.delgatto@unimc.it::b0dff882-4194-43a0-8b10-1068c4ea61a2" providerId="AD" clId="Web-{F18C1B40-E0AA-B26E-C2B0-4A3D39B6171F}" dt="2024-02-12T11:23:09.555" v="605"/>
          <ac:spMkLst>
            <pc:docMk/>
            <pc:sldMk cId="4112128546" sldId="301"/>
            <ac:spMk id="12" creationId="{48F779DE-4744-42D6-9C74-33EC94460CCC}"/>
          </ac:spMkLst>
        </pc:spChg>
        <pc:spChg chg="add">
          <ac:chgData name="sveva.delgatto@unimc.it" userId="S::sveva.delgatto@unimc.it::b0dff882-4194-43a0-8b10-1068c4ea61a2" providerId="AD" clId="Web-{F18C1B40-E0AA-B26E-C2B0-4A3D39B6171F}" dt="2024-02-12T11:23:09.665" v="606"/>
          <ac:spMkLst>
            <pc:docMk/>
            <pc:sldMk cId="4112128546" sldId="301"/>
            <ac:spMk id="14" creationId="{84697CDA-BDB7-4883-B48B-1D4EDB2F0E93}"/>
          </ac:spMkLst>
        </pc:spChg>
        <pc:spChg chg="add">
          <ac:chgData name="sveva.delgatto@unimc.it" userId="S::sveva.delgatto@unimc.it::b0dff882-4194-43a0-8b10-1068c4ea61a2" providerId="AD" clId="Web-{F18C1B40-E0AA-B26E-C2B0-4A3D39B6171F}" dt="2024-02-12T11:23:09.665" v="606"/>
          <ac:spMkLst>
            <pc:docMk/>
            <pc:sldMk cId="4112128546" sldId="301"/>
            <ac:spMk id="15" creationId="{0DC0EC46-2230-4728-856D-F3531112101A}"/>
          </ac:spMkLst>
        </pc:spChg>
        <pc:spChg chg="add">
          <ac:chgData name="sveva.delgatto@unimc.it" userId="S::sveva.delgatto@unimc.it::b0dff882-4194-43a0-8b10-1068c4ea61a2" providerId="AD" clId="Web-{F18C1B40-E0AA-B26E-C2B0-4A3D39B6171F}" dt="2024-02-12T11:23:09.665" v="606"/>
          <ac:spMkLst>
            <pc:docMk/>
            <pc:sldMk cId="4112128546" sldId="301"/>
            <ac:spMk id="16" creationId="{16A12243-4887-4E89-8347-1146AE5D14FC}"/>
          </ac:spMkLst>
        </pc:spChg>
      </pc:sldChg>
      <pc:sldChg chg="addSp delSp modSp mod setBg">
        <pc:chgData name="sveva.delgatto@unimc.it" userId="S::sveva.delgatto@unimc.it::b0dff882-4194-43a0-8b10-1068c4ea61a2" providerId="AD" clId="Web-{F18C1B40-E0AA-B26E-C2B0-4A3D39B6171F}" dt="2024-02-12T11:24:42.590" v="613" actId="20577"/>
        <pc:sldMkLst>
          <pc:docMk/>
          <pc:sldMk cId="999330351" sldId="302"/>
        </pc:sldMkLst>
        <pc:spChg chg="mod">
          <ac:chgData name="sveva.delgatto@unimc.it" userId="S::sveva.delgatto@unimc.it::b0dff882-4194-43a0-8b10-1068c4ea61a2" providerId="AD" clId="Web-{F18C1B40-E0AA-B26E-C2B0-4A3D39B6171F}" dt="2024-02-12T11:24:25.308" v="610"/>
          <ac:spMkLst>
            <pc:docMk/>
            <pc:sldMk cId="999330351" sldId="302"/>
            <ac:spMk id="2" creationId="{C6F902FD-AD07-7AC2-8C44-0B694910AAC4}"/>
          </ac:spMkLst>
        </pc:spChg>
        <pc:spChg chg="mod">
          <ac:chgData name="sveva.delgatto@unimc.it" userId="S::sveva.delgatto@unimc.it::b0dff882-4194-43a0-8b10-1068c4ea61a2" providerId="AD" clId="Web-{F18C1B40-E0AA-B26E-C2B0-4A3D39B6171F}" dt="2024-02-12T11:24:42.590" v="613" actId="20577"/>
          <ac:spMkLst>
            <pc:docMk/>
            <pc:sldMk cId="999330351" sldId="302"/>
            <ac:spMk id="3" creationId="{93CD28BA-76F1-D67F-2E2F-375F942C981A}"/>
          </ac:spMkLst>
        </pc:spChg>
        <pc:spChg chg="add del">
          <ac:chgData name="sveva.delgatto@unimc.it" userId="S::sveva.delgatto@unimc.it::b0dff882-4194-43a0-8b10-1068c4ea61a2" providerId="AD" clId="Web-{F18C1B40-E0AA-B26E-C2B0-4A3D39B6171F}" dt="2024-02-12T11:24:25.323" v="611"/>
          <ac:spMkLst>
            <pc:docMk/>
            <pc:sldMk cId="999330351" sldId="302"/>
            <ac:spMk id="9" creationId="{04812C46-200A-4DEB-A05E-3ED6C68C2387}"/>
          </ac:spMkLst>
        </pc:spChg>
        <pc:spChg chg="add del">
          <ac:chgData name="sveva.delgatto@unimc.it" userId="S::sveva.delgatto@unimc.it::b0dff882-4194-43a0-8b10-1068c4ea61a2" providerId="AD" clId="Web-{F18C1B40-E0AA-B26E-C2B0-4A3D39B6171F}" dt="2024-02-12T11:24:25.323" v="611"/>
          <ac:spMkLst>
            <pc:docMk/>
            <pc:sldMk cId="999330351" sldId="302"/>
            <ac:spMk id="11" creationId="{D1EA859B-E555-4109-94F3-6700E046E008}"/>
          </ac:spMkLst>
        </pc:spChg>
        <pc:spChg chg="add">
          <ac:chgData name="sveva.delgatto@unimc.it" userId="S::sveva.delgatto@unimc.it::b0dff882-4194-43a0-8b10-1068c4ea61a2" providerId="AD" clId="Web-{F18C1B40-E0AA-B26E-C2B0-4A3D39B6171F}" dt="2024-02-12T11:24:25.323" v="611"/>
          <ac:spMkLst>
            <pc:docMk/>
            <pc:sldMk cId="999330351" sldId="302"/>
            <ac:spMk id="16" creationId="{04812C46-200A-4DEB-A05E-3ED6C68C2387}"/>
          </ac:spMkLst>
        </pc:spChg>
        <pc:spChg chg="add">
          <ac:chgData name="sveva.delgatto@unimc.it" userId="S::sveva.delgatto@unimc.it::b0dff882-4194-43a0-8b10-1068c4ea61a2" providerId="AD" clId="Web-{F18C1B40-E0AA-B26E-C2B0-4A3D39B6171F}" dt="2024-02-12T11:24:25.323" v="611"/>
          <ac:spMkLst>
            <pc:docMk/>
            <pc:sldMk cId="999330351" sldId="302"/>
            <ac:spMk id="18" creationId="{D1EA859B-E555-4109-94F3-6700E046E008}"/>
          </ac:spMkLst>
        </pc:spChg>
        <pc:picChg chg="add mod ord">
          <ac:chgData name="sveva.delgatto@unimc.it" userId="S::sveva.delgatto@unimc.it::b0dff882-4194-43a0-8b10-1068c4ea61a2" providerId="AD" clId="Web-{F18C1B40-E0AA-B26E-C2B0-4A3D39B6171F}" dt="2024-02-12T11:24:25.323" v="611"/>
          <ac:picMkLst>
            <pc:docMk/>
            <pc:sldMk cId="999330351" sldId="302"/>
            <ac:picMk id="5" creationId="{C9F6BCD6-B08D-E59E-CD82-EB008182862B}"/>
          </ac:picMkLst>
        </pc:picChg>
      </pc:sldChg>
      <pc:sldChg chg="addSp modSp mod setBg">
        <pc:chgData name="sveva.delgatto@unimc.it" userId="S::sveva.delgatto@unimc.it::b0dff882-4194-43a0-8b10-1068c4ea61a2" providerId="AD" clId="Web-{F18C1B40-E0AA-B26E-C2B0-4A3D39B6171F}" dt="2024-02-12T11:25:40.279" v="619" actId="20577"/>
        <pc:sldMkLst>
          <pc:docMk/>
          <pc:sldMk cId="1105046075" sldId="303"/>
        </pc:sldMkLst>
        <pc:spChg chg="mod">
          <ac:chgData name="sveva.delgatto@unimc.it" userId="S::sveva.delgatto@unimc.it::b0dff882-4194-43a0-8b10-1068c4ea61a2" providerId="AD" clId="Web-{F18C1B40-E0AA-B26E-C2B0-4A3D39B6171F}" dt="2024-02-12T11:25:24.747" v="615"/>
          <ac:spMkLst>
            <pc:docMk/>
            <pc:sldMk cId="1105046075" sldId="303"/>
            <ac:spMk id="2" creationId="{CA74B82E-BAEE-2A24-A0F9-37D7A8F88989}"/>
          </ac:spMkLst>
        </pc:spChg>
        <pc:spChg chg="mod">
          <ac:chgData name="sveva.delgatto@unimc.it" userId="S::sveva.delgatto@unimc.it::b0dff882-4194-43a0-8b10-1068c4ea61a2" providerId="AD" clId="Web-{F18C1B40-E0AA-B26E-C2B0-4A3D39B6171F}" dt="2024-02-12T11:25:40.279" v="619" actId="20577"/>
          <ac:spMkLst>
            <pc:docMk/>
            <pc:sldMk cId="1105046075" sldId="303"/>
            <ac:spMk id="3" creationId="{98DC1421-7C99-B919-F8A6-A52F37B75421}"/>
          </ac:spMkLst>
        </pc:spChg>
        <pc:spChg chg="add">
          <ac:chgData name="sveva.delgatto@unimc.it" userId="S::sveva.delgatto@unimc.it::b0dff882-4194-43a0-8b10-1068c4ea61a2" providerId="AD" clId="Web-{F18C1B40-E0AA-B26E-C2B0-4A3D39B6171F}" dt="2024-02-12T11:25:24.747" v="615"/>
          <ac:spMkLst>
            <pc:docMk/>
            <pc:sldMk cId="1105046075" sldId="303"/>
            <ac:spMk id="8" creationId="{84697CDA-BDB7-4883-B48B-1D4EDB2F0E93}"/>
          </ac:spMkLst>
        </pc:spChg>
        <pc:spChg chg="add">
          <ac:chgData name="sveva.delgatto@unimc.it" userId="S::sveva.delgatto@unimc.it::b0dff882-4194-43a0-8b10-1068c4ea61a2" providerId="AD" clId="Web-{F18C1B40-E0AA-B26E-C2B0-4A3D39B6171F}" dt="2024-02-12T11:25:24.747" v="615"/>
          <ac:spMkLst>
            <pc:docMk/>
            <pc:sldMk cId="1105046075" sldId="303"/>
            <ac:spMk id="10" creationId="{6295B176-FA0E-4B6A-A190-5E2E82BEA57A}"/>
          </ac:spMkLst>
        </pc:spChg>
        <pc:spChg chg="add">
          <ac:chgData name="sveva.delgatto@unimc.it" userId="S::sveva.delgatto@unimc.it::b0dff882-4194-43a0-8b10-1068c4ea61a2" providerId="AD" clId="Web-{F18C1B40-E0AA-B26E-C2B0-4A3D39B6171F}" dt="2024-02-12T11:25:24.747" v="615"/>
          <ac:spMkLst>
            <pc:docMk/>
            <pc:sldMk cId="1105046075" sldId="303"/>
            <ac:spMk id="12" creationId="{48F779DE-4744-42D6-9C74-33EC94460CCC}"/>
          </ac:spMkLst>
        </pc:spChg>
      </pc:sldChg>
      <pc:sldChg chg="addSp modSp mod setBg">
        <pc:chgData name="sveva.delgatto@unimc.it" userId="S::sveva.delgatto@unimc.it::b0dff882-4194-43a0-8b10-1068c4ea61a2" providerId="AD" clId="Web-{F18C1B40-E0AA-B26E-C2B0-4A3D39B6171F}" dt="2024-02-12T11:26:07.498" v="623" actId="20577"/>
        <pc:sldMkLst>
          <pc:docMk/>
          <pc:sldMk cId="1244238365" sldId="304"/>
        </pc:sldMkLst>
        <pc:spChg chg="mod">
          <ac:chgData name="sveva.delgatto@unimc.it" userId="S::sveva.delgatto@unimc.it::b0dff882-4194-43a0-8b10-1068c4ea61a2" providerId="AD" clId="Web-{F18C1B40-E0AA-B26E-C2B0-4A3D39B6171F}" dt="2024-02-12T11:25:55.779" v="620"/>
          <ac:spMkLst>
            <pc:docMk/>
            <pc:sldMk cId="1244238365" sldId="304"/>
            <ac:spMk id="2" creationId="{DBA8A539-48BA-F8BF-0387-D386EE62CBFD}"/>
          </ac:spMkLst>
        </pc:spChg>
        <pc:spChg chg="mod">
          <ac:chgData name="sveva.delgatto@unimc.it" userId="S::sveva.delgatto@unimc.it::b0dff882-4194-43a0-8b10-1068c4ea61a2" providerId="AD" clId="Web-{F18C1B40-E0AA-B26E-C2B0-4A3D39B6171F}" dt="2024-02-12T11:26:07.498" v="623" actId="20577"/>
          <ac:spMkLst>
            <pc:docMk/>
            <pc:sldMk cId="1244238365" sldId="304"/>
            <ac:spMk id="3" creationId="{AE84455D-DE9E-7729-4E8B-3A6971153A3C}"/>
          </ac:spMkLst>
        </pc:spChg>
        <pc:spChg chg="add">
          <ac:chgData name="sveva.delgatto@unimc.it" userId="S::sveva.delgatto@unimc.it::b0dff882-4194-43a0-8b10-1068c4ea61a2" providerId="AD" clId="Web-{F18C1B40-E0AA-B26E-C2B0-4A3D39B6171F}" dt="2024-02-12T11:25:55.779" v="620"/>
          <ac:spMkLst>
            <pc:docMk/>
            <pc:sldMk cId="1244238365" sldId="304"/>
            <ac:spMk id="8" creationId="{100EDD19-6802-4EC3-95CE-CFFAB042CFD6}"/>
          </ac:spMkLst>
        </pc:spChg>
        <pc:spChg chg="add">
          <ac:chgData name="sveva.delgatto@unimc.it" userId="S::sveva.delgatto@unimc.it::b0dff882-4194-43a0-8b10-1068c4ea61a2" providerId="AD" clId="Web-{F18C1B40-E0AA-B26E-C2B0-4A3D39B6171F}" dt="2024-02-12T11:25:55.779" v="620"/>
          <ac:spMkLst>
            <pc:docMk/>
            <pc:sldMk cId="1244238365" sldId="304"/>
            <ac:spMk id="10" creationId="{DB17E863-922E-4C26-BD64-E8FD41D28661}"/>
          </ac:spMkLst>
        </pc:spChg>
      </pc:sldChg>
      <pc:sldChg chg="addSp modSp mod setBg">
        <pc:chgData name="sveva.delgatto@unimc.it" userId="S::sveva.delgatto@unimc.it::b0dff882-4194-43a0-8b10-1068c4ea61a2" providerId="AD" clId="Web-{F18C1B40-E0AA-B26E-C2B0-4A3D39B6171F}" dt="2024-02-12T11:26:37.796" v="629" actId="20577"/>
        <pc:sldMkLst>
          <pc:docMk/>
          <pc:sldMk cId="2090834626" sldId="305"/>
        </pc:sldMkLst>
        <pc:spChg chg="mod">
          <ac:chgData name="sveva.delgatto@unimc.it" userId="S::sveva.delgatto@unimc.it::b0dff882-4194-43a0-8b10-1068c4ea61a2" providerId="AD" clId="Web-{F18C1B40-E0AA-B26E-C2B0-4A3D39B6171F}" dt="2024-02-12T11:26:17.405" v="624"/>
          <ac:spMkLst>
            <pc:docMk/>
            <pc:sldMk cId="2090834626" sldId="305"/>
            <ac:spMk id="2" creationId="{C25D2A5F-21BA-063D-B43A-4340D170367D}"/>
          </ac:spMkLst>
        </pc:spChg>
        <pc:spChg chg="mod">
          <ac:chgData name="sveva.delgatto@unimc.it" userId="S::sveva.delgatto@unimc.it::b0dff882-4194-43a0-8b10-1068c4ea61a2" providerId="AD" clId="Web-{F18C1B40-E0AA-B26E-C2B0-4A3D39B6171F}" dt="2024-02-12T11:26:37.796" v="629" actId="20577"/>
          <ac:spMkLst>
            <pc:docMk/>
            <pc:sldMk cId="2090834626" sldId="305"/>
            <ac:spMk id="3" creationId="{53A4C7A1-F064-1378-1ADF-932B70634317}"/>
          </ac:spMkLst>
        </pc:spChg>
        <pc:spChg chg="add">
          <ac:chgData name="sveva.delgatto@unimc.it" userId="S::sveva.delgatto@unimc.it::b0dff882-4194-43a0-8b10-1068c4ea61a2" providerId="AD" clId="Web-{F18C1B40-E0AA-B26E-C2B0-4A3D39B6171F}" dt="2024-02-12T11:26:17.405" v="624"/>
          <ac:spMkLst>
            <pc:docMk/>
            <pc:sldMk cId="2090834626" sldId="305"/>
            <ac:spMk id="9" creationId="{04812C46-200A-4DEB-A05E-3ED6C68C2387}"/>
          </ac:spMkLst>
        </pc:spChg>
        <pc:spChg chg="add">
          <ac:chgData name="sveva.delgatto@unimc.it" userId="S::sveva.delgatto@unimc.it::b0dff882-4194-43a0-8b10-1068c4ea61a2" providerId="AD" clId="Web-{F18C1B40-E0AA-B26E-C2B0-4A3D39B6171F}" dt="2024-02-12T11:26:17.405" v="624"/>
          <ac:spMkLst>
            <pc:docMk/>
            <pc:sldMk cId="2090834626" sldId="305"/>
            <ac:spMk id="11" creationId="{D1EA859B-E555-4109-94F3-6700E046E008}"/>
          </ac:spMkLst>
        </pc:spChg>
        <pc:picChg chg="add">
          <ac:chgData name="sveva.delgatto@unimc.it" userId="S::sveva.delgatto@unimc.it::b0dff882-4194-43a0-8b10-1068c4ea61a2" providerId="AD" clId="Web-{F18C1B40-E0AA-B26E-C2B0-4A3D39B6171F}" dt="2024-02-12T11:26:17.405" v="624"/>
          <ac:picMkLst>
            <pc:docMk/>
            <pc:sldMk cId="2090834626" sldId="305"/>
            <ac:picMk id="5" creationId="{7274D86C-6D07-4519-1924-BA1FA942B581}"/>
          </ac:picMkLst>
        </pc:picChg>
      </pc:sldChg>
      <pc:sldChg chg="addSp modSp mod setBg">
        <pc:chgData name="sveva.delgatto@unimc.it" userId="S::sveva.delgatto@unimc.it::b0dff882-4194-43a0-8b10-1068c4ea61a2" providerId="AD" clId="Web-{F18C1B40-E0AA-B26E-C2B0-4A3D39B6171F}" dt="2024-02-12T11:27:27.141" v="636" actId="20577"/>
        <pc:sldMkLst>
          <pc:docMk/>
          <pc:sldMk cId="4082351082" sldId="306"/>
        </pc:sldMkLst>
        <pc:spChg chg="mod">
          <ac:chgData name="sveva.delgatto@unimc.it" userId="S::sveva.delgatto@unimc.it::b0dff882-4194-43a0-8b10-1068c4ea61a2" providerId="AD" clId="Web-{F18C1B40-E0AA-B26E-C2B0-4A3D39B6171F}" dt="2024-02-12T11:27:18.266" v="634"/>
          <ac:spMkLst>
            <pc:docMk/>
            <pc:sldMk cId="4082351082" sldId="306"/>
            <ac:spMk id="2" creationId="{D3D97BD6-91AC-132E-1561-7C184E8F649F}"/>
          </ac:spMkLst>
        </pc:spChg>
        <pc:spChg chg="mod">
          <ac:chgData name="sveva.delgatto@unimc.it" userId="S::sveva.delgatto@unimc.it::b0dff882-4194-43a0-8b10-1068c4ea61a2" providerId="AD" clId="Web-{F18C1B40-E0AA-B26E-C2B0-4A3D39B6171F}" dt="2024-02-12T11:27:27.141" v="636" actId="20577"/>
          <ac:spMkLst>
            <pc:docMk/>
            <pc:sldMk cId="4082351082" sldId="306"/>
            <ac:spMk id="3" creationId="{AF80C33B-C5FE-02F8-C2AB-7C6C7608F074}"/>
          </ac:spMkLst>
        </pc:spChg>
        <pc:spChg chg="add">
          <ac:chgData name="sveva.delgatto@unimc.it" userId="S::sveva.delgatto@unimc.it::b0dff882-4194-43a0-8b10-1068c4ea61a2" providerId="AD" clId="Web-{F18C1B40-E0AA-B26E-C2B0-4A3D39B6171F}" dt="2024-02-12T11:27:18.266" v="634"/>
          <ac:spMkLst>
            <pc:docMk/>
            <pc:sldMk cId="4082351082" sldId="306"/>
            <ac:spMk id="9" creationId="{04812C46-200A-4DEB-A05E-3ED6C68C2387}"/>
          </ac:spMkLst>
        </pc:spChg>
        <pc:spChg chg="add">
          <ac:chgData name="sveva.delgatto@unimc.it" userId="S::sveva.delgatto@unimc.it::b0dff882-4194-43a0-8b10-1068c4ea61a2" providerId="AD" clId="Web-{F18C1B40-E0AA-B26E-C2B0-4A3D39B6171F}" dt="2024-02-12T11:27:18.266" v="634"/>
          <ac:spMkLst>
            <pc:docMk/>
            <pc:sldMk cId="4082351082" sldId="306"/>
            <ac:spMk id="11" creationId="{D1EA859B-E555-4109-94F3-6700E046E008}"/>
          </ac:spMkLst>
        </pc:spChg>
        <pc:picChg chg="add">
          <ac:chgData name="sveva.delgatto@unimc.it" userId="S::sveva.delgatto@unimc.it::b0dff882-4194-43a0-8b10-1068c4ea61a2" providerId="AD" clId="Web-{F18C1B40-E0AA-B26E-C2B0-4A3D39B6171F}" dt="2024-02-12T11:27:18.266" v="634"/>
          <ac:picMkLst>
            <pc:docMk/>
            <pc:sldMk cId="4082351082" sldId="306"/>
            <ac:picMk id="5" creationId="{1F3A4F80-D07D-4DBB-C4C7-20FBE53D00E4}"/>
          </ac:picMkLst>
        </pc:picChg>
      </pc:sldChg>
      <pc:sldChg chg="addSp modSp mod ord setBg">
        <pc:chgData name="sveva.delgatto@unimc.it" userId="S::sveva.delgatto@unimc.it::b0dff882-4194-43a0-8b10-1068c4ea61a2" providerId="AD" clId="Web-{F18C1B40-E0AA-B26E-C2B0-4A3D39B6171F}" dt="2024-02-12T11:18:16" v="558"/>
        <pc:sldMkLst>
          <pc:docMk/>
          <pc:sldMk cId="4157497866" sldId="307"/>
        </pc:sldMkLst>
        <pc:spChg chg="mod">
          <ac:chgData name="sveva.delgatto@unimc.it" userId="S::sveva.delgatto@unimc.it::b0dff882-4194-43a0-8b10-1068c4ea61a2" providerId="AD" clId="Web-{F18C1B40-E0AA-B26E-C2B0-4A3D39B6171F}" dt="2024-02-12T11:18:07.859" v="557" actId="20577"/>
          <ac:spMkLst>
            <pc:docMk/>
            <pc:sldMk cId="4157497866" sldId="307"/>
            <ac:spMk id="2" creationId="{E18DFDB2-884D-3EE9-6FA8-311FF3710220}"/>
          </ac:spMkLst>
        </pc:spChg>
        <pc:spChg chg="mod">
          <ac:chgData name="sveva.delgatto@unimc.it" userId="S::sveva.delgatto@unimc.it::b0dff882-4194-43a0-8b10-1068c4ea61a2" providerId="AD" clId="Web-{F18C1B40-E0AA-B26E-C2B0-4A3D39B6171F}" dt="2024-02-12T11:17:57.124" v="555"/>
          <ac:spMkLst>
            <pc:docMk/>
            <pc:sldMk cId="4157497866" sldId="307"/>
            <ac:spMk id="3" creationId="{6E88D951-DC87-DABE-3597-95F057AAE759}"/>
          </ac:spMkLst>
        </pc:spChg>
        <pc:spChg chg="add">
          <ac:chgData name="sveva.delgatto@unimc.it" userId="S::sveva.delgatto@unimc.it::b0dff882-4194-43a0-8b10-1068c4ea61a2" providerId="AD" clId="Web-{F18C1B40-E0AA-B26E-C2B0-4A3D39B6171F}" dt="2024-02-12T11:17:57.124" v="555"/>
          <ac:spMkLst>
            <pc:docMk/>
            <pc:sldMk cId="4157497866" sldId="307"/>
            <ac:spMk id="8" creationId="{777A147A-9ED8-46B4-8660-1B3C2AA880B5}"/>
          </ac:spMkLst>
        </pc:spChg>
        <pc:spChg chg="add">
          <ac:chgData name="sveva.delgatto@unimc.it" userId="S::sveva.delgatto@unimc.it::b0dff882-4194-43a0-8b10-1068c4ea61a2" providerId="AD" clId="Web-{F18C1B40-E0AA-B26E-C2B0-4A3D39B6171F}" dt="2024-02-12T11:17:57.124" v="555"/>
          <ac:spMkLst>
            <pc:docMk/>
            <pc:sldMk cId="4157497866" sldId="307"/>
            <ac:spMk id="10" creationId="{5D6C15A0-C087-4593-8414-2B4EC1CDC3DE}"/>
          </ac:spMkLst>
        </pc:spChg>
      </pc:sldChg>
      <pc:sldChg chg="addSp delSp modSp mod setBg">
        <pc:chgData name="sveva.delgatto@unimc.it" userId="S::sveva.delgatto@unimc.it::b0dff882-4194-43a0-8b10-1068c4ea61a2" providerId="AD" clId="Web-{F18C1B40-E0AA-B26E-C2B0-4A3D39B6171F}" dt="2024-02-12T11:17:17.498" v="553"/>
        <pc:sldMkLst>
          <pc:docMk/>
          <pc:sldMk cId="2610111502" sldId="308"/>
        </pc:sldMkLst>
        <pc:spChg chg="mod">
          <ac:chgData name="sveva.delgatto@unimc.it" userId="S::sveva.delgatto@unimc.it::b0dff882-4194-43a0-8b10-1068c4ea61a2" providerId="AD" clId="Web-{F18C1B40-E0AA-B26E-C2B0-4A3D39B6171F}" dt="2024-02-12T11:17:17.498" v="553"/>
          <ac:spMkLst>
            <pc:docMk/>
            <pc:sldMk cId="2610111502" sldId="308"/>
            <ac:spMk id="2" creationId="{AAD2E9C0-2334-BF53-F207-88CEC142C2E0}"/>
          </ac:spMkLst>
        </pc:spChg>
        <pc:spChg chg="mod">
          <ac:chgData name="sveva.delgatto@unimc.it" userId="S::sveva.delgatto@unimc.it::b0dff882-4194-43a0-8b10-1068c4ea61a2" providerId="AD" clId="Web-{F18C1B40-E0AA-B26E-C2B0-4A3D39B6171F}" dt="2024-02-12T11:17:17.498" v="553"/>
          <ac:spMkLst>
            <pc:docMk/>
            <pc:sldMk cId="2610111502" sldId="308"/>
            <ac:spMk id="3" creationId="{12B8A581-C66D-DF1F-7BD5-D51FC9440882}"/>
          </ac:spMkLst>
        </pc:spChg>
        <pc:spChg chg="add del">
          <ac:chgData name="sveva.delgatto@unimc.it" userId="S::sveva.delgatto@unimc.it::b0dff882-4194-43a0-8b10-1068c4ea61a2" providerId="AD" clId="Web-{F18C1B40-E0AA-B26E-C2B0-4A3D39B6171F}" dt="2024-02-12T11:17:17.467" v="552"/>
          <ac:spMkLst>
            <pc:docMk/>
            <pc:sldMk cId="2610111502" sldId="308"/>
            <ac:spMk id="9" creationId="{F13C74B1-5B17-4795-BED0-7140497B445A}"/>
          </ac:spMkLst>
        </pc:spChg>
        <pc:spChg chg="add del">
          <ac:chgData name="sveva.delgatto@unimc.it" userId="S::sveva.delgatto@unimc.it::b0dff882-4194-43a0-8b10-1068c4ea61a2" providerId="AD" clId="Web-{F18C1B40-E0AA-B26E-C2B0-4A3D39B6171F}" dt="2024-02-12T11:17:17.467" v="552"/>
          <ac:spMkLst>
            <pc:docMk/>
            <pc:sldMk cId="2610111502" sldId="308"/>
            <ac:spMk id="11" creationId="{D4974D33-8DC5-464E-8C6D-BE58F0669C17}"/>
          </ac:spMkLst>
        </pc:spChg>
        <pc:spChg chg="add">
          <ac:chgData name="sveva.delgatto@unimc.it" userId="S::sveva.delgatto@unimc.it::b0dff882-4194-43a0-8b10-1068c4ea61a2" providerId="AD" clId="Web-{F18C1B40-E0AA-B26E-C2B0-4A3D39B6171F}" dt="2024-02-12T11:17:17.498" v="553"/>
          <ac:spMkLst>
            <pc:docMk/>
            <pc:sldMk cId="2610111502" sldId="308"/>
            <ac:spMk id="13" creationId="{2C61293E-6EBE-43EF-A52C-9BEBFD7679D4}"/>
          </ac:spMkLst>
        </pc:spChg>
        <pc:spChg chg="add">
          <ac:chgData name="sveva.delgatto@unimc.it" userId="S::sveva.delgatto@unimc.it::b0dff882-4194-43a0-8b10-1068c4ea61a2" providerId="AD" clId="Web-{F18C1B40-E0AA-B26E-C2B0-4A3D39B6171F}" dt="2024-02-12T11:17:17.498" v="553"/>
          <ac:spMkLst>
            <pc:docMk/>
            <pc:sldMk cId="2610111502" sldId="308"/>
            <ac:spMk id="15" creationId="{21540236-BFD5-4A9D-8840-4703E7F76825}"/>
          </ac:spMkLst>
        </pc:spChg>
        <pc:picChg chg="add del">
          <ac:chgData name="sveva.delgatto@unimc.it" userId="S::sveva.delgatto@unimc.it::b0dff882-4194-43a0-8b10-1068c4ea61a2" providerId="AD" clId="Web-{F18C1B40-E0AA-B26E-C2B0-4A3D39B6171F}" dt="2024-02-12T11:17:17.467" v="552"/>
          <ac:picMkLst>
            <pc:docMk/>
            <pc:sldMk cId="2610111502" sldId="308"/>
            <ac:picMk id="5" creationId="{039F30B9-A745-B0DB-EB95-CFA5AFB8223F}"/>
          </ac:picMkLst>
        </pc:picChg>
        <pc:picChg chg="add">
          <ac:chgData name="sveva.delgatto@unimc.it" userId="S::sveva.delgatto@unimc.it::b0dff882-4194-43a0-8b10-1068c4ea61a2" providerId="AD" clId="Web-{F18C1B40-E0AA-B26E-C2B0-4A3D39B6171F}" dt="2024-02-12T11:17:17.498" v="553"/>
          <ac:picMkLst>
            <pc:docMk/>
            <pc:sldMk cId="2610111502" sldId="308"/>
            <ac:picMk id="14" creationId="{9B15DB21-A4B6-2951-BB1D-809D93903DC8}"/>
          </ac:picMkLst>
        </pc:picChg>
      </pc:sldChg>
      <pc:sldChg chg="addSp modSp mod setBg">
        <pc:chgData name="sveva.delgatto@unimc.it" userId="S::sveva.delgatto@unimc.it::b0dff882-4194-43a0-8b10-1068c4ea61a2" providerId="AD" clId="Web-{F18C1B40-E0AA-B26E-C2B0-4A3D39B6171F}" dt="2024-02-12T11:22:34.008" v="598" actId="20577"/>
        <pc:sldMkLst>
          <pc:docMk/>
          <pc:sldMk cId="1105021279" sldId="309"/>
        </pc:sldMkLst>
        <pc:spChg chg="mod">
          <ac:chgData name="sveva.delgatto@unimc.it" userId="S::sveva.delgatto@unimc.it::b0dff882-4194-43a0-8b10-1068c4ea61a2" providerId="AD" clId="Web-{F18C1B40-E0AA-B26E-C2B0-4A3D39B6171F}" dt="2024-02-12T11:22:27.820" v="597"/>
          <ac:spMkLst>
            <pc:docMk/>
            <pc:sldMk cId="1105021279" sldId="309"/>
            <ac:spMk id="2" creationId="{FCD07028-19FB-80A8-4DC1-9F996EEDEDAA}"/>
          </ac:spMkLst>
        </pc:spChg>
        <pc:spChg chg="mod">
          <ac:chgData name="sveva.delgatto@unimc.it" userId="S::sveva.delgatto@unimc.it::b0dff882-4194-43a0-8b10-1068c4ea61a2" providerId="AD" clId="Web-{F18C1B40-E0AA-B26E-C2B0-4A3D39B6171F}" dt="2024-02-12T11:22:34.008" v="598" actId="20577"/>
          <ac:spMkLst>
            <pc:docMk/>
            <pc:sldMk cId="1105021279" sldId="309"/>
            <ac:spMk id="3" creationId="{2D7555B2-5209-22FD-9CF9-31E8F6EAD33B}"/>
          </ac:spMkLst>
        </pc:spChg>
        <pc:spChg chg="add">
          <ac:chgData name="sveva.delgatto@unimc.it" userId="S::sveva.delgatto@unimc.it::b0dff882-4194-43a0-8b10-1068c4ea61a2" providerId="AD" clId="Web-{F18C1B40-E0AA-B26E-C2B0-4A3D39B6171F}" dt="2024-02-12T11:22:27.820" v="597"/>
          <ac:spMkLst>
            <pc:docMk/>
            <pc:sldMk cId="1105021279" sldId="309"/>
            <ac:spMk id="9" creationId="{04C21BAE-6866-4C7A-A7EC-C1B2E572D5BE}"/>
          </ac:spMkLst>
        </pc:spChg>
        <pc:spChg chg="add">
          <ac:chgData name="sveva.delgatto@unimc.it" userId="S::sveva.delgatto@unimc.it::b0dff882-4194-43a0-8b10-1068c4ea61a2" providerId="AD" clId="Web-{F18C1B40-E0AA-B26E-C2B0-4A3D39B6171F}" dt="2024-02-12T11:22:27.820" v="597"/>
          <ac:spMkLst>
            <pc:docMk/>
            <pc:sldMk cId="1105021279" sldId="309"/>
            <ac:spMk id="11" creationId="{7E7D0C94-08B4-48AE-8813-CC4D60294F42}"/>
          </ac:spMkLst>
        </pc:spChg>
        <pc:spChg chg="add">
          <ac:chgData name="sveva.delgatto@unimc.it" userId="S::sveva.delgatto@unimc.it::b0dff882-4194-43a0-8b10-1068c4ea61a2" providerId="AD" clId="Web-{F18C1B40-E0AA-B26E-C2B0-4A3D39B6171F}" dt="2024-02-12T11:22:27.820" v="597"/>
          <ac:spMkLst>
            <pc:docMk/>
            <pc:sldMk cId="1105021279" sldId="309"/>
            <ac:spMk id="13" creationId="{F0C518C2-0AA4-470C-87B9-9CBF428FBA25}"/>
          </ac:spMkLst>
        </pc:spChg>
        <pc:picChg chg="add">
          <ac:chgData name="sveva.delgatto@unimc.it" userId="S::sveva.delgatto@unimc.it::b0dff882-4194-43a0-8b10-1068c4ea61a2" providerId="AD" clId="Web-{F18C1B40-E0AA-B26E-C2B0-4A3D39B6171F}" dt="2024-02-12T11:22:27.820" v="597"/>
          <ac:picMkLst>
            <pc:docMk/>
            <pc:sldMk cId="1105021279" sldId="309"/>
            <ac:picMk id="5" creationId="{9D9A5BA5-E4D6-5BA0-71AA-5DDB12595A94}"/>
          </ac:picMkLst>
        </pc:picChg>
      </pc:sldChg>
      <pc:sldChg chg="addSp modSp mod setBg">
        <pc:chgData name="sveva.delgatto@unimc.it" userId="S::sveva.delgatto@unimc.it::b0dff882-4194-43a0-8b10-1068c4ea61a2" providerId="AD" clId="Web-{F18C1B40-E0AA-B26E-C2B0-4A3D39B6171F}" dt="2024-02-12T11:25:00.996" v="614"/>
        <pc:sldMkLst>
          <pc:docMk/>
          <pc:sldMk cId="3454928510" sldId="310"/>
        </pc:sldMkLst>
        <pc:spChg chg="mod">
          <ac:chgData name="sveva.delgatto@unimc.it" userId="S::sveva.delgatto@unimc.it::b0dff882-4194-43a0-8b10-1068c4ea61a2" providerId="AD" clId="Web-{F18C1B40-E0AA-B26E-C2B0-4A3D39B6171F}" dt="2024-02-12T11:25:00.996" v="614"/>
          <ac:spMkLst>
            <pc:docMk/>
            <pc:sldMk cId="3454928510" sldId="310"/>
            <ac:spMk id="2" creationId="{428316C9-187F-3341-2834-A0E1A4AA3F51}"/>
          </ac:spMkLst>
        </pc:spChg>
        <pc:spChg chg="mod">
          <ac:chgData name="sveva.delgatto@unimc.it" userId="S::sveva.delgatto@unimc.it::b0dff882-4194-43a0-8b10-1068c4ea61a2" providerId="AD" clId="Web-{F18C1B40-E0AA-B26E-C2B0-4A3D39B6171F}" dt="2024-02-12T11:25:00.996" v="614"/>
          <ac:spMkLst>
            <pc:docMk/>
            <pc:sldMk cId="3454928510" sldId="310"/>
            <ac:spMk id="3" creationId="{49BED183-87A2-E2F6-168E-5AFE8889ECA6}"/>
          </ac:spMkLst>
        </pc:spChg>
        <pc:spChg chg="add">
          <ac:chgData name="sveva.delgatto@unimc.it" userId="S::sveva.delgatto@unimc.it::b0dff882-4194-43a0-8b10-1068c4ea61a2" providerId="AD" clId="Web-{F18C1B40-E0AA-B26E-C2B0-4A3D39B6171F}" dt="2024-02-12T11:25:00.996" v="614"/>
          <ac:spMkLst>
            <pc:docMk/>
            <pc:sldMk cId="3454928510" sldId="310"/>
            <ac:spMk id="12" creationId="{5D7F64A8-D625-4F61-A290-B499BB62ACFF}"/>
          </ac:spMkLst>
        </pc:spChg>
        <pc:picChg chg="add">
          <ac:chgData name="sveva.delgatto@unimc.it" userId="S::sveva.delgatto@unimc.it::b0dff882-4194-43a0-8b10-1068c4ea61a2" providerId="AD" clId="Web-{F18C1B40-E0AA-B26E-C2B0-4A3D39B6171F}" dt="2024-02-12T11:25:00.996" v="614"/>
          <ac:picMkLst>
            <pc:docMk/>
            <pc:sldMk cId="3454928510" sldId="310"/>
            <ac:picMk id="7" creationId="{06184E23-6A36-DA8D-3FD8-F7C98F252879}"/>
          </ac:picMkLst>
        </pc:picChg>
        <pc:picChg chg="add">
          <ac:chgData name="sveva.delgatto@unimc.it" userId="S::sveva.delgatto@unimc.it::b0dff882-4194-43a0-8b10-1068c4ea61a2" providerId="AD" clId="Web-{F18C1B40-E0AA-B26E-C2B0-4A3D39B6171F}" dt="2024-02-12T11:25:00.996" v="614"/>
          <ac:picMkLst>
            <pc:docMk/>
            <pc:sldMk cId="3454928510" sldId="310"/>
            <ac:picMk id="9" creationId="{8DD0041D-B147-4DF9-9720-26840ED82518}"/>
          </ac:picMkLst>
        </pc:picChg>
      </pc:sldChg>
      <pc:sldChg chg="addSp modSp mod setBg">
        <pc:chgData name="sveva.delgatto@unimc.it" userId="S::sveva.delgatto@unimc.it::b0dff882-4194-43a0-8b10-1068c4ea61a2" providerId="AD" clId="Web-{F18C1B40-E0AA-B26E-C2B0-4A3D39B6171F}" dt="2024-02-12T11:27:04.078" v="633" actId="20577"/>
        <pc:sldMkLst>
          <pc:docMk/>
          <pc:sldMk cId="4074533201" sldId="311"/>
        </pc:sldMkLst>
        <pc:spChg chg="mod">
          <ac:chgData name="sveva.delgatto@unimc.it" userId="S::sveva.delgatto@unimc.it::b0dff882-4194-43a0-8b10-1068c4ea61a2" providerId="AD" clId="Web-{F18C1B40-E0AA-B26E-C2B0-4A3D39B6171F}" dt="2024-02-12T11:26:49.062" v="630"/>
          <ac:spMkLst>
            <pc:docMk/>
            <pc:sldMk cId="4074533201" sldId="311"/>
            <ac:spMk id="2" creationId="{C50CC19A-C2DF-2777-8ABD-6FD541666279}"/>
          </ac:spMkLst>
        </pc:spChg>
        <pc:spChg chg="mod">
          <ac:chgData name="sveva.delgatto@unimc.it" userId="S::sveva.delgatto@unimc.it::b0dff882-4194-43a0-8b10-1068c4ea61a2" providerId="AD" clId="Web-{F18C1B40-E0AA-B26E-C2B0-4A3D39B6171F}" dt="2024-02-12T11:27:04.078" v="633" actId="20577"/>
          <ac:spMkLst>
            <pc:docMk/>
            <pc:sldMk cId="4074533201" sldId="311"/>
            <ac:spMk id="3" creationId="{64448CA7-3839-8505-3542-5C6A244E6EF2}"/>
          </ac:spMkLst>
        </pc:spChg>
        <pc:spChg chg="add">
          <ac:chgData name="sveva.delgatto@unimc.it" userId="S::sveva.delgatto@unimc.it::b0dff882-4194-43a0-8b10-1068c4ea61a2" providerId="AD" clId="Web-{F18C1B40-E0AA-B26E-C2B0-4A3D39B6171F}" dt="2024-02-12T11:26:49.062" v="630"/>
          <ac:spMkLst>
            <pc:docMk/>
            <pc:sldMk cId="4074533201" sldId="311"/>
            <ac:spMk id="9" creationId="{2C61293E-6EBE-43EF-A52C-9BEBFD7679D4}"/>
          </ac:spMkLst>
        </pc:spChg>
        <pc:spChg chg="add">
          <ac:chgData name="sveva.delgatto@unimc.it" userId="S::sveva.delgatto@unimc.it::b0dff882-4194-43a0-8b10-1068c4ea61a2" providerId="AD" clId="Web-{F18C1B40-E0AA-B26E-C2B0-4A3D39B6171F}" dt="2024-02-12T11:26:49.062" v="630"/>
          <ac:spMkLst>
            <pc:docMk/>
            <pc:sldMk cId="4074533201" sldId="311"/>
            <ac:spMk id="11" creationId="{21540236-BFD5-4A9D-8840-4703E7F76825}"/>
          </ac:spMkLst>
        </pc:spChg>
        <pc:picChg chg="add">
          <ac:chgData name="sveva.delgatto@unimc.it" userId="S::sveva.delgatto@unimc.it::b0dff882-4194-43a0-8b10-1068c4ea61a2" providerId="AD" clId="Web-{F18C1B40-E0AA-B26E-C2B0-4A3D39B6171F}" dt="2024-02-12T11:26:49.062" v="630"/>
          <ac:picMkLst>
            <pc:docMk/>
            <pc:sldMk cId="4074533201" sldId="311"/>
            <ac:picMk id="5" creationId="{2D099332-C5B6-4441-E2A3-52395E41444A}"/>
          </ac:picMkLst>
        </pc:picChg>
      </pc:sldChg>
      <pc:sldChg chg="addSp modSp mod setBg">
        <pc:chgData name="sveva.delgatto@unimc.it" userId="S::sveva.delgatto@unimc.it::b0dff882-4194-43a0-8b10-1068c4ea61a2" providerId="AD" clId="Web-{F18C1B40-E0AA-B26E-C2B0-4A3D39B6171F}" dt="2024-02-12T11:29:00.832" v="649" actId="20577"/>
        <pc:sldMkLst>
          <pc:docMk/>
          <pc:sldMk cId="3215459356" sldId="312"/>
        </pc:sldMkLst>
        <pc:spChg chg="mod">
          <ac:chgData name="sveva.delgatto@unimc.it" userId="S::sveva.delgatto@unimc.it::b0dff882-4194-43a0-8b10-1068c4ea61a2" providerId="AD" clId="Web-{F18C1B40-E0AA-B26E-C2B0-4A3D39B6171F}" dt="2024-02-12T11:28:45.097" v="647"/>
          <ac:spMkLst>
            <pc:docMk/>
            <pc:sldMk cId="3215459356" sldId="312"/>
            <ac:spMk id="2" creationId="{82A046FE-E1FF-4461-808E-F2B306622B3C}"/>
          </ac:spMkLst>
        </pc:spChg>
        <pc:spChg chg="mod">
          <ac:chgData name="sveva.delgatto@unimc.it" userId="S::sveva.delgatto@unimc.it::b0dff882-4194-43a0-8b10-1068c4ea61a2" providerId="AD" clId="Web-{F18C1B40-E0AA-B26E-C2B0-4A3D39B6171F}" dt="2024-02-12T11:29:00.832" v="649" actId="20577"/>
          <ac:spMkLst>
            <pc:docMk/>
            <pc:sldMk cId="3215459356" sldId="312"/>
            <ac:spMk id="3" creationId="{99FFCE5E-C073-675B-0017-C41E9BA6EC48}"/>
          </ac:spMkLst>
        </pc:spChg>
        <pc:spChg chg="add">
          <ac:chgData name="sveva.delgatto@unimc.it" userId="S::sveva.delgatto@unimc.it::b0dff882-4194-43a0-8b10-1068c4ea61a2" providerId="AD" clId="Web-{F18C1B40-E0AA-B26E-C2B0-4A3D39B6171F}" dt="2024-02-12T11:28:45.097" v="647"/>
          <ac:spMkLst>
            <pc:docMk/>
            <pc:sldMk cId="3215459356" sldId="312"/>
            <ac:spMk id="8" creationId="{777A147A-9ED8-46B4-8660-1B3C2AA880B5}"/>
          </ac:spMkLst>
        </pc:spChg>
        <pc:spChg chg="add">
          <ac:chgData name="sveva.delgatto@unimc.it" userId="S::sveva.delgatto@unimc.it::b0dff882-4194-43a0-8b10-1068c4ea61a2" providerId="AD" clId="Web-{F18C1B40-E0AA-B26E-C2B0-4A3D39B6171F}" dt="2024-02-12T11:28:45.097" v="647"/>
          <ac:spMkLst>
            <pc:docMk/>
            <pc:sldMk cId="3215459356" sldId="312"/>
            <ac:spMk id="10" creationId="{5D6C15A0-C087-4593-8414-2B4EC1CDC3DE}"/>
          </ac:spMkLst>
        </pc:spChg>
      </pc:sldChg>
      <pc:sldChg chg="addSp modSp mod setBg">
        <pc:chgData name="sveva.delgatto@unimc.it" userId="S::sveva.delgatto@unimc.it::b0dff882-4194-43a0-8b10-1068c4ea61a2" providerId="AD" clId="Web-{F18C1B40-E0AA-B26E-C2B0-4A3D39B6171F}" dt="2024-02-12T11:29:22.020" v="652" actId="20577"/>
        <pc:sldMkLst>
          <pc:docMk/>
          <pc:sldMk cId="2346689391" sldId="313"/>
        </pc:sldMkLst>
        <pc:spChg chg="mod">
          <ac:chgData name="sveva.delgatto@unimc.it" userId="S::sveva.delgatto@unimc.it::b0dff882-4194-43a0-8b10-1068c4ea61a2" providerId="AD" clId="Web-{F18C1B40-E0AA-B26E-C2B0-4A3D39B6171F}" dt="2024-02-12T11:29:10.676" v="650"/>
          <ac:spMkLst>
            <pc:docMk/>
            <pc:sldMk cId="2346689391" sldId="313"/>
            <ac:spMk id="2" creationId="{F5B52B5A-6AFA-A952-4880-A92ADB6A93F5}"/>
          </ac:spMkLst>
        </pc:spChg>
        <pc:spChg chg="mod">
          <ac:chgData name="sveva.delgatto@unimc.it" userId="S::sveva.delgatto@unimc.it::b0dff882-4194-43a0-8b10-1068c4ea61a2" providerId="AD" clId="Web-{F18C1B40-E0AA-B26E-C2B0-4A3D39B6171F}" dt="2024-02-12T11:29:22.020" v="652" actId="20577"/>
          <ac:spMkLst>
            <pc:docMk/>
            <pc:sldMk cId="2346689391" sldId="313"/>
            <ac:spMk id="3" creationId="{B89A7B4C-9C58-0F51-8281-8A2319CF471F}"/>
          </ac:spMkLst>
        </pc:spChg>
        <pc:spChg chg="add">
          <ac:chgData name="sveva.delgatto@unimc.it" userId="S::sveva.delgatto@unimc.it::b0dff882-4194-43a0-8b10-1068c4ea61a2" providerId="AD" clId="Web-{F18C1B40-E0AA-B26E-C2B0-4A3D39B6171F}" dt="2024-02-12T11:29:10.676" v="650"/>
          <ac:spMkLst>
            <pc:docMk/>
            <pc:sldMk cId="2346689391" sldId="313"/>
            <ac:spMk id="8" creationId="{777A147A-9ED8-46B4-8660-1B3C2AA880B5}"/>
          </ac:spMkLst>
        </pc:spChg>
        <pc:spChg chg="add">
          <ac:chgData name="sveva.delgatto@unimc.it" userId="S::sveva.delgatto@unimc.it::b0dff882-4194-43a0-8b10-1068c4ea61a2" providerId="AD" clId="Web-{F18C1B40-E0AA-B26E-C2B0-4A3D39B6171F}" dt="2024-02-12T11:29:10.676" v="650"/>
          <ac:spMkLst>
            <pc:docMk/>
            <pc:sldMk cId="2346689391" sldId="313"/>
            <ac:spMk id="10" creationId="{5D6C15A0-C087-4593-8414-2B4EC1CDC3DE}"/>
          </ac:spMkLst>
        </pc:spChg>
      </pc:sldChg>
      <pc:sldChg chg="addSp modSp mod setBg">
        <pc:chgData name="sveva.delgatto@unimc.it" userId="S::sveva.delgatto@unimc.it::b0dff882-4194-43a0-8b10-1068c4ea61a2" providerId="AD" clId="Web-{F18C1B40-E0AA-B26E-C2B0-4A3D39B6171F}" dt="2024-02-12T11:29:55.693" v="655" actId="20577"/>
        <pc:sldMkLst>
          <pc:docMk/>
          <pc:sldMk cId="521146919" sldId="314"/>
        </pc:sldMkLst>
        <pc:spChg chg="mod">
          <ac:chgData name="sveva.delgatto@unimc.it" userId="S::sveva.delgatto@unimc.it::b0dff882-4194-43a0-8b10-1068c4ea61a2" providerId="AD" clId="Web-{F18C1B40-E0AA-B26E-C2B0-4A3D39B6171F}" dt="2024-02-12T11:29:40.489" v="653"/>
          <ac:spMkLst>
            <pc:docMk/>
            <pc:sldMk cId="521146919" sldId="314"/>
            <ac:spMk id="2" creationId="{69B36CF5-4853-77E7-F0ED-1313F13A9851}"/>
          </ac:spMkLst>
        </pc:spChg>
        <pc:spChg chg="mod">
          <ac:chgData name="sveva.delgatto@unimc.it" userId="S::sveva.delgatto@unimc.it::b0dff882-4194-43a0-8b10-1068c4ea61a2" providerId="AD" clId="Web-{F18C1B40-E0AA-B26E-C2B0-4A3D39B6171F}" dt="2024-02-12T11:29:55.693" v="655" actId="20577"/>
          <ac:spMkLst>
            <pc:docMk/>
            <pc:sldMk cId="521146919" sldId="314"/>
            <ac:spMk id="3" creationId="{BF590CDA-85EC-4A4B-4B9F-C6ABB0260348}"/>
          </ac:spMkLst>
        </pc:spChg>
        <pc:spChg chg="add">
          <ac:chgData name="sveva.delgatto@unimc.it" userId="S::sveva.delgatto@unimc.it::b0dff882-4194-43a0-8b10-1068c4ea61a2" providerId="AD" clId="Web-{F18C1B40-E0AA-B26E-C2B0-4A3D39B6171F}" dt="2024-02-12T11:29:40.489" v="653"/>
          <ac:spMkLst>
            <pc:docMk/>
            <pc:sldMk cId="521146919" sldId="314"/>
            <ac:spMk id="8" creationId="{777A147A-9ED8-46B4-8660-1B3C2AA880B5}"/>
          </ac:spMkLst>
        </pc:spChg>
        <pc:spChg chg="add">
          <ac:chgData name="sveva.delgatto@unimc.it" userId="S::sveva.delgatto@unimc.it::b0dff882-4194-43a0-8b10-1068c4ea61a2" providerId="AD" clId="Web-{F18C1B40-E0AA-B26E-C2B0-4A3D39B6171F}" dt="2024-02-12T11:29:40.489" v="653"/>
          <ac:spMkLst>
            <pc:docMk/>
            <pc:sldMk cId="521146919" sldId="314"/>
            <ac:spMk id="10" creationId="{5D6C15A0-C087-4593-8414-2B4EC1CDC3DE}"/>
          </ac:spMkLst>
        </pc:spChg>
      </pc:sldChg>
      <pc:sldChg chg="addSp modSp mod setBg">
        <pc:chgData name="sveva.delgatto@unimc.it" userId="S::sveva.delgatto@unimc.it::b0dff882-4194-43a0-8b10-1068c4ea61a2" providerId="AD" clId="Web-{F18C1B40-E0AA-B26E-C2B0-4A3D39B6171F}" dt="2024-02-12T11:31:05.820" v="668" actId="20577"/>
        <pc:sldMkLst>
          <pc:docMk/>
          <pc:sldMk cId="3799674373" sldId="315"/>
        </pc:sldMkLst>
        <pc:spChg chg="mod">
          <ac:chgData name="sveva.delgatto@unimc.it" userId="S::sveva.delgatto@unimc.it::b0dff882-4194-43a0-8b10-1068c4ea61a2" providerId="AD" clId="Web-{F18C1B40-E0AA-B26E-C2B0-4A3D39B6171F}" dt="2024-02-12T11:30:06.459" v="656"/>
          <ac:spMkLst>
            <pc:docMk/>
            <pc:sldMk cId="3799674373" sldId="315"/>
            <ac:spMk id="2" creationId="{1DCD9FB3-AEBD-43D6-41C4-7088D0D82267}"/>
          </ac:spMkLst>
        </pc:spChg>
        <pc:spChg chg="mod">
          <ac:chgData name="sveva.delgatto@unimc.it" userId="S::sveva.delgatto@unimc.it::b0dff882-4194-43a0-8b10-1068c4ea61a2" providerId="AD" clId="Web-{F18C1B40-E0AA-B26E-C2B0-4A3D39B6171F}" dt="2024-02-12T11:31:05.820" v="668" actId="20577"/>
          <ac:spMkLst>
            <pc:docMk/>
            <pc:sldMk cId="3799674373" sldId="315"/>
            <ac:spMk id="3" creationId="{453DB1BE-49F3-E594-020F-57D1854D5DA4}"/>
          </ac:spMkLst>
        </pc:spChg>
        <pc:spChg chg="add">
          <ac:chgData name="sveva.delgatto@unimc.it" userId="S::sveva.delgatto@unimc.it::b0dff882-4194-43a0-8b10-1068c4ea61a2" providerId="AD" clId="Web-{F18C1B40-E0AA-B26E-C2B0-4A3D39B6171F}" dt="2024-02-12T11:30:06.459" v="656"/>
          <ac:spMkLst>
            <pc:docMk/>
            <pc:sldMk cId="3799674373" sldId="315"/>
            <ac:spMk id="8" creationId="{777A147A-9ED8-46B4-8660-1B3C2AA880B5}"/>
          </ac:spMkLst>
        </pc:spChg>
        <pc:spChg chg="add">
          <ac:chgData name="sveva.delgatto@unimc.it" userId="S::sveva.delgatto@unimc.it::b0dff882-4194-43a0-8b10-1068c4ea61a2" providerId="AD" clId="Web-{F18C1B40-E0AA-B26E-C2B0-4A3D39B6171F}" dt="2024-02-12T11:30:06.459" v="656"/>
          <ac:spMkLst>
            <pc:docMk/>
            <pc:sldMk cId="3799674373" sldId="315"/>
            <ac:spMk id="10" creationId="{5D6C15A0-C087-4593-8414-2B4EC1CDC3DE}"/>
          </ac:spMkLst>
        </pc:spChg>
      </pc:sldChg>
      <pc:sldChg chg="modSp add replId">
        <pc:chgData name="sveva.delgatto@unimc.it" userId="S::sveva.delgatto@unimc.it::b0dff882-4194-43a0-8b10-1068c4ea61a2" providerId="AD" clId="Web-{F18C1B40-E0AA-B26E-C2B0-4A3D39B6171F}" dt="2024-02-12T10:18:13.562" v="211" actId="20577"/>
        <pc:sldMkLst>
          <pc:docMk/>
          <pc:sldMk cId="2759858787" sldId="316"/>
        </pc:sldMkLst>
        <pc:spChg chg="mod">
          <ac:chgData name="sveva.delgatto@unimc.it" userId="S::sveva.delgatto@unimc.it::b0dff882-4194-43a0-8b10-1068c4ea61a2" providerId="AD" clId="Web-{F18C1B40-E0AA-B26E-C2B0-4A3D39B6171F}" dt="2024-02-12T10:18:13.562" v="211" actId="20577"/>
          <ac:spMkLst>
            <pc:docMk/>
            <pc:sldMk cId="2759858787" sldId="316"/>
            <ac:spMk id="3" creationId="{0963CFA4-4506-FA65-AE27-87DBB787CE99}"/>
          </ac:spMkLst>
        </pc:spChg>
      </pc:sldChg>
      <pc:sldChg chg="addSp modSp add mod replId setBg">
        <pc:chgData name="sveva.delgatto@unimc.it" userId="S::sveva.delgatto@unimc.it::b0dff882-4194-43a0-8b10-1068c4ea61a2" providerId="AD" clId="Web-{F18C1B40-E0AA-B26E-C2B0-4A3D39B6171F}" dt="2024-02-12T10:20:00.956" v="226"/>
        <pc:sldMkLst>
          <pc:docMk/>
          <pc:sldMk cId="328467580" sldId="317"/>
        </pc:sldMkLst>
        <pc:spChg chg="mod">
          <ac:chgData name="sveva.delgatto@unimc.it" userId="S::sveva.delgatto@unimc.it::b0dff882-4194-43a0-8b10-1068c4ea61a2" providerId="AD" clId="Web-{F18C1B40-E0AA-B26E-C2B0-4A3D39B6171F}" dt="2024-02-12T10:20:00.956" v="226"/>
          <ac:spMkLst>
            <pc:docMk/>
            <pc:sldMk cId="328467580" sldId="317"/>
            <ac:spMk id="2" creationId="{A15E5D8D-BBD9-E951-7619-743A18544C82}"/>
          </ac:spMkLst>
        </pc:spChg>
        <pc:spChg chg="mod">
          <ac:chgData name="sveva.delgatto@unimc.it" userId="S::sveva.delgatto@unimc.it::b0dff882-4194-43a0-8b10-1068c4ea61a2" providerId="AD" clId="Web-{F18C1B40-E0AA-B26E-C2B0-4A3D39B6171F}" dt="2024-02-12T10:20:00.956" v="226"/>
          <ac:spMkLst>
            <pc:docMk/>
            <pc:sldMk cId="328467580" sldId="317"/>
            <ac:spMk id="3" creationId="{B65BF6C7-D852-53A2-3B86-5919C1C1D29E}"/>
          </ac:spMkLst>
        </pc:spChg>
        <pc:spChg chg="add">
          <ac:chgData name="sveva.delgatto@unimc.it" userId="S::sveva.delgatto@unimc.it::b0dff882-4194-43a0-8b10-1068c4ea61a2" providerId="AD" clId="Web-{F18C1B40-E0AA-B26E-C2B0-4A3D39B6171F}" dt="2024-02-12T10:20:00.956" v="226"/>
          <ac:spMkLst>
            <pc:docMk/>
            <pc:sldMk cId="328467580" sldId="317"/>
            <ac:spMk id="8" creationId="{777A147A-9ED8-46B4-8660-1B3C2AA880B5}"/>
          </ac:spMkLst>
        </pc:spChg>
        <pc:spChg chg="add">
          <ac:chgData name="sveva.delgatto@unimc.it" userId="S::sveva.delgatto@unimc.it::b0dff882-4194-43a0-8b10-1068c4ea61a2" providerId="AD" clId="Web-{F18C1B40-E0AA-B26E-C2B0-4A3D39B6171F}" dt="2024-02-12T10:20:00.956" v="226"/>
          <ac:spMkLst>
            <pc:docMk/>
            <pc:sldMk cId="328467580" sldId="317"/>
            <ac:spMk id="10" creationId="{5D6C15A0-C087-4593-8414-2B4EC1CDC3DE}"/>
          </ac:spMkLst>
        </pc:spChg>
      </pc:sldChg>
      <pc:sldChg chg="addSp delSp modSp new del">
        <pc:chgData name="sveva.delgatto@unimc.it" userId="S::sveva.delgatto@unimc.it::b0dff882-4194-43a0-8b10-1068c4ea61a2" providerId="AD" clId="Web-{F18C1B40-E0AA-B26E-C2B0-4A3D39B6171F}" dt="2024-02-12T11:07:59.481" v="484"/>
        <pc:sldMkLst>
          <pc:docMk/>
          <pc:sldMk cId="1496081745" sldId="318"/>
        </pc:sldMkLst>
        <pc:spChg chg="mod">
          <ac:chgData name="sveva.delgatto@unimc.it" userId="S::sveva.delgatto@unimc.it::b0dff882-4194-43a0-8b10-1068c4ea61a2" providerId="AD" clId="Web-{F18C1B40-E0AA-B26E-C2B0-4A3D39B6171F}" dt="2024-02-12T11:07:56.262" v="481" actId="20577"/>
          <ac:spMkLst>
            <pc:docMk/>
            <pc:sldMk cId="1496081745" sldId="318"/>
            <ac:spMk id="2" creationId="{0C1AB16E-0D53-1C6C-A886-C46B431C241A}"/>
          </ac:spMkLst>
        </pc:spChg>
        <pc:spChg chg="add del">
          <ac:chgData name="sveva.delgatto@unimc.it" userId="S::sveva.delgatto@unimc.it::b0dff882-4194-43a0-8b10-1068c4ea61a2" providerId="AD" clId="Web-{F18C1B40-E0AA-B26E-C2B0-4A3D39B6171F}" dt="2024-02-12T11:07:58.262" v="483"/>
          <ac:spMkLst>
            <pc:docMk/>
            <pc:sldMk cId="1496081745" sldId="318"/>
            <ac:spMk id="3" creationId="{7D2FC2A2-C07B-9B88-C107-2B28D9D52EA7}"/>
          </ac:spMkLst>
        </pc:spChg>
        <pc:picChg chg="add del mod ord">
          <ac:chgData name="sveva.delgatto@unimc.it" userId="S::sveva.delgatto@unimc.it::b0dff882-4194-43a0-8b10-1068c4ea61a2" providerId="AD" clId="Web-{F18C1B40-E0AA-B26E-C2B0-4A3D39B6171F}" dt="2024-02-12T11:07:58.262" v="483"/>
          <ac:picMkLst>
            <pc:docMk/>
            <pc:sldMk cId="1496081745" sldId="318"/>
            <ac:picMk id="4" creationId="{332CCFC5-E2AD-1456-B5B4-245AF8F8BEDF}"/>
          </ac:picMkLst>
        </pc:picChg>
      </pc:sldChg>
      <pc:sldChg chg="addSp delSp modSp new mod ord setBg">
        <pc:chgData name="sveva.delgatto@unimc.it" userId="S::sveva.delgatto@unimc.it::b0dff882-4194-43a0-8b10-1068c4ea61a2" providerId="AD" clId="Web-{F18C1B40-E0AA-B26E-C2B0-4A3D39B6171F}" dt="2024-02-12T11:11:13.909" v="516"/>
        <pc:sldMkLst>
          <pc:docMk/>
          <pc:sldMk cId="3773139921" sldId="318"/>
        </pc:sldMkLst>
        <pc:spChg chg="mod">
          <ac:chgData name="sveva.delgatto@unimc.it" userId="S::sveva.delgatto@unimc.it::b0dff882-4194-43a0-8b10-1068c4ea61a2" providerId="AD" clId="Web-{F18C1B40-E0AA-B26E-C2B0-4A3D39B6171F}" dt="2024-02-12T11:09:42.781" v="505"/>
          <ac:spMkLst>
            <pc:docMk/>
            <pc:sldMk cId="3773139921" sldId="318"/>
            <ac:spMk id="2" creationId="{7714BA24-7A41-9302-3B73-AF99333D2A39}"/>
          </ac:spMkLst>
        </pc:spChg>
        <pc:spChg chg="add del mod">
          <ac:chgData name="sveva.delgatto@unimc.it" userId="S::sveva.delgatto@unimc.it::b0dff882-4194-43a0-8b10-1068c4ea61a2" providerId="AD" clId="Web-{F18C1B40-E0AA-B26E-C2B0-4A3D39B6171F}" dt="2024-02-12T11:09:49.328" v="509" actId="20577"/>
          <ac:spMkLst>
            <pc:docMk/>
            <pc:sldMk cId="3773139921" sldId="318"/>
            <ac:spMk id="3" creationId="{337E1A4C-3D66-CC2E-6E0D-8C0D0059FB8C}"/>
          </ac:spMkLst>
        </pc:spChg>
        <pc:spChg chg="add">
          <ac:chgData name="sveva.delgatto@unimc.it" userId="S::sveva.delgatto@unimc.it::b0dff882-4194-43a0-8b10-1068c4ea61a2" providerId="AD" clId="Web-{F18C1B40-E0AA-B26E-C2B0-4A3D39B6171F}" dt="2024-02-12T11:09:42.781" v="505"/>
          <ac:spMkLst>
            <pc:docMk/>
            <pc:sldMk cId="3773139921" sldId="318"/>
            <ac:spMk id="5" creationId="{907EF6B7-1338-4443-8C46-6A318D952DFD}"/>
          </ac:spMkLst>
        </pc:spChg>
        <pc:spChg chg="add">
          <ac:chgData name="sveva.delgatto@unimc.it" userId="S::sveva.delgatto@unimc.it::b0dff882-4194-43a0-8b10-1068c4ea61a2" providerId="AD" clId="Web-{F18C1B40-E0AA-B26E-C2B0-4A3D39B6171F}" dt="2024-02-12T11:09:42.781" v="505"/>
          <ac:spMkLst>
            <pc:docMk/>
            <pc:sldMk cId="3773139921" sldId="318"/>
            <ac:spMk id="10" creationId="{DAAE4CDD-124C-4DCF-9584-B6033B545DD5}"/>
          </ac:spMkLst>
        </pc:spChg>
        <pc:spChg chg="add">
          <ac:chgData name="sveva.delgatto@unimc.it" userId="S::sveva.delgatto@unimc.it::b0dff882-4194-43a0-8b10-1068c4ea61a2" providerId="AD" clId="Web-{F18C1B40-E0AA-B26E-C2B0-4A3D39B6171F}" dt="2024-02-12T11:09:42.781" v="505"/>
          <ac:spMkLst>
            <pc:docMk/>
            <pc:sldMk cId="3773139921" sldId="318"/>
            <ac:spMk id="12" creationId="{081E4A58-353D-44AE-B2FC-2A74E2E400F7}"/>
          </ac:spMkLst>
        </pc:spChg>
        <pc:grpChg chg="add del">
          <ac:chgData name="sveva.delgatto@unimc.it" userId="S::sveva.delgatto@unimc.it::b0dff882-4194-43a0-8b10-1068c4ea61a2" providerId="AD" clId="Web-{F18C1B40-E0AA-B26E-C2B0-4A3D39B6171F}" dt="2024-02-12T11:09:36.828" v="504"/>
          <ac:grpSpMkLst>
            <pc:docMk/>
            <pc:sldMk cId="3773139921" sldId="318"/>
            <ac:grpSpMk id="8" creationId="{21FDCCC3-920F-43F6-DD97-D9B994520297}"/>
          </ac:grpSpMkLst>
        </pc:grpChg>
      </pc:sldChg>
      <pc:sldChg chg="addSp modSp new del mod setBg">
        <pc:chgData name="sveva.delgatto@unimc.it" userId="S::sveva.delgatto@unimc.it::b0dff882-4194-43a0-8b10-1068c4ea61a2" providerId="AD" clId="Web-{F18C1B40-E0AA-B26E-C2B0-4A3D39B6171F}" dt="2024-02-12T11:09:23.577" v="501"/>
        <pc:sldMkLst>
          <pc:docMk/>
          <pc:sldMk cId="4235573895" sldId="318"/>
        </pc:sldMkLst>
        <pc:spChg chg="mod">
          <ac:chgData name="sveva.delgatto@unimc.it" userId="S::sveva.delgatto@unimc.it::b0dff882-4194-43a0-8b10-1068c4ea61a2" providerId="AD" clId="Web-{F18C1B40-E0AA-B26E-C2B0-4A3D39B6171F}" dt="2024-02-12T11:09:09.889" v="500"/>
          <ac:spMkLst>
            <pc:docMk/>
            <pc:sldMk cId="4235573895" sldId="318"/>
            <ac:spMk id="2" creationId="{7434CD58-8874-1836-7508-1673F33C2F33}"/>
          </ac:spMkLst>
        </pc:spChg>
        <pc:spChg chg="mod ord">
          <ac:chgData name="sveva.delgatto@unimc.it" userId="S::sveva.delgatto@unimc.it::b0dff882-4194-43a0-8b10-1068c4ea61a2" providerId="AD" clId="Web-{F18C1B40-E0AA-B26E-C2B0-4A3D39B6171F}" dt="2024-02-12T11:09:09.889" v="500"/>
          <ac:spMkLst>
            <pc:docMk/>
            <pc:sldMk cId="4235573895" sldId="318"/>
            <ac:spMk id="3" creationId="{66A8D8D2-B89C-08E3-4AA2-F37149FAD79C}"/>
          </ac:spMkLst>
        </pc:spChg>
        <pc:grpChg chg="add">
          <ac:chgData name="sveva.delgatto@unimc.it" userId="S::sveva.delgatto@unimc.it::b0dff882-4194-43a0-8b10-1068c4ea61a2" providerId="AD" clId="Web-{F18C1B40-E0AA-B26E-C2B0-4A3D39B6171F}" dt="2024-02-12T11:09:09.889" v="500"/>
          <ac:grpSpMkLst>
            <pc:docMk/>
            <pc:sldMk cId="4235573895" sldId="318"/>
            <ac:grpSpMk id="9" creationId="{9AF08BBE-71A7-AEFC-F970-93C6BF79B380}"/>
          </ac:grpSpMkLst>
        </pc:grpChg>
        <pc:picChg chg="add mod">
          <ac:chgData name="sveva.delgatto@unimc.it" userId="S::sveva.delgatto@unimc.it::b0dff882-4194-43a0-8b10-1068c4ea61a2" providerId="AD" clId="Web-{F18C1B40-E0AA-B26E-C2B0-4A3D39B6171F}" dt="2024-02-12T11:09:09.889" v="500"/>
          <ac:picMkLst>
            <pc:docMk/>
            <pc:sldMk cId="4235573895" sldId="318"/>
            <ac:picMk id="4" creationId="{D58FA805-8449-A054-3ECB-B89D0B3963E5}"/>
          </ac:picMkLst>
        </pc:picChg>
      </pc:sldChg>
      <pc:sldChg chg="modSp add replId">
        <pc:chgData name="sveva.delgatto@unimc.it" userId="S::sveva.delgatto@unimc.it::b0dff882-4194-43a0-8b10-1068c4ea61a2" providerId="AD" clId="Web-{F18C1B40-E0AA-B26E-C2B0-4A3D39B6171F}" dt="2024-02-12T11:16:38.465" v="550" actId="14100"/>
        <pc:sldMkLst>
          <pc:docMk/>
          <pc:sldMk cId="1207730243" sldId="319"/>
        </pc:sldMkLst>
        <pc:spChg chg="mod">
          <ac:chgData name="sveva.delgatto@unimc.it" userId="S::sveva.delgatto@unimc.it::b0dff882-4194-43a0-8b10-1068c4ea61a2" providerId="AD" clId="Web-{F18C1B40-E0AA-B26E-C2B0-4A3D39B6171F}" dt="2024-02-12T11:16:38.465" v="550" actId="14100"/>
          <ac:spMkLst>
            <pc:docMk/>
            <pc:sldMk cId="1207730243" sldId="319"/>
            <ac:spMk id="3" creationId="{83AE234B-E22C-CB52-E711-35465C5708B5}"/>
          </ac:spMkLst>
        </pc:spChg>
      </pc:sldChg>
      <pc:sldChg chg="addSp delSp modSp add replId">
        <pc:chgData name="sveva.delgatto@unimc.it" userId="S::sveva.delgatto@unimc.it::b0dff882-4194-43a0-8b10-1068c4ea61a2" providerId="AD" clId="Web-{F18C1B40-E0AA-B26E-C2B0-4A3D39B6171F}" dt="2024-02-12T11:20:55.676" v="581"/>
        <pc:sldMkLst>
          <pc:docMk/>
          <pc:sldMk cId="1541647361" sldId="320"/>
        </pc:sldMkLst>
        <pc:spChg chg="mod">
          <ac:chgData name="sveva.delgatto@unimc.it" userId="S::sveva.delgatto@unimc.it::b0dff882-4194-43a0-8b10-1068c4ea61a2" providerId="AD" clId="Web-{F18C1B40-E0AA-B26E-C2B0-4A3D39B6171F}" dt="2024-02-12T11:20:55.676" v="581"/>
          <ac:spMkLst>
            <pc:docMk/>
            <pc:sldMk cId="1541647361" sldId="320"/>
            <ac:spMk id="2" creationId="{81D5654D-4CD8-95A0-C43D-998C119D1D34}"/>
          </ac:spMkLst>
        </pc:spChg>
        <pc:spChg chg="mod">
          <ac:chgData name="sveva.delgatto@unimc.it" userId="S::sveva.delgatto@unimc.it::b0dff882-4194-43a0-8b10-1068c4ea61a2" providerId="AD" clId="Web-{F18C1B40-E0AA-B26E-C2B0-4A3D39B6171F}" dt="2024-02-12T11:20:55.676" v="581"/>
          <ac:spMkLst>
            <pc:docMk/>
            <pc:sldMk cId="1541647361" sldId="320"/>
            <ac:spMk id="3" creationId="{B841C9B6-A7F0-53E6-83E0-799F11EE111B}"/>
          </ac:spMkLst>
        </pc:spChg>
        <pc:spChg chg="add">
          <ac:chgData name="sveva.delgatto@unimc.it" userId="S::sveva.delgatto@unimc.it::b0dff882-4194-43a0-8b10-1068c4ea61a2" providerId="AD" clId="Web-{F18C1B40-E0AA-B26E-C2B0-4A3D39B6171F}" dt="2024-02-12T11:20:55.676" v="581"/>
          <ac:spMkLst>
            <pc:docMk/>
            <pc:sldMk cId="1541647361" sldId="320"/>
            <ac:spMk id="16" creationId="{2C61293E-6EBE-43EF-A52C-9BEBFD7679D4}"/>
          </ac:spMkLst>
        </pc:spChg>
        <pc:spChg chg="add">
          <ac:chgData name="sveva.delgatto@unimc.it" userId="S::sveva.delgatto@unimc.it::b0dff882-4194-43a0-8b10-1068c4ea61a2" providerId="AD" clId="Web-{F18C1B40-E0AA-B26E-C2B0-4A3D39B6171F}" dt="2024-02-12T11:20:55.676" v="581"/>
          <ac:spMkLst>
            <pc:docMk/>
            <pc:sldMk cId="1541647361" sldId="320"/>
            <ac:spMk id="18" creationId="{21540236-BFD5-4A9D-8840-4703E7F76825}"/>
          </ac:spMkLst>
        </pc:spChg>
        <pc:grpChg chg="del">
          <ac:chgData name="sveva.delgatto@unimc.it" userId="S::sveva.delgatto@unimc.it::b0dff882-4194-43a0-8b10-1068c4ea61a2" providerId="AD" clId="Web-{F18C1B40-E0AA-B26E-C2B0-4A3D39B6171F}" dt="2024-02-12T11:20:55.676" v="581"/>
          <ac:grpSpMkLst>
            <pc:docMk/>
            <pc:sldMk cId="1541647361" sldId="320"/>
            <ac:grpSpMk id="9" creationId="{5EFBDE31-BB3E-6CFC-23CD-B5976DA38438}"/>
          </ac:grpSpMkLst>
        </pc:grpChg>
        <pc:picChg chg="mod">
          <ac:chgData name="sveva.delgatto@unimc.it" userId="S::sveva.delgatto@unimc.it::b0dff882-4194-43a0-8b10-1068c4ea61a2" providerId="AD" clId="Web-{F18C1B40-E0AA-B26E-C2B0-4A3D39B6171F}" dt="2024-02-12T11:20:55.676" v="581"/>
          <ac:picMkLst>
            <pc:docMk/>
            <pc:sldMk cId="1541647361" sldId="320"/>
            <ac:picMk id="5" creationId="{17B10C60-C324-EEC6-1F4D-7A9266F8BBC9}"/>
          </ac:picMkLst>
        </pc:picChg>
      </pc:sldChg>
      <pc:sldChg chg="addSp delSp modSp add replId">
        <pc:chgData name="sveva.delgatto@unimc.it" userId="S::sveva.delgatto@unimc.it::b0dff882-4194-43a0-8b10-1068c4ea61a2" providerId="AD" clId="Web-{F18C1B40-E0AA-B26E-C2B0-4A3D39B6171F}" dt="2024-02-12T11:21:33.240" v="587"/>
        <pc:sldMkLst>
          <pc:docMk/>
          <pc:sldMk cId="2543157798" sldId="321"/>
        </pc:sldMkLst>
        <pc:spChg chg="mod ord">
          <ac:chgData name="sveva.delgatto@unimc.it" userId="S::sveva.delgatto@unimc.it::b0dff882-4194-43a0-8b10-1068c4ea61a2" providerId="AD" clId="Web-{F18C1B40-E0AA-B26E-C2B0-4A3D39B6171F}" dt="2024-02-12T11:21:33.240" v="587"/>
          <ac:spMkLst>
            <pc:docMk/>
            <pc:sldMk cId="2543157798" sldId="321"/>
            <ac:spMk id="2" creationId="{81D5654D-4CD8-95A0-C43D-998C119D1D34}"/>
          </ac:spMkLst>
        </pc:spChg>
        <pc:spChg chg="mod">
          <ac:chgData name="sveva.delgatto@unimc.it" userId="S::sveva.delgatto@unimc.it::b0dff882-4194-43a0-8b10-1068c4ea61a2" providerId="AD" clId="Web-{F18C1B40-E0AA-B26E-C2B0-4A3D39B6171F}" dt="2024-02-12T11:21:33.240" v="587"/>
          <ac:spMkLst>
            <pc:docMk/>
            <pc:sldMk cId="2543157798" sldId="321"/>
            <ac:spMk id="3" creationId="{B841C9B6-A7F0-53E6-83E0-799F11EE111B}"/>
          </ac:spMkLst>
        </pc:spChg>
        <pc:spChg chg="del">
          <ac:chgData name="sveva.delgatto@unimc.it" userId="S::sveva.delgatto@unimc.it::b0dff882-4194-43a0-8b10-1068c4ea61a2" providerId="AD" clId="Web-{F18C1B40-E0AA-B26E-C2B0-4A3D39B6171F}" dt="2024-02-12T11:21:33.240" v="587"/>
          <ac:spMkLst>
            <pc:docMk/>
            <pc:sldMk cId="2543157798" sldId="321"/>
            <ac:spMk id="16" creationId="{2C61293E-6EBE-43EF-A52C-9BEBFD7679D4}"/>
          </ac:spMkLst>
        </pc:spChg>
        <pc:spChg chg="del">
          <ac:chgData name="sveva.delgatto@unimc.it" userId="S::sveva.delgatto@unimc.it::b0dff882-4194-43a0-8b10-1068c4ea61a2" providerId="AD" clId="Web-{F18C1B40-E0AA-B26E-C2B0-4A3D39B6171F}" dt="2024-02-12T11:21:33.240" v="587"/>
          <ac:spMkLst>
            <pc:docMk/>
            <pc:sldMk cId="2543157798" sldId="321"/>
            <ac:spMk id="18" creationId="{21540236-BFD5-4A9D-8840-4703E7F76825}"/>
          </ac:spMkLst>
        </pc:spChg>
        <pc:spChg chg="add">
          <ac:chgData name="sveva.delgatto@unimc.it" userId="S::sveva.delgatto@unimc.it::b0dff882-4194-43a0-8b10-1068c4ea61a2" providerId="AD" clId="Web-{F18C1B40-E0AA-B26E-C2B0-4A3D39B6171F}" dt="2024-02-12T11:21:33.240" v="587"/>
          <ac:spMkLst>
            <pc:docMk/>
            <pc:sldMk cId="2543157798" sldId="321"/>
            <ac:spMk id="23" creationId="{04812C46-200A-4DEB-A05E-3ED6C68C2387}"/>
          </ac:spMkLst>
        </pc:spChg>
        <pc:spChg chg="add">
          <ac:chgData name="sveva.delgatto@unimc.it" userId="S::sveva.delgatto@unimc.it::b0dff882-4194-43a0-8b10-1068c4ea61a2" providerId="AD" clId="Web-{F18C1B40-E0AA-B26E-C2B0-4A3D39B6171F}" dt="2024-02-12T11:21:33.240" v="587"/>
          <ac:spMkLst>
            <pc:docMk/>
            <pc:sldMk cId="2543157798" sldId="321"/>
            <ac:spMk id="25" creationId="{D1EA859B-E555-4109-94F3-6700E046E008}"/>
          </ac:spMkLst>
        </pc:spChg>
        <pc:picChg chg="mod">
          <ac:chgData name="sveva.delgatto@unimc.it" userId="S::sveva.delgatto@unimc.it::b0dff882-4194-43a0-8b10-1068c4ea61a2" providerId="AD" clId="Web-{F18C1B40-E0AA-B26E-C2B0-4A3D39B6171F}" dt="2024-02-12T11:21:33.240" v="587"/>
          <ac:picMkLst>
            <pc:docMk/>
            <pc:sldMk cId="2543157798" sldId="321"/>
            <ac:picMk id="5" creationId="{17B10C60-C324-EEC6-1F4D-7A9266F8BBC9}"/>
          </ac:picMkLst>
        </pc:picChg>
      </pc:sldChg>
    </pc:docChg>
  </pc:docChgLst>
  <pc:docChgLst>
    <pc:chgData name="sveva.delgatto@unimc.it" userId="S::sveva.delgatto@unimc.it::b0dff882-4194-43a0-8b10-1068c4ea61a2" providerId="AD" clId="Web-{E8828E65-847C-5706-940E-8DF015E552BE}"/>
    <pc:docChg chg="modSld">
      <pc:chgData name="sveva.delgatto@unimc.it" userId="S::sveva.delgatto@unimc.it::b0dff882-4194-43a0-8b10-1068c4ea61a2" providerId="AD" clId="Web-{E8828E65-847C-5706-940E-8DF015E552BE}" dt="2024-02-20T09:58:44.801" v="4" actId="20577"/>
      <pc:docMkLst>
        <pc:docMk/>
      </pc:docMkLst>
      <pc:sldChg chg="modSp">
        <pc:chgData name="sveva.delgatto@unimc.it" userId="S::sveva.delgatto@unimc.it::b0dff882-4194-43a0-8b10-1068c4ea61a2" providerId="AD" clId="Web-{E8828E65-847C-5706-940E-8DF015E552BE}" dt="2024-02-20T09:57:55.329" v="0" actId="20577"/>
        <pc:sldMkLst>
          <pc:docMk/>
          <pc:sldMk cId="2346689391" sldId="313"/>
        </pc:sldMkLst>
        <pc:spChg chg="mod">
          <ac:chgData name="sveva.delgatto@unimc.it" userId="S::sveva.delgatto@unimc.it::b0dff882-4194-43a0-8b10-1068c4ea61a2" providerId="AD" clId="Web-{E8828E65-847C-5706-940E-8DF015E552BE}" dt="2024-02-20T09:57:55.329" v="0" actId="20577"/>
          <ac:spMkLst>
            <pc:docMk/>
            <pc:sldMk cId="2346689391" sldId="313"/>
            <ac:spMk id="3" creationId="{B89A7B4C-9C58-0F51-8281-8A2319CF471F}"/>
          </ac:spMkLst>
        </pc:spChg>
      </pc:sldChg>
      <pc:sldChg chg="modSp">
        <pc:chgData name="sveva.delgatto@unimc.it" userId="S::sveva.delgatto@unimc.it::b0dff882-4194-43a0-8b10-1068c4ea61a2" providerId="AD" clId="Web-{E8828E65-847C-5706-940E-8DF015E552BE}" dt="2024-02-20T09:58:08.205" v="1" actId="20577"/>
        <pc:sldMkLst>
          <pc:docMk/>
          <pc:sldMk cId="521146919" sldId="314"/>
        </pc:sldMkLst>
        <pc:spChg chg="mod">
          <ac:chgData name="sveva.delgatto@unimc.it" userId="S::sveva.delgatto@unimc.it::b0dff882-4194-43a0-8b10-1068c4ea61a2" providerId="AD" clId="Web-{E8828E65-847C-5706-940E-8DF015E552BE}" dt="2024-02-20T09:58:08.205" v="1" actId="20577"/>
          <ac:spMkLst>
            <pc:docMk/>
            <pc:sldMk cId="521146919" sldId="314"/>
            <ac:spMk id="3" creationId="{BF590CDA-85EC-4A4B-4B9F-C6ABB0260348}"/>
          </ac:spMkLst>
        </pc:spChg>
      </pc:sldChg>
      <pc:sldChg chg="modSp">
        <pc:chgData name="sveva.delgatto@unimc.it" userId="S::sveva.delgatto@unimc.it::b0dff882-4194-43a0-8b10-1068c4ea61a2" providerId="AD" clId="Web-{E8828E65-847C-5706-940E-8DF015E552BE}" dt="2024-02-20T09:58:18.174" v="2" actId="20577"/>
        <pc:sldMkLst>
          <pc:docMk/>
          <pc:sldMk cId="3799674373" sldId="315"/>
        </pc:sldMkLst>
        <pc:spChg chg="mod">
          <ac:chgData name="sveva.delgatto@unimc.it" userId="S::sveva.delgatto@unimc.it::b0dff882-4194-43a0-8b10-1068c4ea61a2" providerId="AD" clId="Web-{E8828E65-847C-5706-940E-8DF015E552BE}" dt="2024-02-20T09:58:18.174" v="2" actId="20577"/>
          <ac:spMkLst>
            <pc:docMk/>
            <pc:sldMk cId="3799674373" sldId="315"/>
            <ac:spMk id="3" creationId="{453DB1BE-49F3-E594-020F-57D1854D5DA4}"/>
          </ac:spMkLst>
        </pc:spChg>
      </pc:sldChg>
      <pc:sldChg chg="modSp">
        <pc:chgData name="sveva.delgatto@unimc.it" userId="S::sveva.delgatto@unimc.it::b0dff882-4194-43a0-8b10-1068c4ea61a2" providerId="AD" clId="Web-{E8828E65-847C-5706-940E-8DF015E552BE}" dt="2024-02-20T09:58:44.801" v="4" actId="20577"/>
        <pc:sldMkLst>
          <pc:docMk/>
          <pc:sldMk cId="3947605833" sldId="336"/>
        </pc:sldMkLst>
        <pc:spChg chg="mod">
          <ac:chgData name="sveva.delgatto@unimc.it" userId="S::sveva.delgatto@unimc.it::b0dff882-4194-43a0-8b10-1068c4ea61a2" providerId="AD" clId="Web-{E8828E65-847C-5706-940E-8DF015E552BE}" dt="2024-02-20T09:58:44.801" v="4" actId="20577"/>
          <ac:spMkLst>
            <pc:docMk/>
            <pc:sldMk cId="3947605833" sldId="336"/>
            <ac:spMk id="3" creationId="{453DB1BE-49F3-E594-020F-57D1854D5DA4}"/>
          </ac:spMkLst>
        </pc:spChg>
      </pc:sldChg>
    </pc:docChg>
  </pc:docChgLst>
  <pc:docChgLst>
    <pc:chgData name="sveva.delgatto@unimc.it" userId="S::sveva.delgatto@unimc.it::b0dff882-4194-43a0-8b10-1068c4ea61a2" providerId="AD" clId="Web-{CE0B3533-A2B4-679A-7AFF-B66323910ADF}"/>
    <pc:docChg chg="addSld modSld sldOrd">
      <pc:chgData name="sveva.delgatto@unimc.it" userId="S::sveva.delgatto@unimc.it::b0dff882-4194-43a0-8b10-1068c4ea61a2" providerId="AD" clId="Web-{CE0B3533-A2B4-679A-7AFF-B66323910ADF}" dt="2024-02-14T12:43:32.440" v="395" actId="20577"/>
      <pc:docMkLst>
        <pc:docMk/>
      </pc:docMkLst>
      <pc:sldChg chg="modSp">
        <pc:chgData name="sveva.delgatto@unimc.it" userId="S::sveva.delgatto@unimc.it::b0dff882-4194-43a0-8b10-1068c4ea61a2" providerId="AD" clId="Web-{CE0B3533-A2B4-679A-7AFF-B66323910ADF}" dt="2024-02-14T11:57:24.647" v="2" actId="20577"/>
        <pc:sldMkLst>
          <pc:docMk/>
          <pc:sldMk cId="3865293866" sldId="257"/>
        </pc:sldMkLst>
        <pc:spChg chg="mod">
          <ac:chgData name="sveva.delgatto@unimc.it" userId="S::sveva.delgatto@unimc.it::b0dff882-4194-43a0-8b10-1068c4ea61a2" providerId="AD" clId="Web-{CE0B3533-A2B4-679A-7AFF-B66323910ADF}" dt="2024-02-14T11:57:24.647" v="2" actId="20577"/>
          <ac:spMkLst>
            <pc:docMk/>
            <pc:sldMk cId="3865293866" sldId="257"/>
            <ac:spMk id="3" creationId="{959615F3-045F-7F96-E1B6-4397A4A6A0F6}"/>
          </ac:spMkLst>
        </pc:spChg>
      </pc:sldChg>
      <pc:sldChg chg="delSp modSp">
        <pc:chgData name="sveva.delgatto@unimc.it" userId="S::sveva.delgatto@unimc.it::b0dff882-4194-43a0-8b10-1068c4ea61a2" providerId="AD" clId="Web-{CE0B3533-A2B4-679A-7AFF-B66323910ADF}" dt="2024-02-14T11:57:59.961" v="9" actId="20577"/>
        <pc:sldMkLst>
          <pc:docMk/>
          <pc:sldMk cId="823071438" sldId="258"/>
        </pc:sldMkLst>
        <pc:spChg chg="mod">
          <ac:chgData name="sveva.delgatto@unimc.it" userId="S::sveva.delgatto@unimc.it::b0dff882-4194-43a0-8b10-1068c4ea61a2" providerId="AD" clId="Web-{CE0B3533-A2B4-679A-7AFF-B66323910ADF}" dt="2024-02-14T11:57:59.961" v="9" actId="20577"/>
          <ac:spMkLst>
            <pc:docMk/>
            <pc:sldMk cId="823071438" sldId="258"/>
            <ac:spMk id="3" creationId="{9EF9B1A8-73F9-6820-7C83-D357DE84E500}"/>
          </ac:spMkLst>
        </pc:spChg>
        <pc:spChg chg="del">
          <ac:chgData name="sveva.delgatto@unimc.it" userId="S::sveva.delgatto@unimc.it::b0dff882-4194-43a0-8b10-1068c4ea61a2" providerId="AD" clId="Web-{CE0B3533-A2B4-679A-7AFF-B66323910ADF}" dt="2024-02-14T11:56:42.396" v="0"/>
          <ac:spMkLst>
            <pc:docMk/>
            <pc:sldMk cId="823071438" sldId="258"/>
            <ac:spMk id="4" creationId="{53E24BB7-0997-0C2C-2A93-34501DCD072E}"/>
          </ac:spMkLst>
        </pc:spChg>
      </pc:sldChg>
      <pc:sldChg chg="modSp">
        <pc:chgData name="sveva.delgatto@unimc.it" userId="S::sveva.delgatto@unimc.it::b0dff882-4194-43a0-8b10-1068c4ea61a2" providerId="AD" clId="Web-{CE0B3533-A2B4-679A-7AFF-B66323910ADF}" dt="2024-02-14T11:59:27.543" v="22" actId="20577"/>
        <pc:sldMkLst>
          <pc:docMk/>
          <pc:sldMk cId="1363803478" sldId="259"/>
        </pc:sldMkLst>
        <pc:spChg chg="mod">
          <ac:chgData name="sveva.delgatto@unimc.it" userId="S::sveva.delgatto@unimc.it::b0dff882-4194-43a0-8b10-1068c4ea61a2" providerId="AD" clId="Web-{CE0B3533-A2B4-679A-7AFF-B66323910ADF}" dt="2024-02-14T11:59:27.543" v="22" actId="20577"/>
          <ac:spMkLst>
            <pc:docMk/>
            <pc:sldMk cId="1363803478" sldId="259"/>
            <ac:spMk id="3" creationId="{DC14A9C0-E6DB-DF98-19C4-E52527DAB490}"/>
          </ac:spMkLst>
        </pc:spChg>
      </pc:sldChg>
      <pc:sldChg chg="modSp">
        <pc:chgData name="sveva.delgatto@unimc.it" userId="S::sveva.delgatto@unimc.it::b0dff882-4194-43a0-8b10-1068c4ea61a2" providerId="AD" clId="Web-{CE0B3533-A2B4-679A-7AFF-B66323910ADF}" dt="2024-02-14T12:00:15.279" v="29" actId="20577"/>
        <pc:sldMkLst>
          <pc:docMk/>
          <pc:sldMk cId="1096283338" sldId="260"/>
        </pc:sldMkLst>
        <pc:spChg chg="mod">
          <ac:chgData name="sveva.delgatto@unimc.it" userId="S::sveva.delgatto@unimc.it::b0dff882-4194-43a0-8b10-1068c4ea61a2" providerId="AD" clId="Web-{CE0B3533-A2B4-679A-7AFF-B66323910ADF}" dt="2024-02-14T11:59:38.871" v="24" actId="20577"/>
          <ac:spMkLst>
            <pc:docMk/>
            <pc:sldMk cId="1096283338" sldId="260"/>
            <ac:spMk id="2" creationId="{96D67204-2D27-B231-05CC-DCB981300F15}"/>
          </ac:spMkLst>
        </pc:spChg>
        <pc:spChg chg="mod">
          <ac:chgData name="sveva.delgatto@unimc.it" userId="S::sveva.delgatto@unimc.it::b0dff882-4194-43a0-8b10-1068c4ea61a2" providerId="AD" clId="Web-{CE0B3533-A2B4-679A-7AFF-B66323910ADF}" dt="2024-02-14T12:00:15.279" v="29" actId="20577"/>
          <ac:spMkLst>
            <pc:docMk/>
            <pc:sldMk cId="1096283338" sldId="260"/>
            <ac:spMk id="3" creationId="{36117496-FFA7-229E-1D46-96439B5653D9}"/>
          </ac:spMkLst>
        </pc:spChg>
      </pc:sldChg>
      <pc:sldChg chg="modSp">
        <pc:chgData name="sveva.delgatto@unimc.it" userId="S::sveva.delgatto@unimc.it::b0dff882-4194-43a0-8b10-1068c4ea61a2" providerId="AD" clId="Web-{CE0B3533-A2B4-679A-7AFF-B66323910ADF}" dt="2024-02-14T12:00:42.608" v="31" actId="20577"/>
        <pc:sldMkLst>
          <pc:docMk/>
          <pc:sldMk cId="1566343478" sldId="262"/>
        </pc:sldMkLst>
        <pc:spChg chg="mod">
          <ac:chgData name="sveva.delgatto@unimc.it" userId="S::sveva.delgatto@unimc.it::b0dff882-4194-43a0-8b10-1068c4ea61a2" providerId="AD" clId="Web-{CE0B3533-A2B4-679A-7AFF-B66323910ADF}" dt="2024-02-14T12:00:42.608" v="31" actId="20577"/>
          <ac:spMkLst>
            <pc:docMk/>
            <pc:sldMk cId="1566343478" sldId="262"/>
            <ac:spMk id="3" creationId="{90ED2BAB-9BF3-267E-9A85-D62187431A36}"/>
          </ac:spMkLst>
        </pc:spChg>
      </pc:sldChg>
      <pc:sldChg chg="modSp">
        <pc:chgData name="sveva.delgatto@unimc.it" userId="S::sveva.delgatto@unimc.it::b0dff882-4194-43a0-8b10-1068c4ea61a2" providerId="AD" clId="Web-{CE0B3533-A2B4-679A-7AFF-B66323910ADF}" dt="2024-02-14T12:02:24.049" v="46" actId="20577"/>
        <pc:sldMkLst>
          <pc:docMk/>
          <pc:sldMk cId="3901184316" sldId="263"/>
        </pc:sldMkLst>
        <pc:spChg chg="mod">
          <ac:chgData name="sveva.delgatto@unimc.it" userId="S::sveva.delgatto@unimc.it::b0dff882-4194-43a0-8b10-1068c4ea61a2" providerId="AD" clId="Web-{CE0B3533-A2B4-679A-7AFF-B66323910ADF}" dt="2024-02-14T12:01:48.392" v="41" actId="20577"/>
          <ac:spMkLst>
            <pc:docMk/>
            <pc:sldMk cId="3901184316" sldId="263"/>
            <ac:spMk id="2" creationId="{7D12C89F-A459-F776-0A6B-1C308EC551AA}"/>
          </ac:spMkLst>
        </pc:spChg>
        <pc:spChg chg="mod">
          <ac:chgData name="sveva.delgatto@unimc.it" userId="S::sveva.delgatto@unimc.it::b0dff882-4194-43a0-8b10-1068c4ea61a2" providerId="AD" clId="Web-{CE0B3533-A2B4-679A-7AFF-B66323910ADF}" dt="2024-02-14T12:02:24.049" v="46" actId="20577"/>
          <ac:spMkLst>
            <pc:docMk/>
            <pc:sldMk cId="3901184316" sldId="263"/>
            <ac:spMk id="3" creationId="{D8441308-FE57-BC5B-60DA-1C55A4D382D5}"/>
          </ac:spMkLst>
        </pc:spChg>
      </pc:sldChg>
      <pc:sldChg chg="modSp">
        <pc:chgData name="sveva.delgatto@unimc.it" userId="S::sveva.delgatto@unimc.it::b0dff882-4194-43a0-8b10-1068c4ea61a2" providerId="AD" clId="Web-{CE0B3533-A2B4-679A-7AFF-B66323910ADF}" dt="2024-02-14T12:01:41.048" v="39" actId="20577"/>
        <pc:sldMkLst>
          <pc:docMk/>
          <pc:sldMk cId="1744013730" sldId="264"/>
        </pc:sldMkLst>
        <pc:spChg chg="mod">
          <ac:chgData name="sveva.delgatto@unimc.it" userId="S::sveva.delgatto@unimc.it::b0dff882-4194-43a0-8b10-1068c4ea61a2" providerId="AD" clId="Web-{CE0B3533-A2B4-679A-7AFF-B66323910ADF}" dt="2024-02-14T12:01:12.890" v="36" actId="20577"/>
          <ac:spMkLst>
            <pc:docMk/>
            <pc:sldMk cId="1744013730" sldId="264"/>
            <ac:spMk id="2" creationId="{B70FFA15-4E13-8F08-14CB-814C29428304}"/>
          </ac:spMkLst>
        </pc:spChg>
        <pc:spChg chg="mod">
          <ac:chgData name="sveva.delgatto@unimc.it" userId="S::sveva.delgatto@unimc.it::b0dff882-4194-43a0-8b10-1068c4ea61a2" providerId="AD" clId="Web-{CE0B3533-A2B4-679A-7AFF-B66323910ADF}" dt="2024-02-14T12:01:41.048" v="39" actId="20577"/>
          <ac:spMkLst>
            <pc:docMk/>
            <pc:sldMk cId="1744013730" sldId="264"/>
            <ac:spMk id="3" creationId="{D86D7365-1B64-45EB-653B-37B6A0104175}"/>
          </ac:spMkLst>
        </pc:spChg>
      </pc:sldChg>
      <pc:sldChg chg="modSp">
        <pc:chgData name="sveva.delgatto@unimc.it" userId="S::sveva.delgatto@unimc.it::b0dff882-4194-43a0-8b10-1068c4ea61a2" providerId="AD" clId="Web-{CE0B3533-A2B4-679A-7AFF-B66323910ADF}" dt="2024-02-14T12:07:33.491" v="64" actId="20577"/>
        <pc:sldMkLst>
          <pc:docMk/>
          <pc:sldMk cId="671689273" sldId="265"/>
        </pc:sldMkLst>
        <pc:spChg chg="mod">
          <ac:chgData name="sveva.delgatto@unimc.it" userId="S::sveva.delgatto@unimc.it::b0dff882-4194-43a0-8b10-1068c4ea61a2" providerId="AD" clId="Web-{CE0B3533-A2B4-679A-7AFF-B66323910ADF}" dt="2024-02-14T12:07:33.491" v="64" actId="20577"/>
          <ac:spMkLst>
            <pc:docMk/>
            <pc:sldMk cId="671689273" sldId="265"/>
            <ac:spMk id="3" creationId="{9A575AB9-4588-5162-E0B3-A96B2056E31F}"/>
          </ac:spMkLst>
        </pc:spChg>
      </pc:sldChg>
      <pc:sldChg chg="modSp">
        <pc:chgData name="sveva.delgatto@unimc.it" userId="S::sveva.delgatto@unimc.it::b0dff882-4194-43a0-8b10-1068c4ea61a2" providerId="AD" clId="Web-{CE0B3533-A2B4-679A-7AFF-B66323910ADF}" dt="2024-02-14T12:07:52.022" v="66" actId="20577"/>
        <pc:sldMkLst>
          <pc:docMk/>
          <pc:sldMk cId="3174535694" sldId="266"/>
        </pc:sldMkLst>
        <pc:spChg chg="mod">
          <ac:chgData name="sveva.delgatto@unimc.it" userId="S::sveva.delgatto@unimc.it::b0dff882-4194-43a0-8b10-1068c4ea61a2" providerId="AD" clId="Web-{CE0B3533-A2B4-679A-7AFF-B66323910ADF}" dt="2024-02-14T12:07:52.022" v="66" actId="20577"/>
          <ac:spMkLst>
            <pc:docMk/>
            <pc:sldMk cId="3174535694" sldId="266"/>
            <ac:spMk id="3" creationId="{0963CFA4-4506-FA65-AE27-87DBB787CE99}"/>
          </ac:spMkLst>
        </pc:spChg>
      </pc:sldChg>
      <pc:sldChg chg="modSp">
        <pc:chgData name="sveva.delgatto@unimc.it" userId="S::sveva.delgatto@unimc.it::b0dff882-4194-43a0-8b10-1068c4ea61a2" providerId="AD" clId="Web-{CE0B3533-A2B4-679A-7AFF-B66323910ADF}" dt="2024-02-14T12:08:46.774" v="71" actId="20577"/>
        <pc:sldMkLst>
          <pc:docMk/>
          <pc:sldMk cId="2108542514" sldId="267"/>
        </pc:sldMkLst>
        <pc:spChg chg="mod">
          <ac:chgData name="sveva.delgatto@unimc.it" userId="S::sveva.delgatto@unimc.it::b0dff882-4194-43a0-8b10-1068c4ea61a2" providerId="AD" clId="Web-{CE0B3533-A2B4-679A-7AFF-B66323910ADF}" dt="2024-02-14T12:08:46.774" v="71" actId="20577"/>
          <ac:spMkLst>
            <pc:docMk/>
            <pc:sldMk cId="2108542514" sldId="267"/>
            <ac:spMk id="3" creationId="{B65BF6C7-D852-53A2-3B86-5919C1C1D29E}"/>
          </ac:spMkLst>
        </pc:spChg>
      </pc:sldChg>
      <pc:sldChg chg="modSp">
        <pc:chgData name="sveva.delgatto@unimc.it" userId="S::sveva.delgatto@unimc.it::b0dff882-4194-43a0-8b10-1068c4ea61a2" providerId="AD" clId="Web-{CE0B3533-A2B4-679A-7AFF-B66323910ADF}" dt="2024-02-14T12:10:18.059" v="83" actId="20577"/>
        <pc:sldMkLst>
          <pc:docMk/>
          <pc:sldMk cId="2668149564" sldId="268"/>
        </pc:sldMkLst>
        <pc:spChg chg="mod">
          <ac:chgData name="sveva.delgatto@unimc.it" userId="S::sveva.delgatto@unimc.it::b0dff882-4194-43a0-8b10-1068c4ea61a2" providerId="AD" clId="Web-{CE0B3533-A2B4-679A-7AFF-B66323910ADF}" dt="2024-02-14T12:10:18.059" v="83" actId="20577"/>
          <ac:spMkLst>
            <pc:docMk/>
            <pc:sldMk cId="2668149564" sldId="268"/>
            <ac:spMk id="3" creationId="{4755A5BE-1040-0445-FCFB-BB91FA63F32F}"/>
          </ac:spMkLst>
        </pc:spChg>
      </pc:sldChg>
      <pc:sldChg chg="modSp">
        <pc:chgData name="sveva.delgatto@unimc.it" userId="S::sveva.delgatto@unimc.it::b0dff882-4194-43a0-8b10-1068c4ea61a2" providerId="AD" clId="Web-{CE0B3533-A2B4-679A-7AFF-B66323910ADF}" dt="2024-02-14T12:13:00.580" v="101" actId="14100"/>
        <pc:sldMkLst>
          <pc:docMk/>
          <pc:sldMk cId="1773501525" sldId="269"/>
        </pc:sldMkLst>
        <pc:spChg chg="mod">
          <ac:chgData name="sveva.delgatto@unimc.it" userId="S::sveva.delgatto@unimc.it::b0dff882-4194-43a0-8b10-1068c4ea61a2" providerId="AD" clId="Web-{CE0B3533-A2B4-679A-7AFF-B66323910ADF}" dt="2024-02-14T12:13:00.580" v="101" actId="14100"/>
          <ac:spMkLst>
            <pc:docMk/>
            <pc:sldMk cId="1773501525" sldId="269"/>
            <ac:spMk id="3" creationId="{457EAEFA-A2C5-CDA6-A871-5C2EF65145A7}"/>
          </ac:spMkLst>
        </pc:spChg>
      </pc:sldChg>
      <pc:sldChg chg="modSp">
        <pc:chgData name="sveva.delgatto@unimc.it" userId="S::sveva.delgatto@unimc.it::b0dff882-4194-43a0-8b10-1068c4ea61a2" providerId="AD" clId="Web-{CE0B3533-A2B4-679A-7AFF-B66323910ADF}" dt="2024-02-14T12:11:30.045" v="93" actId="20577"/>
        <pc:sldMkLst>
          <pc:docMk/>
          <pc:sldMk cId="76405203" sldId="271"/>
        </pc:sldMkLst>
        <pc:spChg chg="mod">
          <ac:chgData name="sveva.delgatto@unimc.it" userId="S::sveva.delgatto@unimc.it::b0dff882-4194-43a0-8b10-1068c4ea61a2" providerId="AD" clId="Web-{CE0B3533-A2B4-679A-7AFF-B66323910ADF}" dt="2024-02-14T12:11:30.045" v="93" actId="20577"/>
          <ac:spMkLst>
            <pc:docMk/>
            <pc:sldMk cId="76405203" sldId="271"/>
            <ac:spMk id="3" creationId="{0C25AD45-05CD-CCD3-7EF1-EE751E94073C}"/>
          </ac:spMkLst>
        </pc:spChg>
      </pc:sldChg>
      <pc:sldChg chg="modSp">
        <pc:chgData name="sveva.delgatto@unimc.it" userId="S::sveva.delgatto@unimc.it::b0dff882-4194-43a0-8b10-1068c4ea61a2" providerId="AD" clId="Web-{CE0B3533-A2B4-679A-7AFF-B66323910ADF}" dt="2024-02-14T12:13:54.285" v="107" actId="20577"/>
        <pc:sldMkLst>
          <pc:docMk/>
          <pc:sldMk cId="462487272" sldId="273"/>
        </pc:sldMkLst>
        <pc:spChg chg="mod">
          <ac:chgData name="sveva.delgatto@unimc.it" userId="S::sveva.delgatto@unimc.it::b0dff882-4194-43a0-8b10-1068c4ea61a2" providerId="AD" clId="Web-{CE0B3533-A2B4-679A-7AFF-B66323910ADF}" dt="2024-02-14T12:13:54.285" v="107" actId="20577"/>
          <ac:spMkLst>
            <pc:docMk/>
            <pc:sldMk cId="462487272" sldId="273"/>
            <ac:spMk id="2" creationId="{DE8E6358-B104-184C-88E1-32EB521B5BB5}"/>
          </ac:spMkLst>
        </pc:spChg>
        <pc:spChg chg="mod">
          <ac:chgData name="sveva.delgatto@unimc.it" userId="S::sveva.delgatto@unimc.it::b0dff882-4194-43a0-8b10-1068c4ea61a2" providerId="AD" clId="Web-{CE0B3533-A2B4-679A-7AFF-B66323910ADF}" dt="2024-02-14T12:13:25.331" v="103" actId="20577"/>
          <ac:spMkLst>
            <pc:docMk/>
            <pc:sldMk cId="462487272" sldId="273"/>
            <ac:spMk id="3" creationId="{73B8E036-5C4B-E310-7549-59A1CABCD087}"/>
          </ac:spMkLst>
        </pc:spChg>
      </pc:sldChg>
      <pc:sldChg chg="modSp">
        <pc:chgData name="sveva.delgatto@unimc.it" userId="S::sveva.delgatto@unimc.it::b0dff882-4194-43a0-8b10-1068c4ea61a2" providerId="AD" clId="Web-{CE0B3533-A2B4-679A-7AFF-B66323910ADF}" dt="2024-02-14T12:16:01.305" v="144" actId="20577"/>
        <pc:sldMkLst>
          <pc:docMk/>
          <pc:sldMk cId="824043669" sldId="274"/>
        </pc:sldMkLst>
        <pc:spChg chg="mod">
          <ac:chgData name="sveva.delgatto@unimc.it" userId="S::sveva.delgatto@unimc.it::b0dff882-4194-43a0-8b10-1068c4ea61a2" providerId="AD" clId="Web-{CE0B3533-A2B4-679A-7AFF-B66323910ADF}" dt="2024-02-14T12:13:48.050" v="105" actId="20577"/>
          <ac:spMkLst>
            <pc:docMk/>
            <pc:sldMk cId="824043669" sldId="274"/>
            <ac:spMk id="2" creationId="{CF805D32-3FA8-9BAE-8D5C-252AF3869C87}"/>
          </ac:spMkLst>
        </pc:spChg>
        <pc:spChg chg="mod">
          <ac:chgData name="sveva.delgatto@unimc.it" userId="S::sveva.delgatto@unimc.it::b0dff882-4194-43a0-8b10-1068c4ea61a2" providerId="AD" clId="Web-{CE0B3533-A2B4-679A-7AFF-B66323910ADF}" dt="2024-02-14T12:16:01.305" v="144" actId="20577"/>
          <ac:spMkLst>
            <pc:docMk/>
            <pc:sldMk cId="824043669" sldId="274"/>
            <ac:spMk id="3" creationId="{B6AEF95A-17AD-9D95-F1F5-BF7B66022F5E}"/>
          </ac:spMkLst>
        </pc:spChg>
      </pc:sldChg>
      <pc:sldChg chg="modSp">
        <pc:chgData name="sveva.delgatto@unimc.it" userId="S::sveva.delgatto@unimc.it::b0dff882-4194-43a0-8b10-1068c4ea61a2" providerId="AD" clId="Web-{CE0B3533-A2B4-679A-7AFF-B66323910ADF}" dt="2024-02-14T12:16:29.649" v="150" actId="20577"/>
        <pc:sldMkLst>
          <pc:docMk/>
          <pc:sldMk cId="3125373833" sldId="276"/>
        </pc:sldMkLst>
        <pc:spChg chg="mod">
          <ac:chgData name="sveva.delgatto@unimc.it" userId="S::sveva.delgatto@unimc.it::b0dff882-4194-43a0-8b10-1068c4ea61a2" providerId="AD" clId="Web-{CE0B3533-A2B4-679A-7AFF-B66323910ADF}" dt="2024-02-14T12:16:29.649" v="150" actId="20577"/>
          <ac:spMkLst>
            <pc:docMk/>
            <pc:sldMk cId="3125373833" sldId="276"/>
            <ac:spMk id="3" creationId="{7663291B-7963-3A02-78B5-9A75AE70DBF6}"/>
          </ac:spMkLst>
        </pc:spChg>
      </pc:sldChg>
      <pc:sldChg chg="modSp">
        <pc:chgData name="sveva.delgatto@unimc.it" userId="S::sveva.delgatto@unimc.it::b0dff882-4194-43a0-8b10-1068c4ea61a2" providerId="AD" clId="Web-{CE0B3533-A2B4-679A-7AFF-B66323910ADF}" dt="2024-02-14T12:17:44.777" v="164" actId="20577"/>
        <pc:sldMkLst>
          <pc:docMk/>
          <pc:sldMk cId="1924434370" sldId="277"/>
        </pc:sldMkLst>
        <pc:spChg chg="mod">
          <ac:chgData name="sveva.delgatto@unimc.it" userId="S::sveva.delgatto@unimc.it::b0dff882-4194-43a0-8b10-1068c4ea61a2" providerId="AD" clId="Web-{CE0B3533-A2B4-679A-7AFF-B66323910ADF}" dt="2024-02-14T12:17:28.370" v="161" actId="20577"/>
          <ac:spMkLst>
            <pc:docMk/>
            <pc:sldMk cId="1924434370" sldId="277"/>
            <ac:spMk id="2" creationId="{A35D18C8-A661-BC8E-9149-BA2630EC6C89}"/>
          </ac:spMkLst>
        </pc:spChg>
        <pc:spChg chg="mod">
          <ac:chgData name="sveva.delgatto@unimc.it" userId="S::sveva.delgatto@unimc.it::b0dff882-4194-43a0-8b10-1068c4ea61a2" providerId="AD" clId="Web-{CE0B3533-A2B4-679A-7AFF-B66323910ADF}" dt="2024-02-14T12:17:44.777" v="164" actId="20577"/>
          <ac:spMkLst>
            <pc:docMk/>
            <pc:sldMk cId="1924434370" sldId="277"/>
            <ac:spMk id="3" creationId="{BC80C9B9-217D-1C6D-875A-4C1B5F58FDE3}"/>
          </ac:spMkLst>
        </pc:spChg>
      </pc:sldChg>
      <pc:sldChg chg="modSp">
        <pc:chgData name="sveva.delgatto@unimc.it" userId="S::sveva.delgatto@unimc.it::b0dff882-4194-43a0-8b10-1068c4ea61a2" providerId="AD" clId="Web-{CE0B3533-A2B4-679A-7AFF-B66323910ADF}" dt="2024-02-14T12:18:18.716" v="166" actId="20577"/>
        <pc:sldMkLst>
          <pc:docMk/>
          <pc:sldMk cId="1801252668" sldId="278"/>
        </pc:sldMkLst>
        <pc:spChg chg="mod">
          <ac:chgData name="sveva.delgatto@unimc.it" userId="S::sveva.delgatto@unimc.it::b0dff882-4194-43a0-8b10-1068c4ea61a2" providerId="AD" clId="Web-{CE0B3533-A2B4-679A-7AFF-B66323910ADF}" dt="2024-02-14T12:18:18.716" v="166" actId="20577"/>
          <ac:spMkLst>
            <pc:docMk/>
            <pc:sldMk cId="1801252668" sldId="278"/>
            <ac:spMk id="3" creationId="{B07A3706-0A97-2881-C231-FDB5CC0FEBB0}"/>
          </ac:spMkLst>
        </pc:spChg>
      </pc:sldChg>
      <pc:sldChg chg="modSp">
        <pc:chgData name="sveva.delgatto@unimc.it" userId="S::sveva.delgatto@unimc.it::b0dff882-4194-43a0-8b10-1068c4ea61a2" providerId="AD" clId="Web-{CE0B3533-A2B4-679A-7AFF-B66323910ADF}" dt="2024-02-14T12:19:15.514" v="170" actId="20577"/>
        <pc:sldMkLst>
          <pc:docMk/>
          <pc:sldMk cId="1384304617" sldId="279"/>
        </pc:sldMkLst>
        <pc:spChg chg="mod">
          <ac:chgData name="sveva.delgatto@unimc.it" userId="S::sveva.delgatto@unimc.it::b0dff882-4194-43a0-8b10-1068c4ea61a2" providerId="AD" clId="Web-{CE0B3533-A2B4-679A-7AFF-B66323910ADF}" dt="2024-02-14T12:19:15.514" v="170" actId="20577"/>
          <ac:spMkLst>
            <pc:docMk/>
            <pc:sldMk cId="1384304617" sldId="279"/>
            <ac:spMk id="3" creationId="{7DB205E1-6BCB-3E75-022E-8A18521A3C32}"/>
          </ac:spMkLst>
        </pc:spChg>
      </pc:sldChg>
      <pc:sldChg chg="modSp">
        <pc:chgData name="sveva.delgatto@unimc.it" userId="S::sveva.delgatto@unimc.it::b0dff882-4194-43a0-8b10-1068c4ea61a2" providerId="AD" clId="Web-{CE0B3533-A2B4-679A-7AFF-B66323910ADF}" dt="2024-02-14T12:19:53.906" v="175" actId="20577"/>
        <pc:sldMkLst>
          <pc:docMk/>
          <pc:sldMk cId="1205402715" sldId="280"/>
        </pc:sldMkLst>
        <pc:spChg chg="mod">
          <ac:chgData name="sveva.delgatto@unimc.it" userId="S::sveva.delgatto@unimc.it::b0dff882-4194-43a0-8b10-1068c4ea61a2" providerId="AD" clId="Web-{CE0B3533-A2B4-679A-7AFF-B66323910ADF}" dt="2024-02-14T12:19:53.906" v="175" actId="20577"/>
          <ac:spMkLst>
            <pc:docMk/>
            <pc:sldMk cId="1205402715" sldId="280"/>
            <ac:spMk id="3" creationId="{855B39BC-AB4B-9823-B204-59E09CE56C2B}"/>
          </ac:spMkLst>
        </pc:spChg>
      </pc:sldChg>
      <pc:sldChg chg="modSp">
        <pc:chgData name="sveva.delgatto@unimc.it" userId="S::sveva.delgatto@unimc.it::b0dff882-4194-43a0-8b10-1068c4ea61a2" providerId="AD" clId="Web-{CE0B3533-A2B4-679A-7AFF-B66323910ADF}" dt="2024-02-14T12:20:04.329" v="176" actId="20577"/>
        <pc:sldMkLst>
          <pc:docMk/>
          <pc:sldMk cId="1939163160" sldId="281"/>
        </pc:sldMkLst>
        <pc:spChg chg="mod">
          <ac:chgData name="sveva.delgatto@unimc.it" userId="S::sveva.delgatto@unimc.it::b0dff882-4194-43a0-8b10-1068c4ea61a2" providerId="AD" clId="Web-{CE0B3533-A2B4-679A-7AFF-B66323910ADF}" dt="2024-02-14T12:20:04.329" v="176" actId="20577"/>
          <ac:spMkLst>
            <pc:docMk/>
            <pc:sldMk cId="1939163160" sldId="281"/>
            <ac:spMk id="3" creationId="{EC9FB52A-EF87-55E5-81A6-8BA95F1E7472}"/>
          </ac:spMkLst>
        </pc:spChg>
      </pc:sldChg>
      <pc:sldChg chg="modSp">
        <pc:chgData name="sveva.delgatto@unimc.it" userId="S::sveva.delgatto@unimc.it::b0dff882-4194-43a0-8b10-1068c4ea61a2" providerId="AD" clId="Web-{CE0B3533-A2B4-679A-7AFF-B66323910ADF}" dt="2024-02-14T12:20:35.658" v="180" actId="20577"/>
        <pc:sldMkLst>
          <pc:docMk/>
          <pc:sldMk cId="3176156751" sldId="282"/>
        </pc:sldMkLst>
        <pc:spChg chg="mod">
          <ac:chgData name="sveva.delgatto@unimc.it" userId="S::sveva.delgatto@unimc.it::b0dff882-4194-43a0-8b10-1068c4ea61a2" providerId="AD" clId="Web-{CE0B3533-A2B4-679A-7AFF-B66323910ADF}" dt="2024-02-14T12:20:35.658" v="180" actId="20577"/>
          <ac:spMkLst>
            <pc:docMk/>
            <pc:sldMk cId="3176156751" sldId="282"/>
            <ac:spMk id="3" creationId="{1B4C40F2-3143-20EF-11B4-447675699506}"/>
          </ac:spMkLst>
        </pc:spChg>
      </pc:sldChg>
      <pc:sldChg chg="modSp">
        <pc:chgData name="sveva.delgatto@unimc.it" userId="S::sveva.delgatto@unimc.it::b0dff882-4194-43a0-8b10-1068c4ea61a2" providerId="AD" clId="Web-{CE0B3533-A2B4-679A-7AFF-B66323910ADF}" dt="2024-02-14T12:21:07.425" v="184" actId="20577"/>
        <pc:sldMkLst>
          <pc:docMk/>
          <pc:sldMk cId="3704957924" sldId="283"/>
        </pc:sldMkLst>
        <pc:spChg chg="mod">
          <ac:chgData name="sveva.delgatto@unimc.it" userId="S::sveva.delgatto@unimc.it::b0dff882-4194-43a0-8b10-1068c4ea61a2" providerId="AD" clId="Web-{CE0B3533-A2B4-679A-7AFF-B66323910ADF}" dt="2024-02-14T12:21:07.425" v="184" actId="20577"/>
          <ac:spMkLst>
            <pc:docMk/>
            <pc:sldMk cId="3704957924" sldId="283"/>
            <ac:spMk id="3" creationId="{AC239D58-D076-ABD3-B3E5-516EA5FD6C14}"/>
          </ac:spMkLst>
        </pc:spChg>
      </pc:sldChg>
      <pc:sldChg chg="modSp">
        <pc:chgData name="sveva.delgatto@unimc.it" userId="S::sveva.delgatto@unimc.it::b0dff882-4194-43a0-8b10-1068c4ea61a2" providerId="AD" clId="Web-{CE0B3533-A2B4-679A-7AFF-B66323910ADF}" dt="2024-02-14T12:21:29.972" v="188" actId="20577"/>
        <pc:sldMkLst>
          <pc:docMk/>
          <pc:sldMk cId="4214595167" sldId="284"/>
        </pc:sldMkLst>
        <pc:spChg chg="mod">
          <ac:chgData name="sveva.delgatto@unimc.it" userId="S::sveva.delgatto@unimc.it::b0dff882-4194-43a0-8b10-1068c4ea61a2" providerId="AD" clId="Web-{CE0B3533-A2B4-679A-7AFF-B66323910ADF}" dt="2024-02-14T12:21:29.972" v="188" actId="20577"/>
          <ac:spMkLst>
            <pc:docMk/>
            <pc:sldMk cId="4214595167" sldId="284"/>
            <ac:spMk id="3" creationId="{0E72A41B-8D48-2C38-846E-F26BF428FB31}"/>
          </ac:spMkLst>
        </pc:spChg>
      </pc:sldChg>
      <pc:sldChg chg="modSp">
        <pc:chgData name="sveva.delgatto@unimc.it" userId="S::sveva.delgatto@unimc.it::b0dff882-4194-43a0-8b10-1068c4ea61a2" providerId="AD" clId="Web-{CE0B3533-A2B4-679A-7AFF-B66323910ADF}" dt="2024-02-14T12:22:29.552" v="196" actId="20577"/>
        <pc:sldMkLst>
          <pc:docMk/>
          <pc:sldMk cId="2542423903" sldId="285"/>
        </pc:sldMkLst>
        <pc:spChg chg="mod">
          <ac:chgData name="sveva.delgatto@unimc.it" userId="S::sveva.delgatto@unimc.it::b0dff882-4194-43a0-8b10-1068c4ea61a2" providerId="AD" clId="Web-{CE0B3533-A2B4-679A-7AFF-B66323910ADF}" dt="2024-02-14T12:22:29.552" v="196" actId="20577"/>
          <ac:spMkLst>
            <pc:docMk/>
            <pc:sldMk cId="2542423903" sldId="285"/>
            <ac:spMk id="3" creationId="{DE9FA39C-385A-5DF8-72CC-E9B020CB57F5}"/>
          </ac:spMkLst>
        </pc:spChg>
      </pc:sldChg>
      <pc:sldChg chg="modSp">
        <pc:chgData name="sveva.delgatto@unimc.it" userId="S::sveva.delgatto@unimc.it::b0dff882-4194-43a0-8b10-1068c4ea61a2" providerId="AD" clId="Web-{CE0B3533-A2B4-679A-7AFF-B66323910ADF}" dt="2024-02-14T12:23:32.961" v="205" actId="20577"/>
        <pc:sldMkLst>
          <pc:docMk/>
          <pc:sldMk cId="3074144805" sldId="286"/>
        </pc:sldMkLst>
        <pc:spChg chg="mod">
          <ac:chgData name="sveva.delgatto@unimc.it" userId="S::sveva.delgatto@unimc.it::b0dff882-4194-43a0-8b10-1068c4ea61a2" providerId="AD" clId="Web-{CE0B3533-A2B4-679A-7AFF-B66323910ADF}" dt="2024-02-14T12:23:32.961" v="205" actId="20577"/>
          <ac:spMkLst>
            <pc:docMk/>
            <pc:sldMk cId="3074144805" sldId="286"/>
            <ac:spMk id="3" creationId="{8A24985B-ACAB-2D43-E92B-53A519EC68E4}"/>
          </ac:spMkLst>
        </pc:spChg>
      </pc:sldChg>
      <pc:sldChg chg="modSp">
        <pc:chgData name="sveva.delgatto@unimc.it" userId="S::sveva.delgatto@unimc.it::b0dff882-4194-43a0-8b10-1068c4ea61a2" providerId="AD" clId="Web-{CE0B3533-A2B4-679A-7AFF-B66323910ADF}" dt="2024-02-14T12:25:03.605" v="224" actId="14100"/>
        <pc:sldMkLst>
          <pc:docMk/>
          <pc:sldMk cId="1020164912" sldId="287"/>
        </pc:sldMkLst>
        <pc:spChg chg="mod">
          <ac:chgData name="sveva.delgatto@unimc.it" userId="S::sveva.delgatto@unimc.it::b0dff882-4194-43a0-8b10-1068c4ea61a2" providerId="AD" clId="Web-{CE0B3533-A2B4-679A-7AFF-B66323910ADF}" dt="2024-02-14T12:25:03.605" v="224" actId="14100"/>
          <ac:spMkLst>
            <pc:docMk/>
            <pc:sldMk cId="1020164912" sldId="287"/>
            <ac:spMk id="3" creationId="{20D86664-6FAB-FCC6-2FA5-5689655D9280}"/>
          </ac:spMkLst>
        </pc:spChg>
      </pc:sldChg>
      <pc:sldChg chg="modSp">
        <pc:chgData name="sveva.delgatto@unimc.it" userId="S::sveva.delgatto@unimc.it::b0dff882-4194-43a0-8b10-1068c4ea61a2" providerId="AD" clId="Web-{CE0B3533-A2B4-679A-7AFF-B66323910ADF}" dt="2024-02-14T12:25:54.278" v="228" actId="20577"/>
        <pc:sldMkLst>
          <pc:docMk/>
          <pc:sldMk cId="976198035" sldId="288"/>
        </pc:sldMkLst>
        <pc:spChg chg="mod">
          <ac:chgData name="sveva.delgatto@unimc.it" userId="S::sveva.delgatto@unimc.it::b0dff882-4194-43a0-8b10-1068c4ea61a2" providerId="AD" clId="Web-{CE0B3533-A2B4-679A-7AFF-B66323910ADF}" dt="2024-02-14T12:25:54.278" v="228" actId="20577"/>
          <ac:spMkLst>
            <pc:docMk/>
            <pc:sldMk cId="976198035" sldId="288"/>
            <ac:spMk id="3" creationId="{BA5C5339-EB0F-01E3-A55F-124119F6530A}"/>
          </ac:spMkLst>
        </pc:spChg>
      </pc:sldChg>
      <pc:sldChg chg="modSp">
        <pc:chgData name="sveva.delgatto@unimc.it" userId="S::sveva.delgatto@unimc.it::b0dff882-4194-43a0-8b10-1068c4ea61a2" providerId="AD" clId="Web-{CE0B3533-A2B4-679A-7AFF-B66323910ADF}" dt="2024-02-14T12:26:45.342" v="236" actId="20577"/>
        <pc:sldMkLst>
          <pc:docMk/>
          <pc:sldMk cId="1203441793" sldId="289"/>
        </pc:sldMkLst>
        <pc:spChg chg="mod">
          <ac:chgData name="sveva.delgatto@unimc.it" userId="S::sveva.delgatto@unimc.it::b0dff882-4194-43a0-8b10-1068c4ea61a2" providerId="AD" clId="Web-{CE0B3533-A2B4-679A-7AFF-B66323910ADF}" dt="2024-02-14T12:26:45.342" v="236" actId="20577"/>
          <ac:spMkLst>
            <pc:docMk/>
            <pc:sldMk cId="1203441793" sldId="289"/>
            <ac:spMk id="3" creationId="{23450B4E-ED4D-F4AD-E9B4-CF919D4D9B17}"/>
          </ac:spMkLst>
        </pc:spChg>
      </pc:sldChg>
      <pc:sldChg chg="modSp ord">
        <pc:chgData name="sveva.delgatto@unimc.it" userId="S::sveva.delgatto@unimc.it::b0dff882-4194-43a0-8b10-1068c4ea61a2" providerId="AD" clId="Web-{CE0B3533-A2B4-679A-7AFF-B66323910ADF}" dt="2024-02-14T12:28:36.596" v="250" actId="20577"/>
        <pc:sldMkLst>
          <pc:docMk/>
          <pc:sldMk cId="665586222" sldId="290"/>
        </pc:sldMkLst>
        <pc:spChg chg="mod">
          <ac:chgData name="sveva.delgatto@unimc.it" userId="S::sveva.delgatto@unimc.it::b0dff882-4194-43a0-8b10-1068c4ea61a2" providerId="AD" clId="Web-{CE0B3533-A2B4-679A-7AFF-B66323910ADF}" dt="2024-02-14T12:28:36.596" v="250" actId="20577"/>
          <ac:spMkLst>
            <pc:docMk/>
            <pc:sldMk cId="665586222" sldId="290"/>
            <ac:spMk id="3" creationId="{62174225-BE65-6B95-0BD4-9B3175DC0F84}"/>
          </ac:spMkLst>
        </pc:spChg>
      </pc:sldChg>
      <pc:sldChg chg="modSp">
        <pc:chgData name="sveva.delgatto@unimc.it" userId="S::sveva.delgatto@unimc.it::b0dff882-4194-43a0-8b10-1068c4ea61a2" providerId="AD" clId="Web-{CE0B3533-A2B4-679A-7AFF-B66323910ADF}" dt="2024-02-14T12:29:17.973" v="255" actId="20577"/>
        <pc:sldMkLst>
          <pc:docMk/>
          <pc:sldMk cId="3946003513" sldId="291"/>
        </pc:sldMkLst>
        <pc:spChg chg="mod">
          <ac:chgData name="sveva.delgatto@unimc.it" userId="S::sveva.delgatto@unimc.it::b0dff882-4194-43a0-8b10-1068c4ea61a2" providerId="AD" clId="Web-{CE0B3533-A2B4-679A-7AFF-B66323910ADF}" dt="2024-02-14T12:29:17.973" v="255" actId="20577"/>
          <ac:spMkLst>
            <pc:docMk/>
            <pc:sldMk cId="3946003513" sldId="291"/>
            <ac:spMk id="3" creationId="{83AE234B-E22C-CB52-E711-35465C5708B5}"/>
          </ac:spMkLst>
        </pc:spChg>
      </pc:sldChg>
      <pc:sldChg chg="modSp">
        <pc:chgData name="sveva.delgatto@unimc.it" userId="S::sveva.delgatto@unimc.it::b0dff882-4194-43a0-8b10-1068c4ea61a2" providerId="AD" clId="Web-{CE0B3533-A2B4-679A-7AFF-B66323910ADF}" dt="2024-02-14T12:32:38.995" v="287" actId="20577"/>
        <pc:sldMkLst>
          <pc:docMk/>
          <pc:sldMk cId="1072807035" sldId="293"/>
        </pc:sldMkLst>
        <pc:spChg chg="mod">
          <ac:chgData name="sveva.delgatto@unimc.it" userId="S::sveva.delgatto@unimc.it::b0dff882-4194-43a0-8b10-1068c4ea61a2" providerId="AD" clId="Web-{CE0B3533-A2B4-679A-7AFF-B66323910ADF}" dt="2024-02-14T12:32:38.995" v="287" actId="20577"/>
          <ac:spMkLst>
            <pc:docMk/>
            <pc:sldMk cId="1072807035" sldId="293"/>
            <ac:spMk id="3" creationId="{1E554D4D-DC10-85D9-ADCE-B089185C3266}"/>
          </ac:spMkLst>
        </pc:spChg>
      </pc:sldChg>
      <pc:sldChg chg="modSp">
        <pc:chgData name="sveva.delgatto@unimc.it" userId="S::sveva.delgatto@unimc.it::b0dff882-4194-43a0-8b10-1068c4ea61a2" providerId="AD" clId="Web-{CE0B3533-A2B4-679A-7AFF-B66323910ADF}" dt="2024-02-14T12:42:05.937" v="380" actId="20577"/>
        <pc:sldMkLst>
          <pc:docMk/>
          <pc:sldMk cId="2288341369" sldId="294"/>
        </pc:sldMkLst>
        <pc:spChg chg="mod">
          <ac:chgData name="sveva.delgatto@unimc.it" userId="S::sveva.delgatto@unimc.it::b0dff882-4194-43a0-8b10-1068c4ea61a2" providerId="AD" clId="Web-{CE0B3533-A2B4-679A-7AFF-B66323910ADF}" dt="2024-02-14T12:42:05.937" v="380" actId="20577"/>
          <ac:spMkLst>
            <pc:docMk/>
            <pc:sldMk cId="2288341369" sldId="294"/>
            <ac:spMk id="2" creationId="{0A5BE23A-8778-DCB0-4798-87A687C11C86}"/>
          </ac:spMkLst>
        </pc:spChg>
        <pc:spChg chg="mod">
          <ac:chgData name="sveva.delgatto@unimc.it" userId="S::sveva.delgatto@unimc.it::b0dff882-4194-43a0-8b10-1068c4ea61a2" providerId="AD" clId="Web-{CE0B3533-A2B4-679A-7AFF-B66323910ADF}" dt="2024-02-14T12:41:36.123" v="376" actId="20577"/>
          <ac:spMkLst>
            <pc:docMk/>
            <pc:sldMk cId="2288341369" sldId="294"/>
            <ac:spMk id="3" creationId="{8EF96EB6-7678-F9A7-6C6E-3337AC9A8982}"/>
          </ac:spMkLst>
        </pc:spChg>
      </pc:sldChg>
      <pc:sldChg chg="modSp">
        <pc:chgData name="sveva.delgatto@unimc.it" userId="S::sveva.delgatto@unimc.it::b0dff882-4194-43a0-8b10-1068c4ea61a2" providerId="AD" clId="Web-{CE0B3533-A2B4-679A-7AFF-B66323910ADF}" dt="2024-02-14T12:27:34.047" v="243" actId="20577"/>
        <pc:sldMkLst>
          <pc:docMk/>
          <pc:sldMk cId="390182722" sldId="295"/>
        </pc:sldMkLst>
        <pc:spChg chg="mod">
          <ac:chgData name="sveva.delgatto@unimc.it" userId="S::sveva.delgatto@unimc.it::b0dff882-4194-43a0-8b10-1068c4ea61a2" providerId="AD" clId="Web-{CE0B3533-A2B4-679A-7AFF-B66323910ADF}" dt="2024-02-14T12:27:34.047" v="243" actId="20577"/>
          <ac:spMkLst>
            <pc:docMk/>
            <pc:sldMk cId="390182722" sldId="295"/>
            <ac:spMk id="3" creationId="{6DFAB293-8E41-553B-3112-66C673682A06}"/>
          </ac:spMkLst>
        </pc:spChg>
      </pc:sldChg>
      <pc:sldChg chg="modSp">
        <pc:chgData name="sveva.delgatto@unimc.it" userId="S::sveva.delgatto@unimc.it::b0dff882-4194-43a0-8b10-1068c4ea61a2" providerId="AD" clId="Web-{CE0B3533-A2B4-679A-7AFF-B66323910ADF}" dt="2024-02-14T12:33:51.638" v="305" actId="20577"/>
        <pc:sldMkLst>
          <pc:docMk/>
          <pc:sldMk cId="303011813" sldId="296"/>
        </pc:sldMkLst>
        <pc:spChg chg="mod">
          <ac:chgData name="sveva.delgatto@unimc.it" userId="S::sveva.delgatto@unimc.it::b0dff882-4194-43a0-8b10-1068c4ea61a2" providerId="AD" clId="Web-{CE0B3533-A2B4-679A-7AFF-B66323910ADF}" dt="2024-02-14T12:33:19.028" v="293" actId="14100"/>
          <ac:spMkLst>
            <pc:docMk/>
            <pc:sldMk cId="303011813" sldId="296"/>
            <ac:spMk id="2" creationId="{81D5654D-4CD8-95A0-C43D-998C119D1D34}"/>
          </ac:spMkLst>
        </pc:spChg>
        <pc:spChg chg="mod">
          <ac:chgData name="sveva.delgatto@unimc.it" userId="S::sveva.delgatto@unimc.it::b0dff882-4194-43a0-8b10-1068c4ea61a2" providerId="AD" clId="Web-{CE0B3533-A2B4-679A-7AFF-B66323910ADF}" dt="2024-02-14T12:33:51.638" v="305" actId="20577"/>
          <ac:spMkLst>
            <pc:docMk/>
            <pc:sldMk cId="303011813" sldId="296"/>
            <ac:spMk id="3" creationId="{B841C9B6-A7F0-53E6-83E0-799F11EE111B}"/>
          </ac:spMkLst>
        </pc:spChg>
      </pc:sldChg>
      <pc:sldChg chg="modSp">
        <pc:chgData name="sveva.delgatto@unimc.it" userId="S::sveva.delgatto@unimc.it::b0dff882-4194-43a0-8b10-1068c4ea61a2" providerId="AD" clId="Web-{CE0B3533-A2B4-679A-7AFF-B66323910ADF}" dt="2024-02-14T12:34:58.813" v="322" actId="20577"/>
        <pc:sldMkLst>
          <pc:docMk/>
          <pc:sldMk cId="1718744940" sldId="299"/>
        </pc:sldMkLst>
        <pc:spChg chg="mod">
          <ac:chgData name="sveva.delgatto@unimc.it" userId="S::sveva.delgatto@unimc.it::b0dff882-4194-43a0-8b10-1068c4ea61a2" providerId="AD" clId="Web-{CE0B3533-A2B4-679A-7AFF-B66323910ADF}" dt="2024-02-14T12:34:26.624" v="314" actId="20577"/>
          <ac:spMkLst>
            <pc:docMk/>
            <pc:sldMk cId="1718744940" sldId="299"/>
            <ac:spMk id="2" creationId="{3F616BB4-1AC1-A929-0802-1185334EE986}"/>
          </ac:spMkLst>
        </pc:spChg>
        <pc:spChg chg="mod">
          <ac:chgData name="sveva.delgatto@unimc.it" userId="S::sveva.delgatto@unimc.it::b0dff882-4194-43a0-8b10-1068c4ea61a2" providerId="AD" clId="Web-{CE0B3533-A2B4-679A-7AFF-B66323910ADF}" dt="2024-02-14T12:34:58.813" v="322" actId="20577"/>
          <ac:spMkLst>
            <pc:docMk/>
            <pc:sldMk cId="1718744940" sldId="299"/>
            <ac:spMk id="3" creationId="{0B27A341-88B4-FD4E-9DA4-00C7BB7411DA}"/>
          </ac:spMkLst>
        </pc:spChg>
      </pc:sldChg>
      <pc:sldChg chg="modSp">
        <pc:chgData name="sveva.delgatto@unimc.it" userId="S::sveva.delgatto@unimc.it::b0dff882-4194-43a0-8b10-1068c4ea61a2" providerId="AD" clId="Web-{CE0B3533-A2B4-679A-7AFF-B66323910ADF}" dt="2024-02-14T12:36:42.926" v="331" actId="20577"/>
        <pc:sldMkLst>
          <pc:docMk/>
          <pc:sldMk cId="999330351" sldId="302"/>
        </pc:sldMkLst>
        <pc:spChg chg="mod">
          <ac:chgData name="sveva.delgatto@unimc.it" userId="S::sveva.delgatto@unimc.it::b0dff882-4194-43a0-8b10-1068c4ea61a2" providerId="AD" clId="Web-{CE0B3533-A2B4-679A-7AFF-B66323910ADF}" dt="2024-02-14T12:36:42.926" v="331" actId="20577"/>
          <ac:spMkLst>
            <pc:docMk/>
            <pc:sldMk cId="999330351" sldId="302"/>
            <ac:spMk id="3" creationId="{93CD28BA-76F1-D67F-2E2F-375F942C981A}"/>
          </ac:spMkLst>
        </pc:spChg>
      </pc:sldChg>
      <pc:sldChg chg="modSp">
        <pc:chgData name="sveva.delgatto@unimc.it" userId="S::sveva.delgatto@unimc.it::b0dff882-4194-43a0-8b10-1068c4ea61a2" providerId="AD" clId="Web-{CE0B3533-A2B4-679A-7AFF-B66323910ADF}" dt="2024-02-14T12:39:07.274" v="355" actId="20577"/>
        <pc:sldMkLst>
          <pc:docMk/>
          <pc:sldMk cId="1105046075" sldId="303"/>
        </pc:sldMkLst>
        <pc:spChg chg="mod">
          <ac:chgData name="sveva.delgatto@unimc.it" userId="S::sveva.delgatto@unimc.it::b0dff882-4194-43a0-8b10-1068c4ea61a2" providerId="AD" clId="Web-{CE0B3533-A2B4-679A-7AFF-B66323910ADF}" dt="2024-02-14T12:37:58.803" v="348" actId="14100"/>
          <ac:spMkLst>
            <pc:docMk/>
            <pc:sldMk cId="1105046075" sldId="303"/>
            <ac:spMk id="2" creationId="{CA74B82E-BAEE-2A24-A0F9-37D7A8F88989}"/>
          </ac:spMkLst>
        </pc:spChg>
        <pc:spChg chg="mod">
          <ac:chgData name="sveva.delgatto@unimc.it" userId="S::sveva.delgatto@unimc.it::b0dff882-4194-43a0-8b10-1068c4ea61a2" providerId="AD" clId="Web-{CE0B3533-A2B4-679A-7AFF-B66323910ADF}" dt="2024-02-14T12:39:07.274" v="355" actId="20577"/>
          <ac:spMkLst>
            <pc:docMk/>
            <pc:sldMk cId="1105046075" sldId="303"/>
            <ac:spMk id="3" creationId="{98DC1421-7C99-B919-F8A6-A52F37B75421}"/>
          </ac:spMkLst>
        </pc:spChg>
      </pc:sldChg>
      <pc:sldChg chg="modSp">
        <pc:chgData name="sveva.delgatto@unimc.it" userId="S::sveva.delgatto@unimc.it::b0dff882-4194-43a0-8b10-1068c4ea61a2" providerId="AD" clId="Web-{CE0B3533-A2B4-679A-7AFF-B66323910ADF}" dt="2024-02-14T12:39:43.119" v="364" actId="20577"/>
        <pc:sldMkLst>
          <pc:docMk/>
          <pc:sldMk cId="1244238365" sldId="304"/>
        </pc:sldMkLst>
        <pc:spChg chg="mod">
          <ac:chgData name="sveva.delgatto@unimc.it" userId="S::sveva.delgatto@unimc.it::b0dff882-4194-43a0-8b10-1068c4ea61a2" providerId="AD" clId="Web-{CE0B3533-A2B4-679A-7AFF-B66323910ADF}" dt="2024-02-14T12:39:43.119" v="364" actId="20577"/>
          <ac:spMkLst>
            <pc:docMk/>
            <pc:sldMk cId="1244238365" sldId="304"/>
            <ac:spMk id="3" creationId="{AE84455D-DE9E-7729-4E8B-3A6971153A3C}"/>
          </ac:spMkLst>
        </pc:spChg>
      </pc:sldChg>
      <pc:sldChg chg="modSp">
        <pc:chgData name="sveva.delgatto@unimc.it" userId="S::sveva.delgatto@unimc.it::b0dff882-4194-43a0-8b10-1068c4ea61a2" providerId="AD" clId="Web-{CE0B3533-A2B4-679A-7AFF-B66323910ADF}" dt="2024-02-14T12:39:53.370" v="365" actId="20577"/>
        <pc:sldMkLst>
          <pc:docMk/>
          <pc:sldMk cId="2090834626" sldId="305"/>
        </pc:sldMkLst>
        <pc:spChg chg="mod">
          <ac:chgData name="sveva.delgatto@unimc.it" userId="S::sveva.delgatto@unimc.it::b0dff882-4194-43a0-8b10-1068c4ea61a2" providerId="AD" clId="Web-{CE0B3533-A2B4-679A-7AFF-B66323910ADF}" dt="2024-02-14T12:39:53.370" v="365" actId="20577"/>
          <ac:spMkLst>
            <pc:docMk/>
            <pc:sldMk cId="2090834626" sldId="305"/>
            <ac:spMk id="3" creationId="{53A4C7A1-F064-1378-1ADF-932B70634317}"/>
          </ac:spMkLst>
        </pc:spChg>
      </pc:sldChg>
      <pc:sldChg chg="modSp">
        <pc:chgData name="sveva.delgatto@unimc.it" userId="S::sveva.delgatto@unimc.it::b0dff882-4194-43a0-8b10-1068c4ea61a2" providerId="AD" clId="Web-{CE0B3533-A2B4-679A-7AFF-B66323910ADF}" dt="2024-02-14T12:40:55.341" v="372" actId="20577"/>
        <pc:sldMkLst>
          <pc:docMk/>
          <pc:sldMk cId="4082351082" sldId="306"/>
        </pc:sldMkLst>
        <pc:spChg chg="mod">
          <ac:chgData name="sveva.delgatto@unimc.it" userId="S::sveva.delgatto@unimc.it::b0dff882-4194-43a0-8b10-1068c4ea61a2" providerId="AD" clId="Web-{CE0B3533-A2B4-679A-7AFF-B66323910ADF}" dt="2024-02-14T12:40:55.341" v="372" actId="20577"/>
          <ac:spMkLst>
            <pc:docMk/>
            <pc:sldMk cId="4082351082" sldId="306"/>
            <ac:spMk id="3" creationId="{AF80C33B-C5FE-02F8-C2AB-7C6C7608F074}"/>
          </ac:spMkLst>
        </pc:spChg>
      </pc:sldChg>
      <pc:sldChg chg="modSp">
        <pc:chgData name="sveva.delgatto@unimc.it" userId="S::sveva.delgatto@unimc.it::b0dff882-4194-43a0-8b10-1068c4ea61a2" providerId="AD" clId="Web-{CE0B3533-A2B4-679A-7AFF-B66323910ADF}" dt="2024-02-14T12:30:57.148" v="283" actId="20577"/>
        <pc:sldMkLst>
          <pc:docMk/>
          <pc:sldMk cId="4157497866" sldId="307"/>
        </pc:sldMkLst>
        <pc:spChg chg="mod">
          <ac:chgData name="sveva.delgatto@unimc.it" userId="S::sveva.delgatto@unimc.it::b0dff882-4194-43a0-8b10-1068c4ea61a2" providerId="AD" clId="Web-{CE0B3533-A2B4-679A-7AFF-B66323910ADF}" dt="2024-02-14T12:30:57.148" v="283" actId="20577"/>
          <ac:spMkLst>
            <pc:docMk/>
            <pc:sldMk cId="4157497866" sldId="307"/>
            <ac:spMk id="3" creationId="{6E88D951-DC87-DABE-3597-95F057AAE759}"/>
          </ac:spMkLst>
        </pc:spChg>
      </pc:sldChg>
      <pc:sldChg chg="modSp">
        <pc:chgData name="sveva.delgatto@unimc.it" userId="S::sveva.delgatto@unimc.it::b0dff882-4194-43a0-8b10-1068c4ea61a2" providerId="AD" clId="Web-{CE0B3533-A2B4-679A-7AFF-B66323910ADF}" dt="2024-02-14T12:30:17.428" v="277" actId="20577"/>
        <pc:sldMkLst>
          <pc:docMk/>
          <pc:sldMk cId="2610111502" sldId="308"/>
        </pc:sldMkLst>
        <pc:spChg chg="mod">
          <ac:chgData name="sveva.delgatto@unimc.it" userId="S::sveva.delgatto@unimc.it::b0dff882-4194-43a0-8b10-1068c4ea61a2" providerId="AD" clId="Web-{CE0B3533-A2B4-679A-7AFF-B66323910ADF}" dt="2024-02-14T12:30:17.428" v="277" actId="20577"/>
          <ac:spMkLst>
            <pc:docMk/>
            <pc:sldMk cId="2610111502" sldId="308"/>
            <ac:spMk id="2" creationId="{AAD2E9C0-2334-BF53-F207-88CEC142C2E0}"/>
          </ac:spMkLst>
        </pc:spChg>
        <pc:spChg chg="mod">
          <ac:chgData name="sveva.delgatto@unimc.it" userId="S::sveva.delgatto@unimc.it::b0dff882-4194-43a0-8b10-1068c4ea61a2" providerId="AD" clId="Web-{CE0B3533-A2B4-679A-7AFF-B66323910ADF}" dt="2024-02-14T12:29:59.818" v="262" actId="20577"/>
          <ac:spMkLst>
            <pc:docMk/>
            <pc:sldMk cId="2610111502" sldId="308"/>
            <ac:spMk id="3" creationId="{12B8A581-C66D-DF1F-7BD5-D51FC9440882}"/>
          </ac:spMkLst>
        </pc:spChg>
      </pc:sldChg>
      <pc:sldChg chg="modSp">
        <pc:chgData name="sveva.delgatto@unimc.it" userId="S::sveva.delgatto@unimc.it::b0dff882-4194-43a0-8b10-1068c4ea61a2" providerId="AD" clId="Web-{CE0B3533-A2B4-679A-7AFF-B66323910ADF}" dt="2024-02-14T12:35:21.829" v="325" actId="14100"/>
        <pc:sldMkLst>
          <pc:docMk/>
          <pc:sldMk cId="1105021279" sldId="309"/>
        </pc:sldMkLst>
        <pc:spChg chg="mod">
          <ac:chgData name="sveva.delgatto@unimc.it" userId="S::sveva.delgatto@unimc.it::b0dff882-4194-43a0-8b10-1068c4ea61a2" providerId="AD" clId="Web-{CE0B3533-A2B4-679A-7AFF-B66323910ADF}" dt="2024-02-14T12:35:17.079" v="324" actId="20577"/>
          <ac:spMkLst>
            <pc:docMk/>
            <pc:sldMk cId="1105021279" sldId="309"/>
            <ac:spMk id="2" creationId="{FCD07028-19FB-80A8-4DC1-9F996EEDEDAA}"/>
          </ac:spMkLst>
        </pc:spChg>
        <pc:spChg chg="mod">
          <ac:chgData name="sveva.delgatto@unimc.it" userId="S::sveva.delgatto@unimc.it::b0dff882-4194-43a0-8b10-1068c4ea61a2" providerId="AD" clId="Web-{CE0B3533-A2B4-679A-7AFF-B66323910ADF}" dt="2024-02-14T12:35:21.829" v="325" actId="14100"/>
          <ac:spMkLst>
            <pc:docMk/>
            <pc:sldMk cId="1105021279" sldId="309"/>
            <ac:spMk id="3" creationId="{2D7555B2-5209-22FD-9CF9-31E8F6EAD33B}"/>
          </ac:spMkLst>
        </pc:spChg>
      </pc:sldChg>
      <pc:sldChg chg="modSp">
        <pc:chgData name="sveva.delgatto@unimc.it" userId="S::sveva.delgatto@unimc.it::b0dff882-4194-43a0-8b10-1068c4ea61a2" providerId="AD" clId="Web-{CE0B3533-A2B4-679A-7AFF-B66323910ADF}" dt="2024-02-14T12:37:40.615" v="343" actId="14100"/>
        <pc:sldMkLst>
          <pc:docMk/>
          <pc:sldMk cId="3454928510" sldId="310"/>
        </pc:sldMkLst>
        <pc:spChg chg="mod">
          <ac:chgData name="sveva.delgatto@unimc.it" userId="S::sveva.delgatto@unimc.it::b0dff882-4194-43a0-8b10-1068c4ea61a2" providerId="AD" clId="Web-{CE0B3533-A2B4-679A-7AFF-B66323910ADF}" dt="2024-02-14T12:36:56.020" v="334" actId="14100"/>
          <ac:spMkLst>
            <pc:docMk/>
            <pc:sldMk cId="3454928510" sldId="310"/>
            <ac:spMk id="2" creationId="{428316C9-187F-3341-2834-A0E1A4AA3F51}"/>
          </ac:spMkLst>
        </pc:spChg>
        <pc:spChg chg="mod">
          <ac:chgData name="sveva.delgatto@unimc.it" userId="S::sveva.delgatto@unimc.it::b0dff882-4194-43a0-8b10-1068c4ea61a2" providerId="AD" clId="Web-{CE0B3533-A2B4-679A-7AFF-B66323910ADF}" dt="2024-02-14T12:37:40.615" v="343" actId="14100"/>
          <ac:spMkLst>
            <pc:docMk/>
            <pc:sldMk cId="3454928510" sldId="310"/>
            <ac:spMk id="3" creationId="{49BED183-87A2-E2F6-168E-5AFE8889ECA6}"/>
          </ac:spMkLst>
        </pc:spChg>
      </pc:sldChg>
      <pc:sldChg chg="modSp">
        <pc:chgData name="sveva.delgatto@unimc.it" userId="S::sveva.delgatto@unimc.it::b0dff882-4194-43a0-8b10-1068c4ea61a2" providerId="AD" clId="Web-{CE0B3533-A2B4-679A-7AFF-B66323910ADF}" dt="2024-02-14T12:40:24.699" v="367" actId="20577"/>
        <pc:sldMkLst>
          <pc:docMk/>
          <pc:sldMk cId="4074533201" sldId="311"/>
        </pc:sldMkLst>
        <pc:spChg chg="mod">
          <ac:chgData name="sveva.delgatto@unimc.it" userId="S::sveva.delgatto@unimc.it::b0dff882-4194-43a0-8b10-1068c4ea61a2" providerId="AD" clId="Web-{CE0B3533-A2B4-679A-7AFF-B66323910ADF}" dt="2024-02-14T12:40:24.699" v="367" actId="20577"/>
          <ac:spMkLst>
            <pc:docMk/>
            <pc:sldMk cId="4074533201" sldId="311"/>
            <ac:spMk id="3" creationId="{64448CA7-3839-8505-3542-5C6A244E6EF2}"/>
          </ac:spMkLst>
        </pc:spChg>
      </pc:sldChg>
      <pc:sldChg chg="modSp">
        <pc:chgData name="sveva.delgatto@unimc.it" userId="S::sveva.delgatto@unimc.it::b0dff882-4194-43a0-8b10-1068c4ea61a2" providerId="AD" clId="Web-{CE0B3533-A2B4-679A-7AFF-B66323910ADF}" dt="2024-02-14T12:41:58.733" v="379" actId="20577"/>
        <pc:sldMkLst>
          <pc:docMk/>
          <pc:sldMk cId="3215459356" sldId="312"/>
        </pc:sldMkLst>
        <pc:spChg chg="mod">
          <ac:chgData name="sveva.delgatto@unimc.it" userId="S::sveva.delgatto@unimc.it::b0dff882-4194-43a0-8b10-1068c4ea61a2" providerId="AD" clId="Web-{CE0B3533-A2B4-679A-7AFF-B66323910ADF}" dt="2024-02-14T12:41:58.733" v="379" actId="20577"/>
          <ac:spMkLst>
            <pc:docMk/>
            <pc:sldMk cId="3215459356" sldId="312"/>
            <ac:spMk id="2" creationId="{82A046FE-E1FF-4461-808E-F2B306622B3C}"/>
          </ac:spMkLst>
        </pc:spChg>
        <pc:spChg chg="mod">
          <ac:chgData name="sveva.delgatto@unimc.it" userId="S::sveva.delgatto@unimc.it::b0dff882-4194-43a0-8b10-1068c4ea61a2" providerId="AD" clId="Web-{CE0B3533-A2B4-679A-7AFF-B66323910ADF}" dt="2024-02-14T12:41:52.014" v="378" actId="20577"/>
          <ac:spMkLst>
            <pc:docMk/>
            <pc:sldMk cId="3215459356" sldId="312"/>
            <ac:spMk id="3" creationId="{99FFCE5E-C073-675B-0017-C41E9BA6EC48}"/>
          </ac:spMkLst>
        </pc:spChg>
      </pc:sldChg>
      <pc:sldChg chg="modSp">
        <pc:chgData name="sveva.delgatto@unimc.it" userId="S::sveva.delgatto@unimc.it::b0dff882-4194-43a0-8b10-1068c4ea61a2" providerId="AD" clId="Web-{CE0B3533-A2B4-679A-7AFF-B66323910ADF}" dt="2024-02-14T12:42:24.391" v="382" actId="20577"/>
        <pc:sldMkLst>
          <pc:docMk/>
          <pc:sldMk cId="2346689391" sldId="313"/>
        </pc:sldMkLst>
        <pc:spChg chg="mod">
          <ac:chgData name="sveva.delgatto@unimc.it" userId="S::sveva.delgatto@unimc.it::b0dff882-4194-43a0-8b10-1068c4ea61a2" providerId="AD" clId="Web-{CE0B3533-A2B4-679A-7AFF-B66323910ADF}" dt="2024-02-14T12:42:14.109" v="381" actId="20577"/>
          <ac:spMkLst>
            <pc:docMk/>
            <pc:sldMk cId="2346689391" sldId="313"/>
            <ac:spMk id="2" creationId="{F5B52B5A-6AFA-A952-4880-A92ADB6A93F5}"/>
          </ac:spMkLst>
        </pc:spChg>
        <pc:spChg chg="mod">
          <ac:chgData name="sveva.delgatto@unimc.it" userId="S::sveva.delgatto@unimc.it::b0dff882-4194-43a0-8b10-1068c4ea61a2" providerId="AD" clId="Web-{CE0B3533-A2B4-679A-7AFF-B66323910ADF}" dt="2024-02-14T12:42:24.391" v="382" actId="20577"/>
          <ac:spMkLst>
            <pc:docMk/>
            <pc:sldMk cId="2346689391" sldId="313"/>
            <ac:spMk id="3" creationId="{B89A7B4C-9C58-0F51-8281-8A2319CF471F}"/>
          </ac:spMkLst>
        </pc:spChg>
      </pc:sldChg>
      <pc:sldChg chg="modSp">
        <pc:chgData name="sveva.delgatto@unimc.it" userId="S::sveva.delgatto@unimc.it::b0dff882-4194-43a0-8b10-1068c4ea61a2" providerId="AD" clId="Web-{CE0B3533-A2B4-679A-7AFF-B66323910ADF}" dt="2024-02-14T12:42:47.954" v="385" actId="20577"/>
        <pc:sldMkLst>
          <pc:docMk/>
          <pc:sldMk cId="521146919" sldId="314"/>
        </pc:sldMkLst>
        <pc:spChg chg="mod">
          <ac:chgData name="sveva.delgatto@unimc.it" userId="S::sveva.delgatto@unimc.it::b0dff882-4194-43a0-8b10-1068c4ea61a2" providerId="AD" clId="Web-{CE0B3533-A2B4-679A-7AFF-B66323910ADF}" dt="2024-02-14T12:42:33.813" v="383" actId="20577"/>
          <ac:spMkLst>
            <pc:docMk/>
            <pc:sldMk cId="521146919" sldId="314"/>
            <ac:spMk id="2" creationId="{69B36CF5-4853-77E7-F0ED-1313F13A9851}"/>
          </ac:spMkLst>
        </pc:spChg>
        <pc:spChg chg="mod">
          <ac:chgData name="sveva.delgatto@unimc.it" userId="S::sveva.delgatto@unimc.it::b0dff882-4194-43a0-8b10-1068c4ea61a2" providerId="AD" clId="Web-{CE0B3533-A2B4-679A-7AFF-B66323910ADF}" dt="2024-02-14T12:42:47.954" v="385" actId="20577"/>
          <ac:spMkLst>
            <pc:docMk/>
            <pc:sldMk cId="521146919" sldId="314"/>
            <ac:spMk id="3" creationId="{BF590CDA-85EC-4A4B-4B9F-C6ABB0260348}"/>
          </ac:spMkLst>
        </pc:spChg>
      </pc:sldChg>
      <pc:sldChg chg="modSp">
        <pc:chgData name="sveva.delgatto@unimc.it" userId="S::sveva.delgatto@unimc.it::b0dff882-4194-43a0-8b10-1068c4ea61a2" providerId="AD" clId="Web-{CE0B3533-A2B4-679A-7AFF-B66323910ADF}" dt="2024-02-14T12:43:16.658" v="391" actId="20577"/>
        <pc:sldMkLst>
          <pc:docMk/>
          <pc:sldMk cId="3799674373" sldId="315"/>
        </pc:sldMkLst>
        <pc:spChg chg="mod">
          <ac:chgData name="sveva.delgatto@unimc.it" userId="S::sveva.delgatto@unimc.it::b0dff882-4194-43a0-8b10-1068c4ea61a2" providerId="AD" clId="Web-{CE0B3533-A2B4-679A-7AFF-B66323910ADF}" dt="2024-02-14T12:43:04.829" v="387" actId="20577"/>
          <ac:spMkLst>
            <pc:docMk/>
            <pc:sldMk cId="3799674373" sldId="315"/>
            <ac:spMk id="2" creationId="{1DCD9FB3-AEBD-43D6-41C4-7088D0D82267}"/>
          </ac:spMkLst>
        </pc:spChg>
        <pc:spChg chg="mod">
          <ac:chgData name="sveva.delgatto@unimc.it" userId="S::sveva.delgatto@unimc.it::b0dff882-4194-43a0-8b10-1068c4ea61a2" providerId="AD" clId="Web-{CE0B3533-A2B4-679A-7AFF-B66323910ADF}" dt="2024-02-14T12:43:16.658" v="391" actId="20577"/>
          <ac:spMkLst>
            <pc:docMk/>
            <pc:sldMk cId="3799674373" sldId="315"/>
            <ac:spMk id="3" creationId="{453DB1BE-49F3-E594-020F-57D1854D5DA4}"/>
          </ac:spMkLst>
        </pc:spChg>
      </pc:sldChg>
      <pc:sldChg chg="modSp">
        <pc:chgData name="sveva.delgatto@unimc.it" userId="S::sveva.delgatto@unimc.it::b0dff882-4194-43a0-8b10-1068c4ea61a2" providerId="AD" clId="Web-{CE0B3533-A2B4-679A-7AFF-B66323910ADF}" dt="2024-02-14T12:08:15.555" v="69" actId="20577"/>
        <pc:sldMkLst>
          <pc:docMk/>
          <pc:sldMk cId="2759858787" sldId="316"/>
        </pc:sldMkLst>
        <pc:spChg chg="mod">
          <ac:chgData name="sveva.delgatto@unimc.it" userId="S::sveva.delgatto@unimc.it::b0dff882-4194-43a0-8b10-1068c4ea61a2" providerId="AD" clId="Web-{CE0B3533-A2B4-679A-7AFF-B66323910ADF}" dt="2024-02-14T12:08:15.555" v="69" actId="20577"/>
          <ac:spMkLst>
            <pc:docMk/>
            <pc:sldMk cId="2759858787" sldId="316"/>
            <ac:spMk id="3" creationId="{0963CFA4-4506-FA65-AE27-87DBB787CE99}"/>
          </ac:spMkLst>
        </pc:spChg>
      </pc:sldChg>
      <pc:sldChg chg="modSp">
        <pc:chgData name="sveva.delgatto@unimc.it" userId="S::sveva.delgatto@unimc.it::b0dff882-4194-43a0-8b10-1068c4ea61a2" providerId="AD" clId="Web-{CE0B3533-A2B4-679A-7AFF-B66323910ADF}" dt="2024-02-14T12:09:44.542" v="78" actId="20577"/>
        <pc:sldMkLst>
          <pc:docMk/>
          <pc:sldMk cId="328467580" sldId="317"/>
        </pc:sldMkLst>
        <pc:spChg chg="mod">
          <ac:chgData name="sveva.delgatto@unimc.it" userId="S::sveva.delgatto@unimc.it::b0dff882-4194-43a0-8b10-1068c4ea61a2" providerId="AD" clId="Web-{CE0B3533-A2B4-679A-7AFF-B66323910ADF}" dt="2024-02-14T12:09:44.542" v="78" actId="20577"/>
          <ac:spMkLst>
            <pc:docMk/>
            <pc:sldMk cId="328467580" sldId="317"/>
            <ac:spMk id="3" creationId="{B65BF6C7-D852-53A2-3B86-5919C1C1D29E}"/>
          </ac:spMkLst>
        </pc:spChg>
      </pc:sldChg>
      <pc:sldChg chg="modSp">
        <pc:chgData name="sveva.delgatto@unimc.it" userId="S::sveva.delgatto@unimc.it::b0dff882-4194-43a0-8b10-1068c4ea61a2" providerId="AD" clId="Web-{CE0B3533-A2B4-679A-7AFF-B66323910ADF}" dt="2024-02-14T12:29:27.036" v="257" actId="14100"/>
        <pc:sldMkLst>
          <pc:docMk/>
          <pc:sldMk cId="1207730243" sldId="319"/>
        </pc:sldMkLst>
        <pc:spChg chg="mod">
          <ac:chgData name="sveva.delgatto@unimc.it" userId="S::sveva.delgatto@unimc.it::b0dff882-4194-43a0-8b10-1068c4ea61a2" providerId="AD" clId="Web-{CE0B3533-A2B4-679A-7AFF-B66323910ADF}" dt="2024-02-14T12:29:27.036" v="257" actId="14100"/>
          <ac:spMkLst>
            <pc:docMk/>
            <pc:sldMk cId="1207730243" sldId="319"/>
            <ac:spMk id="3" creationId="{83AE234B-E22C-CB52-E711-35465C5708B5}"/>
          </ac:spMkLst>
        </pc:spChg>
      </pc:sldChg>
      <pc:sldChg chg="modSp">
        <pc:chgData name="sveva.delgatto@unimc.it" userId="S::sveva.delgatto@unimc.it::b0dff882-4194-43a0-8b10-1068c4ea61a2" providerId="AD" clId="Web-{CE0B3533-A2B4-679A-7AFF-B66323910ADF}" dt="2024-02-14T12:34:06.389" v="308" actId="20577"/>
        <pc:sldMkLst>
          <pc:docMk/>
          <pc:sldMk cId="1541647361" sldId="320"/>
        </pc:sldMkLst>
        <pc:spChg chg="mod">
          <ac:chgData name="sveva.delgatto@unimc.it" userId="S::sveva.delgatto@unimc.it::b0dff882-4194-43a0-8b10-1068c4ea61a2" providerId="AD" clId="Web-{CE0B3533-A2B4-679A-7AFF-B66323910ADF}" dt="2024-02-14T12:34:06.389" v="308" actId="20577"/>
          <ac:spMkLst>
            <pc:docMk/>
            <pc:sldMk cId="1541647361" sldId="320"/>
            <ac:spMk id="3" creationId="{B841C9B6-A7F0-53E6-83E0-799F11EE111B}"/>
          </ac:spMkLst>
        </pc:spChg>
      </pc:sldChg>
      <pc:sldChg chg="modSp">
        <pc:chgData name="sveva.delgatto@unimc.it" userId="S::sveva.delgatto@unimc.it::b0dff882-4194-43a0-8b10-1068c4ea61a2" providerId="AD" clId="Web-{CE0B3533-A2B4-679A-7AFF-B66323910ADF}" dt="2024-02-14T12:34:14.452" v="311" actId="20577"/>
        <pc:sldMkLst>
          <pc:docMk/>
          <pc:sldMk cId="2543157798" sldId="321"/>
        </pc:sldMkLst>
        <pc:spChg chg="mod">
          <ac:chgData name="sveva.delgatto@unimc.it" userId="S::sveva.delgatto@unimc.it::b0dff882-4194-43a0-8b10-1068c4ea61a2" providerId="AD" clId="Web-{CE0B3533-A2B4-679A-7AFF-B66323910ADF}" dt="2024-02-14T12:34:14.452" v="311" actId="20577"/>
          <ac:spMkLst>
            <pc:docMk/>
            <pc:sldMk cId="2543157798" sldId="321"/>
            <ac:spMk id="3" creationId="{B841C9B6-A7F0-53E6-83E0-799F11EE111B}"/>
          </ac:spMkLst>
        </pc:spChg>
      </pc:sldChg>
      <pc:sldChg chg="modSp add replId">
        <pc:chgData name="sveva.delgatto@unimc.it" userId="S::sveva.delgatto@unimc.it::b0dff882-4194-43a0-8b10-1068c4ea61a2" providerId="AD" clId="Web-{CE0B3533-A2B4-679A-7AFF-B66323910ADF}" dt="2024-02-14T11:58:28.040" v="17" actId="20577"/>
        <pc:sldMkLst>
          <pc:docMk/>
          <pc:sldMk cId="1654519713" sldId="322"/>
        </pc:sldMkLst>
        <pc:spChg chg="mod">
          <ac:chgData name="sveva.delgatto@unimc.it" userId="S::sveva.delgatto@unimc.it::b0dff882-4194-43a0-8b10-1068c4ea61a2" providerId="AD" clId="Web-{CE0B3533-A2B4-679A-7AFF-B66323910ADF}" dt="2024-02-14T11:58:28.040" v="17" actId="20577"/>
          <ac:spMkLst>
            <pc:docMk/>
            <pc:sldMk cId="1654519713" sldId="322"/>
            <ac:spMk id="3" creationId="{9EF9B1A8-73F9-6820-7C83-D357DE84E500}"/>
          </ac:spMkLst>
        </pc:spChg>
      </pc:sldChg>
      <pc:sldChg chg="modSp add replId">
        <pc:chgData name="sveva.delgatto@unimc.it" userId="S::sveva.delgatto@unimc.it::b0dff882-4194-43a0-8b10-1068c4ea61a2" providerId="AD" clId="Web-{CE0B3533-A2B4-679A-7AFF-B66323910ADF}" dt="2024-02-14T12:06:48.802" v="58" actId="20577"/>
        <pc:sldMkLst>
          <pc:docMk/>
          <pc:sldMk cId="2895243047" sldId="323"/>
        </pc:sldMkLst>
        <pc:spChg chg="mod">
          <ac:chgData name="sveva.delgatto@unimc.it" userId="S::sveva.delgatto@unimc.it::b0dff882-4194-43a0-8b10-1068c4ea61a2" providerId="AD" clId="Web-{CE0B3533-A2B4-679A-7AFF-B66323910ADF}" dt="2024-02-14T12:06:48.802" v="58" actId="20577"/>
          <ac:spMkLst>
            <pc:docMk/>
            <pc:sldMk cId="2895243047" sldId="323"/>
            <ac:spMk id="3" creationId="{D8441308-FE57-BC5B-60DA-1C55A4D382D5}"/>
          </ac:spMkLst>
        </pc:spChg>
      </pc:sldChg>
      <pc:sldChg chg="modSp add replId">
        <pc:chgData name="sveva.delgatto@unimc.it" userId="S::sveva.delgatto@unimc.it::b0dff882-4194-43a0-8b10-1068c4ea61a2" providerId="AD" clId="Web-{CE0B3533-A2B4-679A-7AFF-B66323910ADF}" dt="2024-02-14T12:11:45.265" v="96" actId="20577"/>
        <pc:sldMkLst>
          <pc:docMk/>
          <pc:sldMk cId="3580245520" sldId="324"/>
        </pc:sldMkLst>
        <pc:spChg chg="mod">
          <ac:chgData name="sveva.delgatto@unimc.it" userId="S::sveva.delgatto@unimc.it::b0dff882-4194-43a0-8b10-1068c4ea61a2" providerId="AD" clId="Web-{CE0B3533-A2B4-679A-7AFF-B66323910ADF}" dt="2024-02-14T12:11:45.265" v="96" actId="20577"/>
          <ac:spMkLst>
            <pc:docMk/>
            <pc:sldMk cId="3580245520" sldId="324"/>
            <ac:spMk id="3" creationId="{0C25AD45-05CD-CCD3-7EF1-EE751E94073C}"/>
          </ac:spMkLst>
        </pc:spChg>
      </pc:sldChg>
      <pc:sldChg chg="modSp add replId">
        <pc:chgData name="sveva.delgatto@unimc.it" userId="S::sveva.delgatto@unimc.it::b0dff882-4194-43a0-8b10-1068c4ea61a2" providerId="AD" clId="Web-{CE0B3533-A2B4-679A-7AFF-B66323910ADF}" dt="2024-02-14T12:17:22.839" v="160" actId="20577"/>
        <pc:sldMkLst>
          <pc:docMk/>
          <pc:sldMk cId="2547812367" sldId="325"/>
        </pc:sldMkLst>
        <pc:spChg chg="mod">
          <ac:chgData name="sveva.delgatto@unimc.it" userId="S::sveva.delgatto@unimc.it::b0dff882-4194-43a0-8b10-1068c4ea61a2" providerId="AD" clId="Web-{CE0B3533-A2B4-679A-7AFF-B66323910ADF}" dt="2024-02-14T12:17:22.839" v="160" actId="20577"/>
          <ac:spMkLst>
            <pc:docMk/>
            <pc:sldMk cId="2547812367" sldId="325"/>
            <ac:spMk id="3" creationId="{7663291B-7963-3A02-78B5-9A75AE70DBF6}"/>
          </ac:spMkLst>
        </pc:spChg>
      </pc:sldChg>
      <pc:sldChg chg="modSp add replId">
        <pc:chgData name="sveva.delgatto@unimc.it" userId="S::sveva.delgatto@unimc.it::b0dff882-4194-43a0-8b10-1068c4ea61a2" providerId="AD" clId="Web-{CE0B3533-A2B4-679A-7AFF-B66323910ADF}" dt="2024-02-14T12:21:42.379" v="191" actId="20577"/>
        <pc:sldMkLst>
          <pc:docMk/>
          <pc:sldMk cId="2231702389" sldId="326"/>
        </pc:sldMkLst>
        <pc:spChg chg="mod">
          <ac:chgData name="sveva.delgatto@unimc.it" userId="S::sveva.delgatto@unimc.it::b0dff882-4194-43a0-8b10-1068c4ea61a2" providerId="AD" clId="Web-{CE0B3533-A2B4-679A-7AFF-B66323910ADF}" dt="2024-02-14T12:21:42.379" v="191" actId="20577"/>
          <ac:spMkLst>
            <pc:docMk/>
            <pc:sldMk cId="2231702389" sldId="326"/>
            <ac:spMk id="3" creationId="{0E72A41B-8D48-2C38-846E-F26BF428FB31}"/>
          </ac:spMkLst>
        </pc:spChg>
      </pc:sldChg>
      <pc:sldChg chg="modSp add replId">
        <pc:chgData name="sveva.delgatto@unimc.it" userId="S::sveva.delgatto@unimc.it::b0dff882-4194-43a0-8b10-1068c4ea61a2" providerId="AD" clId="Web-{CE0B3533-A2B4-679A-7AFF-B66323910ADF}" dt="2024-02-14T12:22:41.365" v="198" actId="20577"/>
        <pc:sldMkLst>
          <pc:docMk/>
          <pc:sldMk cId="1619946724" sldId="327"/>
        </pc:sldMkLst>
        <pc:spChg chg="mod">
          <ac:chgData name="sveva.delgatto@unimc.it" userId="S::sveva.delgatto@unimc.it::b0dff882-4194-43a0-8b10-1068c4ea61a2" providerId="AD" clId="Web-{CE0B3533-A2B4-679A-7AFF-B66323910ADF}" dt="2024-02-14T12:22:41.365" v="198" actId="20577"/>
          <ac:spMkLst>
            <pc:docMk/>
            <pc:sldMk cId="1619946724" sldId="327"/>
            <ac:spMk id="3" creationId="{DE9FA39C-385A-5DF8-72CC-E9B020CB57F5}"/>
          </ac:spMkLst>
        </pc:spChg>
      </pc:sldChg>
      <pc:sldChg chg="modSp add replId">
        <pc:chgData name="sveva.delgatto@unimc.it" userId="S::sveva.delgatto@unimc.it::b0dff882-4194-43a0-8b10-1068c4ea61a2" providerId="AD" clId="Web-{CE0B3533-A2B4-679A-7AFF-B66323910ADF}" dt="2024-02-14T12:24:17.087" v="214" actId="20577"/>
        <pc:sldMkLst>
          <pc:docMk/>
          <pc:sldMk cId="3731726976" sldId="328"/>
        </pc:sldMkLst>
        <pc:spChg chg="mod">
          <ac:chgData name="sveva.delgatto@unimc.it" userId="S::sveva.delgatto@unimc.it::b0dff882-4194-43a0-8b10-1068c4ea61a2" providerId="AD" clId="Web-{CE0B3533-A2B4-679A-7AFF-B66323910ADF}" dt="2024-02-14T12:24:17.087" v="214" actId="20577"/>
          <ac:spMkLst>
            <pc:docMk/>
            <pc:sldMk cId="3731726976" sldId="328"/>
            <ac:spMk id="3" creationId="{8A24985B-ACAB-2D43-E92B-53A519EC68E4}"/>
          </ac:spMkLst>
        </pc:spChg>
      </pc:sldChg>
      <pc:sldChg chg="modSp add replId">
        <pc:chgData name="sveva.delgatto@unimc.it" userId="S::sveva.delgatto@unimc.it::b0dff882-4194-43a0-8b10-1068c4ea61a2" providerId="AD" clId="Web-{CE0B3533-A2B4-679A-7AFF-B66323910ADF}" dt="2024-02-14T12:24:27.635" v="217" actId="20577"/>
        <pc:sldMkLst>
          <pc:docMk/>
          <pc:sldMk cId="4177273168" sldId="329"/>
        </pc:sldMkLst>
        <pc:spChg chg="mod">
          <ac:chgData name="sveva.delgatto@unimc.it" userId="S::sveva.delgatto@unimc.it::b0dff882-4194-43a0-8b10-1068c4ea61a2" providerId="AD" clId="Web-{CE0B3533-A2B4-679A-7AFF-B66323910ADF}" dt="2024-02-14T12:24:27.635" v="217" actId="20577"/>
          <ac:spMkLst>
            <pc:docMk/>
            <pc:sldMk cId="4177273168" sldId="329"/>
            <ac:spMk id="3" creationId="{8A24985B-ACAB-2D43-E92B-53A519EC68E4}"/>
          </ac:spMkLst>
        </pc:spChg>
      </pc:sldChg>
      <pc:sldChg chg="modSp add replId">
        <pc:chgData name="sveva.delgatto@unimc.it" userId="S::sveva.delgatto@unimc.it::b0dff882-4194-43a0-8b10-1068c4ea61a2" providerId="AD" clId="Web-{CE0B3533-A2B4-679A-7AFF-B66323910ADF}" dt="2024-02-14T12:26:13.638" v="233" actId="20577"/>
        <pc:sldMkLst>
          <pc:docMk/>
          <pc:sldMk cId="3613559340" sldId="330"/>
        </pc:sldMkLst>
        <pc:spChg chg="mod">
          <ac:chgData name="sveva.delgatto@unimc.it" userId="S::sveva.delgatto@unimc.it::b0dff882-4194-43a0-8b10-1068c4ea61a2" providerId="AD" clId="Web-{CE0B3533-A2B4-679A-7AFF-B66323910ADF}" dt="2024-02-14T12:26:13.638" v="233" actId="20577"/>
          <ac:spMkLst>
            <pc:docMk/>
            <pc:sldMk cId="3613559340" sldId="330"/>
            <ac:spMk id="3" creationId="{BA5C5339-EB0F-01E3-A55F-124119F6530A}"/>
          </ac:spMkLst>
        </pc:spChg>
      </pc:sldChg>
      <pc:sldChg chg="modSp add replId">
        <pc:chgData name="sveva.delgatto@unimc.it" userId="S::sveva.delgatto@unimc.it::b0dff882-4194-43a0-8b10-1068c4ea61a2" providerId="AD" clId="Web-{CE0B3533-A2B4-679A-7AFF-B66323910ADF}" dt="2024-02-14T12:26:58.234" v="239" actId="20577"/>
        <pc:sldMkLst>
          <pc:docMk/>
          <pc:sldMk cId="1427452410" sldId="331"/>
        </pc:sldMkLst>
        <pc:spChg chg="mod">
          <ac:chgData name="sveva.delgatto@unimc.it" userId="S::sveva.delgatto@unimc.it::b0dff882-4194-43a0-8b10-1068c4ea61a2" providerId="AD" clId="Web-{CE0B3533-A2B4-679A-7AFF-B66323910ADF}" dt="2024-02-14T12:26:58.234" v="239" actId="20577"/>
          <ac:spMkLst>
            <pc:docMk/>
            <pc:sldMk cId="1427452410" sldId="331"/>
            <ac:spMk id="3" creationId="{23450B4E-ED4D-F4AD-E9B4-CF919D4D9B17}"/>
          </ac:spMkLst>
        </pc:spChg>
      </pc:sldChg>
      <pc:sldChg chg="modSp add replId">
        <pc:chgData name="sveva.delgatto@unimc.it" userId="S::sveva.delgatto@unimc.it::b0dff882-4194-43a0-8b10-1068c4ea61a2" providerId="AD" clId="Web-{CE0B3533-A2B4-679A-7AFF-B66323910ADF}" dt="2024-02-14T12:27:48.001" v="246" actId="20577"/>
        <pc:sldMkLst>
          <pc:docMk/>
          <pc:sldMk cId="582731407" sldId="332"/>
        </pc:sldMkLst>
        <pc:spChg chg="mod">
          <ac:chgData name="sveva.delgatto@unimc.it" userId="S::sveva.delgatto@unimc.it::b0dff882-4194-43a0-8b10-1068c4ea61a2" providerId="AD" clId="Web-{CE0B3533-A2B4-679A-7AFF-B66323910ADF}" dt="2024-02-14T12:27:48.001" v="246" actId="20577"/>
          <ac:spMkLst>
            <pc:docMk/>
            <pc:sldMk cId="582731407" sldId="332"/>
            <ac:spMk id="3" creationId="{6DFAB293-8E41-553B-3112-66C673682A06}"/>
          </ac:spMkLst>
        </pc:spChg>
      </pc:sldChg>
      <pc:sldChg chg="modSp add replId">
        <pc:chgData name="sveva.delgatto@unimc.it" userId="S::sveva.delgatto@unimc.it::b0dff882-4194-43a0-8b10-1068c4ea61a2" providerId="AD" clId="Web-{CE0B3533-A2B4-679A-7AFF-B66323910ADF}" dt="2024-02-14T12:28:53.566" v="253" actId="20577"/>
        <pc:sldMkLst>
          <pc:docMk/>
          <pc:sldMk cId="3733961433" sldId="333"/>
        </pc:sldMkLst>
        <pc:spChg chg="mod">
          <ac:chgData name="sveva.delgatto@unimc.it" userId="S::sveva.delgatto@unimc.it::b0dff882-4194-43a0-8b10-1068c4ea61a2" providerId="AD" clId="Web-{CE0B3533-A2B4-679A-7AFF-B66323910ADF}" dt="2024-02-14T12:28:53.566" v="253" actId="20577"/>
          <ac:spMkLst>
            <pc:docMk/>
            <pc:sldMk cId="3733961433" sldId="333"/>
            <ac:spMk id="3" creationId="{62174225-BE65-6B95-0BD4-9B3175DC0F84}"/>
          </ac:spMkLst>
        </pc:spChg>
      </pc:sldChg>
      <pc:sldChg chg="modSp add replId">
        <pc:chgData name="sveva.delgatto@unimc.it" userId="S::sveva.delgatto@unimc.it::b0dff882-4194-43a0-8b10-1068c4ea61a2" providerId="AD" clId="Web-{CE0B3533-A2B4-679A-7AFF-B66323910ADF}" dt="2024-02-14T12:32:52.324" v="290" actId="20577"/>
        <pc:sldMkLst>
          <pc:docMk/>
          <pc:sldMk cId="59539976" sldId="334"/>
        </pc:sldMkLst>
        <pc:spChg chg="mod">
          <ac:chgData name="sveva.delgatto@unimc.it" userId="S::sveva.delgatto@unimc.it::b0dff882-4194-43a0-8b10-1068c4ea61a2" providerId="AD" clId="Web-{CE0B3533-A2B4-679A-7AFF-B66323910ADF}" dt="2024-02-14T12:32:52.324" v="290" actId="20577"/>
          <ac:spMkLst>
            <pc:docMk/>
            <pc:sldMk cId="59539976" sldId="334"/>
            <ac:spMk id="3" creationId="{1E554D4D-DC10-85D9-ADCE-B089185C3266}"/>
          </ac:spMkLst>
        </pc:spChg>
      </pc:sldChg>
      <pc:sldChg chg="modSp add replId">
        <pc:chgData name="sveva.delgatto@unimc.it" userId="S::sveva.delgatto@unimc.it::b0dff882-4194-43a0-8b10-1068c4ea61a2" providerId="AD" clId="Web-{CE0B3533-A2B4-679A-7AFF-B66323910ADF}" dt="2024-02-14T12:37:45.522" v="344" actId="20577"/>
        <pc:sldMkLst>
          <pc:docMk/>
          <pc:sldMk cId="2014402422" sldId="335"/>
        </pc:sldMkLst>
        <pc:spChg chg="mod">
          <ac:chgData name="sveva.delgatto@unimc.it" userId="S::sveva.delgatto@unimc.it::b0dff882-4194-43a0-8b10-1068c4ea61a2" providerId="AD" clId="Web-{CE0B3533-A2B4-679A-7AFF-B66323910ADF}" dt="2024-02-14T12:37:45.522" v="344" actId="20577"/>
          <ac:spMkLst>
            <pc:docMk/>
            <pc:sldMk cId="2014402422" sldId="335"/>
            <ac:spMk id="3" creationId="{49BED183-87A2-E2F6-168E-5AFE8889ECA6}"/>
          </ac:spMkLst>
        </pc:spChg>
      </pc:sldChg>
      <pc:sldChg chg="modSp add replId">
        <pc:chgData name="sveva.delgatto@unimc.it" userId="S::sveva.delgatto@unimc.it::b0dff882-4194-43a0-8b10-1068c4ea61a2" providerId="AD" clId="Web-{CE0B3533-A2B4-679A-7AFF-B66323910ADF}" dt="2024-02-14T12:43:32.440" v="395" actId="20577"/>
        <pc:sldMkLst>
          <pc:docMk/>
          <pc:sldMk cId="3947605833" sldId="336"/>
        </pc:sldMkLst>
        <pc:spChg chg="mod">
          <ac:chgData name="sveva.delgatto@unimc.it" userId="S::sveva.delgatto@unimc.it::b0dff882-4194-43a0-8b10-1068c4ea61a2" providerId="AD" clId="Web-{CE0B3533-A2B4-679A-7AFF-B66323910ADF}" dt="2024-02-14T12:43:32.440" v="395" actId="20577"/>
          <ac:spMkLst>
            <pc:docMk/>
            <pc:sldMk cId="3947605833" sldId="336"/>
            <ac:spMk id="3" creationId="{453DB1BE-49F3-E594-020F-57D1854D5DA4}"/>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D2A53-A941-4C89-9AD0-AF97548DDA6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4226FD9-0CF1-4D34-B623-4C97A680BF87}">
      <dgm:prSet/>
      <dgm:spPr/>
      <dgm:t>
        <a:bodyPr/>
        <a:lstStyle/>
        <a:p>
          <a:r>
            <a:rPr lang="en-GB"/>
            <a:t>An environmental problem is perceived as a product of an actor failing to adhere to easily identifiable standards of behaviour. </a:t>
          </a:r>
          <a:endParaRPr lang="en-US"/>
        </a:p>
      </dgm:t>
    </dgm:pt>
    <dgm:pt modelId="{4536C74E-F0BB-4239-87AF-F0BFFE7085D1}" type="parTrans" cxnId="{C2781960-23DF-4F96-BE8F-1510611CACE9}">
      <dgm:prSet/>
      <dgm:spPr/>
      <dgm:t>
        <a:bodyPr/>
        <a:lstStyle/>
        <a:p>
          <a:endParaRPr lang="en-US"/>
        </a:p>
      </dgm:t>
    </dgm:pt>
    <dgm:pt modelId="{97E08CC8-CC05-4B97-A16B-B7549CD71403}" type="sibTrans" cxnId="{C2781960-23DF-4F96-BE8F-1510611CACE9}">
      <dgm:prSet/>
      <dgm:spPr/>
      <dgm:t>
        <a:bodyPr/>
        <a:lstStyle/>
        <a:p>
          <a:endParaRPr lang="en-US"/>
        </a:p>
      </dgm:t>
    </dgm:pt>
    <dgm:pt modelId="{3CDC5F2E-55CC-44B8-9F6C-D7874FEB1F62}">
      <dgm:prSet/>
      <dgm:spPr/>
      <dgm:t>
        <a:bodyPr/>
        <a:lstStyle/>
        <a:p>
          <a:r>
            <a:rPr lang="en-GB"/>
            <a:t>If this is the case, then all the lawyers need to understand is that people and corporations are often wayward and death the role of environmental law is to stop them being wayward.</a:t>
          </a:r>
          <a:endParaRPr lang="en-US"/>
        </a:p>
      </dgm:t>
    </dgm:pt>
    <dgm:pt modelId="{BC800B45-65FB-4F4C-8D51-466DB33569E7}" type="parTrans" cxnId="{DF72408C-B984-4812-B7B4-7BC0A2729980}">
      <dgm:prSet/>
      <dgm:spPr/>
      <dgm:t>
        <a:bodyPr/>
        <a:lstStyle/>
        <a:p>
          <a:endParaRPr lang="en-US"/>
        </a:p>
      </dgm:t>
    </dgm:pt>
    <dgm:pt modelId="{41DFF4A6-275B-44F1-8CFC-91A51612722B}" type="sibTrans" cxnId="{DF72408C-B984-4812-B7B4-7BC0A2729980}">
      <dgm:prSet/>
      <dgm:spPr/>
      <dgm:t>
        <a:bodyPr/>
        <a:lstStyle/>
        <a:p>
          <a:endParaRPr lang="en-US"/>
        </a:p>
      </dgm:t>
    </dgm:pt>
    <dgm:pt modelId="{BFF17BF7-90F2-4A7D-B623-DA175A29C28E}" type="pres">
      <dgm:prSet presAssocID="{D7FD2A53-A941-4C89-9AD0-AF97548DDA68}" presName="linear" presStyleCnt="0">
        <dgm:presLayoutVars>
          <dgm:animLvl val="lvl"/>
          <dgm:resizeHandles val="exact"/>
        </dgm:presLayoutVars>
      </dgm:prSet>
      <dgm:spPr/>
    </dgm:pt>
    <dgm:pt modelId="{E98356E1-5222-461D-A9EC-21A1F3E89EC9}" type="pres">
      <dgm:prSet presAssocID="{C4226FD9-0CF1-4D34-B623-4C97A680BF87}" presName="parentText" presStyleLbl="node1" presStyleIdx="0" presStyleCnt="2">
        <dgm:presLayoutVars>
          <dgm:chMax val="0"/>
          <dgm:bulletEnabled val="1"/>
        </dgm:presLayoutVars>
      </dgm:prSet>
      <dgm:spPr/>
    </dgm:pt>
    <dgm:pt modelId="{8B61B2F5-1CA1-4D7E-B527-E308265F88AE}" type="pres">
      <dgm:prSet presAssocID="{97E08CC8-CC05-4B97-A16B-B7549CD71403}" presName="spacer" presStyleCnt="0"/>
      <dgm:spPr/>
    </dgm:pt>
    <dgm:pt modelId="{B5A0D3FB-1A41-47A9-BECC-62A94DE9664C}" type="pres">
      <dgm:prSet presAssocID="{3CDC5F2E-55CC-44B8-9F6C-D7874FEB1F62}" presName="parentText" presStyleLbl="node1" presStyleIdx="1" presStyleCnt="2">
        <dgm:presLayoutVars>
          <dgm:chMax val="0"/>
          <dgm:bulletEnabled val="1"/>
        </dgm:presLayoutVars>
      </dgm:prSet>
      <dgm:spPr/>
    </dgm:pt>
  </dgm:ptLst>
  <dgm:cxnLst>
    <dgm:cxn modelId="{28CF0F2C-1858-44C3-952A-25074EF9354E}" type="presOf" srcId="{3CDC5F2E-55CC-44B8-9F6C-D7874FEB1F62}" destId="{B5A0D3FB-1A41-47A9-BECC-62A94DE9664C}" srcOrd="0" destOrd="0" presId="urn:microsoft.com/office/officeart/2005/8/layout/vList2"/>
    <dgm:cxn modelId="{C2781960-23DF-4F96-BE8F-1510611CACE9}" srcId="{D7FD2A53-A941-4C89-9AD0-AF97548DDA68}" destId="{C4226FD9-0CF1-4D34-B623-4C97A680BF87}" srcOrd="0" destOrd="0" parTransId="{4536C74E-F0BB-4239-87AF-F0BFFE7085D1}" sibTransId="{97E08CC8-CC05-4B97-A16B-B7549CD71403}"/>
    <dgm:cxn modelId="{EB5E8D4B-8E94-476D-840E-071AF5CCBAD9}" type="presOf" srcId="{D7FD2A53-A941-4C89-9AD0-AF97548DDA68}" destId="{BFF17BF7-90F2-4A7D-B623-DA175A29C28E}" srcOrd="0" destOrd="0" presId="urn:microsoft.com/office/officeart/2005/8/layout/vList2"/>
    <dgm:cxn modelId="{B2875C83-CB48-4672-BD80-062F8A89CC52}" type="presOf" srcId="{C4226FD9-0CF1-4D34-B623-4C97A680BF87}" destId="{E98356E1-5222-461D-A9EC-21A1F3E89EC9}" srcOrd="0" destOrd="0" presId="urn:microsoft.com/office/officeart/2005/8/layout/vList2"/>
    <dgm:cxn modelId="{DF72408C-B984-4812-B7B4-7BC0A2729980}" srcId="{D7FD2A53-A941-4C89-9AD0-AF97548DDA68}" destId="{3CDC5F2E-55CC-44B8-9F6C-D7874FEB1F62}" srcOrd="1" destOrd="0" parTransId="{BC800B45-65FB-4F4C-8D51-466DB33569E7}" sibTransId="{41DFF4A6-275B-44F1-8CFC-91A51612722B}"/>
    <dgm:cxn modelId="{FFA5D37D-B0F4-4AAA-9C24-C4FF2FB5192E}" type="presParOf" srcId="{BFF17BF7-90F2-4A7D-B623-DA175A29C28E}" destId="{E98356E1-5222-461D-A9EC-21A1F3E89EC9}" srcOrd="0" destOrd="0" presId="urn:microsoft.com/office/officeart/2005/8/layout/vList2"/>
    <dgm:cxn modelId="{F64058D7-134B-400D-B7FF-C2CD982B7BAB}" type="presParOf" srcId="{BFF17BF7-90F2-4A7D-B623-DA175A29C28E}" destId="{8B61B2F5-1CA1-4D7E-B527-E308265F88AE}" srcOrd="1" destOrd="0" presId="urn:microsoft.com/office/officeart/2005/8/layout/vList2"/>
    <dgm:cxn modelId="{DEE833B9-CB1B-4F96-B1A0-665EDC2B60D5}" type="presParOf" srcId="{BFF17BF7-90F2-4A7D-B623-DA175A29C28E}" destId="{B5A0D3FB-1A41-47A9-BECC-62A94DE966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0643A-2FC6-43EF-A174-862321CF14A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AE9B9-1E01-47CF-8A7F-43D9A1B315F4}">
      <dgm:prSet/>
      <dgm:spPr/>
      <dgm:t>
        <a:bodyPr/>
        <a:lstStyle/>
        <a:p>
          <a:pPr>
            <a:lnSpc>
              <a:spcPct val="100000"/>
            </a:lnSpc>
          </a:pPr>
          <a:r>
            <a:rPr lang="en-GB" dirty="0"/>
            <a:t>Now we can begin to see why an understanding of environmental problems is so important for environmental law</a:t>
          </a:r>
          <a:r>
            <a:rPr lang="en-GB" dirty="0">
              <a:latin typeface="Calibri Light" panose="020F0302020204030204"/>
            </a:rPr>
            <a:t>.</a:t>
          </a:r>
          <a:endParaRPr lang="en-US" dirty="0"/>
        </a:p>
      </dgm:t>
    </dgm:pt>
    <dgm:pt modelId="{23ED261C-61EE-4D62-9CBF-BADAB887B3EE}" type="parTrans" cxnId="{7129EF4A-6D42-42B1-B37B-20693213E064}">
      <dgm:prSet/>
      <dgm:spPr/>
      <dgm:t>
        <a:bodyPr/>
        <a:lstStyle/>
        <a:p>
          <a:endParaRPr lang="en-US"/>
        </a:p>
      </dgm:t>
    </dgm:pt>
    <dgm:pt modelId="{BAAF48CA-3BA1-47C6-9CEE-A4D4A94249B6}" type="sibTrans" cxnId="{7129EF4A-6D42-42B1-B37B-20693213E064}">
      <dgm:prSet/>
      <dgm:spPr/>
      <dgm:t>
        <a:bodyPr/>
        <a:lstStyle/>
        <a:p>
          <a:endParaRPr lang="en-US"/>
        </a:p>
      </dgm:t>
    </dgm:pt>
    <dgm:pt modelId="{87E80072-3AA5-4195-979D-D6CF4AE8976A}">
      <dgm:prSet/>
      <dgm:spPr/>
      <dgm:t>
        <a:bodyPr/>
        <a:lstStyle/>
        <a:p>
          <a:pPr>
            <a:lnSpc>
              <a:spcPct val="100000"/>
            </a:lnSpc>
          </a:pPr>
          <a:r>
            <a:rPr lang="en-GB" dirty="0"/>
            <a:t>If environmental law is a response to environmental problems then the fact that understanding of environmental problems are not settled means that the role of environmental law cannot be understood as </a:t>
          </a:r>
          <a:r>
            <a:rPr lang="en-GB" dirty="0" err="1"/>
            <a:t>marely</a:t>
          </a:r>
          <a:r>
            <a:rPr lang="en-GB" dirty="0"/>
            <a:t> enforcing a universal standard of environmentally friendly behaviour.</a:t>
          </a:r>
          <a:endParaRPr lang="en-US" dirty="0"/>
        </a:p>
      </dgm:t>
    </dgm:pt>
    <dgm:pt modelId="{A16FE276-043A-4856-9EEE-858E6802E72E}" type="parTrans" cxnId="{6DCC8B59-570F-4950-B781-44A2045CEB01}">
      <dgm:prSet/>
      <dgm:spPr/>
      <dgm:t>
        <a:bodyPr/>
        <a:lstStyle/>
        <a:p>
          <a:endParaRPr lang="en-US"/>
        </a:p>
      </dgm:t>
    </dgm:pt>
    <dgm:pt modelId="{67701F18-EC9E-4C17-81A1-8D4D6B583F3C}" type="sibTrans" cxnId="{6DCC8B59-570F-4950-B781-44A2045CEB01}">
      <dgm:prSet/>
      <dgm:spPr/>
      <dgm:t>
        <a:bodyPr/>
        <a:lstStyle/>
        <a:p>
          <a:endParaRPr lang="en-US"/>
        </a:p>
      </dgm:t>
    </dgm:pt>
    <dgm:pt modelId="{D381695E-11B9-44EE-AEC4-7CCBE2FFC199}" type="pres">
      <dgm:prSet presAssocID="{15D0643A-2FC6-43EF-A174-862321CF14AE}" presName="root" presStyleCnt="0">
        <dgm:presLayoutVars>
          <dgm:dir/>
          <dgm:resizeHandles val="exact"/>
        </dgm:presLayoutVars>
      </dgm:prSet>
      <dgm:spPr/>
    </dgm:pt>
    <dgm:pt modelId="{05FEE50C-9CB6-4DA8-8ACC-73C81E8B3E87}" type="pres">
      <dgm:prSet presAssocID="{F86AE9B9-1E01-47CF-8A7F-43D9A1B315F4}" presName="compNode" presStyleCnt="0"/>
      <dgm:spPr/>
    </dgm:pt>
    <dgm:pt modelId="{EF47D4B9-A8D1-419B-A2EA-88626752BF10}" type="pres">
      <dgm:prSet presAssocID="{F86AE9B9-1E01-47CF-8A7F-43D9A1B315F4}" presName="bgRect" presStyleLbl="bgShp" presStyleIdx="0" presStyleCnt="2"/>
      <dgm:spPr/>
    </dgm:pt>
    <dgm:pt modelId="{49B4C046-4C70-4225-A17A-F13B1BB8CB33}" type="pres">
      <dgm:prSet presAssocID="{F86AE9B9-1E01-47CF-8A7F-43D9A1B315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9C95EE45-636E-4037-A713-08B29575AEEB}" type="pres">
      <dgm:prSet presAssocID="{F86AE9B9-1E01-47CF-8A7F-43D9A1B315F4}" presName="spaceRect" presStyleCnt="0"/>
      <dgm:spPr/>
    </dgm:pt>
    <dgm:pt modelId="{6064EF3F-A25F-46FB-A1FF-9AE8F9B51838}" type="pres">
      <dgm:prSet presAssocID="{F86AE9B9-1E01-47CF-8A7F-43D9A1B315F4}" presName="parTx" presStyleLbl="revTx" presStyleIdx="0" presStyleCnt="2">
        <dgm:presLayoutVars>
          <dgm:chMax val="0"/>
          <dgm:chPref val="0"/>
        </dgm:presLayoutVars>
      </dgm:prSet>
      <dgm:spPr/>
    </dgm:pt>
    <dgm:pt modelId="{C0A17BBE-717C-4DE5-AD7A-2B74E0AF8154}" type="pres">
      <dgm:prSet presAssocID="{BAAF48CA-3BA1-47C6-9CEE-A4D4A94249B6}" presName="sibTrans" presStyleCnt="0"/>
      <dgm:spPr/>
    </dgm:pt>
    <dgm:pt modelId="{1D4DF4D4-2EDF-4A47-8A83-D01D7755661A}" type="pres">
      <dgm:prSet presAssocID="{87E80072-3AA5-4195-979D-D6CF4AE8976A}" presName="compNode" presStyleCnt="0"/>
      <dgm:spPr/>
    </dgm:pt>
    <dgm:pt modelId="{35B5B16F-0A21-46CF-A23E-92535A2F35CD}" type="pres">
      <dgm:prSet presAssocID="{87E80072-3AA5-4195-979D-D6CF4AE8976A}" presName="bgRect" presStyleLbl="bgShp" presStyleIdx="1" presStyleCnt="2"/>
      <dgm:spPr/>
    </dgm:pt>
    <dgm:pt modelId="{C3C1E010-0DAA-47A0-AEA4-631112C142F8}" type="pres">
      <dgm:prSet presAssocID="{87E80072-3AA5-4195-979D-D6CF4AE897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elletto"/>
        </a:ext>
      </dgm:extLst>
    </dgm:pt>
    <dgm:pt modelId="{CB67F6DE-0C15-41DA-BC81-541378F88CDE}" type="pres">
      <dgm:prSet presAssocID="{87E80072-3AA5-4195-979D-D6CF4AE8976A}" presName="spaceRect" presStyleCnt="0"/>
      <dgm:spPr/>
    </dgm:pt>
    <dgm:pt modelId="{040F13DD-2BA9-42E9-80B6-FE15C1A7DED1}" type="pres">
      <dgm:prSet presAssocID="{87E80072-3AA5-4195-979D-D6CF4AE8976A}" presName="parTx" presStyleLbl="revTx" presStyleIdx="1" presStyleCnt="2">
        <dgm:presLayoutVars>
          <dgm:chMax val="0"/>
          <dgm:chPref val="0"/>
        </dgm:presLayoutVars>
      </dgm:prSet>
      <dgm:spPr/>
    </dgm:pt>
  </dgm:ptLst>
  <dgm:cxnLst>
    <dgm:cxn modelId="{A3A75619-03D7-4D28-9D9C-017F28D7D0B9}" type="presOf" srcId="{15D0643A-2FC6-43EF-A174-862321CF14AE}" destId="{D381695E-11B9-44EE-AEC4-7CCBE2FFC199}" srcOrd="0" destOrd="0" presId="urn:microsoft.com/office/officeart/2018/2/layout/IconVerticalSolidList"/>
    <dgm:cxn modelId="{7129EF4A-6D42-42B1-B37B-20693213E064}" srcId="{15D0643A-2FC6-43EF-A174-862321CF14AE}" destId="{F86AE9B9-1E01-47CF-8A7F-43D9A1B315F4}" srcOrd="0" destOrd="0" parTransId="{23ED261C-61EE-4D62-9CBF-BADAB887B3EE}" sibTransId="{BAAF48CA-3BA1-47C6-9CEE-A4D4A94249B6}"/>
    <dgm:cxn modelId="{E7AD5553-F260-45FF-A9BC-5EE53A63A24F}" type="presOf" srcId="{87E80072-3AA5-4195-979D-D6CF4AE8976A}" destId="{040F13DD-2BA9-42E9-80B6-FE15C1A7DED1}" srcOrd="0" destOrd="0" presId="urn:microsoft.com/office/officeart/2018/2/layout/IconVerticalSolidList"/>
    <dgm:cxn modelId="{6DCC8B59-570F-4950-B781-44A2045CEB01}" srcId="{15D0643A-2FC6-43EF-A174-862321CF14AE}" destId="{87E80072-3AA5-4195-979D-D6CF4AE8976A}" srcOrd="1" destOrd="0" parTransId="{A16FE276-043A-4856-9EEE-858E6802E72E}" sibTransId="{67701F18-EC9E-4C17-81A1-8D4D6B583F3C}"/>
    <dgm:cxn modelId="{85820ADB-8D47-415F-A599-9910A96FFC2B}" type="presOf" srcId="{F86AE9B9-1E01-47CF-8A7F-43D9A1B315F4}" destId="{6064EF3F-A25F-46FB-A1FF-9AE8F9B51838}" srcOrd="0" destOrd="0" presId="urn:microsoft.com/office/officeart/2018/2/layout/IconVerticalSolidList"/>
    <dgm:cxn modelId="{4EB96658-1F50-4333-A747-59A6A71F2994}" type="presParOf" srcId="{D381695E-11B9-44EE-AEC4-7CCBE2FFC199}" destId="{05FEE50C-9CB6-4DA8-8ACC-73C81E8B3E87}" srcOrd="0" destOrd="0" presId="urn:microsoft.com/office/officeart/2018/2/layout/IconVerticalSolidList"/>
    <dgm:cxn modelId="{8B7F05F5-C68F-4290-BB45-FDD6650DEFB1}" type="presParOf" srcId="{05FEE50C-9CB6-4DA8-8ACC-73C81E8B3E87}" destId="{EF47D4B9-A8D1-419B-A2EA-88626752BF10}" srcOrd="0" destOrd="0" presId="urn:microsoft.com/office/officeart/2018/2/layout/IconVerticalSolidList"/>
    <dgm:cxn modelId="{ED8C460A-6152-497A-ACE9-FE5D641C98B8}" type="presParOf" srcId="{05FEE50C-9CB6-4DA8-8ACC-73C81E8B3E87}" destId="{49B4C046-4C70-4225-A17A-F13B1BB8CB33}" srcOrd="1" destOrd="0" presId="urn:microsoft.com/office/officeart/2018/2/layout/IconVerticalSolidList"/>
    <dgm:cxn modelId="{93993C53-C0C1-497A-BF71-4FAD223B3068}" type="presParOf" srcId="{05FEE50C-9CB6-4DA8-8ACC-73C81E8B3E87}" destId="{9C95EE45-636E-4037-A713-08B29575AEEB}" srcOrd="2" destOrd="0" presId="urn:microsoft.com/office/officeart/2018/2/layout/IconVerticalSolidList"/>
    <dgm:cxn modelId="{E5F1C0CD-AA97-445F-9195-9EBF3C33E52A}" type="presParOf" srcId="{05FEE50C-9CB6-4DA8-8ACC-73C81E8B3E87}" destId="{6064EF3F-A25F-46FB-A1FF-9AE8F9B51838}" srcOrd="3" destOrd="0" presId="urn:microsoft.com/office/officeart/2018/2/layout/IconVerticalSolidList"/>
    <dgm:cxn modelId="{6031DA4B-9F26-43E1-8E07-5E4A8D1E3300}" type="presParOf" srcId="{D381695E-11B9-44EE-AEC4-7CCBE2FFC199}" destId="{C0A17BBE-717C-4DE5-AD7A-2B74E0AF8154}" srcOrd="1" destOrd="0" presId="urn:microsoft.com/office/officeart/2018/2/layout/IconVerticalSolidList"/>
    <dgm:cxn modelId="{D3AD06F8-D92D-4DE2-8890-5AC975EA8527}" type="presParOf" srcId="{D381695E-11B9-44EE-AEC4-7CCBE2FFC199}" destId="{1D4DF4D4-2EDF-4A47-8A83-D01D7755661A}" srcOrd="2" destOrd="0" presId="urn:microsoft.com/office/officeart/2018/2/layout/IconVerticalSolidList"/>
    <dgm:cxn modelId="{14BBA1A6-49CE-4EB0-8B4D-2DD20BCDDF01}" type="presParOf" srcId="{1D4DF4D4-2EDF-4A47-8A83-D01D7755661A}" destId="{35B5B16F-0A21-46CF-A23E-92535A2F35CD}" srcOrd="0" destOrd="0" presId="urn:microsoft.com/office/officeart/2018/2/layout/IconVerticalSolidList"/>
    <dgm:cxn modelId="{FB572B5A-C0DC-4F6B-9D3F-F992E7D31FBC}" type="presParOf" srcId="{1D4DF4D4-2EDF-4A47-8A83-D01D7755661A}" destId="{C3C1E010-0DAA-47A0-AEA4-631112C142F8}" srcOrd="1" destOrd="0" presId="urn:microsoft.com/office/officeart/2018/2/layout/IconVerticalSolidList"/>
    <dgm:cxn modelId="{69A8E29C-A227-4958-9890-5C196A1F92F3}" type="presParOf" srcId="{1D4DF4D4-2EDF-4A47-8A83-D01D7755661A}" destId="{CB67F6DE-0C15-41DA-BC81-541378F88CDE}" srcOrd="2" destOrd="0" presId="urn:microsoft.com/office/officeart/2018/2/layout/IconVerticalSolidList"/>
    <dgm:cxn modelId="{8E94A6BD-B77C-4DE2-B2D8-810ADF0D5960}" type="presParOf" srcId="{1D4DF4D4-2EDF-4A47-8A83-D01D7755661A}" destId="{040F13DD-2BA9-42E9-80B6-FE15C1A7DE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356E1-5222-461D-A9EC-21A1F3E89EC9}">
      <dsp:nvSpPr>
        <dsp:cNvPr id="0" name=""/>
        <dsp:cNvSpPr/>
      </dsp:nvSpPr>
      <dsp:spPr>
        <a:xfrm>
          <a:off x="0" y="230430"/>
          <a:ext cx="6245265" cy="25224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An environmental problem is perceived as a product of an actor failing to adhere to easily identifiable standards of behaviour. </a:t>
          </a:r>
          <a:endParaRPr lang="en-US" sz="2900" kern="1200"/>
        </a:p>
      </dsp:txBody>
      <dsp:txXfrm>
        <a:off x="123137" y="353567"/>
        <a:ext cx="5998991" cy="2276209"/>
      </dsp:txXfrm>
    </dsp:sp>
    <dsp:sp modelId="{B5A0D3FB-1A41-47A9-BECC-62A94DE9664C}">
      <dsp:nvSpPr>
        <dsp:cNvPr id="0" name=""/>
        <dsp:cNvSpPr/>
      </dsp:nvSpPr>
      <dsp:spPr>
        <a:xfrm>
          <a:off x="0" y="2836433"/>
          <a:ext cx="6245265" cy="252248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If this is the case, then all the lawyers need to understand is that people and corporations are often wayward and death the role of environmental law is to stop them being wayward.</a:t>
          </a:r>
          <a:endParaRPr lang="en-US" sz="2900" kern="1200"/>
        </a:p>
      </dsp:txBody>
      <dsp:txXfrm>
        <a:off x="123137" y="2959570"/>
        <a:ext cx="5998991" cy="2276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7D4B9-A8D1-419B-A2EA-88626752BF10}">
      <dsp:nvSpPr>
        <dsp:cNvPr id="0" name=""/>
        <dsp:cNvSpPr/>
      </dsp:nvSpPr>
      <dsp:spPr>
        <a:xfrm>
          <a:off x="0" y="628039"/>
          <a:ext cx="10927829" cy="1159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4C046-4C70-4225-A17A-F13B1BB8CB33}">
      <dsp:nvSpPr>
        <dsp:cNvPr id="0" name=""/>
        <dsp:cNvSpPr/>
      </dsp:nvSpPr>
      <dsp:spPr>
        <a:xfrm>
          <a:off x="350735" y="888916"/>
          <a:ext cx="637701" cy="637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4EF3F-A25F-46FB-A1FF-9AE8F9B51838}">
      <dsp:nvSpPr>
        <dsp:cNvPr id="0" name=""/>
        <dsp:cNvSpPr/>
      </dsp:nvSpPr>
      <dsp:spPr>
        <a:xfrm>
          <a:off x="1339172" y="628039"/>
          <a:ext cx="9588656" cy="115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09" tIns="122709" rIns="122709" bIns="122709" numCol="1" spcCol="1270" anchor="ctr" anchorCtr="0">
          <a:noAutofit/>
        </a:bodyPr>
        <a:lstStyle/>
        <a:p>
          <a:pPr marL="0" lvl="0" indent="0" algn="l" defTabSz="755650">
            <a:lnSpc>
              <a:spcPct val="100000"/>
            </a:lnSpc>
            <a:spcBef>
              <a:spcPct val="0"/>
            </a:spcBef>
            <a:spcAft>
              <a:spcPct val="35000"/>
            </a:spcAft>
            <a:buNone/>
          </a:pPr>
          <a:r>
            <a:rPr lang="en-GB" sz="1700" kern="1200" dirty="0"/>
            <a:t>Now we can begin to see why an understanding of environmental problems is so important for environmental law</a:t>
          </a:r>
          <a:r>
            <a:rPr lang="en-GB" sz="1700" kern="1200" dirty="0">
              <a:latin typeface="Calibri Light" panose="020F0302020204030204"/>
            </a:rPr>
            <a:t>.</a:t>
          </a:r>
          <a:endParaRPr lang="en-US" sz="1700" kern="1200" dirty="0"/>
        </a:p>
      </dsp:txBody>
      <dsp:txXfrm>
        <a:off x="1339172" y="628039"/>
        <a:ext cx="9588656" cy="1159456"/>
      </dsp:txXfrm>
    </dsp:sp>
    <dsp:sp modelId="{35B5B16F-0A21-46CF-A23E-92535A2F35CD}">
      <dsp:nvSpPr>
        <dsp:cNvPr id="0" name=""/>
        <dsp:cNvSpPr/>
      </dsp:nvSpPr>
      <dsp:spPr>
        <a:xfrm>
          <a:off x="0" y="2077360"/>
          <a:ext cx="10927829" cy="1159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1E010-0DAA-47A0-AEA4-631112C142F8}">
      <dsp:nvSpPr>
        <dsp:cNvPr id="0" name=""/>
        <dsp:cNvSpPr/>
      </dsp:nvSpPr>
      <dsp:spPr>
        <a:xfrm>
          <a:off x="350735" y="2338237"/>
          <a:ext cx="637701" cy="637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F13DD-2BA9-42E9-80B6-FE15C1A7DED1}">
      <dsp:nvSpPr>
        <dsp:cNvPr id="0" name=""/>
        <dsp:cNvSpPr/>
      </dsp:nvSpPr>
      <dsp:spPr>
        <a:xfrm>
          <a:off x="1339172" y="2077360"/>
          <a:ext cx="9588656" cy="115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09" tIns="122709" rIns="122709" bIns="122709" numCol="1" spcCol="1270" anchor="ctr" anchorCtr="0">
          <a:noAutofit/>
        </a:bodyPr>
        <a:lstStyle/>
        <a:p>
          <a:pPr marL="0" lvl="0" indent="0" algn="l" defTabSz="755650">
            <a:lnSpc>
              <a:spcPct val="100000"/>
            </a:lnSpc>
            <a:spcBef>
              <a:spcPct val="0"/>
            </a:spcBef>
            <a:spcAft>
              <a:spcPct val="35000"/>
            </a:spcAft>
            <a:buNone/>
          </a:pPr>
          <a:r>
            <a:rPr lang="en-GB" sz="1700" kern="1200" dirty="0"/>
            <a:t>If environmental law is a response to environmental problems then the fact that understanding of environmental problems are not settled means that the role of environmental law cannot be understood as </a:t>
          </a:r>
          <a:r>
            <a:rPr lang="en-GB" sz="1700" kern="1200" dirty="0" err="1"/>
            <a:t>marely</a:t>
          </a:r>
          <a:r>
            <a:rPr lang="en-GB" sz="1700" kern="1200" dirty="0"/>
            <a:t> enforcing a universal standard of environmentally friendly behaviour.</a:t>
          </a:r>
          <a:endParaRPr lang="en-US" sz="1700" kern="1200" dirty="0"/>
        </a:p>
      </dsp:txBody>
      <dsp:txXfrm>
        <a:off x="1339172" y="2077360"/>
        <a:ext cx="9588656" cy="11594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20.02.2024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20.02.2024</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20.02.2024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20.02.2024</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20.02.2024</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20.02.2024</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20.02.2024</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20.02.2024</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3" name="Straight Connector 1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1060232" y="3941205"/>
            <a:ext cx="10071536" cy="929750"/>
          </a:xfrm>
        </p:spPr>
        <p:txBody>
          <a:bodyPr anchor="b">
            <a:normAutofit/>
          </a:bodyPr>
          <a:lstStyle/>
          <a:p>
            <a:r>
              <a:rPr lang="de-DE" sz="5200">
                <a:ea typeface="Calibri Light"/>
                <a:cs typeface="Calibri Light"/>
              </a:rPr>
              <a:t>What is environmental law</a:t>
            </a:r>
            <a:endParaRPr lang="de-DE" sz="5200"/>
          </a:p>
        </p:txBody>
      </p:sp>
      <p:sp>
        <p:nvSpPr>
          <p:cNvPr id="3" name="Sottotitolo 2"/>
          <p:cNvSpPr>
            <a:spLocks noGrp="1"/>
          </p:cNvSpPr>
          <p:nvPr>
            <p:ph type="subTitle" idx="1"/>
          </p:nvPr>
        </p:nvSpPr>
        <p:spPr>
          <a:xfrm>
            <a:off x="1060232" y="4984740"/>
            <a:ext cx="10071536" cy="448377"/>
          </a:xfrm>
        </p:spPr>
        <p:txBody>
          <a:bodyPr anchor="t">
            <a:normAutofit/>
          </a:bodyPr>
          <a:lstStyle/>
          <a:p>
            <a:r>
              <a:rPr lang="de-DE" sz="2000" dirty="0" err="1">
                <a:ea typeface="Calibri"/>
                <a:cs typeface="Calibri"/>
              </a:rPr>
              <a:t>Prof.ssa</a:t>
            </a:r>
            <a:r>
              <a:rPr lang="de-DE" sz="2000" dirty="0">
                <a:ea typeface="Calibri"/>
                <a:cs typeface="Calibri"/>
              </a:rPr>
              <a:t> </a:t>
            </a:r>
            <a:r>
              <a:rPr lang="de-DE" sz="2000" dirty="0" err="1">
                <a:ea typeface="Calibri"/>
                <a:cs typeface="Calibri"/>
              </a:rPr>
              <a:t>Sveva</a:t>
            </a:r>
            <a:r>
              <a:rPr lang="de-DE" sz="2000" dirty="0">
                <a:ea typeface="Calibri"/>
                <a:cs typeface="Calibri"/>
              </a:rPr>
              <a:t> Del </a:t>
            </a:r>
            <a:r>
              <a:rPr lang="de-DE" sz="2000" dirty="0" err="1">
                <a:ea typeface="Calibri"/>
                <a:cs typeface="Calibri"/>
              </a:rPr>
              <a:t>Gatto</a:t>
            </a:r>
            <a:endParaRPr lang="de-DE" sz="2000" dirty="0" err="1"/>
          </a:p>
        </p:txBody>
      </p:sp>
      <p:pic>
        <p:nvPicPr>
          <p:cNvPr id="5" name="Immagine 4" descr="Università degli studi di Macerata">
            <a:extLst>
              <a:ext uri="{FF2B5EF4-FFF2-40B4-BE49-F238E27FC236}">
                <a16:creationId xmlns:a16="http://schemas.microsoft.com/office/drawing/2014/main" id="{85B4B364-9C40-F578-B40B-EB91FBB1247C}"/>
              </a:ext>
            </a:extLst>
          </p:cNvPr>
          <p:cNvPicPr>
            <a:picLocks noChangeAspect="1"/>
          </p:cNvPicPr>
          <p:nvPr/>
        </p:nvPicPr>
        <p:blipFill>
          <a:blip r:embed="rId2"/>
          <a:stretch>
            <a:fillRect/>
          </a:stretch>
        </p:blipFill>
        <p:spPr>
          <a:xfrm>
            <a:off x="897717" y="1198054"/>
            <a:ext cx="5069590" cy="1945525"/>
          </a:xfrm>
          <a:prstGeom prst="rect">
            <a:avLst/>
          </a:prstGeom>
        </p:spPr>
      </p:pic>
      <p:pic>
        <p:nvPicPr>
          <p:cNvPr id="4" name="Immagine 3" descr="Top 10 Environmental Law Decisions of 2021 | UC Davis">
            <a:extLst>
              <a:ext uri="{FF2B5EF4-FFF2-40B4-BE49-F238E27FC236}">
                <a16:creationId xmlns:a16="http://schemas.microsoft.com/office/drawing/2014/main" id="{E8EF10D5-5894-3B84-0B6C-3A78D5E2016A}"/>
              </a:ext>
            </a:extLst>
          </p:cNvPr>
          <p:cNvPicPr>
            <a:picLocks noChangeAspect="1"/>
          </p:cNvPicPr>
          <p:nvPr/>
        </p:nvPicPr>
        <p:blipFill>
          <a:blip r:embed="rId3"/>
          <a:stretch>
            <a:fillRect/>
          </a:stretch>
        </p:blipFill>
        <p:spPr>
          <a:xfrm>
            <a:off x="6228507" y="752400"/>
            <a:ext cx="5065776" cy="2836834"/>
          </a:xfrm>
          <a:prstGeom prst="rect">
            <a:avLst/>
          </a:prstGeom>
        </p:spPr>
      </p:pic>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12C89F-A459-F776-0A6B-1C308EC551AA}"/>
              </a:ext>
            </a:extLst>
          </p:cNvPr>
          <p:cNvSpPr>
            <a:spLocks noGrp="1"/>
          </p:cNvSpPr>
          <p:nvPr>
            <p:ph type="title"/>
          </p:nvPr>
        </p:nvSpPr>
        <p:spPr>
          <a:xfrm>
            <a:off x="6094105" y="802955"/>
            <a:ext cx="4977976" cy="1454051"/>
          </a:xfrm>
        </p:spPr>
        <p:txBody>
          <a:bodyPr>
            <a:normAutofit/>
          </a:bodyPr>
          <a:lstStyle/>
          <a:p>
            <a:pPr algn="ctr"/>
            <a:r>
              <a:rPr lang="it-IT" sz="3600" b="1" dirty="0">
                <a:solidFill>
                  <a:schemeClr val="tx2"/>
                </a:solidFill>
                <a:ea typeface="Calibri Light"/>
                <a:cs typeface="Calibri Light"/>
              </a:rPr>
              <a:t>A </a:t>
            </a:r>
            <a:r>
              <a:rPr lang="it-IT" sz="3600" b="1" err="1">
                <a:solidFill>
                  <a:schemeClr val="tx2"/>
                </a:solidFill>
                <a:ea typeface="Calibri Light"/>
                <a:cs typeface="Calibri Light"/>
              </a:rPr>
              <a:t>purposive</a:t>
            </a:r>
            <a:r>
              <a:rPr lang="it-IT" sz="3600" b="1" dirty="0">
                <a:solidFill>
                  <a:schemeClr val="tx2"/>
                </a:solidFill>
                <a:ea typeface="Calibri Light"/>
                <a:cs typeface="Calibri Light"/>
              </a:rPr>
              <a:t> </a:t>
            </a:r>
            <a:r>
              <a:rPr lang="it-IT" sz="3600" b="1" err="1">
                <a:solidFill>
                  <a:schemeClr val="tx2"/>
                </a:solidFill>
                <a:ea typeface="Calibri Light"/>
                <a:cs typeface="Calibri Light"/>
              </a:rPr>
              <a:t>definition</a:t>
            </a:r>
            <a:r>
              <a:rPr lang="it-IT" sz="3600" b="1" dirty="0">
                <a:solidFill>
                  <a:schemeClr val="tx2"/>
                </a:solidFill>
                <a:ea typeface="Calibri Light"/>
                <a:cs typeface="Calibri Light"/>
              </a:rPr>
              <a:t> </a:t>
            </a:r>
            <a:br>
              <a:rPr lang="it-IT" sz="3600" dirty="0">
                <a:ea typeface="Calibri Light"/>
                <a:cs typeface="Calibri Light"/>
              </a:rPr>
            </a:br>
            <a:endParaRPr lang="it-IT" sz="3600" dirty="0">
              <a:solidFill>
                <a:schemeClr val="tx2"/>
              </a:solidFill>
              <a:ea typeface="Calibri Light"/>
              <a:cs typeface="Calibri Light"/>
            </a:endParaRPr>
          </a:p>
        </p:txBody>
      </p:sp>
      <p:pic>
        <p:nvPicPr>
          <p:cNvPr id="7" name="Graphic 6" descr="Sostenibilità">
            <a:extLst>
              <a:ext uri="{FF2B5EF4-FFF2-40B4-BE49-F238E27FC236}">
                <a16:creationId xmlns:a16="http://schemas.microsoft.com/office/drawing/2014/main" id="{640718A0-FE4C-663A-A4EC-F92A665D1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D8441308-FE57-BC5B-60DA-1C55A4D382D5}"/>
              </a:ext>
            </a:extLst>
          </p:cNvPr>
          <p:cNvSpPr>
            <a:spLocks noGrp="1"/>
          </p:cNvSpPr>
          <p:nvPr>
            <p:ph idx="1"/>
          </p:nvPr>
        </p:nvSpPr>
        <p:spPr>
          <a:xfrm>
            <a:off x="6090574" y="2421682"/>
            <a:ext cx="4977578" cy="3639289"/>
          </a:xfrm>
        </p:spPr>
        <p:txBody>
          <a:bodyPr vert="horz" lIns="91440" tIns="45720" rIns="91440" bIns="45720" rtlCol="0" anchor="ctr">
            <a:normAutofit/>
          </a:bodyPr>
          <a:lstStyle/>
          <a:p>
            <a:pPr algn="just"/>
            <a:r>
              <a:rPr lang="it-IT" err="1">
                <a:solidFill>
                  <a:schemeClr val="tx2"/>
                </a:solidFill>
                <a:ea typeface="Calibri"/>
                <a:cs typeface="Calibri"/>
              </a:rPr>
              <a:t>Functional</a:t>
            </a:r>
            <a:r>
              <a:rPr lang="it-IT" dirty="0">
                <a:solidFill>
                  <a:schemeClr val="tx2"/>
                </a:solidFill>
                <a:ea typeface="Calibri"/>
                <a:cs typeface="Calibri"/>
              </a:rPr>
              <a:t> </a:t>
            </a:r>
            <a:r>
              <a:rPr lang="it-IT" err="1">
                <a:solidFill>
                  <a:schemeClr val="tx2"/>
                </a:solidFill>
                <a:ea typeface="Calibri"/>
                <a:cs typeface="Calibri"/>
              </a:rPr>
              <a:t>definition</a:t>
            </a:r>
            <a:r>
              <a:rPr lang="it-IT" dirty="0">
                <a:solidFill>
                  <a:schemeClr val="tx2"/>
                </a:solidFill>
                <a:ea typeface="Calibri"/>
                <a:cs typeface="Calibri"/>
              </a:rPr>
              <a:t> --&gt; </a:t>
            </a:r>
            <a:r>
              <a:rPr lang="it-IT" err="1">
                <a:solidFill>
                  <a:schemeClr val="tx2"/>
                </a:solidFill>
                <a:ea typeface="Calibri"/>
                <a:cs typeface="Calibri"/>
              </a:rPr>
              <a:t>inadequacy</a:t>
            </a:r>
            <a:r>
              <a:rPr lang="it-IT" dirty="0">
                <a:solidFill>
                  <a:schemeClr val="tx2"/>
                </a:solidFill>
                <a:ea typeface="Calibri"/>
                <a:cs typeface="Calibri"/>
              </a:rPr>
              <a:t> of an </a:t>
            </a:r>
            <a:r>
              <a:rPr lang="it-IT" err="1">
                <a:solidFill>
                  <a:schemeClr val="tx2"/>
                </a:solidFill>
                <a:ea typeface="Calibri"/>
                <a:cs typeface="Calibri"/>
              </a:rPr>
              <a:t>approach</a:t>
            </a:r>
            <a:r>
              <a:rPr lang="it-IT" dirty="0">
                <a:solidFill>
                  <a:schemeClr val="tx2"/>
                </a:solidFill>
                <a:ea typeface="Calibri"/>
                <a:cs typeface="Calibri"/>
              </a:rPr>
              <a:t> to </a:t>
            </a:r>
            <a:r>
              <a:rPr lang="it-IT" err="1">
                <a:solidFill>
                  <a:schemeClr val="tx2"/>
                </a:solidFill>
                <a:ea typeface="Calibri"/>
                <a:cs typeface="Calibri"/>
              </a:rPr>
              <a:t>environmental</a:t>
            </a:r>
            <a:r>
              <a:rPr lang="it-IT" dirty="0">
                <a:solidFill>
                  <a:schemeClr val="tx2"/>
                </a:solidFill>
                <a:ea typeface="Calibri"/>
                <a:cs typeface="Calibri"/>
              </a:rPr>
              <a:t> </a:t>
            </a:r>
            <a:r>
              <a:rPr lang="it-IT" err="1">
                <a:solidFill>
                  <a:schemeClr val="tx2"/>
                </a:solidFill>
                <a:ea typeface="Calibri"/>
                <a:cs typeface="Calibri"/>
              </a:rPr>
              <a:t>law</a:t>
            </a:r>
            <a:r>
              <a:rPr lang="it-IT" dirty="0">
                <a:solidFill>
                  <a:schemeClr val="tx2"/>
                </a:solidFill>
                <a:ea typeface="Calibri"/>
                <a:cs typeface="Calibri"/>
              </a:rPr>
              <a:t> </a:t>
            </a:r>
            <a:r>
              <a:rPr lang="it-IT" err="1">
                <a:solidFill>
                  <a:schemeClr val="tx2"/>
                </a:solidFill>
                <a:ea typeface="Calibri"/>
                <a:cs typeface="Calibri"/>
              </a:rPr>
              <a:t>that</a:t>
            </a:r>
            <a:r>
              <a:rPr lang="it-IT" dirty="0">
                <a:solidFill>
                  <a:schemeClr val="tx2"/>
                </a:solidFill>
                <a:ea typeface="Calibri"/>
                <a:cs typeface="Calibri"/>
              </a:rPr>
              <a:t> </a:t>
            </a:r>
            <a:r>
              <a:rPr lang="it-IT" err="1">
                <a:solidFill>
                  <a:schemeClr val="tx2"/>
                </a:solidFill>
                <a:ea typeface="Calibri"/>
                <a:cs typeface="Calibri"/>
              </a:rPr>
              <a:t>simply</a:t>
            </a:r>
            <a:r>
              <a:rPr lang="it-IT" dirty="0">
                <a:solidFill>
                  <a:schemeClr val="tx2"/>
                </a:solidFill>
                <a:ea typeface="Calibri"/>
                <a:cs typeface="Calibri"/>
              </a:rPr>
              <a:t> </a:t>
            </a:r>
            <a:r>
              <a:rPr lang="it-IT" err="1">
                <a:solidFill>
                  <a:schemeClr val="tx2"/>
                </a:solidFill>
                <a:ea typeface="Calibri"/>
                <a:cs typeface="Calibri"/>
              </a:rPr>
              <a:t>focuses</a:t>
            </a:r>
            <a:r>
              <a:rPr lang="it-IT" dirty="0">
                <a:solidFill>
                  <a:schemeClr val="tx2"/>
                </a:solidFill>
                <a:ea typeface="Calibri"/>
                <a:cs typeface="Calibri"/>
              </a:rPr>
              <a:t> on </a:t>
            </a:r>
            <a:r>
              <a:rPr lang="it-IT" err="1">
                <a:solidFill>
                  <a:schemeClr val="tx2"/>
                </a:solidFill>
                <a:ea typeface="Calibri"/>
                <a:cs typeface="Calibri"/>
              </a:rPr>
              <a:t>legal</a:t>
            </a:r>
            <a:r>
              <a:rPr lang="it-IT" dirty="0">
                <a:solidFill>
                  <a:schemeClr val="tx2"/>
                </a:solidFill>
                <a:ea typeface="Calibri"/>
                <a:cs typeface="Calibri"/>
              </a:rPr>
              <a:t> rules, institution and </a:t>
            </a:r>
            <a:r>
              <a:rPr lang="it-IT" err="1">
                <a:solidFill>
                  <a:schemeClr val="tx2"/>
                </a:solidFill>
                <a:ea typeface="Calibri"/>
                <a:cs typeface="Calibri"/>
              </a:rPr>
              <a:t>processes</a:t>
            </a:r>
            <a:r>
              <a:rPr lang="it-IT" dirty="0">
                <a:solidFill>
                  <a:schemeClr val="tx2"/>
                </a:solidFill>
                <a:ea typeface="Calibri"/>
                <a:cs typeface="Calibri"/>
              </a:rPr>
              <a:t>.</a:t>
            </a:r>
          </a:p>
          <a:p>
            <a:r>
              <a:rPr lang="it-IT" dirty="0">
                <a:solidFill>
                  <a:schemeClr val="tx2"/>
                </a:solidFill>
                <a:ea typeface="Calibri"/>
                <a:cs typeface="Calibri"/>
              </a:rPr>
              <a:t>BUT: </a:t>
            </a:r>
            <a:r>
              <a:rPr lang="it-IT" err="1">
                <a:solidFill>
                  <a:schemeClr val="tx2"/>
                </a:solidFill>
                <a:ea typeface="Calibri"/>
                <a:cs typeface="Calibri"/>
              </a:rPr>
              <a:t>These</a:t>
            </a:r>
            <a:r>
              <a:rPr lang="it-IT" dirty="0">
                <a:solidFill>
                  <a:schemeClr val="tx2"/>
                </a:solidFill>
                <a:ea typeface="Calibri"/>
                <a:cs typeface="Calibri"/>
              </a:rPr>
              <a:t> </a:t>
            </a:r>
            <a:r>
              <a:rPr lang="it-IT" err="1">
                <a:solidFill>
                  <a:schemeClr val="tx2"/>
                </a:solidFill>
                <a:ea typeface="Calibri"/>
                <a:cs typeface="Calibri"/>
              </a:rPr>
              <a:t>definitions</a:t>
            </a:r>
            <a:r>
              <a:rPr lang="it-IT" dirty="0">
                <a:solidFill>
                  <a:schemeClr val="tx2"/>
                </a:solidFill>
                <a:ea typeface="Calibri"/>
                <a:cs typeface="Calibri"/>
              </a:rPr>
              <a:t> are </a:t>
            </a:r>
            <a:r>
              <a:rPr lang="it-IT" b="1" dirty="0">
                <a:solidFill>
                  <a:schemeClr val="tx2"/>
                </a:solidFill>
                <a:ea typeface="Calibri"/>
                <a:cs typeface="Calibri"/>
              </a:rPr>
              <a:t>under-inclusive </a:t>
            </a:r>
            <a:endParaRPr lang="it-IT" dirty="0">
              <a:solidFill>
                <a:schemeClr val="tx2"/>
              </a:solidFill>
              <a:ea typeface="Calibri"/>
              <a:cs typeface="Calibri"/>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118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12C89F-A459-F776-0A6B-1C308EC551AA}"/>
              </a:ext>
            </a:extLst>
          </p:cNvPr>
          <p:cNvSpPr>
            <a:spLocks noGrp="1"/>
          </p:cNvSpPr>
          <p:nvPr>
            <p:ph type="title"/>
          </p:nvPr>
        </p:nvSpPr>
        <p:spPr>
          <a:xfrm>
            <a:off x="6094105" y="802955"/>
            <a:ext cx="4977976" cy="1454051"/>
          </a:xfrm>
        </p:spPr>
        <p:txBody>
          <a:bodyPr>
            <a:normAutofit/>
          </a:bodyPr>
          <a:lstStyle/>
          <a:p>
            <a:pPr algn="ctr"/>
            <a:r>
              <a:rPr lang="it-IT" sz="3600" b="1" dirty="0">
                <a:solidFill>
                  <a:schemeClr val="tx2"/>
                </a:solidFill>
                <a:ea typeface="Calibri Light"/>
                <a:cs typeface="Calibri Light"/>
              </a:rPr>
              <a:t>A </a:t>
            </a:r>
            <a:r>
              <a:rPr lang="it-IT" sz="3600" b="1" err="1">
                <a:solidFill>
                  <a:schemeClr val="tx2"/>
                </a:solidFill>
                <a:ea typeface="Calibri Light"/>
                <a:cs typeface="Calibri Light"/>
              </a:rPr>
              <a:t>purposive</a:t>
            </a:r>
            <a:r>
              <a:rPr lang="it-IT" sz="3600" b="1" dirty="0">
                <a:solidFill>
                  <a:schemeClr val="tx2"/>
                </a:solidFill>
                <a:ea typeface="Calibri Light"/>
                <a:cs typeface="Calibri Light"/>
              </a:rPr>
              <a:t> </a:t>
            </a:r>
            <a:r>
              <a:rPr lang="it-IT" sz="3600" b="1" err="1">
                <a:solidFill>
                  <a:schemeClr val="tx2"/>
                </a:solidFill>
                <a:ea typeface="Calibri Light"/>
                <a:cs typeface="Calibri Light"/>
              </a:rPr>
              <a:t>definition</a:t>
            </a:r>
            <a:r>
              <a:rPr lang="it-IT" sz="3600" b="1" dirty="0">
                <a:solidFill>
                  <a:schemeClr val="tx2"/>
                </a:solidFill>
                <a:ea typeface="Calibri Light"/>
                <a:cs typeface="Calibri Light"/>
              </a:rPr>
              <a:t> </a:t>
            </a:r>
            <a:br>
              <a:rPr lang="it-IT" sz="3600" dirty="0">
                <a:ea typeface="Calibri Light"/>
                <a:cs typeface="Calibri Light"/>
              </a:rPr>
            </a:br>
            <a:endParaRPr lang="it-IT" sz="3600" dirty="0">
              <a:solidFill>
                <a:schemeClr val="tx2"/>
              </a:solidFill>
              <a:ea typeface="Calibri Light"/>
              <a:cs typeface="Calibri Light"/>
            </a:endParaRPr>
          </a:p>
        </p:txBody>
      </p:sp>
      <p:pic>
        <p:nvPicPr>
          <p:cNvPr id="7" name="Graphic 6" descr="Sostenibilità">
            <a:extLst>
              <a:ext uri="{FF2B5EF4-FFF2-40B4-BE49-F238E27FC236}">
                <a16:creationId xmlns:a16="http://schemas.microsoft.com/office/drawing/2014/main" id="{640718A0-FE4C-663A-A4EC-F92A665D15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D8441308-FE57-BC5B-60DA-1C55A4D382D5}"/>
              </a:ext>
            </a:extLst>
          </p:cNvPr>
          <p:cNvSpPr>
            <a:spLocks noGrp="1"/>
          </p:cNvSpPr>
          <p:nvPr>
            <p:ph idx="1"/>
          </p:nvPr>
        </p:nvSpPr>
        <p:spPr>
          <a:xfrm>
            <a:off x="6090574" y="1716548"/>
            <a:ext cx="4988951" cy="4344423"/>
          </a:xfrm>
        </p:spPr>
        <p:txBody>
          <a:bodyPr vert="horz" lIns="91440" tIns="45720" rIns="91440" bIns="45720" rtlCol="0" anchor="ctr">
            <a:noAutofit/>
          </a:bodyPr>
          <a:lstStyle/>
          <a:p>
            <a:pPr marL="0" indent="0">
              <a:buNone/>
            </a:pPr>
            <a:r>
              <a:rPr lang="it-IT" sz="2400" dirty="0">
                <a:solidFill>
                  <a:schemeClr val="tx2"/>
                </a:solidFill>
                <a:ea typeface="Calibri"/>
                <a:cs typeface="Calibri"/>
              </a:rPr>
              <a:t>Two </a:t>
            </a:r>
            <a:r>
              <a:rPr lang="it-IT" sz="2400" dirty="0" err="1">
                <a:solidFill>
                  <a:schemeClr val="tx2"/>
                </a:solidFill>
                <a:ea typeface="Calibri"/>
                <a:cs typeface="Calibri"/>
              </a:rPr>
              <a:t>perspectives</a:t>
            </a:r>
            <a:r>
              <a:rPr lang="it-IT" sz="2400" dirty="0">
                <a:solidFill>
                  <a:schemeClr val="tx2"/>
                </a:solidFill>
                <a:ea typeface="Calibri"/>
                <a:cs typeface="Calibri"/>
              </a:rPr>
              <a:t>:</a:t>
            </a:r>
            <a:endParaRPr lang="it-IT" dirty="0">
              <a:solidFill>
                <a:schemeClr val="tx2"/>
              </a:solidFill>
              <a:ea typeface="Calibri"/>
              <a:cs typeface="Calibri"/>
            </a:endParaRPr>
          </a:p>
          <a:p>
            <a:pPr marL="0" indent="0">
              <a:buNone/>
            </a:pPr>
            <a:r>
              <a:rPr lang="it-IT" sz="2400" dirty="0">
                <a:solidFill>
                  <a:schemeClr val="tx2"/>
                </a:solidFill>
                <a:ea typeface="Calibri"/>
                <a:cs typeface="Calibri"/>
              </a:rPr>
              <a:t>1) </a:t>
            </a:r>
            <a:r>
              <a:rPr lang="it-IT" sz="2400" dirty="0" err="1">
                <a:solidFill>
                  <a:schemeClr val="tx2"/>
                </a:solidFill>
                <a:ea typeface="Calibri"/>
                <a:cs typeface="Calibri"/>
              </a:rPr>
              <a:t>Statutory</a:t>
            </a:r>
            <a:r>
              <a:rPr lang="it-IT" sz="2400" dirty="0">
                <a:solidFill>
                  <a:schemeClr val="tx2"/>
                </a:solidFill>
                <a:ea typeface="Calibri"/>
                <a:cs typeface="Calibri"/>
              </a:rPr>
              <a:t> </a:t>
            </a:r>
            <a:r>
              <a:rPr lang="it-IT" sz="2400" dirty="0" err="1">
                <a:solidFill>
                  <a:schemeClr val="tx2"/>
                </a:solidFill>
                <a:ea typeface="Calibri"/>
                <a:cs typeface="Calibri"/>
              </a:rPr>
              <a:t>schemes</a:t>
            </a:r>
            <a:r>
              <a:rPr lang="it-IT" sz="2400" dirty="0">
                <a:solidFill>
                  <a:schemeClr val="tx2"/>
                </a:solidFill>
                <a:ea typeface="Calibri"/>
                <a:cs typeface="Calibri"/>
              </a:rPr>
              <a:t> and </a:t>
            </a:r>
            <a:r>
              <a:rPr lang="it-IT" sz="2400" dirty="0" err="1">
                <a:solidFill>
                  <a:schemeClr val="tx2"/>
                </a:solidFill>
                <a:ea typeface="Calibri"/>
                <a:cs typeface="Calibri"/>
              </a:rPr>
              <a:t>administrative</a:t>
            </a:r>
            <a:r>
              <a:rPr lang="it-IT" sz="2400" dirty="0">
                <a:solidFill>
                  <a:schemeClr val="tx2"/>
                </a:solidFill>
                <a:ea typeface="Calibri"/>
                <a:cs typeface="Calibri"/>
              </a:rPr>
              <a:t> action are </a:t>
            </a:r>
            <a:r>
              <a:rPr lang="it-IT" sz="2400" dirty="0" err="1">
                <a:solidFill>
                  <a:schemeClr val="tx2"/>
                </a:solidFill>
                <a:ea typeface="Calibri"/>
                <a:cs typeface="Calibri"/>
              </a:rPr>
              <a:t>complemented</a:t>
            </a:r>
            <a:r>
              <a:rPr lang="it-IT" sz="2400" dirty="0">
                <a:solidFill>
                  <a:schemeClr val="tx2"/>
                </a:solidFill>
                <a:ea typeface="Calibri"/>
                <a:cs typeface="Calibri"/>
              </a:rPr>
              <a:t> by a large body of </a:t>
            </a:r>
            <a:r>
              <a:rPr lang="it-IT" sz="2400" dirty="0" err="1">
                <a:solidFill>
                  <a:schemeClr val="tx2"/>
                </a:solidFill>
                <a:ea typeface="Calibri"/>
                <a:cs typeface="Calibri"/>
              </a:rPr>
              <a:t>carefully</a:t>
            </a:r>
            <a:r>
              <a:rPr lang="it-IT" sz="2400" dirty="0">
                <a:solidFill>
                  <a:schemeClr val="tx2"/>
                </a:solidFill>
                <a:ea typeface="Calibri"/>
                <a:cs typeface="Calibri"/>
              </a:rPr>
              <a:t> </a:t>
            </a:r>
            <a:r>
              <a:rPr lang="it-IT" sz="2400" dirty="0" err="1">
                <a:solidFill>
                  <a:schemeClr val="tx2"/>
                </a:solidFill>
                <a:ea typeface="Calibri"/>
                <a:cs typeface="Calibri"/>
              </a:rPr>
              <a:t>reasoned</a:t>
            </a:r>
            <a:r>
              <a:rPr lang="it-IT" sz="2400" dirty="0">
                <a:solidFill>
                  <a:schemeClr val="tx2"/>
                </a:solidFill>
                <a:ea typeface="Calibri"/>
                <a:cs typeface="Calibri"/>
              </a:rPr>
              <a:t> case </a:t>
            </a:r>
            <a:r>
              <a:rPr lang="it-IT" sz="2400" dirty="0" err="1">
                <a:solidFill>
                  <a:schemeClr val="tx2"/>
                </a:solidFill>
                <a:ea typeface="Calibri"/>
                <a:cs typeface="Calibri"/>
              </a:rPr>
              <a:t>law</a:t>
            </a:r>
            <a:r>
              <a:rPr lang="it-IT" sz="2400" dirty="0">
                <a:solidFill>
                  <a:schemeClr val="tx2"/>
                </a:solidFill>
                <a:ea typeface="Calibri"/>
                <a:cs typeface="Calibri"/>
              </a:rPr>
              <a:t> in </a:t>
            </a:r>
            <a:r>
              <a:rPr lang="it-IT" sz="2400" dirty="0" err="1">
                <a:solidFill>
                  <a:schemeClr val="tx2"/>
                </a:solidFill>
                <a:ea typeface="Calibri"/>
                <a:cs typeface="Calibri"/>
              </a:rPr>
              <a:t>which</a:t>
            </a:r>
            <a:r>
              <a:rPr lang="it-IT" sz="2400" dirty="0">
                <a:solidFill>
                  <a:schemeClr val="tx2"/>
                </a:solidFill>
                <a:ea typeface="Calibri"/>
                <a:cs typeface="Calibri"/>
              </a:rPr>
              <a:t> </a:t>
            </a:r>
            <a:r>
              <a:rPr lang="it-IT" sz="2400" dirty="0" err="1">
                <a:solidFill>
                  <a:schemeClr val="tx2"/>
                </a:solidFill>
                <a:ea typeface="Calibri"/>
                <a:cs typeface="Calibri"/>
              </a:rPr>
              <a:t>judges</a:t>
            </a:r>
            <a:r>
              <a:rPr lang="it-IT" sz="2400" dirty="0">
                <a:solidFill>
                  <a:schemeClr val="tx2"/>
                </a:solidFill>
                <a:ea typeface="Calibri"/>
                <a:cs typeface="Calibri"/>
              </a:rPr>
              <a:t> are </a:t>
            </a:r>
            <a:r>
              <a:rPr lang="it-IT" sz="2400" dirty="0" err="1">
                <a:solidFill>
                  <a:schemeClr val="tx2"/>
                </a:solidFill>
                <a:ea typeface="Calibri"/>
                <a:cs typeface="Calibri"/>
              </a:rPr>
              <a:t>not</a:t>
            </a:r>
            <a:r>
              <a:rPr lang="it-IT" sz="2400" dirty="0">
                <a:solidFill>
                  <a:schemeClr val="tx2"/>
                </a:solidFill>
                <a:ea typeface="Calibri"/>
                <a:cs typeface="Calibri"/>
              </a:rPr>
              <a:t> </a:t>
            </a:r>
            <a:r>
              <a:rPr lang="it-IT" sz="2400" dirty="0" err="1">
                <a:solidFill>
                  <a:schemeClr val="tx2"/>
                </a:solidFill>
                <a:ea typeface="Calibri"/>
                <a:cs typeface="Calibri"/>
              </a:rPr>
              <a:t>simply</a:t>
            </a:r>
            <a:r>
              <a:rPr lang="it-IT" sz="2400" dirty="0">
                <a:solidFill>
                  <a:schemeClr val="tx2"/>
                </a:solidFill>
                <a:ea typeface="Calibri"/>
                <a:cs typeface="Calibri"/>
              </a:rPr>
              <a:t> </a:t>
            </a:r>
            <a:r>
              <a:rPr lang="it-IT" sz="2400" dirty="0" err="1">
                <a:solidFill>
                  <a:schemeClr val="tx2"/>
                </a:solidFill>
                <a:ea typeface="Calibri"/>
                <a:cs typeface="Calibri"/>
              </a:rPr>
              <a:t>protecting</a:t>
            </a:r>
            <a:r>
              <a:rPr lang="it-IT" sz="2400" dirty="0">
                <a:solidFill>
                  <a:schemeClr val="tx2"/>
                </a:solidFill>
                <a:ea typeface="Calibri"/>
                <a:cs typeface="Calibri"/>
              </a:rPr>
              <a:t> the </a:t>
            </a:r>
            <a:r>
              <a:rPr lang="it-IT" sz="2400" dirty="0" err="1">
                <a:solidFill>
                  <a:schemeClr val="tx2"/>
                </a:solidFill>
                <a:ea typeface="Calibri"/>
                <a:cs typeface="Calibri"/>
              </a:rPr>
              <a:t>environment</a:t>
            </a:r>
            <a:r>
              <a:rPr lang="it-IT" sz="2400" dirty="0">
                <a:solidFill>
                  <a:schemeClr val="tx2"/>
                </a:solidFill>
                <a:ea typeface="Calibri"/>
                <a:cs typeface="Calibri"/>
              </a:rPr>
              <a:t> or </a:t>
            </a:r>
            <a:r>
              <a:rPr lang="it-IT" sz="2400" dirty="0" err="1">
                <a:solidFill>
                  <a:schemeClr val="tx2"/>
                </a:solidFill>
                <a:ea typeface="Calibri"/>
                <a:cs typeface="Calibri"/>
              </a:rPr>
              <a:t>interpreting</a:t>
            </a:r>
            <a:r>
              <a:rPr lang="it-IT" sz="2400" dirty="0">
                <a:solidFill>
                  <a:schemeClr val="tx2"/>
                </a:solidFill>
                <a:ea typeface="Calibri"/>
                <a:cs typeface="Calibri"/>
              </a:rPr>
              <a:t> </a:t>
            </a:r>
            <a:r>
              <a:rPr lang="it-IT" sz="2400" dirty="0" err="1">
                <a:solidFill>
                  <a:schemeClr val="tx2"/>
                </a:solidFill>
                <a:ea typeface="Calibri"/>
                <a:cs typeface="Calibri"/>
              </a:rPr>
              <a:t>statutes</a:t>
            </a:r>
            <a:r>
              <a:rPr lang="it-IT" sz="2400" dirty="0">
                <a:solidFill>
                  <a:schemeClr val="tx2"/>
                </a:solidFill>
                <a:ea typeface="Calibri"/>
                <a:cs typeface="Calibri"/>
              </a:rPr>
              <a:t> </a:t>
            </a:r>
            <a:r>
              <a:rPr lang="it-IT" sz="2400" dirty="0" err="1">
                <a:solidFill>
                  <a:schemeClr val="tx2"/>
                </a:solidFill>
                <a:ea typeface="Calibri"/>
                <a:cs typeface="Calibri"/>
              </a:rPr>
              <a:t>but</a:t>
            </a:r>
            <a:r>
              <a:rPr lang="it-IT" sz="2400" dirty="0">
                <a:solidFill>
                  <a:schemeClr val="tx2"/>
                </a:solidFill>
                <a:ea typeface="Calibri"/>
                <a:cs typeface="Calibri"/>
              </a:rPr>
              <a:t> </a:t>
            </a:r>
            <a:r>
              <a:rPr lang="it-IT" sz="2400" dirty="0" err="1">
                <a:solidFill>
                  <a:schemeClr val="tx2"/>
                </a:solidFill>
                <a:ea typeface="Calibri"/>
                <a:cs typeface="Calibri"/>
              </a:rPr>
              <a:t>also</a:t>
            </a:r>
            <a:r>
              <a:rPr lang="it-IT" sz="2400" dirty="0">
                <a:solidFill>
                  <a:schemeClr val="tx2"/>
                </a:solidFill>
                <a:ea typeface="Calibri"/>
                <a:cs typeface="Calibri"/>
              </a:rPr>
              <a:t> </a:t>
            </a:r>
            <a:r>
              <a:rPr lang="it-IT" sz="2400" dirty="0" err="1">
                <a:solidFill>
                  <a:schemeClr val="tx2"/>
                </a:solidFill>
                <a:ea typeface="Calibri"/>
                <a:cs typeface="Calibri"/>
              </a:rPr>
              <a:t>refashioning</a:t>
            </a:r>
            <a:r>
              <a:rPr lang="it-IT" sz="2400" dirty="0">
                <a:solidFill>
                  <a:schemeClr val="tx2"/>
                </a:solidFill>
                <a:ea typeface="Calibri"/>
                <a:cs typeface="Calibri"/>
              </a:rPr>
              <a:t> </a:t>
            </a:r>
            <a:r>
              <a:rPr lang="it-IT" sz="2400" dirty="0" err="1">
                <a:solidFill>
                  <a:schemeClr val="tx2"/>
                </a:solidFill>
                <a:ea typeface="Calibri"/>
                <a:cs typeface="Calibri"/>
              </a:rPr>
              <a:t>legal</a:t>
            </a:r>
            <a:r>
              <a:rPr lang="it-IT" sz="2400" dirty="0">
                <a:solidFill>
                  <a:schemeClr val="tx2"/>
                </a:solidFill>
                <a:ea typeface="Calibri"/>
                <a:cs typeface="Calibri"/>
              </a:rPr>
              <a:t> </a:t>
            </a:r>
            <a:r>
              <a:rPr lang="it-IT" sz="2400" dirty="0" err="1">
                <a:solidFill>
                  <a:schemeClr val="tx2"/>
                </a:solidFill>
                <a:ea typeface="Calibri"/>
                <a:cs typeface="Calibri"/>
              </a:rPr>
              <a:t>principles</a:t>
            </a:r>
            <a:r>
              <a:rPr lang="it-IT" sz="2400" dirty="0">
                <a:solidFill>
                  <a:schemeClr val="tx2"/>
                </a:solidFill>
                <a:ea typeface="Calibri"/>
                <a:cs typeface="Calibri"/>
              </a:rPr>
              <a:t> and </a:t>
            </a:r>
            <a:r>
              <a:rPr lang="it-IT" sz="2400" b="1" dirty="0" err="1">
                <a:solidFill>
                  <a:schemeClr val="tx2"/>
                </a:solidFill>
                <a:ea typeface="Calibri"/>
                <a:cs typeface="Calibri"/>
              </a:rPr>
              <a:t>developing</a:t>
            </a:r>
            <a:r>
              <a:rPr lang="it-IT" sz="2400" b="1" dirty="0">
                <a:solidFill>
                  <a:schemeClr val="tx2"/>
                </a:solidFill>
                <a:ea typeface="Calibri"/>
                <a:cs typeface="Calibri"/>
              </a:rPr>
              <a:t> new </a:t>
            </a:r>
            <a:r>
              <a:rPr lang="it-IT" sz="2400" b="1" dirty="0" err="1">
                <a:solidFill>
                  <a:schemeClr val="tx2"/>
                </a:solidFill>
                <a:ea typeface="Calibri"/>
                <a:cs typeface="Calibri"/>
              </a:rPr>
              <a:t>legal</a:t>
            </a:r>
            <a:r>
              <a:rPr lang="it-IT" sz="2400" b="1" dirty="0">
                <a:solidFill>
                  <a:schemeClr val="tx2"/>
                </a:solidFill>
                <a:ea typeface="Calibri"/>
                <a:cs typeface="Calibri"/>
              </a:rPr>
              <a:t> concepts.</a:t>
            </a:r>
            <a:endParaRPr lang="it-IT" b="1">
              <a:solidFill>
                <a:schemeClr val="tx2"/>
              </a:solidFill>
              <a:ea typeface="Calibri"/>
              <a:cs typeface="Calibri"/>
            </a:endParaRPr>
          </a:p>
          <a:p>
            <a:pPr marL="0" indent="0" algn="just">
              <a:buNone/>
            </a:pPr>
            <a:r>
              <a:rPr lang="it-IT" sz="2400" err="1">
                <a:solidFill>
                  <a:schemeClr val="tx2"/>
                </a:solidFill>
                <a:ea typeface="Calibri"/>
                <a:cs typeface="Calibri"/>
              </a:rPr>
              <a:t>Describing</a:t>
            </a:r>
            <a:r>
              <a:rPr lang="it-IT" sz="2400" dirty="0">
                <a:solidFill>
                  <a:schemeClr val="tx2"/>
                </a:solidFill>
                <a:ea typeface="Calibri"/>
                <a:cs typeface="Calibri"/>
              </a:rPr>
              <a:t> </a:t>
            </a:r>
            <a:r>
              <a:rPr lang="it-IT" sz="2400" err="1">
                <a:solidFill>
                  <a:schemeClr val="tx2"/>
                </a:solidFill>
                <a:ea typeface="Calibri"/>
                <a:cs typeface="Calibri"/>
              </a:rPr>
              <a:t>environmental</a:t>
            </a:r>
            <a:r>
              <a:rPr lang="it-IT" sz="2400" dirty="0">
                <a:solidFill>
                  <a:schemeClr val="tx2"/>
                </a:solidFill>
                <a:ea typeface="Calibri"/>
                <a:cs typeface="Calibri"/>
              </a:rPr>
              <a:t> </a:t>
            </a:r>
            <a:r>
              <a:rPr lang="it-IT" sz="2400" err="1">
                <a:solidFill>
                  <a:schemeClr val="tx2"/>
                </a:solidFill>
                <a:ea typeface="Calibri"/>
                <a:cs typeface="Calibri"/>
              </a:rPr>
              <a:t>law</a:t>
            </a:r>
            <a:r>
              <a:rPr lang="it-IT" sz="2400" dirty="0">
                <a:solidFill>
                  <a:schemeClr val="tx2"/>
                </a:solidFill>
                <a:ea typeface="Calibri"/>
                <a:cs typeface="Calibri"/>
              </a:rPr>
              <a:t> in </a:t>
            </a:r>
            <a:r>
              <a:rPr lang="it-IT" sz="2400" err="1">
                <a:solidFill>
                  <a:schemeClr val="tx2"/>
                </a:solidFill>
                <a:ea typeface="Calibri"/>
                <a:cs typeface="Calibri"/>
              </a:rPr>
              <a:t>purposive</a:t>
            </a:r>
            <a:r>
              <a:rPr lang="it-IT" sz="2400" dirty="0">
                <a:solidFill>
                  <a:schemeClr val="tx2"/>
                </a:solidFill>
                <a:ea typeface="Calibri"/>
                <a:cs typeface="Calibri"/>
              </a:rPr>
              <a:t> </a:t>
            </a:r>
            <a:r>
              <a:rPr lang="it-IT" sz="2400" err="1">
                <a:solidFill>
                  <a:schemeClr val="tx2"/>
                </a:solidFill>
                <a:ea typeface="Calibri"/>
                <a:cs typeface="Calibri"/>
              </a:rPr>
              <a:t>terms</a:t>
            </a:r>
            <a:r>
              <a:rPr lang="it-IT" sz="2400" dirty="0">
                <a:solidFill>
                  <a:schemeClr val="tx2"/>
                </a:solidFill>
                <a:ea typeface="Calibri"/>
                <a:cs typeface="Calibri"/>
              </a:rPr>
              <a:t> can </a:t>
            </a:r>
            <a:r>
              <a:rPr lang="it-IT" sz="2400" err="1">
                <a:solidFill>
                  <a:schemeClr val="tx2"/>
                </a:solidFill>
                <a:ea typeface="Calibri"/>
                <a:cs typeface="Calibri"/>
              </a:rPr>
              <a:t>overlook</a:t>
            </a:r>
            <a:r>
              <a:rPr lang="it-IT" sz="2400" dirty="0">
                <a:solidFill>
                  <a:schemeClr val="tx2"/>
                </a:solidFill>
                <a:ea typeface="Calibri"/>
                <a:cs typeface="Calibri"/>
              </a:rPr>
              <a:t> </a:t>
            </a:r>
            <a:r>
              <a:rPr lang="it-IT" sz="2400" err="1">
                <a:solidFill>
                  <a:schemeClr val="tx2"/>
                </a:solidFill>
                <a:ea typeface="Calibri"/>
                <a:cs typeface="Calibri"/>
              </a:rPr>
              <a:t>these</a:t>
            </a:r>
            <a:r>
              <a:rPr lang="it-IT" sz="2400" dirty="0">
                <a:solidFill>
                  <a:schemeClr val="tx2"/>
                </a:solidFill>
                <a:ea typeface="Calibri"/>
                <a:cs typeface="Calibri"/>
              </a:rPr>
              <a:t> </a:t>
            </a:r>
            <a:r>
              <a:rPr lang="it-IT" sz="2400" err="1">
                <a:solidFill>
                  <a:schemeClr val="tx2"/>
                </a:solidFill>
                <a:ea typeface="Calibri"/>
                <a:cs typeface="Calibri"/>
              </a:rPr>
              <a:t>developments</a:t>
            </a:r>
            <a:r>
              <a:rPr lang="it-IT" sz="2400" dirty="0">
                <a:solidFill>
                  <a:schemeClr val="tx2"/>
                </a:solidFill>
                <a:ea typeface="Calibri"/>
                <a:cs typeface="Calibri"/>
              </a:rPr>
              <a: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524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946C9C-9FAA-8F54-E2CD-B68EC66AB32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olo 1">
            <a:extLst>
              <a:ext uri="{FF2B5EF4-FFF2-40B4-BE49-F238E27FC236}">
                <a16:creationId xmlns:a16="http://schemas.microsoft.com/office/drawing/2014/main" id="{22B1489A-4D91-6410-1713-774A6FDAEA82}"/>
              </a:ext>
            </a:extLst>
          </p:cNvPr>
          <p:cNvSpPr>
            <a:spLocks noGrp="1"/>
          </p:cNvSpPr>
          <p:nvPr>
            <p:ph type="title"/>
          </p:nvPr>
        </p:nvSpPr>
        <p:spPr>
          <a:xfrm>
            <a:off x="838200" y="365125"/>
            <a:ext cx="10515599" cy="1325563"/>
          </a:xfrm>
        </p:spPr>
        <p:txBody>
          <a:bodyPr>
            <a:normAutofit/>
          </a:bodyPr>
          <a:lstStyle/>
          <a:p>
            <a:r>
              <a:rPr lang="it-IT" dirty="0">
                <a:ea typeface="Calibri Light"/>
                <a:cs typeface="Calibri Light"/>
              </a:rPr>
              <a:t>A </a:t>
            </a:r>
            <a:r>
              <a:rPr lang="it-IT" dirty="0" err="1">
                <a:ea typeface="Calibri Light"/>
                <a:cs typeface="Calibri Light"/>
              </a:rPr>
              <a:t>purposive</a:t>
            </a:r>
            <a:r>
              <a:rPr lang="it-IT" dirty="0">
                <a:ea typeface="Calibri Light"/>
                <a:cs typeface="Calibri Light"/>
              </a:rPr>
              <a:t> </a:t>
            </a:r>
            <a:r>
              <a:rPr lang="it-IT" dirty="0" err="1">
                <a:ea typeface="Calibri Light"/>
                <a:cs typeface="Calibri Light"/>
              </a:rPr>
              <a:t>definition</a:t>
            </a:r>
            <a:r>
              <a:rPr lang="it-IT" dirty="0">
                <a:ea typeface="Calibri Light"/>
                <a:cs typeface="Calibri Light"/>
              </a:rPr>
              <a:t>  </a:t>
            </a:r>
          </a:p>
        </p:txBody>
      </p:sp>
      <p:sp>
        <p:nvSpPr>
          <p:cNvPr id="3" name="Segnaposto contenuto 2">
            <a:extLst>
              <a:ext uri="{FF2B5EF4-FFF2-40B4-BE49-F238E27FC236}">
                <a16:creationId xmlns:a16="http://schemas.microsoft.com/office/drawing/2014/main" id="{9A575AB9-4588-5162-E0B3-A96B2056E31F}"/>
              </a:ext>
            </a:extLst>
          </p:cNvPr>
          <p:cNvSpPr>
            <a:spLocks noGrp="1"/>
          </p:cNvSpPr>
          <p:nvPr>
            <p:ph idx="1"/>
          </p:nvPr>
        </p:nvSpPr>
        <p:spPr>
          <a:xfrm>
            <a:off x="838200" y="1825625"/>
            <a:ext cx="6652317" cy="4329252"/>
          </a:xfrm>
        </p:spPr>
        <p:txBody>
          <a:bodyPr vert="horz" lIns="91440" tIns="45720" rIns="91440" bIns="45720" rtlCol="0" anchor="t">
            <a:normAutofit/>
          </a:bodyPr>
          <a:lstStyle/>
          <a:p>
            <a:pPr marL="0" indent="0" algn="just">
              <a:buNone/>
            </a:pPr>
            <a:r>
              <a:rPr lang="it-IT" sz="2400" dirty="0">
                <a:ea typeface="Calibri"/>
                <a:cs typeface="Calibri"/>
              </a:rPr>
              <a:t>2) A </a:t>
            </a:r>
            <a:r>
              <a:rPr lang="it-IT" sz="2400" err="1">
                <a:ea typeface="Calibri"/>
                <a:cs typeface="Calibri"/>
              </a:rPr>
              <a:t>purposive</a:t>
            </a:r>
            <a:r>
              <a:rPr lang="it-IT" sz="2400" dirty="0">
                <a:ea typeface="Calibri"/>
                <a:cs typeface="Calibri"/>
              </a:rPr>
              <a:t> </a:t>
            </a:r>
            <a:r>
              <a:rPr lang="it-IT" sz="2400" err="1">
                <a:ea typeface="Calibri"/>
                <a:cs typeface="Calibri"/>
              </a:rPr>
              <a:t>definition</a:t>
            </a:r>
            <a:r>
              <a:rPr lang="it-IT" sz="2400" dirty="0">
                <a:ea typeface="Calibri"/>
                <a:cs typeface="Calibri"/>
              </a:rPr>
              <a:t> of </a:t>
            </a:r>
            <a:r>
              <a:rPr lang="it-IT" sz="2400" err="1">
                <a:ea typeface="Calibri"/>
                <a:cs typeface="Calibri"/>
              </a:rPr>
              <a:t>environmental</a:t>
            </a:r>
            <a:r>
              <a:rPr lang="it-IT" sz="2400" dirty="0">
                <a:ea typeface="Calibri"/>
                <a:cs typeface="Calibri"/>
              </a:rPr>
              <a:t> </a:t>
            </a:r>
            <a:r>
              <a:rPr lang="it-IT" sz="2400" err="1">
                <a:ea typeface="Calibri"/>
                <a:cs typeface="Calibri"/>
              </a:rPr>
              <a:t>law</a:t>
            </a:r>
            <a:r>
              <a:rPr lang="it-IT" sz="2400" dirty="0">
                <a:ea typeface="Calibri"/>
                <a:cs typeface="Calibri"/>
              </a:rPr>
              <a:t> </a:t>
            </a:r>
            <a:r>
              <a:rPr lang="it-IT" sz="2400" err="1">
                <a:ea typeface="Calibri"/>
                <a:cs typeface="Calibri"/>
              </a:rPr>
              <a:t>seems</a:t>
            </a:r>
            <a:r>
              <a:rPr lang="it-IT" sz="2400" dirty="0">
                <a:ea typeface="Calibri"/>
                <a:cs typeface="Calibri"/>
              </a:rPr>
              <a:t> to </a:t>
            </a:r>
            <a:r>
              <a:rPr lang="it-IT" sz="2400" err="1">
                <a:ea typeface="Calibri"/>
                <a:cs typeface="Calibri"/>
              </a:rPr>
              <a:t>suggest</a:t>
            </a:r>
            <a:r>
              <a:rPr lang="it-IT" sz="2400" dirty="0">
                <a:ea typeface="Calibri"/>
                <a:cs typeface="Calibri"/>
              </a:rPr>
              <a:t> </a:t>
            </a:r>
            <a:r>
              <a:rPr lang="it-IT" sz="2400" err="1">
                <a:ea typeface="Calibri"/>
                <a:cs typeface="Calibri"/>
              </a:rPr>
              <a:t>that</a:t>
            </a:r>
            <a:r>
              <a:rPr lang="it-IT" sz="2400" dirty="0">
                <a:ea typeface="Calibri"/>
                <a:cs typeface="Calibri"/>
              </a:rPr>
              <a:t> the </a:t>
            </a:r>
            <a:r>
              <a:rPr lang="it-IT" sz="2400" err="1">
                <a:ea typeface="Calibri"/>
                <a:cs typeface="Calibri"/>
              </a:rPr>
              <a:t>role</a:t>
            </a:r>
            <a:r>
              <a:rPr lang="it-IT" sz="2400" dirty="0">
                <a:ea typeface="Calibri"/>
                <a:cs typeface="Calibri"/>
              </a:rPr>
              <a:t> of </a:t>
            </a:r>
            <a:r>
              <a:rPr lang="it-IT" sz="2400" err="1">
                <a:ea typeface="Calibri"/>
                <a:cs typeface="Calibri"/>
              </a:rPr>
              <a:t>environmental</a:t>
            </a:r>
            <a:r>
              <a:rPr lang="it-IT" sz="2400" dirty="0">
                <a:ea typeface="Calibri"/>
                <a:cs typeface="Calibri"/>
              </a:rPr>
              <a:t> </a:t>
            </a:r>
            <a:r>
              <a:rPr lang="it-IT" sz="2400" err="1">
                <a:ea typeface="Calibri"/>
                <a:cs typeface="Calibri"/>
              </a:rPr>
              <a:t>law</a:t>
            </a:r>
            <a:r>
              <a:rPr lang="it-IT" sz="2400" dirty="0">
                <a:ea typeface="Calibri"/>
                <a:cs typeface="Calibri"/>
              </a:rPr>
              <a:t> and </a:t>
            </a:r>
            <a:r>
              <a:rPr lang="it-IT" sz="2400" err="1">
                <a:ea typeface="Calibri"/>
                <a:cs typeface="Calibri"/>
              </a:rPr>
              <a:t>environmental</a:t>
            </a:r>
            <a:r>
              <a:rPr lang="it-IT" sz="2400" dirty="0">
                <a:ea typeface="Calibri"/>
                <a:cs typeface="Calibri"/>
              </a:rPr>
              <a:t> </a:t>
            </a:r>
            <a:r>
              <a:rPr lang="it-IT" sz="2400" err="1">
                <a:ea typeface="Calibri"/>
                <a:cs typeface="Calibri"/>
              </a:rPr>
              <a:t>lawyers</a:t>
            </a:r>
            <a:r>
              <a:rPr lang="it-IT" sz="2400" dirty="0">
                <a:ea typeface="Calibri"/>
                <a:cs typeface="Calibri"/>
              </a:rPr>
              <a:t> </a:t>
            </a:r>
            <a:r>
              <a:rPr lang="it-IT" sz="2400" err="1">
                <a:ea typeface="Calibri"/>
                <a:cs typeface="Calibri"/>
              </a:rPr>
              <a:t>is</a:t>
            </a:r>
            <a:r>
              <a:rPr lang="it-IT" sz="2400" dirty="0">
                <a:ea typeface="Calibri"/>
                <a:cs typeface="Calibri"/>
              </a:rPr>
              <a:t> to </a:t>
            </a:r>
            <a:r>
              <a:rPr lang="it-IT" sz="2400" err="1">
                <a:ea typeface="Calibri"/>
                <a:cs typeface="Calibri"/>
              </a:rPr>
              <a:t>enhance</a:t>
            </a:r>
            <a:r>
              <a:rPr lang="it-IT" sz="2400" dirty="0">
                <a:ea typeface="Calibri"/>
                <a:cs typeface="Calibri"/>
              </a:rPr>
              <a:t> </a:t>
            </a:r>
            <a:r>
              <a:rPr lang="it-IT" sz="2400" err="1">
                <a:ea typeface="Calibri"/>
                <a:cs typeface="Calibri"/>
              </a:rPr>
              <a:t>environmental</a:t>
            </a:r>
            <a:r>
              <a:rPr lang="it-IT" sz="2400" dirty="0">
                <a:ea typeface="Calibri"/>
                <a:cs typeface="Calibri"/>
              </a:rPr>
              <a:t> </a:t>
            </a:r>
            <a:r>
              <a:rPr lang="it-IT" sz="2400" err="1">
                <a:ea typeface="Calibri"/>
                <a:cs typeface="Calibri"/>
              </a:rPr>
              <a:t>protection</a:t>
            </a:r>
            <a:r>
              <a:rPr lang="it-IT" sz="2400" dirty="0">
                <a:ea typeface="Calibri"/>
                <a:cs typeface="Calibri"/>
              </a:rPr>
              <a:t> or to </a:t>
            </a:r>
            <a:r>
              <a:rPr lang="it-IT" sz="2400" err="1">
                <a:ea typeface="Calibri"/>
                <a:cs typeface="Calibri"/>
              </a:rPr>
              <a:t>pursue</a:t>
            </a:r>
            <a:r>
              <a:rPr lang="it-IT" sz="2400" dirty="0">
                <a:ea typeface="Calibri"/>
                <a:cs typeface="Calibri"/>
              </a:rPr>
              <a:t> a </a:t>
            </a:r>
            <a:r>
              <a:rPr lang="it-IT" sz="2400" err="1">
                <a:ea typeface="Calibri"/>
                <a:cs typeface="Calibri"/>
              </a:rPr>
              <a:t>particular</a:t>
            </a:r>
            <a:r>
              <a:rPr lang="it-IT" sz="2400" dirty="0">
                <a:ea typeface="Calibri"/>
                <a:cs typeface="Calibri"/>
              </a:rPr>
              <a:t> </a:t>
            </a:r>
            <a:r>
              <a:rPr lang="it-IT" sz="2400" err="1">
                <a:ea typeface="Calibri"/>
                <a:cs typeface="Calibri"/>
              </a:rPr>
              <a:t>environmental</a:t>
            </a:r>
            <a:r>
              <a:rPr lang="it-IT" sz="2400" dirty="0">
                <a:ea typeface="Calibri"/>
                <a:cs typeface="Calibri"/>
              </a:rPr>
              <a:t> ethic.</a:t>
            </a:r>
          </a:p>
          <a:p>
            <a:pPr marL="0" indent="0" algn="just">
              <a:buNone/>
            </a:pPr>
            <a:r>
              <a:rPr lang="it-IT" sz="2400" dirty="0">
                <a:ea typeface="Calibri"/>
                <a:cs typeface="Calibri"/>
              </a:rPr>
              <a:t>So </a:t>
            </a:r>
            <a:r>
              <a:rPr lang="it-IT" sz="2400" err="1">
                <a:ea typeface="Calibri"/>
                <a:cs typeface="Calibri"/>
              </a:rPr>
              <a:t>doing</a:t>
            </a:r>
            <a:r>
              <a:rPr lang="it-IT" sz="2400" dirty="0">
                <a:ea typeface="Calibri"/>
                <a:cs typeface="Calibri"/>
              </a:rPr>
              <a:t>, </a:t>
            </a:r>
            <a:r>
              <a:rPr lang="it-IT" sz="2400" err="1">
                <a:ea typeface="Calibri"/>
                <a:cs typeface="Calibri"/>
              </a:rPr>
              <a:t>it</a:t>
            </a:r>
            <a:r>
              <a:rPr lang="it-IT" sz="2400" dirty="0">
                <a:ea typeface="Calibri"/>
                <a:cs typeface="Calibri"/>
              </a:rPr>
              <a:t> </a:t>
            </a:r>
            <a:r>
              <a:rPr lang="it-IT" sz="2400" err="1">
                <a:ea typeface="Calibri"/>
                <a:cs typeface="Calibri"/>
              </a:rPr>
              <a:t>ignores</a:t>
            </a:r>
            <a:r>
              <a:rPr lang="it-IT" sz="2400" dirty="0">
                <a:ea typeface="Calibri"/>
                <a:cs typeface="Calibri"/>
              </a:rPr>
              <a:t> the </a:t>
            </a:r>
            <a:r>
              <a:rPr lang="it-IT" sz="2400" err="1">
                <a:ea typeface="Calibri"/>
                <a:cs typeface="Calibri"/>
              </a:rPr>
              <a:t>fact</a:t>
            </a:r>
            <a:r>
              <a:rPr lang="it-IT" sz="2400" dirty="0">
                <a:ea typeface="Calibri"/>
                <a:cs typeface="Calibri"/>
              </a:rPr>
              <a:t> </a:t>
            </a:r>
            <a:r>
              <a:rPr lang="it-IT" sz="2400" err="1">
                <a:ea typeface="Calibri"/>
                <a:cs typeface="Calibri"/>
              </a:rPr>
              <a:t>that</a:t>
            </a:r>
            <a:r>
              <a:rPr lang="it-IT" sz="2400" dirty="0">
                <a:ea typeface="Calibri"/>
                <a:cs typeface="Calibri"/>
              </a:rPr>
              <a:t> the </a:t>
            </a:r>
            <a:r>
              <a:rPr lang="it-IT" sz="2400" err="1">
                <a:ea typeface="Calibri"/>
                <a:cs typeface="Calibri"/>
              </a:rPr>
              <a:t>operation</a:t>
            </a:r>
            <a:r>
              <a:rPr lang="it-IT" sz="2400" dirty="0">
                <a:ea typeface="Calibri"/>
                <a:cs typeface="Calibri"/>
              </a:rPr>
              <a:t> of the </a:t>
            </a:r>
            <a:r>
              <a:rPr lang="it-IT" sz="2400" err="1">
                <a:ea typeface="Calibri"/>
                <a:cs typeface="Calibri"/>
              </a:rPr>
              <a:t>law</a:t>
            </a:r>
            <a:r>
              <a:rPr lang="it-IT" sz="2400" dirty="0">
                <a:ea typeface="Calibri"/>
                <a:cs typeface="Calibri"/>
              </a:rPr>
              <a:t> </a:t>
            </a:r>
            <a:r>
              <a:rPr lang="it-IT" sz="2400" b="1" err="1">
                <a:ea typeface="Calibri"/>
                <a:cs typeface="Calibri"/>
              </a:rPr>
              <a:t>is</a:t>
            </a:r>
            <a:r>
              <a:rPr lang="it-IT" sz="2400" b="1" dirty="0">
                <a:ea typeface="Calibri"/>
                <a:cs typeface="Calibri"/>
              </a:rPr>
              <a:t> </a:t>
            </a:r>
            <a:r>
              <a:rPr lang="it-IT" sz="2400" b="1" err="1">
                <a:ea typeface="Calibri"/>
                <a:cs typeface="Calibri"/>
              </a:rPr>
              <a:t>not</a:t>
            </a:r>
            <a:r>
              <a:rPr lang="it-IT" sz="2400" b="1" dirty="0">
                <a:ea typeface="Calibri"/>
                <a:cs typeface="Calibri"/>
              </a:rPr>
              <a:t> </a:t>
            </a:r>
            <a:r>
              <a:rPr lang="it-IT" sz="2400" b="1" err="1">
                <a:ea typeface="Calibri"/>
                <a:cs typeface="Calibri"/>
              </a:rPr>
              <a:t>always</a:t>
            </a:r>
            <a:r>
              <a:rPr lang="it-IT" sz="2400" b="1" dirty="0">
                <a:ea typeface="Calibri"/>
                <a:cs typeface="Calibri"/>
              </a:rPr>
              <a:t> </a:t>
            </a:r>
            <a:r>
              <a:rPr lang="it-IT" sz="2400" b="1" err="1">
                <a:ea typeface="Calibri"/>
                <a:cs typeface="Calibri"/>
              </a:rPr>
              <a:t>about</a:t>
            </a:r>
            <a:r>
              <a:rPr lang="it-IT" sz="2400" b="1" dirty="0">
                <a:ea typeface="Calibri"/>
                <a:cs typeface="Calibri"/>
              </a:rPr>
              <a:t> </a:t>
            </a:r>
            <a:r>
              <a:rPr lang="it-IT" sz="2400" b="1" err="1">
                <a:ea typeface="Calibri"/>
                <a:cs typeface="Calibri"/>
              </a:rPr>
              <a:t>preventing</a:t>
            </a:r>
            <a:r>
              <a:rPr lang="it-IT" sz="2400" b="1" dirty="0">
                <a:ea typeface="Calibri"/>
                <a:cs typeface="Calibri"/>
              </a:rPr>
              <a:t> </a:t>
            </a:r>
            <a:r>
              <a:rPr lang="it-IT" sz="2400" b="1" err="1">
                <a:ea typeface="Calibri"/>
                <a:cs typeface="Calibri"/>
              </a:rPr>
              <a:t>environmental</a:t>
            </a:r>
            <a:r>
              <a:rPr lang="it-IT" sz="2400" b="1" dirty="0">
                <a:ea typeface="Calibri"/>
                <a:cs typeface="Calibri"/>
              </a:rPr>
              <a:t> </a:t>
            </a:r>
            <a:r>
              <a:rPr lang="it-IT" sz="2400" b="1" err="1">
                <a:ea typeface="Calibri"/>
                <a:cs typeface="Calibri"/>
              </a:rPr>
              <a:t>harm</a:t>
            </a:r>
            <a:r>
              <a:rPr lang="it-IT" sz="2400" b="1" dirty="0">
                <a:ea typeface="Calibri"/>
                <a:cs typeface="Calibri"/>
              </a:rPr>
              <a:t>. </a:t>
            </a:r>
          </a:p>
          <a:p>
            <a:pPr marL="0" indent="0" algn="just">
              <a:buNone/>
            </a:pPr>
            <a:r>
              <a:rPr lang="it-IT" sz="2400" err="1">
                <a:ea typeface="Calibri"/>
                <a:cs typeface="Calibri"/>
              </a:rPr>
              <a:t>Rather</a:t>
            </a:r>
            <a:r>
              <a:rPr lang="it-IT" sz="2400" dirty="0">
                <a:ea typeface="Calibri"/>
                <a:cs typeface="Calibri"/>
              </a:rPr>
              <a:t> </a:t>
            </a:r>
            <a:r>
              <a:rPr lang="it-IT" sz="2400" err="1">
                <a:ea typeface="Calibri"/>
                <a:cs typeface="Calibri"/>
              </a:rPr>
              <a:t>many</a:t>
            </a:r>
            <a:r>
              <a:rPr lang="it-IT" sz="2400" dirty="0">
                <a:ea typeface="Calibri"/>
                <a:cs typeface="Calibri"/>
              </a:rPr>
              <a:t> </a:t>
            </a:r>
            <a:r>
              <a:rPr lang="it-IT" sz="2400" err="1">
                <a:ea typeface="Calibri"/>
                <a:cs typeface="Calibri"/>
              </a:rPr>
              <a:t>other</a:t>
            </a:r>
            <a:r>
              <a:rPr lang="it-IT" sz="2400" dirty="0">
                <a:ea typeface="Calibri"/>
                <a:cs typeface="Calibri"/>
              </a:rPr>
              <a:t> </a:t>
            </a:r>
            <a:r>
              <a:rPr lang="it-IT" sz="2400" err="1">
                <a:ea typeface="Calibri"/>
                <a:cs typeface="Calibri"/>
              </a:rPr>
              <a:t>factors</a:t>
            </a:r>
            <a:r>
              <a:rPr lang="it-IT" sz="2400" dirty="0">
                <a:ea typeface="Calibri"/>
                <a:cs typeface="Calibri"/>
              </a:rPr>
              <a:t> come </a:t>
            </a:r>
            <a:r>
              <a:rPr lang="it-IT" sz="2400" err="1">
                <a:ea typeface="Calibri"/>
                <a:cs typeface="Calibri"/>
              </a:rPr>
              <a:t>into</a:t>
            </a:r>
            <a:r>
              <a:rPr lang="it-IT" sz="2400" dirty="0">
                <a:ea typeface="Calibri"/>
                <a:cs typeface="Calibri"/>
              </a:rPr>
              <a:t> play in </a:t>
            </a:r>
            <a:r>
              <a:rPr lang="it-IT" sz="2400" err="1">
                <a:ea typeface="Calibri"/>
                <a:cs typeface="Calibri"/>
              </a:rPr>
              <a:t>environmental</a:t>
            </a:r>
            <a:r>
              <a:rPr lang="it-IT" sz="2400" dirty="0">
                <a:ea typeface="Calibri"/>
                <a:cs typeface="Calibri"/>
              </a:rPr>
              <a:t> </a:t>
            </a:r>
            <a:r>
              <a:rPr lang="it-IT" sz="2400" err="1">
                <a:ea typeface="Calibri"/>
                <a:cs typeface="Calibri"/>
              </a:rPr>
              <a:t>law</a:t>
            </a:r>
            <a:r>
              <a:rPr lang="it-IT" sz="2400" dirty="0">
                <a:ea typeface="Calibri"/>
                <a:cs typeface="Calibri"/>
              </a:rPr>
              <a:t> </a:t>
            </a:r>
            <a:r>
              <a:rPr lang="it-IT" sz="2400" err="1">
                <a:ea typeface="Calibri"/>
                <a:cs typeface="Calibri"/>
              </a:rPr>
              <a:t>issues</a:t>
            </a:r>
            <a:r>
              <a:rPr lang="it-IT" sz="2400" dirty="0">
                <a:ea typeface="Calibri"/>
                <a:cs typeface="Calibri"/>
              </a:rPr>
              <a:t>, </a:t>
            </a:r>
            <a:r>
              <a:rPr lang="it-IT" sz="2400" err="1">
                <a:ea typeface="Calibri"/>
                <a:cs typeface="Calibri"/>
              </a:rPr>
              <a:t>such</a:t>
            </a:r>
            <a:r>
              <a:rPr lang="it-IT" sz="2400" dirty="0">
                <a:ea typeface="Calibri"/>
                <a:cs typeface="Calibri"/>
              </a:rPr>
              <a:t> </a:t>
            </a:r>
            <a:r>
              <a:rPr lang="it-IT" sz="2400" err="1">
                <a:ea typeface="Calibri"/>
                <a:cs typeface="Calibri"/>
              </a:rPr>
              <a:t>as</a:t>
            </a:r>
            <a:r>
              <a:rPr lang="it-IT" sz="2400" dirty="0">
                <a:ea typeface="Calibri"/>
                <a:cs typeface="Calibri"/>
              </a:rPr>
              <a:t> </a:t>
            </a:r>
            <a:r>
              <a:rPr lang="it-IT" sz="2400" b="1" err="1">
                <a:ea typeface="Calibri"/>
                <a:cs typeface="Calibri"/>
              </a:rPr>
              <a:t>responsibilities</a:t>
            </a:r>
            <a:r>
              <a:rPr lang="it-IT" sz="2400" b="1" dirty="0">
                <a:ea typeface="Calibri"/>
                <a:cs typeface="Calibri"/>
              </a:rPr>
              <a:t> of the state, private </a:t>
            </a:r>
            <a:r>
              <a:rPr lang="it-IT" sz="2400" b="1" err="1">
                <a:ea typeface="Calibri"/>
                <a:cs typeface="Calibri"/>
              </a:rPr>
              <a:t>rights</a:t>
            </a:r>
            <a:r>
              <a:rPr lang="it-IT" sz="2400" b="1" dirty="0">
                <a:ea typeface="Calibri"/>
                <a:cs typeface="Calibri"/>
              </a:rPr>
              <a:t> and </a:t>
            </a:r>
            <a:r>
              <a:rPr lang="it-IT" sz="2400" b="1" err="1">
                <a:ea typeface="Calibri"/>
                <a:cs typeface="Calibri"/>
              </a:rPr>
              <a:t>other</a:t>
            </a:r>
            <a:r>
              <a:rPr lang="it-IT" sz="2400" b="1" dirty="0">
                <a:ea typeface="Calibri"/>
                <a:cs typeface="Calibri"/>
              </a:rPr>
              <a:t> </a:t>
            </a:r>
            <a:r>
              <a:rPr lang="it-IT" sz="2400" b="1" err="1">
                <a:ea typeface="Calibri"/>
                <a:cs typeface="Calibri"/>
              </a:rPr>
              <a:t>interests</a:t>
            </a:r>
            <a:r>
              <a:rPr lang="it-IT" sz="2400" b="1" dirty="0">
                <a:ea typeface="Calibri"/>
                <a:cs typeface="Calibri"/>
              </a:rPr>
              <a:t>. </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ostenibilità">
            <a:extLst>
              <a:ext uri="{FF2B5EF4-FFF2-40B4-BE49-F238E27FC236}">
                <a16:creationId xmlns:a16="http://schemas.microsoft.com/office/drawing/2014/main" id="{020C4D2D-C28D-7A8D-0A2C-CD2B2A533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67168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F0CED6-C9D2-05BB-1782-4F83C341D445}"/>
              </a:ext>
            </a:extLst>
          </p:cNvPr>
          <p:cNvSpPr>
            <a:spLocks noGrp="1"/>
          </p:cNvSpPr>
          <p:nvPr>
            <p:ph type="title"/>
          </p:nvPr>
        </p:nvSpPr>
        <p:spPr>
          <a:xfrm>
            <a:off x="4553733" y="548464"/>
            <a:ext cx="6798541" cy="1675623"/>
          </a:xfrm>
        </p:spPr>
        <p:txBody>
          <a:bodyPr anchor="b">
            <a:normAutofit/>
          </a:bodyPr>
          <a:lstStyle/>
          <a:p>
            <a:pPr algn="ctr"/>
            <a:r>
              <a:rPr lang="it-IT" sz="4000" b="1">
                <a:ea typeface="Calibri Light"/>
                <a:cs typeface="Calibri Light"/>
              </a:rPr>
              <a:t>A </a:t>
            </a:r>
            <a:r>
              <a:rPr lang="it-IT" sz="4000" b="1" err="1">
                <a:ea typeface="Calibri Light"/>
                <a:cs typeface="Calibri Light"/>
              </a:rPr>
              <a:t>jurisprudential</a:t>
            </a:r>
            <a:r>
              <a:rPr lang="it-IT" sz="4000" b="1">
                <a:ea typeface="Calibri Light"/>
                <a:cs typeface="Calibri Light"/>
              </a:rPr>
              <a:t> </a:t>
            </a:r>
            <a:r>
              <a:rPr lang="it-IT" sz="4000" b="1" err="1">
                <a:ea typeface="Calibri Light"/>
                <a:cs typeface="Calibri Light"/>
              </a:rPr>
              <a:t>definition</a:t>
            </a:r>
            <a:endParaRPr lang="it-IT" sz="4000" b="1">
              <a:ea typeface="Calibri Light"/>
              <a:cs typeface="Calibri Light"/>
            </a:endParaRPr>
          </a:p>
        </p:txBody>
      </p:sp>
      <p:pic>
        <p:nvPicPr>
          <p:cNvPr id="5" name="Picture 4" descr="Three neatly stacked books">
            <a:extLst>
              <a:ext uri="{FF2B5EF4-FFF2-40B4-BE49-F238E27FC236}">
                <a16:creationId xmlns:a16="http://schemas.microsoft.com/office/drawing/2014/main" id="{42BA4C61-B7C1-9B5D-B276-3D5FFFB757BD}"/>
              </a:ext>
            </a:extLst>
          </p:cNvPr>
          <p:cNvPicPr>
            <a:picLocks noChangeAspect="1"/>
          </p:cNvPicPr>
          <p:nvPr/>
        </p:nvPicPr>
        <p:blipFill rotWithShape="1">
          <a:blip r:embed="rId2"/>
          <a:srcRect l="44895" r="14320" b="-3"/>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0963CFA4-4506-FA65-AE27-87DBB787CE99}"/>
              </a:ext>
            </a:extLst>
          </p:cNvPr>
          <p:cNvSpPr>
            <a:spLocks noGrp="1"/>
          </p:cNvSpPr>
          <p:nvPr>
            <p:ph idx="1"/>
          </p:nvPr>
        </p:nvSpPr>
        <p:spPr>
          <a:xfrm>
            <a:off x="4553734" y="2409830"/>
            <a:ext cx="6798539" cy="3705217"/>
          </a:xfrm>
        </p:spPr>
        <p:txBody>
          <a:bodyPr vert="horz" lIns="91440" tIns="45720" rIns="91440" bIns="45720" rtlCol="0" anchor="t">
            <a:normAutofit/>
          </a:bodyPr>
          <a:lstStyle/>
          <a:p>
            <a:r>
              <a:rPr lang="it-IT" dirty="0">
                <a:ea typeface="Calibri"/>
                <a:cs typeface="Calibri"/>
              </a:rPr>
              <a:t>A </a:t>
            </a:r>
            <a:r>
              <a:rPr lang="it-IT" err="1">
                <a:ea typeface="Calibri"/>
                <a:cs typeface="Calibri"/>
              </a:rPr>
              <a:t>third</a:t>
            </a:r>
            <a:r>
              <a:rPr lang="it-IT" dirty="0">
                <a:ea typeface="Calibri"/>
                <a:cs typeface="Calibri"/>
              </a:rPr>
              <a:t> </a:t>
            </a:r>
            <a:r>
              <a:rPr lang="it-IT" err="1">
                <a:ea typeface="Calibri"/>
                <a:cs typeface="Calibri"/>
              </a:rPr>
              <a:t>approach</a:t>
            </a:r>
            <a:r>
              <a:rPr lang="it-IT" dirty="0">
                <a:ea typeface="Calibri"/>
                <a:cs typeface="Calibri"/>
              </a:rPr>
              <a:t> </a:t>
            </a:r>
            <a:r>
              <a:rPr lang="it-IT" err="1">
                <a:ea typeface="Calibri"/>
                <a:cs typeface="Calibri"/>
              </a:rPr>
              <a:t>is</a:t>
            </a:r>
            <a:r>
              <a:rPr lang="it-IT" dirty="0">
                <a:ea typeface="Calibri"/>
                <a:cs typeface="Calibri"/>
              </a:rPr>
              <a:t> to </a:t>
            </a:r>
            <a:r>
              <a:rPr lang="it-IT" err="1">
                <a:ea typeface="Calibri"/>
                <a:cs typeface="Calibri"/>
              </a:rPr>
              <a:t>understand</a:t>
            </a:r>
            <a:r>
              <a:rPr lang="it-IT" dirty="0">
                <a:ea typeface="Calibri"/>
                <a:cs typeface="Calibri"/>
              </a:rPr>
              <a:t>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in </a:t>
            </a:r>
            <a:r>
              <a:rPr lang="it-IT" err="1">
                <a:ea typeface="Calibri"/>
                <a:cs typeface="Calibri"/>
              </a:rPr>
              <a:t>jurisprudential</a:t>
            </a:r>
            <a:r>
              <a:rPr lang="it-IT" dirty="0">
                <a:ea typeface="Calibri"/>
                <a:cs typeface="Calibri"/>
              </a:rPr>
              <a:t> </a:t>
            </a:r>
            <a:r>
              <a:rPr lang="it-IT" err="1">
                <a:ea typeface="Calibri"/>
                <a:cs typeface="Calibri"/>
              </a:rPr>
              <a:t>terms</a:t>
            </a:r>
            <a:r>
              <a:rPr lang="it-IT" dirty="0">
                <a:ea typeface="Calibri"/>
                <a:cs typeface="Calibri"/>
              </a:rPr>
              <a:t>.</a:t>
            </a:r>
          </a:p>
          <a:p>
            <a:pPr marL="0" indent="0">
              <a:buNone/>
            </a:pPr>
            <a:endParaRPr lang="it-IT" dirty="0">
              <a:ea typeface="Calibri"/>
              <a:cs typeface="Calibri"/>
            </a:endParaRPr>
          </a:p>
          <a:p>
            <a:pPr marL="0" indent="0" algn="just">
              <a:buNone/>
            </a:pPr>
            <a:r>
              <a:rPr lang="it-IT" dirty="0">
                <a:ea typeface="Calibri"/>
                <a:cs typeface="Calibri"/>
              </a:rPr>
              <a:t>Under </a:t>
            </a:r>
            <a:r>
              <a:rPr lang="it-IT" err="1">
                <a:ea typeface="Calibri"/>
                <a:cs typeface="Calibri"/>
              </a:rPr>
              <a:t>this</a:t>
            </a:r>
            <a:r>
              <a:rPr lang="it-IT" dirty="0">
                <a:ea typeface="Calibri"/>
                <a:cs typeface="Calibri"/>
              </a:rPr>
              <a:t> </a:t>
            </a:r>
            <a:r>
              <a:rPr lang="it-IT" err="1">
                <a:ea typeface="Calibri"/>
                <a:cs typeface="Calibri"/>
              </a:rPr>
              <a:t>approach</a:t>
            </a:r>
            <a:r>
              <a:rPr lang="it-IT" dirty="0">
                <a:ea typeface="Calibri"/>
                <a:cs typeface="Calibri"/>
              </a:rPr>
              <a:t>,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understood</a:t>
            </a:r>
            <a:r>
              <a:rPr lang="it-IT" dirty="0">
                <a:ea typeface="Calibri"/>
                <a:cs typeface="Calibri"/>
              </a:rPr>
              <a:t> </a:t>
            </a:r>
            <a:r>
              <a:rPr lang="it-IT" err="1">
                <a:ea typeface="Calibri"/>
                <a:cs typeface="Calibri"/>
              </a:rPr>
              <a:t>as</a:t>
            </a:r>
            <a:r>
              <a:rPr lang="it-IT" dirty="0">
                <a:ea typeface="Calibri"/>
                <a:cs typeface="Calibri"/>
              </a:rPr>
              <a:t> a </a:t>
            </a:r>
            <a:r>
              <a:rPr lang="it-IT" b="1" dirty="0">
                <a:ea typeface="Calibri"/>
                <a:cs typeface="Calibri"/>
              </a:rPr>
              <a:t>body of </a:t>
            </a:r>
            <a:r>
              <a:rPr lang="it-IT" b="1" err="1">
                <a:ea typeface="Calibri"/>
                <a:cs typeface="Calibri"/>
              </a:rPr>
              <a:t>substantive</a:t>
            </a:r>
            <a:r>
              <a:rPr lang="it-IT" b="1" dirty="0">
                <a:ea typeface="Calibri"/>
                <a:cs typeface="Calibri"/>
              </a:rPr>
              <a:t> </a:t>
            </a:r>
            <a:r>
              <a:rPr lang="it-IT" b="1" err="1">
                <a:ea typeface="Calibri"/>
                <a:cs typeface="Calibri"/>
              </a:rPr>
              <a:t>legal</a:t>
            </a:r>
            <a:r>
              <a:rPr lang="it-IT" b="1" dirty="0">
                <a:ea typeface="Calibri"/>
                <a:cs typeface="Calibri"/>
              </a:rPr>
              <a:t> </a:t>
            </a:r>
            <a:r>
              <a:rPr lang="it-IT" b="1" err="1">
                <a:ea typeface="Calibri"/>
                <a:cs typeface="Calibri"/>
              </a:rPr>
              <a:t>reasoning</a:t>
            </a:r>
            <a:r>
              <a:rPr lang="it-IT" dirty="0">
                <a:ea typeface="Calibri"/>
                <a:cs typeface="Calibri"/>
              </a:rPr>
              <a:t>. </a:t>
            </a:r>
          </a:p>
        </p:txBody>
      </p:sp>
    </p:spTree>
    <p:extLst>
      <p:ext uri="{BB962C8B-B14F-4D97-AF65-F5344CB8AC3E}">
        <p14:creationId xmlns:p14="http://schemas.microsoft.com/office/powerpoint/2010/main" val="317453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0F0CED6-C9D2-05BB-1782-4F83C341D445}"/>
              </a:ext>
            </a:extLst>
          </p:cNvPr>
          <p:cNvSpPr>
            <a:spLocks noGrp="1"/>
          </p:cNvSpPr>
          <p:nvPr>
            <p:ph type="title"/>
          </p:nvPr>
        </p:nvSpPr>
        <p:spPr>
          <a:xfrm>
            <a:off x="4553733" y="548464"/>
            <a:ext cx="6798541" cy="1675623"/>
          </a:xfrm>
        </p:spPr>
        <p:txBody>
          <a:bodyPr anchor="b">
            <a:normAutofit/>
          </a:bodyPr>
          <a:lstStyle/>
          <a:p>
            <a:pPr algn="ctr"/>
            <a:r>
              <a:rPr lang="it-IT" sz="4000" b="1">
                <a:ea typeface="Calibri Light"/>
                <a:cs typeface="Calibri Light"/>
              </a:rPr>
              <a:t>A </a:t>
            </a:r>
            <a:r>
              <a:rPr lang="it-IT" sz="4000" b="1" err="1">
                <a:ea typeface="Calibri Light"/>
                <a:cs typeface="Calibri Light"/>
              </a:rPr>
              <a:t>jurisprudential</a:t>
            </a:r>
            <a:r>
              <a:rPr lang="it-IT" sz="4000" b="1">
                <a:ea typeface="Calibri Light"/>
                <a:cs typeface="Calibri Light"/>
              </a:rPr>
              <a:t> </a:t>
            </a:r>
            <a:r>
              <a:rPr lang="it-IT" sz="4000" b="1" err="1">
                <a:ea typeface="Calibri Light"/>
                <a:cs typeface="Calibri Light"/>
              </a:rPr>
              <a:t>definition</a:t>
            </a:r>
            <a:endParaRPr lang="it-IT" sz="4000" b="1">
              <a:ea typeface="Calibri Light"/>
              <a:cs typeface="Calibri Light"/>
            </a:endParaRPr>
          </a:p>
        </p:txBody>
      </p:sp>
      <p:pic>
        <p:nvPicPr>
          <p:cNvPr id="5" name="Picture 4" descr="Three neatly stacked books">
            <a:extLst>
              <a:ext uri="{FF2B5EF4-FFF2-40B4-BE49-F238E27FC236}">
                <a16:creationId xmlns:a16="http://schemas.microsoft.com/office/drawing/2014/main" id="{42BA4C61-B7C1-9B5D-B276-3D5FFFB757BD}"/>
              </a:ext>
            </a:extLst>
          </p:cNvPr>
          <p:cNvPicPr>
            <a:picLocks noChangeAspect="1"/>
          </p:cNvPicPr>
          <p:nvPr/>
        </p:nvPicPr>
        <p:blipFill rotWithShape="1">
          <a:blip r:embed="rId2"/>
          <a:srcRect l="44895" r="14320" b="-3"/>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0963CFA4-4506-FA65-AE27-87DBB787CE99}"/>
              </a:ext>
            </a:extLst>
          </p:cNvPr>
          <p:cNvSpPr>
            <a:spLocks noGrp="1"/>
          </p:cNvSpPr>
          <p:nvPr>
            <p:ph idx="1"/>
          </p:nvPr>
        </p:nvSpPr>
        <p:spPr>
          <a:xfrm>
            <a:off x="4553734" y="2409830"/>
            <a:ext cx="6798539" cy="3705217"/>
          </a:xfrm>
        </p:spPr>
        <p:txBody>
          <a:bodyPr vert="horz" lIns="91440" tIns="45720" rIns="91440" bIns="45720" rtlCol="0" anchor="t">
            <a:normAutofit/>
          </a:bodyPr>
          <a:lstStyle/>
          <a:p>
            <a:pPr>
              <a:buNone/>
            </a:pPr>
            <a:r>
              <a:rPr lang="it-IT" sz="2000" dirty="0" err="1">
                <a:latin typeface="Times New Roman"/>
                <a:ea typeface="Calibri"/>
                <a:cs typeface="Times New Roman"/>
              </a:rPr>
              <a:t>There</a:t>
            </a:r>
            <a:r>
              <a:rPr lang="it-IT" sz="2000" dirty="0">
                <a:latin typeface="Times New Roman"/>
                <a:ea typeface="Calibri"/>
                <a:cs typeface="Times New Roman"/>
              </a:rPr>
              <a:t> are </a:t>
            </a:r>
            <a:r>
              <a:rPr lang="it-IT" sz="2000" dirty="0" err="1">
                <a:latin typeface="Times New Roman"/>
                <a:ea typeface="Calibri"/>
                <a:cs typeface="Times New Roman"/>
              </a:rPr>
              <a:t>two</a:t>
            </a:r>
            <a:r>
              <a:rPr lang="it-IT" sz="2000" dirty="0">
                <a:latin typeface="Times New Roman"/>
                <a:ea typeface="Calibri"/>
                <a:cs typeface="Times New Roman"/>
              </a:rPr>
              <a:t> </a:t>
            </a:r>
            <a:r>
              <a:rPr lang="it-IT" sz="2000" dirty="0" err="1">
                <a:latin typeface="Times New Roman"/>
                <a:ea typeface="Calibri"/>
                <a:cs typeface="Times New Roman"/>
              </a:rPr>
              <a:t>problems</a:t>
            </a:r>
            <a:r>
              <a:rPr lang="it-IT" sz="2000" dirty="0">
                <a:latin typeface="Times New Roman"/>
                <a:ea typeface="Calibri"/>
                <a:cs typeface="Times New Roman"/>
              </a:rPr>
              <a:t> with a </a:t>
            </a:r>
            <a:r>
              <a:rPr lang="it-IT" sz="2000" dirty="0" err="1">
                <a:latin typeface="Times New Roman"/>
                <a:ea typeface="Calibri"/>
                <a:cs typeface="Times New Roman"/>
              </a:rPr>
              <a:t>jurisprudential</a:t>
            </a:r>
            <a:r>
              <a:rPr lang="it-IT" sz="2000" dirty="0">
                <a:latin typeface="Times New Roman"/>
                <a:ea typeface="Calibri"/>
                <a:cs typeface="Times New Roman"/>
              </a:rPr>
              <a:t> </a:t>
            </a:r>
            <a:r>
              <a:rPr lang="it-IT" sz="2000" dirty="0" err="1">
                <a:latin typeface="Times New Roman"/>
                <a:ea typeface="Calibri"/>
                <a:cs typeface="Times New Roman"/>
              </a:rPr>
              <a:t>approach</a:t>
            </a:r>
            <a:r>
              <a:rPr lang="it-IT" sz="2000" dirty="0">
                <a:latin typeface="Times New Roman"/>
                <a:ea typeface="Calibri"/>
                <a:cs typeface="Times New Roman"/>
              </a:rPr>
              <a:t>:</a:t>
            </a:r>
            <a:endParaRPr lang="it-IT" dirty="0"/>
          </a:p>
          <a:p>
            <a:pPr>
              <a:buFont typeface="Arial"/>
              <a:buChar char="•"/>
            </a:pPr>
            <a:r>
              <a:rPr lang="it-IT" sz="2000" b="1" u="sng" err="1">
                <a:latin typeface="Times New Roman"/>
                <a:ea typeface="Calibri"/>
                <a:cs typeface="Times New Roman"/>
              </a:rPr>
              <a:t>Jurisprudential</a:t>
            </a:r>
            <a:r>
              <a:rPr lang="it-IT" sz="2000" b="1" u="sng" dirty="0">
                <a:latin typeface="Times New Roman"/>
                <a:ea typeface="Calibri"/>
                <a:cs typeface="Times New Roman"/>
              </a:rPr>
              <a:t> Content </a:t>
            </a:r>
            <a:r>
              <a:rPr lang="it-IT" sz="2000" b="1" u="sng" err="1">
                <a:latin typeface="Times New Roman"/>
                <a:ea typeface="Calibri"/>
                <a:cs typeface="Times New Roman"/>
              </a:rPr>
              <a:t>is</a:t>
            </a:r>
            <a:r>
              <a:rPr lang="it-IT" sz="2000" b="1" u="sng" dirty="0">
                <a:latin typeface="Times New Roman"/>
                <a:ea typeface="Calibri"/>
                <a:cs typeface="Times New Roman"/>
              </a:rPr>
              <a:t> </a:t>
            </a:r>
            <a:r>
              <a:rPr lang="it-IT" sz="2000" b="1" u="sng" err="1">
                <a:latin typeface="Times New Roman"/>
                <a:ea typeface="Calibri"/>
                <a:cs typeface="Times New Roman"/>
              </a:rPr>
              <a:t>Unclear</a:t>
            </a:r>
            <a:endParaRPr lang="it-IT" err="1">
              <a:latin typeface="Calibri" panose="020F0502020204030204"/>
              <a:ea typeface="Calibri"/>
              <a:cs typeface="Calibri" panose="020F0502020204030204"/>
            </a:endParaRPr>
          </a:p>
          <a:p>
            <a:pPr marL="0" indent="0">
              <a:buNone/>
            </a:pPr>
            <a:r>
              <a:rPr lang="it-IT" sz="2000" dirty="0">
                <a:latin typeface="Times New Roman"/>
                <a:ea typeface="Calibri"/>
                <a:cs typeface="Times New Roman"/>
              </a:rPr>
              <a:t>In </a:t>
            </a:r>
            <a:r>
              <a:rPr lang="it-IT" sz="2000" err="1">
                <a:latin typeface="Times New Roman"/>
                <a:ea typeface="Calibri"/>
                <a:cs typeface="Times New Roman"/>
              </a:rPr>
              <a:t>assessing</a:t>
            </a:r>
            <a:r>
              <a:rPr lang="it-IT" sz="2000" dirty="0">
                <a:latin typeface="Times New Roman"/>
                <a:ea typeface="Calibri"/>
                <a:cs typeface="Times New Roman"/>
              </a:rPr>
              <a:t> </a:t>
            </a:r>
            <a:r>
              <a:rPr lang="it-IT" sz="2000" err="1">
                <a:latin typeface="Times New Roman"/>
                <a:ea typeface="Calibri"/>
                <a:cs typeface="Times New Roman"/>
              </a:rPr>
              <a:t>environmental</a:t>
            </a:r>
            <a:r>
              <a:rPr lang="it-IT" sz="2000" dirty="0">
                <a:latin typeface="Times New Roman"/>
                <a:ea typeface="Calibri"/>
                <a:cs typeface="Times New Roman"/>
              </a:rPr>
              <a:t> </a:t>
            </a:r>
            <a:r>
              <a:rPr lang="it-IT" sz="2000" err="1">
                <a:latin typeface="Times New Roman"/>
                <a:ea typeface="Calibri"/>
                <a:cs typeface="Times New Roman"/>
              </a:rPr>
              <a:t>law</a:t>
            </a:r>
            <a:r>
              <a:rPr lang="it-IT" sz="2000" dirty="0">
                <a:latin typeface="Times New Roman"/>
                <a:ea typeface="Calibri"/>
                <a:cs typeface="Times New Roman"/>
              </a:rPr>
              <a:t> from a </a:t>
            </a:r>
            <a:r>
              <a:rPr lang="it-IT" sz="2000" err="1">
                <a:latin typeface="Times New Roman"/>
                <a:ea typeface="Calibri"/>
                <a:cs typeface="Times New Roman"/>
              </a:rPr>
              <a:t>jurisprudential</a:t>
            </a:r>
            <a:r>
              <a:rPr lang="it-IT" sz="2000" dirty="0">
                <a:latin typeface="Times New Roman"/>
                <a:ea typeface="Calibri"/>
                <a:cs typeface="Times New Roman"/>
              </a:rPr>
              <a:t> </a:t>
            </a:r>
            <a:r>
              <a:rPr lang="it-IT" sz="2000" err="1">
                <a:latin typeface="Times New Roman"/>
                <a:ea typeface="Calibri"/>
                <a:cs typeface="Times New Roman"/>
              </a:rPr>
              <a:t>approach</a:t>
            </a:r>
            <a:r>
              <a:rPr lang="it-IT" sz="2000" dirty="0">
                <a:latin typeface="Times New Roman"/>
                <a:ea typeface="Calibri"/>
                <a:cs typeface="Times New Roman"/>
              </a:rPr>
              <a:t>, </a:t>
            </a:r>
            <a:r>
              <a:rPr lang="it-IT" sz="2000" err="1">
                <a:latin typeface="Times New Roman"/>
                <a:ea typeface="Calibri"/>
                <a:cs typeface="Times New Roman"/>
              </a:rPr>
              <a:t>it</a:t>
            </a:r>
            <a:r>
              <a:rPr lang="it-IT" sz="2000" dirty="0">
                <a:latin typeface="Times New Roman"/>
                <a:ea typeface="Calibri"/>
                <a:cs typeface="Times New Roman"/>
              </a:rPr>
              <a:t> </a:t>
            </a:r>
            <a:r>
              <a:rPr lang="it-IT" sz="2000" err="1">
                <a:latin typeface="Times New Roman"/>
                <a:ea typeface="Calibri"/>
                <a:cs typeface="Times New Roman"/>
              </a:rPr>
              <a:t>is</a:t>
            </a:r>
            <a:r>
              <a:rPr lang="it-IT" sz="2000" dirty="0">
                <a:latin typeface="Times New Roman"/>
                <a:ea typeface="Calibri"/>
                <a:cs typeface="Times New Roman"/>
              </a:rPr>
              <a:t> </a:t>
            </a:r>
            <a:r>
              <a:rPr lang="it-IT" sz="2000" err="1">
                <a:latin typeface="Times New Roman"/>
                <a:ea typeface="Calibri"/>
                <a:cs typeface="Times New Roman"/>
              </a:rPr>
              <a:t>not</a:t>
            </a:r>
            <a:r>
              <a:rPr lang="it-IT" sz="2000" dirty="0">
                <a:latin typeface="Times New Roman"/>
                <a:ea typeface="Calibri"/>
                <a:cs typeface="Times New Roman"/>
              </a:rPr>
              <a:t> </a:t>
            </a:r>
            <a:r>
              <a:rPr lang="it-IT" sz="2000" err="1">
                <a:latin typeface="Times New Roman"/>
                <a:ea typeface="Calibri"/>
                <a:cs typeface="Times New Roman"/>
              </a:rPr>
              <a:t>exactly</a:t>
            </a:r>
            <a:r>
              <a:rPr lang="it-IT" sz="2000" dirty="0">
                <a:latin typeface="Times New Roman"/>
                <a:ea typeface="Calibri"/>
                <a:cs typeface="Times New Roman"/>
              </a:rPr>
              <a:t> clear </a:t>
            </a:r>
            <a:r>
              <a:rPr lang="it-IT" sz="2000" b="1" err="1">
                <a:latin typeface="Times New Roman"/>
                <a:ea typeface="Calibri"/>
                <a:cs typeface="Times New Roman"/>
              </a:rPr>
              <a:t>what</a:t>
            </a:r>
            <a:r>
              <a:rPr lang="it-IT" sz="2000" b="1" dirty="0">
                <a:latin typeface="Times New Roman"/>
                <a:ea typeface="Calibri"/>
                <a:cs typeface="Times New Roman"/>
              </a:rPr>
              <a:t> </a:t>
            </a:r>
            <a:r>
              <a:rPr lang="it-IT" sz="2000" b="1" err="1">
                <a:latin typeface="Times New Roman"/>
                <a:ea typeface="Calibri"/>
                <a:cs typeface="Times New Roman"/>
              </a:rPr>
              <a:t>jurisprudence</a:t>
            </a:r>
            <a:r>
              <a:rPr lang="it-IT" sz="2000" b="1" dirty="0">
                <a:latin typeface="Times New Roman"/>
                <a:ea typeface="Calibri"/>
                <a:cs typeface="Times New Roman"/>
              </a:rPr>
              <a:t> </a:t>
            </a:r>
            <a:r>
              <a:rPr lang="it-IT" sz="2000" b="1" err="1">
                <a:latin typeface="Times New Roman"/>
                <a:ea typeface="Calibri"/>
                <a:cs typeface="Times New Roman"/>
              </a:rPr>
              <a:t>is</a:t>
            </a:r>
            <a:r>
              <a:rPr lang="it-IT" sz="2000" b="1" dirty="0">
                <a:latin typeface="Times New Roman"/>
                <a:ea typeface="Calibri"/>
                <a:cs typeface="Times New Roman"/>
              </a:rPr>
              <a:t> </a:t>
            </a:r>
            <a:r>
              <a:rPr lang="it-IT" sz="2000" b="1" err="1">
                <a:latin typeface="Times New Roman"/>
                <a:ea typeface="Calibri"/>
                <a:cs typeface="Times New Roman"/>
              </a:rPr>
              <a:t>relevant</a:t>
            </a:r>
            <a:r>
              <a:rPr lang="it-IT" sz="2000" b="1" dirty="0">
                <a:latin typeface="Times New Roman"/>
                <a:ea typeface="Calibri"/>
                <a:cs typeface="Times New Roman"/>
              </a:rPr>
              <a:t>.</a:t>
            </a:r>
            <a:endParaRPr lang="it-IT" b="1">
              <a:ea typeface="Calibri" panose="020F0502020204030204"/>
              <a:cs typeface="Calibri" panose="020F0502020204030204"/>
            </a:endParaRPr>
          </a:p>
          <a:p>
            <a:r>
              <a:rPr lang="it-IT" sz="2000" b="1" u="sng" dirty="0">
                <a:latin typeface="Times New Roman"/>
                <a:ea typeface="Calibri"/>
                <a:cs typeface="Times New Roman"/>
              </a:rPr>
              <a:t>Over-</a:t>
            </a:r>
            <a:r>
              <a:rPr lang="it-IT" sz="2000" b="1" u="sng" dirty="0" err="1">
                <a:latin typeface="Times New Roman"/>
                <a:ea typeface="Calibri"/>
                <a:cs typeface="Times New Roman"/>
              </a:rPr>
              <a:t>Emphasis</a:t>
            </a:r>
            <a:r>
              <a:rPr lang="it-IT" sz="2000" b="1" u="sng" dirty="0">
                <a:latin typeface="Times New Roman"/>
                <a:ea typeface="Calibri"/>
                <a:cs typeface="Times New Roman"/>
              </a:rPr>
              <a:t> of </a:t>
            </a:r>
            <a:r>
              <a:rPr lang="it-IT" sz="2000" b="1" u="sng" dirty="0" err="1">
                <a:latin typeface="Times New Roman"/>
                <a:ea typeface="Calibri"/>
                <a:cs typeface="Times New Roman"/>
              </a:rPr>
              <a:t>Uniqueness</a:t>
            </a:r>
            <a:endParaRPr lang="it-IT" dirty="0" err="1">
              <a:ea typeface="Calibri" panose="020F0502020204030204"/>
              <a:cs typeface="Calibri" panose="020F0502020204030204"/>
            </a:endParaRPr>
          </a:p>
          <a:p>
            <a:pPr marL="0" indent="0">
              <a:buNone/>
            </a:pPr>
            <a:r>
              <a:rPr lang="it-IT" sz="2000" dirty="0">
                <a:latin typeface="Times New Roman"/>
                <a:ea typeface="Calibri"/>
                <a:cs typeface="Times New Roman"/>
              </a:rPr>
              <a:t>A </a:t>
            </a:r>
            <a:r>
              <a:rPr lang="it-IT" sz="2000" dirty="0" err="1">
                <a:latin typeface="Times New Roman"/>
                <a:ea typeface="Calibri"/>
                <a:cs typeface="Times New Roman"/>
              </a:rPr>
              <a:t>jurisprudential</a:t>
            </a:r>
            <a:r>
              <a:rPr lang="it-IT" sz="2000" dirty="0">
                <a:latin typeface="Times New Roman"/>
                <a:ea typeface="Calibri"/>
                <a:cs typeface="Times New Roman"/>
              </a:rPr>
              <a:t> </a:t>
            </a:r>
            <a:r>
              <a:rPr lang="it-IT" sz="2000" dirty="0" err="1">
                <a:latin typeface="Times New Roman"/>
                <a:ea typeface="Calibri"/>
                <a:cs typeface="Times New Roman"/>
              </a:rPr>
              <a:t>approach</a:t>
            </a:r>
            <a:r>
              <a:rPr lang="it-IT" sz="2000" dirty="0">
                <a:latin typeface="Times New Roman"/>
                <a:ea typeface="Calibri"/>
                <a:cs typeface="Times New Roman"/>
              </a:rPr>
              <a:t> </a:t>
            </a:r>
            <a:r>
              <a:rPr lang="it-IT" sz="2000" dirty="0" err="1">
                <a:latin typeface="Times New Roman"/>
                <a:ea typeface="Calibri"/>
                <a:cs typeface="Times New Roman"/>
              </a:rPr>
              <a:t>potentially</a:t>
            </a:r>
            <a:r>
              <a:rPr lang="it-IT" sz="2000" dirty="0">
                <a:latin typeface="Times New Roman"/>
                <a:ea typeface="Calibri"/>
                <a:cs typeface="Times New Roman"/>
              </a:rPr>
              <a:t> </a:t>
            </a:r>
            <a:r>
              <a:rPr lang="it-IT" sz="2000" b="1" dirty="0">
                <a:latin typeface="Times New Roman"/>
                <a:ea typeface="Calibri"/>
                <a:cs typeface="Times New Roman"/>
              </a:rPr>
              <a:t>over-</a:t>
            </a:r>
            <a:r>
              <a:rPr lang="it-IT" sz="2000" b="1" dirty="0" err="1">
                <a:latin typeface="Times New Roman"/>
                <a:ea typeface="Calibri"/>
                <a:cs typeface="Times New Roman"/>
              </a:rPr>
              <a:t>emphasises</a:t>
            </a:r>
            <a:r>
              <a:rPr lang="it-IT" sz="2000" b="1" dirty="0">
                <a:latin typeface="Times New Roman"/>
                <a:ea typeface="Calibri"/>
                <a:cs typeface="Times New Roman"/>
              </a:rPr>
              <a:t> the </a:t>
            </a:r>
            <a:r>
              <a:rPr lang="it-IT" sz="2000" b="1" dirty="0" err="1">
                <a:latin typeface="Times New Roman"/>
                <a:ea typeface="Calibri"/>
                <a:cs typeface="Times New Roman"/>
              </a:rPr>
              <a:t>uniqueness</a:t>
            </a:r>
            <a:r>
              <a:rPr lang="it-IT" sz="2000" b="1" dirty="0">
                <a:latin typeface="Times New Roman"/>
                <a:ea typeface="Calibri"/>
                <a:cs typeface="Times New Roman"/>
              </a:rPr>
              <a:t> of </a:t>
            </a:r>
            <a:r>
              <a:rPr lang="it-IT" sz="2000" b="1" dirty="0" err="1">
                <a:latin typeface="Times New Roman"/>
                <a:ea typeface="Calibri"/>
                <a:cs typeface="Times New Roman"/>
              </a:rPr>
              <a:t>environmental</a:t>
            </a:r>
            <a:r>
              <a:rPr lang="it-IT" sz="2000" b="1" dirty="0">
                <a:latin typeface="Times New Roman"/>
                <a:ea typeface="Calibri"/>
                <a:cs typeface="Times New Roman"/>
              </a:rPr>
              <a:t> </a:t>
            </a:r>
            <a:r>
              <a:rPr lang="it-IT" sz="2000" b="1" dirty="0" err="1">
                <a:latin typeface="Times New Roman"/>
                <a:ea typeface="Calibri"/>
                <a:cs typeface="Times New Roman"/>
              </a:rPr>
              <a:t>law</a:t>
            </a:r>
            <a:r>
              <a:rPr lang="it-IT" sz="2000" b="1" dirty="0">
                <a:latin typeface="Times New Roman"/>
                <a:ea typeface="Calibri"/>
                <a:cs typeface="Times New Roman"/>
              </a:rPr>
              <a:t> </a:t>
            </a:r>
            <a:r>
              <a:rPr lang="it-IT" sz="2000" b="1" dirty="0" err="1">
                <a:latin typeface="Times New Roman"/>
                <a:ea typeface="Calibri"/>
                <a:cs typeface="Times New Roman"/>
              </a:rPr>
              <a:t>as</a:t>
            </a:r>
            <a:r>
              <a:rPr lang="it-IT" sz="2000" b="1" dirty="0">
                <a:latin typeface="Times New Roman"/>
                <a:ea typeface="Calibri"/>
                <a:cs typeface="Times New Roman"/>
              </a:rPr>
              <a:t> a </a:t>
            </a:r>
            <a:r>
              <a:rPr lang="it-IT" sz="2000" b="1" dirty="0" err="1">
                <a:latin typeface="Times New Roman"/>
                <a:ea typeface="Calibri"/>
                <a:cs typeface="Times New Roman"/>
              </a:rPr>
              <a:t>subject</a:t>
            </a:r>
            <a:r>
              <a:rPr lang="it-IT" sz="2000" b="1" dirty="0">
                <a:latin typeface="Times New Roman"/>
                <a:ea typeface="Calibri"/>
                <a:cs typeface="Times New Roman"/>
              </a:rPr>
              <a:t>.</a:t>
            </a:r>
            <a:endParaRPr lang="it-IT" b="1">
              <a:ea typeface="Calibri" panose="020F0502020204030204"/>
              <a:cs typeface="Calibri" panose="020F0502020204030204"/>
            </a:endParaRPr>
          </a:p>
          <a:p>
            <a:pPr marL="0" indent="0">
              <a:buNone/>
            </a:pPr>
            <a:endParaRPr lang="it-IT" sz="2000" dirty="0">
              <a:latin typeface="Times New Roman"/>
              <a:ea typeface="Calibri"/>
              <a:cs typeface="Times New Roman"/>
            </a:endParaRPr>
          </a:p>
          <a:p>
            <a:pPr marL="0" indent="0">
              <a:buNone/>
            </a:pPr>
            <a:endParaRPr lang="it-IT" sz="2000" dirty="0">
              <a:latin typeface="Times New Roman"/>
              <a:ea typeface="Calibri"/>
              <a:cs typeface="Times New Roman"/>
            </a:endParaRPr>
          </a:p>
          <a:p>
            <a:pPr lvl="1" indent="0">
              <a:buNone/>
            </a:pPr>
            <a:endParaRPr lang="it-IT" sz="2000" dirty="0">
              <a:latin typeface="Times New Roman"/>
              <a:ea typeface="Calibri"/>
              <a:cs typeface="Times New Roman"/>
            </a:endParaRPr>
          </a:p>
          <a:p>
            <a:pPr lvl="1" indent="0">
              <a:buNone/>
            </a:pPr>
            <a:endParaRPr lang="it-IT" sz="2000" dirty="0">
              <a:latin typeface="Times New Roman"/>
              <a:ea typeface="Calibri"/>
              <a:cs typeface="Times New Roman"/>
            </a:endParaRPr>
          </a:p>
          <a:p>
            <a:pPr lvl="1" indent="0">
              <a:buNone/>
            </a:pPr>
            <a:endParaRPr lang="it-IT" sz="2000" dirty="0">
              <a:latin typeface="Times New Roman"/>
              <a:ea typeface="Calibri"/>
              <a:cs typeface="Times New Roman"/>
            </a:endParaRPr>
          </a:p>
          <a:p>
            <a:pPr marL="0" indent="0">
              <a:buNone/>
            </a:pPr>
            <a:endParaRPr lang="it-IT" sz="2000" dirty="0">
              <a:ea typeface="Calibri"/>
              <a:cs typeface="Calibri"/>
            </a:endParaRPr>
          </a:p>
          <a:p>
            <a:endParaRPr lang="it-IT" sz="2000" dirty="0">
              <a:ea typeface="Calibri"/>
              <a:cs typeface="Calibri"/>
            </a:endParaRPr>
          </a:p>
        </p:txBody>
      </p:sp>
    </p:spTree>
    <p:extLst>
      <p:ext uri="{BB962C8B-B14F-4D97-AF65-F5344CB8AC3E}">
        <p14:creationId xmlns:p14="http://schemas.microsoft.com/office/powerpoint/2010/main" val="275985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5E5D8D-BBD9-E951-7619-743A18544C82}"/>
              </a:ext>
            </a:extLst>
          </p:cNvPr>
          <p:cNvSpPr>
            <a:spLocks noGrp="1"/>
          </p:cNvSpPr>
          <p:nvPr>
            <p:ph type="title"/>
          </p:nvPr>
        </p:nvSpPr>
        <p:spPr>
          <a:xfrm>
            <a:off x="640080" y="325369"/>
            <a:ext cx="4368602" cy="1956841"/>
          </a:xfrm>
        </p:spPr>
        <p:txBody>
          <a:bodyPr anchor="b">
            <a:normAutofit/>
          </a:bodyPr>
          <a:lstStyle/>
          <a:p>
            <a:r>
              <a:rPr lang="it-IT" sz="4200">
                <a:ea typeface="Calibri Light"/>
                <a:cs typeface="Calibri Light"/>
              </a:rPr>
              <a:t>Why do definitions matter?</a:t>
            </a:r>
            <a:endParaRPr lang="it-IT"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65BF6C7-D852-53A2-3B86-5919C1C1D29E}"/>
              </a:ext>
            </a:extLst>
          </p:cNvPr>
          <p:cNvSpPr>
            <a:spLocks noGrp="1"/>
          </p:cNvSpPr>
          <p:nvPr>
            <p:ph idx="1"/>
          </p:nvPr>
        </p:nvSpPr>
        <p:spPr>
          <a:xfrm>
            <a:off x="640080" y="2872899"/>
            <a:ext cx="4243589" cy="3320668"/>
          </a:xfrm>
        </p:spPr>
        <p:txBody>
          <a:bodyPr vert="horz" lIns="91440" tIns="45720" rIns="91440" bIns="45720" rtlCol="0" anchor="t">
            <a:normAutofit/>
          </a:bodyPr>
          <a:lstStyle/>
          <a:p>
            <a:pPr algn="just"/>
            <a:r>
              <a:rPr lang="it-IT" sz="2400" err="1">
                <a:ea typeface="Calibri"/>
                <a:cs typeface="Calibri"/>
              </a:rPr>
              <a:t>There</a:t>
            </a:r>
            <a:r>
              <a:rPr lang="it-IT" sz="2400" dirty="0">
                <a:ea typeface="Calibri"/>
                <a:cs typeface="Calibri"/>
              </a:rPr>
              <a:t> </a:t>
            </a:r>
            <a:r>
              <a:rPr lang="it-IT" sz="2400" err="1">
                <a:ea typeface="Calibri"/>
                <a:cs typeface="Calibri"/>
              </a:rPr>
              <a:t>is</a:t>
            </a:r>
            <a:r>
              <a:rPr lang="it-IT" sz="2400" dirty="0">
                <a:ea typeface="Calibri"/>
                <a:cs typeface="Calibri"/>
              </a:rPr>
              <a:t> no single </a:t>
            </a:r>
            <a:r>
              <a:rPr lang="it-IT" sz="2400" err="1">
                <a:ea typeface="Calibri"/>
                <a:cs typeface="Calibri"/>
              </a:rPr>
              <a:t>definition</a:t>
            </a:r>
            <a:r>
              <a:rPr lang="it-IT" sz="2400" dirty="0">
                <a:ea typeface="Calibri"/>
                <a:cs typeface="Calibri"/>
              </a:rPr>
              <a:t> of </a:t>
            </a:r>
            <a:r>
              <a:rPr lang="it-IT" sz="2400" err="1">
                <a:ea typeface="Calibri"/>
                <a:cs typeface="Calibri"/>
              </a:rPr>
              <a:t>environmental</a:t>
            </a:r>
            <a:r>
              <a:rPr lang="it-IT" sz="2400" dirty="0">
                <a:ea typeface="Calibri"/>
                <a:cs typeface="Calibri"/>
              </a:rPr>
              <a:t> </a:t>
            </a:r>
            <a:r>
              <a:rPr lang="it-IT" sz="2400" err="1">
                <a:ea typeface="Calibri"/>
                <a:cs typeface="Calibri"/>
              </a:rPr>
              <a:t>law</a:t>
            </a:r>
            <a:r>
              <a:rPr lang="it-IT" sz="2400" dirty="0">
                <a:ea typeface="Calibri"/>
                <a:cs typeface="Calibri"/>
              </a:rPr>
              <a:t> </a:t>
            </a:r>
            <a:r>
              <a:rPr lang="it-IT" sz="2400" err="1">
                <a:ea typeface="Calibri"/>
                <a:cs typeface="Calibri"/>
              </a:rPr>
              <a:t>that</a:t>
            </a:r>
            <a:r>
              <a:rPr lang="it-IT" sz="2400" dirty="0">
                <a:ea typeface="Calibri"/>
                <a:cs typeface="Calibri"/>
              </a:rPr>
              <a:t> can </a:t>
            </a:r>
            <a:r>
              <a:rPr lang="it-IT" sz="2400" b="1" err="1">
                <a:ea typeface="Calibri"/>
                <a:cs typeface="Calibri"/>
              </a:rPr>
              <a:t>adequately</a:t>
            </a:r>
            <a:r>
              <a:rPr lang="it-IT" sz="2400" b="1" dirty="0">
                <a:ea typeface="Calibri"/>
                <a:cs typeface="Calibri"/>
              </a:rPr>
              <a:t> </a:t>
            </a:r>
            <a:r>
              <a:rPr lang="it-IT" sz="2400" err="1">
                <a:ea typeface="Calibri"/>
                <a:cs typeface="Calibri"/>
              </a:rPr>
              <a:t>capture</a:t>
            </a:r>
            <a:r>
              <a:rPr lang="it-IT" sz="2400" dirty="0">
                <a:ea typeface="Calibri"/>
                <a:cs typeface="Calibri"/>
              </a:rPr>
              <a:t> the </a:t>
            </a:r>
            <a:r>
              <a:rPr lang="it-IT" sz="2400" err="1">
                <a:ea typeface="Calibri"/>
                <a:cs typeface="Calibri"/>
              </a:rPr>
              <a:t>subject</a:t>
            </a:r>
            <a:r>
              <a:rPr lang="it-IT" sz="2400" dirty="0">
                <a:ea typeface="Calibri"/>
                <a:cs typeface="Calibri"/>
              </a:rPr>
              <a:t>.</a:t>
            </a:r>
            <a:endParaRPr lang="it-IT" sz="2400">
              <a:ea typeface="Calibri"/>
              <a:cs typeface="Calibri"/>
            </a:endParaRPr>
          </a:p>
          <a:p>
            <a:pPr algn="just"/>
            <a:r>
              <a:rPr lang="it-IT" sz="2400" err="1">
                <a:ea typeface="Calibri"/>
                <a:cs typeface="Calibri"/>
              </a:rPr>
              <a:t>Each</a:t>
            </a:r>
            <a:r>
              <a:rPr lang="it-IT" sz="2400" dirty="0">
                <a:ea typeface="Calibri"/>
                <a:cs typeface="Calibri"/>
              </a:rPr>
              <a:t> of the </a:t>
            </a:r>
            <a:r>
              <a:rPr lang="it-IT" sz="2400" err="1">
                <a:ea typeface="Calibri"/>
                <a:cs typeface="Calibri"/>
              </a:rPr>
              <a:t>definitions</a:t>
            </a:r>
            <a:r>
              <a:rPr lang="it-IT" sz="2400" dirty="0">
                <a:ea typeface="Calibri"/>
                <a:cs typeface="Calibri"/>
              </a:rPr>
              <a:t> </a:t>
            </a:r>
            <a:r>
              <a:rPr lang="it-IT" sz="2400" err="1">
                <a:ea typeface="Calibri"/>
                <a:cs typeface="Calibri"/>
              </a:rPr>
              <a:t>has</a:t>
            </a:r>
            <a:r>
              <a:rPr lang="it-IT" sz="2400" dirty="0">
                <a:ea typeface="Calibri"/>
                <a:cs typeface="Calibri"/>
              </a:rPr>
              <a:t> some </a:t>
            </a:r>
            <a:r>
              <a:rPr lang="it-IT" sz="2400" err="1">
                <a:ea typeface="Calibri"/>
                <a:cs typeface="Calibri"/>
              </a:rPr>
              <a:t>validity</a:t>
            </a:r>
            <a:r>
              <a:rPr lang="it-IT" sz="2400" dirty="0">
                <a:ea typeface="Calibri"/>
                <a:cs typeface="Calibri"/>
              </a:rPr>
              <a:t>, </a:t>
            </a:r>
            <a:r>
              <a:rPr lang="it-IT" sz="2400" err="1">
                <a:ea typeface="Calibri"/>
                <a:cs typeface="Calibri"/>
              </a:rPr>
              <a:t>each</a:t>
            </a:r>
            <a:r>
              <a:rPr lang="it-IT" sz="2400" dirty="0">
                <a:ea typeface="Calibri"/>
                <a:cs typeface="Calibri"/>
              </a:rPr>
              <a:t> </a:t>
            </a:r>
            <a:r>
              <a:rPr lang="it-IT" sz="2400" err="1">
                <a:ea typeface="Calibri"/>
                <a:cs typeface="Calibri"/>
              </a:rPr>
              <a:t>also</a:t>
            </a:r>
            <a:r>
              <a:rPr lang="it-IT" sz="2400" dirty="0">
                <a:ea typeface="Calibri"/>
                <a:cs typeface="Calibri"/>
              </a:rPr>
              <a:t> </a:t>
            </a:r>
            <a:r>
              <a:rPr lang="it-IT" sz="2400" err="1">
                <a:ea typeface="Calibri"/>
                <a:cs typeface="Calibri"/>
              </a:rPr>
              <a:t>has</a:t>
            </a:r>
            <a:r>
              <a:rPr lang="it-IT" sz="2400" dirty="0">
                <a:ea typeface="Calibri"/>
                <a:cs typeface="Calibri"/>
              </a:rPr>
              <a:t> </a:t>
            </a:r>
            <a:r>
              <a:rPr lang="it-IT" sz="2400" err="1">
                <a:ea typeface="Calibri"/>
                <a:cs typeface="Calibri"/>
              </a:rPr>
              <a:t>serious</a:t>
            </a:r>
            <a:r>
              <a:rPr lang="it-IT" sz="2400" dirty="0">
                <a:ea typeface="Calibri"/>
                <a:cs typeface="Calibri"/>
              </a:rPr>
              <a:t> </a:t>
            </a:r>
            <a:r>
              <a:rPr lang="it-IT" sz="2400" err="1">
                <a:ea typeface="Calibri"/>
                <a:cs typeface="Calibri"/>
              </a:rPr>
              <a:t>drawbaks</a:t>
            </a:r>
            <a:r>
              <a:rPr lang="it-IT" sz="2400" dirty="0">
                <a:ea typeface="Calibri"/>
                <a:cs typeface="Calibri"/>
              </a:rPr>
              <a:t>.</a:t>
            </a:r>
          </a:p>
        </p:txBody>
      </p:sp>
      <p:pic>
        <p:nvPicPr>
          <p:cNvPr id="5" name="Picture 4" descr="Many question marks on black background">
            <a:extLst>
              <a:ext uri="{FF2B5EF4-FFF2-40B4-BE49-F238E27FC236}">
                <a16:creationId xmlns:a16="http://schemas.microsoft.com/office/drawing/2014/main" id="{B4DDAF2B-CCBA-497E-B474-C891C8D25954}"/>
              </a:ext>
            </a:extLst>
          </p:cNvPr>
          <p:cNvPicPr>
            <a:picLocks noChangeAspect="1"/>
          </p:cNvPicPr>
          <p:nvPr/>
        </p:nvPicPr>
        <p:blipFill rotWithShape="1">
          <a:blip r:embed="rId2"/>
          <a:srcRect l="38924" r="7" b="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0854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5E5D8D-BBD9-E951-7619-743A18544C82}"/>
              </a:ext>
            </a:extLst>
          </p:cNvPr>
          <p:cNvSpPr>
            <a:spLocks noGrp="1"/>
          </p:cNvSpPr>
          <p:nvPr>
            <p:ph type="title"/>
          </p:nvPr>
        </p:nvSpPr>
        <p:spPr>
          <a:xfrm>
            <a:off x="841248" y="548640"/>
            <a:ext cx="3600860" cy="5431536"/>
          </a:xfrm>
        </p:spPr>
        <p:txBody>
          <a:bodyPr>
            <a:normAutofit/>
          </a:bodyPr>
          <a:lstStyle/>
          <a:p>
            <a:r>
              <a:rPr lang="it-IT" sz="5400">
                <a:ea typeface="Calibri Light"/>
                <a:cs typeface="Calibri Light"/>
              </a:rPr>
              <a:t>Why do definitions matter?</a:t>
            </a:r>
            <a:endParaRPr lang="it-IT"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65BF6C7-D852-53A2-3B86-5919C1C1D29E}"/>
              </a:ext>
            </a:extLst>
          </p:cNvPr>
          <p:cNvSpPr>
            <a:spLocks noGrp="1"/>
          </p:cNvSpPr>
          <p:nvPr>
            <p:ph idx="1"/>
          </p:nvPr>
        </p:nvSpPr>
        <p:spPr>
          <a:xfrm>
            <a:off x="5126418" y="552091"/>
            <a:ext cx="6224335" cy="5431536"/>
          </a:xfrm>
        </p:spPr>
        <p:txBody>
          <a:bodyPr vert="horz" lIns="91440" tIns="45720" rIns="91440" bIns="45720" rtlCol="0" anchor="ctr">
            <a:noAutofit/>
          </a:bodyPr>
          <a:lstStyle/>
          <a:p>
            <a:pPr marL="0" indent="0">
              <a:buNone/>
            </a:pPr>
            <a:endParaRPr lang="it-IT" dirty="0">
              <a:ea typeface="Calibri"/>
              <a:cs typeface="Calibri"/>
            </a:endParaRPr>
          </a:p>
          <a:p>
            <a:pPr marL="0" indent="0">
              <a:buNone/>
            </a:pPr>
            <a:r>
              <a:rPr lang="it-IT" dirty="0">
                <a:ea typeface="Calibri"/>
                <a:cs typeface="Calibri"/>
              </a:rPr>
              <a:t>1) A </a:t>
            </a:r>
            <a:r>
              <a:rPr lang="it-IT" err="1">
                <a:ea typeface="Calibri"/>
                <a:cs typeface="Calibri"/>
              </a:rPr>
              <a:t>chosen</a:t>
            </a:r>
            <a:r>
              <a:rPr lang="it-IT" dirty="0">
                <a:ea typeface="Calibri"/>
                <a:cs typeface="Calibri"/>
              </a:rPr>
              <a:t> </a:t>
            </a:r>
            <a:r>
              <a:rPr lang="it-IT" err="1">
                <a:ea typeface="Calibri"/>
                <a:cs typeface="Calibri"/>
              </a:rPr>
              <a:t>definition</a:t>
            </a:r>
            <a:r>
              <a:rPr lang="it-IT" dirty="0">
                <a:ea typeface="Calibri"/>
                <a:cs typeface="Calibri"/>
              </a:rPr>
              <a:t> of EL </a:t>
            </a:r>
            <a:r>
              <a:rPr lang="it-IT" err="1">
                <a:ea typeface="Calibri"/>
                <a:cs typeface="Calibri"/>
              </a:rPr>
              <a:t>will</a:t>
            </a:r>
            <a:r>
              <a:rPr lang="it-IT" dirty="0">
                <a:ea typeface="Calibri"/>
                <a:cs typeface="Calibri"/>
              </a:rPr>
              <a:t> </a:t>
            </a:r>
            <a:r>
              <a:rPr lang="it-IT" err="1">
                <a:ea typeface="Calibri"/>
                <a:cs typeface="Calibri"/>
              </a:rPr>
              <a:t>affect</a:t>
            </a:r>
            <a:r>
              <a:rPr lang="it-IT" dirty="0">
                <a:ea typeface="Calibri"/>
                <a:cs typeface="Calibri"/>
              </a:rPr>
              <a:t> </a:t>
            </a:r>
            <a:r>
              <a:rPr lang="it-IT" err="1">
                <a:ea typeface="Calibri"/>
                <a:cs typeface="Calibri"/>
              </a:rPr>
              <a:t>what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adopted</a:t>
            </a:r>
            <a:r>
              <a:rPr lang="it-IT" dirty="0">
                <a:ea typeface="Calibri"/>
                <a:cs typeface="Calibri"/>
              </a:rPr>
              <a:t> </a:t>
            </a:r>
            <a:r>
              <a:rPr lang="it-IT" err="1">
                <a:ea typeface="Calibri"/>
                <a:cs typeface="Calibri"/>
              </a:rPr>
              <a:t>as</a:t>
            </a:r>
            <a:r>
              <a:rPr lang="it-IT" dirty="0">
                <a:ea typeface="Calibri"/>
                <a:cs typeface="Calibri"/>
              </a:rPr>
              <a:t> the </a:t>
            </a:r>
            <a:r>
              <a:rPr lang="it-IT" b="1" dirty="0">
                <a:ea typeface="Calibri"/>
                <a:cs typeface="Calibri"/>
              </a:rPr>
              <a:t>focus for </a:t>
            </a:r>
            <a:r>
              <a:rPr lang="it-IT" b="1" err="1">
                <a:ea typeface="Calibri"/>
                <a:cs typeface="Calibri"/>
              </a:rPr>
              <a:t>analysis</a:t>
            </a:r>
            <a:endParaRPr lang="it-IT" b="1" dirty="0">
              <a:ea typeface="Calibri"/>
              <a:cs typeface="Calibri"/>
            </a:endParaRPr>
          </a:p>
          <a:p>
            <a:pPr marL="0" indent="0">
              <a:buNone/>
            </a:pPr>
            <a:r>
              <a:rPr lang="it-IT" dirty="0">
                <a:ea typeface="Calibri"/>
                <a:cs typeface="Calibri"/>
              </a:rPr>
              <a:t>2) How the </a:t>
            </a:r>
            <a:r>
              <a:rPr lang="it-IT" err="1">
                <a:ea typeface="Calibri"/>
                <a:cs typeface="Calibri"/>
              </a:rPr>
              <a:t>environment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defined</a:t>
            </a:r>
            <a:r>
              <a:rPr lang="it-IT" dirty="0">
                <a:ea typeface="Calibri"/>
                <a:cs typeface="Calibri"/>
              </a:rPr>
              <a:t> </a:t>
            </a:r>
            <a:r>
              <a:rPr lang="it-IT" err="1">
                <a:ea typeface="Calibri"/>
                <a:cs typeface="Calibri"/>
              </a:rPr>
              <a:t>will</a:t>
            </a:r>
            <a:r>
              <a:rPr lang="it-IT" dirty="0">
                <a:ea typeface="Calibri"/>
                <a:cs typeface="Calibri"/>
              </a:rPr>
              <a:t> </a:t>
            </a:r>
            <a:r>
              <a:rPr lang="it-IT" err="1">
                <a:ea typeface="Calibri"/>
                <a:cs typeface="Calibri"/>
              </a:rPr>
              <a:t>affect</a:t>
            </a:r>
            <a:r>
              <a:rPr lang="it-IT" dirty="0">
                <a:ea typeface="Calibri"/>
                <a:cs typeface="Calibri"/>
              </a:rPr>
              <a:t> the </a:t>
            </a:r>
            <a:r>
              <a:rPr lang="it-IT" b="1" dirty="0">
                <a:ea typeface="Calibri"/>
                <a:cs typeface="Calibri"/>
              </a:rPr>
              <a:t>scope of the </a:t>
            </a:r>
            <a:r>
              <a:rPr lang="it-IT" b="1" err="1">
                <a:ea typeface="Calibri"/>
                <a:cs typeface="Calibri"/>
              </a:rPr>
              <a:t>subject</a:t>
            </a:r>
            <a:r>
              <a:rPr lang="it-IT" b="1" dirty="0">
                <a:ea typeface="Calibri"/>
                <a:cs typeface="Calibri"/>
              </a:rPr>
              <a:t> and </a:t>
            </a:r>
            <a:r>
              <a:rPr lang="it-IT" b="1" err="1">
                <a:ea typeface="Calibri"/>
                <a:cs typeface="Calibri"/>
              </a:rPr>
              <a:t>how</a:t>
            </a:r>
            <a:r>
              <a:rPr lang="it-IT" b="1" dirty="0">
                <a:ea typeface="Calibri"/>
                <a:cs typeface="Calibri"/>
              </a:rPr>
              <a:t> </a:t>
            </a:r>
            <a:r>
              <a:rPr lang="it-IT" b="1" err="1">
                <a:ea typeface="Calibri"/>
                <a:cs typeface="Calibri"/>
              </a:rPr>
              <a:t>environmental</a:t>
            </a:r>
            <a:r>
              <a:rPr lang="it-IT" b="1" dirty="0">
                <a:ea typeface="Calibri"/>
                <a:cs typeface="Calibri"/>
              </a:rPr>
              <a:t> </a:t>
            </a:r>
            <a:r>
              <a:rPr lang="it-IT" b="1" err="1">
                <a:ea typeface="Calibri"/>
                <a:cs typeface="Calibri"/>
              </a:rPr>
              <a:t>issues</a:t>
            </a:r>
            <a:r>
              <a:rPr lang="it-IT" b="1" dirty="0">
                <a:ea typeface="Calibri"/>
                <a:cs typeface="Calibri"/>
              </a:rPr>
              <a:t> are </a:t>
            </a:r>
            <a:r>
              <a:rPr lang="it-IT" b="1" err="1">
                <a:ea typeface="Calibri"/>
                <a:cs typeface="Calibri"/>
              </a:rPr>
              <a:t>conceptualized</a:t>
            </a:r>
            <a:r>
              <a:rPr lang="it-IT" b="1" dirty="0">
                <a:ea typeface="Calibri"/>
                <a:cs typeface="Calibri"/>
              </a:rPr>
              <a:t>.</a:t>
            </a:r>
            <a:r>
              <a:rPr lang="it-IT" dirty="0">
                <a:ea typeface="Calibri"/>
                <a:cs typeface="Calibri"/>
              </a:rPr>
              <a:t> </a:t>
            </a:r>
            <a:r>
              <a:rPr lang="it-IT" err="1">
                <a:ea typeface="Calibri"/>
                <a:cs typeface="Calibri"/>
              </a:rPr>
              <a:t>Definitions</a:t>
            </a:r>
            <a:r>
              <a:rPr lang="it-IT" dirty="0">
                <a:ea typeface="Calibri"/>
                <a:cs typeface="Calibri"/>
              </a:rPr>
              <a:t> </a:t>
            </a:r>
            <a:r>
              <a:rPr lang="it-IT" err="1">
                <a:ea typeface="Calibri"/>
                <a:cs typeface="Calibri"/>
              </a:rPr>
              <a:t>also</a:t>
            </a:r>
            <a:r>
              <a:rPr lang="it-IT" dirty="0">
                <a:ea typeface="Calibri"/>
                <a:cs typeface="Calibri"/>
              </a:rPr>
              <a:t> </a:t>
            </a:r>
            <a:r>
              <a:rPr lang="it-IT" err="1">
                <a:ea typeface="Calibri"/>
                <a:cs typeface="Calibri"/>
              </a:rPr>
              <a:t>matter</a:t>
            </a:r>
            <a:r>
              <a:rPr lang="it-IT" dirty="0">
                <a:ea typeface="Calibri"/>
                <a:cs typeface="Calibri"/>
              </a:rPr>
              <a:t> for </a:t>
            </a:r>
            <a:r>
              <a:rPr lang="it-IT" b="1" err="1">
                <a:ea typeface="Calibri"/>
                <a:cs typeface="Calibri"/>
              </a:rPr>
              <a:t>how</a:t>
            </a:r>
            <a:r>
              <a:rPr lang="it-IT" b="1" dirty="0">
                <a:ea typeface="Calibri"/>
                <a:cs typeface="Calibri"/>
              </a:rPr>
              <a:t> </a:t>
            </a:r>
            <a:r>
              <a:rPr lang="it-IT" b="1" err="1">
                <a:ea typeface="Calibri"/>
                <a:cs typeface="Calibri"/>
              </a:rPr>
              <a:t>rights</a:t>
            </a:r>
            <a:r>
              <a:rPr lang="it-IT" b="1" dirty="0">
                <a:ea typeface="Calibri"/>
                <a:cs typeface="Calibri"/>
              </a:rPr>
              <a:t> and </a:t>
            </a:r>
            <a:r>
              <a:rPr lang="it-IT" b="1" err="1">
                <a:ea typeface="Calibri"/>
                <a:cs typeface="Calibri"/>
              </a:rPr>
              <a:t>obbligations</a:t>
            </a:r>
            <a:r>
              <a:rPr lang="it-IT" b="1" dirty="0">
                <a:ea typeface="Calibri"/>
                <a:cs typeface="Calibri"/>
              </a:rPr>
              <a:t> are </a:t>
            </a:r>
            <a:r>
              <a:rPr lang="it-IT" b="1" err="1">
                <a:ea typeface="Calibri"/>
                <a:cs typeface="Calibri"/>
              </a:rPr>
              <a:t>understood</a:t>
            </a:r>
            <a:r>
              <a:rPr lang="it-IT" b="1" dirty="0">
                <a:ea typeface="Calibri"/>
                <a:cs typeface="Calibri"/>
              </a:rPr>
              <a:t>.</a:t>
            </a:r>
          </a:p>
          <a:p>
            <a:pPr marL="0" indent="0">
              <a:buNone/>
            </a:pPr>
            <a:r>
              <a:rPr lang="it-IT" dirty="0">
                <a:ea typeface="Calibri"/>
                <a:cs typeface="Calibri"/>
              </a:rPr>
              <a:t>3) How the </a:t>
            </a:r>
            <a:r>
              <a:rPr lang="it-IT" err="1">
                <a:ea typeface="Calibri"/>
                <a:cs typeface="Calibri"/>
              </a:rPr>
              <a:t>subject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defined</a:t>
            </a:r>
            <a:r>
              <a:rPr lang="it-IT" dirty="0">
                <a:ea typeface="Calibri"/>
                <a:cs typeface="Calibri"/>
              </a:rPr>
              <a:t> </a:t>
            </a:r>
            <a:r>
              <a:rPr lang="it-IT" err="1">
                <a:ea typeface="Calibri"/>
                <a:cs typeface="Calibri"/>
              </a:rPr>
              <a:t>will</a:t>
            </a:r>
            <a:r>
              <a:rPr lang="it-IT" dirty="0">
                <a:ea typeface="Calibri"/>
                <a:cs typeface="Calibri"/>
              </a:rPr>
              <a:t> </a:t>
            </a:r>
            <a:r>
              <a:rPr lang="it-IT" err="1">
                <a:ea typeface="Calibri"/>
                <a:cs typeface="Calibri"/>
              </a:rPr>
              <a:t>directly</a:t>
            </a:r>
            <a:r>
              <a:rPr lang="it-IT" dirty="0">
                <a:ea typeface="Calibri"/>
                <a:cs typeface="Calibri"/>
              </a:rPr>
              <a:t> </a:t>
            </a:r>
            <a:r>
              <a:rPr lang="it-IT" err="1">
                <a:ea typeface="Calibri"/>
                <a:cs typeface="Calibri"/>
              </a:rPr>
              <a:t>affect</a:t>
            </a:r>
            <a:r>
              <a:rPr lang="it-IT" dirty="0">
                <a:ea typeface="Calibri"/>
                <a:cs typeface="Calibri"/>
              </a:rPr>
              <a:t> </a:t>
            </a:r>
            <a:r>
              <a:rPr lang="it-IT" b="1" err="1">
                <a:ea typeface="Calibri"/>
                <a:cs typeface="Calibri"/>
              </a:rPr>
              <a:t>how</a:t>
            </a:r>
            <a:r>
              <a:rPr lang="it-IT" b="1" dirty="0">
                <a:ea typeface="Calibri"/>
                <a:cs typeface="Calibri"/>
              </a:rPr>
              <a:t> the </a:t>
            </a:r>
            <a:r>
              <a:rPr lang="it-IT" b="1" err="1">
                <a:ea typeface="Calibri"/>
                <a:cs typeface="Calibri"/>
              </a:rPr>
              <a:t>law</a:t>
            </a:r>
            <a:r>
              <a:rPr lang="it-IT" b="1" dirty="0">
                <a:ea typeface="Calibri"/>
                <a:cs typeface="Calibri"/>
              </a:rPr>
              <a:t> </a:t>
            </a:r>
            <a:r>
              <a:rPr lang="it-IT" b="1" err="1">
                <a:ea typeface="Calibri"/>
                <a:cs typeface="Calibri"/>
              </a:rPr>
              <a:t>is</a:t>
            </a:r>
            <a:r>
              <a:rPr lang="it-IT" b="1" dirty="0">
                <a:ea typeface="Calibri"/>
                <a:cs typeface="Calibri"/>
              </a:rPr>
              <a:t> </a:t>
            </a:r>
            <a:r>
              <a:rPr lang="it-IT" b="1" err="1">
                <a:ea typeface="Calibri"/>
                <a:cs typeface="Calibri"/>
              </a:rPr>
              <a:t>evaluated</a:t>
            </a:r>
            <a:r>
              <a:rPr lang="it-IT" dirty="0">
                <a:ea typeface="Calibri"/>
                <a:cs typeface="Calibri"/>
              </a:rPr>
              <a:t>. How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defined</a:t>
            </a:r>
            <a:r>
              <a:rPr lang="it-IT" dirty="0">
                <a:ea typeface="Calibri"/>
                <a:cs typeface="Calibri"/>
              </a:rPr>
              <a:t> </a:t>
            </a:r>
            <a:r>
              <a:rPr lang="it-IT" err="1">
                <a:ea typeface="Calibri"/>
                <a:cs typeface="Calibri"/>
              </a:rPr>
              <a:t>will</a:t>
            </a:r>
            <a:r>
              <a:rPr lang="it-IT" dirty="0">
                <a:ea typeface="Calibri"/>
                <a:cs typeface="Calibri"/>
              </a:rPr>
              <a:t> act </a:t>
            </a:r>
            <a:r>
              <a:rPr lang="it-IT" err="1">
                <a:ea typeface="Calibri"/>
                <a:cs typeface="Calibri"/>
              </a:rPr>
              <a:t>as</a:t>
            </a:r>
            <a:r>
              <a:rPr lang="it-IT" dirty="0">
                <a:ea typeface="Calibri"/>
                <a:cs typeface="Calibri"/>
              </a:rPr>
              <a:t> the benchmark for </a:t>
            </a:r>
            <a:r>
              <a:rPr lang="it-IT" err="1">
                <a:ea typeface="Calibri"/>
                <a:cs typeface="Calibri"/>
              </a:rPr>
              <a:t>how</a:t>
            </a:r>
            <a:r>
              <a:rPr lang="it-IT" dirty="0">
                <a:ea typeface="Calibri"/>
                <a:cs typeface="Calibri"/>
              </a:rPr>
              <a:t> </a:t>
            </a:r>
            <a:r>
              <a:rPr lang="it-IT" err="1">
                <a:ea typeface="Calibri"/>
                <a:cs typeface="Calibri"/>
              </a:rPr>
              <a:t>it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judge</a:t>
            </a:r>
            <a:r>
              <a:rPr lang="it-IT" dirty="0">
                <a:ea typeface="Calibri"/>
                <a:cs typeface="Calibri"/>
              </a:rPr>
              <a:t>.</a:t>
            </a:r>
          </a:p>
        </p:txBody>
      </p:sp>
    </p:spTree>
    <p:extLst>
      <p:ext uri="{BB962C8B-B14F-4D97-AF65-F5344CB8AC3E}">
        <p14:creationId xmlns:p14="http://schemas.microsoft.com/office/powerpoint/2010/main" val="328467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17945C-AF21-B302-B38B-641E2223A4C9}"/>
              </a:ext>
            </a:extLst>
          </p:cNvPr>
          <p:cNvSpPr>
            <a:spLocks noGrp="1"/>
          </p:cNvSpPr>
          <p:nvPr>
            <p:ph type="title"/>
          </p:nvPr>
        </p:nvSpPr>
        <p:spPr>
          <a:xfrm>
            <a:off x="640080" y="325369"/>
            <a:ext cx="4368602" cy="1956841"/>
          </a:xfrm>
        </p:spPr>
        <p:txBody>
          <a:bodyPr anchor="b">
            <a:normAutofit/>
          </a:bodyPr>
          <a:lstStyle/>
          <a:p>
            <a:r>
              <a:rPr lang="it-IT" sz="4200">
                <a:ea typeface="Calibri Light"/>
                <a:cs typeface="Calibri Light"/>
              </a:rPr>
              <a:t>Undestanding environmental problems</a:t>
            </a:r>
            <a:endParaRPr lang="it-IT"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755A5BE-1040-0445-FCFB-BB91FA63F32F}"/>
              </a:ext>
            </a:extLst>
          </p:cNvPr>
          <p:cNvSpPr>
            <a:spLocks noGrp="1"/>
          </p:cNvSpPr>
          <p:nvPr>
            <p:ph idx="1"/>
          </p:nvPr>
        </p:nvSpPr>
        <p:spPr>
          <a:xfrm>
            <a:off x="640080" y="2674117"/>
            <a:ext cx="4243589" cy="3519450"/>
          </a:xfrm>
        </p:spPr>
        <p:txBody>
          <a:bodyPr vert="horz" lIns="91440" tIns="45720" rIns="91440" bIns="45720" rtlCol="0" anchor="t">
            <a:normAutofit/>
          </a:bodyPr>
          <a:lstStyle/>
          <a:p>
            <a:pPr marL="0" indent="0">
              <a:buNone/>
            </a:pPr>
            <a:r>
              <a:rPr lang="it-IT" sz="2000" dirty="0">
                <a:ea typeface="Calibri"/>
                <a:cs typeface="Calibri"/>
              </a:rPr>
              <a:t>Return to </a:t>
            </a:r>
            <a:r>
              <a:rPr lang="it-IT" sz="2000" b="1" dirty="0" err="1">
                <a:ea typeface="Calibri"/>
                <a:cs typeface="Calibri"/>
              </a:rPr>
              <a:t>what</a:t>
            </a:r>
            <a:r>
              <a:rPr lang="it-IT" sz="2000" b="1" dirty="0">
                <a:ea typeface="Calibri"/>
                <a:cs typeface="Calibri"/>
              </a:rPr>
              <a:t> </a:t>
            </a:r>
            <a:r>
              <a:rPr lang="it-IT" sz="2000" b="1" dirty="0" err="1">
                <a:ea typeface="Calibri"/>
                <a:cs typeface="Calibri"/>
              </a:rPr>
              <a:t>is</a:t>
            </a:r>
            <a:r>
              <a:rPr lang="it-IT" sz="2000" b="1" dirty="0">
                <a:ea typeface="Calibri"/>
                <a:cs typeface="Calibri"/>
              </a:rPr>
              <a:t> </a:t>
            </a:r>
            <a:r>
              <a:rPr lang="it-IT" sz="2000" b="1" dirty="0" err="1">
                <a:ea typeface="Calibri"/>
                <a:cs typeface="Calibri"/>
              </a:rPr>
              <a:t>environmental</a:t>
            </a:r>
            <a:r>
              <a:rPr lang="it-IT" sz="2000" b="1" dirty="0">
                <a:ea typeface="Calibri"/>
                <a:cs typeface="Calibri"/>
              </a:rPr>
              <a:t> </a:t>
            </a:r>
            <a:r>
              <a:rPr lang="it-IT" sz="2000" b="1" dirty="0" err="1">
                <a:ea typeface="Calibri"/>
                <a:cs typeface="Calibri"/>
              </a:rPr>
              <a:t>law</a:t>
            </a:r>
            <a:r>
              <a:rPr lang="it-IT" sz="2000" dirty="0">
                <a:ea typeface="Calibri"/>
                <a:cs typeface="Calibri"/>
              </a:rPr>
              <a:t>...</a:t>
            </a:r>
            <a:endParaRPr lang="it-IT" sz="2000" dirty="0"/>
          </a:p>
          <a:p>
            <a:pPr marL="0" indent="0" algn="just">
              <a:buNone/>
            </a:pPr>
            <a:r>
              <a:rPr lang="it-IT" sz="2000" dirty="0">
                <a:ea typeface="Calibri"/>
                <a:cs typeface="Calibri"/>
              </a:rPr>
              <a:t>...EL </a:t>
            </a:r>
            <a:r>
              <a:rPr lang="it-IT" sz="2000" dirty="0" err="1">
                <a:ea typeface="Calibri"/>
                <a:cs typeface="Calibri"/>
              </a:rPr>
              <a:t>is</a:t>
            </a:r>
            <a:r>
              <a:rPr lang="it-IT" sz="2000" dirty="0">
                <a:ea typeface="Calibri"/>
                <a:cs typeface="Calibri"/>
              </a:rPr>
              <a:t> the </a:t>
            </a:r>
            <a:r>
              <a:rPr lang="it-IT" sz="2000" dirty="0" err="1">
                <a:ea typeface="Calibri"/>
                <a:cs typeface="Calibri"/>
              </a:rPr>
              <a:t>law</a:t>
            </a:r>
            <a:r>
              <a:rPr lang="it-IT" sz="2000" dirty="0">
                <a:ea typeface="Calibri"/>
                <a:cs typeface="Calibri"/>
              </a:rPr>
              <a:t> </a:t>
            </a:r>
            <a:r>
              <a:rPr lang="it-IT" sz="2000" dirty="0" err="1">
                <a:ea typeface="Calibri"/>
                <a:cs typeface="Calibri"/>
              </a:rPr>
              <a:t>that</a:t>
            </a:r>
            <a:r>
              <a:rPr lang="it-IT" sz="2000" dirty="0">
                <a:ea typeface="Calibri"/>
                <a:cs typeface="Calibri"/>
              </a:rPr>
              <a:t> concerne with </a:t>
            </a:r>
            <a:r>
              <a:rPr lang="it-IT" sz="2000" dirty="0" err="1">
                <a:ea typeface="Calibri"/>
                <a:cs typeface="Calibri"/>
              </a:rPr>
              <a:t>environmental</a:t>
            </a:r>
            <a:r>
              <a:rPr lang="it-IT" sz="2000" dirty="0">
                <a:ea typeface="Calibri"/>
                <a:cs typeface="Calibri"/>
              </a:rPr>
              <a:t> </a:t>
            </a:r>
            <a:r>
              <a:rPr lang="it-IT" sz="2000" dirty="0" err="1">
                <a:ea typeface="Calibri"/>
                <a:cs typeface="Calibri"/>
              </a:rPr>
              <a:t>problems</a:t>
            </a:r>
            <a:r>
              <a:rPr lang="it-IT" sz="2000" dirty="0">
                <a:ea typeface="Calibri"/>
                <a:cs typeface="Calibri"/>
              </a:rPr>
              <a:t>.</a:t>
            </a:r>
          </a:p>
          <a:p>
            <a:pPr marL="0" indent="0">
              <a:buNone/>
            </a:pPr>
            <a:r>
              <a:rPr lang="en-GB" sz="2000" dirty="0">
                <a:ea typeface="Calibri"/>
                <a:cs typeface="Calibri"/>
              </a:rPr>
              <a:t>In populist discussion, environmental problems are seen has consequences of i</a:t>
            </a:r>
            <a:r>
              <a:rPr lang="en-GB" sz="2000" b="1" dirty="0">
                <a:ea typeface="Calibri"/>
                <a:cs typeface="Calibri"/>
              </a:rPr>
              <a:t>ndividuals or corporations not making environmentally responsible decisions</a:t>
            </a:r>
            <a:r>
              <a:rPr lang="en-GB" sz="2000" dirty="0">
                <a:ea typeface="Calibri"/>
                <a:cs typeface="Calibri"/>
              </a:rPr>
              <a:t> because of opposite lack of awareness great book or wickedness.</a:t>
            </a:r>
          </a:p>
          <a:p>
            <a:pPr marL="0" indent="0">
              <a:buNone/>
            </a:pPr>
            <a:endParaRPr lang="en-GB" sz="2000">
              <a:ea typeface="Calibri"/>
              <a:cs typeface="Calibri"/>
            </a:endParaRPr>
          </a:p>
        </p:txBody>
      </p:sp>
      <p:pic>
        <p:nvPicPr>
          <p:cNvPr id="5" name="Picture 4" descr="One glowing fluorescent bulb amonst unlit incandescent bulbs">
            <a:extLst>
              <a:ext uri="{FF2B5EF4-FFF2-40B4-BE49-F238E27FC236}">
                <a16:creationId xmlns:a16="http://schemas.microsoft.com/office/drawing/2014/main" id="{23A48124-720A-EC65-64F0-879D0D0DF661}"/>
              </a:ext>
            </a:extLst>
          </p:cNvPr>
          <p:cNvPicPr>
            <a:picLocks noChangeAspect="1"/>
          </p:cNvPicPr>
          <p:nvPr/>
        </p:nvPicPr>
        <p:blipFill rotWithShape="1">
          <a:blip r:embed="rId2"/>
          <a:srcRect l="12537" r="12238"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814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E0836B-90E6-9F3E-959F-C1E0F411364E}"/>
            </a:ext>
          </a:extLst>
        </p:cNvPr>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FDEEB340-953B-650A-A1F4-F406A6079931}"/>
              </a:ext>
            </a:extLst>
          </p:cNvPr>
          <p:cNvSpPr>
            <a:spLocks noGrp="1"/>
          </p:cNvSpPr>
          <p:nvPr>
            <p:ph type="title"/>
          </p:nvPr>
        </p:nvSpPr>
        <p:spPr>
          <a:xfrm>
            <a:off x="479394" y="1070800"/>
            <a:ext cx="3939688" cy="5583126"/>
          </a:xfrm>
        </p:spPr>
        <p:txBody>
          <a:bodyPr>
            <a:normAutofit/>
          </a:bodyPr>
          <a:lstStyle/>
          <a:p>
            <a:pPr algn="r"/>
            <a:r>
              <a:rPr lang="it-IT" sz="5000">
                <a:ea typeface="Calibri Light"/>
                <a:cs typeface="Calibri Light"/>
              </a:rPr>
              <a:t>Understanding environmental problems</a:t>
            </a:r>
            <a:endParaRPr lang="it-IT" sz="5000"/>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6" name="Segnaposto contenuto 2">
            <a:extLst>
              <a:ext uri="{FF2B5EF4-FFF2-40B4-BE49-F238E27FC236}">
                <a16:creationId xmlns:a16="http://schemas.microsoft.com/office/drawing/2014/main" id="{53FBDEE2-250F-0E09-F0A8-81ABBC433D2A}"/>
              </a:ext>
            </a:extLst>
          </p:cNvPr>
          <p:cNvGraphicFramePr>
            <a:graphicFrameLocks noGrp="1"/>
          </p:cNvGraphicFramePr>
          <p:nvPr>
            <p:ph idx="1"/>
            <p:extLst>
              <p:ext uri="{D42A27DB-BD31-4B8C-83A1-F6EECF244321}">
                <p14:modId xmlns:p14="http://schemas.microsoft.com/office/powerpoint/2010/main" val="208115592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D65F3-C879-03EF-F881-1134D5CAB5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F273F1F-6EC5-F011-1F6C-EA107B523768}"/>
              </a:ext>
            </a:extLst>
          </p:cNvPr>
          <p:cNvSpPr>
            <a:spLocks noGrp="1"/>
          </p:cNvSpPr>
          <p:nvPr>
            <p:ph type="title"/>
          </p:nvPr>
        </p:nvSpPr>
        <p:spPr>
          <a:xfrm>
            <a:off x="640080" y="325369"/>
            <a:ext cx="4368602" cy="1956841"/>
          </a:xfrm>
        </p:spPr>
        <p:txBody>
          <a:bodyPr anchor="b">
            <a:normAutofit/>
          </a:bodyPr>
          <a:lstStyle/>
          <a:p>
            <a:r>
              <a:rPr lang="it-IT" sz="4200">
                <a:ea typeface="Calibri Light"/>
                <a:cs typeface="Calibri Light"/>
              </a:rPr>
              <a:t>Understanding environmental problems</a:t>
            </a:r>
            <a:endParaRPr lang="it-IT" sz="42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C25AD45-05CD-CCD3-7EF1-EE751E94073C}"/>
              </a:ext>
            </a:extLst>
          </p:cNvPr>
          <p:cNvSpPr>
            <a:spLocks noGrp="1"/>
          </p:cNvSpPr>
          <p:nvPr>
            <p:ph idx="1"/>
          </p:nvPr>
        </p:nvSpPr>
        <p:spPr>
          <a:xfrm>
            <a:off x="640080" y="2828726"/>
            <a:ext cx="4243589" cy="3364841"/>
          </a:xfrm>
        </p:spPr>
        <p:txBody>
          <a:bodyPr vert="horz" lIns="91440" tIns="45720" rIns="91440" bIns="45720" rtlCol="0" anchor="t">
            <a:noAutofit/>
          </a:bodyPr>
          <a:lstStyle/>
          <a:p>
            <a:pPr marL="0" indent="0">
              <a:buNone/>
            </a:pPr>
            <a:r>
              <a:rPr lang="en-GB" sz="2400" dirty="0">
                <a:ea typeface="Calibri"/>
                <a:cs typeface="Calibri"/>
              </a:rPr>
              <a:t>However populist caricatures bear little relationship to the reality of environmental problems.</a:t>
            </a:r>
          </a:p>
          <a:p>
            <a:pPr marL="0" indent="0">
              <a:buNone/>
            </a:pPr>
            <a:r>
              <a:rPr lang="en-GB" sz="2400" dirty="0">
                <a:ea typeface="Calibri"/>
                <a:cs typeface="Calibri"/>
              </a:rPr>
              <a:t>The starting point for thinking about environmental problems thus cannot involved populist caricatures.</a:t>
            </a:r>
          </a:p>
          <a:p>
            <a:pPr marL="0" indent="0">
              <a:buNone/>
            </a:pPr>
            <a:endParaRPr lang="en-GB" sz="1700">
              <a:ea typeface="Calibri"/>
              <a:cs typeface="Calibri"/>
            </a:endParaRPr>
          </a:p>
          <a:p>
            <a:pPr marL="0" indent="0">
              <a:buNone/>
            </a:pPr>
            <a:endParaRPr lang="en-GB" sz="1700">
              <a:ea typeface="Calibri"/>
              <a:cs typeface="Calibri"/>
            </a:endParaRPr>
          </a:p>
        </p:txBody>
      </p:sp>
      <p:pic>
        <p:nvPicPr>
          <p:cNvPr id="5" name="Picture 4">
            <a:extLst>
              <a:ext uri="{FF2B5EF4-FFF2-40B4-BE49-F238E27FC236}">
                <a16:creationId xmlns:a16="http://schemas.microsoft.com/office/drawing/2014/main" id="{27C11E99-D8F4-E685-4D70-7928D3B1E80A}"/>
              </a:ext>
            </a:extLst>
          </p:cNvPr>
          <p:cNvPicPr>
            <a:picLocks noChangeAspect="1"/>
          </p:cNvPicPr>
          <p:nvPr/>
        </p:nvPicPr>
        <p:blipFill rotWithShape="1">
          <a:blip r:embed="rId2"/>
          <a:srcRect l="12595" r="309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640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3DD1471-8657-8BB3-72D6-AD96D5146B8F}"/>
              </a:ext>
            </a:extLst>
          </p:cNvPr>
          <p:cNvSpPr>
            <a:spLocks noGrp="1"/>
          </p:cNvSpPr>
          <p:nvPr>
            <p:ph type="title"/>
          </p:nvPr>
        </p:nvSpPr>
        <p:spPr>
          <a:xfrm>
            <a:off x="1043631" y="809898"/>
            <a:ext cx="9942716" cy="1554480"/>
          </a:xfrm>
        </p:spPr>
        <p:txBody>
          <a:bodyPr anchor="ctr">
            <a:normAutofit/>
          </a:bodyPr>
          <a:lstStyle/>
          <a:p>
            <a:r>
              <a:rPr lang="it-IT" sz="4800">
                <a:ea typeface="Calibri Light"/>
                <a:cs typeface="Calibri Light"/>
              </a:rPr>
              <a:t>Different</a:t>
            </a:r>
            <a:r>
              <a:rPr lang="it-IT" sz="4800" dirty="0">
                <a:ea typeface="Calibri Light"/>
                <a:cs typeface="Calibri Light"/>
              </a:rPr>
              <a:t> </a:t>
            </a:r>
            <a:r>
              <a:rPr lang="it-IT" sz="4800">
                <a:ea typeface="Calibri Light"/>
                <a:cs typeface="Calibri Light"/>
              </a:rPr>
              <a:t>definition</a:t>
            </a:r>
            <a:r>
              <a:rPr lang="it-IT" sz="4800" dirty="0">
                <a:ea typeface="Calibri Light"/>
                <a:cs typeface="Calibri Light"/>
              </a:rPr>
              <a:t> of </a:t>
            </a:r>
            <a:r>
              <a:rPr lang="it-IT" sz="4800">
                <a:ea typeface="Calibri Light"/>
                <a:cs typeface="Calibri Light"/>
              </a:rPr>
              <a:t>environmental</a:t>
            </a:r>
            <a:r>
              <a:rPr lang="it-IT" sz="4800" dirty="0">
                <a:ea typeface="Calibri Light"/>
                <a:cs typeface="Calibri Light"/>
              </a:rPr>
              <a:t> </a:t>
            </a:r>
            <a:r>
              <a:rPr lang="it-IT" sz="4800">
                <a:ea typeface="Calibri Light"/>
                <a:cs typeface="Calibri Light"/>
              </a:rPr>
              <a:t>law</a:t>
            </a:r>
          </a:p>
        </p:txBody>
      </p:sp>
      <p:sp>
        <p:nvSpPr>
          <p:cNvPr id="3" name="Segnaposto contenuto 2">
            <a:extLst>
              <a:ext uri="{FF2B5EF4-FFF2-40B4-BE49-F238E27FC236}">
                <a16:creationId xmlns:a16="http://schemas.microsoft.com/office/drawing/2014/main" id="{959615F3-045F-7F96-E1B6-4397A4A6A0F6}"/>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it-IT" sz="2400" dirty="0" err="1">
                <a:ea typeface="Calibri"/>
                <a:cs typeface="Calibri"/>
              </a:rPr>
              <a:t>Environmental</a:t>
            </a:r>
            <a:r>
              <a:rPr lang="it-IT" sz="2400" dirty="0">
                <a:ea typeface="Calibri"/>
                <a:cs typeface="Calibri"/>
              </a:rPr>
              <a:t> </a:t>
            </a:r>
            <a:r>
              <a:rPr lang="it-IT" sz="2400" dirty="0" err="1">
                <a:ea typeface="Calibri"/>
                <a:cs typeface="Calibri"/>
              </a:rPr>
              <a:t>Law</a:t>
            </a:r>
            <a:r>
              <a:rPr lang="it-IT" sz="2400" dirty="0">
                <a:ea typeface="Calibri"/>
                <a:cs typeface="Calibri"/>
              </a:rPr>
              <a:t> </a:t>
            </a:r>
            <a:r>
              <a:rPr lang="it-IT" sz="2400" dirty="0" err="1">
                <a:ea typeface="Calibri"/>
                <a:cs typeface="Calibri"/>
              </a:rPr>
              <a:t>is</a:t>
            </a:r>
            <a:r>
              <a:rPr lang="it-IT" sz="2400" dirty="0">
                <a:ea typeface="Calibri"/>
                <a:cs typeface="Calibri"/>
              </a:rPr>
              <a:t> the </a:t>
            </a:r>
            <a:r>
              <a:rPr lang="it-IT" sz="2400" dirty="0" err="1">
                <a:ea typeface="Calibri"/>
                <a:cs typeface="Calibri"/>
              </a:rPr>
              <a:t>law</a:t>
            </a:r>
            <a:r>
              <a:rPr lang="it-IT" sz="2400" dirty="0">
                <a:ea typeface="Calibri"/>
                <a:cs typeface="Calibri"/>
              </a:rPr>
              <a:t> </a:t>
            </a:r>
            <a:r>
              <a:rPr lang="it-IT" sz="2400" dirty="0" err="1">
                <a:ea typeface="Calibri"/>
                <a:cs typeface="Calibri"/>
              </a:rPr>
              <a:t>relating</a:t>
            </a:r>
            <a:r>
              <a:rPr lang="it-IT" sz="2400" dirty="0">
                <a:ea typeface="Calibri"/>
                <a:cs typeface="Calibri"/>
              </a:rPr>
              <a:t> to </a:t>
            </a:r>
            <a:r>
              <a:rPr lang="it-IT" sz="2400" dirty="0" err="1">
                <a:ea typeface="Calibri"/>
                <a:cs typeface="Calibri"/>
              </a:rPr>
              <a:t>Environmental</a:t>
            </a:r>
            <a:r>
              <a:rPr lang="it-IT" sz="2400" dirty="0">
                <a:ea typeface="Calibri"/>
                <a:cs typeface="Calibri"/>
              </a:rPr>
              <a:t> </a:t>
            </a:r>
            <a:r>
              <a:rPr lang="it-IT" sz="2400" dirty="0" err="1">
                <a:ea typeface="Calibri"/>
                <a:cs typeface="Calibri"/>
              </a:rPr>
              <a:t>problems</a:t>
            </a:r>
            <a:r>
              <a:rPr lang="it-IT" sz="2400" dirty="0">
                <a:ea typeface="Calibri"/>
                <a:cs typeface="Calibri"/>
              </a:rPr>
              <a:t>. </a:t>
            </a:r>
            <a:endParaRPr lang="it-IT" sz="2400"/>
          </a:p>
          <a:p>
            <a:r>
              <a:rPr lang="it-IT" sz="2400" err="1">
                <a:ea typeface="Calibri"/>
                <a:cs typeface="Calibri"/>
              </a:rPr>
              <a:t>That</a:t>
            </a:r>
            <a:r>
              <a:rPr lang="it-IT" sz="2400" dirty="0">
                <a:ea typeface="Calibri"/>
                <a:cs typeface="Calibri"/>
              </a:rPr>
              <a:t> </a:t>
            </a:r>
            <a:r>
              <a:rPr lang="it-IT" sz="2400" err="1">
                <a:ea typeface="Calibri"/>
                <a:cs typeface="Calibri"/>
              </a:rPr>
              <a:t>statement</a:t>
            </a:r>
            <a:r>
              <a:rPr lang="it-IT" sz="2400" dirty="0">
                <a:ea typeface="Calibri"/>
                <a:cs typeface="Calibri"/>
              </a:rPr>
              <a:t>, </a:t>
            </a:r>
            <a:r>
              <a:rPr lang="it-IT" sz="2400" err="1">
                <a:ea typeface="Calibri"/>
                <a:cs typeface="Calibri"/>
              </a:rPr>
              <a:t>while</a:t>
            </a:r>
            <a:r>
              <a:rPr lang="it-IT" sz="2400" dirty="0">
                <a:ea typeface="Calibri"/>
                <a:cs typeface="Calibri"/>
              </a:rPr>
              <a:t> clear, can </a:t>
            </a:r>
            <a:r>
              <a:rPr lang="it-IT" sz="2400" err="1">
                <a:ea typeface="Calibri"/>
                <a:cs typeface="Calibri"/>
              </a:rPr>
              <a:t>connote</a:t>
            </a:r>
            <a:r>
              <a:rPr lang="it-IT" sz="2400" dirty="0">
                <a:ea typeface="Calibri"/>
                <a:cs typeface="Calibri"/>
              </a:rPr>
              <a:t> </a:t>
            </a:r>
            <a:r>
              <a:rPr lang="it-IT" sz="2400" b="1" err="1">
                <a:ea typeface="Calibri"/>
                <a:cs typeface="Calibri"/>
              </a:rPr>
              <a:t>different</a:t>
            </a:r>
            <a:r>
              <a:rPr lang="it-IT" sz="2400" b="1" dirty="0">
                <a:ea typeface="Calibri"/>
                <a:cs typeface="Calibri"/>
              </a:rPr>
              <a:t> </a:t>
            </a:r>
            <a:r>
              <a:rPr lang="it-IT" sz="2400" b="1" err="1">
                <a:ea typeface="Calibri"/>
                <a:cs typeface="Calibri"/>
              </a:rPr>
              <a:t>things</a:t>
            </a:r>
            <a:r>
              <a:rPr lang="it-IT" sz="2400" b="1" dirty="0">
                <a:ea typeface="Calibri"/>
                <a:cs typeface="Calibri"/>
              </a:rPr>
              <a:t>. </a:t>
            </a:r>
          </a:p>
          <a:p>
            <a:r>
              <a:rPr lang="it-IT" sz="2400" dirty="0" err="1">
                <a:ea typeface="Calibri"/>
                <a:cs typeface="Calibri"/>
              </a:rPr>
              <a:t>This</a:t>
            </a:r>
            <a:r>
              <a:rPr lang="it-IT" sz="2400" dirty="0">
                <a:ea typeface="Calibri"/>
                <a:cs typeface="Calibri"/>
              </a:rPr>
              <a:t> </a:t>
            </a:r>
            <a:r>
              <a:rPr lang="it-IT" sz="2400" dirty="0" err="1">
                <a:ea typeface="Calibri"/>
                <a:cs typeface="Calibri"/>
              </a:rPr>
              <a:t>is</a:t>
            </a:r>
            <a:r>
              <a:rPr lang="it-IT" sz="2400" dirty="0">
                <a:ea typeface="Calibri"/>
                <a:cs typeface="Calibri"/>
              </a:rPr>
              <a:t> </a:t>
            </a:r>
            <a:r>
              <a:rPr lang="it-IT" sz="2400" dirty="0" err="1">
                <a:ea typeface="Calibri"/>
                <a:cs typeface="Calibri"/>
              </a:rPr>
              <a:t>because</a:t>
            </a:r>
            <a:r>
              <a:rPr lang="it-IT" sz="2400" dirty="0">
                <a:ea typeface="Calibri"/>
                <a:cs typeface="Calibri"/>
              </a:rPr>
              <a:t> </a:t>
            </a:r>
            <a:r>
              <a:rPr lang="it-IT" sz="2400" dirty="0" err="1">
                <a:ea typeface="Calibri"/>
                <a:cs typeface="Calibri"/>
              </a:rPr>
              <a:t>there</a:t>
            </a:r>
            <a:r>
              <a:rPr lang="it-IT" sz="2400" dirty="0">
                <a:ea typeface="Calibri"/>
                <a:cs typeface="Calibri"/>
              </a:rPr>
              <a:t> are a range of ways </a:t>
            </a:r>
            <a:r>
              <a:rPr lang="it-IT" sz="2400" dirty="0" err="1">
                <a:ea typeface="Calibri"/>
                <a:cs typeface="Calibri"/>
              </a:rPr>
              <a:t>about</a:t>
            </a:r>
            <a:r>
              <a:rPr lang="it-IT" sz="2400" dirty="0">
                <a:ea typeface="Calibri"/>
                <a:cs typeface="Calibri"/>
              </a:rPr>
              <a:t> and </a:t>
            </a:r>
            <a:r>
              <a:rPr lang="it-IT" sz="2400" dirty="0" err="1">
                <a:ea typeface="Calibri"/>
                <a:cs typeface="Calibri"/>
              </a:rPr>
              <a:t>understand</a:t>
            </a:r>
            <a:r>
              <a:rPr lang="it-IT" sz="2400" dirty="0">
                <a:ea typeface="Calibri"/>
                <a:cs typeface="Calibri"/>
              </a:rPr>
              <a:t> </a:t>
            </a:r>
            <a:r>
              <a:rPr lang="it-IT" sz="2400" dirty="0" err="1">
                <a:ea typeface="Calibri"/>
                <a:cs typeface="Calibri"/>
              </a:rPr>
              <a:t>environmental</a:t>
            </a:r>
            <a:r>
              <a:rPr lang="it-IT" sz="2400" dirty="0">
                <a:ea typeface="Calibri"/>
                <a:cs typeface="Calibri"/>
              </a:rPr>
              <a:t> </a:t>
            </a:r>
            <a:r>
              <a:rPr lang="it-IT" sz="2400" dirty="0" err="1">
                <a:ea typeface="Calibri"/>
                <a:cs typeface="Calibri"/>
              </a:rPr>
              <a:t>law</a:t>
            </a:r>
            <a:r>
              <a:rPr lang="it-IT" sz="2400" dirty="0">
                <a:ea typeface="Calibri"/>
                <a:cs typeface="Calibri"/>
              </a:rPr>
              <a:t>.</a:t>
            </a:r>
            <a:endParaRPr lang="it-IT" sz="2400">
              <a:ea typeface="Calibri"/>
              <a:cs typeface="Calibri"/>
            </a:endParaRPr>
          </a:p>
          <a:p>
            <a:endParaRPr lang="it-IT" sz="2400">
              <a:ea typeface="Calibri"/>
              <a:cs typeface="Calibri"/>
            </a:endParaRPr>
          </a:p>
          <a:p>
            <a:endParaRPr lang="it-IT" sz="2400">
              <a:ea typeface="Calibri"/>
              <a:cs typeface="Calibri"/>
            </a:endParaRP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9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D65F3-C879-03EF-F881-1134D5CAB5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F273F1F-6EC5-F011-1F6C-EA107B523768}"/>
              </a:ext>
            </a:extLst>
          </p:cNvPr>
          <p:cNvSpPr>
            <a:spLocks noGrp="1"/>
          </p:cNvSpPr>
          <p:nvPr>
            <p:ph type="title"/>
          </p:nvPr>
        </p:nvSpPr>
        <p:spPr>
          <a:xfrm>
            <a:off x="640080" y="325369"/>
            <a:ext cx="4368602" cy="1956841"/>
          </a:xfrm>
        </p:spPr>
        <p:txBody>
          <a:bodyPr anchor="b">
            <a:normAutofit/>
          </a:bodyPr>
          <a:lstStyle/>
          <a:p>
            <a:r>
              <a:rPr lang="it-IT" sz="4200">
                <a:ea typeface="Calibri Light"/>
                <a:cs typeface="Calibri Light"/>
              </a:rPr>
              <a:t>Understanding environmental problems</a:t>
            </a:r>
            <a:endParaRPr lang="it-IT" sz="420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C25AD45-05CD-CCD3-7EF1-EE751E94073C}"/>
              </a:ext>
            </a:extLst>
          </p:cNvPr>
          <p:cNvSpPr>
            <a:spLocks noGrp="1"/>
          </p:cNvSpPr>
          <p:nvPr>
            <p:ph idx="1"/>
          </p:nvPr>
        </p:nvSpPr>
        <p:spPr>
          <a:xfrm>
            <a:off x="640080" y="2596813"/>
            <a:ext cx="4243589" cy="3596754"/>
          </a:xfrm>
        </p:spPr>
        <p:txBody>
          <a:bodyPr vert="horz" lIns="91440" tIns="45720" rIns="91440" bIns="45720" rtlCol="0" anchor="t">
            <a:normAutofit/>
          </a:bodyPr>
          <a:lstStyle/>
          <a:p>
            <a:pPr marL="0" indent="0">
              <a:buNone/>
            </a:pPr>
            <a:endParaRPr lang="en-GB" sz="2400" dirty="0">
              <a:ea typeface="Calibri"/>
              <a:cs typeface="Calibri"/>
            </a:endParaRPr>
          </a:p>
          <a:p>
            <a:pPr marL="0" indent="0">
              <a:buNone/>
            </a:pPr>
            <a:r>
              <a:rPr lang="en-GB" sz="2400" dirty="0">
                <a:ea typeface="Calibri"/>
                <a:cs typeface="Calibri"/>
              </a:rPr>
              <a:t>Broadly speaking an environmental problem is a situation where there is a collective judgement the Environmental Quality is not </a:t>
            </a:r>
            <a:r>
              <a:rPr lang="en-GB" sz="2400" err="1">
                <a:ea typeface="Calibri"/>
                <a:cs typeface="Calibri"/>
              </a:rPr>
              <a:t>accettable</a:t>
            </a:r>
            <a:r>
              <a:rPr lang="en-GB" sz="2400" dirty="0">
                <a:ea typeface="Calibri"/>
                <a:cs typeface="Calibri"/>
              </a:rPr>
              <a:t> or that there is a threat to acceptable Environmental Quality.</a:t>
            </a:r>
          </a:p>
          <a:p>
            <a:pPr marL="0" indent="0">
              <a:buNone/>
            </a:pPr>
            <a:endParaRPr lang="en-GB" sz="1700">
              <a:ea typeface="Calibri"/>
              <a:cs typeface="Calibri"/>
            </a:endParaRPr>
          </a:p>
        </p:txBody>
      </p:sp>
      <p:pic>
        <p:nvPicPr>
          <p:cNvPr id="5" name="Picture 4">
            <a:extLst>
              <a:ext uri="{FF2B5EF4-FFF2-40B4-BE49-F238E27FC236}">
                <a16:creationId xmlns:a16="http://schemas.microsoft.com/office/drawing/2014/main" id="{27C11E99-D8F4-E685-4D70-7928D3B1E80A}"/>
              </a:ext>
            </a:extLst>
          </p:cNvPr>
          <p:cNvPicPr>
            <a:picLocks noChangeAspect="1"/>
          </p:cNvPicPr>
          <p:nvPr/>
        </p:nvPicPr>
        <p:blipFill rotWithShape="1">
          <a:blip r:embed="rId2"/>
          <a:srcRect l="12595" r="309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024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95A376F-46C0-8CAC-6A7A-5A0F32DAB627}"/>
              </a:ext>
            </a:extLst>
          </p:cNvPr>
          <p:cNvSpPr>
            <a:spLocks noGrp="1"/>
          </p:cNvSpPr>
          <p:nvPr>
            <p:ph type="title"/>
          </p:nvPr>
        </p:nvSpPr>
        <p:spPr>
          <a:xfrm>
            <a:off x="1371597" y="348865"/>
            <a:ext cx="10044023" cy="877729"/>
          </a:xfrm>
        </p:spPr>
        <p:txBody>
          <a:bodyPr anchor="ctr">
            <a:normAutofit/>
          </a:bodyPr>
          <a:lstStyle/>
          <a:p>
            <a:r>
              <a:rPr lang="it-IT" sz="4000" dirty="0" err="1">
                <a:solidFill>
                  <a:srgbClr val="FFFFFF"/>
                </a:solidFill>
                <a:ea typeface="Calibri Light"/>
                <a:cs typeface="Calibri Light"/>
              </a:rPr>
              <a:t>Understanding</a:t>
            </a:r>
            <a:r>
              <a:rPr lang="it-IT" sz="4000" dirty="0">
                <a:solidFill>
                  <a:srgbClr val="FFFFFF"/>
                </a:solidFill>
                <a:ea typeface="Calibri Light"/>
                <a:cs typeface="Calibri Light"/>
              </a:rPr>
              <a:t> </a:t>
            </a:r>
            <a:r>
              <a:rPr lang="it-IT" sz="4000" dirty="0" err="1">
                <a:solidFill>
                  <a:srgbClr val="FFFFFF"/>
                </a:solidFill>
                <a:ea typeface="Calibri Light"/>
                <a:cs typeface="Calibri Light"/>
              </a:rPr>
              <a:t>Enviromental</a:t>
            </a:r>
            <a:r>
              <a:rPr lang="it-IT" sz="4000" dirty="0">
                <a:solidFill>
                  <a:srgbClr val="FFFFFF"/>
                </a:solidFill>
                <a:ea typeface="Calibri Light"/>
                <a:cs typeface="Calibri Light"/>
              </a:rPr>
              <a:t> </a:t>
            </a:r>
            <a:r>
              <a:rPr lang="it-IT" sz="4000" dirty="0" err="1">
                <a:solidFill>
                  <a:srgbClr val="FFFFFF"/>
                </a:solidFill>
                <a:ea typeface="Calibri Light"/>
                <a:cs typeface="Calibri Light"/>
              </a:rPr>
              <a:t>Problems</a:t>
            </a:r>
            <a:endParaRPr lang="it-IT" sz="4000" dirty="0" err="1">
              <a:solidFill>
                <a:srgbClr val="FFFFFF"/>
              </a:solidFill>
            </a:endParaRPr>
          </a:p>
        </p:txBody>
      </p:sp>
      <p:graphicFrame>
        <p:nvGraphicFramePr>
          <p:cNvPr id="5" name="Segnaposto contenuto 2">
            <a:extLst>
              <a:ext uri="{FF2B5EF4-FFF2-40B4-BE49-F238E27FC236}">
                <a16:creationId xmlns:a16="http://schemas.microsoft.com/office/drawing/2014/main" id="{26916569-A791-ECA7-D6FE-80B77C0AA209}"/>
              </a:ext>
            </a:extLst>
          </p:cNvPr>
          <p:cNvGraphicFramePr>
            <a:graphicFrameLocks noGrp="1"/>
          </p:cNvGraphicFramePr>
          <p:nvPr>
            <p:ph idx="1"/>
            <p:extLst>
              <p:ext uri="{D42A27DB-BD31-4B8C-83A1-F6EECF244321}">
                <p14:modId xmlns:p14="http://schemas.microsoft.com/office/powerpoint/2010/main" val="1445515139"/>
              </p:ext>
            </p:extLst>
          </p:nvPr>
        </p:nvGraphicFramePr>
        <p:xfrm>
          <a:off x="634410" y="2218680"/>
          <a:ext cx="10927829" cy="3864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66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graph of the earth">
            <a:extLst>
              <a:ext uri="{FF2B5EF4-FFF2-40B4-BE49-F238E27FC236}">
                <a16:creationId xmlns:a16="http://schemas.microsoft.com/office/drawing/2014/main" id="{2AEB0F1A-3E6F-EB64-AC84-F00E391CF073}"/>
              </a:ext>
            </a:extLst>
          </p:cNvPr>
          <p:cNvPicPr>
            <a:picLocks noChangeAspect="1"/>
          </p:cNvPicPr>
          <p:nvPr/>
        </p:nvPicPr>
        <p:blipFill rotWithShape="1">
          <a:blip r:embed="rId2"/>
          <a:srcRect l="20648" r="29409" b="-2"/>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1B20B1-FE7A-0FB8-72F1-4A9D3A48AF2D}"/>
              </a:ext>
            </a:extLst>
          </p:cNvPr>
          <p:cNvSpPr>
            <a:spLocks noGrp="1"/>
          </p:cNvSpPr>
          <p:nvPr>
            <p:ph type="title"/>
          </p:nvPr>
        </p:nvSpPr>
        <p:spPr>
          <a:xfrm>
            <a:off x="761801" y="328512"/>
            <a:ext cx="4778387" cy="1628970"/>
          </a:xfrm>
        </p:spPr>
        <p:txBody>
          <a:bodyPr anchor="ctr">
            <a:normAutofit/>
          </a:bodyPr>
          <a:lstStyle/>
          <a:p>
            <a:r>
              <a:rPr lang="it-IT" sz="3700" dirty="0">
                <a:latin typeface="Calibri"/>
                <a:ea typeface="Calibri"/>
                <a:cs typeface="Calibri"/>
              </a:rPr>
              <a:t>Features of </a:t>
            </a:r>
            <a:r>
              <a:rPr lang="it-IT" sz="3700" dirty="0" err="1">
                <a:latin typeface="Calibri"/>
                <a:ea typeface="Calibri"/>
                <a:cs typeface="Calibri"/>
              </a:rPr>
              <a:t>environmental</a:t>
            </a:r>
            <a:r>
              <a:rPr lang="it-IT" sz="3700" dirty="0">
                <a:latin typeface="Calibri"/>
                <a:ea typeface="Calibri"/>
                <a:cs typeface="Calibri"/>
              </a:rPr>
              <a:t> </a:t>
            </a:r>
            <a:r>
              <a:rPr lang="it-IT" sz="3700" dirty="0" err="1">
                <a:latin typeface="Calibri"/>
                <a:ea typeface="Calibri"/>
                <a:cs typeface="Calibri"/>
              </a:rPr>
              <a:t>problems</a:t>
            </a:r>
          </a:p>
        </p:txBody>
      </p:sp>
      <p:sp>
        <p:nvSpPr>
          <p:cNvPr id="3" name="Segnaposto contenuto 2">
            <a:extLst>
              <a:ext uri="{FF2B5EF4-FFF2-40B4-BE49-F238E27FC236}">
                <a16:creationId xmlns:a16="http://schemas.microsoft.com/office/drawing/2014/main" id="{457EAEFA-A2C5-CDA6-A871-5C2EF65145A7}"/>
              </a:ext>
            </a:extLst>
          </p:cNvPr>
          <p:cNvSpPr>
            <a:spLocks noGrp="1"/>
          </p:cNvSpPr>
          <p:nvPr>
            <p:ph idx="1"/>
          </p:nvPr>
        </p:nvSpPr>
        <p:spPr>
          <a:xfrm>
            <a:off x="761801" y="2286904"/>
            <a:ext cx="5252422" cy="4179542"/>
          </a:xfrm>
        </p:spPr>
        <p:txBody>
          <a:bodyPr vert="horz" lIns="91440" tIns="45720" rIns="91440" bIns="45720" rtlCol="0" anchor="ctr">
            <a:noAutofit/>
          </a:bodyPr>
          <a:lstStyle/>
          <a:p>
            <a:pPr marL="0" indent="0">
              <a:buNone/>
            </a:pPr>
            <a:r>
              <a:rPr lang="it-IT" sz="2400" err="1">
                <a:ea typeface="Calibri"/>
                <a:cs typeface="Calibri"/>
              </a:rPr>
              <a:t>There</a:t>
            </a:r>
            <a:r>
              <a:rPr lang="it-IT" sz="2400" dirty="0">
                <a:ea typeface="Calibri"/>
                <a:cs typeface="Calibri"/>
              </a:rPr>
              <a:t> are </a:t>
            </a:r>
            <a:r>
              <a:rPr lang="it-IT" sz="2400" err="1">
                <a:ea typeface="Calibri"/>
                <a:cs typeface="Calibri"/>
              </a:rPr>
              <a:t>two</a:t>
            </a:r>
            <a:r>
              <a:rPr lang="it-IT" sz="2400" dirty="0">
                <a:ea typeface="Calibri"/>
                <a:cs typeface="Calibri"/>
              </a:rPr>
              <a:t> major </a:t>
            </a:r>
            <a:r>
              <a:rPr lang="it-IT" sz="2400" err="1">
                <a:ea typeface="Calibri"/>
                <a:cs typeface="Calibri"/>
              </a:rPr>
              <a:t>ones</a:t>
            </a:r>
            <a:r>
              <a:rPr lang="it-IT" sz="2400" dirty="0">
                <a:ea typeface="Calibri"/>
                <a:cs typeface="Calibri"/>
              </a:rPr>
              <a:t> </a:t>
            </a:r>
            <a:r>
              <a:rPr lang="it-IT" sz="2400" err="1">
                <a:ea typeface="Calibri"/>
                <a:cs typeface="Calibri"/>
              </a:rPr>
              <a:t>that</a:t>
            </a:r>
            <a:r>
              <a:rPr lang="it-IT" sz="2400" dirty="0">
                <a:ea typeface="Calibri"/>
                <a:cs typeface="Calibri"/>
              </a:rPr>
              <a:t> </a:t>
            </a:r>
            <a:r>
              <a:rPr lang="it-IT" sz="2400" err="1">
                <a:ea typeface="Calibri"/>
                <a:cs typeface="Calibri"/>
              </a:rPr>
              <a:t>affect</a:t>
            </a:r>
            <a:r>
              <a:rPr lang="it-IT" sz="2400" dirty="0">
                <a:ea typeface="Calibri"/>
                <a:cs typeface="Calibri"/>
              </a:rPr>
              <a:t> the </a:t>
            </a:r>
            <a:r>
              <a:rPr lang="it-IT" sz="2400" err="1">
                <a:ea typeface="Calibri"/>
                <a:cs typeface="Calibri"/>
              </a:rPr>
              <a:t>majority</a:t>
            </a:r>
            <a:r>
              <a:rPr lang="it-IT" sz="2400" dirty="0">
                <a:ea typeface="Calibri"/>
                <a:cs typeface="Calibri"/>
              </a:rPr>
              <a:t> of </a:t>
            </a:r>
            <a:r>
              <a:rPr lang="it-IT" sz="2400" err="1">
                <a:ea typeface="Calibri"/>
                <a:cs typeface="Calibri"/>
              </a:rPr>
              <a:t>them</a:t>
            </a:r>
            <a:r>
              <a:rPr lang="it-IT" sz="2400" dirty="0">
                <a:ea typeface="Calibri"/>
                <a:cs typeface="Calibri"/>
              </a:rPr>
              <a:t> overall: global warming and </a:t>
            </a:r>
            <a:r>
              <a:rPr lang="it-IT" sz="2400" err="1">
                <a:ea typeface="Calibri"/>
                <a:cs typeface="Calibri"/>
              </a:rPr>
              <a:t>climate</a:t>
            </a:r>
            <a:r>
              <a:rPr lang="it-IT" sz="2400" dirty="0">
                <a:ea typeface="Calibri"/>
                <a:cs typeface="Calibri"/>
              </a:rPr>
              <a:t> </a:t>
            </a:r>
            <a:r>
              <a:rPr lang="it-IT" sz="2400" err="1">
                <a:ea typeface="Calibri"/>
                <a:cs typeface="Calibri"/>
              </a:rPr>
              <a:t>change</a:t>
            </a:r>
            <a:r>
              <a:rPr lang="it-IT" sz="2400" dirty="0">
                <a:ea typeface="Calibri"/>
                <a:cs typeface="Calibri"/>
              </a:rPr>
              <a:t>; water </a:t>
            </a:r>
            <a:r>
              <a:rPr lang="it-IT" sz="2400" err="1">
                <a:ea typeface="Calibri"/>
                <a:cs typeface="Calibri"/>
              </a:rPr>
              <a:t>pollution</a:t>
            </a:r>
            <a:r>
              <a:rPr lang="it-IT" sz="2400" dirty="0">
                <a:ea typeface="Calibri"/>
                <a:cs typeface="Calibri"/>
              </a:rPr>
              <a:t> and </a:t>
            </a:r>
            <a:r>
              <a:rPr lang="it-IT" sz="2400" err="1">
                <a:ea typeface="Calibri"/>
                <a:cs typeface="Calibri"/>
              </a:rPr>
              <a:t>ocean</a:t>
            </a:r>
            <a:r>
              <a:rPr lang="it-IT" sz="2400" dirty="0">
                <a:ea typeface="Calibri"/>
                <a:cs typeface="Calibri"/>
              </a:rPr>
              <a:t> </a:t>
            </a:r>
            <a:r>
              <a:rPr lang="it-IT" sz="2400" err="1">
                <a:ea typeface="Calibri"/>
                <a:cs typeface="Calibri"/>
              </a:rPr>
              <a:t>acidification</a:t>
            </a:r>
            <a:r>
              <a:rPr lang="it-IT" sz="2400" dirty="0">
                <a:ea typeface="Calibri"/>
                <a:cs typeface="Calibri"/>
              </a:rPr>
              <a:t>; and </a:t>
            </a:r>
            <a:r>
              <a:rPr lang="it-IT" sz="2400" err="1">
                <a:ea typeface="Calibri"/>
                <a:cs typeface="Calibri"/>
              </a:rPr>
              <a:t>loss</a:t>
            </a:r>
            <a:r>
              <a:rPr lang="it-IT" sz="2400" dirty="0">
                <a:ea typeface="Calibri"/>
                <a:cs typeface="Calibri"/>
              </a:rPr>
              <a:t> of </a:t>
            </a:r>
            <a:r>
              <a:rPr lang="it-IT" sz="2400" err="1">
                <a:ea typeface="Calibri"/>
                <a:cs typeface="Calibri"/>
              </a:rPr>
              <a:t>biodiversity</a:t>
            </a:r>
            <a:endParaRPr lang="it-IT" sz="2400">
              <a:ea typeface="Calibri"/>
              <a:cs typeface="Calibri"/>
            </a:endParaRPr>
          </a:p>
          <a:p>
            <a:pPr marL="0" indent="0">
              <a:buNone/>
            </a:pPr>
            <a:r>
              <a:rPr lang="it-IT" sz="2400" dirty="0">
                <a:ea typeface="Calibri"/>
                <a:cs typeface="Calibri"/>
              </a:rPr>
              <a:t>Features of </a:t>
            </a:r>
            <a:r>
              <a:rPr lang="it-IT" sz="2400" err="1">
                <a:ea typeface="Calibri"/>
                <a:cs typeface="Calibri"/>
              </a:rPr>
              <a:t>environmental</a:t>
            </a:r>
            <a:r>
              <a:rPr lang="it-IT" sz="2400" dirty="0">
                <a:ea typeface="Calibri"/>
                <a:cs typeface="Calibri"/>
              </a:rPr>
              <a:t> </a:t>
            </a:r>
            <a:r>
              <a:rPr lang="it-IT" sz="2400" err="1">
                <a:ea typeface="Calibri"/>
                <a:cs typeface="Calibri"/>
              </a:rPr>
              <a:t>problems</a:t>
            </a:r>
            <a:r>
              <a:rPr lang="it-IT" sz="2400" dirty="0">
                <a:ea typeface="Calibri"/>
                <a:cs typeface="Calibri"/>
              </a:rPr>
              <a:t>:</a:t>
            </a:r>
          </a:p>
          <a:p>
            <a:pPr>
              <a:buFont typeface="Calibri" panose="020B0604020202020204" pitchFamily="34" charset="0"/>
              <a:buChar char="-"/>
            </a:pPr>
            <a:r>
              <a:rPr lang="it-IT" sz="2400" dirty="0" err="1">
                <a:ea typeface="Calibri"/>
                <a:cs typeface="Calibri"/>
              </a:rPr>
              <a:t>Sheer</a:t>
            </a:r>
            <a:r>
              <a:rPr lang="it-IT" sz="2400" dirty="0">
                <a:ea typeface="Calibri"/>
                <a:cs typeface="Calibri"/>
              </a:rPr>
              <a:t> </a:t>
            </a:r>
            <a:r>
              <a:rPr lang="it-IT" sz="2400" dirty="0" err="1">
                <a:ea typeface="Calibri"/>
                <a:cs typeface="Calibri"/>
              </a:rPr>
              <a:t>systemic</a:t>
            </a:r>
            <a:r>
              <a:rPr lang="it-IT" sz="2400" dirty="0">
                <a:ea typeface="Calibri"/>
                <a:cs typeface="Calibri"/>
              </a:rPr>
              <a:t> </a:t>
            </a:r>
            <a:r>
              <a:rPr lang="it-IT" sz="2400" dirty="0" err="1">
                <a:ea typeface="Calibri"/>
                <a:cs typeface="Calibri"/>
              </a:rPr>
              <a:t>complexity</a:t>
            </a:r>
            <a:endParaRPr lang="it-IT" sz="2400" dirty="0">
              <a:ea typeface="Calibri"/>
              <a:cs typeface="Calibri"/>
            </a:endParaRPr>
          </a:p>
          <a:p>
            <a:pPr>
              <a:buFont typeface="Calibri" panose="020B0604020202020204" pitchFamily="34" charset="0"/>
              <a:buChar char="-"/>
            </a:pPr>
            <a:r>
              <a:rPr lang="it-IT" sz="2400" err="1">
                <a:ea typeface="Calibri"/>
                <a:cs typeface="Calibri"/>
              </a:rPr>
              <a:t>Collective</a:t>
            </a:r>
            <a:r>
              <a:rPr lang="it-IT" sz="2400" dirty="0">
                <a:ea typeface="Calibri"/>
                <a:cs typeface="Calibri"/>
              </a:rPr>
              <a:t> nature of </a:t>
            </a:r>
            <a:r>
              <a:rPr lang="it-IT" sz="2400" err="1">
                <a:ea typeface="Calibri"/>
                <a:cs typeface="Calibri"/>
              </a:rPr>
              <a:t>environmental</a:t>
            </a:r>
            <a:r>
              <a:rPr lang="it-IT" sz="2400" dirty="0">
                <a:ea typeface="Calibri"/>
                <a:cs typeface="Calibri"/>
              </a:rPr>
              <a:t> </a:t>
            </a:r>
            <a:r>
              <a:rPr lang="it-IT" sz="2400" err="1">
                <a:ea typeface="Calibri"/>
                <a:cs typeface="Calibri"/>
              </a:rPr>
              <a:t>problems</a:t>
            </a:r>
            <a:endParaRPr lang="it-IT" sz="2400">
              <a:ea typeface="Calibri"/>
              <a:cs typeface="Calibri"/>
            </a:endParaRPr>
          </a:p>
        </p:txBody>
      </p:sp>
    </p:spTree>
    <p:extLst>
      <p:ext uri="{BB962C8B-B14F-4D97-AF65-F5344CB8AC3E}">
        <p14:creationId xmlns:p14="http://schemas.microsoft.com/office/powerpoint/2010/main" val="177350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92C731-A785-59CC-D00E-713D93DB5698}"/>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8E6358-B104-184C-88E1-32EB521B5BB5}"/>
              </a:ext>
            </a:extLst>
          </p:cNvPr>
          <p:cNvSpPr>
            <a:spLocks noGrp="1"/>
          </p:cNvSpPr>
          <p:nvPr>
            <p:ph type="title"/>
          </p:nvPr>
        </p:nvSpPr>
        <p:spPr>
          <a:xfrm>
            <a:off x="707413" y="4544704"/>
            <a:ext cx="4792635" cy="1811645"/>
          </a:xfrm>
        </p:spPr>
        <p:txBody>
          <a:bodyPr anchor="ctr">
            <a:normAutofit/>
          </a:bodyPr>
          <a:lstStyle/>
          <a:p>
            <a:r>
              <a:rPr lang="it-IT" sz="3400" dirty="0">
                <a:latin typeface="Calibri"/>
                <a:ea typeface="Calibri"/>
                <a:cs typeface="Calibri"/>
              </a:rPr>
              <a:t>Features of </a:t>
            </a:r>
            <a:r>
              <a:rPr lang="it-IT" sz="3400" err="1">
                <a:latin typeface="Calibri"/>
                <a:ea typeface="Calibri"/>
                <a:cs typeface="Calibri"/>
              </a:rPr>
              <a:t>environmental</a:t>
            </a:r>
            <a:r>
              <a:rPr lang="it-IT" sz="3400" dirty="0">
                <a:latin typeface="Calibri"/>
                <a:ea typeface="Calibri"/>
                <a:cs typeface="Calibri"/>
              </a:rPr>
              <a:t> </a:t>
            </a:r>
            <a:r>
              <a:rPr lang="it-IT" sz="3400" err="1">
                <a:latin typeface="Calibri"/>
                <a:ea typeface="Calibri"/>
                <a:cs typeface="Calibri"/>
              </a:rPr>
              <a:t>problems</a:t>
            </a:r>
            <a:r>
              <a:rPr lang="it-IT" sz="3400" dirty="0">
                <a:latin typeface="Calibri"/>
                <a:ea typeface="Calibri"/>
                <a:cs typeface="Calibri"/>
              </a:rPr>
              <a:t>: </a:t>
            </a:r>
            <a:r>
              <a:rPr lang="it-IT" sz="3400" b="1" err="1">
                <a:latin typeface="Calibri"/>
                <a:ea typeface="Calibri"/>
                <a:cs typeface="Calibri"/>
              </a:rPr>
              <a:t>collective</a:t>
            </a:r>
            <a:r>
              <a:rPr lang="it-IT" sz="3400" b="1" dirty="0">
                <a:latin typeface="Calibri"/>
                <a:ea typeface="Calibri"/>
                <a:cs typeface="Calibri"/>
              </a:rPr>
              <a:t> nature</a:t>
            </a:r>
          </a:p>
        </p:txBody>
      </p:sp>
      <p:pic>
        <p:nvPicPr>
          <p:cNvPr id="16" name="Picture 4" descr="Small plant growing on soil">
            <a:extLst>
              <a:ext uri="{FF2B5EF4-FFF2-40B4-BE49-F238E27FC236}">
                <a16:creationId xmlns:a16="http://schemas.microsoft.com/office/drawing/2014/main" id="{F3E4DB09-4C25-481F-E771-4245D1437F96}"/>
              </a:ext>
            </a:extLst>
          </p:cNvPr>
          <p:cNvPicPr>
            <a:picLocks noChangeAspect="1"/>
          </p:cNvPicPr>
          <p:nvPr/>
        </p:nvPicPr>
        <p:blipFill rotWithShape="1">
          <a:blip r:embed="rId2"/>
          <a:srcRect r="1242" b="-17"/>
          <a:stretch/>
        </p:blipFill>
        <p:spPr>
          <a:xfrm>
            <a:off x="-1" y="10"/>
            <a:ext cx="6096001" cy="4114790"/>
          </a:xfrm>
          <a:prstGeom prst="rect">
            <a:avLst/>
          </a:prstGeom>
        </p:spPr>
      </p:pic>
      <p:sp>
        <p:nvSpPr>
          <p:cNvPr id="3" name="Segnaposto contenuto 2">
            <a:extLst>
              <a:ext uri="{FF2B5EF4-FFF2-40B4-BE49-F238E27FC236}">
                <a16:creationId xmlns:a16="http://schemas.microsoft.com/office/drawing/2014/main" id="{73B8E036-5C4B-E310-7549-59A1CABCD087}"/>
              </a:ext>
            </a:extLst>
          </p:cNvPr>
          <p:cNvSpPr>
            <a:spLocks noGrp="1"/>
          </p:cNvSpPr>
          <p:nvPr>
            <p:ph idx="1"/>
          </p:nvPr>
        </p:nvSpPr>
        <p:spPr>
          <a:xfrm>
            <a:off x="6803410" y="691912"/>
            <a:ext cx="4585646" cy="5474173"/>
          </a:xfrm>
        </p:spPr>
        <p:txBody>
          <a:bodyPr vert="horz" lIns="91440" tIns="45720" rIns="91440" bIns="45720" rtlCol="0" anchor="ctr">
            <a:normAutofit/>
          </a:bodyPr>
          <a:lstStyle/>
          <a:p>
            <a:pPr marL="0" indent="0">
              <a:buNone/>
            </a:pPr>
            <a:r>
              <a:rPr lang="en-GB" sz="2400" dirty="0">
                <a:ea typeface="Calibri"/>
                <a:cs typeface="Calibri"/>
              </a:rPr>
              <a:t>Decision-making about the environment is not an exercise that an individuals can take in </a:t>
            </a:r>
            <a:r>
              <a:rPr lang="en-GB" sz="2400" b="1" dirty="0">
                <a:ea typeface="Calibri"/>
                <a:cs typeface="Calibri"/>
              </a:rPr>
              <a:t>isolation</a:t>
            </a:r>
            <a:r>
              <a:rPr lang="en-GB" sz="2400" dirty="0">
                <a:ea typeface="Calibri"/>
                <a:cs typeface="Calibri"/>
              </a:rPr>
              <a:t>.</a:t>
            </a:r>
          </a:p>
          <a:p>
            <a:pPr marL="0" indent="0">
              <a:buNone/>
            </a:pPr>
            <a:r>
              <a:rPr lang="en-GB" sz="2400" dirty="0">
                <a:ea typeface="Calibri"/>
                <a:cs typeface="Calibri"/>
              </a:rPr>
              <a:t>This is because the causes and solutions to environmental problems aren't master solely the products of individual autonomous actions or choices.</a:t>
            </a:r>
          </a:p>
          <a:p>
            <a:pPr marL="0" indent="0">
              <a:buNone/>
            </a:pPr>
            <a:r>
              <a:rPr lang="en-GB" sz="2400" dirty="0">
                <a:ea typeface="Calibri"/>
                <a:cs typeface="Calibri"/>
              </a:rPr>
              <a:t>EG: </a:t>
            </a:r>
            <a:r>
              <a:rPr lang="en-GB" sz="2400" b="1" dirty="0">
                <a:ea typeface="Calibri"/>
                <a:cs typeface="Calibri"/>
              </a:rPr>
              <a:t>climate change is the product of many individual decisions.</a:t>
            </a:r>
          </a:p>
        </p:txBody>
      </p:sp>
    </p:spTree>
    <p:extLst>
      <p:ext uri="{BB962C8B-B14F-4D97-AF65-F5344CB8AC3E}">
        <p14:creationId xmlns:p14="http://schemas.microsoft.com/office/powerpoint/2010/main" val="46248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4FD1D1-4FBC-3F87-1D54-D085986189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F805D32-3FA8-9BAE-8D5C-252AF3869C87}"/>
              </a:ext>
            </a:extLst>
          </p:cNvPr>
          <p:cNvSpPr>
            <a:spLocks noGrp="1"/>
          </p:cNvSpPr>
          <p:nvPr>
            <p:ph type="title"/>
          </p:nvPr>
        </p:nvSpPr>
        <p:spPr>
          <a:xfrm>
            <a:off x="640080" y="325369"/>
            <a:ext cx="4368602" cy="1956841"/>
          </a:xfrm>
        </p:spPr>
        <p:txBody>
          <a:bodyPr anchor="b">
            <a:normAutofit/>
          </a:bodyPr>
          <a:lstStyle/>
          <a:p>
            <a:r>
              <a:rPr lang="it-IT" sz="3400" dirty="0">
                <a:latin typeface="Calibri"/>
                <a:ea typeface="Calibri"/>
                <a:cs typeface="Calibri"/>
              </a:rPr>
              <a:t>Features of </a:t>
            </a:r>
            <a:r>
              <a:rPr lang="it-IT" sz="3400" err="1">
                <a:latin typeface="Calibri"/>
                <a:ea typeface="Calibri"/>
                <a:cs typeface="Calibri"/>
              </a:rPr>
              <a:t>environmental</a:t>
            </a:r>
            <a:r>
              <a:rPr lang="it-IT" sz="3400" dirty="0">
                <a:latin typeface="Calibri"/>
                <a:ea typeface="Calibri"/>
                <a:cs typeface="Calibri"/>
              </a:rPr>
              <a:t> </a:t>
            </a:r>
            <a:r>
              <a:rPr lang="it-IT" sz="3400" err="1">
                <a:latin typeface="Calibri"/>
                <a:ea typeface="Calibri"/>
                <a:cs typeface="Calibri"/>
              </a:rPr>
              <a:t>problems</a:t>
            </a:r>
            <a:r>
              <a:rPr lang="it-IT" sz="3400" dirty="0">
                <a:latin typeface="Calibri"/>
                <a:ea typeface="Calibri"/>
                <a:cs typeface="Calibri"/>
              </a:rPr>
              <a:t>: </a:t>
            </a:r>
            <a:r>
              <a:rPr lang="it-IT" sz="3400" b="1" err="1">
                <a:latin typeface="Calibri"/>
                <a:ea typeface="Calibri"/>
                <a:cs typeface="Calibri"/>
              </a:rPr>
              <a:t>Polycentricity</a:t>
            </a:r>
            <a:endParaRPr lang="it-IT" sz="3400" b="1">
              <a:latin typeface="Calibri"/>
              <a:ea typeface="Calibri"/>
              <a:cs typeface="Calibri"/>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6AEF95A-17AD-9D95-F1F5-BF7B66022F5E}"/>
              </a:ext>
            </a:extLst>
          </p:cNvPr>
          <p:cNvSpPr>
            <a:spLocks noGrp="1"/>
          </p:cNvSpPr>
          <p:nvPr>
            <p:ph idx="1"/>
          </p:nvPr>
        </p:nvSpPr>
        <p:spPr>
          <a:xfrm>
            <a:off x="640080" y="2872899"/>
            <a:ext cx="4243589" cy="3320668"/>
          </a:xfrm>
        </p:spPr>
        <p:txBody>
          <a:bodyPr vert="horz" lIns="91440" tIns="45720" rIns="91440" bIns="45720" rtlCol="0" anchor="t">
            <a:normAutofit lnSpcReduction="10000"/>
          </a:bodyPr>
          <a:lstStyle/>
          <a:p>
            <a:pPr marL="0" indent="0">
              <a:buNone/>
            </a:pPr>
            <a:r>
              <a:rPr lang="en-GB" sz="1900" dirty="0">
                <a:ea typeface="Calibri"/>
                <a:cs typeface="Calibri"/>
              </a:rPr>
              <a:t>Environmental problems doesn't akin to the traditional bi-polar disputes between two parties that are the subject matter of much private law.</a:t>
            </a:r>
          </a:p>
          <a:p>
            <a:pPr marL="0" indent="0">
              <a:buNone/>
            </a:pPr>
            <a:r>
              <a:rPr lang="en-GB" sz="1900" dirty="0">
                <a:ea typeface="Calibri"/>
                <a:cs typeface="Calibri"/>
              </a:rPr>
              <a:t>Rather they are </a:t>
            </a:r>
            <a:r>
              <a:rPr lang="en-GB" sz="1900" b="1" dirty="0">
                <a:ea typeface="Calibri"/>
                <a:cs typeface="Calibri"/>
              </a:rPr>
              <a:t>highly polycentric.</a:t>
            </a:r>
          </a:p>
          <a:p>
            <a:pPr marL="0" indent="0">
              <a:buNone/>
            </a:pPr>
            <a:r>
              <a:rPr lang="en-GB" sz="1900" dirty="0">
                <a:ea typeface="Calibri"/>
                <a:cs typeface="Calibri"/>
              </a:rPr>
              <a:t>Concept of polycentric:</a:t>
            </a:r>
          </a:p>
          <a:p>
            <a:pPr marL="457200" indent="-457200">
              <a:buFont typeface="Calibri" panose="020B0604020202020204" pitchFamily="34" charset="0"/>
              <a:buChar char="-"/>
            </a:pPr>
            <a:r>
              <a:rPr lang="en-GB" sz="1900" dirty="0">
                <a:ea typeface="Calibri"/>
                <a:cs typeface="Calibri"/>
              </a:rPr>
              <a:t>The </a:t>
            </a:r>
            <a:r>
              <a:rPr lang="en-GB" sz="1900" b="1" dirty="0">
                <a:ea typeface="Calibri"/>
                <a:cs typeface="Calibri"/>
              </a:rPr>
              <a:t>wide range </a:t>
            </a:r>
            <a:r>
              <a:rPr lang="en-GB" sz="1900" dirty="0">
                <a:ea typeface="Calibri"/>
                <a:cs typeface="Calibri"/>
              </a:rPr>
              <a:t>of interests and actors</a:t>
            </a:r>
          </a:p>
          <a:p>
            <a:pPr marL="457200" indent="-457200">
              <a:buFont typeface="Calibri" panose="020B0604020202020204" pitchFamily="34" charset="0"/>
              <a:buChar char="-"/>
            </a:pPr>
            <a:r>
              <a:rPr lang="en-GB" sz="1900" dirty="0">
                <a:ea typeface="Calibri"/>
                <a:cs typeface="Calibri"/>
              </a:rPr>
              <a:t>Legal solutions must take into account</a:t>
            </a:r>
            <a:r>
              <a:rPr lang="en-GB" sz="1900" b="1" dirty="0">
                <a:ea typeface="Calibri"/>
                <a:cs typeface="Calibri"/>
              </a:rPr>
              <a:t> a wide number of decision makers.</a:t>
            </a:r>
          </a:p>
        </p:txBody>
      </p:sp>
      <p:pic>
        <p:nvPicPr>
          <p:cNvPr id="5" name="Picture 4" descr="Maze">
            <a:extLst>
              <a:ext uri="{FF2B5EF4-FFF2-40B4-BE49-F238E27FC236}">
                <a16:creationId xmlns:a16="http://schemas.microsoft.com/office/drawing/2014/main" id="{5FABBACB-1A81-47EA-9E8E-384B2AC6A912}"/>
              </a:ext>
            </a:extLst>
          </p:cNvPr>
          <p:cNvPicPr>
            <a:picLocks noChangeAspect="1"/>
          </p:cNvPicPr>
          <p:nvPr/>
        </p:nvPicPr>
        <p:blipFill rotWithShape="1">
          <a:blip r:embed="rId2"/>
          <a:srcRect l="15029" r="18117"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2404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An illustration of the global population">
            <a:extLst>
              <a:ext uri="{FF2B5EF4-FFF2-40B4-BE49-F238E27FC236}">
                <a16:creationId xmlns:a16="http://schemas.microsoft.com/office/drawing/2014/main" id="{ED3FEE93-61FD-A950-69FA-B17D6E8BDEFB}"/>
              </a:ext>
            </a:extLst>
          </p:cNvPr>
          <p:cNvPicPr>
            <a:picLocks noChangeAspect="1"/>
          </p:cNvPicPr>
          <p:nvPr/>
        </p:nvPicPr>
        <p:blipFill rotWithShape="1">
          <a:blip r:embed="rId2"/>
          <a:srcRect l="25365" r="24692" b="-2"/>
          <a:stretch/>
        </p:blipFill>
        <p:spPr>
          <a:xfrm>
            <a:off x="6103027" y="10"/>
            <a:ext cx="6088971" cy="6857990"/>
          </a:xfrm>
          <a:prstGeom prst="rect">
            <a:avLst/>
          </a:prstGeom>
        </p:spPr>
      </p:pic>
      <p:sp useBgFill="1">
        <p:nvSpPr>
          <p:cNvPr id="18"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B5BD00-5E3D-8F62-8D3C-3F24E07436BF}"/>
              </a:ext>
            </a:extLst>
          </p:cNvPr>
          <p:cNvSpPr>
            <a:spLocks noGrp="1"/>
          </p:cNvSpPr>
          <p:nvPr>
            <p:ph type="title"/>
          </p:nvPr>
        </p:nvSpPr>
        <p:spPr>
          <a:xfrm>
            <a:off x="761801" y="328512"/>
            <a:ext cx="4778387" cy="1628970"/>
          </a:xfrm>
        </p:spPr>
        <p:txBody>
          <a:bodyPr anchor="ctr">
            <a:normAutofit/>
          </a:bodyPr>
          <a:lstStyle/>
          <a:p>
            <a:r>
              <a:rPr lang="it-IT" sz="3400">
                <a:ea typeface="Calibri Light"/>
                <a:cs typeface="Calibri Light"/>
              </a:rPr>
              <a:t>Complexity of environmental problems: crossing boundaries</a:t>
            </a:r>
            <a:endParaRPr lang="it-IT" sz="3400"/>
          </a:p>
        </p:txBody>
      </p:sp>
      <p:sp>
        <p:nvSpPr>
          <p:cNvPr id="3" name="Segnaposto contenuto 2">
            <a:extLst>
              <a:ext uri="{FF2B5EF4-FFF2-40B4-BE49-F238E27FC236}">
                <a16:creationId xmlns:a16="http://schemas.microsoft.com/office/drawing/2014/main" id="{5E08908E-DE82-CBFD-CB91-DB5C24BFED46}"/>
              </a:ext>
            </a:extLst>
          </p:cNvPr>
          <p:cNvSpPr>
            <a:spLocks noGrp="1"/>
          </p:cNvSpPr>
          <p:nvPr>
            <p:ph idx="1"/>
          </p:nvPr>
        </p:nvSpPr>
        <p:spPr>
          <a:xfrm>
            <a:off x="761801" y="2393005"/>
            <a:ext cx="4659756" cy="3866061"/>
          </a:xfrm>
        </p:spPr>
        <p:txBody>
          <a:bodyPr vert="horz" lIns="91440" tIns="45720" rIns="91440" bIns="45720" rtlCol="0" anchor="ctr">
            <a:noAutofit/>
          </a:bodyPr>
          <a:lstStyle/>
          <a:p>
            <a:pPr algn="just"/>
            <a:r>
              <a:rPr lang="en-GB" sz="1600" dirty="0">
                <a:ea typeface="Calibri"/>
                <a:cs typeface="Calibri"/>
              </a:rPr>
              <a:t>The second feature of the complexity of environmental problems is the way in which they </a:t>
            </a:r>
            <a:r>
              <a:rPr lang="en-GB" sz="1600" b="1" dirty="0">
                <a:ea typeface="Calibri"/>
                <a:cs typeface="Calibri"/>
              </a:rPr>
              <a:t>cross boundaries</a:t>
            </a:r>
            <a:r>
              <a:rPr lang="en-GB" sz="1600" dirty="0">
                <a:ea typeface="Calibri"/>
                <a:cs typeface="Calibri"/>
              </a:rPr>
              <a:t>.</a:t>
            </a:r>
            <a:endParaRPr lang="it-IT"/>
          </a:p>
          <a:p>
            <a:pPr algn="just"/>
            <a:r>
              <a:rPr lang="en-GB" sz="1600" dirty="0">
                <a:ea typeface="Calibri"/>
                <a:cs typeface="Calibri"/>
              </a:rPr>
              <a:t>Globalisation is not just leading to the Internalization of environmental law and policy but is creating </a:t>
            </a:r>
            <a:r>
              <a:rPr lang="en-GB" sz="1600" b="1" dirty="0">
                <a:ea typeface="Calibri"/>
                <a:cs typeface="Calibri"/>
              </a:rPr>
              <a:t>new and complex relationships between local and national levels of governance.</a:t>
            </a:r>
          </a:p>
          <a:p>
            <a:pPr algn="just"/>
            <a:r>
              <a:rPr lang="en-GB" sz="1600" dirty="0">
                <a:ea typeface="Calibri"/>
                <a:cs typeface="Calibri"/>
              </a:rPr>
              <a:t>Local communities still have a role in responding to environmental problems but the process of globalisation is adding to the systemic complexity of environmental problems. It highlights that the action taken in one jurisdiction </a:t>
            </a:r>
            <a:r>
              <a:rPr lang="en-GB" sz="1600" b="1" dirty="0">
                <a:ea typeface="Calibri"/>
                <a:cs typeface="Calibri"/>
              </a:rPr>
              <a:t>must often take into account decision-making after the international level and in other national jurisdictions</a:t>
            </a:r>
            <a:r>
              <a:rPr lang="en-GB" sz="1600" dirty="0">
                <a:ea typeface="Calibri"/>
                <a:cs typeface="Calibri"/>
              </a:rPr>
              <a:t>. </a:t>
            </a:r>
          </a:p>
        </p:txBody>
      </p:sp>
    </p:spTree>
    <p:extLst>
      <p:ext uri="{BB962C8B-B14F-4D97-AF65-F5344CB8AC3E}">
        <p14:creationId xmlns:p14="http://schemas.microsoft.com/office/powerpoint/2010/main" val="231864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C28038-DD9C-A13B-9CC6-9726D3C2CDDE}"/>
              </a:ext>
            </a:extLst>
          </p:cNvPr>
          <p:cNvSpPr>
            <a:spLocks noGrp="1"/>
          </p:cNvSpPr>
          <p:nvPr>
            <p:ph type="title"/>
          </p:nvPr>
        </p:nvSpPr>
        <p:spPr>
          <a:xfrm>
            <a:off x="5297762" y="329184"/>
            <a:ext cx="6251110" cy="1783080"/>
          </a:xfrm>
        </p:spPr>
        <p:txBody>
          <a:bodyPr anchor="b">
            <a:normAutofit/>
          </a:bodyPr>
          <a:lstStyle/>
          <a:p>
            <a:r>
              <a:rPr lang="it-IT" sz="4200">
                <a:ea typeface="Calibri Light"/>
                <a:cs typeface="Calibri Light"/>
              </a:rPr>
              <a:t>Dealing with the complexity of EL Problems</a:t>
            </a:r>
          </a:p>
        </p:txBody>
      </p:sp>
      <p:pic>
        <p:nvPicPr>
          <p:cNvPr id="5" name="Picture 4" descr="Hedge maze">
            <a:extLst>
              <a:ext uri="{FF2B5EF4-FFF2-40B4-BE49-F238E27FC236}">
                <a16:creationId xmlns:a16="http://schemas.microsoft.com/office/drawing/2014/main" id="{E579E63D-529D-8B3C-6097-5F16867136E1}"/>
              </a:ext>
            </a:extLst>
          </p:cNvPr>
          <p:cNvPicPr>
            <a:picLocks noChangeAspect="1"/>
          </p:cNvPicPr>
          <p:nvPr/>
        </p:nvPicPr>
        <p:blipFill rotWithShape="1">
          <a:blip r:embed="rId2"/>
          <a:srcRect l="33577" r="21231" b="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663291B-7963-3A02-78B5-9A75AE70DBF6}"/>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514350" indent="-514350">
              <a:buAutoNum type="arabicPeriod"/>
            </a:pPr>
            <a:r>
              <a:rPr lang="en-GB" dirty="0">
                <a:ea typeface="Calibri" panose="020F0502020204030204"/>
                <a:cs typeface="Calibri" panose="020F0502020204030204"/>
              </a:rPr>
              <a:t>We are not simply dealing with relationships between an easily identifiable set of actors</a:t>
            </a:r>
          </a:p>
          <a:p>
            <a:pPr marL="514350" indent="-514350">
              <a:buAutoNum type="arabicPeriod"/>
            </a:pPr>
            <a:r>
              <a:rPr lang="en-GB" dirty="0">
                <a:ea typeface="Calibri" panose="020F0502020204030204"/>
                <a:cs typeface="Calibri" panose="020F0502020204030204"/>
              </a:rPr>
              <a:t>The polycentric and the complex nature of environmental problems means it is not always obvious what the cause of an environmental problem is</a:t>
            </a:r>
            <a:endParaRPr lang="en-GB"/>
          </a:p>
        </p:txBody>
      </p:sp>
    </p:spTree>
    <p:extLst>
      <p:ext uri="{BB962C8B-B14F-4D97-AF65-F5344CB8AC3E}">
        <p14:creationId xmlns:p14="http://schemas.microsoft.com/office/powerpoint/2010/main" val="312537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C28038-DD9C-A13B-9CC6-9726D3C2CDDE}"/>
              </a:ext>
            </a:extLst>
          </p:cNvPr>
          <p:cNvSpPr>
            <a:spLocks noGrp="1"/>
          </p:cNvSpPr>
          <p:nvPr>
            <p:ph type="title"/>
          </p:nvPr>
        </p:nvSpPr>
        <p:spPr>
          <a:xfrm>
            <a:off x="5297762" y="329184"/>
            <a:ext cx="6251110" cy="1783080"/>
          </a:xfrm>
        </p:spPr>
        <p:txBody>
          <a:bodyPr anchor="b">
            <a:normAutofit/>
          </a:bodyPr>
          <a:lstStyle/>
          <a:p>
            <a:r>
              <a:rPr lang="it-IT" sz="4200">
                <a:ea typeface="Calibri Light"/>
                <a:cs typeface="Calibri Light"/>
              </a:rPr>
              <a:t>Dealing with the complexity of EL Problems</a:t>
            </a:r>
          </a:p>
        </p:txBody>
      </p:sp>
      <p:pic>
        <p:nvPicPr>
          <p:cNvPr id="5" name="Picture 4" descr="Hedge maze">
            <a:extLst>
              <a:ext uri="{FF2B5EF4-FFF2-40B4-BE49-F238E27FC236}">
                <a16:creationId xmlns:a16="http://schemas.microsoft.com/office/drawing/2014/main" id="{E579E63D-529D-8B3C-6097-5F16867136E1}"/>
              </a:ext>
            </a:extLst>
          </p:cNvPr>
          <p:cNvPicPr>
            <a:picLocks noChangeAspect="1"/>
          </p:cNvPicPr>
          <p:nvPr/>
        </p:nvPicPr>
        <p:blipFill rotWithShape="1">
          <a:blip r:embed="rId2"/>
          <a:srcRect l="33577" r="21231" b="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663291B-7963-3A02-78B5-9A75AE70DBF6}"/>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514350" indent="-514350">
              <a:buAutoNum type="arabicPeriod"/>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3. It is inevitable that different groups society understand the environmental problems in different ways</a:t>
            </a:r>
          </a:p>
          <a:p>
            <a:pPr marL="0" indent="0">
              <a:buNone/>
            </a:pPr>
            <a:r>
              <a:rPr lang="en-GB" dirty="0">
                <a:ea typeface="Calibri" panose="020F0502020204030204"/>
                <a:cs typeface="Calibri" panose="020F0502020204030204"/>
              </a:rPr>
              <a:t>4. The first form of systemic complexity is due to the fact that environmental problems will often occur over long periods of time</a:t>
            </a:r>
          </a:p>
        </p:txBody>
      </p:sp>
    </p:spTree>
    <p:extLst>
      <p:ext uri="{BB962C8B-B14F-4D97-AF65-F5344CB8AC3E}">
        <p14:creationId xmlns:p14="http://schemas.microsoft.com/office/powerpoint/2010/main" val="254781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35D18C8-A661-BC8E-9149-BA2630EC6C89}"/>
              </a:ext>
            </a:extLst>
          </p:cNvPr>
          <p:cNvSpPr>
            <a:spLocks noGrp="1"/>
          </p:cNvSpPr>
          <p:nvPr>
            <p:ph type="title"/>
          </p:nvPr>
        </p:nvSpPr>
        <p:spPr>
          <a:xfrm>
            <a:off x="838200" y="365125"/>
            <a:ext cx="10515600" cy="1325563"/>
          </a:xfrm>
        </p:spPr>
        <p:txBody>
          <a:bodyPr>
            <a:normAutofit/>
          </a:bodyPr>
          <a:lstStyle/>
          <a:p>
            <a:r>
              <a:rPr lang="en-GB" sz="4200" dirty="0">
                <a:ea typeface="Calibri Light"/>
                <a:cs typeface="Calibri Light"/>
              </a:rPr>
              <a:t>Why does the </a:t>
            </a:r>
            <a:r>
              <a:rPr lang="en-GB" sz="4200" b="1" dirty="0">
                <a:ea typeface="Calibri Light"/>
                <a:cs typeface="Calibri Light"/>
              </a:rPr>
              <a:t>state</a:t>
            </a:r>
            <a:r>
              <a:rPr lang="en-GB" sz="4200" dirty="0">
                <a:ea typeface="Calibri Light"/>
                <a:cs typeface="Calibri Light"/>
              </a:rPr>
              <a:t> have a role in addressing environmental problems?</a:t>
            </a:r>
            <a:endParaRPr lang="en-GB" sz="4200" dirty="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C80C9B9-217D-1C6D-875A-4C1B5F58FDE3}"/>
              </a:ext>
            </a:extLst>
          </p:cNvPr>
          <p:cNvSpPr>
            <a:spLocks noGrp="1"/>
          </p:cNvSpPr>
          <p:nvPr>
            <p:ph idx="1"/>
          </p:nvPr>
        </p:nvSpPr>
        <p:spPr>
          <a:xfrm>
            <a:off x="838200" y="1929384"/>
            <a:ext cx="10515600" cy="4251960"/>
          </a:xfrm>
        </p:spPr>
        <p:txBody>
          <a:bodyPr vert="horz" lIns="91440" tIns="45720" rIns="91440" bIns="45720" rtlCol="0" anchor="t">
            <a:normAutofit/>
          </a:bodyPr>
          <a:lstStyle/>
          <a:p>
            <a:pPr>
              <a:buFont typeface="Wingdings" panose="020B0604020202020204" pitchFamily="34" charset="0"/>
              <a:buChar char="ü"/>
            </a:pPr>
            <a:r>
              <a:rPr lang="en-GB" sz="2200" dirty="0">
                <a:ea typeface="Calibri"/>
                <a:cs typeface="Calibri"/>
              </a:rPr>
              <a:t>Why should the </a:t>
            </a:r>
            <a:r>
              <a:rPr lang="en-GB" sz="2200" b="1" dirty="0">
                <a:ea typeface="Calibri"/>
                <a:cs typeface="Calibri"/>
              </a:rPr>
              <a:t>state regulate the environment?</a:t>
            </a:r>
            <a:endParaRPr lang="it-IT" sz="2200" b="1">
              <a:ea typeface="Calibri"/>
              <a:cs typeface="Calibri"/>
            </a:endParaRPr>
          </a:p>
          <a:p>
            <a:pPr marL="0" indent="0">
              <a:buNone/>
            </a:pPr>
            <a:r>
              <a:rPr lang="en-GB" sz="2200" dirty="0">
                <a:ea typeface="Calibri"/>
                <a:cs typeface="Calibri"/>
              </a:rPr>
              <a:t>Environmental law literatures gives at </a:t>
            </a:r>
            <a:r>
              <a:rPr lang="en-GB" sz="2200" b="1" dirty="0">
                <a:ea typeface="Calibri"/>
                <a:cs typeface="Calibri"/>
              </a:rPr>
              <a:t>least three different answers </a:t>
            </a:r>
            <a:r>
              <a:rPr lang="en-GB" sz="2200" dirty="0">
                <a:ea typeface="Calibri"/>
                <a:cs typeface="Calibri"/>
              </a:rPr>
              <a:t>to these questions:</a:t>
            </a:r>
          </a:p>
          <a:p>
            <a:pPr>
              <a:buFont typeface="Wingdings" panose="020B0604020202020204" pitchFamily="34" charset="0"/>
              <a:buChar char="ü"/>
            </a:pPr>
            <a:r>
              <a:rPr lang="en-GB" sz="2200" dirty="0">
                <a:ea typeface="Calibri"/>
                <a:cs typeface="Calibri"/>
              </a:rPr>
              <a:t>We need the environmental regulation </a:t>
            </a:r>
            <a:r>
              <a:rPr lang="en-GB" sz="2200" b="1" dirty="0">
                <a:ea typeface="Calibri"/>
                <a:cs typeface="Calibri"/>
              </a:rPr>
              <a:t>because of market failure</a:t>
            </a:r>
            <a:r>
              <a:rPr lang="en-GB" sz="2200" dirty="0">
                <a:ea typeface="Calibri"/>
                <a:cs typeface="Calibri"/>
              </a:rPr>
              <a:t> particularly the failure of the market to </a:t>
            </a:r>
            <a:r>
              <a:rPr lang="en-GB" sz="2200" b="1" dirty="0">
                <a:ea typeface="Calibri"/>
                <a:cs typeface="Calibri"/>
              </a:rPr>
              <a:t>price environmental costs. </a:t>
            </a:r>
          </a:p>
          <a:p>
            <a:pPr marL="0" indent="0">
              <a:buNone/>
            </a:pPr>
            <a:endParaRPr lang="en-GB" sz="2200" dirty="0">
              <a:ea typeface="Calibri"/>
              <a:cs typeface="Calibri"/>
            </a:endParaRPr>
          </a:p>
          <a:p>
            <a:pPr marL="0" indent="0" algn="just">
              <a:buFont typeface="Wingdings" panose="020B0604020202020204" pitchFamily="34" charset="0"/>
              <a:buNone/>
            </a:pPr>
            <a:r>
              <a:rPr lang="en-GB" sz="2200" dirty="0">
                <a:ea typeface="Calibri"/>
                <a:cs typeface="Calibri"/>
              </a:rPr>
              <a:t>Environmental regulation as solution to the problem of failing to properly price externalities is an attractive theory for those that value the environment in </a:t>
            </a:r>
            <a:r>
              <a:rPr lang="en-GB" sz="2200" dirty="0" err="1">
                <a:ea typeface="Calibri"/>
                <a:cs typeface="Calibri"/>
              </a:rPr>
              <a:t>anthopocentric</a:t>
            </a:r>
            <a:r>
              <a:rPr lang="en-GB" sz="2200" dirty="0">
                <a:ea typeface="Calibri"/>
                <a:cs typeface="Calibri"/>
              </a:rPr>
              <a:t> financial terms</a:t>
            </a:r>
            <a:r>
              <a:rPr lang="en-GB" sz="2200" b="1" dirty="0">
                <a:ea typeface="Calibri"/>
                <a:cs typeface="Calibri"/>
              </a:rPr>
              <a:t>.</a:t>
            </a:r>
            <a:endParaRPr lang="en-GB" b="1" dirty="0">
              <a:ea typeface="Calibri"/>
              <a:cs typeface="Calibri"/>
            </a:endParaRPr>
          </a:p>
        </p:txBody>
      </p:sp>
    </p:spTree>
    <p:extLst>
      <p:ext uri="{BB962C8B-B14F-4D97-AF65-F5344CB8AC3E}">
        <p14:creationId xmlns:p14="http://schemas.microsoft.com/office/powerpoint/2010/main" val="192443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1316AB-9009-F6DA-AD3E-9DE1923078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0AFBD9E-F946-89C8-C9E9-A7F637B8F557}"/>
              </a:ext>
            </a:extLst>
          </p:cNvPr>
          <p:cNvSpPr>
            <a:spLocks noGrp="1"/>
          </p:cNvSpPr>
          <p:nvPr>
            <p:ph type="title"/>
          </p:nvPr>
        </p:nvSpPr>
        <p:spPr>
          <a:xfrm>
            <a:off x="838200" y="365125"/>
            <a:ext cx="10515600" cy="1325563"/>
          </a:xfrm>
        </p:spPr>
        <p:txBody>
          <a:bodyPr>
            <a:normAutofit/>
          </a:bodyPr>
          <a:lstStyle/>
          <a:p>
            <a:r>
              <a:rPr lang="en-GB" sz="4200">
                <a:ea typeface="Calibri Light"/>
                <a:cs typeface="Calibri Light"/>
              </a:rPr>
              <a:t>Why does the state have a role in addressing environmental problems?</a:t>
            </a:r>
            <a:endParaRPr lang="en-GB"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07A3706-0A97-2881-C231-FDB5CC0FEBB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sz="2200" dirty="0">
                <a:ea typeface="Calibri"/>
                <a:cs typeface="Calibri"/>
              </a:rPr>
              <a:t>Why should the state regulate the environment?</a:t>
            </a:r>
            <a:endParaRPr lang="it-IT" sz="2200" dirty="0">
              <a:ea typeface="Calibri" panose="020F0502020204030204"/>
              <a:cs typeface="Calibri" panose="020F0502020204030204"/>
            </a:endParaRPr>
          </a:p>
          <a:p>
            <a:pPr marL="0" indent="0">
              <a:buNone/>
            </a:pPr>
            <a:endParaRPr lang="en-GB" dirty="0">
              <a:ea typeface="Calibri"/>
              <a:cs typeface="Calibri"/>
            </a:endParaRPr>
          </a:p>
          <a:p>
            <a:pPr>
              <a:buFont typeface="Wingdings" panose="020B0604020202020204" pitchFamily="34" charset="0"/>
              <a:buChar char="ü"/>
            </a:pPr>
            <a:r>
              <a:rPr lang="en-GB" dirty="0">
                <a:ea typeface="Calibri"/>
                <a:cs typeface="Calibri"/>
              </a:rPr>
              <a:t>A second related but distinct reason given for the environmental regulation by the state is </a:t>
            </a:r>
            <a:r>
              <a:rPr lang="en-GB" b="1" dirty="0">
                <a:ea typeface="Calibri"/>
                <a:cs typeface="Calibri"/>
              </a:rPr>
              <a:t>the failure of tort law to compensate properly for environmental damage</a:t>
            </a:r>
            <a:r>
              <a:rPr lang="en-GB" dirty="0">
                <a:ea typeface="Calibri"/>
                <a:cs typeface="Calibri"/>
              </a:rPr>
              <a:t>.</a:t>
            </a:r>
          </a:p>
          <a:p>
            <a:pPr>
              <a:buFont typeface="Wingdings" panose="020B0604020202020204" pitchFamily="34" charset="0"/>
              <a:buChar char="ü"/>
            </a:pPr>
            <a:r>
              <a:rPr lang="en-GB" dirty="0">
                <a:ea typeface="Calibri"/>
                <a:cs typeface="Calibri"/>
              </a:rPr>
              <a:t>The third and final justification for the role of the state in regulating environmental issues is an </a:t>
            </a:r>
            <a:r>
              <a:rPr lang="en-GB" b="1" dirty="0">
                <a:ea typeface="Calibri"/>
                <a:cs typeface="Calibri"/>
              </a:rPr>
              <a:t>ethical democratic one</a:t>
            </a:r>
            <a:r>
              <a:rPr lang="en-GB" dirty="0">
                <a:ea typeface="Calibri"/>
                <a:cs typeface="Calibri"/>
              </a:rPr>
              <a:t>.</a:t>
            </a:r>
          </a:p>
        </p:txBody>
      </p:sp>
    </p:spTree>
    <p:extLst>
      <p:ext uri="{BB962C8B-B14F-4D97-AF65-F5344CB8AC3E}">
        <p14:creationId xmlns:p14="http://schemas.microsoft.com/office/powerpoint/2010/main" val="180125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B9308A95-6DFC-EBB6-9E69-038008DE2F9D}"/>
              </a:ext>
            </a:extLst>
          </p:cNvPr>
          <p:cNvPicPr>
            <a:picLocks noChangeAspect="1"/>
          </p:cNvPicPr>
          <p:nvPr/>
        </p:nvPicPr>
        <p:blipFill rotWithShape="1">
          <a:blip r:embed="rId2"/>
          <a:srcRect l="12710" r="34635"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DED08B-4A9C-8376-7D40-A0BA864F49E9}"/>
              </a:ext>
            </a:extLst>
          </p:cNvPr>
          <p:cNvSpPr>
            <a:spLocks noGrp="1"/>
          </p:cNvSpPr>
          <p:nvPr>
            <p:ph type="title"/>
          </p:nvPr>
        </p:nvSpPr>
        <p:spPr>
          <a:xfrm>
            <a:off x="6115317" y="405685"/>
            <a:ext cx="5464968" cy="1559301"/>
          </a:xfrm>
        </p:spPr>
        <p:txBody>
          <a:bodyPr>
            <a:normAutofit/>
          </a:bodyPr>
          <a:lstStyle/>
          <a:p>
            <a:pPr algn="ctr"/>
            <a:r>
              <a:rPr lang="it-IT" sz="4000" b="1" dirty="0">
                <a:ea typeface="Calibri Light"/>
                <a:cs typeface="Calibri Light"/>
              </a:rPr>
              <a:t>A </a:t>
            </a:r>
            <a:r>
              <a:rPr lang="it-IT" sz="4000" b="1" err="1">
                <a:ea typeface="Calibri Light"/>
                <a:cs typeface="Calibri Light"/>
              </a:rPr>
              <a:t>descriptive</a:t>
            </a:r>
            <a:r>
              <a:rPr lang="it-IT" sz="4000" b="1" dirty="0">
                <a:ea typeface="Calibri Light"/>
                <a:cs typeface="Calibri Light"/>
              </a:rPr>
              <a:t> </a:t>
            </a:r>
            <a:r>
              <a:rPr lang="it-IT" sz="4000" b="1" err="1">
                <a:ea typeface="Calibri Light"/>
                <a:cs typeface="Calibri Light"/>
              </a:rPr>
              <a:t>definition</a:t>
            </a:r>
            <a:endParaRPr lang="it-IT" sz="4000" b="1">
              <a:ea typeface="Calibri Light"/>
              <a:cs typeface="Calibri Light"/>
            </a:endParaRPr>
          </a:p>
        </p:txBody>
      </p:sp>
      <p:sp>
        <p:nvSpPr>
          <p:cNvPr id="3" name="Segnaposto contenuto 2">
            <a:extLst>
              <a:ext uri="{FF2B5EF4-FFF2-40B4-BE49-F238E27FC236}">
                <a16:creationId xmlns:a16="http://schemas.microsoft.com/office/drawing/2014/main" id="{9EF9B1A8-73F9-6820-7C83-D357DE84E500}"/>
              </a:ext>
            </a:extLst>
          </p:cNvPr>
          <p:cNvSpPr>
            <a:spLocks noGrp="1"/>
          </p:cNvSpPr>
          <p:nvPr>
            <p:ph idx="1"/>
          </p:nvPr>
        </p:nvSpPr>
        <p:spPr>
          <a:xfrm>
            <a:off x="6096267" y="1847850"/>
            <a:ext cx="5266390" cy="4316028"/>
          </a:xfrm>
        </p:spPr>
        <p:txBody>
          <a:bodyPr vert="horz" lIns="91440" tIns="45720" rIns="91440" bIns="45720" rtlCol="0" anchor="ctr">
            <a:normAutofit/>
          </a:bodyPr>
          <a:lstStyle/>
          <a:p>
            <a:pPr algn="ctr"/>
            <a:r>
              <a:rPr lang="it-IT" dirty="0">
                <a:ea typeface="Calibri"/>
                <a:cs typeface="Calibri"/>
              </a:rPr>
              <a:t>One </a:t>
            </a:r>
            <a:r>
              <a:rPr lang="it-IT" err="1">
                <a:ea typeface="Calibri"/>
                <a:cs typeface="Calibri"/>
              </a:rPr>
              <a:t>approach</a:t>
            </a:r>
            <a:r>
              <a:rPr lang="it-IT" dirty="0">
                <a:ea typeface="Calibri"/>
                <a:cs typeface="Calibri"/>
              </a:rPr>
              <a:t> to </a:t>
            </a:r>
            <a:r>
              <a:rPr lang="it-IT" err="1">
                <a:ea typeface="Calibri"/>
                <a:cs typeface="Calibri"/>
              </a:rPr>
              <a:t>defining</a:t>
            </a:r>
            <a:r>
              <a:rPr lang="it-IT" dirty="0">
                <a:ea typeface="Calibri"/>
                <a:cs typeface="Calibri"/>
              </a:rPr>
              <a:t>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a:t>
            </a:r>
            <a:r>
              <a:rPr lang="it-IT" err="1">
                <a:ea typeface="Calibri"/>
                <a:cs typeface="Calibri"/>
              </a:rPr>
              <a:t>is</a:t>
            </a:r>
            <a:r>
              <a:rPr lang="it-IT" dirty="0">
                <a:ea typeface="Calibri"/>
                <a:cs typeface="Calibri"/>
              </a:rPr>
              <a:t> to equate </a:t>
            </a:r>
            <a:r>
              <a:rPr lang="it-IT" err="1">
                <a:ea typeface="Calibri"/>
                <a:cs typeface="Calibri"/>
              </a:rPr>
              <a:t>it</a:t>
            </a:r>
            <a:r>
              <a:rPr lang="it-IT" dirty="0">
                <a:ea typeface="Calibri"/>
                <a:cs typeface="Calibri"/>
              </a:rPr>
              <a:t> with the </a:t>
            </a:r>
            <a:r>
              <a:rPr lang="it-IT" err="1">
                <a:ea typeface="Calibri"/>
                <a:cs typeface="Calibri"/>
              </a:rPr>
              <a:t>laws</a:t>
            </a:r>
            <a:r>
              <a:rPr lang="it-IT" dirty="0">
                <a:ea typeface="Calibri"/>
                <a:cs typeface="Calibri"/>
              </a:rPr>
              <a:t> </a:t>
            </a:r>
            <a:r>
              <a:rPr lang="it-IT" err="1">
                <a:ea typeface="Calibri"/>
                <a:cs typeface="Calibri"/>
              </a:rPr>
              <a:t>relating</a:t>
            </a:r>
            <a:r>
              <a:rPr lang="it-IT" dirty="0">
                <a:ea typeface="Calibri"/>
                <a:cs typeface="Calibri"/>
              </a:rPr>
              <a:t> to </a:t>
            </a:r>
            <a:r>
              <a:rPr lang="it-IT" err="1">
                <a:ea typeface="Calibri"/>
                <a:cs typeface="Calibri"/>
              </a:rPr>
              <a:t>environmentale</a:t>
            </a:r>
            <a:r>
              <a:rPr lang="it-IT" dirty="0">
                <a:ea typeface="Calibri"/>
                <a:cs typeface="Calibri"/>
              </a:rPr>
              <a:t> </a:t>
            </a:r>
            <a:r>
              <a:rPr lang="it-IT" err="1">
                <a:ea typeface="Calibri"/>
                <a:cs typeface="Calibri"/>
              </a:rPr>
              <a:t>protection</a:t>
            </a:r>
            <a:r>
              <a:rPr lang="it-IT" dirty="0">
                <a:ea typeface="Calibri"/>
                <a:cs typeface="Calibri"/>
              </a:rPr>
              <a:t> </a:t>
            </a:r>
            <a:r>
              <a:rPr lang="it-IT" err="1">
                <a:ea typeface="Calibri"/>
                <a:cs typeface="Calibri"/>
              </a:rPr>
              <a:t>that</a:t>
            </a:r>
            <a:r>
              <a:rPr lang="it-IT" dirty="0">
                <a:ea typeface="Calibri"/>
                <a:cs typeface="Calibri"/>
              </a:rPr>
              <a:t> </a:t>
            </a:r>
            <a:r>
              <a:rPr lang="it-IT" err="1">
                <a:ea typeface="Calibri"/>
                <a:cs typeface="Calibri"/>
              </a:rPr>
              <a:t>exist</a:t>
            </a:r>
            <a:r>
              <a:rPr lang="it-IT" dirty="0">
                <a:ea typeface="Calibri"/>
                <a:cs typeface="Calibri"/>
              </a:rPr>
              <a:t> in a </a:t>
            </a:r>
            <a:r>
              <a:rPr lang="it-IT" err="1">
                <a:ea typeface="Calibri"/>
                <a:cs typeface="Calibri"/>
              </a:rPr>
              <a:t>particular</a:t>
            </a:r>
            <a:r>
              <a:rPr lang="it-IT" dirty="0">
                <a:ea typeface="Calibri"/>
                <a:cs typeface="Calibri"/>
              </a:rPr>
              <a:t> </a:t>
            </a:r>
            <a:r>
              <a:rPr lang="it-IT" err="1">
                <a:ea typeface="Calibri"/>
                <a:cs typeface="Calibri"/>
              </a:rPr>
              <a:t>jurisdiction</a:t>
            </a:r>
            <a:r>
              <a:rPr lang="it-IT" dirty="0">
                <a:ea typeface="Calibri"/>
                <a:cs typeface="Calibri"/>
              </a:rPr>
              <a:t>.       </a:t>
            </a:r>
            <a:endParaRPr lang="it-IT" b="1">
              <a:ea typeface="Calibri"/>
              <a:cs typeface="Calibri"/>
            </a:endParaRPr>
          </a:p>
          <a:p>
            <a:pPr algn="ctr"/>
            <a:r>
              <a:rPr lang="it-IT" b="1" dirty="0">
                <a:ea typeface="Calibri"/>
                <a:cs typeface="Calibri"/>
              </a:rPr>
              <a:t>PURELY DESCRIPTIVE DEFINITION</a:t>
            </a:r>
          </a:p>
        </p:txBody>
      </p:sp>
    </p:spTree>
    <p:extLst>
      <p:ext uri="{BB962C8B-B14F-4D97-AF65-F5344CB8AC3E}">
        <p14:creationId xmlns:p14="http://schemas.microsoft.com/office/powerpoint/2010/main" val="82307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D95917-7EA7-9876-743D-49000D044F9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DC81E6B-E9A9-FC6A-FFFD-EE205A92752E}"/>
              </a:ext>
            </a:extLst>
          </p:cNvPr>
          <p:cNvSpPr>
            <a:spLocks noGrp="1"/>
          </p:cNvSpPr>
          <p:nvPr>
            <p:ph type="title"/>
          </p:nvPr>
        </p:nvSpPr>
        <p:spPr>
          <a:xfrm>
            <a:off x="838200" y="365125"/>
            <a:ext cx="10515600" cy="1325563"/>
          </a:xfrm>
        </p:spPr>
        <p:txBody>
          <a:bodyPr>
            <a:normAutofit/>
          </a:bodyPr>
          <a:lstStyle/>
          <a:p>
            <a:r>
              <a:rPr lang="en-GB" sz="4200">
                <a:ea typeface="Calibri Light"/>
                <a:cs typeface="Calibri Light"/>
              </a:rPr>
              <a:t>Why does the state have a role in addressing environmental problems?</a:t>
            </a:r>
            <a:endParaRPr lang="en-GB"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DB205E1-6BCB-3E75-022E-8A18521A3C32}"/>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GB" sz="2200" dirty="0">
                <a:ea typeface="Calibri"/>
                <a:cs typeface="Calibri"/>
              </a:rPr>
              <a:t>There is </a:t>
            </a:r>
            <a:r>
              <a:rPr lang="en-GB" sz="2200" b="1" dirty="0">
                <a:ea typeface="Calibri"/>
                <a:cs typeface="Calibri"/>
              </a:rPr>
              <a:t>no agreement why</a:t>
            </a:r>
            <a:r>
              <a:rPr lang="en-GB" sz="2200" dirty="0">
                <a:ea typeface="Calibri"/>
                <a:cs typeface="Calibri"/>
              </a:rPr>
              <a:t> the state should have a role to play environmental decision-making. </a:t>
            </a:r>
          </a:p>
          <a:p>
            <a:pPr marL="0" indent="0">
              <a:buNone/>
            </a:pPr>
            <a:r>
              <a:rPr lang="en-GB" sz="2200" dirty="0">
                <a:ea typeface="Calibri"/>
                <a:cs typeface="Calibri"/>
              </a:rPr>
              <a:t>There are </a:t>
            </a:r>
            <a:r>
              <a:rPr lang="en-GB" sz="2200" b="1" dirty="0">
                <a:ea typeface="Calibri"/>
                <a:cs typeface="Calibri"/>
              </a:rPr>
              <a:t>two main implications:</a:t>
            </a:r>
          </a:p>
          <a:p>
            <a:pPr marL="0" indent="0">
              <a:buNone/>
            </a:pPr>
            <a:r>
              <a:rPr lang="en-GB" sz="2400" dirty="0">
                <a:ea typeface="Calibri"/>
                <a:cs typeface="Calibri"/>
              </a:rPr>
              <a:t>The most significant implication of the role of the state for environmental law is that the body of environmental law is a form of public law --&gt; in other words </a:t>
            </a:r>
            <a:r>
              <a:rPr lang="en-GB" sz="2400" b="1" dirty="0">
                <a:ea typeface="Calibri"/>
                <a:cs typeface="Calibri"/>
              </a:rPr>
              <a:t>much environmental law is concerned with reviewing how public decision makers act</a:t>
            </a:r>
            <a:r>
              <a:rPr lang="en-GB" sz="2400" dirty="0">
                <a:ea typeface="Calibri"/>
                <a:cs typeface="Calibri"/>
              </a:rPr>
              <a:t> in relation to the environment and in particular administrative decision makers</a:t>
            </a:r>
            <a:endParaRPr lang="en-GB" sz="2400"/>
          </a:p>
          <a:p>
            <a:pPr marL="0" indent="0">
              <a:buNone/>
            </a:pPr>
            <a:endParaRPr lang="en-GB" sz="2200">
              <a:ea typeface="Calibri"/>
              <a:cs typeface="Calibri"/>
            </a:endParaRPr>
          </a:p>
        </p:txBody>
      </p:sp>
    </p:spTree>
    <p:extLst>
      <p:ext uri="{BB962C8B-B14F-4D97-AF65-F5344CB8AC3E}">
        <p14:creationId xmlns:p14="http://schemas.microsoft.com/office/powerpoint/2010/main" val="138430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59BA3F-4C0E-E2E7-BA1F-BB6CFBE4303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9A89CA-1E00-40E7-1D12-DF8BD5E566A8}"/>
              </a:ext>
            </a:extLst>
          </p:cNvPr>
          <p:cNvSpPr>
            <a:spLocks noGrp="1"/>
          </p:cNvSpPr>
          <p:nvPr>
            <p:ph type="title"/>
          </p:nvPr>
        </p:nvSpPr>
        <p:spPr>
          <a:xfrm>
            <a:off x="838200" y="365125"/>
            <a:ext cx="10515600" cy="1325563"/>
          </a:xfrm>
        </p:spPr>
        <p:txBody>
          <a:bodyPr>
            <a:normAutofit/>
          </a:bodyPr>
          <a:lstStyle/>
          <a:p>
            <a:r>
              <a:rPr lang="en-GB" sz="4200">
                <a:ea typeface="Calibri Light"/>
                <a:cs typeface="Calibri Light"/>
              </a:rPr>
              <a:t>Why does the state have a role in addressing environmental problems?</a:t>
            </a:r>
            <a:endParaRPr lang="en-GB"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55B39BC-AB4B-9823-B204-59E09CE56C2B}"/>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GB" dirty="0">
              <a:ea typeface="Calibri"/>
              <a:cs typeface="Calibri"/>
            </a:endParaRPr>
          </a:p>
          <a:p>
            <a:pPr marL="0" indent="0">
              <a:buNone/>
            </a:pPr>
            <a:r>
              <a:rPr lang="en-GB" dirty="0">
                <a:ea typeface="Calibri"/>
                <a:cs typeface="Calibri"/>
              </a:rPr>
              <a:t>Much environmental law addresses issues arising because of the controversial role of the state. </a:t>
            </a:r>
          </a:p>
          <a:p>
            <a:pPr marL="0" indent="0">
              <a:buNone/>
            </a:pPr>
            <a:r>
              <a:rPr lang="en-GB" dirty="0">
                <a:ea typeface="Calibri"/>
                <a:cs typeface="Calibri"/>
              </a:rPr>
              <a:t>The role of the state is controversial in that there exist different reasons for the state's role in environmental regulation; </a:t>
            </a:r>
            <a:endParaRPr lang="en-GB" b="1">
              <a:ea typeface="Calibri"/>
              <a:cs typeface="Calibri"/>
            </a:endParaRPr>
          </a:p>
          <a:p>
            <a:pPr marL="0" indent="0">
              <a:buNone/>
            </a:pPr>
            <a:r>
              <a:rPr lang="en-GB" dirty="0">
                <a:ea typeface="Calibri"/>
                <a:cs typeface="Calibri"/>
              </a:rPr>
              <a:t>The state is seen </a:t>
            </a:r>
            <a:r>
              <a:rPr lang="en-GB" b="1" dirty="0">
                <a:ea typeface="Calibri"/>
                <a:cs typeface="Calibri"/>
              </a:rPr>
              <a:t>as both the problem and the solution in relation to environmental problems. </a:t>
            </a:r>
          </a:p>
        </p:txBody>
      </p:sp>
    </p:spTree>
    <p:extLst>
      <p:ext uri="{BB962C8B-B14F-4D97-AF65-F5344CB8AC3E}">
        <p14:creationId xmlns:p14="http://schemas.microsoft.com/office/powerpoint/2010/main" val="120540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FF6F8CB3-5EAB-861A-23CE-898C442A901C}"/>
              </a:ext>
            </a:extLst>
          </p:cNvPr>
          <p:cNvSpPr>
            <a:spLocks noGrp="1"/>
          </p:cNvSpPr>
          <p:nvPr>
            <p:ph type="title"/>
          </p:nvPr>
        </p:nvSpPr>
        <p:spPr>
          <a:xfrm>
            <a:off x="838200" y="401221"/>
            <a:ext cx="10515600" cy="1348065"/>
          </a:xfrm>
          <a:solidFill>
            <a:schemeClr val="accent6">
              <a:lumMod val="75000"/>
            </a:schemeClr>
          </a:solidFill>
        </p:spPr>
        <p:txBody>
          <a:bodyPr>
            <a:normAutofit/>
          </a:bodyPr>
          <a:lstStyle/>
          <a:p>
            <a:r>
              <a:rPr lang="it-IT" sz="5400">
                <a:solidFill>
                  <a:srgbClr val="FFFFFF"/>
                </a:solidFill>
                <a:ea typeface="Calibri Light"/>
                <a:cs typeface="Calibri Light"/>
              </a:rPr>
              <a:t>Public law</a:t>
            </a:r>
            <a:endParaRPr lang="it-IT" sz="5400">
              <a:solidFill>
                <a:srgbClr val="FFFFFF"/>
              </a:solidFill>
            </a:endParaRPr>
          </a:p>
        </p:txBody>
      </p:sp>
      <p:sp>
        <p:nvSpPr>
          <p:cNvPr id="3" name="Segnaposto contenuto 2">
            <a:extLst>
              <a:ext uri="{FF2B5EF4-FFF2-40B4-BE49-F238E27FC236}">
                <a16:creationId xmlns:a16="http://schemas.microsoft.com/office/drawing/2014/main" id="{EC9FB52A-EF87-55E5-81A6-8BA95F1E7472}"/>
              </a:ext>
            </a:extLst>
          </p:cNvPr>
          <p:cNvSpPr>
            <a:spLocks noGrp="1"/>
          </p:cNvSpPr>
          <p:nvPr>
            <p:ph idx="1"/>
          </p:nvPr>
        </p:nvSpPr>
        <p:spPr>
          <a:xfrm>
            <a:off x="838200" y="2586789"/>
            <a:ext cx="10515600" cy="3590174"/>
          </a:xfrm>
        </p:spPr>
        <p:txBody>
          <a:bodyPr vert="horz" lIns="91440" tIns="45720" rIns="91440" bIns="45720" rtlCol="0" anchor="t">
            <a:normAutofit/>
          </a:bodyPr>
          <a:lstStyle/>
          <a:p>
            <a:r>
              <a:rPr lang="en-GB" dirty="0">
                <a:ea typeface="Calibri"/>
                <a:cs typeface="Calibri"/>
              </a:rPr>
              <a:t>Much environmental law is public law or more precisely </a:t>
            </a:r>
            <a:r>
              <a:rPr lang="en-GB" b="1" dirty="0">
                <a:ea typeface="Calibri"/>
                <a:cs typeface="Calibri"/>
              </a:rPr>
              <a:t>administrative law</a:t>
            </a:r>
            <a:r>
              <a:rPr lang="en-GB" dirty="0">
                <a:ea typeface="Calibri"/>
                <a:cs typeface="Calibri"/>
              </a:rPr>
              <a:t>. </a:t>
            </a:r>
            <a:endParaRPr lang="it-IT"/>
          </a:p>
          <a:p>
            <a:r>
              <a:rPr lang="en-GB" dirty="0">
                <a:ea typeface="Calibri"/>
                <a:cs typeface="Calibri"/>
              </a:rPr>
              <a:t>This is because much environmental law concerns public decision makers regulating and/or authorising activities relevant to Environmental Protection.</a:t>
            </a:r>
          </a:p>
        </p:txBody>
      </p:sp>
    </p:spTree>
    <p:extLst>
      <p:ext uri="{BB962C8B-B14F-4D97-AF65-F5344CB8AC3E}">
        <p14:creationId xmlns:p14="http://schemas.microsoft.com/office/powerpoint/2010/main" val="193916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8EB92-47B7-E0A2-487B-D6D2D3946A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E41CEC4-6F6A-DB61-D95C-4329F152AF84}"/>
              </a:ext>
            </a:extLst>
          </p:cNvPr>
          <p:cNvSpPr>
            <a:spLocks noGrp="1"/>
          </p:cNvSpPr>
          <p:nvPr>
            <p:ph type="title"/>
          </p:nvPr>
        </p:nvSpPr>
        <p:spPr>
          <a:xfrm>
            <a:off x="838200" y="365125"/>
            <a:ext cx="10515600" cy="1325563"/>
          </a:xfrm>
        </p:spPr>
        <p:txBody>
          <a:bodyPr>
            <a:normAutofit/>
          </a:bodyPr>
          <a:lstStyle/>
          <a:p>
            <a:r>
              <a:rPr lang="it-IT" dirty="0">
                <a:ea typeface="Calibri Light"/>
                <a:cs typeface="Calibri Light"/>
              </a:rPr>
              <a:t>The challenges of </a:t>
            </a:r>
            <a:r>
              <a:rPr lang="it-IT" dirty="0" err="1">
                <a:ea typeface="Calibri Light"/>
                <a:cs typeface="Calibri Light"/>
              </a:rPr>
              <a:t>environmental</a:t>
            </a:r>
            <a:r>
              <a:rPr lang="it-IT" dirty="0">
                <a:ea typeface="Calibri Light"/>
                <a:cs typeface="Calibri Light"/>
              </a:rPr>
              <a:t> </a:t>
            </a:r>
            <a:r>
              <a:rPr lang="it-IT" dirty="0" err="1">
                <a:ea typeface="Calibri Light"/>
                <a:cs typeface="Calibri Light"/>
              </a:rPr>
              <a:t>law</a:t>
            </a:r>
            <a:r>
              <a:rPr lang="it-IT" dirty="0">
                <a:ea typeface="Calibri Light"/>
                <a:cs typeface="Calibri Light"/>
              </a:rPr>
              <a:t> for public </a:t>
            </a:r>
            <a:r>
              <a:rPr lang="it-IT" dirty="0" err="1">
                <a:ea typeface="Calibri Light"/>
                <a:cs typeface="Calibri Light"/>
              </a:rPr>
              <a:t>law</a:t>
            </a:r>
            <a:endParaRPr lang="it-IT" dirty="0"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1B4C40F2-3143-20EF-11B4-447675699506}"/>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GB" dirty="0">
                <a:ea typeface="Calibri"/>
                <a:cs typeface="Calibri"/>
              </a:rPr>
              <a:t>Much environmental law is public law in the form of administrative law </a:t>
            </a:r>
            <a:r>
              <a:rPr lang="en-GB" b="1" dirty="0">
                <a:ea typeface="Calibri"/>
                <a:cs typeface="Calibri"/>
              </a:rPr>
              <a:t>for two reasons</a:t>
            </a:r>
            <a:r>
              <a:rPr lang="en-GB" dirty="0">
                <a:ea typeface="Calibri"/>
                <a:cs typeface="Calibri"/>
              </a:rPr>
              <a:t>:</a:t>
            </a:r>
            <a:endParaRPr lang="it-IT" dirty="0">
              <a:ea typeface="Calibri" panose="020F0502020204030204"/>
              <a:cs typeface="Calibri" panose="020F0502020204030204"/>
            </a:endParaRPr>
          </a:p>
          <a:p>
            <a:pPr marL="0" indent="0" algn="just">
              <a:buNone/>
            </a:pPr>
            <a:r>
              <a:rPr lang="en-GB" dirty="0">
                <a:ea typeface="Calibri"/>
                <a:cs typeface="Calibri"/>
              </a:rPr>
              <a:t>- the creation of environmental law required the setting up of </a:t>
            </a:r>
            <a:r>
              <a:rPr lang="en-GB" b="1" dirty="0">
                <a:ea typeface="Calibri"/>
                <a:cs typeface="Calibri"/>
              </a:rPr>
              <a:t>new public institutions </a:t>
            </a:r>
            <a:r>
              <a:rPr lang="en-GB" dirty="0">
                <a:ea typeface="Calibri"/>
                <a:cs typeface="Calibri"/>
              </a:rPr>
              <a:t>that could collect and assess </a:t>
            </a:r>
            <a:r>
              <a:rPr lang="en-GB" b="1" dirty="0">
                <a:ea typeface="Calibri"/>
                <a:cs typeface="Calibri"/>
              </a:rPr>
              <a:t>information</a:t>
            </a:r>
            <a:r>
              <a:rPr lang="en-GB" dirty="0">
                <a:ea typeface="Calibri"/>
                <a:cs typeface="Calibri"/>
              </a:rPr>
              <a:t> make decisions and enforce the law.</a:t>
            </a:r>
          </a:p>
          <a:p>
            <a:pPr marL="0" indent="0" algn="just">
              <a:buNone/>
            </a:pPr>
            <a:r>
              <a:rPr lang="en-GB" dirty="0">
                <a:ea typeface="Calibri"/>
                <a:cs typeface="Calibri"/>
              </a:rPr>
              <a:t>- given the need for </a:t>
            </a:r>
            <a:r>
              <a:rPr lang="en-GB" b="1" dirty="0">
                <a:ea typeface="Calibri"/>
                <a:cs typeface="Calibri"/>
              </a:rPr>
              <a:t>expertise</a:t>
            </a:r>
            <a:r>
              <a:rPr lang="en-GB" dirty="0">
                <a:ea typeface="Calibri"/>
                <a:cs typeface="Calibri"/>
              </a:rPr>
              <a:t> in carrying out these tasks, these institutions were created by legislators delegating discretion to executive institutions.</a:t>
            </a:r>
          </a:p>
        </p:txBody>
      </p:sp>
    </p:spTree>
    <p:extLst>
      <p:ext uri="{BB962C8B-B14F-4D97-AF65-F5344CB8AC3E}">
        <p14:creationId xmlns:p14="http://schemas.microsoft.com/office/powerpoint/2010/main" val="317615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1A4729CB-5C75-9C6B-9509-51366BD546F3}"/>
              </a:ext>
            </a:extLst>
          </p:cNvPr>
          <p:cNvSpPr>
            <a:spLocks noGrp="1"/>
          </p:cNvSpPr>
          <p:nvPr>
            <p:ph type="title"/>
          </p:nvPr>
        </p:nvSpPr>
        <p:spPr>
          <a:xfrm>
            <a:off x="838200" y="365125"/>
            <a:ext cx="10515600" cy="1325563"/>
          </a:xfrm>
        </p:spPr>
        <p:txBody>
          <a:bodyPr>
            <a:normAutofit/>
          </a:bodyPr>
          <a:lstStyle/>
          <a:p>
            <a:r>
              <a:rPr lang="it-IT" dirty="0">
                <a:ea typeface="Calibri Light"/>
                <a:cs typeface="Calibri Light"/>
              </a:rPr>
              <a:t>The challenges of </a:t>
            </a:r>
            <a:r>
              <a:rPr lang="it-IT" dirty="0" err="1">
                <a:ea typeface="Calibri Light"/>
                <a:cs typeface="Calibri Light"/>
              </a:rPr>
              <a:t>environmental</a:t>
            </a:r>
            <a:r>
              <a:rPr lang="it-IT" dirty="0">
                <a:ea typeface="Calibri Light"/>
                <a:cs typeface="Calibri Light"/>
              </a:rPr>
              <a:t> </a:t>
            </a:r>
            <a:r>
              <a:rPr lang="it-IT" dirty="0" err="1">
                <a:ea typeface="Calibri Light"/>
                <a:cs typeface="Calibri Light"/>
              </a:rPr>
              <a:t>law</a:t>
            </a:r>
            <a:r>
              <a:rPr lang="it-IT" dirty="0">
                <a:ea typeface="Calibri Light"/>
                <a:cs typeface="Calibri Light"/>
              </a:rPr>
              <a:t> for public </a:t>
            </a:r>
            <a:r>
              <a:rPr lang="it-IT" dirty="0" err="1">
                <a:ea typeface="Calibri Light"/>
                <a:cs typeface="Calibri Light"/>
              </a:rPr>
              <a:t>law</a:t>
            </a:r>
            <a:endParaRPr lang="it-IT" dirty="0" err="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AC239D58-D076-ABD3-B3E5-516EA5FD6C14}"/>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gn="just">
              <a:buNone/>
            </a:pPr>
            <a:r>
              <a:rPr lang="en-GB" dirty="0">
                <a:ea typeface="Calibri"/>
                <a:cs typeface="Calibri"/>
              </a:rPr>
              <a:t>As public law regimes, environmental law regimes create real </a:t>
            </a:r>
            <a:r>
              <a:rPr lang="en-GB" b="1" dirty="0">
                <a:ea typeface="Calibri"/>
                <a:cs typeface="Calibri"/>
              </a:rPr>
              <a:t>challenges for public law</a:t>
            </a:r>
            <a:r>
              <a:rPr lang="en-GB" dirty="0">
                <a:ea typeface="Calibri"/>
                <a:cs typeface="Calibri"/>
              </a:rPr>
              <a:t>. </a:t>
            </a:r>
            <a:endParaRPr lang="it-IT" dirty="0">
              <a:ea typeface="Calibri"/>
              <a:cs typeface="Calibri"/>
            </a:endParaRPr>
          </a:p>
          <a:p>
            <a:pPr marL="0" indent="0" algn="just">
              <a:buNone/>
            </a:pPr>
            <a:r>
              <a:rPr lang="en-GB" dirty="0">
                <a:ea typeface="Calibri"/>
                <a:cs typeface="Calibri"/>
              </a:rPr>
              <a:t>This is for many reasons but </a:t>
            </a:r>
            <a:r>
              <a:rPr lang="en-GB" b="1" dirty="0">
                <a:ea typeface="Calibri"/>
                <a:cs typeface="Calibri"/>
              </a:rPr>
              <a:t>two are particularly important to note</a:t>
            </a:r>
            <a:r>
              <a:rPr lang="en-GB" dirty="0">
                <a:ea typeface="Calibri"/>
                <a:cs typeface="Calibri"/>
              </a:rPr>
              <a:t>:</a:t>
            </a:r>
            <a:endParaRPr lang="it-IT" dirty="0">
              <a:ea typeface="Calibri" panose="020F0502020204030204"/>
              <a:cs typeface="Calibri" panose="020F0502020204030204"/>
            </a:endParaRPr>
          </a:p>
          <a:p>
            <a:pPr marL="514350" indent="-514350">
              <a:buAutoNum type="arabicPeriod"/>
            </a:pPr>
            <a:r>
              <a:rPr lang="en-GB" dirty="0">
                <a:ea typeface="Calibri"/>
                <a:cs typeface="Calibri"/>
              </a:rPr>
              <a:t>The </a:t>
            </a:r>
            <a:r>
              <a:rPr lang="en-GB" b="1" dirty="0">
                <a:ea typeface="Calibri"/>
                <a:cs typeface="Calibri"/>
              </a:rPr>
              <a:t>novel nature of interests</a:t>
            </a:r>
            <a:r>
              <a:rPr lang="en-GB" dirty="0">
                <a:ea typeface="Calibri"/>
                <a:cs typeface="Calibri"/>
              </a:rPr>
              <a:t> in environmental law (and the related issue of </a:t>
            </a:r>
            <a:r>
              <a:rPr lang="en-GB" b="1" dirty="0">
                <a:ea typeface="Calibri"/>
                <a:cs typeface="Calibri"/>
              </a:rPr>
              <a:t>participation</a:t>
            </a:r>
            <a:r>
              <a:rPr lang="en-GB" dirty="0">
                <a:ea typeface="Calibri"/>
                <a:cs typeface="Calibri"/>
              </a:rPr>
              <a:t>).</a:t>
            </a:r>
          </a:p>
          <a:p>
            <a:pPr marL="514350" indent="-514350">
              <a:buAutoNum type="arabicPeriod"/>
            </a:pPr>
            <a:r>
              <a:rPr lang="en-GB" dirty="0">
                <a:ea typeface="Calibri"/>
                <a:cs typeface="Calibri"/>
              </a:rPr>
              <a:t>The </a:t>
            </a:r>
            <a:r>
              <a:rPr lang="en-GB" b="1" dirty="0">
                <a:ea typeface="Calibri"/>
                <a:cs typeface="Calibri"/>
              </a:rPr>
              <a:t>need for considerable amounts of information and expertise</a:t>
            </a:r>
            <a:r>
              <a:rPr lang="en-GB" dirty="0">
                <a:ea typeface="Calibri"/>
                <a:cs typeface="Calibri"/>
              </a:rPr>
              <a:t> in environmental decision-making.</a:t>
            </a:r>
          </a:p>
          <a:p>
            <a:pPr marL="514350" indent="-514350">
              <a:buAutoNum type="arabicPeriod"/>
            </a:pPr>
            <a:endParaRPr lang="en-GB" dirty="0">
              <a:ea typeface="Calibri"/>
              <a:cs typeface="Calibri"/>
            </a:endParaRPr>
          </a:p>
        </p:txBody>
      </p:sp>
    </p:spTree>
    <p:extLst>
      <p:ext uri="{BB962C8B-B14F-4D97-AF65-F5344CB8AC3E}">
        <p14:creationId xmlns:p14="http://schemas.microsoft.com/office/powerpoint/2010/main" val="3704957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een and dry land">
            <a:extLst>
              <a:ext uri="{FF2B5EF4-FFF2-40B4-BE49-F238E27FC236}">
                <a16:creationId xmlns:a16="http://schemas.microsoft.com/office/drawing/2014/main" id="{7F712B63-FD13-C752-49A8-34F39ADDE7BC}"/>
              </a:ext>
            </a:extLst>
          </p:cNvPr>
          <p:cNvPicPr>
            <a:picLocks noChangeAspect="1"/>
          </p:cNvPicPr>
          <p:nvPr/>
        </p:nvPicPr>
        <p:blipFill>
          <a:blip r:embed="rId2"/>
          <a:stretch>
            <a:fillRect/>
          </a:stretch>
        </p:blipFill>
        <p:spPr>
          <a:xfrm>
            <a:off x="7069760" y="4371914"/>
            <a:ext cx="5122239" cy="2486086"/>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8957E16-991C-6C5B-EDEF-E002059BB6E8}"/>
              </a:ext>
            </a:extLst>
          </p:cNvPr>
          <p:cNvSpPr>
            <a:spLocks noGrp="1"/>
          </p:cNvSpPr>
          <p:nvPr>
            <p:ph type="title"/>
          </p:nvPr>
        </p:nvSpPr>
        <p:spPr>
          <a:xfrm>
            <a:off x="838200" y="365125"/>
            <a:ext cx="10515599" cy="1325563"/>
          </a:xfrm>
        </p:spPr>
        <p:txBody>
          <a:bodyPr>
            <a:normAutofit/>
          </a:bodyPr>
          <a:lstStyle/>
          <a:p>
            <a:r>
              <a:rPr lang="en-US" dirty="0">
                <a:ea typeface="Calibri Light"/>
                <a:cs typeface="Calibri Light"/>
              </a:rPr>
              <a:t>The nature of interests in environmental problems</a:t>
            </a:r>
            <a:endParaRPr lang="it-IT" dirty="0">
              <a:ea typeface="Calibri Light" panose="020F0302020204030204"/>
              <a:cs typeface="Calibri Light" panose="020F0302020204030204"/>
            </a:endParaRPr>
          </a:p>
        </p:txBody>
      </p:sp>
      <p:sp>
        <p:nvSpPr>
          <p:cNvPr id="3" name="Segnaposto contenuto 2">
            <a:extLst>
              <a:ext uri="{FF2B5EF4-FFF2-40B4-BE49-F238E27FC236}">
                <a16:creationId xmlns:a16="http://schemas.microsoft.com/office/drawing/2014/main" id="{0E72A41B-8D48-2C38-846E-F26BF428FB31}"/>
              </a:ext>
            </a:extLst>
          </p:cNvPr>
          <p:cNvSpPr>
            <a:spLocks noGrp="1"/>
          </p:cNvSpPr>
          <p:nvPr>
            <p:ph idx="1"/>
          </p:nvPr>
        </p:nvSpPr>
        <p:spPr>
          <a:xfrm>
            <a:off x="838200" y="1825625"/>
            <a:ext cx="5393361" cy="4351338"/>
          </a:xfrm>
        </p:spPr>
        <p:txBody>
          <a:bodyPr vert="horz" lIns="91440" tIns="45720" rIns="91440" bIns="45720" rtlCol="0" anchor="t">
            <a:normAutofit/>
          </a:bodyPr>
          <a:lstStyle/>
          <a:p>
            <a:pPr algn="just"/>
            <a:r>
              <a:rPr lang="en-US" dirty="0">
                <a:ea typeface="Calibri"/>
                <a:cs typeface="Calibri"/>
              </a:rPr>
              <a:t>Environmental problems engage </a:t>
            </a:r>
            <a:r>
              <a:rPr lang="en-US" b="1" dirty="0">
                <a:ea typeface="Calibri"/>
                <a:cs typeface="Calibri"/>
              </a:rPr>
              <a:t>many different types of interests.</a:t>
            </a:r>
            <a:endParaRPr lang="it-IT" b="1">
              <a:ea typeface="Calibri"/>
              <a:cs typeface="Calibri"/>
            </a:endParaRPr>
          </a:p>
          <a:p>
            <a:pPr algn="just"/>
            <a:r>
              <a:rPr lang="en-US" dirty="0">
                <a:ea typeface="Calibri"/>
                <a:cs typeface="Calibri"/>
              </a:rPr>
              <a:t>It is thus inevitable that environmental legislation will create </a:t>
            </a:r>
            <a:r>
              <a:rPr lang="en-US" b="1" dirty="0">
                <a:ea typeface="Calibri"/>
                <a:cs typeface="Calibri"/>
              </a:rPr>
              <a:t>duties </a:t>
            </a:r>
            <a:r>
              <a:rPr lang="en-US" dirty="0">
                <a:ea typeface="Calibri"/>
                <a:cs typeface="Calibri"/>
              </a:rPr>
              <a:t>and obligations for decision makers t</a:t>
            </a:r>
            <a:r>
              <a:rPr lang="en-US" b="1" dirty="0">
                <a:ea typeface="Calibri"/>
                <a:cs typeface="Calibri"/>
              </a:rPr>
              <a:t>o take into account a range of environmental concerns.</a:t>
            </a:r>
          </a:p>
          <a:p>
            <a:pPr marL="0" indent="0" algn="just">
              <a:buNone/>
            </a:pPr>
            <a:endParaRPr lang="en-US" sz="2200" dirty="0">
              <a:ea typeface="Calibri"/>
              <a:cs typeface="Calibri"/>
            </a:endParaRPr>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59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een and dry land">
            <a:extLst>
              <a:ext uri="{FF2B5EF4-FFF2-40B4-BE49-F238E27FC236}">
                <a16:creationId xmlns:a16="http://schemas.microsoft.com/office/drawing/2014/main" id="{7F712B63-FD13-C752-49A8-34F39ADDE7BC}"/>
              </a:ext>
            </a:extLst>
          </p:cNvPr>
          <p:cNvPicPr>
            <a:picLocks noChangeAspect="1"/>
          </p:cNvPicPr>
          <p:nvPr/>
        </p:nvPicPr>
        <p:blipFill>
          <a:blip r:embed="rId2"/>
          <a:stretch>
            <a:fillRect/>
          </a:stretch>
        </p:blipFill>
        <p:spPr>
          <a:xfrm>
            <a:off x="7069760" y="4371914"/>
            <a:ext cx="5122239" cy="2486086"/>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B8957E16-991C-6C5B-EDEF-E002059BB6E8}"/>
              </a:ext>
            </a:extLst>
          </p:cNvPr>
          <p:cNvSpPr>
            <a:spLocks noGrp="1"/>
          </p:cNvSpPr>
          <p:nvPr>
            <p:ph type="title"/>
          </p:nvPr>
        </p:nvSpPr>
        <p:spPr>
          <a:xfrm>
            <a:off x="838200" y="365125"/>
            <a:ext cx="10515599" cy="1325563"/>
          </a:xfrm>
        </p:spPr>
        <p:txBody>
          <a:bodyPr>
            <a:normAutofit/>
          </a:bodyPr>
          <a:lstStyle/>
          <a:p>
            <a:r>
              <a:rPr lang="en-US" dirty="0">
                <a:ea typeface="Calibri Light"/>
                <a:cs typeface="Calibri Light"/>
              </a:rPr>
              <a:t>The nature of interests in environmental problems</a:t>
            </a:r>
            <a:endParaRPr lang="it-IT" dirty="0">
              <a:ea typeface="Calibri Light" panose="020F0302020204030204"/>
              <a:cs typeface="Calibri Light" panose="020F0302020204030204"/>
            </a:endParaRPr>
          </a:p>
        </p:txBody>
      </p:sp>
      <p:sp>
        <p:nvSpPr>
          <p:cNvPr id="3" name="Segnaposto contenuto 2">
            <a:extLst>
              <a:ext uri="{FF2B5EF4-FFF2-40B4-BE49-F238E27FC236}">
                <a16:creationId xmlns:a16="http://schemas.microsoft.com/office/drawing/2014/main" id="{0E72A41B-8D48-2C38-846E-F26BF428FB31}"/>
              </a:ext>
            </a:extLst>
          </p:cNvPr>
          <p:cNvSpPr>
            <a:spLocks noGrp="1"/>
          </p:cNvSpPr>
          <p:nvPr>
            <p:ph idx="1"/>
          </p:nvPr>
        </p:nvSpPr>
        <p:spPr>
          <a:xfrm>
            <a:off x="838200" y="1825625"/>
            <a:ext cx="5393361" cy="4351338"/>
          </a:xfrm>
        </p:spPr>
        <p:txBody>
          <a:bodyPr vert="horz" lIns="91440" tIns="45720" rIns="91440" bIns="45720" rtlCol="0" anchor="t">
            <a:normAutofit/>
          </a:bodyPr>
          <a:lstStyle/>
          <a:p>
            <a:pPr marL="0" indent="0" algn="just">
              <a:buNone/>
            </a:pPr>
            <a:endParaRPr lang="en-US" b="1" dirty="0">
              <a:ea typeface="Calibri"/>
              <a:cs typeface="Calibri"/>
            </a:endParaRPr>
          </a:p>
          <a:p>
            <a:pPr marL="0" indent="0" algn="just">
              <a:buNone/>
            </a:pPr>
            <a:r>
              <a:rPr lang="en-US" b="1" dirty="0">
                <a:ea typeface="Calibri"/>
                <a:cs typeface="Calibri"/>
              </a:rPr>
              <a:t>EG</a:t>
            </a:r>
            <a:r>
              <a:rPr lang="en-US" dirty="0">
                <a:ea typeface="Calibri"/>
                <a:cs typeface="Calibri"/>
              </a:rPr>
              <a:t>: For instance, in nature conservation law there are different regimes that protect various interests from listed protected species to enclaves that are marked out for protection from damaging development and activity.</a:t>
            </a:r>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02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53CF0AA-C1B5-C624-CDC0-EC44F1C803AC}"/>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New rights</a:t>
            </a:r>
            <a:endParaRPr lang="en-US" sz="54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E9FA39C-385A-5DF8-72CC-E9B020CB57F5}"/>
              </a:ext>
            </a:extLst>
          </p:cNvPr>
          <p:cNvSpPr>
            <a:spLocks noGrp="1"/>
          </p:cNvSpPr>
          <p:nvPr>
            <p:ph idx="1"/>
          </p:nvPr>
        </p:nvSpPr>
        <p:spPr>
          <a:xfrm>
            <a:off x="640080" y="2872899"/>
            <a:ext cx="4243589" cy="3320668"/>
          </a:xfrm>
        </p:spPr>
        <p:txBody>
          <a:bodyPr vert="horz" lIns="91440" tIns="45720" rIns="91440" bIns="45720" rtlCol="0" anchor="t">
            <a:noAutofit/>
          </a:bodyPr>
          <a:lstStyle/>
          <a:p>
            <a:r>
              <a:rPr lang="en-US" dirty="0">
                <a:ea typeface="Calibri"/>
                <a:cs typeface="Calibri"/>
              </a:rPr>
              <a:t>An inevitable by-product of the different types of interests that are relevant to environmental problems is that environmental law regimes </a:t>
            </a:r>
            <a:r>
              <a:rPr lang="en-US" b="1" dirty="0">
                <a:ea typeface="Calibri"/>
                <a:cs typeface="Calibri"/>
              </a:rPr>
              <a:t>create and protect new types of legal rights.</a:t>
            </a:r>
          </a:p>
          <a:p>
            <a:pPr marL="0" indent="0">
              <a:buNone/>
            </a:pPr>
            <a:endParaRPr lang="en-US" sz="2000" dirty="0">
              <a:ea typeface="Calibri"/>
              <a:cs typeface="Calibri"/>
            </a:endParaRPr>
          </a:p>
        </p:txBody>
      </p:sp>
      <p:pic>
        <p:nvPicPr>
          <p:cNvPr id="5" name="Picture 4" descr="A group of multi coloured wooden stick figures">
            <a:extLst>
              <a:ext uri="{FF2B5EF4-FFF2-40B4-BE49-F238E27FC236}">
                <a16:creationId xmlns:a16="http://schemas.microsoft.com/office/drawing/2014/main" id="{766B9FB8-6624-936C-86F9-CF7245DB899D}"/>
              </a:ext>
            </a:extLst>
          </p:cNvPr>
          <p:cNvPicPr>
            <a:picLocks noChangeAspect="1"/>
          </p:cNvPicPr>
          <p:nvPr/>
        </p:nvPicPr>
        <p:blipFill rotWithShape="1">
          <a:blip r:embed="rId2"/>
          <a:srcRect l="11055" r="194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4242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53CF0AA-C1B5-C624-CDC0-EC44F1C803AC}"/>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New rights</a:t>
            </a:r>
            <a:endParaRPr lang="en-US" sz="5400"/>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E9FA39C-385A-5DF8-72CC-E9B020CB57F5}"/>
              </a:ext>
            </a:extLst>
          </p:cNvPr>
          <p:cNvSpPr>
            <a:spLocks noGrp="1"/>
          </p:cNvSpPr>
          <p:nvPr>
            <p:ph idx="1"/>
          </p:nvPr>
        </p:nvSpPr>
        <p:spPr>
          <a:xfrm>
            <a:off x="640080" y="2872899"/>
            <a:ext cx="4243589" cy="3320668"/>
          </a:xfrm>
        </p:spPr>
        <p:txBody>
          <a:bodyPr vert="horz" lIns="91440" tIns="45720" rIns="91440" bIns="45720" rtlCol="0" anchor="t">
            <a:normAutofit/>
          </a:bodyPr>
          <a:lstStyle/>
          <a:p>
            <a:endParaRPr lang="en-US" b="1" dirty="0">
              <a:ea typeface="Calibri"/>
              <a:cs typeface="Calibri"/>
            </a:endParaRPr>
          </a:p>
          <a:p>
            <a:r>
              <a:rPr lang="en-US" dirty="0">
                <a:ea typeface="Calibri"/>
                <a:cs typeface="Calibri"/>
              </a:rPr>
              <a:t>We can identify </a:t>
            </a:r>
            <a:r>
              <a:rPr lang="en-US" b="1" dirty="0">
                <a:ea typeface="Calibri"/>
                <a:cs typeface="Calibri"/>
              </a:rPr>
              <a:t>three different frames</a:t>
            </a:r>
            <a:r>
              <a:rPr lang="en-US" dirty="0">
                <a:ea typeface="Calibri"/>
                <a:cs typeface="Calibri"/>
              </a:rPr>
              <a:t> for understanding such rights: rights of nature, rights to the environment and environmental rights as participatory rights.</a:t>
            </a:r>
          </a:p>
        </p:txBody>
      </p:sp>
      <p:pic>
        <p:nvPicPr>
          <p:cNvPr id="5" name="Picture 4" descr="A group of multi coloured wooden stick figures">
            <a:extLst>
              <a:ext uri="{FF2B5EF4-FFF2-40B4-BE49-F238E27FC236}">
                <a16:creationId xmlns:a16="http://schemas.microsoft.com/office/drawing/2014/main" id="{766B9FB8-6624-936C-86F9-CF7245DB899D}"/>
              </a:ext>
            </a:extLst>
          </p:cNvPr>
          <p:cNvPicPr>
            <a:picLocks noChangeAspect="1"/>
          </p:cNvPicPr>
          <p:nvPr/>
        </p:nvPicPr>
        <p:blipFill rotWithShape="1">
          <a:blip r:embed="rId2"/>
          <a:srcRect l="11055" r="194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9946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D73875-E788-1AE2-3487-37D7DD8D492D}"/>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Information and expertise</a:t>
            </a:r>
            <a:endParaRPr lang="en-US"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A24985B-ACAB-2D43-E92B-53A519EC68E4}"/>
              </a:ext>
            </a:extLst>
          </p:cNvPr>
          <p:cNvSpPr>
            <a:spLocks noGrp="1"/>
          </p:cNvSpPr>
          <p:nvPr>
            <p:ph idx="1"/>
          </p:nvPr>
        </p:nvSpPr>
        <p:spPr>
          <a:xfrm>
            <a:off x="640080" y="2872899"/>
            <a:ext cx="4243589" cy="3571325"/>
          </a:xfrm>
        </p:spPr>
        <p:txBody>
          <a:bodyPr vert="horz" lIns="91440" tIns="45720" rIns="91440" bIns="45720" rtlCol="0" anchor="t">
            <a:noAutofit/>
          </a:bodyPr>
          <a:lstStyle/>
          <a:p>
            <a:r>
              <a:rPr lang="en-US" sz="2400" dirty="0">
                <a:ea typeface="Calibri"/>
                <a:cs typeface="Calibri"/>
              </a:rPr>
              <a:t>Environmental decision making is intensive in its </a:t>
            </a:r>
            <a:r>
              <a:rPr lang="en-US" sz="2400" b="1" dirty="0">
                <a:ea typeface="Calibri"/>
                <a:cs typeface="Calibri"/>
              </a:rPr>
              <a:t>need for and use of information.</a:t>
            </a:r>
          </a:p>
          <a:p>
            <a:r>
              <a:rPr lang="en-US" sz="2400" dirty="0">
                <a:ea typeface="Calibri"/>
                <a:cs typeface="Calibri"/>
              </a:rPr>
              <a:t>This makes it quite distinct from other issues that public law applies to. </a:t>
            </a:r>
          </a:p>
          <a:p>
            <a:pPr marL="0" indent="0">
              <a:buNone/>
            </a:pPr>
            <a:endParaRPr lang="en-US" sz="1600" dirty="0">
              <a:ea typeface="Calibri"/>
              <a:cs typeface="Calibri"/>
            </a:endParaRPr>
          </a:p>
        </p:txBody>
      </p:sp>
      <p:pic>
        <p:nvPicPr>
          <p:cNvPr id="15" name="Picture 4" descr="Graph on document with pen">
            <a:extLst>
              <a:ext uri="{FF2B5EF4-FFF2-40B4-BE49-F238E27FC236}">
                <a16:creationId xmlns:a16="http://schemas.microsoft.com/office/drawing/2014/main" id="{EFC11E83-D790-84F7-1E17-1A78B3C2815E}"/>
              </a:ext>
            </a:extLst>
          </p:cNvPr>
          <p:cNvPicPr>
            <a:picLocks noChangeAspect="1"/>
          </p:cNvPicPr>
          <p:nvPr/>
        </p:nvPicPr>
        <p:blipFill rotWithShape="1">
          <a:blip r:embed="rId2"/>
          <a:srcRect l="23599" r="9547"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7414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B9308A95-6DFC-EBB6-9E69-038008DE2F9D}"/>
              </a:ext>
            </a:extLst>
          </p:cNvPr>
          <p:cNvPicPr>
            <a:picLocks noChangeAspect="1"/>
          </p:cNvPicPr>
          <p:nvPr/>
        </p:nvPicPr>
        <p:blipFill rotWithShape="1">
          <a:blip r:embed="rId2"/>
          <a:srcRect l="12710" r="34635"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DED08B-4A9C-8376-7D40-A0BA864F49E9}"/>
              </a:ext>
            </a:extLst>
          </p:cNvPr>
          <p:cNvSpPr>
            <a:spLocks noGrp="1"/>
          </p:cNvSpPr>
          <p:nvPr>
            <p:ph type="title"/>
          </p:nvPr>
        </p:nvSpPr>
        <p:spPr>
          <a:xfrm>
            <a:off x="6115317" y="405685"/>
            <a:ext cx="5464968" cy="1559301"/>
          </a:xfrm>
        </p:spPr>
        <p:txBody>
          <a:bodyPr>
            <a:normAutofit/>
          </a:bodyPr>
          <a:lstStyle/>
          <a:p>
            <a:pPr algn="ctr"/>
            <a:r>
              <a:rPr lang="it-IT" sz="4000" b="1" dirty="0">
                <a:ea typeface="Calibri Light"/>
                <a:cs typeface="Calibri Light"/>
              </a:rPr>
              <a:t>A </a:t>
            </a:r>
            <a:r>
              <a:rPr lang="it-IT" sz="4000" b="1" err="1">
                <a:ea typeface="Calibri Light"/>
                <a:cs typeface="Calibri Light"/>
              </a:rPr>
              <a:t>descriptive</a:t>
            </a:r>
            <a:r>
              <a:rPr lang="it-IT" sz="4000" b="1" dirty="0">
                <a:ea typeface="Calibri Light"/>
                <a:cs typeface="Calibri Light"/>
              </a:rPr>
              <a:t> </a:t>
            </a:r>
            <a:r>
              <a:rPr lang="it-IT" sz="4000" b="1" err="1">
                <a:ea typeface="Calibri Light"/>
                <a:cs typeface="Calibri Light"/>
              </a:rPr>
              <a:t>definition</a:t>
            </a:r>
            <a:endParaRPr lang="it-IT" sz="4000" b="1">
              <a:ea typeface="Calibri Light"/>
              <a:cs typeface="Calibri Light"/>
            </a:endParaRPr>
          </a:p>
        </p:txBody>
      </p:sp>
      <p:sp>
        <p:nvSpPr>
          <p:cNvPr id="3" name="Segnaposto contenuto 2">
            <a:extLst>
              <a:ext uri="{FF2B5EF4-FFF2-40B4-BE49-F238E27FC236}">
                <a16:creationId xmlns:a16="http://schemas.microsoft.com/office/drawing/2014/main" id="{9EF9B1A8-73F9-6820-7C83-D357DE84E500}"/>
              </a:ext>
            </a:extLst>
          </p:cNvPr>
          <p:cNvSpPr>
            <a:spLocks noGrp="1"/>
          </p:cNvSpPr>
          <p:nvPr>
            <p:ph idx="1"/>
          </p:nvPr>
        </p:nvSpPr>
        <p:spPr>
          <a:xfrm>
            <a:off x="6096267" y="1847850"/>
            <a:ext cx="5266390" cy="4316028"/>
          </a:xfrm>
        </p:spPr>
        <p:txBody>
          <a:bodyPr vert="horz" lIns="91440" tIns="45720" rIns="91440" bIns="45720" rtlCol="0" anchor="ctr">
            <a:noAutofit/>
          </a:bodyPr>
          <a:lstStyle/>
          <a:p>
            <a:pPr marL="0" indent="0" algn="just">
              <a:buNone/>
            </a:pPr>
            <a:r>
              <a:rPr lang="it-IT" b="1" err="1">
                <a:ea typeface="Calibri"/>
                <a:cs typeface="Calibri"/>
              </a:rPr>
              <a:t>Eg</a:t>
            </a:r>
            <a:r>
              <a:rPr lang="it-IT" dirty="0">
                <a:ea typeface="Calibri"/>
                <a:cs typeface="Calibri"/>
              </a:rPr>
              <a:t>: English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a:t>
            </a:r>
            <a:r>
              <a:rPr lang="it-IT" err="1">
                <a:ea typeface="Calibri"/>
                <a:cs typeface="Calibri"/>
              </a:rPr>
              <a:t>consists</a:t>
            </a:r>
            <a:r>
              <a:rPr lang="it-IT" dirty="0">
                <a:ea typeface="Calibri"/>
                <a:cs typeface="Calibri"/>
              </a:rPr>
              <a:t> of UK </a:t>
            </a:r>
            <a:r>
              <a:rPr lang="it-IT" err="1">
                <a:ea typeface="Calibri"/>
                <a:cs typeface="Calibri"/>
              </a:rPr>
              <a:t>statutes</a:t>
            </a:r>
            <a:r>
              <a:rPr lang="it-IT" dirty="0">
                <a:ea typeface="Calibri"/>
                <a:cs typeface="Calibri"/>
              </a:rPr>
              <a:t>, </a:t>
            </a:r>
            <a:r>
              <a:rPr lang="it-IT" err="1">
                <a:ea typeface="Calibri"/>
                <a:cs typeface="Calibri"/>
              </a:rPr>
              <a:t>delegated</a:t>
            </a:r>
            <a:r>
              <a:rPr lang="it-IT" dirty="0">
                <a:ea typeface="Calibri"/>
                <a:cs typeface="Calibri"/>
              </a:rPr>
              <a:t> </a:t>
            </a:r>
            <a:r>
              <a:rPr lang="it-IT" err="1">
                <a:ea typeface="Calibri"/>
                <a:cs typeface="Calibri"/>
              </a:rPr>
              <a:t>legislation</a:t>
            </a:r>
            <a:r>
              <a:rPr lang="it-IT" dirty="0">
                <a:ea typeface="Calibri"/>
                <a:cs typeface="Calibri"/>
              </a:rPr>
              <a:t>, EU </a:t>
            </a:r>
            <a:r>
              <a:rPr lang="it-IT" err="1">
                <a:ea typeface="Calibri"/>
                <a:cs typeface="Calibri"/>
              </a:rPr>
              <a:t>legal</a:t>
            </a:r>
            <a:r>
              <a:rPr lang="it-IT" dirty="0">
                <a:ea typeface="Calibri"/>
                <a:cs typeface="Calibri"/>
              </a:rPr>
              <a:t> </a:t>
            </a:r>
            <a:r>
              <a:rPr lang="it-IT" err="1">
                <a:ea typeface="Calibri"/>
                <a:cs typeface="Calibri"/>
              </a:rPr>
              <a:t>instruments</a:t>
            </a:r>
            <a:r>
              <a:rPr lang="it-IT" dirty="0">
                <a:ea typeface="Calibri"/>
                <a:cs typeface="Calibri"/>
              </a:rPr>
              <a:t>, policies and case </a:t>
            </a:r>
            <a:r>
              <a:rPr lang="it-IT" err="1">
                <a:ea typeface="Calibri"/>
                <a:cs typeface="Calibri"/>
              </a:rPr>
              <a:t>law</a:t>
            </a:r>
            <a:r>
              <a:rPr lang="it-IT" dirty="0">
                <a:ea typeface="Calibri"/>
                <a:cs typeface="Calibri"/>
              </a:rPr>
              <a:t> </a:t>
            </a:r>
            <a:r>
              <a:rPr lang="it-IT" err="1">
                <a:ea typeface="Calibri"/>
                <a:cs typeface="Calibri"/>
              </a:rPr>
              <a:t>concerned</a:t>
            </a:r>
            <a:r>
              <a:rPr lang="it-IT" dirty="0">
                <a:ea typeface="Calibri"/>
                <a:cs typeface="Calibri"/>
              </a:rPr>
              <a:t> with </a:t>
            </a:r>
            <a:r>
              <a:rPr lang="it-IT" err="1">
                <a:ea typeface="Calibri"/>
                <a:cs typeface="Calibri"/>
              </a:rPr>
              <a:t>regulating</a:t>
            </a:r>
            <a:r>
              <a:rPr lang="it-IT" dirty="0">
                <a:ea typeface="Calibri"/>
                <a:cs typeface="Calibri"/>
              </a:rPr>
              <a:t> </a:t>
            </a:r>
            <a:r>
              <a:rPr lang="it-IT" err="1">
                <a:ea typeface="Calibri"/>
                <a:cs typeface="Calibri"/>
              </a:rPr>
              <a:t>pollution</a:t>
            </a:r>
            <a:r>
              <a:rPr lang="it-IT" dirty="0">
                <a:ea typeface="Calibri"/>
                <a:cs typeface="Calibri"/>
              </a:rPr>
              <a:t>, </a:t>
            </a:r>
            <a:r>
              <a:rPr lang="it-IT" err="1">
                <a:ea typeface="Calibri"/>
                <a:cs typeface="Calibri"/>
              </a:rPr>
              <a:t>environmental</a:t>
            </a:r>
            <a:r>
              <a:rPr lang="it-IT" dirty="0">
                <a:ea typeface="Calibri"/>
                <a:cs typeface="Calibri"/>
              </a:rPr>
              <a:t> </a:t>
            </a:r>
            <a:r>
              <a:rPr lang="it-IT" err="1">
                <a:ea typeface="Calibri"/>
                <a:cs typeface="Calibri"/>
              </a:rPr>
              <a:t>quality</a:t>
            </a:r>
            <a:r>
              <a:rPr lang="it-IT" dirty="0">
                <a:ea typeface="Calibri"/>
                <a:cs typeface="Calibri"/>
              </a:rPr>
              <a:t>, and </a:t>
            </a:r>
            <a:r>
              <a:rPr lang="it-IT" err="1">
                <a:ea typeface="Calibri"/>
                <a:cs typeface="Calibri"/>
              </a:rPr>
              <a:t>biodiversity</a:t>
            </a:r>
            <a:r>
              <a:rPr lang="it-IT" dirty="0">
                <a:ea typeface="Calibri"/>
                <a:cs typeface="Calibri"/>
              </a:rPr>
              <a:t> </a:t>
            </a:r>
            <a:r>
              <a:rPr lang="it-IT" err="1">
                <a:ea typeface="Calibri"/>
                <a:cs typeface="Calibri"/>
              </a:rPr>
              <a:t>conservation</a:t>
            </a:r>
            <a:r>
              <a:rPr lang="it-IT" dirty="0">
                <a:ea typeface="Calibri"/>
                <a:cs typeface="Calibri"/>
              </a:rPr>
              <a:t>.  </a:t>
            </a:r>
            <a:endParaRPr lang="it-IT">
              <a:ea typeface="Calibri" panose="020F0502020204030204"/>
              <a:cs typeface="Calibri" panose="020F0502020204030204"/>
            </a:endParaRPr>
          </a:p>
          <a:p>
            <a:pPr marL="0" indent="0" algn="ctr">
              <a:buNone/>
            </a:pPr>
            <a:r>
              <a:rPr lang="it-IT" b="1" dirty="0" err="1">
                <a:ea typeface="Calibri"/>
                <a:cs typeface="Calibri"/>
              </a:rPr>
              <a:t>This</a:t>
            </a:r>
            <a:r>
              <a:rPr lang="it-IT" b="1" dirty="0">
                <a:ea typeface="Calibri"/>
                <a:cs typeface="Calibri"/>
              </a:rPr>
              <a:t> </a:t>
            </a:r>
            <a:r>
              <a:rPr lang="it-IT" b="1" dirty="0" err="1">
                <a:ea typeface="Calibri"/>
                <a:cs typeface="Calibri"/>
              </a:rPr>
              <a:t>gives</a:t>
            </a:r>
            <a:r>
              <a:rPr lang="it-IT" b="1" dirty="0">
                <a:ea typeface="Calibri"/>
                <a:cs typeface="Calibri"/>
              </a:rPr>
              <a:t> </a:t>
            </a:r>
            <a:r>
              <a:rPr lang="it-IT" b="1" dirty="0" err="1">
                <a:ea typeface="Calibri"/>
                <a:cs typeface="Calibri"/>
              </a:rPr>
              <a:t>us</a:t>
            </a:r>
            <a:r>
              <a:rPr lang="it-IT" b="1" dirty="0">
                <a:ea typeface="Calibri"/>
                <a:cs typeface="Calibri"/>
              </a:rPr>
              <a:t> clear </a:t>
            </a:r>
            <a:r>
              <a:rPr lang="it-IT" b="1" dirty="0" err="1">
                <a:ea typeface="Calibri"/>
                <a:cs typeface="Calibri"/>
              </a:rPr>
              <a:t>boundaries</a:t>
            </a:r>
            <a:r>
              <a:rPr lang="it-IT" b="1" dirty="0">
                <a:ea typeface="Calibri"/>
                <a:cs typeface="Calibri"/>
              </a:rPr>
              <a:t> </a:t>
            </a:r>
            <a:endParaRPr lang="it-IT" b="1">
              <a:ea typeface="Calibri"/>
              <a:cs typeface="Calibri"/>
            </a:endParaRPr>
          </a:p>
          <a:p>
            <a:pPr marL="0" indent="0" algn="ctr">
              <a:buNone/>
            </a:pPr>
            <a:r>
              <a:rPr lang="it-IT" b="1" dirty="0">
                <a:ea typeface="Calibri"/>
                <a:cs typeface="Calibri"/>
              </a:rPr>
              <a:t>(</a:t>
            </a:r>
            <a:r>
              <a:rPr lang="it-IT" b="1" dirty="0" err="1">
                <a:ea typeface="Calibri"/>
                <a:cs typeface="Calibri"/>
              </a:rPr>
              <a:t>dynamic</a:t>
            </a:r>
            <a:r>
              <a:rPr lang="it-IT" b="1" dirty="0">
                <a:ea typeface="Calibri"/>
                <a:cs typeface="Calibri"/>
              </a:rPr>
              <a:t> </a:t>
            </a:r>
            <a:r>
              <a:rPr lang="it-IT" b="1" dirty="0" err="1">
                <a:ea typeface="Calibri"/>
                <a:cs typeface="Calibri"/>
              </a:rPr>
              <a:t>approach</a:t>
            </a:r>
            <a:r>
              <a:rPr lang="it-IT" b="1" dirty="0">
                <a:ea typeface="Calibri"/>
                <a:cs typeface="Calibri"/>
              </a:rPr>
              <a:t>)</a:t>
            </a:r>
            <a:endParaRPr lang="it-IT" b="1">
              <a:ea typeface="Calibri" panose="020F0502020204030204"/>
              <a:cs typeface="Calibri" panose="020F0502020204030204"/>
            </a:endParaRPr>
          </a:p>
        </p:txBody>
      </p:sp>
    </p:spTree>
    <p:extLst>
      <p:ext uri="{BB962C8B-B14F-4D97-AF65-F5344CB8AC3E}">
        <p14:creationId xmlns:p14="http://schemas.microsoft.com/office/powerpoint/2010/main" val="1654519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D73875-E788-1AE2-3487-37D7DD8D492D}"/>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Information and expertise</a:t>
            </a:r>
            <a:endParaRPr lang="en-US"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A24985B-ACAB-2D43-E92B-53A519EC68E4}"/>
              </a:ext>
            </a:extLst>
          </p:cNvPr>
          <p:cNvSpPr>
            <a:spLocks noGrp="1"/>
          </p:cNvSpPr>
          <p:nvPr>
            <p:ph idx="1"/>
          </p:nvPr>
        </p:nvSpPr>
        <p:spPr>
          <a:xfrm>
            <a:off x="640080" y="2872899"/>
            <a:ext cx="4243589" cy="3571325"/>
          </a:xfrm>
        </p:spPr>
        <p:txBody>
          <a:bodyPr vert="horz" lIns="91440" tIns="45720" rIns="91440" bIns="45720" rtlCol="0" anchor="t">
            <a:noAutofit/>
          </a:bodyPr>
          <a:lstStyle/>
          <a:p>
            <a:r>
              <a:rPr lang="en-US" sz="2400" dirty="0">
                <a:ea typeface="Calibri"/>
                <a:cs typeface="Calibri"/>
              </a:rPr>
              <a:t> </a:t>
            </a:r>
            <a:r>
              <a:rPr lang="en-US" sz="2400" b="1" dirty="0">
                <a:ea typeface="Calibri"/>
                <a:cs typeface="Calibri"/>
              </a:rPr>
              <a:t>Knowledge is needed to understand environmental problems</a:t>
            </a:r>
            <a:r>
              <a:rPr lang="en-US" sz="2400" dirty="0">
                <a:ea typeface="Calibri"/>
                <a:cs typeface="Calibri"/>
              </a:rPr>
              <a:t> and public decision making requires the collection collation and assessment of information.</a:t>
            </a:r>
          </a:p>
        </p:txBody>
      </p:sp>
      <p:pic>
        <p:nvPicPr>
          <p:cNvPr id="15" name="Picture 4" descr="Graph on document with pen">
            <a:extLst>
              <a:ext uri="{FF2B5EF4-FFF2-40B4-BE49-F238E27FC236}">
                <a16:creationId xmlns:a16="http://schemas.microsoft.com/office/drawing/2014/main" id="{EFC11E83-D790-84F7-1E17-1A78B3C2815E}"/>
              </a:ext>
            </a:extLst>
          </p:cNvPr>
          <p:cNvPicPr>
            <a:picLocks noChangeAspect="1"/>
          </p:cNvPicPr>
          <p:nvPr/>
        </p:nvPicPr>
        <p:blipFill rotWithShape="1">
          <a:blip r:embed="rId2"/>
          <a:srcRect l="23599" r="9547"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31726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D73875-E788-1AE2-3487-37D7DD8D492D}"/>
              </a:ext>
            </a:extLst>
          </p:cNvPr>
          <p:cNvSpPr>
            <a:spLocks noGrp="1"/>
          </p:cNvSpPr>
          <p:nvPr>
            <p:ph type="title"/>
          </p:nvPr>
        </p:nvSpPr>
        <p:spPr>
          <a:xfrm>
            <a:off x="640080" y="325369"/>
            <a:ext cx="4368602" cy="1956841"/>
          </a:xfrm>
        </p:spPr>
        <p:txBody>
          <a:bodyPr anchor="b">
            <a:normAutofit/>
          </a:bodyPr>
          <a:lstStyle/>
          <a:p>
            <a:r>
              <a:rPr lang="en-US" sz="5400">
                <a:ea typeface="Calibri Light"/>
                <a:cs typeface="Calibri Light"/>
              </a:rPr>
              <a:t>Information and expertise</a:t>
            </a:r>
            <a:endParaRPr lang="en-US"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A24985B-ACAB-2D43-E92B-53A519EC68E4}"/>
              </a:ext>
            </a:extLst>
          </p:cNvPr>
          <p:cNvSpPr>
            <a:spLocks noGrp="1"/>
          </p:cNvSpPr>
          <p:nvPr>
            <p:ph idx="1"/>
          </p:nvPr>
        </p:nvSpPr>
        <p:spPr>
          <a:xfrm>
            <a:off x="640080" y="2872899"/>
            <a:ext cx="4243589" cy="3571325"/>
          </a:xfrm>
        </p:spPr>
        <p:txBody>
          <a:bodyPr vert="horz" lIns="91440" tIns="45720" rIns="91440" bIns="45720" rtlCol="0" anchor="t">
            <a:noAutofit/>
          </a:bodyPr>
          <a:lstStyle/>
          <a:p>
            <a:r>
              <a:rPr lang="en" sz="2400" dirty="0">
                <a:solidFill>
                  <a:srgbClr val="202124"/>
                </a:solidFill>
                <a:latin typeface="Calibri"/>
                <a:ea typeface="Calibri"/>
                <a:cs typeface="Calibri"/>
              </a:rPr>
              <a:t>Decision makers must also determine</a:t>
            </a:r>
            <a:r>
              <a:rPr lang="en" sz="2400" b="1" dirty="0">
                <a:solidFill>
                  <a:srgbClr val="202124"/>
                </a:solidFill>
                <a:latin typeface="Calibri"/>
                <a:ea typeface="Calibri"/>
                <a:cs typeface="Calibri"/>
              </a:rPr>
              <a:t> what</a:t>
            </a:r>
            <a:r>
              <a:rPr lang="en" sz="2400" b="1" dirty="0">
                <a:solidFill>
                  <a:srgbClr val="202124"/>
                </a:solidFill>
                <a:ea typeface="Calibri"/>
                <a:cs typeface="Calibri"/>
              </a:rPr>
              <a:t> information</a:t>
            </a:r>
            <a:r>
              <a:rPr lang="en-US" sz="2400" b="1" dirty="0">
                <a:ea typeface="Calibri"/>
                <a:cs typeface="Calibri"/>
              </a:rPr>
              <a:t> is relevant and necessary</a:t>
            </a:r>
            <a:r>
              <a:rPr lang="en-US" sz="2400" dirty="0">
                <a:ea typeface="Calibri"/>
                <a:cs typeface="Calibri"/>
              </a:rPr>
              <a:t>. That information might include scientific information, economic data, lay observations and judgments based on experience. Such information must also be organized and </a:t>
            </a:r>
            <a:r>
              <a:rPr lang="en-US" sz="2400">
                <a:ea typeface="Calibri"/>
                <a:cs typeface="Calibri"/>
              </a:rPr>
              <a:t>interpreted.</a:t>
            </a:r>
            <a:endParaRPr lang="it-IT"/>
          </a:p>
        </p:txBody>
      </p:sp>
      <p:pic>
        <p:nvPicPr>
          <p:cNvPr id="15" name="Picture 4" descr="Graph on document with pen">
            <a:extLst>
              <a:ext uri="{FF2B5EF4-FFF2-40B4-BE49-F238E27FC236}">
                <a16:creationId xmlns:a16="http://schemas.microsoft.com/office/drawing/2014/main" id="{EFC11E83-D790-84F7-1E17-1A78B3C2815E}"/>
              </a:ext>
            </a:extLst>
          </p:cNvPr>
          <p:cNvPicPr>
            <a:picLocks noChangeAspect="1"/>
          </p:cNvPicPr>
          <p:nvPr/>
        </p:nvPicPr>
        <p:blipFill rotWithShape="1">
          <a:blip r:embed="rId2"/>
          <a:srcRect l="23599" r="9547"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727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F1C708-7F18-494C-DE55-54696CAA465E}"/>
              </a:ext>
            </a:extLst>
          </p:cNvPr>
          <p:cNvSpPr>
            <a:spLocks noGrp="1"/>
          </p:cNvSpPr>
          <p:nvPr>
            <p:ph type="title"/>
          </p:nvPr>
        </p:nvSpPr>
        <p:spPr>
          <a:xfrm>
            <a:off x="804672" y="802955"/>
            <a:ext cx="4977976" cy="1454051"/>
          </a:xfrm>
        </p:spPr>
        <p:txBody>
          <a:bodyPr>
            <a:normAutofit/>
          </a:bodyPr>
          <a:lstStyle/>
          <a:p>
            <a:r>
              <a:rPr lang="en-US" sz="3600">
                <a:solidFill>
                  <a:schemeClr val="tx2"/>
                </a:solidFill>
                <a:ea typeface="Calibri Light"/>
                <a:cs typeface="Calibri Light"/>
              </a:rPr>
              <a:t>Information and expertise</a:t>
            </a:r>
            <a:endParaRPr lang="en-US" sz="3600">
              <a:solidFill>
                <a:schemeClr val="tx2"/>
              </a:solidFill>
            </a:endParaRPr>
          </a:p>
        </p:txBody>
      </p:sp>
      <p:sp>
        <p:nvSpPr>
          <p:cNvPr id="3" name="Segnaposto contenuto 2">
            <a:extLst>
              <a:ext uri="{FF2B5EF4-FFF2-40B4-BE49-F238E27FC236}">
                <a16:creationId xmlns:a16="http://schemas.microsoft.com/office/drawing/2014/main" id="{20D86664-6FAB-FCC6-2FA5-5689655D9280}"/>
              </a:ext>
            </a:extLst>
          </p:cNvPr>
          <p:cNvSpPr>
            <a:spLocks noGrp="1"/>
          </p:cNvSpPr>
          <p:nvPr>
            <p:ph idx="1"/>
          </p:nvPr>
        </p:nvSpPr>
        <p:spPr>
          <a:xfrm>
            <a:off x="804672" y="1902639"/>
            <a:ext cx="4987223" cy="4278273"/>
          </a:xfrm>
        </p:spPr>
        <p:txBody>
          <a:bodyPr vert="horz" lIns="91440" tIns="45720" rIns="91440" bIns="45720" rtlCol="0" anchor="ctr">
            <a:noAutofit/>
          </a:bodyPr>
          <a:lstStyle/>
          <a:p>
            <a:r>
              <a:rPr lang="en-US" sz="2400" dirty="0">
                <a:solidFill>
                  <a:schemeClr val="tx2"/>
                </a:solidFill>
                <a:ea typeface="Calibri"/>
                <a:cs typeface="Calibri"/>
              </a:rPr>
              <a:t>There are many ways of doing this including a </a:t>
            </a:r>
            <a:r>
              <a:rPr lang="en-US" sz="2400" b="1" dirty="0">
                <a:solidFill>
                  <a:schemeClr val="tx2"/>
                </a:solidFill>
                <a:ea typeface="Calibri"/>
                <a:cs typeface="Calibri"/>
              </a:rPr>
              <a:t>variety of risk assessment modeling and cost benefit analysis methodologies</a:t>
            </a:r>
            <a:r>
              <a:rPr lang="en-US" sz="2400" dirty="0">
                <a:solidFill>
                  <a:schemeClr val="tx2"/>
                </a:solidFill>
                <a:ea typeface="Calibri"/>
                <a:cs typeface="Calibri"/>
              </a:rPr>
              <a:t> as well as regulatory impact analysis. The nature of expertise required in environmental decision making does refers to a </a:t>
            </a:r>
            <a:r>
              <a:rPr lang="en-US" sz="2400" b="1" dirty="0">
                <a:solidFill>
                  <a:schemeClr val="tx2"/>
                </a:solidFill>
                <a:ea typeface="Calibri"/>
                <a:cs typeface="Calibri"/>
              </a:rPr>
              <a:t>wide range of disciplines</a:t>
            </a:r>
            <a:r>
              <a:rPr lang="en-US" sz="2400" dirty="0">
                <a:solidFill>
                  <a:schemeClr val="tx2"/>
                </a:solidFill>
                <a:ea typeface="Calibri"/>
                <a:cs typeface="Calibri"/>
              </a:rPr>
              <a:t> including the sciences, social sciences, professional vocations and those who have experience of environmental issues.</a:t>
            </a:r>
            <a:endParaRPr lang="en-US" sz="24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Presentation with Checklist">
            <a:extLst>
              <a:ext uri="{FF2B5EF4-FFF2-40B4-BE49-F238E27FC236}">
                <a16:creationId xmlns:a16="http://schemas.microsoft.com/office/drawing/2014/main" id="{8E1E81C2-0D2C-7709-4968-89476CC06C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020164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2E807-7486-70FA-6B0E-1C59DD39B2CC}"/>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613D4D-14D2-65D5-B4C8-EC8AE6E89481}"/>
              </a:ext>
            </a:extLst>
          </p:cNvPr>
          <p:cNvSpPr>
            <a:spLocks noGrp="1"/>
          </p:cNvSpPr>
          <p:nvPr>
            <p:ph type="title"/>
          </p:nvPr>
        </p:nvSpPr>
        <p:spPr>
          <a:xfrm>
            <a:off x="761803" y="350196"/>
            <a:ext cx="4646904" cy="1624520"/>
          </a:xfrm>
        </p:spPr>
        <p:txBody>
          <a:bodyPr anchor="ctr">
            <a:normAutofit/>
          </a:bodyPr>
          <a:lstStyle/>
          <a:p>
            <a:r>
              <a:rPr lang="en-US" sz="4000">
                <a:ea typeface="Calibri Light"/>
                <a:cs typeface="Calibri Light"/>
              </a:rPr>
              <a:t>Information and expertise</a:t>
            </a:r>
            <a:endParaRPr lang="en-US" sz="4000"/>
          </a:p>
        </p:txBody>
      </p:sp>
      <p:sp>
        <p:nvSpPr>
          <p:cNvPr id="3" name="Segnaposto contenuto 2">
            <a:extLst>
              <a:ext uri="{FF2B5EF4-FFF2-40B4-BE49-F238E27FC236}">
                <a16:creationId xmlns:a16="http://schemas.microsoft.com/office/drawing/2014/main" id="{BA5C5339-EB0F-01E3-A55F-124119F6530A}"/>
              </a:ext>
            </a:extLst>
          </p:cNvPr>
          <p:cNvSpPr>
            <a:spLocks noGrp="1"/>
          </p:cNvSpPr>
          <p:nvPr>
            <p:ph idx="1"/>
          </p:nvPr>
        </p:nvSpPr>
        <p:spPr>
          <a:xfrm>
            <a:off x="761802" y="2201779"/>
            <a:ext cx="4646905" cy="4154570"/>
          </a:xfrm>
        </p:spPr>
        <p:txBody>
          <a:bodyPr vert="horz" lIns="91440" tIns="45720" rIns="91440" bIns="45720" rtlCol="0" anchor="ctr">
            <a:noAutofit/>
          </a:bodyPr>
          <a:lstStyle/>
          <a:p>
            <a:r>
              <a:rPr lang="en-US" sz="2400" dirty="0">
                <a:ea typeface="Calibri"/>
                <a:cs typeface="Calibri"/>
              </a:rPr>
              <a:t>The large amount of information and expertise needed in environmental decision making </a:t>
            </a:r>
            <a:r>
              <a:rPr lang="en-US" sz="2400" b="1" dirty="0">
                <a:ea typeface="Calibri"/>
                <a:cs typeface="Calibri"/>
              </a:rPr>
              <a:t>presents a number of challenges for public law and in particularly administrative law</a:t>
            </a:r>
            <a:r>
              <a:rPr lang="en-US" sz="2400" dirty="0">
                <a:ea typeface="Calibri"/>
                <a:cs typeface="Calibri"/>
              </a:rPr>
              <a:t>.</a:t>
            </a:r>
          </a:p>
        </p:txBody>
      </p:sp>
      <p:pic>
        <p:nvPicPr>
          <p:cNvPr id="5" name="Picture 4" descr="Cluster of books">
            <a:extLst>
              <a:ext uri="{FF2B5EF4-FFF2-40B4-BE49-F238E27FC236}">
                <a16:creationId xmlns:a16="http://schemas.microsoft.com/office/drawing/2014/main" id="{6BA080D5-E632-DF5B-CFB1-F6BB0718DEC6}"/>
              </a:ext>
            </a:extLst>
          </p:cNvPr>
          <p:cNvPicPr>
            <a:picLocks noChangeAspect="1"/>
          </p:cNvPicPr>
          <p:nvPr/>
        </p:nvPicPr>
        <p:blipFill rotWithShape="1">
          <a:blip r:embed="rId2"/>
          <a:srcRect l="23220" r="20683" b="-3"/>
          <a:stretch/>
        </p:blipFill>
        <p:spPr>
          <a:xfrm>
            <a:off x="6096000" y="1"/>
            <a:ext cx="6102825" cy="6858000"/>
          </a:xfrm>
          <a:prstGeom prst="rect">
            <a:avLst/>
          </a:prstGeom>
        </p:spPr>
      </p:pic>
    </p:spTree>
    <p:extLst>
      <p:ext uri="{BB962C8B-B14F-4D97-AF65-F5344CB8AC3E}">
        <p14:creationId xmlns:p14="http://schemas.microsoft.com/office/powerpoint/2010/main" val="976198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2E807-7486-70FA-6B0E-1C59DD39B2CC}"/>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613D4D-14D2-65D5-B4C8-EC8AE6E89481}"/>
              </a:ext>
            </a:extLst>
          </p:cNvPr>
          <p:cNvSpPr>
            <a:spLocks noGrp="1"/>
          </p:cNvSpPr>
          <p:nvPr>
            <p:ph type="title"/>
          </p:nvPr>
        </p:nvSpPr>
        <p:spPr>
          <a:xfrm>
            <a:off x="761803" y="350196"/>
            <a:ext cx="4646904" cy="1624520"/>
          </a:xfrm>
        </p:spPr>
        <p:txBody>
          <a:bodyPr anchor="ctr">
            <a:normAutofit/>
          </a:bodyPr>
          <a:lstStyle/>
          <a:p>
            <a:r>
              <a:rPr lang="en-US" sz="4000">
                <a:ea typeface="Calibri Light"/>
                <a:cs typeface="Calibri Light"/>
              </a:rPr>
              <a:t>Information and expertise</a:t>
            </a:r>
            <a:endParaRPr lang="en-US" sz="4000"/>
          </a:p>
        </p:txBody>
      </p:sp>
      <p:sp>
        <p:nvSpPr>
          <p:cNvPr id="3" name="Segnaposto contenuto 2">
            <a:extLst>
              <a:ext uri="{FF2B5EF4-FFF2-40B4-BE49-F238E27FC236}">
                <a16:creationId xmlns:a16="http://schemas.microsoft.com/office/drawing/2014/main" id="{BA5C5339-EB0F-01E3-A55F-124119F6530A}"/>
              </a:ext>
            </a:extLst>
          </p:cNvPr>
          <p:cNvSpPr>
            <a:spLocks noGrp="1"/>
          </p:cNvSpPr>
          <p:nvPr>
            <p:ph idx="1"/>
          </p:nvPr>
        </p:nvSpPr>
        <p:spPr>
          <a:xfrm>
            <a:off x="568459" y="2213152"/>
            <a:ext cx="4646905" cy="4154570"/>
          </a:xfrm>
        </p:spPr>
        <p:txBody>
          <a:bodyPr vert="horz" lIns="91440" tIns="45720" rIns="91440" bIns="45720" rtlCol="0" anchor="ctr">
            <a:noAutofit/>
          </a:bodyPr>
          <a:lstStyle/>
          <a:p>
            <a:r>
              <a:rPr lang="en-US" sz="2400" dirty="0">
                <a:ea typeface="Calibri"/>
                <a:cs typeface="Calibri"/>
              </a:rPr>
              <a:t>There is the </a:t>
            </a:r>
            <a:r>
              <a:rPr lang="en-US" sz="2400" b="1" dirty="0">
                <a:ea typeface="Calibri"/>
                <a:cs typeface="Calibri"/>
              </a:rPr>
              <a:t>practical problem</a:t>
            </a:r>
            <a:r>
              <a:rPr lang="en-US" sz="2400" dirty="0">
                <a:ea typeface="Calibri"/>
                <a:cs typeface="Calibri"/>
              </a:rPr>
              <a:t> of how such knowledge and expertise can be </a:t>
            </a:r>
            <a:r>
              <a:rPr lang="en-US" sz="2400" b="1" dirty="0">
                <a:ea typeface="Calibri"/>
                <a:cs typeface="Calibri"/>
              </a:rPr>
              <a:t>integrated </a:t>
            </a:r>
            <a:r>
              <a:rPr lang="en-US" sz="2400" dirty="0">
                <a:ea typeface="Calibri"/>
                <a:cs typeface="Calibri"/>
              </a:rPr>
              <a:t>into administrative decision making. This issue arises because administrative law doctrine developed in areas with </a:t>
            </a:r>
            <a:r>
              <a:rPr lang="en-US" sz="2400" b="1" dirty="0">
                <a:ea typeface="Calibri"/>
                <a:cs typeface="Calibri"/>
              </a:rPr>
              <a:t>more limited information requirements</a:t>
            </a:r>
            <a:r>
              <a:rPr lang="en-US" sz="2400" dirty="0">
                <a:ea typeface="Calibri"/>
                <a:cs typeface="Calibri"/>
              </a:rPr>
              <a:t>, for example, in relation to administrative decisions over whether to </a:t>
            </a:r>
            <a:r>
              <a:rPr lang="en-US" sz="2400">
                <a:ea typeface="Calibri"/>
                <a:cs typeface="Calibri"/>
              </a:rPr>
              <a:t>award Social Security benefits.</a:t>
            </a:r>
            <a:endParaRPr lang="it-IT" sz="2400"/>
          </a:p>
        </p:txBody>
      </p:sp>
      <p:pic>
        <p:nvPicPr>
          <p:cNvPr id="5" name="Picture 4" descr="Cluster of books">
            <a:extLst>
              <a:ext uri="{FF2B5EF4-FFF2-40B4-BE49-F238E27FC236}">
                <a16:creationId xmlns:a16="http://schemas.microsoft.com/office/drawing/2014/main" id="{6BA080D5-E632-DF5B-CFB1-F6BB0718DEC6}"/>
              </a:ext>
            </a:extLst>
          </p:cNvPr>
          <p:cNvPicPr>
            <a:picLocks noChangeAspect="1"/>
          </p:cNvPicPr>
          <p:nvPr/>
        </p:nvPicPr>
        <p:blipFill rotWithShape="1">
          <a:blip r:embed="rId2"/>
          <a:srcRect l="23220" r="20683" b="-3"/>
          <a:stretch/>
        </p:blipFill>
        <p:spPr>
          <a:xfrm>
            <a:off x="6096000" y="1"/>
            <a:ext cx="6102825" cy="6858000"/>
          </a:xfrm>
          <a:prstGeom prst="rect">
            <a:avLst/>
          </a:prstGeom>
        </p:spPr>
      </p:pic>
    </p:spTree>
    <p:extLst>
      <p:ext uri="{BB962C8B-B14F-4D97-AF65-F5344CB8AC3E}">
        <p14:creationId xmlns:p14="http://schemas.microsoft.com/office/powerpoint/2010/main" val="3613559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gnifying glass and question mark">
            <a:extLst>
              <a:ext uri="{FF2B5EF4-FFF2-40B4-BE49-F238E27FC236}">
                <a16:creationId xmlns:a16="http://schemas.microsoft.com/office/drawing/2014/main" id="{5E01EBA7-F5B4-C37D-254E-5DFA0788FAD8}"/>
              </a:ext>
            </a:extLst>
          </p:cNvPr>
          <p:cNvPicPr>
            <a:picLocks noChangeAspect="1"/>
          </p:cNvPicPr>
          <p:nvPr/>
        </p:nvPicPr>
        <p:blipFill>
          <a:blip r:embed="rId2"/>
          <a:stretch>
            <a:fillRect/>
          </a:stretch>
        </p:blipFill>
        <p:spPr>
          <a:xfrm>
            <a:off x="7069760" y="3976742"/>
            <a:ext cx="5122239" cy="288125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7DD8435-0330-57AD-E093-3DE2C926521F}"/>
              </a:ext>
            </a:extLst>
          </p:cNvPr>
          <p:cNvSpPr>
            <a:spLocks noGrp="1"/>
          </p:cNvSpPr>
          <p:nvPr>
            <p:ph type="title"/>
          </p:nvPr>
        </p:nvSpPr>
        <p:spPr>
          <a:xfrm>
            <a:off x="838200" y="365125"/>
            <a:ext cx="10515599" cy="1325563"/>
          </a:xfrm>
        </p:spPr>
        <p:txBody>
          <a:bodyPr>
            <a:normAutofit/>
          </a:bodyPr>
          <a:lstStyle/>
          <a:p>
            <a:r>
              <a:rPr lang="it-IT" dirty="0">
                <a:ea typeface="Calibri Light"/>
                <a:cs typeface="Calibri Light"/>
              </a:rPr>
              <a:t>Expertise and </a:t>
            </a:r>
            <a:r>
              <a:rPr lang="it-IT" dirty="0" err="1">
                <a:ea typeface="Calibri Light"/>
                <a:cs typeface="Calibri Light"/>
              </a:rPr>
              <a:t>discretion</a:t>
            </a:r>
            <a:endParaRPr lang="it-IT" dirty="0" err="1"/>
          </a:p>
        </p:txBody>
      </p:sp>
      <p:sp>
        <p:nvSpPr>
          <p:cNvPr id="3" name="Segnaposto contenuto 2">
            <a:extLst>
              <a:ext uri="{FF2B5EF4-FFF2-40B4-BE49-F238E27FC236}">
                <a16:creationId xmlns:a16="http://schemas.microsoft.com/office/drawing/2014/main" id="{23450B4E-ED4D-F4AD-E9B4-CF919D4D9B17}"/>
              </a:ext>
            </a:extLst>
          </p:cNvPr>
          <p:cNvSpPr>
            <a:spLocks noGrp="1"/>
          </p:cNvSpPr>
          <p:nvPr>
            <p:ph idx="1"/>
          </p:nvPr>
        </p:nvSpPr>
        <p:spPr>
          <a:xfrm>
            <a:off x="838200" y="1825625"/>
            <a:ext cx="5393361" cy="4351338"/>
          </a:xfrm>
        </p:spPr>
        <p:txBody>
          <a:bodyPr vert="horz" lIns="91440" tIns="45720" rIns="91440" bIns="45720" rtlCol="0" anchor="t">
            <a:normAutofit/>
          </a:bodyPr>
          <a:lstStyle/>
          <a:p>
            <a:r>
              <a:rPr lang="en-US" sz="2400" dirty="0">
                <a:ea typeface="Calibri"/>
                <a:cs typeface="Calibri"/>
              </a:rPr>
              <a:t>There is also the </a:t>
            </a:r>
            <a:r>
              <a:rPr lang="en-US" sz="2400" b="1" dirty="0">
                <a:ea typeface="Calibri"/>
                <a:cs typeface="Calibri"/>
              </a:rPr>
              <a:t>problem of how to limit discretion</a:t>
            </a:r>
            <a:r>
              <a:rPr lang="en-US" sz="2400" dirty="0">
                <a:ea typeface="Calibri"/>
                <a:cs typeface="Calibri"/>
              </a:rPr>
              <a:t> in relation to decision making, which requires expertise and is information intensive. This is a major theme in </a:t>
            </a:r>
            <a:r>
              <a:rPr lang="en-US" sz="2400" b="1" dirty="0">
                <a:ea typeface="Calibri"/>
                <a:cs typeface="Calibri"/>
              </a:rPr>
              <a:t>judicial review</a:t>
            </a:r>
            <a:r>
              <a:rPr lang="en-US" sz="2400" dirty="0">
                <a:ea typeface="Calibri"/>
                <a:cs typeface="Calibri"/>
              </a:rPr>
              <a:t>. It is important that </a:t>
            </a:r>
            <a:r>
              <a:rPr lang="en-US" sz="2400" b="1" dirty="0">
                <a:ea typeface="Calibri"/>
                <a:cs typeface="Calibri"/>
              </a:rPr>
              <a:t>the expertise is not used as a shield for not reviewing a decision</a:t>
            </a:r>
            <a:r>
              <a:rPr lang="en-US" sz="2400" dirty="0">
                <a:ea typeface="Calibri"/>
                <a:cs typeface="Calibri"/>
              </a:rPr>
              <a:t>. </a:t>
            </a:r>
          </a:p>
          <a:p>
            <a:pPr marL="0" indent="0">
              <a:buNone/>
            </a:pPr>
            <a:endParaRPr lang="en-US" sz="2400" dirty="0">
              <a:ea typeface="Calibri"/>
              <a:cs typeface="Calibri"/>
            </a:endParaRPr>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441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gnifying glass and question mark">
            <a:extLst>
              <a:ext uri="{FF2B5EF4-FFF2-40B4-BE49-F238E27FC236}">
                <a16:creationId xmlns:a16="http://schemas.microsoft.com/office/drawing/2014/main" id="{5E01EBA7-F5B4-C37D-254E-5DFA0788FAD8}"/>
              </a:ext>
            </a:extLst>
          </p:cNvPr>
          <p:cNvPicPr>
            <a:picLocks noChangeAspect="1"/>
          </p:cNvPicPr>
          <p:nvPr/>
        </p:nvPicPr>
        <p:blipFill>
          <a:blip r:embed="rId2"/>
          <a:stretch>
            <a:fillRect/>
          </a:stretch>
        </p:blipFill>
        <p:spPr>
          <a:xfrm>
            <a:off x="7069760" y="3976742"/>
            <a:ext cx="5122239" cy="288125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7DD8435-0330-57AD-E093-3DE2C926521F}"/>
              </a:ext>
            </a:extLst>
          </p:cNvPr>
          <p:cNvSpPr>
            <a:spLocks noGrp="1"/>
          </p:cNvSpPr>
          <p:nvPr>
            <p:ph type="title"/>
          </p:nvPr>
        </p:nvSpPr>
        <p:spPr>
          <a:xfrm>
            <a:off x="838200" y="365125"/>
            <a:ext cx="10515599" cy="1325563"/>
          </a:xfrm>
        </p:spPr>
        <p:txBody>
          <a:bodyPr>
            <a:normAutofit/>
          </a:bodyPr>
          <a:lstStyle/>
          <a:p>
            <a:r>
              <a:rPr lang="it-IT" dirty="0">
                <a:ea typeface="Calibri Light"/>
                <a:cs typeface="Calibri Light"/>
              </a:rPr>
              <a:t>Expertise and </a:t>
            </a:r>
            <a:r>
              <a:rPr lang="it-IT" dirty="0" err="1">
                <a:ea typeface="Calibri Light"/>
                <a:cs typeface="Calibri Light"/>
              </a:rPr>
              <a:t>discretion</a:t>
            </a:r>
            <a:endParaRPr lang="it-IT" dirty="0" err="1"/>
          </a:p>
        </p:txBody>
      </p:sp>
      <p:sp>
        <p:nvSpPr>
          <p:cNvPr id="3" name="Segnaposto contenuto 2">
            <a:extLst>
              <a:ext uri="{FF2B5EF4-FFF2-40B4-BE49-F238E27FC236}">
                <a16:creationId xmlns:a16="http://schemas.microsoft.com/office/drawing/2014/main" id="{23450B4E-ED4D-F4AD-E9B4-CF919D4D9B17}"/>
              </a:ext>
            </a:extLst>
          </p:cNvPr>
          <p:cNvSpPr>
            <a:spLocks noGrp="1"/>
          </p:cNvSpPr>
          <p:nvPr>
            <p:ph idx="1"/>
          </p:nvPr>
        </p:nvSpPr>
        <p:spPr>
          <a:xfrm>
            <a:off x="838200" y="1825625"/>
            <a:ext cx="5393361" cy="4351338"/>
          </a:xfrm>
        </p:spPr>
        <p:txBody>
          <a:bodyPr vert="horz" lIns="91440" tIns="45720" rIns="91440" bIns="45720" rtlCol="0" anchor="t">
            <a:normAutofit/>
          </a:bodyPr>
          <a:lstStyle/>
          <a:p>
            <a:r>
              <a:rPr lang="en-US" dirty="0">
                <a:ea typeface="Calibri"/>
                <a:cs typeface="Calibri"/>
              </a:rPr>
              <a:t>The question of </a:t>
            </a:r>
            <a:r>
              <a:rPr lang="en-US" b="1" dirty="0">
                <a:ea typeface="Calibri"/>
                <a:cs typeface="Calibri"/>
              </a:rPr>
              <a:t>how to review expert discretion is not only a problem for judicial review</a:t>
            </a:r>
            <a:r>
              <a:rPr lang="en-US" dirty="0">
                <a:ea typeface="Calibri"/>
                <a:cs typeface="Calibri"/>
              </a:rPr>
              <a:t> but for any process of accountability applied in relation to environmental decision making.</a:t>
            </a:r>
            <a:endParaRPr lang="it-IT" dirty="0"/>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45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714BA24-7A41-9302-3B73-AF99333D2A39}"/>
              </a:ext>
            </a:extLst>
          </p:cNvPr>
          <p:cNvSpPr>
            <a:spLocks noGrp="1"/>
          </p:cNvSpPr>
          <p:nvPr>
            <p:ph type="title"/>
          </p:nvPr>
        </p:nvSpPr>
        <p:spPr>
          <a:xfrm>
            <a:off x="686834" y="1153572"/>
            <a:ext cx="3200400" cy="4461163"/>
          </a:xfrm>
        </p:spPr>
        <p:txBody>
          <a:bodyPr>
            <a:normAutofit/>
          </a:bodyPr>
          <a:lstStyle/>
          <a:p>
            <a:endParaRPr lang="it-IT">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37E1A4C-3D66-CC2E-6E0D-8C0D0059FB8C}"/>
              </a:ext>
            </a:extLst>
          </p:cNvPr>
          <p:cNvSpPr>
            <a:spLocks noGrp="1"/>
          </p:cNvSpPr>
          <p:nvPr>
            <p:ph idx="1"/>
          </p:nvPr>
        </p:nvSpPr>
        <p:spPr>
          <a:xfrm>
            <a:off x="4447308" y="591344"/>
            <a:ext cx="6906491" cy="5585619"/>
          </a:xfrm>
        </p:spPr>
        <p:txBody>
          <a:bodyPr anchor="ctr">
            <a:normAutofit/>
          </a:bodyPr>
          <a:lstStyle/>
          <a:p>
            <a:r>
              <a:rPr lang="it-IT" dirty="0">
                <a:ea typeface="Calibri"/>
                <a:cs typeface="Calibri"/>
              </a:rPr>
              <a:t>Pausa</a:t>
            </a:r>
            <a:endParaRPr lang="it-IT" dirty="0"/>
          </a:p>
        </p:txBody>
      </p:sp>
    </p:spTree>
    <p:extLst>
      <p:ext uri="{BB962C8B-B14F-4D97-AF65-F5344CB8AC3E}">
        <p14:creationId xmlns:p14="http://schemas.microsoft.com/office/powerpoint/2010/main" val="3773139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rows of chair">
            <a:extLst>
              <a:ext uri="{FF2B5EF4-FFF2-40B4-BE49-F238E27FC236}">
                <a16:creationId xmlns:a16="http://schemas.microsoft.com/office/drawing/2014/main" id="{2B6481BC-B6C3-0F12-1AC4-3F07219BC851}"/>
              </a:ext>
            </a:extLst>
          </p:cNvPr>
          <p:cNvPicPr>
            <a:picLocks noChangeAspect="1"/>
          </p:cNvPicPr>
          <p:nvPr/>
        </p:nvPicPr>
        <p:blipFill rotWithShape="1">
          <a:blip r:embed="rId2"/>
          <a:srcRect r="-2" b="15603"/>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8A61EB31-5858-4963-18A5-81B59DE5F369}"/>
              </a:ext>
            </a:extLst>
          </p:cNvPr>
          <p:cNvSpPr>
            <a:spLocks noGrp="1"/>
          </p:cNvSpPr>
          <p:nvPr>
            <p:ph type="title"/>
          </p:nvPr>
        </p:nvSpPr>
        <p:spPr>
          <a:xfrm>
            <a:off x="1037809" y="1071350"/>
            <a:ext cx="4775162" cy="1339382"/>
          </a:xfrm>
        </p:spPr>
        <p:txBody>
          <a:bodyPr>
            <a:normAutofit/>
          </a:bodyPr>
          <a:lstStyle/>
          <a:p>
            <a:pPr algn="ctr"/>
            <a:r>
              <a:rPr lang="it-IT" sz="3600">
                <a:ea typeface="Calibri Light"/>
                <a:cs typeface="Calibri Light"/>
              </a:rPr>
              <a:t>The AARHUS Convention</a:t>
            </a:r>
            <a:endParaRPr lang="it-IT"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2174225-BE65-6B95-0BD4-9B3175DC0F84}"/>
              </a:ext>
            </a:extLst>
          </p:cNvPr>
          <p:cNvSpPr>
            <a:spLocks noGrp="1"/>
          </p:cNvSpPr>
          <p:nvPr>
            <p:ph idx="1"/>
          </p:nvPr>
        </p:nvSpPr>
        <p:spPr>
          <a:xfrm>
            <a:off x="1189319" y="2055333"/>
            <a:ext cx="4458446" cy="3601664"/>
          </a:xfrm>
        </p:spPr>
        <p:txBody>
          <a:bodyPr vert="horz" lIns="91440" tIns="45720" rIns="91440" bIns="45720" rtlCol="0" anchor="ctr">
            <a:normAutofit/>
          </a:bodyPr>
          <a:lstStyle/>
          <a:p>
            <a:r>
              <a:rPr lang="en-US" sz="2400" dirty="0">
                <a:ea typeface="Calibri"/>
                <a:cs typeface="Calibri"/>
              </a:rPr>
              <a:t>What types of environmental interests are legally relevant and what type of information is required for decision making?</a:t>
            </a:r>
          </a:p>
          <a:p>
            <a:pPr marL="0" indent="0" algn="just">
              <a:buNone/>
            </a:pPr>
            <a:endParaRPr lang="en-US" sz="1700" dirty="0">
              <a:ea typeface="Calibri"/>
              <a:cs typeface="Calibri"/>
            </a:endParaRPr>
          </a:p>
        </p:txBody>
      </p:sp>
    </p:spTree>
    <p:extLst>
      <p:ext uri="{BB962C8B-B14F-4D97-AF65-F5344CB8AC3E}">
        <p14:creationId xmlns:p14="http://schemas.microsoft.com/office/powerpoint/2010/main" val="665586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rows of chair">
            <a:extLst>
              <a:ext uri="{FF2B5EF4-FFF2-40B4-BE49-F238E27FC236}">
                <a16:creationId xmlns:a16="http://schemas.microsoft.com/office/drawing/2014/main" id="{2B6481BC-B6C3-0F12-1AC4-3F07219BC851}"/>
              </a:ext>
            </a:extLst>
          </p:cNvPr>
          <p:cNvPicPr>
            <a:picLocks noChangeAspect="1"/>
          </p:cNvPicPr>
          <p:nvPr/>
        </p:nvPicPr>
        <p:blipFill rotWithShape="1">
          <a:blip r:embed="rId2"/>
          <a:srcRect r="-2" b="15603"/>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8A61EB31-5858-4963-18A5-81B59DE5F369}"/>
              </a:ext>
            </a:extLst>
          </p:cNvPr>
          <p:cNvSpPr>
            <a:spLocks noGrp="1"/>
          </p:cNvSpPr>
          <p:nvPr>
            <p:ph type="title"/>
          </p:nvPr>
        </p:nvSpPr>
        <p:spPr>
          <a:xfrm>
            <a:off x="1037809" y="1071350"/>
            <a:ext cx="4775162" cy="1339382"/>
          </a:xfrm>
        </p:spPr>
        <p:txBody>
          <a:bodyPr>
            <a:normAutofit/>
          </a:bodyPr>
          <a:lstStyle/>
          <a:p>
            <a:pPr algn="ctr"/>
            <a:r>
              <a:rPr lang="it-IT" sz="3600">
                <a:ea typeface="Calibri Light"/>
                <a:cs typeface="Calibri Light"/>
              </a:rPr>
              <a:t>The AARHUS Convention</a:t>
            </a:r>
            <a:endParaRPr lang="it-IT"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2174225-BE65-6B95-0BD4-9B3175DC0F84}"/>
              </a:ext>
            </a:extLst>
          </p:cNvPr>
          <p:cNvSpPr>
            <a:spLocks noGrp="1"/>
          </p:cNvSpPr>
          <p:nvPr>
            <p:ph idx="1"/>
          </p:nvPr>
        </p:nvSpPr>
        <p:spPr>
          <a:xfrm>
            <a:off x="1189319" y="2055333"/>
            <a:ext cx="4458446" cy="3601664"/>
          </a:xfrm>
        </p:spPr>
        <p:txBody>
          <a:bodyPr vert="horz" lIns="91440" tIns="45720" rIns="91440" bIns="45720" rtlCol="0" anchor="ctr">
            <a:normAutofit/>
          </a:bodyPr>
          <a:lstStyle/>
          <a:p>
            <a:pPr marL="0" indent="0" algn="just">
              <a:buNone/>
            </a:pPr>
            <a:r>
              <a:rPr lang="en-US" sz="2000" dirty="0">
                <a:ea typeface="Calibri"/>
                <a:cs typeface="Calibri"/>
              </a:rPr>
              <a:t>In the last two decades, the United nations economic Commission for Europe (UNECE) Convention on access to information, public participation in decision making and access to justice in environmental Matters (The AARHUS Convention) has provided an overarching framework for thinking about environmental decision making in a public law </a:t>
            </a:r>
            <a:r>
              <a:rPr lang="en-US" sz="2000">
                <a:ea typeface="Calibri"/>
                <a:cs typeface="Calibri"/>
              </a:rPr>
              <a:t>setting.</a:t>
            </a:r>
            <a:endParaRPr lang="it-IT" sz="2000"/>
          </a:p>
        </p:txBody>
      </p:sp>
    </p:spTree>
    <p:extLst>
      <p:ext uri="{BB962C8B-B14F-4D97-AF65-F5344CB8AC3E}">
        <p14:creationId xmlns:p14="http://schemas.microsoft.com/office/powerpoint/2010/main" val="373396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027A60-F5AE-0986-29A4-061CFE0F3648}"/>
              </a:ext>
            </a:extLst>
          </p:cNvPr>
          <p:cNvSpPr>
            <a:spLocks noGrp="1"/>
          </p:cNvSpPr>
          <p:nvPr>
            <p:ph type="title"/>
          </p:nvPr>
        </p:nvSpPr>
        <p:spPr>
          <a:xfrm>
            <a:off x="686834" y="1153572"/>
            <a:ext cx="3200400" cy="4461163"/>
          </a:xfrm>
        </p:spPr>
        <p:txBody>
          <a:bodyPr>
            <a:normAutofit/>
          </a:bodyPr>
          <a:lstStyle/>
          <a:p>
            <a:r>
              <a:rPr lang="it-IT" sz="3700" b="1" dirty="0" err="1">
                <a:solidFill>
                  <a:srgbClr val="FFFFFF"/>
                </a:solidFill>
                <a:ea typeface="Calibri Light"/>
                <a:cs typeface="Calibri Light"/>
              </a:rPr>
              <a:t>What</a:t>
            </a:r>
            <a:r>
              <a:rPr lang="it-IT" sz="3700" b="1" dirty="0">
                <a:solidFill>
                  <a:srgbClr val="FFFFFF"/>
                </a:solidFill>
                <a:ea typeface="Calibri Light"/>
                <a:cs typeface="Calibri Light"/>
              </a:rPr>
              <a:t> </a:t>
            </a:r>
            <a:r>
              <a:rPr lang="it-IT" sz="3700" b="1" dirty="0" err="1">
                <a:solidFill>
                  <a:srgbClr val="FFFFFF"/>
                </a:solidFill>
                <a:ea typeface="Calibri Light"/>
                <a:cs typeface="Calibri Light"/>
              </a:rPr>
              <a:t>is</a:t>
            </a:r>
            <a:r>
              <a:rPr lang="it-IT" sz="3700" b="1" dirty="0">
                <a:solidFill>
                  <a:srgbClr val="FFFFFF"/>
                </a:solidFill>
                <a:ea typeface="Calibri Light"/>
                <a:cs typeface="Calibri Light"/>
              </a:rPr>
              <a:t> "</a:t>
            </a:r>
            <a:r>
              <a:rPr lang="it-IT" sz="3700" b="1" dirty="0" err="1">
                <a:solidFill>
                  <a:srgbClr val="FFFFFF"/>
                </a:solidFill>
                <a:ea typeface="Calibri Light"/>
                <a:cs typeface="Calibri Light"/>
              </a:rPr>
              <a:t>law</a:t>
            </a:r>
            <a:r>
              <a:rPr lang="it-IT" sz="3700" b="1" dirty="0">
                <a:solidFill>
                  <a:srgbClr val="FFFFFF"/>
                </a:solidFill>
                <a:ea typeface="Calibri Light"/>
                <a:cs typeface="Calibri Light"/>
              </a:rPr>
              <a:t>" and </a:t>
            </a:r>
            <a:r>
              <a:rPr lang="it-IT" sz="3700" b="1" dirty="0" err="1">
                <a:solidFill>
                  <a:srgbClr val="FFFFFF"/>
                </a:solidFill>
                <a:ea typeface="Calibri Light"/>
                <a:cs typeface="Calibri Light"/>
              </a:rPr>
              <a:t>what</a:t>
            </a:r>
            <a:r>
              <a:rPr lang="it-IT" sz="3700" b="1" dirty="0">
                <a:solidFill>
                  <a:srgbClr val="FFFFFF"/>
                </a:solidFill>
                <a:ea typeface="Calibri Light"/>
                <a:cs typeface="Calibri Light"/>
              </a:rPr>
              <a:t> </a:t>
            </a:r>
            <a:r>
              <a:rPr lang="it-IT" sz="3700" b="1" dirty="0" err="1">
                <a:solidFill>
                  <a:srgbClr val="FFFFFF"/>
                </a:solidFill>
                <a:ea typeface="Calibri Light"/>
                <a:cs typeface="Calibri Light"/>
              </a:rPr>
              <a:t>is</a:t>
            </a:r>
            <a:r>
              <a:rPr lang="it-IT" sz="3700" b="1" dirty="0">
                <a:solidFill>
                  <a:srgbClr val="FFFFFF"/>
                </a:solidFill>
                <a:ea typeface="Calibri Light"/>
                <a:cs typeface="Calibri Light"/>
              </a:rPr>
              <a:t> "</a:t>
            </a:r>
            <a:r>
              <a:rPr lang="it-IT" sz="3700" b="1" dirty="0" err="1">
                <a:solidFill>
                  <a:srgbClr val="FFFFFF"/>
                </a:solidFill>
                <a:ea typeface="Calibri Light"/>
                <a:cs typeface="Calibri Light"/>
              </a:rPr>
              <a:t>environment</a:t>
            </a:r>
            <a:r>
              <a:rPr lang="it-IT" sz="3700" b="1" dirty="0">
                <a:solidFill>
                  <a:srgbClr val="FFFFFF"/>
                </a:solidFill>
                <a:ea typeface="Calibri Light"/>
                <a:cs typeface="Calibri Light"/>
              </a:rPr>
              <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DC14A9C0-E6DB-DF98-19C4-E52527DAB49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it-IT" err="1">
                <a:ea typeface="Calibri"/>
                <a:cs typeface="Calibri"/>
              </a:rPr>
              <a:t>What</a:t>
            </a:r>
            <a:r>
              <a:rPr lang="it-IT" dirty="0">
                <a:ea typeface="Calibri"/>
                <a:cs typeface="Calibri"/>
              </a:rPr>
              <a:t> </a:t>
            </a:r>
            <a:r>
              <a:rPr lang="it-IT" err="1">
                <a:ea typeface="Calibri"/>
                <a:cs typeface="Calibri"/>
              </a:rPr>
              <a:t>about</a:t>
            </a:r>
            <a:r>
              <a:rPr lang="it-IT" dirty="0">
                <a:ea typeface="Calibri"/>
                <a:cs typeface="Calibri"/>
              </a:rPr>
              <a:t> </a:t>
            </a:r>
            <a:r>
              <a:rPr lang="it-IT" b="1" err="1">
                <a:ea typeface="Calibri"/>
                <a:cs typeface="Calibri"/>
              </a:rPr>
              <a:t>boundaries</a:t>
            </a:r>
            <a:r>
              <a:rPr lang="it-IT" dirty="0">
                <a:ea typeface="Calibri"/>
                <a:cs typeface="Calibri"/>
              </a:rPr>
              <a:t>? </a:t>
            </a:r>
          </a:p>
          <a:p>
            <a:pPr marL="0" indent="0">
              <a:buNone/>
            </a:pPr>
            <a:r>
              <a:rPr lang="it-IT" dirty="0">
                <a:ea typeface="Calibri"/>
                <a:cs typeface="Calibri"/>
              </a:rPr>
              <a:t>    </a:t>
            </a:r>
            <a:r>
              <a:rPr lang="it-IT" dirty="0" err="1">
                <a:ea typeface="Calibri"/>
                <a:cs typeface="Calibri"/>
              </a:rPr>
              <a:t>Problems</a:t>
            </a:r>
            <a:r>
              <a:rPr lang="it-IT" dirty="0">
                <a:ea typeface="Calibri"/>
                <a:cs typeface="Calibri"/>
              </a:rPr>
              <a:t> in </a:t>
            </a:r>
            <a:r>
              <a:rPr lang="it-IT" dirty="0" err="1">
                <a:ea typeface="Calibri"/>
                <a:cs typeface="Calibri"/>
              </a:rPr>
              <a:t>placing</a:t>
            </a:r>
            <a:r>
              <a:rPr lang="it-IT" dirty="0">
                <a:ea typeface="Calibri"/>
                <a:cs typeface="Calibri"/>
              </a:rPr>
              <a:t> </a:t>
            </a:r>
            <a:r>
              <a:rPr lang="it-IT" dirty="0" err="1">
                <a:ea typeface="Calibri"/>
                <a:cs typeface="Calibri"/>
              </a:rPr>
              <a:t>boundaries</a:t>
            </a:r>
            <a:r>
              <a:rPr lang="it-IT" dirty="0">
                <a:ea typeface="Calibri"/>
                <a:cs typeface="Calibri"/>
              </a:rPr>
              <a:t>...</a:t>
            </a:r>
            <a:endParaRPr lang="it-IT">
              <a:ea typeface="Calibri"/>
              <a:cs typeface="Calibri"/>
            </a:endParaRPr>
          </a:p>
          <a:p>
            <a:r>
              <a:rPr lang="it-IT" err="1">
                <a:ea typeface="Calibri"/>
                <a:cs typeface="Calibri"/>
              </a:rPr>
              <a:t>Defining</a:t>
            </a:r>
            <a:r>
              <a:rPr lang="it-IT" dirty="0">
                <a:ea typeface="Calibri"/>
                <a:cs typeface="Calibri"/>
              </a:rPr>
              <a:t> </a:t>
            </a:r>
            <a:r>
              <a:rPr lang="it-IT" b="1" err="1">
                <a:ea typeface="Calibri"/>
                <a:cs typeface="Calibri"/>
              </a:rPr>
              <a:t>law</a:t>
            </a:r>
            <a:r>
              <a:rPr lang="it-IT" dirty="0">
                <a:ea typeface="Calibri"/>
                <a:cs typeface="Calibri"/>
              </a:rPr>
              <a:t>: </a:t>
            </a:r>
            <a:r>
              <a:rPr lang="it-IT" err="1">
                <a:ea typeface="Calibri"/>
                <a:cs typeface="Calibri"/>
              </a:rPr>
              <a:t>there</a:t>
            </a:r>
            <a:r>
              <a:rPr lang="it-IT" dirty="0">
                <a:ea typeface="Calibri"/>
                <a:cs typeface="Calibri"/>
              </a:rPr>
              <a:t> are a </a:t>
            </a:r>
            <a:r>
              <a:rPr lang="it-IT" b="1" err="1">
                <a:ea typeface="Calibri"/>
                <a:cs typeface="Calibri"/>
              </a:rPr>
              <a:t>variety</a:t>
            </a:r>
            <a:r>
              <a:rPr lang="it-IT" b="1" dirty="0">
                <a:ea typeface="Calibri"/>
                <a:cs typeface="Calibri"/>
              </a:rPr>
              <a:t> of </a:t>
            </a:r>
            <a:r>
              <a:rPr lang="it-IT" b="1" err="1">
                <a:ea typeface="Calibri"/>
                <a:cs typeface="Calibri"/>
              </a:rPr>
              <a:t>matters</a:t>
            </a:r>
            <a:r>
              <a:rPr lang="it-IT" dirty="0">
                <a:ea typeface="Calibri"/>
                <a:cs typeface="Calibri"/>
              </a:rPr>
              <a:t> </a:t>
            </a:r>
            <a:r>
              <a:rPr lang="it-IT" err="1">
                <a:ea typeface="Calibri"/>
                <a:cs typeface="Calibri"/>
              </a:rPr>
              <a:t>that</a:t>
            </a:r>
            <a:r>
              <a:rPr lang="it-IT" dirty="0">
                <a:ea typeface="Calibri"/>
                <a:cs typeface="Calibri"/>
              </a:rPr>
              <a:t> </a:t>
            </a:r>
            <a:r>
              <a:rPr lang="it-IT" err="1">
                <a:ea typeface="Calibri"/>
                <a:cs typeface="Calibri"/>
              </a:rPr>
              <a:t>need</a:t>
            </a:r>
            <a:r>
              <a:rPr lang="it-IT" dirty="0">
                <a:ea typeface="Calibri"/>
                <a:cs typeface="Calibri"/>
              </a:rPr>
              <a:t> to be </a:t>
            </a:r>
            <a:r>
              <a:rPr lang="it-IT" err="1">
                <a:ea typeface="Calibri"/>
                <a:cs typeface="Calibri"/>
              </a:rPr>
              <a:t>considered</a:t>
            </a:r>
            <a:r>
              <a:rPr lang="it-IT" dirty="0">
                <a:ea typeface="Calibri"/>
                <a:cs typeface="Calibri"/>
              </a:rPr>
              <a:t> . The </a:t>
            </a:r>
            <a:r>
              <a:rPr lang="it-IT" err="1">
                <a:ea typeface="Calibri"/>
                <a:cs typeface="Calibri"/>
              </a:rPr>
              <a:t>process</a:t>
            </a:r>
            <a:r>
              <a:rPr lang="it-IT" dirty="0">
                <a:ea typeface="Calibri"/>
                <a:cs typeface="Calibri"/>
              </a:rPr>
              <a:t> of </a:t>
            </a:r>
            <a:r>
              <a:rPr lang="it-IT" err="1">
                <a:ea typeface="Calibri"/>
                <a:cs typeface="Calibri"/>
              </a:rPr>
              <a:t>identifying</a:t>
            </a:r>
            <a:r>
              <a:rPr lang="it-IT" dirty="0">
                <a:ea typeface="Calibri"/>
                <a:cs typeface="Calibri"/>
              </a:rPr>
              <a:t> the </a:t>
            </a:r>
            <a:r>
              <a:rPr lang="it-IT" err="1">
                <a:ea typeface="Calibri"/>
                <a:cs typeface="Calibri"/>
              </a:rPr>
              <a:t>relevant</a:t>
            </a:r>
            <a:r>
              <a:rPr lang="it-IT" dirty="0">
                <a:ea typeface="Calibri"/>
                <a:cs typeface="Calibri"/>
              </a:rPr>
              <a:t> </a:t>
            </a:r>
            <a:r>
              <a:rPr lang="it-IT" err="1">
                <a:ea typeface="Calibri"/>
                <a:cs typeface="Calibri"/>
              </a:rPr>
              <a:t>law</a:t>
            </a:r>
            <a:r>
              <a:rPr lang="it-IT" dirty="0">
                <a:ea typeface="Calibri"/>
                <a:cs typeface="Calibri"/>
              </a:rPr>
              <a:t> </a:t>
            </a:r>
            <a:r>
              <a:rPr lang="it-IT" b="1" err="1">
                <a:ea typeface="Calibri"/>
                <a:cs typeface="Calibri"/>
              </a:rPr>
              <a:t>is</a:t>
            </a:r>
            <a:r>
              <a:rPr lang="it-IT" b="1" dirty="0">
                <a:ea typeface="Calibri"/>
                <a:cs typeface="Calibri"/>
              </a:rPr>
              <a:t> </a:t>
            </a:r>
            <a:r>
              <a:rPr lang="it-IT" b="1" err="1">
                <a:ea typeface="Calibri"/>
                <a:cs typeface="Calibri"/>
              </a:rPr>
              <a:t>not</a:t>
            </a:r>
            <a:r>
              <a:rPr lang="it-IT" b="1" dirty="0">
                <a:ea typeface="Calibri"/>
                <a:cs typeface="Calibri"/>
              </a:rPr>
              <a:t> </a:t>
            </a:r>
            <a:r>
              <a:rPr lang="it-IT" b="1" err="1">
                <a:ea typeface="Calibri"/>
                <a:cs typeface="Calibri"/>
              </a:rPr>
              <a:t>simple</a:t>
            </a:r>
            <a:r>
              <a:rPr lang="it-IT" b="1" dirty="0">
                <a:ea typeface="Calibri"/>
                <a:cs typeface="Calibri"/>
              </a:rPr>
              <a:t>.</a:t>
            </a:r>
            <a:r>
              <a:rPr lang="it-IT" dirty="0">
                <a:ea typeface="Calibri"/>
                <a:cs typeface="Calibri"/>
              </a:rPr>
              <a:t> </a:t>
            </a:r>
            <a:r>
              <a:rPr lang="it-IT" err="1">
                <a:ea typeface="Calibri"/>
                <a:cs typeface="Calibri"/>
              </a:rPr>
              <a:t>There</a:t>
            </a:r>
            <a:r>
              <a:rPr lang="it-IT" dirty="0">
                <a:ea typeface="Calibri"/>
                <a:cs typeface="Calibri"/>
              </a:rPr>
              <a:t> are </a:t>
            </a:r>
            <a:r>
              <a:rPr lang="it-IT" err="1">
                <a:ea typeface="Calibri"/>
                <a:cs typeface="Calibri"/>
              </a:rPr>
              <a:t>numeorus</a:t>
            </a:r>
            <a:r>
              <a:rPr lang="it-IT" dirty="0">
                <a:ea typeface="Calibri"/>
                <a:cs typeface="Calibri"/>
              </a:rPr>
              <a:t> </a:t>
            </a:r>
            <a:r>
              <a:rPr lang="it-IT" err="1">
                <a:ea typeface="Calibri"/>
                <a:cs typeface="Calibri"/>
              </a:rPr>
              <a:t>pieces</a:t>
            </a:r>
            <a:r>
              <a:rPr lang="it-IT" dirty="0">
                <a:ea typeface="Calibri"/>
                <a:cs typeface="Calibri"/>
              </a:rPr>
              <a:t> of </a:t>
            </a:r>
            <a:r>
              <a:rPr lang="it-IT" err="1">
                <a:ea typeface="Calibri"/>
                <a:cs typeface="Calibri"/>
              </a:rPr>
              <a:t>legislation</a:t>
            </a:r>
            <a:r>
              <a:rPr lang="it-IT" dirty="0">
                <a:ea typeface="Calibri"/>
                <a:cs typeface="Calibri"/>
              </a:rPr>
              <a:t> </a:t>
            </a:r>
            <a:r>
              <a:rPr lang="it-IT" err="1">
                <a:ea typeface="Calibri"/>
                <a:cs typeface="Calibri"/>
              </a:rPr>
              <a:t>wich</a:t>
            </a:r>
            <a:r>
              <a:rPr lang="it-IT" dirty="0">
                <a:ea typeface="Calibri"/>
                <a:cs typeface="Calibri"/>
              </a:rPr>
              <a:t> </a:t>
            </a:r>
            <a:r>
              <a:rPr lang="it-IT" b="1" dirty="0">
                <a:ea typeface="Calibri"/>
                <a:cs typeface="Calibri"/>
              </a:rPr>
              <a:t>interrelate in </a:t>
            </a:r>
            <a:r>
              <a:rPr lang="it-IT" b="1" err="1">
                <a:ea typeface="Calibri"/>
                <a:cs typeface="Calibri"/>
              </a:rPr>
              <a:t>different</a:t>
            </a:r>
            <a:r>
              <a:rPr lang="it-IT" b="1" dirty="0">
                <a:ea typeface="Calibri"/>
                <a:cs typeface="Calibri"/>
              </a:rPr>
              <a:t> ways.</a:t>
            </a:r>
          </a:p>
          <a:p>
            <a:r>
              <a:rPr lang="it-IT" dirty="0" err="1">
                <a:ea typeface="Calibri"/>
                <a:cs typeface="Calibri"/>
              </a:rPr>
              <a:t>Studying</a:t>
            </a:r>
            <a:r>
              <a:rPr lang="it-IT" dirty="0">
                <a:ea typeface="Calibri"/>
                <a:cs typeface="Calibri"/>
              </a:rPr>
              <a:t> </a:t>
            </a:r>
            <a:r>
              <a:rPr lang="it-IT" dirty="0" err="1">
                <a:ea typeface="Calibri"/>
                <a:cs typeface="Calibri"/>
              </a:rPr>
              <a:t>environmental</a:t>
            </a:r>
            <a:r>
              <a:rPr lang="it-IT" dirty="0">
                <a:ea typeface="Calibri"/>
                <a:cs typeface="Calibri"/>
              </a:rPr>
              <a:t> </a:t>
            </a:r>
            <a:r>
              <a:rPr lang="it-IT" dirty="0" err="1">
                <a:ea typeface="Calibri"/>
                <a:cs typeface="Calibri"/>
              </a:rPr>
              <a:t>law</a:t>
            </a:r>
            <a:r>
              <a:rPr lang="it-IT" dirty="0">
                <a:ea typeface="Calibri"/>
                <a:cs typeface="Calibri"/>
              </a:rPr>
              <a:t> </a:t>
            </a:r>
            <a:r>
              <a:rPr lang="it-IT" dirty="0" err="1">
                <a:ea typeface="Calibri"/>
                <a:cs typeface="Calibri"/>
              </a:rPr>
              <a:t>requires</a:t>
            </a:r>
            <a:r>
              <a:rPr lang="it-IT" dirty="0">
                <a:ea typeface="Calibri"/>
                <a:cs typeface="Calibri"/>
              </a:rPr>
              <a:t> the </a:t>
            </a:r>
            <a:r>
              <a:rPr lang="it-IT" dirty="0" err="1">
                <a:ea typeface="Calibri"/>
                <a:cs typeface="Calibri"/>
              </a:rPr>
              <a:t>analysis</a:t>
            </a:r>
            <a:r>
              <a:rPr lang="it-IT" dirty="0">
                <a:ea typeface="Calibri"/>
                <a:cs typeface="Calibri"/>
              </a:rPr>
              <a:t> of </a:t>
            </a:r>
            <a:r>
              <a:rPr lang="it-IT" b="1" dirty="0" err="1">
                <a:ea typeface="Calibri"/>
                <a:cs typeface="Calibri"/>
              </a:rPr>
              <a:t>regulatory</a:t>
            </a:r>
            <a:r>
              <a:rPr lang="it-IT" b="1" dirty="0">
                <a:ea typeface="Calibri"/>
                <a:cs typeface="Calibri"/>
              </a:rPr>
              <a:t> </a:t>
            </a:r>
            <a:r>
              <a:rPr lang="it-IT" b="1" dirty="0" err="1">
                <a:ea typeface="Calibri"/>
                <a:cs typeface="Calibri"/>
              </a:rPr>
              <a:t>forms</a:t>
            </a:r>
            <a:r>
              <a:rPr lang="it-IT" dirty="0">
                <a:ea typeface="Calibri"/>
                <a:cs typeface="Calibri"/>
              </a:rPr>
              <a:t> and </a:t>
            </a:r>
            <a:r>
              <a:rPr lang="it-IT" b="1" dirty="0" err="1">
                <a:ea typeface="Calibri"/>
                <a:cs typeface="Calibri"/>
              </a:rPr>
              <a:t>how</a:t>
            </a:r>
            <a:r>
              <a:rPr lang="it-IT" b="1" dirty="0">
                <a:ea typeface="Calibri"/>
                <a:cs typeface="Calibri"/>
              </a:rPr>
              <a:t> </a:t>
            </a:r>
            <a:r>
              <a:rPr lang="it-IT" b="1" dirty="0" err="1">
                <a:ea typeface="Calibri"/>
                <a:cs typeface="Calibri"/>
              </a:rPr>
              <a:t>they</a:t>
            </a:r>
            <a:r>
              <a:rPr lang="it-IT" b="1" dirty="0">
                <a:ea typeface="Calibri"/>
                <a:cs typeface="Calibri"/>
              </a:rPr>
              <a:t> operate.</a:t>
            </a:r>
            <a:endParaRPr lang="it-IT" dirty="0">
              <a:ea typeface="Calibri"/>
              <a:cs typeface="Calibri"/>
            </a:endParaRPr>
          </a:p>
        </p:txBody>
      </p:sp>
    </p:spTree>
    <p:extLst>
      <p:ext uri="{BB962C8B-B14F-4D97-AF65-F5344CB8AC3E}">
        <p14:creationId xmlns:p14="http://schemas.microsoft.com/office/powerpoint/2010/main" val="1363803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B9A680C-60D9-3517-F032-8D266AC466A3}"/>
              </a:ext>
            </a:extLst>
          </p:cNvPr>
          <p:cNvSpPr>
            <a:spLocks noGrp="1"/>
          </p:cNvSpPr>
          <p:nvPr>
            <p:ph type="title"/>
          </p:nvPr>
        </p:nvSpPr>
        <p:spPr>
          <a:xfrm>
            <a:off x="5297762" y="329184"/>
            <a:ext cx="6251110" cy="1783080"/>
          </a:xfrm>
        </p:spPr>
        <p:txBody>
          <a:bodyPr anchor="b">
            <a:normAutofit/>
          </a:bodyPr>
          <a:lstStyle/>
          <a:p>
            <a:r>
              <a:rPr lang="it-IT" sz="5400">
                <a:ea typeface="Calibri Light"/>
                <a:cs typeface="Calibri Light"/>
              </a:rPr>
              <a:t>The UNECE</a:t>
            </a:r>
            <a:endParaRPr lang="it-IT" sz="5400"/>
          </a:p>
        </p:txBody>
      </p:sp>
      <p:pic>
        <p:nvPicPr>
          <p:cNvPr id="5" name="Picture 4" descr="Low angle view of modern skyscrapers rising straight up against a dramatic sky">
            <a:extLst>
              <a:ext uri="{FF2B5EF4-FFF2-40B4-BE49-F238E27FC236}">
                <a16:creationId xmlns:a16="http://schemas.microsoft.com/office/drawing/2014/main" id="{8F0EC90C-3BBB-1AA2-291B-EF3A4F0C142D}"/>
              </a:ext>
            </a:extLst>
          </p:cNvPr>
          <p:cNvPicPr>
            <a:picLocks noChangeAspect="1"/>
          </p:cNvPicPr>
          <p:nvPr/>
        </p:nvPicPr>
        <p:blipFill rotWithShape="1">
          <a:blip r:embed="rId2"/>
          <a:srcRect l="19402" r="3533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DFAB293-8E41-553B-3112-66C673682A06}"/>
              </a:ext>
            </a:extLst>
          </p:cNvPr>
          <p:cNvSpPr>
            <a:spLocks noGrp="1"/>
          </p:cNvSpPr>
          <p:nvPr>
            <p:ph idx="1"/>
          </p:nvPr>
        </p:nvSpPr>
        <p:spPr>
          <a:xfrm>
            <a:off x="5297762" y="2546203"/>
            <a:ext cx="6251110" cy="3644285"/>
          </a:xfrm>
        </p:spPr>
        <p:txBody>
          <a:bodyPr vert="horz" lIns="91440" tIns="45720" rIns="91440" bIns="45720" rtlCol="0" anchor="t">
            <a:normAutofit/>
          </a:bodyPr>
          <a:lstStyle/>
          <a:p>
            <a:pPr algn="just"/>
            <a:r>
              <a:rPr lang="it-IT" sz="2400" dirty="0">
                <a:ea typeface="Calibri"/>
                <a:cs typeface="Calibri"/>
              </a:rPr>
              <a:t>The United Nations </a:t>
            </a:r>
            <a:r>
              <a:rPr lang="it-IT" sz="2400" err="1">
                <a:ea typeface="Calibri"/>
                <a:cs typeface="Calibri"/>
              </a:rPr>
              <a:t>Economic</a:t>
            </a:r>
            <a:r>
              <a:rPr lang="it-IT" sz="2400" dirty="0">
                <a:ea typeface="Calibri"/>
                <a:cs typeface="Calibri"/>
              </a:rPr>
              <a:t> Commission for Europe (UNECE) </a:t>
            </a:r>
            <a:r>
              <a:rPr lang="it-IT" sz="2400" err="1">
                <a:ea typeface="Calibri"/>
                <a:cs typeface="Calibri"/>
              </a:rPr>
              <a:t>was</a:t>
            </a:r>
            <a:r>
              <a:rPr lang="it-IT" sz="2400" dirty="0">
                <a:ea typeface="Calibri"/>
                <a:cs typeface="Calibri"/>
              </a:rPr>
              <a:t> set up in 1947 by ECOSOC. </a:t>
            </a:r>
            <a:r>
              <a:rPr lang="it-IT" sz="2400" err="1">
                <a:ea typeface="Calibri"/>
                <a:cs typeface="Calibri"/>
              </a:rPr>
              <a:t>It</a:t>
            </a:r>
            <a:r>
              <a:rPr lang="it-IT" sz="2400" dirty="0">
                <a:ea typeface="Calibri"/>
                <a:cs typeface="Calibri"/>
              </a:rPr>
              <a:t> </a:t>
            </a:r>
            <a:r>
              <a:rPr lang="it-IT" sz="2400" err="1">
                <a:ea typeface="Calibri"/>
                <a:cs typeface="Calibri"/>
              </a:rPr>
              <a:t>is</a:t>
            </a:r>
            <a:r>
              <a:rPr lang="it-IT" sz="2400" dirty="0">
                <a:ea typeface="Calibri"/>
                <a:cs typeface="Calibri"/>
              </a:rPr>
              <a:t> one of </a:t>
            </a:r>
            <a:r>
              <a:rPr lang="it-IT" sz="2400" err="1">
                <a:ea typeface="Calibri"/>
                <a:cs typeface="Calibri"/>
              </a:rPr>
              <a:t>five</a:t>
            </a:r>
            <a:r>
              <a:rPr lang="it-IT" sz="2400" dirty="0">
                <a:ea typeface="Calibri"/>
                <a:cs typeface="Calibri"/>
              </a:rPr>
              <a:t> </a:t>
            </a:r>
            <a:r>
              <a:rPr lang="it-IT" sz="2400" err="1">
                <a:ea typeface="Calibri"/>
                <a:cs typeface="Calibri"/>
              </a:rPr>
              <a:t>regional</a:t>
            </a:r>
            <a:r>
              <a:rPr lang="it-IT" sz="2400" dirty="0">
                <a:ea typeface="Calibri"/>
                <a:cs typeface="Calibri"/>
              </a:rPr>
              <a:t> </a:t>
            </a:r>
            <a:r>
              <a:rPr lang="it-IT" sz="2400" err="1">
                <a:ea typeface="Calibri"/>
                <a:cs typeface="Calibri"/>
              </a:rPr>
              <a:t>commissions</a:t>
            </a:r>
            <a:r>
              <a:rPr lang="it-IT" sz="2400" dirty="0">
                <a:ea typeface="Calibri"/>
                <a:cs typeface="Calibri"/>
              </a:rPr>
              <a:t> of the United Nations. </a:t>
            </a:r>
          </a:p>
          <a:p>
            <a:pPr algn="just"/>
            <a:r>
              <a:rPr lang="it-IT" sz="2400" dirty="0">
                <a:ea typeface="Calibri"/>
                <a:cs typeface="Calibri"/>
              </a:rPr>
              <a:t>The </a:t>
            </a:r>
            <a:r>
              <a:rPr lang="it-IT" sz="2400" err="1">
                <a:ea typeface="Calibri"/>
                <a:cs typeface="Calibri"/>
              </a:rPr>
              <a:t>others</a:t>
            </a:r>
            <a:r>
              <a:rPr lang="it-IT" sz="2400" dirty="0">
                <a:ea typeface="Calibri"/>
                <a:cs typeface="Calibri"/>
              </a:rPr>
              <a:t> are the : </a:t>
            </a:r>
            <a:r>
              <a:rPr lang="it-IT" sz="2400" err="1">
                <a:ea typeface="Calibri"/>
                <a:cs typeface="Calibri"/>
              </a:rPr>
              <a:t>Economic</a:t>
            </a:r>
            <a:r>
              <a:rPr lang="it-IT" sz="2400" dirty="0">
                <a:ea typeface="Calibri"/>
                <a:cs typeface="Calibri"/>
              </a:rPr>
              <a:t> Commission for Africa (ECA), </a:t>
            </a:r>
            <a:r>
              <a:rPr lang="it-IT" sz="2400" err="1">
                <a:ea typeface="Calibri"/>
                <a:cs typeface="Calibri"/>
              </a:rPr>
              <a:t>Economic</a:t>
            </a:r>
            <a:r>
              <a:rPr lang="it-IT" sz="2400" dirty="0">
                <a:ea typeface="Calibri"/>
                <a:cs typeface="Calibri"/>
              </a:rPr>
              <a:t> and Social Commission for Asia and the Pacific (ESCAP), </a:t>
            </a:r>
            <a:r>
              <a:rPr lang="it-IT" sz="2400" err="1">
                <a:ea typeface="Calibri"/>
                <a:cs typeface="Calibri"/>
              </a:rPr>
              <a:t>Economic</a:t>
            </a:r>
            <a:r>
              <a:rPr lang="it-IT" sz="2400" dirty="0">
                <a:ea typeface="Calibri"/>
                <a:cs typeface="Calibri"/>
              </a:rPr>
              <a:t> Commission for Latin America and the Caribbean (ECLAC), </a:t>
            </a:r>
            <a:r>
              <a:rPr lang="it-IT" sz="2400" err="1">
                <a:ea typeface="Calibri"/>
                <a:cs typeface="Calibri"/>
              </a:rPr>
              <a:t>Economic</a:t>
            </a:r>
            <a:r>
              <a:rPr lang="it-IT" sz="2400" dirty="0">
                <a:ea typeface="Calibri"/>
                <a:cs typeface="Calibri"/>
              </a:rPr>
              <a:t> and Social Commission for Western Asia (ESCWA).</a:t>
            </a:r>
          </a:p>
          <a:p>
            <a:pPr algn="just"/>
            <a:endParaRPr lang="it-IT" sz="1700" dirty="0">
              <a:ea typeface="Calibri"/>
              <a:cs typeface="Calibri"/>
            </a:endParaRPr>
          </a:p>
          <a:p>
            <a:pPr algn="just"/>
            <a:endParaRPr lang="it-IT" sz="1700">
              <a:ea typeface="Calibri"/>
              <a:cs typeface="Calibri"/>
            </a:endParaRPr>
          </a:p>
        </p:txBody>
      </p:sp>
    </p:spTree>
    <p:extLst>
      <p:ext uri="{BB962C8B-B14F-4D97-AF65-F5344CB8AC3E}">
        <p14:creationId xmlns:p14="http://schemas.microsoft.com/office/powerpoint/2010/main" val="390182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B9A680C-60D9-3517-F032-8D266AC466A3}"/>
              </a:ext>
            </a:extLst>
          </p:cNvPr>
          <p:cNvSpPr>
            <a:spLocks noGrp="1"/>
          </p:cNvSpPr>
          <p:nvPr>
            <p:ph type="title"/>
          </p:nvPr>
        </p:nvSpPr>
        <p:spPr>
          <a:xfrm>
            <a:off x="5297762" y="329184"/>
            <a:ext cx="6251110" cy="1783080"/>
          </a:xfrm>
        </p:spPr>
        <p:txBody>
          <a:bodyPr anchor="b">
            <a:normAutofit/>
          </a:bodyPr>
          <a:lstStyle/>
          <a:p>
            <a:r>
              <a:rPr lang="it-IT" sz="5400">
                <a:ea typeface="Calibri Light"/>
                <a:cs typeface="Calibri Light"/>
              </a:rPr>
              <a:t>The UNECE</a:t>
            </a:r>
            <a:endParaRPr lang="it-IT" sz="5400"/>
          </a:p>
        </p:txBody>
      </p:sp>
      <p:pic>
        <p:nvPicPr>
          <p:cNvPr id="5" name="Picture 4" descr="Low angle view of modern skyscrapers rising straight up against a dramatic sky">
            <a:extLst>
              <a:ext uri="{FF2B5EF4-FFF2-40B4-BE49-F238E27FC236}">
                <a16:creationId xmlns:a16="http://schemas.microsoft.com/office/drawing/2014/main" id="{8F0EC90C-3BBB-1AA2-291B-EF3A4F0C142D}"/>
              </a:ext>
            </a:extLst>
          </p:cNvPr>
          <p:cNvPicPr>
            <a:picLocks noChangeAspect="1"/>
          </p:cNvPicPr>
          <p:nvPr/>
        </p:nvPicPr>
        <p:blipFill rotWithShape="1">
          <a:blip r:embed="rId2"/>
          <a:srcRect l="19402" r="3533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DFAB293-8E41-553B-3112-66C673682A06}"/>
              </a:ext>
            </a:extLst>
          </p:cNvPr>
          <p:cNvSpPr>
            <a:spLocks noGrp="1"/>
          </p:cNvSpPr>
          <p:nvPr>
            <p:ph idx="1"/>
          </p:nvPr>
        </p:nvSpPr>
        <p:spPr>
          <a:xfrm>
            <a:off x="5297762" y="2546203"/>
            <a:ext cx="6251110" cy="3644285"/>
          </a:xfrm>
        </p:spPr>
        <p:txBody>
          <a:bodyPr vert="horz" lIns="91440" tIns="45720" rIns="91440" bIns="45720" rtlCol="0" anchor="t">
            <a:normAutofit/>
          </a:bodyPr>
          <a:lstStyle/>
          <a:p>
            <a:pPr algn="just"/>
            <a:endParaRPr lang="it-IT" sz="2400" dirty="0">
              <a:ea typeface="Calibri"/>
              <a:cs typeface="Calibri"/>
            </a:endParaRPr>
          </a:p>
          <a:p>
            <a:pPr algn="just"/>
            <a:r>
              <a:rPr lang="it-IT" sz="2400" dirty="0">
                <a:ea typeface="Calibri"/>
                <a:cs typeface="Calibri"/>
              </a:rPr>
              <a:t>UNECE </a:t>
            </a:r>
            <a:r>
              <a:rPr lang="it-IT" sz="2400" err="1">
                <a:ea typeface="Calibri"/>
                <a:cs typeface="Calibri"/>
              </a:rPr>
              <a:t>includes</a:t>
            </a:r>
            <a:r>
              <a:rPr lang="it-IT" sz="2400" dirty="0">
                <a:ea typeface="Calibri"/>
                <a:cs typeface="Calibri"/>
              </a:rPr>
              <a:t> 56 </a:t>
            </a:r>
            <a:r>
              <a:rPr lang="it-IT" sz="2400" err="1">
                <a:ea typeface="Calibri"/>
                <a:cs typeface="Calibri"/>
              </a:rPr>
              <a:t>member</a:t>
            </a:r>
            <a:r>
              <a:rPr lang="it-IT" sz="2400" dirty="0">
                <a:ea typeface="Calibri"/>
                <a:cs typeface="Calibri"/>
              </a:rPr>
              <a:t> States in Europe, North America and Asia. </a:t>
            </a:r>
            <a:r>
              <a:rPr lang="it-IT" sz="2400" err="1">
                <a:ea typeface="Calibri"/>
                <a:cs typeface="Calibri"/>
              </a:rPr>
              <a:t>However</a:t>
            </a:r>
            <a:r>
              <a:rPr lang="it-IT" sz="2400" dirty="0">
                <a:ea typeface="Calibri"/>
                <a:cs typeface="Calibri"/>
              </a:rPr>
              <a:t>, </a:t>
            </a:r>
            <a:r>
              <a:rPr lang="it-IT" sz="2400" err="1">
                <a:ea typeface="Calibri"/>
                <a:cs typeface="Calibri"/>
              </a:rPr>
              <a:t>all</a:t>
            </a:r>
            <a:r>
              <a:rPr lang="it-IT" sz="2400" dirty="0">
                <a:ea typeface="Calibri"/>
                <a:cs typeface="Calibri"/>
              </a:rPr>
              <a:t> </a:t>
            </a:r>
            <a:r>
              <a:rPr lang="it-IT" sz="2400" err="1">
                <a:ea typeface="Calibri"/>
                <a:cs typeface="Calibri"/>
              </a:rPr>
              <a:t>interested</a:t>
            </a:r>
            <a:r>
              <a:rPr lang="it-IT" sz="2400" dirty="0">
                <a:ea typeface="Calibri"/>
                <a:cs typeface="Calibri"/>
              </a:rPr>
              <a:t> United Nations </a:t>
            </a:r>
            <a:r>
              <a:rPr lang="it-IT" sz="2400" err="1">
                <a:ea typeface="Calibri"/>
                <a:cs typeface="Calibri"/>
              </a:rPr>
              <a:t>member</a:t>
            </a:r>
            <a:r>
              <a:rPr lang="it-IT" sz="2400" dirty="0">
                <a:ea typeface="Calibri"/>
                <a:cs typeface="Calibri"/>
              </a:rPr>
              <a:t> States </a:t>
            </a:r>
            <a:r>
              <a:rPr lang="it-IT" sz="2400" err="1">
                <a:ea typeface="Calibri"/>
                <a:cs typeface="Calibri"/>
              </a:rPr>
              <a:t>may</a:t>
            </a:r>
            <a:r>
              <a:rPr lang="it-IT" sz="2400" dirty="0">
                <a:ea typeface="Calibri"/>
                <a:cs typeface="Calibri"/>
              </a:rPr>
              <a:t> </a:t>
            </a:r>
            <a:r>
              <a:rPr lang="it-IT" sz="2400" err="1">
                <a:ea typeface="Calibri"/>
                <a:cs typeface="Calibri"/>
              </a:rPr>
              <a:t>participate</a:t>
            </a:r>
            <a:r>
              <a:rPr lang="it-IT" sz="2400" dirty="0">
                <a:ea typeface="Calibri"/>
                <a:cs typeface="Calibri"/>
              </a:rPr>
              <a:t> in the work of UNECE. Over 70 international </a:t>
            </a:r>
            <a:r>
              <a:rPr lang="it-IT" sz="2400" err="1">
                <a:ea typeface="Calibri"/>
                <a:cs typeface="Calibri"/>
              </a:rPr>
              <a:t>professional</a:t>
            </a:r>
            <a:r>
              <a:rPr lang="it-IT" sz="2400" dirty="0">
                <a:ea typeface="Calibri"/>
                <a:cs typeface="Calibri"/>
              </a:rPr>
              <a:t> </a:t>
            </a:r>
            <a:r>
              <a:rPr lang="it-IT" sz="2400" err="1">
                <a:ea typeface="Calibri"/>
                <a:cs typeface="Calibri"/>
              </a:rPr>
              <a:t>organizations</a:t>
            </a:r>
            <a:r>
              <a:rPr lang="it-IT" sz="2400" dirty="0">
                <a:ea typeface="Calibri"/>
                <a:cs typeface="Calibri"/>
              </a:rPr>
              <a:t> and </a:t>
            </a:r>
            <a:r>
              <a:rPr lang="it-IT" sz="2400" err="1">
                <a:ea typeface="Calibri"/>
                <a:cs typeface="Calibri"/>
              </a:rPr>
              <a:t>other</a:t>
            </a:r>
            <a:r>
              <a:rPr lang="it-IT" sz="2400" dirty="0">
                <a:ea typeface="Calibri"/>
                <a:cs typeface="Calibri"/>
              </a:rPr>
              <a:t> non-</a:t>
            </a:r>
            <a:r>
              <a:rPr lang="it-IT" sz="2400" err="1">
                <a:ea typeface="Calibri"/>
                <a:cs typeface="Calibri"/>
              </a:rPr>
              <a:t>governmental</a:t>
            </a:r>
            <a:r>
              <a:rPr lang="it-IT" sz="2400" dirty="0">
                <a:ea typeface="Calibri"/>
                <a:cs typeface="Calibri"/>
              </a:rPr>
              <a:t> </a:t>
            </a:r>
            <a:r>
              <a:rPr lang="it-IT" sz="2400" err="1">
                <a:ea typeface="Calibri"/>
                <a:cs typeface="Calibri"/>
              </a:rPr>
              <a:t>organizations</a:t>
            </a:r>
            <a:r>
              <a:rPr lang="it-IT" sz="2400" dirty="0">
                <a:ea typeface="Calibri"/>
                <a:cs typeface="Calibri"/>
              </a:rPr>
              <a:t> take part in UNECE activities.</a:t>
            </a:r>
          </a:p>
          <a:p>
            <a:pPr algn="just"/>
            <a:endParaRPr lang="it-IT" sz="1700">
              <a:ea typeface="Calibri"/>
              <a:cs typeface="Calibri"/>
            </a:endParaRPr>
          </a:p>
        </p:txBody>
      </p:sp>
    </p:spTree>
    <p:extLst>
      <p:ext uri="{BB962C8B-B14F-4D97-AF65-F5344CB8AC3E}">
        <p14:creationId xmlns:p14="http://schemas.microsoft.com/office/powerpoint/2010/main" val="58273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C1FDC1-BDD3-7BAE-F97F-B7A33031F6A7}"/>
              </a:ext>
            </a:extLst>
          </p:cNvPr>
          <p:cNvSpPr>
            <a:spLocks noGrp="1"/>
          </p:cNvSpPr>
          <p:nvPr>
            <p:ph type="title"/>
          </p:nvPr>
        </p:nvSpPr>
        <p:spPr>
          <a:xfrm>
            <a:off x="761803" y="350196"/>
            <a:ext cx="4646904" cy="1624520"/>
          </a:xfrm>
        </p:spPr>
        <p:txBody>
          <a:bodyPr anchor="ctr">
            <a:normAutofit/>
          </a:bodyPr>
          <a:lstStyle/>
          <a:p>
            <a:r>
              <a:rPr lang="it-IT" sz="4000">
                <a:ea typeface="Calibri Light"/>
                <a:cs typeface="Calibri Light"/>
              </a:rPr>
              <a:t>The AARHUS Convention</a:t>
            </a:r>
            <a:endParaRPr lang="it-IT" sz="4000"/>
          </a:p>
        </p:txBody>
      </p:sp>
      <p:sp>
        <p:nvSpPr>
          <p:cNvPr id="3" name="Segnaposto contenuto 2">
            <a:extLst>
              <a:ext uri="{FF2B5EF4-FFF2-40B4-BE49-F238E27FC236}">
                <a16:creationId xmlns:a16="http://schemas.microsoft.com/office/drawing/2014/main" id="{83AE234B-E22C-CB52-E711-35465C5708B5}"/>
              </a:ext>
            </a:extLst>
          </p:cNvPr>
          <p:cNvSpPr>
            <a:spLocks noGrp="1"/>
          </p:cNvSpPr>
          <p:nvPr>
            <p:ph idx="1"/>
          </p:nvPr>
        </p:nvSpPr>
        <p:spPr>
          <a:xfrm>
            <a:off x="761802" y="2322096"/>
            <a:ext cx="4646905" cy="3046090"/>
          </a:xfrm>
        </p:spPr>
        <p:txBody>
          <a:bodyPr vert="horz" lIns="91440" tIns="45720" rIns="91440" bIns="45720" rtlCol="0" anchor="ctr">
            <a:noAutofit/>
          </a:bodyPr>
          <a:lstStyle/>
          <a:p>
            <a:r>
              <a:rPr lang="en-US" sz="2400" dirty="0">
                <a:ea typeface="Calibri"/>
                <a:cs typeface="Calibri"/>
              </a:rPr>
              <a:t>The AARHUS Convention is in international agreement. </a:t>
            </a:r>
            <a:endParaRPr lang="it-IT" sz="2400">
              <a:ea typeface="Calibri"/>
              <a:cs typeface="Calibri"/>
            </a:endParaRPr>
          </a:p>
          <a:p>
            <a:r>
              <a:rPr lang="en-US" sz="2400" dirty="0">
                <a:ea typeface="Calibri"/>
                <a:cs typeface="Calibri"/>
              </a:rPr>
              <a:t>It was adopted on 25 June 1998 in the Danish city of Aarhus (</a:t>
            </a:r>
            <a:r>
              <a:rPr lang="en-US" sz="2400" err="1">
                <a:ea typeface="Calibri"/>
                <a:cs typeface="Calibri"/>
              </a:rPr>
              <a:t>Århus</a:t>
            </a:r>
            <a:r>
              <a:rPr lang="en-US" sz="2400" dirty="0">
                <a:ea typeface="Calibri"/>
                <a:cs typeface="Calibri"/>
              </a:rPr>
              <a:t>) at the Fourth Environment for Europe Ministerial Conference. It entered into force on 30 October 2001. </a:t>
            </a:r>
          </a:p>
        </p:txBody>
      </p:sp>
      <p:pic>
        <p:nvPicPr>
          <p:cNvPr id="5" name="Picture 4" descr="Empty rows of chair">
            <a:extLst>
              <a:ext uri="{FF2B5EF4-FFF2-40B4-BE49-F238E27FC236}">
                <a16:creationId xmlns:a16="http://schemas.microsoft.com/office/drawing/2014/main" id="{7BA045AB-2AF8-3ED8-B329-4208C7FE47BC}"/>
              </a:ext>
            </a:extLst>
          </p:cNvPr>
          <p:cNvPicPr>
            <a:picLocks noChangeAspect="1"/>
          </p:cNvPicPr>
          <p:nvPr/>
        </p:nvPicPr>
        <p:blipFill rotWithShape="1">
          <a:blip r:embed="rId2"/>
          <a:srcRect l="11460" r="29226" b="-3"/>
          <a:stretch/>
        </p:blipFill>
        <p:spPr>
          <a:xfrm>
            <a:off x="6096000" y="1"/>
            <a:ext cx="6102825" cy="6858000"/>
          </a:xfrm>
          <a:prstGeom prst="rect">
            <a:avLst/>
          </a:prstGeom>
        </p:spPr>
      </p:pic>
    </p:spTree>
    <p:extLst>
      <p:ext uri="{BB962C8B-B14F-4D97-AF65-F5344CB8AC3E}">
        <p14:creationId xmlns:p14="http://schemas.microsoft.com/office/powerpoint/2010/main" val="3946003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FC1FDC1-BDD3-7BAE-F97F-B7A33031F6A7}"/>
              </a:ext>
            </a:extLst>
          </p:cNvPr>
          <p:cNvSpPr>
            <a:spLocks noGrp="1"/>
          </p:cNvSpPr>
          <p:nvPr>
            <p:ph type="title"/>
          </p:nvPr>
        </p:nvSpPr>
        <p:spPr>
          <a:xfrm>
            <a:off x="761803" y="350196"/>
            <a:ext cx="4646904" cy="1624520"/>
          </a:xfrm>
        </p:spPr>
        <p:txBody>
          <a:bodyPr anchor="ctr">
            <a:normAutofit/>
          </a:bodyPr>
          <a:lstStyle/>
          <a:p>
            <a:r>
              <a:rPr lang="it-IT" sz="4000">
                <a:ea typeface="Calibri Light"/>
                <a:cs typeface="Calibri Light"/>
              </a:rPr>
              <a:t>The AARHUS Convention</a:t>
            </a:r>
            <a:endParaRPr lang="it-IT" sz="4000"/>
          </a:p>
        </p:txBody>
      </p:sp>
      <p:sp>
        <p:nvSpPr>
          <p:cNvPr id="3" name="Segnaposto contenuto 2">
            <a:extLst>
              <a:ext uri="{FF2B5EF4-FFF2-40B4-BE49-F238E27FC236}">
                <a16:creationId xmlns:a16="http://schemas.microsoft.com/office/drawing/2014/main" id="{83AE234B-E22C-CB52-E711-35465C5708B5}"/>
              </a:ext>
            </a:extLst>
          </p:cNvPr>
          <p:cNvSpPr>
            <a:spLocks noGrp="1"/>
          </p:cNvSpPr>
          <p:nvPr>
            <p:ph idx="1"/>
          </p:nvPr>
        </p:nvSpPr>
        <p:spPr>
          <a:xfrm>
            <a:off x="761802" y="2300010"/>
            <a:ext cx="4646905" cy="3515001"/>
          </a:xfrm>
        </p:spPr>
        <p:txBody>
          <a:bodyPr vert="horz" lIns="91440" tIns="45720" rIns="91440" bIns="45720" rtlCol="0" anchor="ctr">
            <a:noAutofit/>
          </a:bodyPr>
          <a:lstStyle/>
          <a:p>
            <a:endParaRPr lang="en-US" sz="2400" dirty="0">
              <a:ea typeface="Calibri"/>
              <a:cs typeface="Calibri"/>
            </a:endParaRPr>
          </a:p>
          <a:p>
            <a:r>
              <a:rPr lang="en-US" sz="2400" dirty="0">
                <a:ea typeface="Calibri"/>
                <a:cs typeface="Calibri"/>
              </a:rPr>
              <a:t>Concerns with recognizing different interests and roles of information and participation in environmental decision making all figured in the United nations convention on environment and development (UNCED) in 1992 and in its accompanying plan for action Agenda 21.</a:t>
            </a:r>
          </a:p>
        </p:txBody>
      </p:sp>
      <p:pic>
        <p:nvPicPr>
          <p:cNvPr id="5" name="Picture 4" descr="Empty rows of chair">
            <a:extLst>
              <a:ext uri="{FF2B5EF4-FFF2-40B4-BE49-F238E27FC236}">
                <a16:creationId xmlns:a16="http://schemas.microsoft.com/office/drawing/2014/main" id="{7BA045AB-2AF8-3ED8-B329-4208C7FE47BC}"/>
              </a:ext>
            </a:extLst>
          </p:cNvPr>
          <p:cNvPicPr>
            <a:picLocks noChangeAspect="1"/>
          </p:cNvPicPr>
          <p:nvPr/>
        </p:nvPicPr>
        <p:blipFill rotWithShape="1">
          <a:blip r:embed="rId2"/>
          <a:srcRect l="11460" r="29226" b="-3"/>
          <a:stretch/>
        </p:blipFill>
        <p:spPr>
          <a:xfrm>
            <a:off x="6096000" y="1"/>
            <a:ext cx="6102825" cy="6858000"/>
          </a:xfrm>
          <a:prstGeom prst="rect">
            <a:avLst/>
          </a:prstGeom>
        </p:spPr>
      </p:pic>
    </p:spTree>
    <p:extLst>
      <p:ext uri="{BB962C8B-B14F-4D97-AF65-F5344CB8AC3E}">
        <p14:creationId xmlns:p14="http://schemas.microsoft.com/office/powerpoint/2010/main" val="1207730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62A8F6-F581-241F-5DBA-97182B252EA9}"/>
            </a:ext>
          </a:extLst>
        </p:cNvPr>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AD2E9C0-2334-BF53-F207-88CEC142C2E0}"/>
              </a:ext>
            </a:extLst>
          </p:cNvPr>
          <p:cNvSpPr>
            <a:spLocks noGrp="1"/>
          </p:cNvSpPr>
          <p:nvPr>
            <p:ph type="title"/>
          </p:nvPr>
        </p:nvSpPr>
        <p:spPr>
          <a:xfrm>
            <a:off x="5297762" y="329184"/>
            <a:ext cx="6251110" cy="1783080"/>
          </a:xfrm>
        </p:spPr>
        <p:txBody>
          <a:bodyPr anchor="b">
            <a:normAutofit fontScale="90000"/>
          </a:bodyPr>
          <a:lstStyle/>
          <a:p>
            <a:r>
              <a:rPr lang="it-IT" sz="5400" dirty="0">
                <a:ea typeface="Calibri Light"/>
                <a:cs typeface="Calibri Light"/>
              </a:rPr>
              <a:t>The AARHUS Convention and the EU</a:t>
            </a:r>
          </a:p>
        </p:txBody>
      </p:sp>
      <p:pic>
        <p:nvPicPr>
          <p:cNvPr id="14" name="Picture 4" descr="Statue on top of building">
            <a:extLst>
              <a:ext uri="{FF2B5EF4-FFF2-40B4-BE49-F238E27FC236}">
                <a16:creationId xmlns:a16="http://schemas.microsoft.com/office/drawing/2014/main" id="{9B15DB21-A4B6-2951-BB1D-809D93903DC8}"/>
              </a:ext>
            </a:extLst>
          </p:cNvPr>
          <p:cNvPicPr>
            <a:picLocks noChangeAspect="1"/>
          </p:cNvPicPr>
          <p:nvPr/>
        </p:nvPicPr>
        <p:blipFill rotWithShape="1">
          <a:blip r:embed="rId2"/>
          <a:srcRect l="31601" r="23135"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2B8A581-C66D-DF1F-7BD5-D51FC9440882}"/>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2400" dirty="0">
                <a:ea typeface="Calibri"/>
                <a:cs typeface="Calibri"/>
              </a:rPr>
              <a:t>The </a:t>
            </a:r>
            <a:r>
              <a:rPr lang="en-US" sz="2400" b="1" dirty="0">
                <a:ea typeface="Calibri"/>
                <a:cs typeface="Calibri"/>
              </a:rPr>
              <a:t>EU and its 27 Member States are all Parties to the Aarhus Convention</a:t>
            </a:r>
            <a:r>
              <a:rPr lang="en-US" sz="2400" dirty="0">
                <a:ea typeface="Calibri"/>
                <a:cs typeface="Calibri"/>
              </a:rPr>
              <a:t> – the United Nations Economic Commission for Europe (UNECE) Convention on access to information, public participation in decision-making and access to justice in environmental matters. </a:t>
            </a:r>
            <a:endParaRPr lang="it-IT" sz="2200" dirty="0">
              <a:ea typeface="Calibri"/>
              <a:cs typeface="Calibri"/>
            </a:endParaRPr>
          </a:p>
          <a:p>
            <a:pPr marL="0" indent="0">
              <a:buNone/>
            </a:pPr>
            <a:endParaRPr lang="en-US" sz="2200" dirty="0">
              <a:ea typeface="Calibri"/>
              <a:cs typeface="Calibri"/>
            </a:endParaRPr>
          </a:p>
        </p:txBody>
      </p:sp>
    </p:spTree>
    <p:extLst>
      <p:ext uri="{BB962C8B-B14F-4D97-AF65-F5344CB8AC3E}">
        <p14:creationId xmlns:p14="http://schemas.microsoft.com/office/powerpoint/2010/main" val="2610111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A7D92A-CA88-D896-32D3-C3FBE01F275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18DFDB2-884D-3EE9-6FA8-311FF3710220}"/>
              </a:ext>
            </a:extLst>
          </p:cNvPr>
          <p:cNvSpPr>
            <a:spLocks noGrp="1"/>
          </p:cNvSpPr>
          <p:nvPr>
            <p:ph type="title"/>
          </p:nvPr>
        </p:nvSpPr>
        <p:spPr>
          <a:xfrm>
            <a:off x="841248" y="548640"/>
            <a:ext cx="3600860" cy="5431536"/>
          </a:xfrm>
        </p:spPr>
        <p:txBody>
          <a:bodyPr>
            <a:normAutofit/>
          </a:bodyPr>
          <a:lstStyle/>
          <a:p>
            <a:r>
              <a:rPr lang="it-IT" sz="5400" dirty="0">
                <a:ea typeface="Calibri Light"/>
                <a:cs typeface="Calibri Light"/>
              </a:rPr>
              <a:t>The AARHUS Convention: </a:t>
            </a:r>
            <a:r>
              <a:rPr lang="it-IT" sz="5400" b="1" err="1">
                <a:ea typeface="Calibri Light"/>
                <a:cs typeface="Calibri Light"/>
              </a:rPr>
              <a:t>objective</a:t>
            </a:r>
            <a:endParaRPr lang="it-IT" sz="5400" b="1" err="1"/>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E88D951-DC87-DABE-3597-95F057AAE759}"/>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dirty="0">
                <a:ea typeface="Calibri"/>
                <a:cs typeface="Calibri"/>
              </a:rPr>
              <a:t>The Aarhus Convention is created to </a:t>
            </a:r>
            <a:r>
              <a:rPr lang="en-US" b="1" dirty="0">
                <a:ea typeface="Calibri"/>
                <a:cs typeface="Calibri"/>
              </a:rPr>
              <a:t>empower</a:t>
            </a:r>
            <a:r>
              <a:rPr lang="en-US" dirty="0">
                <a:ea typeface="Calibri"/>
                <a:cs typeface="Calibri"/>
              </a:rPr>
              <a:t> the </a:t>
            </a:r>
            <a:r>
              <a:rPr lang="en-US" b="1" dirty="0">
                <a:ea typeface="Calibri"/>
                <a:cs typeface="Calibri"/>
              </a:rPr>
              <a:t>role of citizens and civil society </a:t>
            </a:r>
            <a:r>
              <a:rPr lang="en-US" b="1" err="1">
                <a:ea typeface="Calibri"/>
                <a:cs typeface="Calibri"/>
              </a:rPr>
              <a:t>organisations</a:t>
            </a:r>
            <a:r>
              <a:rPr lang="en-US" dirty="0">
                <a:ea typeface="Calibri"/>
                <a:cs typeface="Calibri"/>
              </a:rPr>
              <a:t> in environmental matters and is founded on the principles of </a:t>
            </a:r>
            <a:r>
              <a:rPr lang="en-US" b="1" dirty="0">
                <a:ea typeface="Calibri"/>
                <a:cs typeface="Calibri"/>
              </a:rPr>
              <a:t>participative democracy.</a:t>
            </a:r>
          </a:p>
          <a:p>
            <a:pPr marL="0" indent="0">
              <a:buNone/>
            </a:pPr>
            <a:endParaRPr lang="en-US" dirty="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4157497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62A3F6-0B48-DE3D-3AB6-07BF7E9AC9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119F12-5937-F25F-7A43-2B68F5BB0CFE}"/>
              </a:ext>
            </a:extLst>
          </p:cNvPr>
          <p:cNvSpPr>
            <a:spLocks noGrp="1"/>
          </p:cNvSpPr>
          <p:nvPr>
            <p:ph type="title"/>
          </p:nvPr>
        </p:nvSpPr>
        <p:spPr>
          <a:xfrm>
            <a:off x="1245072" y="1289765"/>
            <a:ext cx="3651101" cy="4270963"/>
          </a:xfrm>
        </p:spPr>
        <p:txBody>
          <a:bodyPr anchor="ctr">
            <a:normAutofit/>
          </a:bodyPr>
          <a:lstStyle/>
          <a:p>
            <a:pPr algn="ctr"/>
            <a:r>
              <a:rPr lang="it-IT" sz="5600">
                <a:solidFill>
                  <a:srgbClr val="FFFFFF"/>
                </a:solidFill>
                <a:ea typeface="Calibri Light"/>
                <a:cs typeface="Calibri Light"/>
              </a:rPr>
              <a:t>The AARHUS Convention: </a:t>
            </a:r>
            <a:r>
              <a:rPr lang="en-US" sz="5600">
                <a:solidFill>
                  <a:srgbClr val="FFFFFF"/>
                </a:solidFill>
                <a:ea typeface="Calibri Light"/>
                <a:cs typeface="Calibri Light"/>
              </a:rPr>
              <a:t>three pillars</a:t>
            </a:r>
            <a:endParaRPr lang="en-US"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egnaposto contenuto 2">
            <a:extLst>
              <a:ext uri="{FF2B5EF4-FFF2-40B4-BE49-F238E27FC236}">
                <a16:creationId xmlns:a16="http://schemas.microsoft.com/office/drawing/2014/main" id="{1E554D4D-DC10-85D9-ADCE-B089185C3266}"/>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514350" indent="-514350">
              <a:buAutoNum type="arabicPeriod"/>
            </a:pPr>
            <a:r>
              <a:rPr lang="en-US" sz="2400" dirty="0">
                <a:solidFill>
                  <a:srgbClr val="FF0000">
                    <a:alpha val="80000"/>
                  </a:srgbClr>
                </a:solidFill>
                <a:ea typeface="Calibri"/>
                <a:cs typeface="Calibri"/>
              </a:rPr>
              <a:t>Access to environmental information:</a:t>
            </a:r>
          </a:p>
          <a:p>
            <a:pPr marL="0" indent="0">
              <a:buNone/>
            </a:pPr>
            <a:r>
              <a:rPr lang="en-US" sz="2400" dirty="0">
                <a:solidFill>
                  <a:schemeClr val="tx1">
                    <a:alpha val="80000"/>
                  </a:schemeClr>
                </a:solidFill>
                <a:ea typeface="Calibri"/>
                <a:cs typeface="Calibri"/>
              </a:rPr>
              <a:t>The right of the citizens to receive environmental information that is held by public authorities</a:t>
            </a:r>
          </a:p>
          <a:p>
            <a:pPr marL="0" indent="0">
              <a:buNone/>
            </a:pPr>
            <a:r>
              <a:rPr lang="en-US" sz="2400" dirty="0">
                <a:solidFill>
                  <a:schemeClr val="tx1">
                    <a:alpha val="80000"/>
                  </a:schemeClr>
                </a:solidFill>
                <a:ea typeface="Calibri"/>
                <a:cs typeface="Calibri"/>
              </a:rPr>
              <a:t>2. </a:t>
            </a:r>
            <a:r>
              <a:rPr lang="en-US" sz="2400" dirty="0">
                <a:solidFill>
                  <a:srgbClr val="FF0000">
                    <a:alpha val="80000"/>
                  </a:srgbClr>
                </a:solidFill>
                <a:ea typeface="Calibri"/>
                <a:cs typeface="Calibri"/>
              </a:rPr>
              <a:t>Public participation in environmental decision making:</a:t>
            </a:r>
          </a:p>
          <a:p>
            <a:pPr marL="0" indent="0">
              <a:buNone/>
            </a:pPr>
            <a:r>
              <a:rPr lang="en-US" sz="2400" dirty="0">
                <a:solidFill>
                  <a:schemeClr val="tx1">
                    <a:alpha val="80000"/>
                  </a:schemeClr>
                </a:solidFill>
                <a:ea typeface="Calibri"/>
                <a:cs typeface="Calibri"/>
              </a:rPr>
              <a:t>The right of the citizens to participate in preparing plans, </a:t>
            </a:r>
            <a:r>
              <a:rPr lang="en-US" sz="2400" err="1">
                <a:solidFill>
                  <a:schemeClr val="tx1">
                    <a:alpha val="80000"/>
                  </a:schemeClr>
                </a:solidFill>
                <a:ea typeface="Calibri"/>
                <a:cs typeface="Calibri"/>
              </a:rPr>
              <a:t>programmes</a:t>
            </a:r>
            <a:r>
              <a:rPr lang="en-US" sz="2400" dirty="0">
                <a:solidFill>
                  <a:schemeClr val="tx1">
                    <a:alpha val="80000"/>
                  </a:schemeClr>
                </a:solidFill>
                <a:ea typeface="Calibri"/>
                <a:cs typeface="Calibri"/>
              </a:rPr>
              <a:t>, policies, and legislation that may affect the environment.</a:t>
            </a:r>
            <a:endParaRPr lang="en-US" sz="2400">
              <a:solidFill>
                <a:schemeClr val="tx1">
                  <a:alpha val="80000"/>
                </a:schemeClr>
              </a:solidFill>
              <a:ea typeface="Calibri"/>
              <a:cs typeface="Calibri"/>
            </a:endParaRPr>
          </a:p>
          <a:p>
            <a:pPr marL="0" indent="0">
              <a:buNone/>
            </a:pPr>
            <a:endParaRPr lang="en-US" sz="2000" dirty="0">
              <a:solidFill>
                <a:srgbClr val="FF0000">
                  <a:alpha val="80000"/>
                </a:srgbClr>
              </a:solidFill>
              <a:ea typeface="Calibri"/>
              <a:cs typeface="Calibri"/>
            </a:endParaRPr>
          </a:p>
          <a:p>
            <a:pPr marL="514350" indent="-514350">
              <a:buAutoNum type="arabicPeriod"/>
            </a:pPr>
            <a:endParaRPr lang="en-US" sz="2000">
              <a:solidFill>
                <a:schemeClr val="tx1">
                  <a:alpha val="80000"/>
                </a:schemeClr>
              </a:solidFill>
              <a:ea typeface="Calibri"/>
              <a:cs typeface="Calibri"/>
            </a:endParaRPr>
          </a:p>
          <a:p>
            <a:pPr marL="514350" indent="-514350">
              <a:buAutoNum type="arabicPeriod"/>
            </a:pPr>
            <a:endParaRPr lang="en-US" sz="2000">
              <a:solidFill>
                <a:schemeClr val="tx1">
                  <a:alpha val="80000"/>
                </a:schemeClr>
              </a:solidFill>
              <a:ea typeface="Calibri"/>
              <a:cs typeface="Calibri"/>
            </a:endParaRPr>
          </a:p>
          <a:p>
            <a:pPr marL="0" indent="0">
              <a:buNone/>
            </a:pPr>
            <a:endParaRPr lang="en-US" sz="2000">
              <a:solidFill>
                <a:schemeClr val="tx1">
                  <a:alpha val="80000"/>
                </a:schemeClr>
              </a:solidFill>
              <a:ea typeface="Calibri"/>
              <a:cs typeface="Calibri"/>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807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62A3F6-0B48-DE3D-3AB6-07BF7E9AC91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B119F12-5937-F25F-7A43-2B68F5BB0CFE}"/>
              </a:ext>
            </a:extLst>
          </p:cNvPr>
          <p:cNvSpPr>
            <a:spLocks noGrp="1"/>
          </p:cNvSpPr>
          <p:nvPr>
            <p:ph type="title"/>
          </p:nvPr>
        </p:nvSpPr>
        <p:spPr>
          <a:xfrm>
            <a:off x="1245072" y="1289765"/>
            <a:ext cx="3651101" cy="4270963"/>
          </a:xfrm>
        </p:spPr>
        <p:txBody>
          <a:bodyPr anchor="ctr">
            <a:normAutofit/>
          </a:bodyPr>
          <a:lstStyle/>
          <a:p>
            <a:pPr algn="ctr"/>
            <a:r>
              <a:rPr lang="it-IT" sz="5600">
                <a:solidFill>
                  <a:srgbClr val="FFFFFF"/>
                </a:solidFill>
                <a:ea typeface="Calibri Light"/>
                <a:cs typeface="Calibri Light"/>
              </a:rPr>
              <a:t>The AARHUS Convention: </a:t>
            </a:r>
            <a:r>
              <a:rPr lang="en-US" sz="5600">
                <a:solidFill>
                  <a:srgbClr val="FFFFFF"/>
                </a:solidFill>
                <a:ea typeface="Calibri Light"/>
                <a:cs typeface="Calibri Light"/>
              </a:rPr>
              <a:t>three pillars</a:t>
            </a:r>
            <a:endParaRPr lang="en-US"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egnaposto contenuto 2">
            <a:extLst>
              <a:ext uri="{FF2B5EF4-FFF2-40B4-BE49-F238E27FC236}">
                <a16:creationId xmlns:a16="http://schemas.microsoft.com/office/drawing/2014/main" id="{1E554D4D-DC10-85D9-ADCE-B089185C3266}"/>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0" indent="0">
              <a:buNone/>
            </a:pPr>
            <a:r>
              <a:rPr lang="en-US" sz="2400" dirty="0">
                <a:solidFill>
                  <a:schemeClr val="tx1">
                    <a:alpha val="80000"/>
                  </a:schemeClr>
                </a:solidFill>
                <a:ea typeface="Calibri"/>
                <a:cs typeface="Calibri"/>
              </a:rPr>
              <a:t>3.</a:t>
            </a:r>
            <a:r>
              <a:rPr lang="en-US" sz="2400" dirty="0">
                <a:solidFill>
                  <a:srgbClr val="FF0000">
                    <a:alpha val="80000"/>
                  </a:srgbClr>
                </a:solidFill>
                <a:ea typeface="Calibri"/>
                <a:cs typeface="Calibri"/>
              </a:rPr>
              <a:t> Access to justice:</a:t>
            </a:r>
            <a:endParaRPr lang="it-IT" sz="2400" dirty="0">
              <a:ea typeface="Calibri"/>
              <a:cs typeface="Calibri"/>
            </a:endParaRPr>
          </a:p>
          <a:p>
            <a:pPr marL="0" indent="0">
              <a:buNone/>
            </a:pPr>
            <a:r>
              <a:rPr lang="en-US" sz="2400" dirty="0">
                <a:solidFill>
                  <a:schemeClr val="tx1">
                    <a:alpha val="80000"/>
                  </a:schemeClr>
                </a:solidFill>
                <a:ea typeface="Calibri"/>
                <a:cs typeface="Calibri"/>
              </a:rPr>
              <a:t>The right of the citizens to have access to review procedures when their rights with respect to access to information or public participation have been violated.</a:t>
            </a:r>
          </a:p>
          <a:p>
            <a:pPr marL="514350" indent="-514350">
              <a:buAutoNum type="arabicPeriod"/>
            </a:pPr>
            <a:endParaRPr lang="en-US" sz="2000">
              <a:solidFill>
                <a:schemeClr val="tx1">
                  <a:alpha val="80000"/>
                </a:schemeClr>
              </a:solidFill>
              <a:ea typeface="Calibri"/>
              <a:cs typeface="Calibri"/>
            </a:endParaRPr>
          </a:p>
          <a:p>
            <a:pPr marL="514350" indent="-514350">
              <a:buAutoNum type="arabicPeriod"/>
            </a:pPr>
            <a:endParaRPr lang="en-US" sz="2000">
              <a:solidFill>
                <a:schemeClr val="tx1">
                  <a:alpha val="80000"/>
                </a:schemeClr>
              </a:solidFill>
              <a:ea typeface="Calibri"/>
              <a:cs typeface="Calibri"/>
            </a:endParaRPr>
          </a:p>
          <a:p>
            <a:pPr marL="0" indent="0">
              <a:buNone/>
            </a:pPr>
            <a:endParaRPr lang="en-US" sz="2000">
              <a:solidFill>
                <a:schemeClr val="tx1">
                  <a:alpha val="80000"/>
                </a:schemeClr>
              </a:solidFill>
              <a:ea typeface="Calibri"/>
              <a:cs typeface="Calibri"/>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39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B89996-38AB-4020-AC54-20AC0C3503C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up of people holding strings">
            <a:extLst>
              <a:ext uri="{FF2B5EF4-FFF2-40B4-BE49-F238E27FC236}">
                <a16:creationId xmlns:a16="http://schemas.microsoft.com/office/drawing/2014/main" id="{FDAA9196-8C75-7C2C-4B63-A816084AA31C}"/>
              </a:ext>
            </a:extLst>
          </p:cNvPr>
          <p:cNvPicPr>
            <a:picLocks noChangeAspect="1"/>
          </p:cNvPicPr>
          <p:nvPr/>
        </p:nvPicPr>
        <p:blipFill rotWithShape="1">
          <a:blip r:embed="rId2"/>
          <a:srcRect t="20607" r="-2" b="-2"/>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CFD2BCF6-CDD1-2085-4911-DA89A399ED2A}"/>
              </a:ext>
            </a:extLst>
          </p:cNvPr>
          <p:cNvSpPr>
            <a:spLocks noGrp="1"/>
          </p:cNvSpPr>
          <p:nvPr>
            <p:ph type="title"/>
          </p:nvPr>
        </p:nvSpPr>
        <p:spPr>
          <a:xfrm>
            <a:off x="1037809" y="1071350"/>
            <a:ext cx="4775162" cy="1339382"/>
          </a:xfrm>
        </p:spPr>
        <p:txBody>
          <a:bodyPr>
            <a:normAutofit/>
          </a:bodyPr>
          <a:lstStyle/>
          <a:p>
            <a:pPr algn="ctr"/>
            <a:r>
              <a:rPr lang="it-IT" sz="3600">
                <a:ea typeface="Calibri Light"/>
                <a:cs typeface="Calibri Light"/>
              </a:rPr>
              <a:t>The AARHUS Convention: objective</a:t>
            </a:r>
            <a:endParaRPr lang="it-IT"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B494720-BF22-D8F2-E38D-A9525050A380}"/>
              </a:ext>
            </a:extLst>
          </p:cNvPr>
          <p:cNvSpPr>
            <a:spLocks noGrp="1"/>
          </p:cNvSpPr>
          <p:nvPr>
            <p:ph idx="1"/>
          </p:nvPr>
        </p:nvSpPr>
        <p:spPr>
          <a:xfrm>
            <a:off x="1189319" y="2547257"/>
            <a:ext cx="4458446" cy="3109740"/>
          </a:xfrm>
        </p:spPr>
        <p:txBody>
          <a:bodyPr vert="horz" lIns="91440" tIns="45720" rIns="91440" bIns="45720" rtlCol="0" anchor="ctr">
            <a:normAutofit/>
          </a:bodyPr>
          <a:lstStyle/>
          <a:p>
            <a:pPr marL="0" indent="0">
              <a:buNone/>
            </a:pPr>
            <a:r>
              <a:rPr lang="en-US" sz="1900" b="1" dirty="0">
                <a:ea typeface="Calibri"/>
                <a:cs typeface="Calibri"/>
              </a:rPr>
              <a:t>Art. 1:</a:t>
            </a:r>
          </a:p>
          <a:p>
            <a:pPr marL="0" indent="0">
              <a:buNone/>
            </a:pPr>
            <a:r>
              <a:rPr lang="en-US" sz="1900" dirty="0">
                <a:ea typeface="Calibri"/>
                <a:cs typeface="Calibri"/>
              </a:rPr>
              <a:t>In order to contribute to the protection of the right of every person of present and future generations to live in an environment adequate to his or her health and well-being, each party shall guarantee the rights of access to information, public participation in decision making, and access to justice in environmental matters in accordance with the provisions of this Convention.</a:t>
            </a:r>
          </a:p>
          <a:p>
            <a:pPr marL="0" indent="0">
              <a:buNone/>
            </a:pPr>
            <a:endParaRPr lang="en-US" sz="1900">
              <a:ea typeface="Calibri"/>
              <a:cs typeface="Calibri"/>
            </a:endParaRPr>
          </a:p>
        </p:txBody>
      </p:sp>
    </p:spTree>
    <p:extLst>
      <p:ext uri="{BB962C8B-B14F-4D97-AF65-F5344CB8AC3E}">
        <p14:creationId xmlns:p14="http://schemas.microsoft.com/office/powerpoint/2010/main" val="2077629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6823878" y="741391"/>
            <a:ext cx="4491821" cy="1052986"/>
          </a:xfrm>
        </p:spPr>
        <p:txBody>
          <a:bodyPr anchor="b">
            <a:normAutofit/>
          </a:bodyPr>
          <a:lstStyle/>
          <a:p>
            <a:r>
              <a:rPr lang="it-IT" sz="2700" b="1" dirty="0">
                <a:latin typeface="Calibri"/>
                <a:ea typeface="Calibri"/>
                <a:cs typeface="Calibri"/>
              </a:rPr>
              <a:t>"</a:t>
            </a:r>
            <a:r>
              <a:rPr lang="it-IT" sz="2700" b="1" err="1">
                <a:latin typeface="Calibri"/>
                <a:ea typeface="Calibri"/>
                <a:cs typeface="Calibri"/>
              </a:rPr>
              <a:t>Environmental</a:t>
            </a:r>
            <a:r>
              <a:rPr lang="it-IT" sz="2700" b="1" dirty="0">
                <a:latin typeface="Calibri"/>
                <a:ea typeface="Calibri"/>
                <a:cs typeface="Calibri"/>
              </a:rPr>
              <a:t> information” </a:t>
            </a:r>
            <a:endParaRPr lang="it-IT" sz="2700" b="1" dirty="0">
              <a:ea typeface="Calibri Light"/>
              <a:cs typeface="Calibri Light"/>
            </a:endParaRPr>
          </a:p>
        </p:txBody>
      </p:sp>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l="15074" r="18352" b="8"/>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6823878" y="2169042"/>
            <a:ext cx="4491820" cy="3812266"/>
          </a:xfrm>
        </p:spPr>
        <p:txBody>
          <a:bodyPr vert="horz" lIns="91440" tIns="45720" rIns="91440" bIns="45720" rtlCol="0" anchor="t">
            <a:normAutofit lnSpcReduction="10000"/>
          </a:bodyPr>
          <a:lstStyle/>
          <a:p>
            <a:pPr marL="0" indent="0">
              <a:buNone/>
            </a:pPr>
            <a:r>
              <a:rPr lang="it-IT" sz="2400" dirty="0" err="1">
                <a:ea typeface="Calibri"/>
                <a:cs typeface="Calibri"/>
              </a:rPr>
              <a:t>Any</a:t>
            </a:r>
            <a:r>
              <a:rPr lang="it-IT" sz="2400" dirty="0">
                <a:ea typeface="Calibri"/>
                <a:cs typeface="Calibri"/>
              </a:rPr>
              <a:t> information in </a:t>
            </a:r>
            <a:r>
              <a:rPr lang="it-IT" sz="2400" dirty="0" err="1">
                <a:ea typeface="Calibri"/>
                <a:cs typeface="Calibri"/>
              </a:rPr>
              <a:t>written</a:t>
            </a:r>
            <a:r>
              <a:rPr lang="it-IT" sz="2400" dirty="0">
                <a:ea typeface="Calibri"/>
                <a:cs typeface="Calibri"/>
              </a:rPr>
              <a:t>, visual, </a:t>
            </a:r>
            <a:r>
              <a:rPr lang="it-IT" sz="2400" dirty="0" err="1">
                <a:ea typeface="Calibri"/>
                <a:cs typeface="Calibri"/>
              </a:rPr>
              <a:t>electronic</a:t>
            </a:r>
            <a:r>
              <a:rPr lang="it-IT" sz="2400" dirty="0">
                <a:ea typeface="Calibri"/>
                <a:cs typeface="Calibri"/>
              </a:rPr>
              <a:t> or </a:t>
            </a:r>
            <a:r>
              <a:rPr lang="it-IT" sz="2400" dirty="0" err="1">
                <a:ea typeface="Calibri"/>
                <a:cs typeface="Calibri"/>
              </a:rPr>
              <a:t>any</a:t>
            </a:r>
            <a:r>
              <a:rPr lang="it-IT" sz="2400" dirty="0">
                <a:ea typeface="Calibri"/>
                <a:cs typeface="Calibri"/>
              </a:rPr>
              <a:t> </a:t>
            </a:r>
            <a:r>
              <a:rPr lang="it-IT" sz="2400" dirty="0" err="1">
                <a:ea typeface="Calibri"/>
                <a:cs typeface="Calibri"/>
              </a:rPr>
              <a:t>other</a:t>
            </a:r>
            <a:r>
              <a:rPr lang="it-IT" sz="2400" dirty="0">
                <a:ea typeface="Calibri"/>
                <a:cs typeface="Calibri"/>
              </a:rPr>
              <a:t> </a:t>
            </a:r>
            <a:r>
              <a:rPr lang="it-IT" sz="2400" dirty="0" err="1">
                <a:ea typeface="Calibri"/>
                <a:cs typeface="Calibri"/>
              </a:rPr>
              <a:t>material</a:t>
            </a:r>
            <a:r>
              <a:rPr lang="it-IT" sz="2400" dirty="0">
                <a:ea typeface="Calibri"/>
                <a:cs typeface="Calibri"/>
              </a:rPr>
              <a:t> </a:t>
            </a:r>
            <a:r>
              <a:rPr lang="it-IT" sz="2400" dirty="0" err="1">
                <a:ea typeface="Calibri"/>
                <a:cs typeface="Calibri"/>
              </a:rPr>
              <a:t>form</a:t>
            </a:r>
            <a:r>
              <a:rPr lang="it-IT" sz="2400" dirty="0">
                <a:ea typeface="Calibri"/>
                <a:cs typeface="Calibri"/>
              </a:rPr>
              <a:t> on: </a:t>
            </a:r>
            <a:endParaRPr lang="it-IT" sz="2000">
              <a:ea typeface="Calibri"/>
              <a:cs typeface="Calibri"/>
            </a:endParaRPr>
          </a:p>
          <a:p>
            <a:pPr marL="0" indent="0">
              <a:buNone/>
            </a:pPr>
            <a:r>
              <a:rPr lang="it-IT" sz="2400" dirty="0">
                <a:ea typeface="Calibri"/>
                <a:cs typeface="Calibri"/>
              </a:rPr>
              <a:t>(a) The state of </a:t>
            </a:r>
            <a:r>
              <a:rPr lang="it-IT" sz="2400" dirty="0" err="1">
                <a:ea typeface="Calibri"/>
                <a:cs typeface="Calibri"/>
              </a:rPr>
              <a:t>elements</a:t>
            </a:r>
            <a:r>
              <a:rPr lang="it-IT" sz="2400" dirty="0">
                <a:ea typeface="Calibri"/>
                <a:cs typeface="Calibri"/>
              </a:rPr>
              <a:t> of the </a:t>
            </a:r>
            <a:r>
              <a:rPr lang="it-IT" sz="2400" dirty="0" err="1">
                <a:ea typeface="Calibri"/>
                <a:cs typeface="Calibri"/>
              </a:rPr>
              <a:t>environment</a:t>
            </a:r>
            <a:r>
              <a:rPr lang="it-IT" sz="2400" dirty="0">
                <a:ea typeface="Calibri"/>
                <a:cs typeface="Calibri"/>
              </a:rPr>
              <a:t>, </a:t>
            </a:r>
            <a:r>
              <a:rPr lang="it-IT" sz="2400" dirty="0" err="1">
                <a:ea typeface="Calibri"/>
                <a:cs typeface="Calibri"/>
              </a:rPr>
              <a:t>such</a:t>
            </a:r>
            <a:r>
              <a:rPr lang="it-IT" sz="2400" dirty="0">
                <a:ea typeface="Calibri"/>
                <a:cs typeface="Calibri"/>
              </a:rPr>
              <a:t> </a:t>
            </a:r>
            <a:r>
              <a:rPr lang="it-IT" sz="2400" dirty="0" err="1">
                <a:ea typeface="Calibri"/>
                <a:cs typeface="Calibri"/>
              </a:rPr>
              <a:t>as</a:t>
            </a:r>
            <a:r>
              <a:rPr lang="it-IT" sz="2400" dirty="0">
                <a:ea typeface="Calibri"/>
                <a:cs typeface="Calibri"/>
              </a:rPr>
              <a:t> air and </a:t>
            </a:r>
            <a:r>
              <a:rPr lang="it-IT" sz="2400" dirty="0" err="1">
                <a:ea typeface="Calibri"/>
                <a:cs typeface="Calibri"/>
              </a:rPr>
              <a:t>atmosphere</a:t>
            </a:r>
            <a:r>
              <a:rPr lang="it-IT" sz="2400" dirty="0">
                <a:ea typeface="Calibri"/>
                <a:cs typeface="Calibri"/>
              </a:rPr>
              <a:t>, water, </a:t>
            </a:r>
            <a:r>
              <a:rPr lang="it-IT" sz="2400" dirty="0" err="1">
                <a:ea typeface="Calibri"/>
                <a:cs typeface="Calibri"/>
              </a:rPr>
              <a:t>soil</a:t>
            </a:r>
            <a:r>
              <a:rPr lang="it-IT" sz="2400" dirty="0">
                <a:ea typeface="Calibri"/>
                <a:cs typeface="Calibri"/>
              </a:rPr>
              <a:t>, </a:t>
            </a:r>
            <a:r>
              <a:rPr lang="it-IT" sz="2400" dirty="0" err="1">
                <a:ea typeface="Calibri"/>
                <a:cs typeface="Calibri"/>
              </a:rPr>
              <a:t>land</a:t>
            </a:r>
            <a:r>
              <a:rPr lang="it-IT" sz="2400" dirty="0">
                <a:ea typeface="Calibri"/>
                <a:cs typeface="Calibri"/>
              </a:rPr>
              <a:t>, </a:t>
            </a:r>
            <a:r>
              <a:rPr lang="it-IT" sz="2400" dirty="0" err="1">
                <a:ea typeface="Calibri"/>
                <a:cs typeface="Calibri"/>
              </a:rPr>
              <a:t>landscape</a:t>
            </a:r>
            <a:r>
              <a:rPr lang="it-IT" sz="2400" dirty="0">
                <a:ea typeface="Calibri"/>
                <a:cs typeface="Calibri"/>
              </a:rPr>
              <a:t> and </a:t>
            </a:r>
            <a:r>
              <a:rPr lang="it-IT" sz="2400" dirty="0" err="1">
                <a:ea typeface="Calibri"/>
                <a:cs typeface="Calibri"/>
              </a:rPr>
              <a:t>natural</a:t>
            </a:r>
            <a:r>
              <a:rPr lang="it-IT" sz="2400" dirty="0">
                <a:ea typeface="Calibri"/>
                <a:cs typeface="Calibri"/>
              </a:rPr>
              <a:t> </a:t>
            </a:r>
            <a:r>
              <a:rPr lang="it-IT" sz="2400" dirty="0" err="1">
                <a:ea typeface="Calibri"/>
                <a:cs typeface="Calibri"/>
              </a:rPr>
              <a:t>sites</a:t>
            </a:r>
            <a:r>
              <a:rPr lang="it-IT" sz="2400" dirty="0">
                <a:ea typeface="Calibri"/>
                <a:cs typeface="Calibri"/>
              </a:rPr>
              <a:t>, </a:t>
            </a:r>
            <a:r>
              <a:rPr lang="it-IT" sz="2400" dirty="0" err="1">
                <a:ea typeface="Calibri"/>
                <a:cs typeface="Calibri"/>
              </a:rPr>
              <a:t>biological</a:t>
            </a:r>
            <a:r>
              <a:rPr lang="it-IT" sz="2400" dirty="0">
                <a:ea typeface="Calibri"/>
                <a:cs typeface="Calibri"/>
              </a:rPr>
              <a:t> </a:t>
            </a:r>
            <a:r>
              <a:rPr lang="it-IT" sz="2400" dirty="0" err="1">
                <a:ea typeface="Calibri"/>
                <a:cs typeface="Calibri"/>
              </a:rPr>
              <a:t>diversity</a:t>
            </a:r>
            <a:r>
              <a:rPr lang="it-IT" sz="2400" dirty="0">
                <a:ea typeface="Calibri"/>
                <a:cs typeface="Calibri"/>
              </a:rPr>
              <a:t> and </a:t>
            </a:r>
            <a:r>
              <a:rPr lang="it-IT" sz="2400" dirty="0" err="1">
                <a:ea typeface="Calibri"/>
                <a:cs typeface="Calibri"/>
              </a:rPr>
              <a:t>its</a:t>
            </a:r>
            <a:r>
              <a:rPr lang="it-IT" sz="2400" dirty="0">
                <a:ea typeface="Calibri"/>
                <a:cs typeface="Calibri"/>
              </a:rPr>
              <a:t> </a:t>
            </a:r>
            <a:r>
              <a:rPr lang="it-IT" sz="2400" dirty="0" err="1">
                <a:ea typeface="Calibri"/>
                <a:cs typeface="Calibri"/>
              </a:rPr>
              <a:t>components</a:t>
            </a:r>
            <a:r>
              <a:rPr lang="it-IT" sz="2400" dirty="0">
                <a:ea typeface="Calibri"/>
                <a:cs typeface="Calibri"/>
              </a:rPr>
              <a:t>, </a:t>
            </a:r>
            <a:r>
              <a:rPr lang="it-IT" sz="2400" dirty="0" err="1">
                <a:ea typeface="Calibri"/>
                <a:cs typeface="Calibri"/>
              </a:rPr>
              <a:t>including</a:t>
            </a:r>
            <a:r>
              <a:rPr lang="it-IT" sz="2400" dirty="0">
                <a:ea typeface="Calibri"/>
                <a:cs typeface="Calibri"/>
              </a:rPr>
              <a:t> </a:t>
            </a:r>
            <a:r>
              <a:rPr lang="it-IT" sz="2400" dirty="0" err="1">
                <a:ea typeface="Calibri"/>
                <a:cs typeface="Calibri"/>
              </a:rPr>
              <a:t>genetically</a:t>
            </a:r>
            <a:r>
              <a:rPr lang="it-IT" sz="2400" dirty="0">
                <a:ea typeface="Calibri"/>
                <a:cs typeface="Calibri"/>
              </a:rPr>
              <a:t> </a:t>
            </a:r>
            <a:r>
              <a:rPr lang="it-IT" sz="2400" dirty="0" err="1">
                <a:ea typeface="Calibri"/>
                <a:cs typeface="Calibri"/>
              </a:rPr>
              <a:t>modified</a:t>
            </a:r>
            <a:r>
              <a:rPr lang="it-IT" sz="2400" dirty="0">
                <a:ea typeface="Calibri"/>
                <a:cs typeface="Calibri"/>
              </a:rPr>
              <a:t> </a:t>
            </a:r>
            <a:r>
              <a:rPr lang="it-IT" sz="2400" dirty="0" err="1">
                <a:ea typeface="Calibri"/>
                <a:cs typeface="Calibri"/>
              </a:rPr>
              <a:t>organisms</a:t>
            </a:r>
            <a:r>
              <a:rPr lang="it-IT" sz="2400" dirty="0">
                <a:ea typeface="Calibri"/>
                <a:cs typeface="Calibri"/>
              </a:rPr>
              <a:t>, and the interaction </a:t>
            </a:r>
            <a:r>
              <a:rPr lang="it-IT" sz="2400" dirty="0" err="1">
                <a:ea typeface="Calibri"/>
                <a:cs typeface="Calibri"/>
              </a:rPr>
              <a:t>among</a:t>
            </a:r>
            <a:r>
              <a:rPr lang="it-IT" sz="2400" dirty="0">
                <a:ea typeface="Calibri"/>
                <a:cs typeface="Calibri"/>
              </a:rPr>
              <a:t> </a:t>
            </a:r>
            <a:r>
              <a:rPr lang="it-IT" sz="2400" dirty="0" err="1">
                <a:ea typeface="Calibri"/>
                <a:cs typeface="Calibri"/>
              </a:rPr>
              <a:t>these</a:t>
            </a:r>
            <a:r>
              <a:rPr lang="it-IT" sz="2400" dirty="0">
                <a:ea typeface="Calibri"/>
                <a:cs typeface="Calibri"/>
              </a:rPr>
              <a:t> </a:t>
            </a:r>
            <a:r>
              <a:rPr lang="it-IT" sz="2400" dirty="0" err="1">
                <a:ea typeface="Calibri"/>
                <a:cs typeface="Calibri"/>
              </a:rPr>
              <a:t>elements</a:t>
            </a:r>
            <a:r>
              <a:rPr lang="it-IT" sz="2400" dirty="0">
                <a:ea typeface="Calibri"/>
                <a:cs typeface="Calibri"/>
              </a:rPr>
              <a:t>; </a:t>
            </a:r>
            <a:endParaRPr lang="it-IT" sz="2000">
              <a:ea typeface="Calibri" panose="020F0502020204030204"/>
              <a:cs typeface="Calibri" panose="020F0502020204030204"/>
            </a:endParaRPr>
          </a:p>
        </p:txBody>
      </p:sp>
    </p:spTree>
    <p:extLst>
      <p:ext uri="{BB962C8B-B14F-4D97-AF65-F5344CB8AC3E}">
        <p14:creationId xmlns:p14="http://schemas.microsoft.com/office/powerpoint/2010/main" val="30301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52F96B-0621-C14F-A99C-E07C588CA5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D67204-2D27-B231-05CC-DCB981300F15}"/>
              </a:ext>
            </a:extLst>
          </p:cNvPr>
          <p:cNvSpPr>
            <a:spLocks noGrp="1"/>
          </p:cNvSpPr>
          <p:nvPr>
            <p:ph type="title"/>
          </p:nvPr>
        </p:nvSpPr>
        <p:spPr>
          <a:xfrm>
            <a:off x="686834" y="1153572"/>
            <a:ext cx="3200400" cy="4461163"/>
          </a:xfrm>
        </p:spPr>
        <p:txBody>
          <a:bodyPr>
            <a:normAutofit/>
          </a:bodyPr>
          <a:lstStyle/>
          <a:p>
            <a:r>
              <a:rPr lang="it-IT" sz="3700" dirty="0" err="1">
                <a:solidFill>
                  <a:srgbClr val="FFFFFF"/>
                </a:solidFill>
                <a:ea typeface="Calibri Light"/>
                <a:cs typeface="Calibri Light"/>
              </a:rPr>
              <a:t>What</a:t>
            </a:r>
            <a:r>
              <a:rPr lang="it-IT" sz="3700" dirty="0">
                <a:solidFill>
                  <a:srgbClr val="FFFFFF"/>
                </a:solidFill>
                <a:ea typeface="Calibri Light"/>
                <a:cs typeface="Calibri Light"/>
              </a:rPr>
              <a:t> </a:t>
            </a:r>
            <a:r>
              <a:rPr lang="it-IT" sz="3700" dirty="0" err="1">
                <a:solidFill>
                  <a:srgbClr val="FFFFFF"/>
                </a:solidFill>
                <a:ea typeface="Calibri Light"/>
                <a:cs typeface="Calibri Light"/>
              </a:rPr>
              <a:t>is</a:t>
            </a:r>
            <a:r>
              <a:rPr lang="it-IT" sz="3700" dirty="0">
                <a:solidFill>
                  <a:srgbClr val="FFFFFF"/>
                </a:solidFill>
                <a:ea typeface="Calibri Light"/>
                <a:cs typeface="Calibri Light"/>
              </a:rPr>
              <a:t> "</a:t>
            </a:r>
            <a:r>
              <a:rPr lang="it-IT" sz="3700" b="1" dirty="0" err="1">
                <a:solidFill>
                  <a:srgbClr val="FFFFFF"/>
                </a:solidFill>
                <a:ea typeface="Calibri Light"/>
                <a:cs typeface="Calibri Light"/>
              </a:rPr>
              <a:t>law</a:t>
            </a:r>
            <a:r>
              <a:rPr lang="it-IT" sz="3700" dirty="0">
                <a:solidFill>
                  <a:srgbClr val="FFFFFF"/>
                </a:solidFill>
                <a:ea typeface="Calibri Light"/>
                <a:cs typeface="Calibri Light"/>
              </a:rPr>
              <a:t>" and </a:t>
            </a:r>
            <a:r>
              <a:rPr lang="it-IT" sz="3700" dirty="0" err="1">
                <a:solidFill>
                  <a:srgbClr val="FFFFFF"/>
                </a:solidFill>
                <a:ea typeface="Calibri Light"/>
                <a:cs typeface="Calibri Light"/>
              </a:rPr>
              <a:t>what</a:t>
            </a:r>
            <a:r>
              <a:rPr lang="it-IT" sz="3700" dirty="0">
                <a:solidFill>
                  <a:srgbClr val="FFFFFF"/>
                </a:solidFill>
                <a:ea typeface="Calibri Light"/>
                <a:cs typeface="Calibri Light"/>
              </a:rPr>
              <a:t> </a:t>
            </a:r>
            <a:r>
              <a:rPr lang="it-IT" sz="3700" dirty="0" err="1">
                <a:solidFill>
                  <a:srgbClr val="FFFFFF"/>
                </a:solidFill>
                <a:ea typeface="Calibri Light"/>
                <a:cs typeface="Calibri Light"/>
              </a:rPr>
              <a:t>is</a:t>
            </a:r>
            <a:r>
              <a:rPr lang="it-IT" sz="3700" dirty="0">
                <a:solidFill>
                  <a:srgbClr val="FFFFFF"/>
                </a:solidFill>
                <a:ea typeface="Calibri Light"/>
                <a:cs typeface="Calibri Light"/>
              </a:rPr>
              <a:t> "</a:t>
            </a:r>
            <a:r>
              <a:rPr lang="it-IT" sz="3700" b="1" dirty="0" err="1">
                <a:solidFill>
                  <a:srgbClr val="FFFFFF"/>
                </a:solidFill>
                <a:ea typeface="Calibri Light"/>
                <a:cs typeface="Calibri Light"/>
              </a:rPr>
              <a:t>environment</a:t>
            </a:r>
            <a:r>
              <a:rPr lang="it-IT" sz="3700" dirty="0">
                <a:solidFill>
                  <a:srgbClr val="FFFFFF"/>
                </a:solidFill>
                <a:ea typeface="Calibri Light"/>
                <a:cs typeface="Calibri Light"/>
              </a:rPr>
              <a:t>"</a:t>
            </a:r>
            <a:endParaRPr lang="it-IT"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6117496-FFA7-229E-1D46-96439B5653D9}"/>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endParaRPr lang="it-IT" dirty="0"/>
          </a:p>
          <a:p>
            <a:pPr algn="just"/>
            <a:r>
              <a:rPr lang="it-IT" dirty="0" err="1">
                <a:ea typeface="Calibri"/>
                <a:cs typeface="Calibri"/>
              </a:rPr>
              <a:t>Defining</a:t>
            </a:r>
            <a:r>
              <a:rPr lang="it-IT" dirty="0">
                <a:ea typeface="Calibri"/>
                <a:cs typeface="Calibri"/>
              </a:rPr>
              <a:t> </a:t>
            </a:r>
            <a:r>
              <a:rPr lang="it-IT" b="1" dirty="0" err="1">
                <a:ea typeface="Calibri"/>
                <a:cs typeface="Calibri"/>
              </a:rPr>
              <a:t>environment</a:t>
            </a:r>
            <a:r>
              <a:rPr lang="it-IT" dirty="0">
                <a:ea typeface="Calibri"/>
                <a:cs typeface="Calibri"/>
              </a:rPr>
              <a:t>: </a:t>
            </a:r>
            <a:r>
              <a:rPr lang="it-IT" dirty="0" err="1">
                <a:ea typeface="Calibri"/>
                <a:cs typeface="Calibri"/>
              </a:rPr>
              <a:t>we</a:t>
            </a:r>
            <a:r>
              <a:rPr lang="it-IT" dirty="0">
                <a:ea typeface="Calibri"/>
                <a:cs typeface="Calibri"/>
              </a:rPr>
              <a:t> are </a:t>
            </a:r>
            <a:r>
              <a:rPr lang="it-IT" dirty="0" err="1">
                <a:ea typeface="Calibri"/>
                <a:cs typeface="Calibri"/>
              </a:rPr>
              <a:t>going</a:t>
            </a:r>
            <a:r>
              <a:rPr lang="it-IT" dirty="0">
                <a:ea typeface="Calibri"/>
                <a:cs typeface="Calibri"/>
              </a:rPr>
              <a:t> to </a:t>
            </a:r>
            <a:r>
              <a:rPr lang="it-IT" dirty="0" err="1">
                <a:ea typeface="Calibri"/>
                <a:cs typeface="Calibri"/>
              </a:rPr>
              <a:t>see</a:t>
            </a:r>
            <a:r>
              <a:rPr lang="it-IT" dirty="0">
                <a:ea typeface="Calibri"/>
                <a:cs typeface="Calibri"/>
              </a:rPr>
              <a:t> </a:t>
            </a:r>
            <a:r>
              <a:rPr lang="it-IT" dirty="0" err="1">
                <a:ea typeface="Calibri"/>
                <a:cs typeface="Calibri"/>
              </a:rPr>
              <a:t>that</a:t>
            </a:r>
            <a:r>
              <a:rPr lang="it-IT" dirty="0">
                <a:ea typeface="Calibri"/>
                <a:cs typeface="Calibri"/>
              </a:rPr>
              <a:t> </a:t>
            </a:r>
            <a:r>
              <a:rPr lang="it-IT" dirty="0" err="1">
                <a:ea typeface="Calibri"/>
                <a:cs typeface="Calibri"/>
              </a:rPr>
              <a:t>different</a:t>
            </a:r>
            <a:r>
              <a:rPr lang="it-IT" dirty="0">
                <a:ea typeface="Calibri"/>
                <a:cs typeface="Calibri"/>
              </a:rPr>
              <a:t> </a:t>
            </a:r>
            <a:r>
              <a:rPr lang="it-IT" dirty="0" err="1">
                <a:ea typeface="Calibri"/>
                <a:cs typeface="Calibri"/>
              </a:rPr>
              <a:t>laws</a:t>
            </a:r>
            <a:r>
              <a:rPr lang="it-IT" dirty="0">
                <a:ea typeface="Calibri"/>
                <a:cs typeface="Calibri"/>
              </a:rPr>
              <a:t> are </a:t>
            </a:r>
            <a:r>
              <a:rPr lang="it-IT" dirty="0" err="1">
                <a:ea typeface="Calibri"/>
                <a:cs typeface="Calibri"/>
              </a:rPr>
              <a:t>protecting</a:t>
            </a:r>
            <a:r>
              <a:rPr lang="it-IT" dirty="0">
                <a:ea typeface="Calibri"/>
                <a:cs typeface="Calibri"/>
              </a:rPr>
              <a:t> </a:t>
            </a:r>
            <a:r>
              <a:rPr lang="it-IT" b="1" dirty="0" err="1">
                <a:ea typeface="Calibri"/>
                <a:cs typeface="Calibri"/>
              </a:rPr>
              <a:t>distinct</a:t>
            </a:r>
            <a:r>
              <a:rPr lang="it-IT" b="1" dirty="0">
                <a:ea typeface="Calibri"/>
                <a:cs typeface="Calibri"/>
              </a:rPr>
              <a:t> </a:t>
            </a:r>
            <a:r>
              <a:rPr lang="it-IT" b="1" dirty="0" err="1">
                <a:ea typeface="Calibri"/>
                <a:cs typeface="Calibri"/>
              </a:rPr>
              <a:t>aspects</a:t>
            </a:r>
            <a:r>
              <a:rPr lang="it-IT" b="1" dirty="0">
                <a:ea typeface="Calibri"/>
                <a:cs typeface="Calibri"/>
              </a:rPr>
              <a:t> of the </a:t>
            </a:r>
            <a:r>
              <a:rPr lang="it-IT" b="1" dirty="0" err="1">
                <a:ea typeface="Calibri"/>
                <a:cs typeface="Calibri"/>
              </a:rPr>
              <a:t>environment</a:t>
            </a:r>
            <a:r>
              <a:rPr lang="it-IT" dirty="0">
                <a:ea typeface="Calibri"/>
                <a:cs typeface="Calibri"/>
              </a:rPr>
              <a:t> in </a:t>
            </a:r>
            <a:r>
              <a:rPr lang="it-IT" b="1" dirty="0" err="1">
                <a:ea typeface="Calibri"/>
                <a:cs typeface="Calibri"/>
              </a:rPr>
              <a:t>divergent</a:t>
            </a:r>
            <a:r>
              <a:rPr lang="it-IT" dirty="0">
                <a:ea typeface="Calibri"/>
                <a:cs typeface="Calibri"/>
              </a:rPr>
              <a:t> </a:t>
            </a:r>
            <a:r>
              <a:rPr lang="it-IT" b="1" dirty="0">
                <a:ea typeface="Calibri"/>
                <a:cs typeface="Calibri"/>
              </a:rPr>
              <a:t>ways</a:t>
            </a:r>
            <a:r>
              <a:rPr lang="it-IT" dirty="0">
                <a:ea typeface="Calibri"/>
                <a:cs typeface="Calibri"/>
              </a:rPr>
              <a:t>.</a:t>
            </a:r>
          </a:p>
          <a:p>
            <a:pPr algn="just"/>
            <a:r>
              <a:rPr lang="it-IT" b="1" dirty="0">
                <a:ea typeface="Calibri"/>
                <a:cs typeface="Calibri"/>
              </a:rPr>
              <a:t>EG</a:t>
            </a:r>
            <a:r>
              <a:rPr lang="it-IT" dirty="0">
                <a:ea typeface="Calibri"/>
                <a:cs typeface="Calibri"/>
              </a:rPr>
              <a:t>: in the </a:t>
            </a:r>
            <a:r>
              <a:rPr lang="it-IT" err="1">
                <a:ea typeface="Calibri"/>
                <a:cs typeface="Calibri"/>
              </a:rPr>
              <a:t>context</a:t>
            </a:r>
            <a:r>
              <a:rPr lang="it-IT" dirty="0">
                <a:ea typeface="Calibri"/>
                <a:cs typeface="Calibri"/>
              </a:rPr>
              <a:t> of </a:t>
            </a:r>
            <a:r>
              <a:rPr lang="it-IT" err="1">
                <a:ea typeface="Calibri"/>
                <a:cs typeface="Calibri"/>
              </a:rPr>
              <a:t>pollution</a:t>
            </a:r>
            <a:r>
              <a:rPr lang="it-IT" dirty="0">
                <a:ea typeface="Calibri"/>
                <a:cs typeface="Calibri"/>
              </a:rPr>
              <a:t> </a:t>
            </a:r>
            <a:r>
              <a:rPr lang="it-IT" err="1">
                <a:ea typeface="Calibri"/>
                <a:cs typeface="Calibri"/>
              </a:rPr>
              <a:t>statutes</a:t>
            </a:r>
            <a:r>
              <a:rPr lang="it-IT" dirty="0">
                <a:ea typeface="Calibri"/>
                <a:cs typeface="Calibri"/>
              </a:rPr>
              <a:t>, the </a:t>
            </a:r>
            <a:r>
              <a:rPr lang="it-IT" err="1">
                <a:ea typeface="Calibri"/>
                <a:cs typeface="Calibri"/>
              </a:rPr>
              <a:t>environment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frequently</a:t>
            </a:r>
            <a:r>
              <a:rPr lang="it-IT" dirty="0">
                <a:ea typeface="Calibri"/>
                <a:cs typeface="Calibri"/>
              </a:rPr>
              <a:t> </a:t>
            </a:r>
            <a:r>
              <a:rPr lang="it-IT" err="1">
                <a:ea typeface="Calibri"/>
                <a:cs typeface="Calibri"/>
              </a:rPr>
              <a:t>defined</a:t>
            </a:r>
            <a:r>
              <a:rPr lang="it-IT" dirty="0">
                <a:ea typeface="Calibri"/>
                <a:cs typeface="Calibri"/>
              </a:rPr>
              <a:t> in </a:t>
            </a:r>
            <a:r>
              <a:rPr lang="it-IT" err="1">
                <a:ea typeface="Calibri"/>
                <a:cs typeface="Calibri"/>
              </a:rPr>
              <a:t>terms</a:t>
            </a:r>
            <a:r>
              <a:rPr lang="it-IT" dirty="0">
                <a:ea typeface="Calibri"/>
                <a:cs typeface="Calibri"/>
              </a:rPr>
              <a:t> of </a:t>
            </a:r>
            <a:r>
              <a:rPr lang="it-IT" err="1">
                <a:ea typeface="Calibri"/>
                <a:cs typeface="Calibri"/>
              </a:rPr>
              <a:t>different</a:t>
            </a:r>
            <a:r>
              <a:rPr lang="it-IT" dirty="0">
                <a:ea typeface="Calibri"/>
                <a:cs typeface="Calibri"/>
              </a:rPr>
              <a:t> media: </a:t>
            </a:r>
            <a:r>
              <a:rPr lang="it-IT" b="1" dirty="0">
                <a:ea typeface="Calibri"/>
                <a:cs typeface="Calibri"/>
              </a:rPr>
              <a:t>water, air etc</a:t>
            </a:r>
            <a:r>
              <a:rPr lang="it-IT" dirty="0">
                <a:ea typeface="Calibri"/>
                <a:cs typeface="Calibri"/>
              </a:rPr>
              <a:t>. In </a:t>
            </a:r>
            <a:r>
              <a:rPr lang="it-IT" err="1">
                <a:ea typeface="Calibri"/>
                <a:cs typeface="Calibri"/>
              </a:rPr>
              <a:t>contrast</a:t>
            </a:r>
            <a:r>
              <a:rPr lang="it-IT" dirty="0">
                <a:ea typeface="Calibri"/>
                <a:cs typeface="Calibri"/>
              </a:rPr>
              <a:t>, in nature </a:t>
            </a:r>
            <a:r>
              <a:rPr lang="it-IT" err="1">
                <a:ea typeface="Calibri"/>
                <a:cs typeface="Calibri"/>
              </a:rPr>
              <a:t>conservation</a:t>
            </a:r>
            <a:r>
              <a:rPr lang="it-IT" dirty="0">
                <a:ea typeface="Calibri"/>
                <a:cs typeface="Calibri"/>
              </a:rPr>
              <a:t> </a:t>
            </a:r>
            <a:r>
              <a:rPr lang="it-IT" err="1">
                <a:ea typeface="Calibri"/>
                <a:cs typeface="Calibri"/>
              </a:rPr>
              <a:t>law</a:t>
            </a:r>
            <a:r>
              <a:rPr lang="it-IT" dirty="0">
                <a:ea typeface="Calibri"/>
                <a:cs typeface="Calibri"/>
              </a:rPr>
              <a:t>, the </a:t>
            </a:r>
            <a:r>
              <a:rPr lang="it-IT" err="1">
                <a:ea typeface="Calibri"/>
                <a:cs typeface="Calibri"/>
              </a:rPr>
              <a:t>environment</a:t>
            </a:r>
            <a:r>
              <a:rPr lang="it-IT" dirty="0">
                <a:ea typeface="Calibri"/>
                <a:cs typeface="Calibri"/>
              </a:rPr>
              <a:t> </a:t>
            </a:r>
            <a:r>
              <a:rPr lang="it-IT" err="1">
                <a:ea typeface="Calibri"/>
                <a:cs typeface="Calibri"/>
              </a:rPr>
              <a:t>is</a:t>
            </a:r>
            <a:r>
              <a:rPr lang="it-IT" dirty="0">
                <a:ea typeface="Calibri"/>
                <a:cs typeface="Calibri"/>
              </a:rPr>
              <a:t> </a:t>
            </a:r>
            <a:r>
              <a:rPr lang="it-IT" err="1">
                <a:ea typeface="Calibri"/>
                <a:cs typeface="Calibri"/>
              </a:rPr>
              <a:t>often</a:t>
            </a:r>
            <a:r>
              <a:rPr lang="it-IT" dirty="0">
                <a:ea typeface="Calibri"/>
                <a:cs typeface="Calibri"/>
              </a:rPr>
              <a:t> </a:t>
            </a:r>
            <a:r>
              <a:rPr lang="it-IT" err="1">
                <a:ea typeface="Calibri"/>
                <a:cs typeface="Calibri"/>
              </a:rPr>
              <a:t>being</a:t>
            </a:r>
            <a:r>
              <a:rPr lang="it-IT" dirty="0">
                <a:ea typeface="Calibri"/>
                <a:cs typeface="Calibri"/>
              </a:rPr>
              <a:t> </a:t>
            </a:r>
            <a:r>
              <a:rPr lang="it-IT" err="1">
                <a:ea typeface="Calibri"/>
                <a:cs typeface="Calibri"/>
              </a:rPr>
              <a:t>defined</a:t>
            </a:r>
            <a:r>
              <a:rPr lang="it-IT" dirty="0">
                <a:ea typeface="Calibri"/>
                <a:cs typeface="Calibri"/>
              </a:rPr>
              <a:t> in </a:t>
            </a:r>
            <a:r>
              <a:rPr lang="it-IT" err="1">
                <a:ea typeface="Calibri"/>
                <a:cs typeface="Calibri"/>
              </a:rPr>
              <a:t>terms</a:t>
            </a:r>
            <a:r>
              <a:rPr lang="it-IT" dirty="0">
                <a:ea typeface="Calibri"/>
                <a:cs typeface="Calibri"/>
              </a:rPr>
              <a:t> of </a:t>
            </a:r>
            <a:r>
              <a:rPr lang="it-IT" b="1" err="1">
                <a:ea typeface="Calibri"/>
                <a:cs typeface="Calibri"/>
              </a:rPr>
              <a:t>habitats</a:t>
            </a:r>
            <a:r>
              <a:rPr lang="it-IT" b="1" dirty="0">
                <a:ea typeface="Calibri"/>
                <a:cs typeface="Calibri"/>
              </a:rPr>
              <a:t> of </a:t>
            </a:r>
            <a:r>
              <a:rPr lang="it-IT" b="1" err="1">
                <a:ea typeface="Calibri"/>
                <a:cs typeface="Calibri"/>
              </a:rPr>
              <a:t>particular</a:t>
            </a:r>
            <a:r>
              <a:rPr lang="it-IT" b="1" dirty="0">
                <a:ea typeface="Calibri"/>
                <a:cs typeface="Calibri"/>
              </a:rPr>
              <a:t> </a:t>
            </a:r>
            <a:r>
              <a:rPr lang="it-IT" b="1" err="1">
                <a:ea typeface="Calibri"/>
                <a:cs typeface="Calibri"/>
              </a:rPr>
              <a:t>species</a:t>
            </a:r>
            <a:r>
              <a:rPr lang="it-IT" b="1" dirty="0">
                <a:ea typeface="Calibri"/>
                <a:cs typeface="Calibri"/>
              </a:rPr>
              <a:t> or </a:t>
            </a:r>
            <a:r>
              <a:rPr lang="it-IT" b="1" err="1">
                <a:ea typeface="Calibri"/>
                <a:cs typeface="Calibri"/>
              </a:rPr>
              <a:t>ecosystems</a:t>
            </a:r>
            <a:r>
              <a:rPr lang="it-IT" b="1" dirty="0">
                <a:ea typeface="Calibri"/>
                <a:cs typeface="Calibri"/>
              </a:rPr>
              <a:t>.</a:t>
            </a:r>
          </a:p>
        </p:txBody>
      </p:sp>
    </p:spTree>
    <p:extLst>
      <p:ext uri="{BB962C8B-B14F-4D97-AF65-F5344CB8AC3E}">
        <p14:creationId xmlns:p14="http://schemas.microsoft.com/office/powerpoint/2010/main" val="1096283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5297762" y="329184"/>
            <a:ext cx="6251110" cy="1783080"/>
          </a:xfrm>
        </p:spPr>
        <p:txBody>
          <a:bodyPr anchor="b">
            <a:normAutofit/>
          </a:bodyPr>
          <a:lstStyle/>
          <a:p>
            <a:r>
              <a:rPr lang="it-IT" sz="3800">
                <a:latin typeface="Calibri"/>
                <a:ea typeface="Calibri"/>
                <a:cs typeface="Calibri"/>
              </a:rPr>
              <a:t>"Environmental information” </a:t>
            </a:r>
            <a:endParaRPr lang="it-IT" sz="3800"/>
          </a:p>
        </p:txBody>
      </p:sp>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l="20797" r="2826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it-IT" sz="2200" dirty="0">
                <a:ea typeface="Calibri"/>
                <a:cs typeface="Calibri"/>
              </a:rPr>
              <a:t>(b) </a:t>
            </a:r>
            <a:r>
              <a:rPr lang="it-IT" sz="2200" dirty="0" err="1">
                <a:ea typeface="Calibri"/>
                <a:cs typeface="Calibri"/>
              </a:rPr>
              <a:t>Factors</a:t>
            </a:r>
            <a:r>
              <a:rPr lang="it-IT" sz="2200" dirty="0">
                <a:ea typeface="Calibri"/>
                <a:cs typeface="Calibri"/>
              </a:rPr>
              <a:t>, </a:t>
            </a:r>
            <a:r>
              <a:rPr lang="it-IT" sz="2200" dirty="0" err="1">
                <a:ea typeface="Calibri"/>
                <a:cs typeface="Calibri"/>
              </a:rPr>
              <a:t>such</a:t>
            </a:r>
            <a:r>
              <a:rPr lang="it-IT" sz="2200" dirty="0">
                <a:ea typeface="Calibri"/>
                <a:cs typeface="Calibri"/>
              </a:rPr>
              <a:t> </a:t>
            </a:r>
            <a:r>
              <a:rPr lang="it-IT" sz="2200" dirty="0" err="1">
                <a:ea typeface="Calibri"/>
                <a:cs typeface="Calibri"/>
              </a:rPr>
              <a:t>as</a:t>
            </a:r>
            <a:r>
              <a:rPr lang="it-IT" sz="2200" dirty="0">
                <a:ea typeface="Calibri"/>
                <a:cs typeface="Calibri"/>
              </a:rPr>
              <a:t> </a:t>
            </a:r>
            <a:r>
              <a:rPr lang="it-IT" sz="2200" dirty="0" err="1">
                <a:ea typeface="Calibri"/>
                <a:cs typeface="Calibri"/>
              </a:rPr>
              <a:t>substances</a:t>
            </a:r>
            <a:r>
              <a:rPr lang="it-IT" sz="2200" dirty="0">
                <a:ea typeface="Calibri"/>
                <a:cs typeface="Calibri"/>
              </a:rPr>
              <a:t>, energy, </a:t>
            </a:r>
            <a:r>
              <a:rPr lang="it-IT" sz="2200" dirty="0" err="1">
                <a:ea typeface="Calibri"/>
                <a:cs typeface="Calibri"/>
              </a:rPr>
              <a:t>noise</a:t>
            </a:r>
            <a:r>
              <a:rPr lang="it-IT" sz="2200" dirty="0">
                <a:ea typeface="Calibri"/>
                <a:cs typeface="Calibri"/>
              </a:rPr>
              <a:t> and </a:t>
            </a:r>
            <a:r>
              <a:rPr lang="it-IT" sz="2200" dirty="0" err="1">
                <a:ea typeface="Calibri"/>
                <a:cs typeface="Calibri"/>
              </a:rPr>
              <a:t>radiation</a:t>
            </a:r>
            <a:r>
              <a:rPr lang="it-IT" sz="2200" dirty="0">
                <a:ea typeface="Calibri"/>
                <a:cs typeface="Calibri"/>
              </a:rPr>
              <a:t>, and activities or </a:t>
            </a:r>
            <a:r>
              <a:rPr lang="it-IT" sz="2200" dirty="0" err="1">
                <a:ea typeface="Calibri"/>
                <a:cs typeface="Calibri"/>
              </a:rPr>
              <a:t>measures</a:t>
            </a:r>
            <a:r>
              <a:rPr lang="it-IT" sz="2200" dirty="0">
                <a:ea typeface="Calibri"/>
                <a:cs typeface="Calibri"/>
              </a:rPr>
              <a:t>, </a:t>
            </a:r>
            <a:r>
              <a:rPr lang="it-IT" sz="2200" dirty="0" err="1">
                <a:ea typeface="Calibri"/>
                <a:cs typeface="Calibri"/>
              </a:rPr>
              <a:t>including</a:t>
            </a:r>
            <a:r>
              <a:rPr lang="it-IT" sz="2200" dirty="0">
                <a:ea typeface="Calibri"/>
                <a:cs typeface="Calibri"/>
              </a:rPr>
              <a:t> </a:t>
            </a:r>
            <a:r>
              <a:rPr lang="it-IT" sz="2200" dirty="0" err="1">
                <a:ea typeface="Calibri"/>
                <a:cs typeface="Calibri"/>
              </a:rPr>
              <a:t>administrative</a:t>
            </a:r>
            <a:r>
              <a:rPr lang="it-IT" sz="2200" dirty="0">
                <a:ea typeface="Calibri"/>
                <a:cs typeface="Calibri"/>
              </a:rPr>
              <a:t> </a:t>
            </a:r>
            <a:r>
              <a:rPr lang="it-IT" sz="2200" dirty="0" err="1">
                <a:ea typeface="Calibri"/>
                <a:cs typeface="Calibri"/>
              </a:rPr>
              <a:t>measures</a:t>
            </a:r>
            <a:r>
              <a:rPr lang="it-IT" sz="2200" dirty="0">
                <a:ea typeface="Calibri"/>
                <a:cs typeface="Calibri"/>
              </a:rPr>
              <a:t>, </a:t>
            </a:r>
            <a:r>
              <a:rPr lang="it-IT" sz="2200" dirty="0" err="1">
                <a:ea typeface="Calibri"/>
                <a:cs typeface="Calibri"/>
              </a:rPr>
              <a:t>environmental</a:t>
            </a:r>
            <a:r>
              <a:rPr lang="it-IT" sz="2200" dirty="0">
                <a:ea typeface="Calibri"/>
                <a:cs typeface="Calibri"/>
              </a:rPr>
              <a:t> agreements, policies, </a:t>
            </a:r>
            <a:r>
              <a:rPr lang="it-IT" sz="2200" dirty="0" err="1">
                <a:ea typeface="Calibri"/>
                <a:cs typeface="Calibri"/>
              </a:rPr>
              <a:t>legislation</a:t>
            </a:r>
            <a:r>
              <a:rPr lang="it-IT" sz="2200" dirty="0">
                <a:ea typeface="Calibri"/>
                <a:cs typeface="Calibri"/>
              </a:rPr>
              <a:t>, plans and </a:t>
            </a:r>
            <a:r>
              <a:rPr lang="it-IT" sz="2200" dirty="0" err="1">
                <a:ea typeface="Calibri"/>
                <a:cs typeface="Calibri"/>
              </a:rPr>
              <a:t>programmes</a:t>
            </a:r>
            <a:r>
              <a:rPr lang="it-IT" sz="2200" dirty="0">
                <a:ea typeface="Calibri"/>
                <a:cs typeface="Calibri"/>
              </a:rPr>
              <a:t>, </a:t>
            </a:r>
            <a:r>
              <a:rPr lang="it-IT" sz="2200" dirty="0" err="1">
                <a:ea typeface="Calibri"/>
                <a:cs typeface="Calibri"/>
              </a:rPr>
              <a:t>affecting</a:t>
            </a:r>
            <a:r>
              <a:rPr lang="it-IT" sz="2200" dirty="0">
                <a:ea typeface="Calibri"/>
                <a:cs typeface="Calibri"/>
              </a:rPr>
              <a:t> or </a:t>
            </a:r>
            <a:r>
              <a:rPr lang="it-IT" sz="2200" dirty="0" err="1">
                <a:ea typeface="Calibri"/>
                <a:cs typeface="Calibri"/>
              </a:rPr>
              <a:t>likely</a:t>
            </a:r>
            <a:r>
              <a:rPr lang="it-IT" sz="2200" dirty="0">
                <a:ea typeface="Calibri"/>
                <a:cs typeface="Calibri"/>
              </a:rPr>
              <a:t> to </a:t>
            </a:r>
            <a:r>
              <a:rPr lang="it-IT" sz="2200" dirty="0" err="1">
                <a:ea typeface="Calibri"/>
                <a:cs typeface="Calibri"/>
              </a:rPr>
              <a:t>affect</a:t>
            </a:r>
            <a:r>
              <a:rPr lang="it-IT" sz="2200" dirty="0">
                <a:ea typeface="Calibri"/>
                <a:cs typeface="Calibri"/>
              </a:rPr>
              <a:t> the </a:t>
            </a:r>
            <a:r>
              <a:rPr lang="it-IT" sz="2200" dirty="0" err="1">
                <a:ea typeface="Calibri"/>
                <a:cs typeface="Calibri"/>
              </a:rPr>
              <a:t>elements</a:t>
            </a:r>
            <a:r>
              <a:rPr lang="it-IT" sz="2200" dirty="0">
                <a:ea typeface="Calibri"/>
                <a:cs typeface="Calibri"/>
              </a:rPr>
              <a:t> of the </a:t>
            </a:r>
            <a:r>
              <a:rPr lang="it-IT" sz="2200" dirty="0" err="1">
                <a:ea typeface="Calibri"/>
                <a:cs typeface="Calibri"/>
              </a:rPr>
              <a:t>environment</a:t>
            </a:r>
            <a:r>
              <a:rPr lang="it-IT" sz="2200" dirty="0">
                <a:ea typeface="Calibri"/>
                <a:cs typeface="Calibri"/>
              </a:rPr>
              <a:t> </a:t>
            </a:r>
            <a:r>
              <a:rPr lang="it-IT" sz="2200" dirty="0" err="1">
                <a:ea typeface="Calibri"/>
                <a:cs typeface="Calibri"/>
              </a:rPr>
              <a:t>within</a:t>
            </a:r>
            <a:r>
              <a:rPr lang="it-IT" sz="2200" dirty="0">
                <a:ea typeface="Calibri"/>
                <a:cs typeface="Calibri"/>
              </a:rPr>
              <a:t> the scope of </a:t>
            </a:r>
            <a:r>
              <a:rPr lang="it-IT" sz="2200" dirty="0" err="1">
                <a:ea typeface="Calibri"/>
                <a:cs typeface="Calibri"/>
              </a:rPr>
              <a:t>subparagraph</a:t>
            </a:r>
            <a:r>
              <a:rPr lang="it-IT" sz="2200" dirty="0">
                <a:ea typeface="Calibri"/>
                <a:cs typeface="Calibri"/>
              </a:rPr>
              <a:t> (a) </a:t>
            </a:r>
            <a:r>
              <a:rPr lang="it-IT" sz="2200" dirty="0" err="1">
                <a:ea typeface="Calibri"/>
                <a:cs typeface="Calibri"/>
              </a:rPr>
              <a:t>above</a:t>
            </a:r>
            <a:r>
              <a:rPr lang="it-IT" sz="2200" dirty="0">
                <a:ea typeface="Calibri"/>
                <a:cs typeface="Calibri"/>
              </a:rPr>
              <a:t>, and cost-benefit and </a:t>
            </a:r>
            <a:r>
              <a:rPr lang="it-IT" sz="2200" dirty="0" err="1">
                <a:ea typeface="Calibri"/>
                <a:cs typeface="Calibri"/>
              </a:rPr>
              <a:t>other</a:t>
            </a:r>
            <a:r>
              <a:rPr lang="it-IT" sz="2200" dirty="0">
                <a:ea typeface="Calibri"/>
                <a:cs typeface="Calibri"/>
              </a:rPr>
              <a:t> </a:t>
            </a:r>
            <a:r>
              <a:rPr lang="it-IT" sz="2200" dirty="0" err="1">
                <a:ea typeface="Calibri"/>
                <a:cs typeface="Calibri"/>
              </a:rPr>
              <a:t>economic</a:t>
            </a:r>
            <a:r>
              <a:rPr lang="it-IT" sz="2200" dirty="0">
                <a:ea typeface="Calibri"/>
                <a:cs typeface="Calibri"/>
              </a:rPr>
              <a:t> </a:t>
            </a:r>
            <a:r>
              <a:rPr lang="it-IT" sz="2200" dirty="0" err="1">
                <a:ea typeface="Calibri"/>
                <a:cs typeface="Calibri"/>
              </a:rPr>
              <a:t>analyses</a:t>
            </a:r>
            <a:r>
              <a:rPr lang="it-IT" sz="2200" dirty="0">
                <a:ea typeface="Calibri"/>
                <a:cs typeface="Calibri"/>
              </a:rPr>
              <a:t> and </a:t>
            </a:r>
            <a:r>
              <a:rPr lang="it-IT" sz="2200" dirty="0" err="1">
                <a:ea typeface="Calibri"/>
                <a:cs typeface="Calibri"/>
              </a:rPr>
              <a:t>assumptions</a:t>
            </a:r>
            <a:r>
              <a:rPr lang="it-IT" sz="2200" dirty="0">
                <a:ea typeface="Calibri"/>
                <a:cs typeface="Calibri"/>
              </a:rPr>
              <a:t> </a:t>
            </a:r>
            <a:r>
              <a:rPr lang="it-IT" sz="2200" dirty="0" err="1">
                <a:ea typeface="Calibri"/>
                <a:cs typeface="Calibri"/>
              </a:rPr>
              <a:t>used</a:t>
            </a:r>
            <a:r>
              <a:rPr lang="it-IT" sz="2200" dirty="0">
                <a:ea typeface="Calibri"/>
                <a:cs typeface="Calibri"/>
              </a:rPr>
              <a:t> </a:t>
            </a:r>
            <a:endParaRPr lang="it-IT" dirty="0">
              <a:ea typeface="Calibri"/>
              <a:cs typeface="Calibri"/>
            </a:endParaRPr>
          </a:p>
          <a:p>
            <a:pPr marL="0" indent="0">
              <a:buNone/>
            </a:pPr>
            <a:r>
              <a:rPr lang="it-IT" sz="2200" dirty="0">
                <a:ea typeface="Calibri"/>
                <a:cs typeface="Calibri"/>
              </a:rPr>
              <a:t>in </a:t>
            </a:r>
            <a:r>
              <a:rPr lang="it-IT" sz="2200" dirty="0" err="1">
                <a:ea typeface="Calibri"/>
                <a:cs typeface="Calibri"/>
              </a:rPr>
              <a:t>environmental</a:t>
            </a:r>
            <a:r>
              <a:rPr lang="it-IT" sz="2200" dirty="0">
                <a:ea typeface="Calibri"/>
                <a:cs typeface="Calibri"/>
              </a:rPr>
              <a:t> decision-making;  </a:t>
            </a:r>
            <a:endParaRPr lang="it-IT" dirty="0"/>
          </a:p>
        </p:txBody>
      </p:sp>
    </p:spTree>
    <p:extLst>
      <p:ext uri="{BB962C8B-B14F-4D97-AF65-F5344CB8AC3E}">
        <p14:creationId xmlns:p14="http://schemas.microsoft.com/office/powerpoint/2010/main" val="15416473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tern created by river delta taken from above">
            <a:extLst>
              <a:ext uri="{FF2B5EF4-FFF2-40B4-BE49-F238E27FC236}">
                <a16:creationId xmlns:a16="http://schemas.microsoft.com/office/drawing/2014/main" id="{17B10C60-C324-EEC6-1F4D-7A9266F8BBC9}"/>
              </a:ext>
            </a:extLst>
          </p:cNvPr>
          <p:cNvPicPr>
            <a:picLocks noChangeAspect="1"/>
          </p:cNvPicPr>
          <p:nvPr/>
        </p:nvPicPr>
        <p:blipFill rotWithShape="1">
          <a:blip r:embed="rId2"/>
          <a:srcRect b="5436"/>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1D5654D-4CD8-95A0-C43D-998C119D1D34}"/>
              </a:ext>
            </a:extLst>
          </p:cNvPr>
          <p:cNvSpPr>
            <a:spLocks noGrp="1"/>
          </p:cNvSpPr>
          <p:nvPr>
            <p:ph type="title"/>
          </p:nvPr>
        </p:nvSpPr>
        <p:spPr>
          <a:xfrm>
            <a:off x="7531610" y="365125"/>
            <a:ext cx="3822189" cy="1899912"/>
          </a:xfrm>
        </p:spPr>
        <p:txBody>
          <a:bodyPr>
            <a:normAutofit/>
          </a:bodyPr>
          <a:lstStyle/>
          <a:p>
            <a:r>
              <a:rPr lang="it-IT" sz="2200">
                <a:latin typeface="Calibri"/>
                <a:ea typeface="Calibri"/>
                <a:cs typeface="Calibri"/>
              </a:rPr>
              <a:t>"Environmental information” </a:t>
            </a:r>
            <a:endParaRPr lang="it-IT" sz="2200"/>
          </a:p>
        </p:txBody>
      </p:sp>
      <p:sp>
        <p:nvSpPr>
          <p:cNvPr id="3" name="Segnaposto contenuto 2">
            <a:extLst>
              <a:ext uri="{FF2B5EF4-FFF2-40B4-BE49-F238E27FC236}">
                <a16:creationId xmlns:a16="http://schemas.microsoft.com/office/drawing/2014/main" id="{B841C9B6-A7F0-53E6-83E0-799F11EE111B}"/>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r>
              <a:rPr lang="it-IT" sz="2000" dirty="0">
                <a:ea typeface="Calibri"/>
                <a:cs typeface="Calibri"/>
              </a:rPr>
              <a:t>(c) The state of human health and </a:t>
            </a:r>
            <a:r>
              <a:rPr lang="it-IT" sz="2000" dirty="0" err="1">
                <a:ea typeface="Calibri"/>
                <a:cs typeface="Calibri"/>
              </a:rPr>
              <a:t>safety</a:t>
            </a:r>
            <a:r>
              <a:rPr lang="it-IT" sz="2000" dirty="0">
                <a:ea typeface="Calibri"/>
                <a:cs typeface="Calibri"/>
              </a:rPr>
              <a:t>, </a:t>
            </a:r>
            <a:r>
              <a:rPr lang="it-IT" sz="2000" dirty="0" err="1">
                <a:ea typeface="Calibri"/>
                <a:cs typeface="Calibri"/>
              </a:rPr>
              <a:t>conditions</a:t>
            </a:r>
            <a:r>
              <a:rPr lang="it-IT" sz="2000" dirty="0">
                <a:ea typeface="Calibri"/>
                <a:cs typeface="Calibri"/>
              </a:rPr>
              <a:t> of human life, cultural </a:t>
            </a:r>
            <a:r>
              <a:rPr lang="it-IT" sz="2000" dirty="0" err="1">
                <a:ea typeface="Calibri"/>
                <a:cs typeface="Calibri"/>
              </a:rPr>
              <a:t>sites</a:t>
            </a:r>
            <a:r>
              <a:rPr lang="it-IT" sz="2000" dirty="0">
                <a:ea typeface="Calibri"/>
                <a:cs typeface="Calibri"/>
              </a:rPr>
              <a:t> and </a:t>
            </a:r>
            <a:r>
              <a:rPr lang="it-IT" sz="2000" dirty="0" err="1">
                <a:ea typeface="Calibri"/>
                <a:cs typeface="Calibri"/>
              </a:rPr>
              <a:t>built</a:t>
            </a:r>
            <a:r>
              <a:rPr lang="it-IT" sz="2000" dirty="0">
                <a:ea typeface="Calibri"/>
                <a:cs typeface="Calibri"/>
              </a:rPr>
              <a:t> </a:t>
            </a:r>
            <a:r>
              <a:rPr lang="it-IT" sz="2000" dirty="0" err="1">
                <a:ea typeface="Calibri"/>
                <a:cs typeface="Calibri"/>
              </a:rPr>
              <a:t>structures</a:t>
            </a:r>
            <a:r>
              <a:rPr lang="it-IT" sz="2000" dirty="0">
                <a:ea typeface="Calibri"/>
                <a:cs typeface="Calibri"/>
              </a:rPr>
              <a:t>, </a:t>
            </a:r>
            <a:r>
              <a:rPr lang="it-IT" sz="2000" dirty="0" err="1">
                <a:ea typeface="Calibri"/>
                <a:cs typeface="Calibri"/>
              </a:rPr>
              <a:t>inasmuch</a:t>
            </a:r>
            <a:r>
              <a:rPr lang="it-IT" sz="2000" dirty="0">
                <a:ea typeface="Calibri"/>
                <a:cs typeface="Calibri"/>
              </a:rPr>
              <a:t> </a:t>
            </a:r>
            <a:r>
              <a:rPr lang="it-IT" sz="2000" dirty="0" err="1">
                <a:ea typeface="Calibri"/>
                <a:cs typeface="Calibri"/>
              </a:rPr>
              <a:t>as</a:t>
            </a:r>
            <a:r>
              <a:rPr lang="it-IT" sz="2000" dirty="0">
                <a:ea typeface="Calibri"/>
                <a:cs typeface="Calibri"/>
              </a:rPr>
              <a:t> </a:t>
            </a:r>
            <a:r>
              <a:rPr lang="it-IT" sz="2000" dirty="0" err="1">
                <a:ea typeface="Calibri"/>
                <a:cs typeface="Calibri"/>
              </a:rPr>
              <a:t>they</a:t>
            </a:r>
            <a:r>
              <a:rPr lang="it-IT" sz="2000" dirty="0">
                <a:ea typeface="Calibri"/>
                <a:cs typeface="Calibri"/>
              </a:rPr>
              <a:t> are or </a:t>
            </a:r>
            <a:r>
              <a:rPr lang="it-IT" sz="2000" dirty="0" err="1">
                <a:ea typeface="Calibri"/>
                <a:cs typeface="Calibri"/>
              </a:rPr>
              <a:t>may</a:t>
            </a:r>
            <a:r>
              <a:rPr lang="it-IT" sz="2000" dirty="0">
                <a:ea typeface="Calibri"/>
                <a:cs typeface="Calibri"/>
              </a:rPr>
              <a:t> be </a:t>
            </a:r>
            <a:r>
              <a:rPr lang="it-IT" sz="2000" dirty="0" err="1">
                <a:ea typeface="Calibri"/>
                <a:cs typeface="Calibri"/>
              </a:rPr>
              <a:t>affected</a:t>
            </a:r>
            <a:r>
              <a:rPr lang="it-IT" sz="2000" dirty="0">
                <a:ea typeface="Calibri"/>
                <a:cs typeface="Calibri"/>
              </a:rPr>
              <a:t> by the state of the </a:t>
            </a:r>
            <a:r>
              <a:rPr lang="it-IT" sz="2000" dirty="0" err="1">
                <a:ea typeface="Calibri"/>
                <a:cs typeface="Calibri"/>
              </a:rPr>
              <a:t>elements</a:t>
            </a:r>
            <a:r>
              <a:rPr lang="it-IT" sz="2000" dirty="0">
                <a:ea typeface="Calibri"/>
                <a:cs typeface="Calibri"/>
              </a:rPr>
              <a:t> of the </a:t>
            </a:r>
            <a:r>
              <a:rPr lang="it-IT" sz="2000" dirty="0" err="1">
                <a:ea typeface="Calibri"/>
                <a:cs typeface="Calibri"/>
              </a:rPr>
              <a:t>environment</a:t>
            </a:r>
            <a:r>
              <a:rPr lang="it-IT" sz="2000" dirty="0">
                <a:ea typeface="Calibri"/>
                <a:cs typeface="Calibri"/>
              </a:rPr>
              <a:t> or, </a:t>
            </a:r>
            <a:r>
              <a:rPr lang="it-IT" sz="2000" dirty="0" err="1">
                <a:ea typeface="Calibri"/>
                <a:cs typeface="Calibri"/>
              </a:rPr>
              <a:t>through</a:t>
            </a:r>
            <a:r>
              <a:rPr lang="it-IT" sz="2000" dirty="0">
                <a:ea typeface="Calibri"/>
                <a:cs typeface="Calibri"/>
              </a:rPr>
              <a:t> </a:t>
            </a:r>
            <a:r>
              <a:rPr lang="it-IT" sz="2000" dirty="0" err="1">
                <a:ea typeface="Calibri"/>
                <a:cs typeface="Calibri"/>
              </a:rPr>
              <a:t>these</a:t>
            </a:r>
            <a:r>
              <a:rPr lang="it-IT" sz="2000" dirty="0">
                <a:ea typeface="Calibri"/>
                <a:cs typeface="Calibri"/>
              </a:rPr>
              <a:t> </a:t>
            </a:r>
            <a:r>
              <a:rPr lang="it-IT" sz="2000" dirty="0" err="1">
                <a:ea typeface="Calibri"/>
                <a:cs typeface="Calibri"/>
              </a:rPr>
              <a:t>elements</a:t>
            </a:r>
            <a:r>
              <a:rPr lang="it-IT" sz="2000" dirty="0">
                <a:ea typeface="Calibri"/>
                <a:cs typeface="Calibri"/>
              </a:rPr>
              <a:t>, by the </a:t>
            </a:r>
            <a:r>
              <a:rPr lang="it-IT" sz="2000" dirty="0" err="1">
                <a:ea typeface="Calibri"/>
                <a:cs typeface="Calibri"/>
              </a:rPr>
              <a:t>factors</a:t>
            </a:r>
            <a:r>
              <a:rPr lang="it-IT" sz="2000" dirty="0">
                <a:ea typeface="Calibri"/>
                <a:cs typeface="Calibri"/>
              </a:rPr>
              <a:t>, activities or </a:t>
            </a:r>
            <a:r>
              <a:rPr lang="it-IT" sz="2000" dirty="0" err="1">
                <a:ea typeface="Calibri"/>
                <a:cs typeface="Calibri"/>
              </a:rPr>
              <a:t>measures</a:t>
            </a:r>
            <a:r>
              <a:rPr lang="it-IT" sz="2000" dirty="0">
                <a:ea typeface="Calibri"/>
                <a:cs typeface="Calibri"/>
              </a:rPr>
              <a:t> </a:t>
            </a:r>
            <a:r>
              <a:rPr lang="it-IT" sz="2000" dirty="0" err="1">
                <a:ea typeface="Calibri"/>
                <a:cs typeface="Calibri"/>
              </a:rPr>
              <a:t>referred</a:t>
            </a:r>
            <a:r>
              <a:rPr lang="it-IT" sz="2000" dirty="0">
                <a:ea typeface="Calibri"/>
                <a:cs typeface="Calibri"/>
              </a:rPr>
              <a:t> to in </a:t>
            </a:r>
            <a:r>
              <a:rPr lang="it-IT" sz="2000" dirty="0" err="1">
                <a:ea typeface="Calibri"/>
                <a:cs typeface="Calibri"/>
              </a:rPr>
              <a:t>subparagraph</a:t>
            </a:r>
            <a:r>
              <a:rPr lang="it-IT" sz="2000" dirty="0">
                <a:ea typeface="Calibri"/>
                <a:cs typeface="Calibri"/>
              </a:rPr>
              <a:t> (b) </a:t>
            </a:r>
            <a:r>
              <a:rPr lang="it-IT" sz="2000" dirty="0" err="1">
                <a:ea typeface="Calibri"/>
                <a:cs typeface="Calibri"/>
              </a:rPr>
              <a:t>above</a:t>
            </a:r>
            <a:r>
              <a:rPr lang="it-IT" sz="2000" dirty="0">
                <a:ea typeface="Calibri"/>
                <a:cs typeface="Calibri"/>
              </a:rPr>
              <a:t>;</a:t>
            </a:r>
            <a:endParaRPr lang="it-IT"/>
          </a:p>
        </p:txBody>
      </p:sp>
    </p:spTree>
    <p:extLst>
      <p:ext uri="{BB962C8B-B14F-4D97-AF65-F5344CB8AC3E}">
        <p14:creationId xmlns:p14="http://schemas.microsoft.com/office/powerpoint/2010/main" val="2543157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616BB4-1AC1-A929-0802-1185334EE986}"/>
              </a:ext>
            </a:extLst>
          </p:cNvPr>
          <p:cNvSpPr>
            <a:spLocks noGrp="1"/>
          </p:cNvSpPr>
          <p:nvPr>
            <p:ph type="title"/>
          </p:nvPr>
        </p:nvSpPr>
        <p:spPr>
          <a:xfrm>
            <a:off x="2187363" y="1704699"/>
            <a:ext cx="5801917" cy="1323196"/>
          </a:xfrm>
        </p:spPr>
        <p:txBody>
          <a:bodyPr anchor="b">
            <a:normAutofit/>
          </a:bodyPr>
          <a:lstStyle/>
          <a:p>
            <a:r>
              <a:rPr lang="it-IT" sz="3200" dirty="0">
                <a:ea typeface="Calibri Light"/>
                <a:cs typeface="Calibri Light"/>
              </a:rPr>
              <a:t>ACCESS TO ENVIRONMENTAL INFORMATION</a:t>
            </a:r>
            <a:endParaRPr lang="it-IT" sz="3200" dirty="0"/>
          </a:p>
        </p:txBody>
      </p:sp>
      <p:pic>
        <p:nvPicPr>
          <p:cNvPr id="7" name="Graphic 6" descr="Deciduous tree">
            <a:extLst>
              <a:ext uri="{FF2B5EF4-FFF2-40B4-BE49-F238E27FC236}">
                <a16:creationId xmlns:a16="http://schemas.microsoft.com/office/drawing/2014/main" id="{A418AE45-79AA-FC46-40FB-741B2C47C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Segnaposto contenuto 2">
            <a:extLst>
              <a:ext uri="{FF2B5EF4-FFF2-40B4-BE49-F238E27FC236}">
                <a16:creationId xmlns:a16="http://schemas.microsoft.com/office/drawing/2014/main" id="{0B27A341-88B4-FD4E-9DA4-00C7BB7411DA}"/>
              </a:ext>
            </a:extLst>
          </p:cNvPr>
          <p:cNvSpPr>
            <a:spLocks noGrp="1"/>
          </p:cNvSpPr>
          <p:nvPr>
            <p:ph idx="1"/>
          </p:nvPr>
        </p:nvSpPr>
        <p:spPr>
          <a:xfrm>
            <a:off x="1822930" y="3022915"/>
            <a:ext cx="6663307" cy="3106174"/>
          </a:xfrm>
        </p:spPr>
        <p:txBody>
          <a:bodyPr vert="horz" lIns="91440" tIns="45720" rIns="91440" bIns="45720" rtlCol="0" anchor="t">
            <a:noAutofit/>
          </a:bodyPr>
          <a:lstStyle/>
          <a:p>
            <a:pPr marL="0" indent="0" algn="just">
              <a:buNone/>
            </a:pPr>
            <a:r>
              <a:rPr lang="it-IT" sz="2400" dirty="0">
                <a:ea typeface="Calibri"/>
                <a:cs typeface="Calibri"/>
              </a:rPr>
              <a:t>Access to information </a:t>
            </a:r>
            <a:r>
              <a:rPr lang="it-IT" sz="2400" dirty="0" err="1">
                <a:ea typeface="Calibri"/>
                <a:cs typeface="Calibri"/>
              </a:rPr>
              <a:t>refers</a:t>
            </a:r>
            <a:r>
              <a:rPr lang="it-IT" sz="2400" dirty="0">
                <a:ea typeface="Calibri"/>
                <a:cs typeface="Calibri"/>
              </a:rPr>
              <a:t> to the </a:t>
            </a:r>
            <a:r>
              <a:rPr lang="it-IT" sz="2400" dirty="0" err="1">
                <a:ea typeface="Calibri"/>
                <a:cs typeface="Calibri"/>
              </a:rPr>
              <a:t>public’s</a:t>
            </a:r>
            <a:r>
              <a:rPr lang="it-IT" sz="2400" dirty="0">
                <a:ea typeface="Calibri"/>
                <a:cs typeface="Calibri"/>
              </a:rPr>
              <a:t> </a:t>
            </a:r>
            <a:r>
              <a:rPr lang="it-IT" sz="2400" b="1" dirty="0" err="1">
                <a:ea typeface="Calibri"/>
                <a:cs typeface="Calibri"/>
              </a:rPr>
              <a:t>right</a:t>
            </a:r>
            <a:r>
              <a:rPr lang="it-IT" sz="2400" b="1" dirty="0">
                <a:ea typeface="Calibri"/>
                <a:cs typeface="Calibri"/>
              </a:rPr>
              <a:t> to </a:t>
            </a:r>
            <a:r>
              <a:rPr lang="it-IT" sz="2400" b="1" dirty="0" err="1">
                <a:ea typeface="Calibri"/>
                <a:cs typeface="Calibri"/>
              </a:rPr>
              <a:t>receive</a:t>
            </a:r>
            <a:r>
              <a:rPr lang="it-IT" sz="2400" b="1" dirty="0">
                <a:ea typeface="Calibri"/>
                <a:cs typeface="Calibri"/>
              </a:rPr>
              <a:t> </a:t>
            </a:r>
            <a:r>
              <a:rPr lang="it-IT" sz="2400" b="1" dirty="0" err="1">
                <a:ea typeface="Calibri"/>
                <a:cs typeface="Calibri"/>
              </a:rPr>
              <a:t>environmental</a:t>
            </a:r>
            <a:r>
              <a:rPr lang="it-IT" sz="2400" b="1" dirty="0">
                <a:ea typeface="Calibri"/>
                <a:cs typeface="Calibri"/>
              </a:rPr>
              <a:t> information </a:t>
            </a:r>
            <a:r>
              <a:rPr lang="it-IT" sz="2400" b="1" dirty="0" err="1">
                <a:ea typeface="Calibri"/>
                <a:cs typeface="Calibri"/>
              </a:rPr>
              <a:t>held</a:t>
            </a:r>
            <a:r>
              <a:rPr lang="it-IT" sz="2400" b="1" dirty="0">
                <a:ea typeface="Calibri"/>
                <a:cs typeface="Calibri"/>
              </a:rPr>
              <a:t> by public </a:t>
            </a:r>
            <a:r>
              <a:rPr lang="it-IT" sz="2400" b="1" dirty="0" err="1">
                <a:ea typeface="Calibri"/>
                <a:cs typeface="Calibri"/>
              </a:rPr>
              <a:t>authorities</a:t>
            </a:r>
            <a:r>
              <a:rPr lang="it-IT" sz="2400" dirty="0">
                <a:ea typeface="Calibri"/>
                <a:cs typeface="Calibri"/>
              </a:rPr>
              <a:t>. </a:t>
            </a:r>
            <a:r>
              <a:rPr lang="it-IT" sz="2400" dirty="0" err="1">
                <a:ea typeface="Calibri"/>
                <a:cs typeface="Calibri"/>
              </a:rPr>
              <a:t>This</a:t>
            </a:r>
            <a:r>
              <a:rPr lang="it-IT" sz="2400" dirty="0">
                <a:ea typeface="Calibri"/>
                <a:cs typeface="Calibri"/>
              </a:rPr>
              <a:t> </a:t>
            </a:r>
            <a:r>
              <a:rPr lang="it-IT" sz="2400" dirty="0" err="1">
                <a:ea typeface="Calibri"/>
                <a:cs typeface="Calibri"/>
              </a:rPr>
              <a:t>includes</a:t>
            </a:r>
            <a:r>
              <a:rPr lang="it-IT" sz="2400" dirty="0">
                <a:ea typeface="Calibri"/>
                <a:cs typeface="Calibri"/>
              </a:rPr>
              <a:t>: </a:t>
            </a:r>
            <a:endParaRPr lang="it-IT" sz="2400">
              <a:ea typeface="Calibri"/>
              <a:cs typeface="Calibri"/>
            </a:endParaRPr>
          </a:p>
          <a:p>
            <a:pPr algn="just"/>
            <a:r>
              <a:rPr lang="it-IT" sz="2400" dirty="0">
                <a:ea typeface="Calibri"/>
                <a:cs typeface="Calibri"/>
              </a:rPr>
              <a:t>information on the state of the </a:t>
            </a:r>
            <a:r>
              <a:rPr lang="it-IT" sz="2400" err="1">
                <a:ea typeface="Calibri"/>
                <a:cs typeface="Calibri"/>
              </a:rPr>
              <a:t>environment</a:t>
            </a:r>
            <a:r>
              <a:rPr lang="it-IT" sz="2400" dirty="0">
                <a:ea typeface="Calibri"/>
                <a:cs typeface="Calibri"/>
              </a:rPr>
              <a:t>.  </a:t>
            </a:r>
          </a:p>
          <a:p>
            <a:pPr algn="just"/>
            <a:r>
              <a:rPr lang="it-IT" sz="2400" dirty="0">
                <a:ea typeface="Calibri"/>
                <a:cs typeface="Calibri"/>
              </a:rPr>
              <a:t>policies or </a:t>
            </a:r>
            <a:r>
              <a:rPr lang="it-IT" sz="2400" err="1">
                <a:ea typeface="Calibri"/>
                <a:cs typeface="Calibri"/>
              </a:rPr>
              <a:t>measures</a:t>
            </a:r>
            <a:r>
              <a:rPr lang="it-IT" sz="2400" dirty="0">
                <a:ea typeface="Calibri"/>
                <a:cs typeface="Calibri"/>
              </a:rPr>
              <a:t> </a:t>
            </a:r>
            <a:r>
              <a:rPr lang="it-IT" sz="2400" err="1">
                <a:ea typeface="Calibri"/>
                <a:cs typeface="Calibri"/>
              </a:rPr>
              <a:t>affecting</a:t>
            </a:r>
            <a:r>
              <a:rPr lang="it-IT" sz="2400" dirty="0">
                <a:ea typeface="Calibri"/>
                <a:cs typeface="Calibri"/>
              </a:rPr>
              <a:t> the </a:t>
            </a:r>
            <a:r>
              <a:rPr lang="it-IT" sz="2400" err="1">
                <a:ea typeface="Calibri"/>
                <a:cs typeface="Calibri"/>
              </a:rPr>
              <a:t>environment</a:t>
            </a:r>
            <a:r>
              <a:rPr lang="it-IT" sz="2400" dirty="0">
                <a:ea typeface="Calibri"/>
                <a:cs typeface="Calibri"/>
              </a:rPr>
              <a:t>.</a:t>
            </a:r>
          </a:p>
          <a:p>
            <a:pPr algn="just"/>
            <a:r>
              <a:rPr lang="it-IT" sz="2400" dirty="0">
                <a:ea typeface="Calibri"/>
                <a:cs typeface="Calibri"/>
              </a:rPr>
              <a:t>public health and </a:t>
            </a:r>
            <a:r>
              <a:rPr lang="it-IT" sz="2400" err="1">
                <a:ea typeface="Calibri"/>
                <a:cs typeface="Calibri"/>
              </a:rPr>
              <a:t>safety</a:t>
            </a:r>
            <a:r>
              <a:rPr lang="it-IT" sz="2400" dirty="0">
                <a:ea typeface="Calibri"/>
                <a:cs typeface="Calibri"/>
              </a:rPr>
              <a:t> </a:t>
            </a:r>
            <a:r>
              <a:rPr lang="it-IT" sz="2400" err="1">
                <a:ea typeface="Calibri"/>
                <a:cs typeface="Calibri"/>
              </a:rPr>
              <a:t>where</a:t>
            </a:r>
            <a:r>
              <a:rPr lang="it-IT" sz="2400" dirty="0">
                <a:ea typeface="Calibri"/>
                <a:cs typeface="Calibri"/>
              </a:rPr>
              <a:t> </a:t>
            </a:r>
            <a:r>
              <a:rPr lang="it-IT" sz="2400" err="1">
                <a:ea typeface="Calibri"/>
                <a:cs typeface="Calibri"/>
              </a:rPr>
              <a:t>these</a:t>
            </a:r>
            <a:r>
              <a:rPr lang="it-IT" sz="2400" dirty="0">
                <a:ea typeface="Calibri"/>
                <a:cs typeface="Calibri"/>
              </a:rPr>
              <a:t> are </a:t>
            </a:r>
            <a:r>
              <a:rPr lang="it-IT" sz="2400" err="1">
                <a:ea typeface="Calibri"/>
                <a:cs typeface="Calibri"/>
              </a:rPr>
              <a:t>affected</a:t>
            </a:r>
            <a:r>
              <a:rPr lang="it-IT" sz="2400" dirty="0">
                <a:ea typeface="Calibri"/>
                <a:cs typeface="Calibri"/>
              </a:rPr>
              <a:t> by the state of the </a:t>
            </a:r>
            <a:r>
              <a:rPr lang="it-IT" sz="2400" err="1">
                <a:ea typeface="Calibri"/>
                <a:cs typeface="Calibri"/>
              </a:rPr>
              <a:t>environment</a:t>
            </a:r>
            <a:r>
              <a:rPr lang="it-IT" sz="2400" dirty="0">
                <a:ea typeface="Calibri"/>
                <a:cs typeface="Calibri"/>
              </a:rPr>
              <a:t>.</a:t>
            </a:r>
          </a:p>
          <a:p>
            <a:pPr marL="0" indent="0">
              <a:buNone/>
            </a:pPr>
            <a:endParaRPr lang="it-IT" sz="1600">
              <a:ea typeface="Calibri"/>
              <a:cs typeface="Calibri"/>
            </a:endParaRPr>
          </a:p>
        </p:txBody>
      </p:sp>
      <p:pic>
        <p:nvPicPr>
          <p:cNvPr id="9" name="Graphic 8" descr="Deciduous tree">
            <a:extLst>
              <a:ext uri="{FF2B5EF4-FFF2-40B4-BE49-F238E27FC236}">
                <a16:creationId xmlns:a16="http://schemas.microsoft.com/office/drawing/2014/main" id="{10AA5C03-6935-4882-B28D-FB2F5F4576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718744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0433F7-6627-CA60-EA42-9241B8FE2F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9A5BA5-E4D6-5BA0-71AA-5DDB12595A94}"/>
              </a:ext>
            </a:extLst>
          </p:cNvPr>
          <p:cNvPicPr>
            <a:picLocks noChangeAspect="1"/>
          </p:cNvPicPr>
          <p:nvPr/>
        </p:nvPicPr>
        <p:blipFill rotWithShape="1">
          <a:blip r:embed="rId2"/>
          <a:srcRect l="11112" r="-4" b="-4"/>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FCD07028-19FB-80A8-4DC1-9F996EEDEDAA}"/>
              </a:ext>
            </a:extLst>
          </p:cNvPr>
          <p:cNvSpPr>
            <a:spLocks noGrp="1"/>
          </p:cNvSpPr>
          <p:nvPr>
            <p:ph type="title"/>
          </p:nvPr>
        </p:nvSpPr>
        <p:spPr>
          <a:xfrm>
            <a:off x="1037809" y="1071350"/>
            <a:ext cx="4775162" cy="1339382"/>
          </a:xfrm>
        </p:spPr>
        <p:txBody>
          <a:bodyPr>
            <a:normAutofit/>
          </a:bodyPr>
          <a:lstStyle/>
          <a:p>
            <a:pPr algn="ctr"/>
            <a:r>
              <a:rPr lang="it-IT" sz="2000" b="1" dirty="0">
                <a:ea typeface="Calibri Light"/>
                <a:cs typeface="Calibri Light"/>
              </a:rPr>
              <a:t>Art. 4 ACCESS TO ENVIRONMENTAL INFORMATION</a:t>
            </a:r>
            <a:endParaRPr lang="it-IT" sz="2000" b="1" dirty="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D7555B2-5209-22FD-9CF9-31E8F6EAD33B}"/>
              </a:ext>
            </a:extLst>
          </p:cNvPr>
          <p:cNvSpPr>
            <a:spLocks noGrp="1"/>
          </p:cNvSpPr>
          <p:nvPr>
            <p:ph idx="1"/>
          </p:nvPr>
        </p:nvSpPr>
        <p:spPr>
          <a:xfrm>
            <a:off x="1189319" y="2050301"/>
            <a:ext cx="4458446" cy="3606696"/>
          </a:xfrm>
        </p:spPr>
        <p:txBody>
          <a:bodyPr vert="horz" lIns="91440" tIns="45720" rIns="91440" bIns="45720" rtlCol="0" anchor="ctr">
            <a:normAutofit/>
          </a:bodyPr>
          <a:lstStyle/>
          <a:p>
            <a:pPr marL="0" indent="0">
              <a:buNone/>
            </a:pPr>
            <a:r>
              <a:rPr lang="it-IT" sz="2000" dirty="0" err="1">
                <a:ea typeface="Calibri"/>
                <a:cs typeface="Calibri"/>
              </a:rPr>
              <a:t>Each</a:t>
            </a:r>
            <a:r>
              <a:rPr lang="it-IT" sz="2000" dirty="0">
                <a:ea typeface="Calibri"/>
                <a:cs typeface="Calibri"/>
              </a:rPr>
              <a:t> Party </a:t>
            </a:r>
            <a:r>
              <a:rPr lang="it-IT" sz="2000" dirty="0" err="1">
                <a:ea typeface="Calibri"/>
                <a:cs typeface="Calibri"/>
              </a:rPr>
              <a:t>shall</a:t>
            </a:r>
            <a:r>
              <a:rPr lang="it-IT" sz="2000" dirty="0">
                <a:ea typeface="Calibri"/>
                <a:cs typeface="Calibri"/>
              </a:rPr>
              <a:t> </a:t>
            </a:r>
            <a:r>
              <a:rPr lang="it-IT" sz="2000" dirty="0" err="1">
                <a:ea typeface="Calibri"/>
                <a:cs typeface="Calibri"/>
              </a:rPr>
              <a:t>ensure</a:t>
            </a:r>
            <a:r>
              <a:rPr lang="it-IT" sz="2000" dirty="0">
                <a:ea typeface="Calibri"/>
                <a:cs typeface="Calibri"/>
              </a:rPr>
              <a:t> </a:t>
            </a:r>
            <a:r>
              <a:rPr lang="it-IT" sz="2000" dirty="0" err="1">
                <a:ea typeface="Calibri"/>
                <a:cs typeface="Calibri"/>
              </a:rPr>
              <a:t>that</a:t>
            </a:r>
            <a:r>
              <a:rPr lang="it-IT" sz="2000" dirty="0">
                <a:ea typeface="Calibri"/>
                <a:cs typeface="Calibri"/>
              </a:rPr>
              <a:t>, </a:t>
            </a:r>
            <a:r>
              <a:rPr lang="it-IT" sz="2000" dirty="0" err="1">
                <a:ea typeface="Calibri"/>
                <a:cs typeface="Calibri"/>
              </a:rPr>
              <a:t>subject</a:t>
            </a:r>
            <a:r>
              <a:rPr lang="it-IT" sz="2000" dirty="0">
                <a:ea typeface="Calibri"/>
                <a:cs typeface="Calibri"/>
              </a:rPr>
              <a:t> to the following </a:t>
            </a:r>
            <a:r>
              <a:rPr lang="it-IT" sz="2000" dirty="0" err="1">
                <a:ea typeface="Calibri"/>
                <a:cs typeface="Calibri"/>
              </a:rPr>
              <a:t>paragraphs</a:t>
            </a:r>
            <a:r>
              <a:rPr lang="it-IT" sz="2000" dirty="0">
                <a:ea typeface="Calibri"/>
                <a:cs typeface="Calibri"/>
              </a:rPr>
              <a:t> of </a:t>
            </a:r>
            <a:r>
              <a:rPr lang="it-IT" sz="2000" dirty="0" err="1">
                <a:ea typeface="Calibri"/>
                <a:cs typeface="Calibri"/>
              </a:rPr>
              <a:t>this</a:t>
            </a:r>
            <a:r>
              <a:rPr lang="it-IT" sz="2000" dirty="0">
                <a:ea typeface="Calibri"/>
                <a:cs typeface="Calibri"/>
              </a:rPr>
              <a:t> </a:t>
            </a:r>
            <a:r>
              <a:rPr lang="it-IT" sz="2000" dirty="0" err="1">
                <a:ea typeface="Calibri"/>
                <a:cs typeface="Calibri"/>
              </a:rPr>
              <a:t>article</a:t>
            </a:r>
            <a:r>
              <a:rPr lang="it-IT" sz="2000" dirty="0">
                <a:ea typeface="Calibri"/>
                <a:cs typeface="Calibri"/>
              </a:rPr>
              <a:t>, public </a:t>
            </a:r>
            <a:r>
              <a:rPr lang="it-IT" sz="2000" dirty="0" err="1">
                <a:ea typeface="Calibri"/>
                <a:cs typeface="Calibri"/>
              </a:rPr>
              <a:t>authorities</a:t>
            </a:r>
            <a:r>
              <a:rPr lang="it-IT" sz="2000" dirty="0">
                <a:ea typeface="Calibri"/>
                <a:cs typeface="Calibri"/>
              </a:rPr>
              <a:t>, in </a:t>
            </a:r>
            <a:r>
              <a:rPr lang="it-IT" sz="2000" dirty="0" err="1">
                <a:ea typeface="Calibri"/>
                <a:cs typeface="Calibri"/>
              </a:rPr>
              <a:t>response</a:t>
            </a:r>
            <a:r>
              <a:rPr lang="it-IT" sz="2000" dirty="0">
                <a:ea typeface="Calibri"/>
                <a:cs typeface="Calibri"/>
              </a:rPr>
              <a:t> to a </a:t>
            </a:r>
            <a:r>
              <a:rPr lang="it-IT" sz="2000" dirty="0" err="1">
                <a:ea typeface="Calibri"/>
                <a:cs typeface="Calibri"/>
              </a:rPr>
              <a:t>request</a:t>
            </a:r>
            <a:r>
              <a:rPr lang="it-IT" sz="2000" dirty="0">
                <a:ea typeface="Calibri"/>
                <a:cs typeface="Calibri"/>
              </a:rPr>
              <a:t> for </a:t>
            </a:r>
            <a:r>
              <a:rPr lang="it-IT" sz="2000" dirty="0" err="1">
                <a:ea typeface="Calibri"/>
                <a:cs typeface="Calibri"/>
              </a:rPr>
              <a:t>environmental</a:t>
            </a:r>
            <a:r>
              <a:rPr lang="it-IT" sz="2000" dirty="0">
                <a:ea typeface="Calibri"/>
                <a:cs typeface="Calibri"/>
              </a:rPr>
              <a:t> information, make </a:t>
            </a:r>
            <a:r>
              <a:rPr lang="it-IT" sz="2000" dirty="0" err="1">
                <a:ea typeface="Calibri"/>
                <a:cs typeface="Calibri"/>
              </a:rPr>
              <a:t>such</a:t>
            </a:r>
            <a:r>
              <a:rPr lang="it-IT" sz="2000" dirty="0">
                <a:ea typeface="Calibri"/>
                <a:cs typeface="Calibri"/>
              </a:rPr>
              <a:t> information </a:t>
            </a:r>
            <a:r>
              <a:rPr lang="it-IT" sz="2000" dirty="0" err="1">
                <a:ea typeface="Calibri"/>
                <a:cs typeface="Calibri"/>
              </a:rPr>
              <a:t>available</a:t>
            </a:r>
            <a:r>
              <a:rPr lang="it-IT" sz="2000" dirty="0">
                <a:ea typeface="Calibri"/>
                <a:cs typeface="Calibri"/>
              </a:rPr>
              <a:t> to the public, </a:t>
            </a:r>
            <a:r>
              <a:rPr lang="it-IT" sz="2000" dirty="0" err="1">
                <a:ea typeface="Calibri"/>
                <a:cs typeface="Calibri"/>
              </a:rPr>
              <a:t>within</a:t>
            </a:r>
            <a:r>
              <a:rPr lang="it-IT" sz="2000" dirty="0">
                <a:ea typeface="Calibri"/>
                <a:cs typeface="Calibri"/>
              </a:rPr>
              <a:t> the framework of national </a:t>
            </a:r>
            <a:r>
              <a:rPr lang="it-IT" sz="2000" dirty="0" err="1">
                <a:ea typeface="Calibri"/>
                <a:cs typeface="Calibri"/>
              </a:rPr>
              <a:t>legislation</a:t>
            </a:r>
            <a:r>
              <a:rPr lang="it-IT" sz="2000" dirty="0">
                <a:ea typeface="Calibri"/>
                <a:cs typeface="Calibri"/>
              </a:rPr>
              <a:t>, </a:t>
            </a:r>
            <a:r>
              <a:rPr lang="it-IT" sz="2000" dirty="0" err="1">
                <a:ea typeface="Calibri"/>
                <a:cs typeface="Calibri"/>
              </a:rPr>
              <a:t>including</a:t>
            </a:r>
            <a:r>
              <a:rPr lang="it-IT" sz="2000" dirty="0">
                <a:ea typeface="Calibri"/>
                <a:cs typeface="Calibri"/>
              </a:rPr>
              <a:t>, </a:t>
            </a:r>
            <a:r>
              <a:rPr lang="it-IT" sz="2000" dirty="0" err="1">
                <a:ea typeface="Calibri"/>
                <a:cs typeface="Calibri"/>
              </a:rPr>
              <a:t>where</a:t>
            </a:r>
            <a:r>
              <a:rPr lang="it-IT" sz="2000" dirty="0">
                <a:ea typeface="Calibri"/>
                <a:cs typeface="Calibri"/>
              </a:rPr>
              <a:t> </a:t>
            </a:r>
            <a:r>
              <a:rPr lang="it-IT" sz="2000" dirty="0" err="1">
                <a:ea typeface="Calibri"/>
                <a:cs typeface="Calibri"/>
              </a:rPr>
              <a:t>requested</a:t>
            </a:r>
            <a:r>
              <a:rPr lang="it-IT" sz="2000" dirty="0">
                <a:ea typeface="Calibri"/>
                <a:cs typeface="Calibri"/>
              </a:rPr>
              <a:t> and </a:t>
            </a:r>
            <a:r>
              <a:rPr lang="it-IT" sz="2000" dirty="0" err="1">
                <a:ea typeface="Calibri"/>
                <a:cs typeface="Calibri"/>
              </a:rPr>
              <a:t>subject</a:t>
            </a:r>
            <a:r>
              <a:rPr lang="it-IT" sz="2000" dirty="0">
                <a:ea typeface="Calibri"/>
                <a:cs typeface="Calibri"/>
              </a:rPr>
              <a:t> to </a:t>
            </a:r>
            <a:r>
              <a:rPr lang="it-IT" sz="2000" dirty="0" err="1">
                <a:ea typeface="Calibri"/>
                <a:cs typeface="Calibri"/>
              </a:rPr>
              <a:t>subparagraph</a:t>
            </a:r>
            <a:r>
              <a:rPr lang="it-IT" sz="2000" dirty="0">
                <a:ea typeface="Calibri"/>
                <a:cs typeface="Calibri"/>
              </a:rPr>
              <a:t> (b) </a:t>
            </a:r>
            <a:r>
              <a:rPr lang="it-IT" sz="2000" dirty="0" err="1">
                <a:ea typeface="Calibri"/>
                <a:cs typeface="Calibri"/>
              </a:rPr>
              <a:t>below</a:t>
            </a:r>
            <a:r>
              <a:rPr lang="it-IT" sz="2000" dirty="0">
                <a:ea typeface="Calibri"/>
                <a:cs typeface="Calibri"/>
              </a:rPr>
              <a:t>, copies of the </a:t>
            </a:r>
            <a:r>
              <a:rPr lang="it-IT" sz="2000" dirty="0" err="1">
                <a:ea typeface="Calibri"/>
                <a:cs typeface="Calibri"/>
              </a:rPr>
              <a:t>actual</a:t>
            </a:r>
            <a:r>
              <a:rPr lang="it-IT" sz="2000" dirty="0">
                <a:ea typeface="Calibri"/>
                <a:cs typeface="Calibri"/>
              </a:rPr>
              <a:t> </a:t>
            </a:r>
            <a:r>
              <a:rPr lang="it-IT" sz="2000" dirty="0" err="1">
                <a:ea typeface="Calibri"/>
                <a:cs typeface="Calibri"/>
              </a:rPr>
              <a:t>documentation</a:t>
            </a:r>
            <a:r>
              <a:rPr lang="it-IT" sz="2000" dirty="0">
                <a:ea typeface="Calibri"/>
                <a:cs typeface="Calibri"/>
              </a:rPr>
              <a:t> </a:t>
            </a:r>
            <a:r>
              <a:rPr lang="it-IT" sz="2000" dirty="0" err="1">
                <a:ea typeface="Calibri"/>
                <a:cs typeface="Calibri"/>
              </a:rPr>
              <a:t>containing</a:t>
            </a:r>
            <a:r>
              <a:rPr lang="it-IT" sz="2000" dirty="0">
                <a:ea typeface="Calibri"/>
                <a:cs typeface="Calibri"/>
              </a:rPr>
              <a:t> or </a:t>
            </a:r>
            <a:r>
              <a:rPr lang="it-IT" sz="2000" dirty="0" err="1">
                <a:ea typeface="Calibri"/>
                <a:cs typeface="Calibri"/>
              </a:rPr>
              <a:t>comprising</a:t>
            </a:r>
            <a:r>
              <a:rPr lang="it-IT" sz="2000" dirty="0">
                <a:ea typeface="Calibri"/>
                <a:cs typeface="Calibri"/>
              </a:rPr>
              <a:t> </a:t>
            </a:r>
            <a:r>
              <a:rPr lang="it-IT" sz="2000" dirty="0" err="1">
                <a:ea typeface="Calibri"/>
                <a:cs typeface="Calibri"/>
              </a:rPr>
              <a:t>such</a:t>
            </a:r>
            <a:r>
              <a:rPr lang="it-IT" sz="2000" dirty="0">
                <a:ea typeface="Calibri"/>
                <a:cs typeface="Calibri"/>
              </a:rPr>
              <a:t> information.</a:t>
            </a:r>
          </a:p>
        </p:txBody>
      </p:sp>
    </p:spTree>
    <p:extLst>
      <p:ext uri="{BB962C8B-B14F-4D97-AF65-F5344CB8AC3E}">
        <p14:creationId xmlns:p14="http://schemas.microsoft.com/office/powerpoint/2010/main" val="1105021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44AE5-F4F1-1BCB-50B0-D67E6D26B5E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EE9AD6-40BD-C5DE-FFFB-BC2B826BA970}"/>
              </a:ext>
            </a:extLst>
          </p:cNvPr>
          <p:cNvSpPr>
            <a:spLocks noGrp="1"/>
          </p:cNvSpPr>
          <p:nvPr>
            <p:ph type="title"/>
          </p:nvPr>
        </p:nvSpPr>
        <p:spPr>
          <a:xfrm>
            <a:off x="1629751" y="934327"/>
            <a:ext cx="8924392" cy="1058275"/>
          </a:xfrm>
        </p:spPr>
        <p:txBody>
          <a:bodyPr>
            <a:normAutofit/>
          </a:bodyPr>
          <a:lstStyle/>
          <a:p>
            <a:pPr algn="ctr"/>
            <a:r>
              <a:rPr lang="it-IT" sz="3400">
                <a:ea typeface="Calibri Light"/>
                <a:cs typeface="Calibri Light"/>
              </a:rPr>
              <a:t>Art. 4 ACCESS TO ENVIRONMENTAL INFORMATION</a:t>
            </a:r>
            <a:endParaRPr lang="it-IT" sz="3400"/>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B15EC3B-DF6F-6CA8-A77F-E008131FC1FD}"/>
              </a:ext>
            </a:extLst>
          </p:cNvPr>
          <p:cNvSpPr>
            <a:spLocks noGrp="1"/>
          </p:cNvSpPr>
          <p:nvPr>
            <p:ph idx="1"/>
          </p:nvPr>
        </p:nvSpPr>
        <p:spPr>
          <a:xfrm>
            <a:off x="1941207" y="2752316"/>
            <a:ext cx="8309586" cy="2756848"/>
          </a:xfrm>
        </p:spPr>
        <p:txBody>
          <a:bodyPr vert="horz" lIns="91440" tIns="45720" rIns="91440" bIns="45720" rtlCol="0" anchor="t">
            <a:normAutofit/>
          </a:bodyPr>
          <a:lstStyle/>
          <a:p>
            <a:pPr marL="0" indent="0" algn="just">
              <a:buNone/>
            </a:pPr>
            <a:r>
              <a:rPr lang="it-IT" sz="2000">
                <a:ea typeface="Calibri"/>
                <a:cs typeface="Calibri"/>
              </a:rPr>
              <a:t>The </a:t>
            </a:r>
            <a:r>
              <a:rPr lang="it-IT" sz="2000" err="1">
                <a:ea typeface="Calibri"/>
                <a:cs typeface="Calibri"/>
              </a:rPr>
              <a:t>environmental</a:t>
            </a:r>
            <a:r>
              <a:rPr lang="it-IT" sz="2000">
                <a:ea typeface="Calibri"/>
                <a:cs typeface="Calibri"/>
              </a:rPr>
              <a:t> information </a:t>
            </a:r>
            <a:r>
              <a:rPr lang="it-IT" sz="2000" err="1">
                <a:ea typeface="Calibri"/>
                <a:cs typeface="Calibri"/>
              </a:rPr>
              <a:t>referred</a:t>
            </a:r>
            <a:r>
              <a:rPr lang="it-IT" sz="2000">
                <a:ea typeface="Calibri"/>
                <a:cs typeface="Calibri"/>
              </a:rPr>
              <a:t> to in </a:t>
            </a:r>
            <a:r>
              <a:rPr lang="it-IT" sz="2000" err="1">
                <a:ea typeface="Calibri"/>
                <a:cs typeface="Calibri"/>
              </a:rPr>
              <a:t>paragraph</a:t>
            </a:r>
            <a:r>
              <a:rPr lang="it-IT" sz="2000">
                <a:ea typeface="Calibri"/>
                <a:cs typeface="Calibri"/>
              </a:rPr>
              <a:t> 1 </a:t>
            </a:r>
            <a:r>
              <a:rPr lang="it-IT" sz="2000" err="1">
                <a:ea typeface="Calibri"/>
                <a:cs typeface="Calibri"/>
              </a:rPr>
              <a:t>above</a:t>
            </a:r>
            <a:r>
              <a:rPr lang="it-IT" sz="2000">
                <a:ea typeface="Calibri"/>
                <a:cs typeface="Calibri"/>
              </a:rPr>
              <a:t> </a:t>
            </a:r>
            <a:r>
              <a:rPr lang="it-IT" sz="2000" err="1">
                <a:ea typeface="Calibri"/>
                <a:cs typeface="Calibri"/>
              </a:rPr>
              <a:t>shall</a:t>
            </a:r>
            <a:r>
              <a:rPr lang="it-IT" sz="2000">
                <a:ea typeface="Calibri"/>
                <a:cs typeface="Calibri"/>
              </a:rPr>
              <a:t> be made </a:t>
            </a:r>
            <a:r>
              <a:rPr lang="it-IT" sz="2000" err="1">
                <a:ea typeface="Calibri"/>
                <a:cs typeface="Calibri"/>
              </a:rPr>
              <a:t>available</a:t>
            </a:r>
            <a:r>
              <a:rPr lang="it-IT" sz="2000">
                <a:ea typeface="Calibri"/>
                <a:cs typeface="Calibri"/>
              </a:rPr>
              <a:t> </a:t>
            </a:r>
            <a:r>
              <a:rPr lang="it-IT" sz="2000" err="1">
                <a:ea typeface="Calibri"/>
                <a:cs typeface="Calibri"/>
              </a:rPr>
              <a:t>as</a:t>
            </a:r>
            <a:r>
              <a:rPr lang="it-IT" sz="2000">
                <a:ea typeface="Calibri"/>
                <a:cs typeface="Calibri"/>
              </a:rPr>
              <a:t> </a:t>
            </a:r>
            <a:r>
              <a:rPr lang="it-IT" sz="2000" err="1">
                <a:ea typeface="Calibri"/>
                <a:cs typeface="Calibri"/>
              </a:rPr>
              <a:t>soon</a:t>
            </a:r>
            <a:r>
              <a:rPr lang="it-IT" sz="2000">
                <a:ea typeface="Calibri"/>
                <a:cs typeface="Calibri"/>
              </a:rPr>
              <a:t> </a:t>
            </a:r>
            <a:r>
              <a:rPr lang="it-IT" sz="2000" err="1">
                <a:ea typeface="Calibri"/>
                <a:cs typeface="Calibri"/>
              </a:rPr>
              <a:t>as</a:t>
            </a:r>
            <a:r>
              <a:rPr lang="it-IT" sz="2000">
                <a:ea typeface="Calibri"/>
                <a:cs typeface="Calibri"/>
              </a:rPr>
              <a:t> </a:t>
            </a:r>
            <a:r>
              <a:rPr lang="it-IT" sz="2000" err="1">
                <a:ea typeface="Calibri"/>
                <a:cs typeface="Calibri"/>
              </a:rPr>
              <a:t>possible</a:t>
            </a:r>
            <a:r>
              <a:rPr lang="it-IT" sz="2000">
                <a:ea typeface="Calibri"/>
                <a:cs typeface="Calibri"/>
              </a:rPr>
              <a:t> and </a:t>
            </a:r>
            <a:r>
              <a:rPr lang="it-IT" sz="2000" err="1">
                <a:ea typeface="Calibri"/>
                <a:cs typeface="Calibri"/>
              </a:rPr>
              <a:t>at</a:t>
            </a:r>
            <a:r>
              <a:rPr lang="it-IT" sz="2000">
                <a:ea typeface="Calibri"/>
                <a:cs typeface="Calibri"/>
              </a:rPr>
              <a:t> the </a:t>
            </a:r>
            <a:r>
              <a:rPr lang="it-IT" sz="2000" err="1">
                <a:ea typeface="Calibri"/>
                <a:cs typeface="Calibri"/>
              </a:rPr>
              <a:t>latest</a:t>
            </a:r>
            <a:r>
              <a:rPr lang="it-IT" sz="2000">
                <a:ea typeface="Calibri"/>
                <a:cs typeface="Calibri"/>
              </a:rPr>
              <a:t> </a:t>
            </a:r>
            <a:r>
              <a:rPr lang="it-IT" sz="2000" err="1">
                <a:ea typeface="Calibri"/>
                <a:cs typeface="Calibri"/>
              </a:rPr>
              <a:t>within</a:t>
            </a:r>
            <a:r>
              <a:rPr lang="it-IT" sz="2000">
                <a:ea typeface="Calibri"/>
                <a:cs typeface="Calibri"/>
              </a:rPr>
              <a:t> one </a:t>
            </a:r>
            <a:r>
              <a:rPr lang="it-IT" sz="2000" err="1">
                <a:ea typeface="Calibri"/>
                <a:cs typeface="Calibri"/>
              </a:rPr>
              <a:t>month</a:t>
            </a:r>
            <a:r>
              <a:rPr lang="it-IT" sz="2000">
                <a:ea typeface="Calibri"/>
                <a:cs typeface="Calibri"/>
              </a:rPr>
              <a:t> after the </a:t>
            </a:r>
            <a:r>
              <a:rPr lang="it-IT" sz="2000" err="1">
                <a:ea typeface="Calibri"/>
                <a:cs typeface="Calibri"/>
              </a:rPr>
              <a:t>request</a:t>
            </a:r>
            <a:r>
              <a:rPr lang="it-IT" sz="2000">
                <a:ea typeface="Calibri"/>
                <a:cs typeface="Calibri"/>
              </a:rPr>
              <a:t> </a:t>
            </a:r>
            <a:r>
              <a:rPr lang="it-IT" sz="2000" err="1">
                <a:ea typeface="Calibri"/>
                <a:cs typeface="Calibri"/>
              </a:rPr>
              <a:t>has</a:t>
            </a:r>
            <a:r>
              <a:rPr lang="it-IT" sz="2000">
                <a:ea typeface="Calibri"/>
                <a:cs typeface="Calibri"/>
              </a:rPr>
              <a:t> </a:t>
            </a:r>
            <a:r>
              <a:rPr lang="it-IT" sz="2000" err="1">
                <a:ea typeface="Calibri"/>
                <a:cs typeface="Calibri"/>
              </a:rPr>
              <a:t>been</a:t>
            </a:r>
            <a:r>
              <a:rPr lang="it-IT" sz="2000">
                <a:ea typeface="Calibri"/>
                <a:cs typeface="Calibri"/>
              </a:rPr>
              <a:t> </a:t>
            </a:r>
            <a:r>
              <a:rPr lang="it-IT" sz="2000" err="1">
                <a:ea typeface="Calibri"/>
                <a:cs typeface="Calibri"/>
              </a:rPr>
              <a:t>submitted</a:t>
            </a:r>
            <a:r>
              <a:rPr lang="it-IT" sz="2000">
                <a:ea typeface="Calibri"/>
                <a:cs typeface="Calibri"/>
              </a:rPr>
              <a:t>, </a:t>
            </a:r>
            <a:r>
              <a:rPr lang="it-IT" sz="2000" err="1">
                <a:ea typeface="Calibri"/>
                <a:cs typeface="Calibri"/>
              </a:rPr>
              <a:t>unless</a:t>
            </a:r>
            <a:r>
              <a:rPr lang="it-IT" sz="2000">
                <a:ea typeface="Calibri"/>
                <a:cs typeface="Calibri"/>
              </a:rPr>
              <a:t> the volume and the </a:t>
            </a:r>
            <a:r>
              <a:rPr lang="it-IT" sz="2000" err="1">
                <a:ea typeface="Calibri"/>
                <a:cs typeface="Calibri"/>
              </a:rPr>
              <a:t>complexity</a:t>
            </a:r>
            <a:r>
              <a:rPr lang="it-IT" sz="2000">
                <a:ea typeface="Calibri"/>
                <a:cs typeface="Calibri"/>
              </a:rPr>
              <a:t> of the information </a:t>
            </a:r>
            <a:r>
              <a:rPr lang="it-IT" sz="2000" err="1">
                <a:ea typeface="Calibri"/>
                <a:cs typeface="Calibri"/>
              </a:rPr>
              <a:t>justify</a:t>
            </a:r>
            <a:r>
              <a:rPr lang="it-IT" sz="2000">
                <a:ea typeface="Calibri"/>
                <a:cs typeface="Calibri"/>
              </a:rPr>
              <a:t> an extension of </a:t>
            </a:r>
            <a:r>
              <a:rPr lang="it-IT" sz="2000" err="1">
                <a:ea typeface="Calibri"/>
                <a:cs typeface="Calibri"/>
              </a:rPr>
              <a:t>this</a:t>
            </a:r>
            <a:r>
              <a:rPr lang="it-IT" sz="2000">
                <a:ea typeface="Calibri"/>
                <a:cs typeface="Calibri"/>
              </a:rPr>
              <a:t> </a:t>
            </a:r>
            <a:r>
              <a:rPr lang="it-IT" sz="2000" err="1">
                <a:ea typeface="Calibri"/>
                <a:cs typeface="Calibri"/>
              </a:rPr>
              <a:t>period</a:t>
            </a:r>
            <a:r>
              <a:rPr lang="it-IT" sz="2000">
                <a:ea typeface="Calibri"/>
                <a:cs typeface="Calibri"/>
              </a:rPr>
              <a:t> up to </a:t>
            </a:r>
            <a:r>
              <a:rPr lang="it-IT" sz="2000" err="1">
                <a:ea typeface="Calibri"/>
                <a:cs typeface="Calibri"/>
              </a:rPr>
              <a:t>two</a:t>
            </a:r>
            <a:r>
              <a:rPr lang="it-IT" sz="2000">
                <a:ea typeface="Calibri"/>
                <a:cs typeface="Calibri"/>
              </a:rPr>
              <a:t> </a:t>
            </a:r>
            <a:r>
              <a:rPr lang="it-IT" sz="2000" err="1">
                <a:ea typeface="Calibri"/>
                <a:cs typeface="Calibri"/>
              </a:rPr>
              <a:t>months</a:t>
            </a:r>
            <a:r>
              <a:rPr lang="it-IT" sz="2000">
                <a:ea typeface="Calibri"/>
                <a:cs typeface="Calibri"/>
              </a:rPr>
              <a:t> after the </a:t>
            </a:r>
            <a:r>
              <a:rPr lang="it-IT" sz="2000" err="1">
                <a:ea typeface="Calibri"/>
                <a:cs typeface="Calibri"/>
              </a:rPr>
              <a:t>request</a:t>
            </a:r>
            <a:r>
              <a:rPr lang="it-IT" sz="2000">
                <a:ea typeface="Calibri"/>
                <a:cs typeface="Calibri"/>
              </a:rPr>
              <a:t>. The </a:t>
            </a:r>
            <a:r>
              <a:rPr lang="it-IT" sz="2000" err="1">
                <a:ea typeface="Calibri"/>
                <a:cs typeface="Calibri"/>
              </a:rPr>
              <a:t>applicant</a:t>
            </a:r>
            <a:r>
              <a:rPr lang="it-IT" sz="2000">
                <a:ea typeface="Calibri"/>
                <a:cs typeface="Calibri"/>
              </a:rPr>
              <a:t> </a:t>
            </a:r>
            <a:r>
              <a:rPr lang="it-IT" sz="2000" err="1">
                <a:ea typeface="Calibri"/>
                <a:cs typeface="Calibri"/>
              </a:rPr>
              <a:t>shall</a:t>
            </a:r>
            <a:r>
              <a:rPr lang="it-IT" sz="2000">
                <a:ea typeface="Calibri"/>
                <a:cs typeface="Calibri"/>
              </a:rPr>
              <a:t> be </a:t>
            </a:r>
            <a:r>
              <a:rPr lang="it-IT" sz="2000" err="1">
                <a:ea typeface="Calibri"/>
                <a:cs typeface="Calibri"/>
              </a:rPr>
              <a:t>informed</a:t>
            </a:r>
            <a:r>
              <a:rPr lang="it-IT" sz="2000">
                <a:ea typeface="Calibri"/>
                <a:cs typeface="Calibri"/>
              </a:rPr>
              <a:t> of </a:t>
            </a:r>
            <a:r>
              <a:rPr lang="it-IT" sz="2000" err="1">
                <a:ea typeface="Calibri"/>
                <a:cs typeface="Calibri"/>
              </a:rPr>
              <a:t>any</a:t>
            </a:r>
            <a:r>
              <a:rPr lang="it-IT" sz="2000">
                <a:ea typeface="Calibri"/>
                <a:cs typeface="Calibri"/>
              </a:rPr>
              <a:t> extension and of the </a:t>
            </a:r>
            <a:r>
              <a:rPr lang="it-IT" sz="2000" err="1">
                <a:ea typeface="Calibri"/>
                <a:cs typeface="Calibri"/>
              </a:rPr>
              <a:t>reasons</a:t>
            </a:r>
            <a:r>
              <a:rPr lang="it-IT" sz="2000">
                <a:ea typeface="Calibri"/>
                <a:cs typeface="Calibri"/>
              </a:rPr>
              <a:t> </a:t>
            </a:r>
            <a:r>
              <a:rPr lang="it-IT" sz="2000" err="1">
                <a:ea typeface="Calibri"/>
                <a:cs typeface="Calibri"/>
              </a:rPr>
              <a:t>justifying</a:t>
            </a:r>
            <a:r>
              <a:rPr lang="it-IT" sz="2000">
                <a:ea typeface="Calibri"/>
                <a:cs typeface="Calibri"/>
              </a:rPr>
              <a:t> </a:t>
            </a:r>
            <a:r>
              <a:rPr lang="it-IT" sz="2000" err="1">
                <a:ea typeface="Calibri"/>
                <a:cs typeface="Calibri"/>
              </a:rPr>
              <a:t>it</a:t>
            </a:r>
            <a:r>
              <a:rPr lang="it-IT" sz="2000">
                <a:ea typeface="Calibri"/>
                <a:cs typeface="Calibri"/>
              </a:rPr>
              <a:t>.</a:t>
            </a:r>
          </a:p>
        </p:txBody>
      </p:sp>
    </p:spTree>
    <p:extLst>
      <p:ext uri="{BB962C8B-B14F-4D97-AF65-F5344CB8AC3E}">
        <p14:creationId xmlns:p14="http://schemas.microsoft.com/office/powerpoint/2010/main" val="2683081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9C3139-FCA1-C0C1-6742-766167DCF42B}"/>
            </a:ext>
          </a:extLst>
        </p:cNvPr>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45F463D-17CA-A6F2-1BBC-A512773B18D7}"/>
              </a:ext>
            </a:extLst>
          </p:cNvPr>
          <p:cNvSpPr>
            <a:spLocks noGrp="1"/>
          </p:cNvSpPr>
          <p:nvPr>
            <p:ph type="title"/>
          </p:nvPr>
        </p:nvSpPr>
        <p:spPr>
          <a:xfrm>
            <a:off x="1629751" y="1059116"/>
            <a:ext cx="8924392" cy="933486"/>
          </a:xfrm>
        </p:spPr>
        <p:txBody>
          <a:bodyPr>
            <a:normAutofit/>
          </a:bodyPr>
          <a:lstStyle/>
          <a:p>
            <a:pPr algn="ctr"/>
            <a:r>
              <a:rPr lang="it-IT" sz="3400">
                <a:ea typeface="Calibri Light"/>
                <a:cs typeface="Calibri Light"/>
              </a:rPr>
              <a:t>Art. 4 ACCESS TO ENVIRONMENTAL INFORMATION</a:t>
            </a:r>
            <a:endParaRPr lang="it-IT" sz="3400"/>
          </a:p>
        </p:txBody>
      </p:sp>
      <p:sp>
        <p:nvSpPr>
          <p:cNvPr id="16"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E0AAE602-E720-9D1E-1B94-4769C5B5579F}"/>
              </a:ext>
            </a:extLst>
          </p:cNvPr>
          <p:cNvSpPr>
            <a:spLocks noGrp="1"/>
          </p:cNvSpPr>
          <p:nvPr>
            <p:ph idx="1"/>
          </p:nvPr>
        </p:nvSpPr>
        <p:spPr>
          <a:xfrm>
            <a:off x="1957986" y="2292176"/>
            <a:ext cx="8273380" cy="3329395"/>
          </a:xfrm>
        </p:spPr>
        <p:txBody>
          <a:bodyPr vert="horz" lIns="91440" tIns="45720" rIns="91440" bIns="45720" rtlCol="0">
            <a:normAutofit/>
          </a:bodyPr>
          <a:lstStyle/>
          <a:p>
            <a:pPr marL="0" indent="0">
              <a:buNone/>
            </a:pPr>
            <a:r>
              <a:rPr lang="it-IT" sz="2000">
                <a:ea typeface="Calibri"/>
                <a:cs typeface="Calibri"/>
              </a:rPr>
              <a:t>A request for environmental information may be refused if: </a:t>
            </a:r>
          </a:p>
          <a:p>
            <a:pPr marL="0" indent="0">
              <a:buNone/>
            </a:pPr>
            <a:r>
              <a:rPr lang="it-IT" sz="2000">
                <a:ea typeface="Calibri"/>
                <a:cs typeface="Calibri"/>
              </a:rPr>
              <a:t>(a) The public authority to which the request is addressed</a:t>
            </a:r>
            <a:r>
              <a:rPr lang="it-IT" sz="2000" b="1">
                <a:ea typeface="Calibri"/>
                <a:cs typeface="Calibri"/>
              </a:rPr>
              <a:t> does not hold</a:t>
            </a:r>
            <a:r>
              <a:rPr lang="it-IT" sz="2000">
                <a:ea typeface="Calibri"/>
                <a:cs typeface="Calibri"/>
              </a:rPr>
              <a:t> the environmental information requested; </a:t>
            </a:r>
          </a:p>
          <a:p>
            <a:pPr marL="0" indent="0">
              <a:buNone/>
            </a:pPr>
            <a:r>
              <a:rPr lang="it-IT" sz="2000">
                <a:ea typeface="Calibri"/>
                <a:cs typeface="Calibri"/>
              </a:rPr>
              <a:t>(b) The request is </a:t>
            </a:r>
            <a:r>
              <a:rPr lang="it-IT" sz="2000" b="1">
                <a:ea typeface="Calibri"/>
                <a:cs typeface="Calibri"/>
              </a:rPr>
              <a:t>manifestly unreasonable</a:t>
            </a:r>
            <a:r>
              <a:rPr lang="it-IT" sz="2000">
                <a:ea typeface="Calibri"/>
                <a:cs typeface="Calibri"/>
              </a:rPr>
              <a:t> or formulated in too general a manner; or </a:t>
            </a:r>
          </a:p>
          <a:p>
            <a:pPr marL="0" indent="0">
              <a:buNone/>
            </a:pPr>
            <a:r>
              <a:rPr lang="it-IT" sz="2000">
                <a:ea typeface="Calibri"/>
                <a:cs typeface="Calibri"/>
              </a:rPr>
              <a:t>(c) The request concerns material in the course of completion or concerns </a:t>
            </a:r>
            <a:r>
              <a:rPr lang="it-IT" sz="2000" b="1">
                <a:ea typeface="Calibri"/>
                <a:cs typeface="Calibri"/>
              </a:rPr>
              <a:t>internal communications of public authoritie</a:t>
            </a:r>
            <a:r>
              <a:rPr lang="it-IT" sz="2000">
                <a:ea typeface="Calibri"/>
                <a:cs typeface="Calibri"/>
              </a:rPr>
              <a:t>s where such an exemption is provided for in national law or customary practice, taking into account the public interest served by disclosure.</a:t>
            </a:r>
          </a:p>
        </p:txBody>
      </p:sp>
    </p:spTree>
    <p:extLst>
      <p:ext uri="{BB962C8B-B14F-4D97-AF65-F5344CB8AC3E}">
        <p14:creationId xmlns:p14="http://schemas.microsoft.com/office/powerpoint/2010/main" val="4112128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8D644B-D85A-51B4-6732-F5172A4717A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nd turbines on top of a hill">
            <a:extLst>
              <a:ext uri="{FF2B5EF4-FFF2-40B4-BE49-F238E27FC236}">
                <a16:creationId xmlns:a16="http://schemas.microsoft.com/office/drawing/2014/main" id="{C9F6BCD6-B08D-E59E-CD82-EB008182862B}"/>
              </a:ext>
            </a:extLst>
          </p:cNvPr>
          <p:cNvPicPr>
            <a:picLocks noChangeAspect="1"/>
          </p:cNvPicPr>
          <p:nvPr/>
        </p:nvPicPr>
        <p:blipFill rotWithShape="1">
          <a:blip r:embed="rId2"/>
          <a:srcRect l="2840" r="3043"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6F902FD-AD07-7AC2-8C44-0B694910AAC4}"/>
              </a:ext>
            </a:extLst>
          </p:cNvPr>
          <p:cNvSpPr>
            <a:spLocks noGrp="1"/>
          </p:cNvSpPr>
          <p:nvPr>
            <p:ph type="title"/>
          </p:nvPr>
        </p:nvSpPr>
        <p:spPr>
          <a:xfrm>
            <a:off x="838200" y="365125"/>
            <a:ext cx="3822189" cy="1899912"/>
          </a:xfrm>
        </p:spPr>
        <p:txBody>
          <a:bodyPr>
            <a:normAutofit/>
          </a:bodyPr>
          <a:lstStyle/>
          <a:p>
            <a:r>
              <a:rPr lang="it-IT" sz="4000" dirty="0">
                <a:ea typeface="Calibri Light"/>
                <a:cs typeface="Calibri Light"/>
              </a:rPr>
              <a:t>PUBLIC PARTICIPATION </a:t>
            </a:r>
            <a:endParaRPr lang="it-IT" sz="4000">
              <a:ea typeface="Calibri Light"/>
              <a:cs typeface="Calibri Light"/>
            </a:endParaRPr>
          </a:p>
        </p:txBody>
      </p:sp>
      <p:sp>
        <p:nvSpPr>
          <p:cNvPr id="3" name="Segnaposto contenuto 2">
            <a:extLst>
              <a:ext uri="{FF2B5EF4-FFF2-40B4-BE49-F238E27FC236}">
                <a16:creationId xmlns:a16="http://schemas.microsoft.com/office/drawing/2014/main" id="{93CD28BA-76F1-D67F-2E2F-375F942C981A}"/>
              </a:ext>
            </a:extLst>
          </p:cNvPr>
          <p:cNvSpPr>
            <a:spLocks noGrp="1"/>
          </p:cNvSpPr>
          <p:nvPr>
            <p:ph idx="1"/>
          </p:nvPr>
        </p:nvSpPr>
        <p:spPr>
          <a:xfrm>
            <a:off x="838200" y="2434201"/>
            <a:ext cx="4385406" cy="3742762"/>
          </a:xfrm>
        </p:spPr>
        <p:txBody>
          <a:bodyPr vert="horz" lIns="91440" tIns="45720" rIns="91440" bIns="45720" rtlCol="0" anchor="t">
            <a:normAutofit lnSpcReduction="10000"/>
          </a:bodyPr>
          <a:lstStyle/>
          <a:p>
            <a:pPr marL="0" indent="0">
              <a:buNone/>
            </a:pPr>
            <a:r>
              <a:rPr lang="it-IT" sz="2400" dirty="0">
                <a:ea typeface="Calibri"/>
                <a:cs typeface="Calibri"/>
              </a:rPr>
              <a:t>Public </a:t>
            </a:r>
            <a:r>
              <a:rPr lang="it-IT" sz="2400" err="1">
                <a:ea typeface="Calibri"/>
                <a:cs typeface="Calibri"/>
              </a:rPr>
              <a:t>participation</a:t>
            </a:r>
            <a:r>
              <a:rPr lang="it-IT" sz="2400" dirty="0">
                <a:ea typeface="Calibri"/>
                <a:cs typeface="Calibri"/>
              </a:rPr>
              <a:t> </a:t>
            </a:r>
            <a:r>
              <a:rPr lang="it-IT" sz="2400" err="1">
                <a:ea typeface="Calibri"/>
                <a:cs typeface="Calibri"/>
              </a:rPr>
              <a:t>refers</a:t>
            </a:r>
            <a:r>
              <a:rPr lang="it-IT" sz="2400" dirty="0">
                <a:ea typeface="Calibri"/>
                <a:cs typeface="Calibri"/>
              </a:rPr>
              <a:t> to the </a:t>
            </a:r>
            <a:r>
              <a:rPr lang="it-IT" sz="2400" b="1" err="1">
                <a:ea typeface="Calibri"/>
                <a:cs typeface="Calibri"/>
              </a:rPr>
              <a:t>public’s</a:t>
            </a:r>
            <a:r>
              <a:rPr lang="it-IT" sz="2400" b="1" dirty="0">
                <a:ea typeface="Calibri"/>
                <a:cs typeface="Calibri"/>
              </a:rPr>
              <a:t> </a:t>
            </a:r>
            <a:r>
              <a:rPr lang="it-IT" sz="2400" b="1" err="1">
                <a:ea typeface="Calibri"/>
                <a:cs typeface="Calibri"/>
              </a:rPr>
              <a:t>right</a:t>
            </a:r>
            <a:r>
              <a:rPr lang="it-IT" sz="2400" b="1" dirty="0">
                <a:ea typeface="Calibri"/>
                <a:cs typeface="Calibri"/>
              </a:rPr>
              <a:t> to </a:t>
            </a:r>
            <a:r>
              <a:rPr lang="it-IT" sz="2400" b="1" err="1">
                <a:ea typeface="Calibri"/>
                <a:cs typeface="Calibri"/>
              </a:rPr>
              <a:t>participate</a:t>
            </a:r>
            <a:r>
              <a:rPr lang="it-IT" sz="2400" b="1" dirty="0">
                <a:ea typeface="Calibri"/>
                <a:cs typeface="Calibri"/>
              </a:rPr>
              <a:t> </a:t>
            </a:r>
            <a:r>
              <a:rPr lang="it-IT" sz="2400" dirty="0">
                <a:ea typeface="Calibri"/>
                <a:cs typeface="Calibri"/>
              </a:rPr>
              <a:t>in </a:t>
            </a:r>
            <a:r>
              <a:rPr lang="it-IT" sz="2400" err="1">
                <a:ea typeface="Calibri"/>
                <a:cs typeface="Calibri"/>
              </a:rPr>
              <a:t>environmental</a:t>
            </a:r>
            <a:r>
              <a:rPr lang="it-IT" sz="2400" dirty="0">
                <a:ea typeface="Calibri"/>
                <a:cs typeface="Calibri"/>
              </a:rPr>
              <a:t> decision-making. </a:t>
            </a:r>
            <a:endParaRPr lang="it-IT" sz="2400">
              <a:ea typeface="Calibri"/>
              <a:cs typeface="Calibri"/>
            </a:endParaRPr>
          </a:p>
          <a:p>
            <a:pPr marL="0" indent="0">
              <a:buNone/>
            </a:pPr>
            <a:r>
              <a:rPr lang="it-IT" sz="2400" dirty="0">
                <a:ea typeface="Calibri"/>
                <a:cs typeface="Calibri"/>
              </a:rPr>
              <a:t>Public </a:t>
            </a:r>
            <a:r>
              <a:rPr lang="it-IT" sz="2400" err="1">
                <a:ea typeface="Calibri"/>
                <a:cs typeface="Calibri"/>
              </a:rPr>
              <a:t>authorities</a:t>
            </a:r>
            <a:r>
              <a:rPr lang="it-IT" sz="2400" dirty="0">
                <a:ea typeface="Calibri"/>
                <a:cs typeface="Calibri"/>
              </a:rPr>
              <a:t> are </a:t>
            </a:r>
            <a:r>
              <a:rPr lang="it-IT" sz="2400" err="1">
                <a:ea typeface="Calibri"/>
                <a:cs typeface="Calibri"/>
              </a:rPr>
              <a:t>required</a:t>
            </a:r>
            <a:r>
              <a:rPr lang="it-IT" sz="2400" dirty="0">
                <a:ea typeface="Calibri"/>
                <a:cs typeface="Calibri"/>
              </a:rPr>
              <a:t> to </a:t>
            </a:r>
            <a:r>
              <a:rPr lang="it-IT" sz="2400" err="1">
                <a:ea typeface="Calibri"/>
                <a:cs typeface="Calibri"/>
              </a:rPr>
              <a:t>allow</a:t>
            </a:r>
            <a:r>
              <a:rPr lang="it-IT" sz="2400" dirty="0">
                <a:ea typeface="Calibri"/>
                <a:cs typeface="Calibri"/>
              </a:rPr>
              <a:t> the general public and </a:t>
            </a:r>
            <a:r>
              <a:rPr lang="it-IT" sz="2400" err="1">
                <a:ea typeface="Calibri"/>
                <a:cs typeface="Calibri"/>
              </a:rPr>
              <a:t>environmental</a:t>
            </a:r>
            <a:r>
              <a:rPr lang="it-IT" sz="2400" dirty="0">
                <a:ea typeface="Calibri"/>
                <a:cs typeface="Calibri"/>
              </a:rPr>
              <a:t> </a:t>
            </a:r>
            <a:r>
              <a:rPr lang="it-IT" sz="2400" err="1">
                <a:ea typeface="Calibri"/>
                <a:cs typeface="Calibri"/>
              </a:rPr>
              <a:t>NGOs</a:t>
            </a:r>
            <a:r>
              <a:rPr lang="it-IT" sz="2400" dirty="0">
                <a:ea typeface="Calibri"/>
                <a:cs typeface="Calibri"/>
              </a:rPr>
              <a:t> to </a:t>
            </a:r>
            <a:r>
              <a:rPr lang="it-IT" sz="2400" b="1" err="1">
                <a:ea typeface="Calibri"/>
                <a:cs typeface="Calibri"/>
              </a:rPr>
              <a:t>meaningfully</a:t>
            </a:r>
            <a:r>
              <a:rPr lang="it-IT" sz="2400" b="1" dirty="0">
                <a:ea typeface="Calibri"/>
                <a:cs typeface="Calibri"/>
              </a:rPr>
              <a:t> </a:t>
            </a:r>
            <a:r>
              <a:rPr lang="it-IT" sz="2400" b="1" err="1">
                <a:ea typeface="Calibri"/>
                <a:cs typeface="Calibri"/>
              </a:rPr>
              <a:t>participate</a:t>
            </a:r>
            <a:r>
              <a:rPr lang="it-IT" sz="2400" b="1" dirty="0">
                <a:ea typeface="Calibri"/>
                <a:cs typeface="Calibri"/>
              </a:rPr>
              <a:t> in decision-making</a:t>
            </a:r>
            <a:r>
              <a:rPr lang="it-IT" sz="2400" dirty="0">
                <a:ea typeface="Calibri"/>
                <a:cs typeface="Calibri"/>
              </a:rPr>
              <a:t> </a:t>
            </a:r>
            <a:r>
              <a:rPr lang="it-IT" sz="2400" err="1">
                <a:ea typeface="Calibri"/>
                <a:cs typeface="Calibri"/>
              </a:rPr>
              <a:t>regarding</a:t>
            </a:r>
            <a:r>
              <a:rPr lang="it-IT" sz="2400" dirty="0">
                <a:ea typeface="Calibri"/>
                <a:cs typeface="Calibri"/>
              </a:rPr>
              <a:t> projects </a:t>
            </a:r>
            <a:r>
              <a:rPr lang="it-IT" sz="2400" err="1">
                <a:ea typeface="Calibri"/>
                <a:cs typeface="Calibri"/>
              </a:rPr>
              <a:t>affecting</a:t>
            </a:r>
            <a:r>
              <a:rPr lang="it-IT" sz="2400" dirty="0">
                <a:ea typeface="Calibri"/>
                <a:cs typeface="Calibri"/>
              </a:rPr>
              <a:t> the </a:t>
            </a:r>
            <a:r>
              <a:rPr lang="it-IT" sz="2400" err="1">
                <a:ea typeface="Calibri"/>
                <a:cs typeface="Calibri"/>
              </a:rPr>
              <a:t>environment</a:t>
            </a:r>
            <a:r>
              <a:rPr lang="it-IT" sz="2400" dirty="0">
                <a:ea typeface="Calibri"/>
                <a:cs typeface="Calibri"/>
              </a:rPr>
              <a:t> and plans and </a:t>
            </a:r>
            <a:r>
              <a:rPr lang="it-IT" sz="2400" err="1">
                <a:ea typeface="Calibri"/>
                <a:cs typeface="Calibri"/>
              </a:rPr>
              <a:t>programmes</a:t>
            </a:r>
            <a:r>
              <a:rPr lang="it-IT" sz="2400" dirty="0">
                <a:ea typeface="Calibri"/>
                <a:cs typeface="Calibri"/>
              </a:rPr>
              <a:t> </a:t>
            </a:r>
            <a:r>
              <a:rPr lang="it-IT" sz="2400" err="1">
                <a:ea typeface="Calibri"/>
                <a:cs typeface="Calibri"/>
              </a:rPr>
              <a:t>relating</a:t>
            </a:r>
            <a:r>
              <a:rPr lang="it-IT" sz="2400" dirty="0">
                <a:ea typeface="Calibri"/>
                <a:cs typeface="Calibri"/>
              </a:rPr>
              <a:t> to the </a:t>
            </a:r>
            <a:r>
              <a:rPr lang="it-IT" sz="2400" err="1">
                <a:ea typeface="Calibri"/>
                <a:cs typeface="Calibri"/>
              </a:rPr>
              <a:t>environment</a:t>
            </a:r>
            <a:r>
              <a:rPr lang="it-IT" sz="2400" dirty="0">
                <a:ea typeface="Calibri"/>
                <a:cs typeface="Calibri"/>
              </a:rPr>
              <a:t>.</a:t>
            </a:r>
            <a:r>
              <a:rPr lang="it-IT" sz="2000" dirty="0">
                <a:ea typeface="Calibri"/>
                <a:cs typeface="Calibri"/>
              </a:rPr>
              <a:t> </a:t>
            </a:r>
            <a:endParaRPr lang="it-IT" sz="2000" dirty="0"/>
          </a:p>
        </p:txBody>
      </p:sp>
    </p:spTree>
    <p:extLst>
      <p:ext uri="{BB962C8B-B14F-4D97-AF65-F5344CB8AC3E}">
        <p14:creationId xmlns:p14="http://schemas.microsoft.com/office/powerpoint/2010/main" val="999330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DB762-A639-4951-4B7B-2A060D9DA00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8316C9-187F-3341-2834-A0E1A4AA3F51}"/>
              </a:ext>
            </a:extLst>
          </p:cNvPr>
          <p:cNvSpPr>
            <a:spLocks noGrp="1"/>
          </p:cNvSpPr>
          <p:nvPr>
            <p:ph type="title"/>
          </p:nvPr>
        </p:nvSpPr>
        <p:spPr>
          <a:xfrm>
            <a:off x="2187363" y="1704699"/>
            <a:ext cx="5801917" cy="1389457"/>
          </a:xfrm>
        </p:spPr>
        <p:txBody>
          <a:bodyPr anchor="b">
            <a:normAutofit/>
          </a:bodyPr>
          <a:lstStyle/>
          <a:p>
            <a:r>
              <a:rPr lang="it-IT" sz="2400" b="1" err="1">
                <a:ea typeface="Calibri Light"/>
                <a:cs typeface="Calibri Light"/>
              </a:rPr>
              <a:t>Article</a:t>
            </a:r>
            <a:r>
              <a:rPr lang="it-IT" sz="2400" b="1" dirty="0">
                <a:ea typeface="Calibri Light"/>
                <a:cs typeface="Calibri Light"/>
              </a:rPr>
              <a:t> 7 PUBLIC PARTICIPATION CONCERNING PLANS, PROGRAMMES AND POLICIES RELATING TO THE ENVIRONMENT</a:t>
            </a:r>
            <a:endParaRPr lang="it-IT" sz="2400" b="1" dirty="0"/>
          </a:p>
        </p:txBody>
      </p:sp>
      <p:pic>
        <p:nvPicPr>
          <p:cNvPr id="7" name="Graphic 6" descr="Riunione">
            <a:extLst>
              <a:ext uri="{FF2B5EF4-FFF2-40B4-BE49-F238E27FC236}">
                <a16:creationId xmlns:a16="http://schemas.microsoft.com/office/drawing/2014/main" id="{06184E23-6A36-DA8D-3FD8-F7C98F252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Segnaposto contenuto 2">
            <a:extLst>
              <a:ext uri="{FF2B5EF4-FFF2-40B4-BE49-F238E27FC236}">
                <a16:creationId xmlns:a16="http://schemas.microsoft.com/office/drawing/2014/main" id="{49BED183-87A2-E2F6-168E-5AFE8889ECA6}"/>
              </a:ext>
            </a:extLst>
          </p:cNvPr>
          <p:cNvSpPr>
            <a:spLocks noGrp="1"/>
          </p:cNvSpPr>
          <p:nvPr>
            <p:ph idx="1"/>
          </p:nvPr>
        </p:nvSpPr>
        <p:spPr>
          <a:xfrm>
            <a:off x="2187364" y="3287958"/>
            <a:ext cx="6188438" cy="3050956"/>
          </a:xfrm>
        </p:spPr>
        <p:txBody>
          <a:bodyPr vert="horz" lIns="91440" tIns="45720" rIns="91440" bIns="45720" rtlCol="0" anchor="t">
            <a:noAutofit/>
          </a:bodyPr>
          <a:lstStyle/>
          <a:p>
            <a:pPr marL="0" indent="0">
              <a:buNone/>
            </a:pPr>
            <a:r>
              <a:rPr lang="it-IT" sz="2400" err="1">
                <a:ea typeface="Calibri"/>
                <a:cs typeface="Calibri"/>
              </a:rPr>
              <a:t>Each</a:t>
            </a:r>
            <a:r>
              <a:rPr lang="it-IT" sz="2400" dirty="0">
                <a:ea typeface="Calibri"/>
                <a:cs typeface="Calibri"/>
              </a:rPr>
              <a:t> Party </a:t>
            </a:r>
            <a:r>
              <a:rPr lang="it-IT" sz="2400" err="1">
                <a:ea typeface="Calibri"/>
                <a:cs typeface="Calibri"/>
              </a:rPr>
              <a:t>shall</a:t>
            </a:r>
            <a:r>
              <a:rPr lang="it-IT" sz="2400" dirty="0">
                <a:ea typeface="Calibri"/>
                <a:cs typeface="Calibri"/>
              </a:rPr>
              <a:t> make a</a:t>
            </a:r>
            <a:r>
              <a:rPr lang="it-IT" sz="2400" b="1" dirty="0">
                <a:ea typeface="Calibri"/>
                <a:cs typeface="Calibri"/>
              </a:rPr>
              <a:t>ppropriate </a:t>
            </a:r>
            <a:r>
              <a:rPr lang="it-IT" sz="2400" b="1" err="1">
                <a:ea typeface="Calibri"/>
                <a:cs typeface="Calibri"/>
              </a:rPr>
              <a:t>practical</a:t>
            </a:r>
            <a:r>
              <a:rPr lang="it-IT" sz="2400" b="1" dirty="0">
                <a:ea typeface="Calibri"/>
                <a:cs typeface="Calibri"/>
              </a:rPr>
              <a:t> and/or </a:t>
            </a:r>
            <a:r>
              <a:rPr lang="it-IT" sz="2400" b="1" err="1">
                <a:ea typeface="Calibri"/>
                <a:cs typeface="Calibri"/>
              </a:rPr>
              <a:t>other</a:t>
            </a:r>
            <a:r>
              <a:rPr lang="it-IT" sz="2400" b="1" dirty="0">
                <a:ea typeface="Calibri"/>
                <a:cs typeface="Calibri"/>
              </a:rPr>
              <a:t> </a:t>
            </a:r>
            <a:r>
              <a:rPr lang="it-IT" sz="2400" b="1" err="1">
                <a:ea typeface="Calibri"/>
                <a:cs typeface="Calibri"/>
              </a:rPr>
              <a:t>provisions</a:t>
            </a:r>
            <a:r>
              <a:rPr lang="it-IT" sz="2400" b="1" dirty="0">
                <a:ea typeface="Calibri"/>
                <a:cs typeface="Calibri"/>
              </a:rPr>
              <a:t> for the public to </a:t>
            </a:r>
            <a:r>
              <a:rPr lang="it-IT" sz="2400" b="1" err="1">
                <a:ea typeface="Calibri"/>
                <a:cs typeface="Calibri"/>
              </a:rPr>
              <a:t>participate</a:t>
            </a:r>
            <a:r>
              <a:rPr lang="it-IT" sz="2400" b="1" dirty="0">
                <a:ea typeface="Calibri"/>
                <a:cs typeface="Calibri"/>
              </a:rPr>
              <a:t> </a:t>
            </a:r>
            <a:r>
              <a:rPr lang="it-IT" sz="2400" b="1" err="1">
                <a:ea typeface="Calibri"/>
                <a:cs typeface="Calibri"/>
              </a:rPr>
              <a:t>during</a:t>
            </a:r>
            <a:r>
              <a:rPr lang="it-IT" sz="2400" b="1" dirty="0">
                <a:ea typeface="Calibri"/>
                <a:cs typeface="Calibri"/>
              </a:rPr>
              <a:t> the </a:t>
            </a:r>
            <a:r>
              <a:rPr lang="it-IT" sz="2400" b="1" err="1">
                <a:ea typeface="Calibri"/>
                <a:cs typeface="Calibri"/>
              </a:rPr>
              <a:t>preparation</a:t>
            </a:r>
            <a:r>
              <a:rPr lang="it-IT" sz="2400" b="1" dirty="0">
                <a:ea typeface="Calibri"/>
                <a:cs typeface="Calibri"/>
              </a:rPr>
              <a:t> of plans and </a:t>
            </a:r>
            <a:r>
              <a:rPr lang="it-IT" sz="2400" b="1" err="1">
                <a:ea typeface="Calibri"/>
                <a:cs typeface="Calibri"/>
              </a:rPr>
              <a:t>programmes</a:t>
            </a:r>
            <a:r>
              <a:rPr lang="it-IT" sz="2400" dirty="0">
                <a:ea typeface="Calibri"/>
                <a:cs typeface="Calibri"/>
              </a:rPr>
              <a:t> </a:t>
            </a:r>
            <a:r>
              <a:rPr lang="it-IT" sz="2400" err="1">
                <a:ea typeface="Calibri"/>
                <a:cs typeface="Calibri"/>
              </a:rPr>
              <a:t>relating</a:t>
            </a:r>
            <a:r>
              <a:rPr lang="it-IT" sz="2400" dirty="0">
                <a:ea typeface="Calibri"/>
                <a:cs typeface="Calibri"/>
              </a:rPr>
              <a:t> to the </a:t>
            </a:r>
            <a:r>
              <a:rPr lang="it-IT" sz="2400" err="1">
                <a:ea typeface="Calibri"/>
                <a:cs typeface="Calibri"/>
              </a:rPr>
              <a:t>environment</a:t>
            </a:r>
            <a:r>
              <a:rPr lang="it-IT" sz="2400" dirty="0">
                <a:ea typeface="Calibri"/>
                <a:cs typeface="Calibri"/>
              </a:rPr>
              <a:t>, </a:t>
            </a:r>
            <a:r>
              <a:rPr lang="it-IT" sz="2400" err="1">
                <a:ea typeface="Calibri"/>
                <a:cs typeface="Calibri"/>
              </a:rPr>
              <a:t>within</a:t>
            </a:r>
            <a:r>
              <a:rPr lang="it-IT" sz="2400" dirty="0">
                <a:ea typeface="Calibri"/>
                <a:cs typeface="Calibri"/>
              </a:rPr>
              <a:t> a </a:t>
            </a:r>
            <a:r>
              <a:rPr lang="it-IT" sz="2400" err="1">
                <a:ea typeface="Calibri"/>
                <a:cs typeface="Calibri"/>
              </a:rPr>
              <a:t>transparent</a:t>
            </a:r>
            <a:r>
              <a:rPr lang="it-IT" sz="2400" dirty="0">
                <a:ea typeface="Calibri"/>
                <a:cs typeface="Calibri"/>
              </a:rPr>
              <a:t> and fair framework, </a:t>
            </a:r>
            <a:r>
              <a:rPr lang="it-IT" sz="2400" err="1">
                <a:ea typeface="Calibri"/>
                <a:cs typeface="Calibri"/>
              </a:rPr>
              <a:t>having</a:t>
            </a:r>
            <a:r>
              <a:rPr lang="it-IT" sz="2400" dirty="0">
                <a:ea typeface="Calibri"/>
                <a:cs typeface="Calibri"/>
              </a:rPr>
              <a:t> </a:t>
            </a:r>
            <a:r>
              <a:rPr lang="it-IT" sz="2400" err="1">
                <a:ea typeface="Calibri"/>
                <a:cs typeface="Calibri"/>
              </a:rPr>
              <a:t>provided</a:t>
            </a:r>
            <a:r>
              <a:rPr lang="it-IT" sz="2400" dirty="0">
                <a:ea typeface="Calibri"/>
                <a:cs typeface="Calibri"/>
              </a:rPr>
              <a:t> the </a:t>
            </a:r>
            <a:r>
              <a:rPr lang="it-IT" sz="2400" err="1">
                <a:ea typeface="Calibri"/>
                <a:cs typeface="Calibri"/>
              </a:rPr>
              <a:t>necessary</a:t>
            </a:r>
            <a:r>
              <a:rPr lang="it-IT" sz="2400" dirty="0">
                <a:ea typeface="Calibri"/>
                <a:cs typeface="Calibri"/>
              </a:rPr>
              <a:t> information to the public. </a:t>
            </a:r>
            <a:r>
              <a:rPr lang="it-IT" sz="2400" err="1">
                <a:ea typeface="Calibri"/>
                <a:cs typeface="Calibri"/>
              </a:rPr>
              <a:t>Within</a:t>
            </a:r>
            <a:r>
              <a:rPr lang="it-IT" sz="2400" dirty="0">
                <a:ea typeface="Calibri"/>
                <a:cs typeface="Calibri"/>
              </a:rPr>
              <a:t> </a:t>
            </a:r>
            <a:r>
              <a:rPr lang="it-IT" sz="2400" err="1">
                <a:ea typeface="Calibri"/>
                <a:cs typeface="Calibri"/>
              </a:rPr>
              <a:t>this</a:t>
            </a:r>
            <a:r>
              <a:rPr lang="it-IT" sz="2400" dirty="0">
                <a:ea typeface="Calibri"/>
                <a:cs typeface="Calibri"/>
              </a:rPr>
              <a:t> framework, </a:t>
            </a:r>
            <a:r>
              <a:rPr lang="it-IT" sz="2400" err="1">
                <a:ea typeface="Calibri"/>
                <a:cs typeface="Calibri"/>
              </a:rPr>
              <a:t>article</a:t>
            </a:r>
            <a:r>
              <a:rPr lang="it-IT" sz="2400" dirty="0">
                <a:ea typeface="Calibri"/>
                <a:cs typeface="Calibri"/>
              </a:rPr>
              <a:t> 6, </a:t>
            </a:r>
            <a:r>
              <a:rPr lang="it-IT" sz="2400" err="1">
                <a:ea typeface="Calibri"/>
                <a:cs typeface="Calibri"/>
              </a:rPr>
              <a:t>paragraphs</a:t>
            </a:r>
            <a:r>
              <a:rPr lang="it-IT" sz="2400" dirty="0">
                <a:ea typeface="Calibri"/>
                <a:cs typeface="Calibri"/>
              </a:rPr>
              <a:t> 3, 4 and 8, </a:t>
            </a:r>
            <a:r>
              <a:rPr lang="it-IT" sz="2400" err="1">
                <a:ea typeface="Calibri"/>
                <a:cs typeface="Calibri"/>
              </a:rPr>
              <a:t>shall</a:t>
            </a:r>
            <a:r>
              <a:rPr lang="it-IT" sz="2400" dirty="0">
                <a:ea typeface="Calibri"/>
                <a:cs typeface="Calibri"/>
              </a:rPr>
              <a:t> be </a:t>
            </a:r>
            <a:r>
              <a:rPr lang="it-IT" sz="2400" err="1">
                <a:ea typeface="Calibri"/>
                <a:cs typeface="Calibri"/>
              </a:rPr>
              <a:t>applied</a:t>
            </a:r>
            <a:r>
              <a:rPr lang="it-IT" sz="2400" dirty="0">
                <a:ea typeface="Calibri"/>
                <a:cs typeface="Calibri"/>
              </a:rPr>
              <a:t>. </a:t>
            </a:r>
          </a:p>
        </p:txBody>
      </p:sp>
      <p:pic>
        <p:nvPicPr>
          <p:cNvPr id="9" name="Graphic 8" descr="Riunione">
            <a:extLst>
              <a:ext uri="{FF2B5EF4-FFF2-40B4-BE49-F238E27FC236}">
                <a16:creationId xmlns:a16="http://schemas.microsoft.com/office/drawing/2014/main" id="{8DD0041D-B147-4DF9-9720-26840ED825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454928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DB762-A639-4951-4B7B-2A060D9DA00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8316C9-187F-3341-2834-A0E1A4AA3F51}"/>
              </a:ext>
            </a:extLst>
          </p:cNvPr>
          <p:cNvSpPr>
            <a:spLocks noGrp="1"/>
          </p:cNvSpPr>
          <p:nvPr>
            <p:ph type="title"/>
          </p:nvPr>
        </p:nvSpPr>
        <p:spPr>
          <a:xfrm>
            <a:off x="2187363" y="1704699"/>
            <a:ext cx="5801917" cy="1389457"/>
          </a:xfrm>
        </p:spPr>
        <p:txBody>
          <a:bodyPr anchor="b">
            <a:normAutofit/>
          </a:bodyPr>
          <a:lstStyle/>
          <a:p>
            <a:r>
              <a:rPr lang="it-IT" sz="2400" b="1" err="1">
                <a:ea typeface="Calibri Light"/>
                <a:cs typeface="Calibri Light"/>
              </a:rPr>
              <a:t>Article</a:t>
            </a:r>
            <a:r>
              <a:rPr lang="it-IT" sz="2400" b="1" dirty="0">
                <a:ea typeface="Calibri Light"/>
                <a:cs typeface="Calibri Light"/>
              </a:rPr>
              <a:t> 7 PUBLIC PARTICIPATION CONCERNING PLANS, PROGRAMMES AND POLICIES RELATING TO THE ENVIRONMENT</a:t>
            </a:r>
            <a:endParaRPr lang="it-IT" sz="2400" b="1" dirty="0"/>
          </a:p>
        </p:txBody>
      </p:sp>
      <p:pic>
        <p:nvPicPr>
          <p:cNvPr id="7" name="Graphic 6" descr="Riunione">
            <a:extLst>
              <a:ext uri="{FF2B5EF4-FFF2-40B4-BE49-F238E27FC236}">
                <a16:creationId xmlns:a16="http://schemas.microsoft.com/office/drawing/2014/main" id="{06184E23-6A36-DA8D-3FD8-F7C98F2528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Segnaposto contenuto 2">
            <a:extLst>
              <a:ext uri="{FF2B5EF4-FFF2-40B4-BE49-F238E27FC236}">
                <a16:creationId xmlns:a16="http://schemas.microsoft.com/office/drawing/2014/main" id="{49BED183-87A2-E2F6-168E-5AFE8889ECA6}"/>
              </a:ext>
            </a:extLst>
          </p:cNvPr>
          <p:cNvSpPr>
            <a:spLocks noGrp="1"/>
          </p:cNvSpPr>
          <p:nvPr>
            <p:ph idx="1"/>
          </p:nvPr>
        </p:nvSpPr>
        <p:spPr>
          <a:xfrm>
            <a:off x="2187364" y="3299001"/>
            <a:ext cx="5801917" cy="2830088"/>
          </a:xfrm>
        </p:spPr>
        <p:txBody>
          <a:bodyPr vert="horz" lIns="91440" tIns="45720" rIns="91440" bIns="45720" rtlCol="0" anchor="t">
            <a:noAutofit/>
          </a:bodyPr>
          <a:lstStyle/>
          <a:p>
            <a:pPr marL="0" indent="0">
              <a:buNone/>
            </a:pPr>
            <a:endParaRPr lang="it-IT" sz="2400" dirty="0">
              <a:ea typeface="Calibri"/>
              <a:cs typeface="Calibri"/>
            </a:endParaRPr>
          </a:p>
          <a:p>
            <a:pPr marL="0" indent="0">
              <a:buNone/>
            </a:pPr>
            <a:r>
              <a:rPr lang="it-IT" sz="2400" dirty="0">
                <a:ea typeface="Calibri"/>
                <a:cs typeface="Calibri"/>
              </a:rPr>
              <a:t>The public </a:t>
            </a:r>
            <a:r>
              <a:rPr lang="it-IT" sz="2400" err="1">
                <a:ea typeface="Calibri"/>
                <a:cs typeface="Calibri"/>
              </a:rPr>
              <a:t>which</a:t>
            </a:r>
            <a:r>
              <a:rPr lang="it-IT" sz="2400" dirty="0">
                <a:ea typeface="Calibri"/>
                <a:cs typeface="Calibri"/>
              </a:rPr>
              <a:t> </a:t>
            </a:r>
            <a:r>
              <a:rPr lang="it-IT" sz="2400" err="1">
                <a:ea typeface="Calibri"/>
                <a:cs typeface="Calibri"/>
              </a:rPr>
              <a:t>may</a:t>
            </a:r>
            <a:r>
              <a:rPr lang="it-IT" sz="2400" dirty="0">
                <a:ea typeface="Calibri"/>
                <a:cs typeface="Calibri"/>
              </a:rPr>
              <a:t> </a:t>
            </a:r>
            <a:r>
              <a:rPr lang="it-IT" sz="2400" err="1">
                <a:ea typeface="Calibri"/>
                <a:cs typeface="Calibri"/>
              </a:rPr>
              <a:t>participate</a:t>
            </a:r>
            <a:r>
              <a:rPr lang="it-IT" sz="2400" dirty="0">
                <a:ea typeface="Calibri"/>
                <a:cs typeface="Calibri"/>
              </a:rPr>
              <a:t> </a:t>
            </a:r>
            <a:r>
              <a:rPr lang="it-IT" sz="2400" b="1" err="1">
                <a:ea typeface="Calibri"/>
                <a:cs typeface="Calibri"/>
              </a:rPr>
              <a:t>shall</a:t>
            </a:r>
            <a:r>
              <a:rPr lang="it-IT" sz="2400" b="1" dirty="0">
                <a:ea typeface="Calibri"/>
                <a:cs typeface="Calibri"/>
              </a:rPr>
              <a:t> be </a:t>
            </a:r>
            <a:r>
              <a:rPr lang="it-IT" sz="2400" b="1" err="1">
                <a:ea typeface="Calibri"/>
                <a:cs typeface="Calibri"/>
              </a:rPr>
              <a:t>identified</a:t>
            </a:r>
            <a:r>
              <a:rPr lang="it-IT" sz="2400" b="1" dirty="0">
                <a:ea typeface="Calibri"/>
                <a:cs typeface="Calibri"/>
              </a:rPr>
              <a:t> by the </a:t>
            </a:r>
            <a:r>
              <a:rPr lang="it-IT" sz="2400" b="1" err="1">
                <a:ea typeface="Calibri"/>
                <a:cs typeface="Calibri"/>
              </a:rPr>
              <a:t>relevant</a:t>
            </a:r>
            <a:r>
              <a:rPr lang="it-IT" sz="2400" b="1" dirty="0">
                <a:ea typeface="Calibri"/>
                <a:cs typeface="Calibri"/>
              </a:rPr>
              <a:t> public authority</a:t>
            </a:r>
            <a:r>
              <a:rPr lang="it-IT" sz="2400" dirty="0">
                <a:ea typeface="Calibri"/>
                <a:cs typeface="Calibri"/>
              </a:rPr>
              <a:t>, </a:t>
            </a:r>
            <a:r>
              <a:rPr lang="it-IT" sz="2400" err="1">
                <a:ea typeface="Calibri"/>
                <a:cs typeface="Calibri"/>
              </a:rPr>
              <a:t>taking</a:t>
            </a:r>
            <a:r>
              <a:rPr lang="it-IT" sz="2400" dirty="0">
                <a:ea typeface="Calibri"/>
                <a:cs typeface="Calibri"/>
              </a:rPr>
              <a:t> </a:t>
            </a:r>
            <a:r>
              <a:rPr lang="it-IT" sz="2400" err="1">
                <a:ea typeface="Calibri"/>
                <a:cs typeface="Calibri"/>
              </a:rPr>
              <a:t>into</a:t>
            </a:r>
            <a:r>
              <a:rPr lang="it-IT" sz="2400" dirty="0">
                <a:ea typeface="Calibri"/>
                <a:cs typeface="Calibri"/>
              </a:rPr>
              <a:t> account the </a:t>
            </a:r>
            <a:r>
              <a:rPr lang="it-IT" sz="2400" err="1">
                <a:ea typeface="Calibri"/>
                <a:cs typeface="Calibri"/>
              </a:rPr>
              <a:t>objectives</a:t>
            </a:r>
            <a:r>
              <a:rPr lang="it-IT" sz="2400" dirty="0">
                <a:ea typeface="Calibri"/>
                <a:cs typeface="Calibri"/>
              </a:rPr>
              <a:t> of </a:t>
            </a:r>
            <a:r>
              <a:rPr lang="it-IT" sz="2400" err="1">
                <a:ea typeface="Calibri"/>
                <a:cs typeface="Calibri"/>
              </a:rPr>
              <a:t>this</a:t>
            </a:r>
            <a:r>
              <a:rPr lang="it-IT" sz="2400" dirty="0">
                <a:ea typeface="Calibri"/>
                <a:cs typeface="Calibri"/>
              </a:rPr>
              <a:t> Convention. </a:t>
            </a:r>
          </a:p>
        </p:txBody>
      </p:sp>
      <p:pic>
        <p:nvPicPr>
          <p:cNvPr id="9" name="Graphic 8" descr="Riunione">
            <a:extLst>
              <a:ext uri="{FF2B5EF4-FFF2-40B4-BE49-F238E27FC236}">
                <a16:creationId xmlns:a16="http://schemas.microsoft.com/office/drawing/2014/main" id="{8DD0041D-B147-4DF9-9720-26840ED825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014402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A74B82E-BAEE-2A24-A0F9-37D7A8F88989}"/>
              </a:ext>
            </a:extLst>
          </p:cNvPr>
          <p:cNvSpPr>
            <a:spLocks noGrp="1"/>
          </p:cNvSpPr>
          <p:nvPr>
            <p:ph type="title"/>
          </p:nvPr>
        </p:nvSpPr>
        <p:spPr>
          <a:xfrm>
            <a:off x="1629751" y="934327"/>
            <a:ext cx="8924392" cy="1257057"/>
          </a:xfrm>
        </p:spPr>
        <p:txBody>
          <a:bodyPr vert="horz" lIns="91440" tIns="45720" rIns="91440" bIns="45720" rtlCol="0" anchor="ctr">
            <a:noAutofit/>
          </a:bodyPr>
          <a:lstStyle/>
          <a:p>
            <a:pPr algn="ctr"/>
            <a:r>
              <a:rPr lang="it-IT" sz="2400" err="1">
                <a:ea typeface="Calibri Light"/>
                <a:cs typeface="Calibri Light"/>
              </a:rPr>
              <a:t>Article</a:t>
            </a:r>
            <a:r>
              <a:rPr lang="it-IT" sz="2400" dirty="0">
                <a:ea typeface="Calibri Light"/>
                <a:cs typeface="Calibri Light"/>
              </a:rPr>
              <a:t> 8 PUBLIC PARTICIPATION DURING THE PREPARATION OF EXECUTIVE REGULATIONS AND/OR GENERALLY APPLICABLE LEGALLY BINDING NORMATIVE INSTRUMENT</a:t>
            </a:r>
            <a:endParaRPr lang="it-IT" sz="2400" dirty="0"/>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98DC1421-7C99-B919-F8A6-A52F37B75421}"/>
              </a:ext>
            </a:extLst>
          </p:cNvPr>
          <p:cNvSpPr>
            <a:spLocks noGrp="1"/>
          </p:cNvSpPr>
          <p:nvPr>
            <p:ph idx="1"/>
          </p:nvPr>
        </p:nvSpPr>
        <p:spPr>
          <a:xfrm>
            <a:off x="1620947" y="2752316"/>
            <a:ext cx="8629846" cy="2756848"/>
          </a:xfrm>
        </p:spPr>
        <p:txBody>
          <a:bodyPr vert="horz" lIns="91440" tIns="45720" rIns="91440" bIns="45720" rtlCol="0" anchor="t">
            <a:normAutofit/>
          </a:bodyPr>
          <a:lstStyle/>
          <a:p>
            <a:pPr marL="0" indent="0" algn="just">
              <a:buNone/>
            </a:pPr>
            <a:r>
              <a:rPr lang="it-IT" err="1">
                <a:ea typeface="Calibri"/>
                <a:cs typeface="Calibri"/>
              </a:rPr>
              <a:t>Each</a:t>
            </a:r>
            <a:r>
              <a:rPr lang="it-IT" dirty="0">
                <a:ea typeface="Calibri"/>
                <a:cs typeface="Calibri"/>
              </a:rPr>
              <a:t> Party </a:t>
            </a:r>
            <a:r>
              <a:rPr lang="it-IT" err="1">
                <a:ea typeface="Calibri"/>
                <a:cs typeface="Calibri"/>
              </a:rPr>
              <a:t>shall</a:t>
            </a:r>
            <a:r>
              <a:rPr lang="it-IT" dirty="0">
                <a:ea typeface="Calibri"/>
                <a:cs typeface="Calibri"/>
              </a:rPr>
              <a:t> </a:t>
            </a:r>
            <a:r>
              <a:rPr lang="it-IT" b="1" err="1">
                <a:ea typeface="Calibri"/>
                <a:cs typeface="Calibri"/>
              </a:rPr>
              <a:t>strive</a:t>
            </a:r>
            <a:r>
              <a:rPr lang="it-IT" b="1" dirty="0">
                <a:ea typeface="Calibri"/>
                <a:cs typeface="Calibri"/>
              </a:rPr>
              <a:t> to </a:t>
            </a:r>
            <a:r>
              <a:rPr lang="it-IT" b="1" err="1">
                <a:ea typeface="Calibri"/>
                <a:cs typeface="Calibri"/>
              </a:rPr>
              <a:t>promote</a:t>
            </a:r>
            <a:r>
              <a:rPr lang="it-IT" b="1" dirty="0">
                <a:ea typeface="Calibri"/>
                <a:cs typeface="Calibri"/>
              </a:rPr>
              <a:t> </a:t>
            </a:r>
            <a:r>
              <a:rPr lang="it-IT" b="1" err="1">
                <a:ea typeface="Calibri"/>
                <a:cs typeface="Calibri"/>
              </a:rPr>
              <a:t>effective</a:t>
            </a:r>
            <a:r>
              <a:rPr lang="it-IT" b="1" dirty="0">
                <a:ea typeface="Calibri"/>
                <a:cs typeface="Calibri"/>
              </a:rPr>
              <a:t> public </a:t>
            </a:r>
            <a:r>
              <a:rPr lang="it-IT" b="1" err="1">
                <a:ea typeface="Calibri"/>
                <a:cs typeface="Calibri"/>
              </a:rPr>
              <a:t>participation</a:t>
            </a:r>
            <a:r>
              <a:rPr lang="it-IT" b="1" dirty="0">
                <a:ea typeface="Calibri"/>
                <a:cs typeface="Calibri"/>
              </a:rPr>
              <a:t> </a:t>
            </a:r>
            <a:r>
              <a:rPr lang="it-IT" b="1" err="1">
                <a:ea typeface="Calibri"/>
                <a:cs typeface="Calibri"/>
              </a:rPr>
              <a:t>at</a:t>
            </a:r>
            <a:r>
              <a:rPr lang="it-IT" b="1" dirty="0">
                <a:ea typeface="Calibri"/>
                <a:cs typeface="Calibri"/>
              </a:rPr>
              <a:t> an appropriate stage,</a:t>
            </a:r>
            <a:r>
              <a:rPr lang="it-IT" dirty="0">
                <a:ea typeface="Calibri"/>
                <a:cs typeface="Calibri"/>
              </a:rPr>
              <a:t> and </a:t>
            </a:r>
            <a:r>
              <a:rPr lang="it-IT" err="1">
                <a:ea typeface="Calibri"/>
                <a:cs typeface="Calibri"/>
              </a:rPr>
              <a:t>while</a:t>
            </a:r>
            <a:r>
              <a:rPr lang="it-IT" dirty="0">
                <a:ea typeface="Calibri"/>
                <a:cs typeface="Calibri"/>
              </a:rPr>
              <a:t> options are </a:t>
            </a:r>
            <a:r>
              <a:rPr lang="it-IT" err="1">
                <a:ea typeface="Calibri"/>
                <a:cs typeface="Calibri"/>
              </a:rPr>
              <a:t>still</a:t>
            </a:r>
            <a:r>
              <a:rPr lang="it-IT" dirty="0">
                <a:ea typeface="Calibri"/>
                <a:cs typeface="Calibri"/>
              </a:rPr>
              <a:t> open, </a:t>
            </a:r>
            <a:r>
              <a:rPr lang="it-IT" err="1">
                <a:ea typeface="Calibri"/>
                <a:cs typeface="Calibri"/>
              </a:rPr>
              <a:t>during</a:t>
            </a:r>
            <a:r>
              <a:rPr lang="it-IT" dirty="0">
                <a:ea typeface="Calibri"/>
                <a:cs typeface="Calibri"/>
              </a:rPr>
              <a:t> the </a:t>
            </a:r>
            <a:r>
              <a:rPr lang="it-IT" b="1" err="1">
                <a:ea typeface="Calibri"/>
                <a:cs typeface="Calibri"/>
              </a:rPr>
              <a:t>preparation</a:t>
            </a:r>
            <a:r>
              <a:rPr lang="it-IT" dirty="0">
                <a:ea typeface="Calibri"/>
                <a:cs typeface="Calibri"/>
              </a:rPr>
              <a:t> by public </a:t>
            </a:r>
            <a:r>
              <a:rPr lang="it-IT" err="1">
                <a:ea typeface="Calibri"/>
                <a:cs typeface="Calibri"/>
              </a:rPr>
              <a:t>authorities</a:t>
            </a:r>
            <a:r>
              <a:rPr lang="it-IT" dirty="0">
                <a:ea typeface="Calibri"/>
                <a:cs typeface="Calibri"/>
              </a:rPr>
              <a:t> of executive </a:t>
            </a:r>
            <a:r>
              <a:rPr lang="it-IT" err="1">
                <a:ea typeface="Calibri"/>
                <a:cs typeface="Calibri"/>
              </a:rPr>
              <a:t>regulations</a:t>
            </a:r>
            <a:r>
              <a:rPr lang="it-IT" dirty="0">
                <a:ea typeface="Calibri"/>
                <a:cs typeface="Calibri"/>
              </a:rPr>
              <a:t> and </a:t>
            </a:r>
            <a:r>
              <a:rPr lang="it-IT" err="1">
                <a:ea typeface="Calibri"/>
                <a:cs typeface="Calibri"/>
              </a:rPr>
              <a:t>other</a:t>
            </a:r>
            <a:r>
              <a:rPr lang="it-IT" dirty="0">
                <a:ea typeface="Calibri"/>
                <a:cs typeface="Calibri"/>
              </a:rPr>
              <a:t> </a:t>
            </a:r>
            <a:r>
              <a:rPr lang="it-IT" err="1">
                <a:ea typeface="Calibri"/>
                <a:cs typeface="Calibri"/>
              </a:rPr>
              <a:t>generally</a:t>
            </a:r>
            <a:r>
              <a:rPr lang="it-IT" dirty="0">
                <a:ea typeface="Calibri"/>
                <a:cs typeface="Calibri"/>
              </a:rPr>
              <a:t> </a:t>
            </a:r>
            <a:r>
              <a:rPr lang="it-IT" err="1">
                <a:ea typeface="Calibri"/>
                <a:cs typeface="Calibri"/>
              </a:rPr>
              <a:t>applicable</a:t>
            </a:r>
            <a:r>
              <a:rPr lang="it-IT" dirty="0">
                <a:ea typeface="Calibri"/>
                <a:cs typeface="Calibri"/>
              </a:rPr>
              <a:t> </a:t>
            </a:r>
            <a:r>
              <a:rPr lang="it-IT" err="1">
                <a:ea typeface="Calibri"/>
                <a:cs typeface="Calibri"/>
              </a:rPr>
              <a:t>legally</a:t>
            </a:r>
            <a:r>
              <a:rPr lang="it-IT" dirty="0">
                <a:ea typeface="Calibri"/>
                <a:cs typeface="Calibri"/>
              </a:rPr>
              <a:t> </a:t>
            </a:r>
            <a:r>
              <a:rPr lang="it-IT" err="1">
                <a:ea typeface="Calibri"/>
                <a:cs typeface="Calibri"/>
              </a:rPr>
              <a:t>binding</a:t>
            </a:r>
            <a:r>
              <a:rPr lang="it-IT" dirty="0">
                <a:ea typeface="Calibri"/>
                <a:cs typeface="Calibri"/>
              </a:rPr>
              <a:t> rules </a:t>
            </a:r>
            <a:r>
              <a:rPr lang="it-IT" err="1">
                <a:ea typeface="Calibri"/>
                <a:cs typeface="Calibri"/>
              </a:rPr>
              <a:t>that</a:t>
            </a:r>
            <a:r>
              <a:rPr lang="it-IT" dirty="0">
                <a:ea typeface="Calibri"/>
                <a:cs typeface="Calibri"/>
              </a:rPr>
              <a:t> </a:t>
            </a:r>
            <a:r>
              <a:rPr lang="it-IT" b="1" err="1">
                <a:ea typeface="Calibri"/>
                <a:cs typeface="Calibri"/>
              </a:rPr>
              <a:t>may</a:t>
            </a:r>
            <a:r>
              <a:rPr lang="it-IT" b="1" dirty="0">
                <a:ea typeface="Calibri"/>
                <a:cs typeface="Calibri"/>
              </a:rPr>
              <a:t> </a:t>
            </a:r>
            <a:r>
              <a:rPr lang="it-IT" b="1" err="1">
                <a:ea typeface="Calibri"/>
                <a:cs typeface="Calibri"/>
              </a:rPr>
              <a:t>have</a:t>
            </a:r>
            <a:r>
              <a:rPr lang="it-IT" b="1" dirty="0">
                <a:ea typeface="Calibri"/>
                <a:cs typeface="Calibri"/>
              </a:rPr>
              <a:t> a </a:t>
            </a:r>
            <a:r>
              <a:rPr lang="it-IT" b="1" err="1">
                <a:ea typeface="Calibri"/>
                <a:cs typeface="Calibri"/>
              </a:rPr>
              <a:t>significant</a:t>
            </a:r>
            <a:r>
              <a:rPr lang="it-IT" b="1" dirty="0">
                <a:ea typeface="Calibri"/>
                <a:cs typeface="Calibri"/>
              </a:rPr>
              <a:t> </a:t>
            </a:r>
            <a:r>
              <a:rPr lang="it-IT" b="1" err="1">
                <a:ea typeface="Calibri"/>
                <a:cs typeface="Calibri"/>
              </a:rPr>
              <a:t>effect</a:t>
            </a:r>
            <a:r>
              <a:rPr lang="it-IT" b="1" dirty="0">
                <a:ea typeface="Calibri"/>
                <a:cs typeface="Calibri"/>
              </a:rPr>
              <a:t> on the </a:t>
            </a:r>
            <a:r>
              <a:rPr lang="it-IT" b="1" err="1">
                <a:ea typeface="Calibri"/>
                <a:cs typeface="Calibri"/>
              </a:rPr>
              <a:t>environment</a:t>
            </a:r>
            <a:r>
              <a:rPr lang="it-IT" b="1" dirty="0">
                <a:ea typeface="Calibri"/>
                <a:cs typeface="Calibri"/>
              </a:rPr>
              <a:t>.</a:t>
            </a:r>
            <a:endParaRPr lang="it-IT" b="1">
              <a:ea typeface="Calibri"/>
              <a:cs typeface="Calibri"/>
            </a:endParaRPr>
          </a:p>
        </p:txBody>
      </p:sp>
    </p:spTree>
    <p:extLst>
      <p:ext uri="{BB962C8B-B14F-4D97-AF65-F5344CB8AC3E}">
        <p14:creationId xmlns:p14="http://schemas.microsoft.com/office/powerpoint/2010/main" val="110504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ross section of young plant and roots">
            <a:extLst>
              <a:ext uri="{FF2B5EF4-FFF2-40B4-BE49-F238E27FC236}">
                <a16:creationId xmlns:a16="http://schemas.microsoft.com/office/drawing/2014/main" id="{90D5D93D-5FE1-2A99-1AE6-85E010CF5C66}"/>
              </a:ext>
            </a:extLst>
          </p:cNvPr>
          <p:cNvPicPr>
            <a:picLocks noChangeAspect="1"/>
          </p:cNvPicPr>
          <p:nvPr/>
        </p:nvPicPr>
        <p:blipFill rotWithShape="1">
          <a:blip r:embed="rId2"/>
          <a:srcRect l="45533" r="3893" b="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9A9E73E-5F16-0037-E625-B7DB11ED1A59}"/>
              </a:ext>
            </a:extLst>
          </p:cNvPr>
          <p:cNvSpPr>
            <a:spLocks noGrp="1"/>
          </p:cNvSpPr>
          <p:nvPr>
            <p:ph type="title"/>
          </p:nvPr>
        </p:nvSpPr>
        <p:spPr>
          <a:xfrm>
            <a:off x="5827048" y="407987"/>
            <a:ext cx="5721484" cy="1325563"/>
          </a:xfrm>
        </p:spPr>
        <p:txBody>
          <a:bodyPr>
            <a:normAutofit/>
          </a:bodyPr>
          <a:lstStyle/>
          <a:p>
            <a:pPr algn="ctr"/>
            <a:r>
              <a:rPr lang="it-IT" b="1" dirty="0">
                <a:ea typeface="Calibri Light"/>
                <a:cs typeface="Calibri Light"/>
              </a:rPr>
              <a:t>Legislative </a:t>
            </a:r>
            <a:r>
              <a:rPr lang="it-IT" b="1" err="1">
                <a:ea typeface="Calibri Light"/>
                <a:cs typeface="Calibri Light"/>
              </a:rPr>
              <a:t>definition</a:t>
            </a:r>
            <a:r>
              <a:rPr lang="it-IT" b="1" dirty="0">
                <a:ea typeface="Calibri Light"/>
                <a:cs typeface="Calibri Light"/>
              </a:rPr>
              <a:t> of </a:t>
            </a:r>
            <a:r>
              <a:rPr lang="it-IT" b="1" err="1">
                <a:ea typeface="Calibri Light"/>
                <a:cs typeface="Calibri Light"/>
              </a:rPr>
              <a:t>environment</a:t>
            </a:r>
            <a:endParaRPr lang="it-IT" b="1">
              <a:ea typeface="Calibri Light"/>
              <a:cs typeface="Calibri Light"/>
            </a:endParaRPr>
          </a:p>
        </p:txBody>
      </p:sp>
      <p:sp>
        <p:nvSpPr>
          <p:cNvPr id="3" name="Segnaposto contenuto 2">
            <a:extLst>
              <a:ext uri="{FF2B5EF4-FFF2-40B4-BE49-F238E27FC236}">
                <a16:creationId xmlns:a16="http://schemas.microsoft.com/office/drawing/2014/main" id="{3320C0E8-6AB4-AA17-52F4-80C92408F931}"/>
              </a:ext>
            </a:extLst>
          </p:cNvPr>
          <p:cNvSpPr>
            <a:spLocks noGrp="1"/>
          </p:cNvSpPr>
          <p:nvPr>
            <p:ph idx="1"/>
          </p:nvPr>
        </p:nvSpPr>
        <p:spPr>
          <a:xfrm>
            <a:off x="5827048" y="1868487"/>
            <a:ext cx="5359534" cy="4351338"/>
          </a:xfrm>
        </p:spPr>
        <p:txBody>
          <a:bodyPr vert="horz" lIns="91440" tIns="45720" rIns="91440" bIns="45720" rtlCol="0" anchor="t">
            <a:normAutofit/>
          </a:bodyPr>
          <a:lstStyle/>
          <a:p>
            <a:pPr marL="0" indent="0" algn="ctr">
              <a:buNone/>
            </a:pPr>
            <a:r>
              <a:rPr lang="it-IT" sz="2600" dirty="0">
                <a:ea typeface="Calibri"/>
                <a:cs typeface="Calibri"/>
              </a:rPr>
              <a:t>Some </a:t>
            </a:r>
            <a:r>
              <a:rPr lang="it-IT" sz="2600" dirty="0" err="1">
                <a:ea typeface="Calibri"/>
                <a:cs typeface="Calibri"/>
              </a:rPr>
              <a:t>examples</a:t>
            </a:r>
            <a:r>
              <a:rPr lang="it-IT" sz="2600" dirty="0">
                <a:ea typeface="Calibri"/>
                <a:cs typeface="Calibri"/>
              </a:rPr>
              <a:t> of </a:t>
            </a:r>
            <a:r>
              <a:rPr lang="it-IT" sz="2600" dirty="0" err="1">
                <a:ea typeface="Calibri"/>
                <a:cs typeface="Calibri"/>
              </a:rPr>
              <a:t>different</a:t>
            </a:r>
            <a:r>
              <a:rPr lang="it-IT" sz="2600" dirty="0">
                <a:ea typeface="Calibri"/>
                <a:cs typeface="Calibri"/>
              </a:rPr>
              <a:t> explicit </a:t>
            </a:r>
            <a:r>
              <a:rPr lang="it-IT" sz="2600" dirty="0" err="1">
                <a:ea typeface="Calibri"/>
                <a:cs typeface="Calibri"/>
              </a:rPr>
              <a:t>definitions</a:t>
            </a:r>
            <a:r>
              <a:rPr lang="it-IT" sz="2600" dirty="0">
                <a:ea typeface="Calibri"/>
                <a:cs typeface="Calibri"/>
              </a:rPr>
              <a:t> of the </a:t>
            </a:r>
            <a:r>
              <a:rPr lang="it-IT" sz="2600" dirty="0" err="1">
                <a:ea typeface="Calibri"/>
                <a:cs typeface="Calibri"/>
              </a:rPr>
              <a:t>environment</a:t>
            </a:r>
            <a:r>
              <a:rPr lang="it-IT" sz="2600" dirty="0">
                <a:ea typeface="Calibri"/>
                <a:cs typeface="Calibri"/>
              </a:rPr>
              <a:t>:</a:t>
            </a:r>
            <a:endParaRPr lang="it-IT" dirty="0"/>
          </a:p>
          <a:p>
            <a:pPr marL="457200" indent="-457200"/>
            <a:r>
              <a:rPr lang="it-IT" sz="2600" dirty="0">
                <a:ea typeface="Calibri"/>
                <a:cs typeface="Calibri"/>
              </a:rPr>
              <a:t>The </a:t>
            </a:r>
            <a:r>
              <a:rPr lang="it-IT" sz="2600" dirty="0" err="1">
                <a:ea typeface="Calibri"/>
                <a:cs typeface="Calibri"/>
              </a:rPr>
              <a:t>environment</a:t>
            </a:r>
            <a:r>
              <a:rPr lang="it-IT" sz="2600" dirty="0">
                <a:ea typeface="Calibri"/>
                <a:cs typeface="Calibri"/>
              </a:rPr>
              <a:t> </a:t>
            </a:r>
            <a:r>
              <a:rPr lang="it-IT" sz="2600" dirty="0" err="1">
                <a:ea typeface="Calibri"/>
                <a:cs typeface="Calibri"/>
              </a:rPr>
              <a:t>consists</a:t>
            </a:r>
            <a:r>
              <a:rPr lang="it-IT" sz="2600" dirty="0">
                <a:ea typeface="Calibri"/>
                <a:cs typeface="Calibri"/>
              </a:rPr>
              <a:t> of </a:t>
            </a:r>
            <a:r>
              <a:rPr lang="it-IT" sz="2600" dirty="0" err="1">
                <a:ea typeface="Calibri"/>
                <a:cs typeface="Calibri"/>
              </a:rPr>
              <a:t>all</a:t>
            </a:r>
            <a:r>
              <a:rPr lang="it-IT" sz="2600" dirty="0">
                <a:ea typeface="Calibri"/>
                <a:cs typeface="Calibri"/>
              </a:rPr>
              <a:t> or </a:t>
            </a:r>
            <a:r>
              <a:rPr lang="it-IT" sz="2600" dirty="0" err="1">
                <a:ea typeface="Calibri"/>
                <a:cs typeface="Calibri"/>
              </a:rPr>
              <a:t>any</a:t>
            </a:r>
            <a:r>
              <a:rPr lang="it-IT" sz="2600" dirty="0">
                <a:ea typeface="Calibri"/>
                <a:cs typeface="Calibri"/>
              </a:rPr>
              <a:t> of the following media, </a:t>
            </a:r>
            <a:r>
              <a:rPr lang="it-IT" sz="2600" dirty="0" err="1">
                <a:ea typeface="Calibri"/>
                <a:cs typeface="Calibri"/>
              </a:rPr>
              <a:t>namely</a:t>
            </a:r>
            <a:r>
              <a:rPr lang="it-IT" sz="2600" dirty="0">
                <a:ea typeface="Calibri"/>
                <a:cs typeface="Calibri"/>
              </a:rPr>
              <a:t> </a:t>
            </a:r>
            <a:r>
              <a:rPr lang="it-IT" sz="2600" dirty="0" err="1">
                <a:ea typeface="Calibri"/>
                <a:cs typeface="Calibri"/>
              </a:rPr>
              <a:t>land</a:t>
            </a:r>
            <a:r>
              <a:rPr lang="it-IT" sz="2600" dirty="0">
                <a:ea typeface="Calibri"/>
                <a:cs typeface="Calibri"/>
              </a:rPr>
              <a:t>, water and the air (</a:t>
            </a:r>
            <a:r>
              <a:rPr lang="it-IT" sz="2600" dirty="0" err="1">
                <a:ea typeface="Calibri"/>
                <a:cs typeface="Calibri"/>
              </a:rPr>
              <a:t>Environmental</a:t>
            </a:r>
            <a:r>
              <a:rPr lang="it-IT" sz="2600" dirty="0">
                <a:ea typeface="Calibri"/>
                <a:cs typeface="Calibri"/>
              </a:rPr>
              <a:t> </a:t>
            </a:r>
            <a:r>
              <a:rPr lang="it-IT" sz="2600" dirty="0" err="1">
                <a:ea typeface="Calibri"/>
                <a:cs typeface="Calibri"/>
              </a:rPr>
              <a:t>Protection</a:t>
            </a:r>
            <a:r>
              <a:rPr lang="it-IT" sz="2600" dirty="0">
                <a:ea typeface="Calibri"/>
                <a:cs typeface="Calibri"/>
              </a:rPr>
              <a:t> Act - 1990)</a:t>
            </a:r>
          </a:p>
          <a:p>
            <a:pPr marL="457200" indent="-457200"/>
            <a:r>
              <a:rPr lang="it-IT" sz="2600" dirty="0" err="1">
                <a:ea typeface="Calibri"/>
                <a:cs typeface="Calibri"/>
              </a:rPr>
              <a:t>Environmental</a:t>
            </a:r>
            <a:r>
              <a:rPr lang="it-IT" sz="2600" dirty="0">
                <a:ea typeface="Calibri"/>
                <a:cs typeface="Calibri"/>
              </a:rPr>
              <a:t> </a:t>
            </a:r>
            <a:r>
              <a:rPr lang="it-IT" sz="2600" dirty="0" err="1">
                <a:ea typeface="Calibri"/>
                <a:cs typeface="Calibri"/>
              </a:rPr>
              <a:t>damages</a:t>
            </a:r>
            <a:r>
              <a:rPr lang="it-IT" sz="2600" dirty="0">
                <a:ea typeface="Calibri"/>
                <a:cs typeface="Calibri"/>
              </a:rPr>
              <a:t> </a:t>
            </a:r>
            <a:r>
              <a:rPr lang="it-IT" sz="2600" dirty="0" err="1">
                <a:ea typeface="Calibri"/>
                <a:cs typeface="Calibri"/>
              </a:rPr>
              <a:t>means</a:t>
            </a:r>
            <a:r>
              <a:rPr lang="it-IT" sz="2600" dirty="0">
                <a:ea typeface="Calibri"/>
                <a:cs typeface="Calibri"/>
              </a:rPr>
              <a:t> </a:t>
            </a:r>
            <a:r>
              <a:rPr lang="it-IT" sz="2600" dirty="0" err="1">
                <a:ea typeface="Calibri"/>
                <a:cs typeface="Calibri"/>
              </a:rPr>
              <a:t>damages</a:t>
            </a:r>
            <a:r>
              <a:rPr lang="it-IT" sz="2600" dirty="0">
                <a:ea typeface="Calibri"/>
                <a:cs typeface="Calibri"/>
              </a:rPr>
              <a:t> to </a:t>
            </a:r>
            <a:r>
              <a:rPr lang="it-IT" sz="2600" dirty="0" err="1">
                <a:ea typeface="Calibri"/>
                <a:cs typeface="Calibri"/>
              </a:rPr>
              <a:t>protected</a:t>
            </a:r>
            <a:r>
              <a:rPr lang="it-IT" sz="2600" dirty="0">
                <a:ea typeface="Calibri"/>
                <a:cs typeface="Calibri"/>
              </a:rPr>
              <a:t> </a:t>
            </a:r>
            <a:r>
              <a:rPr lang="it-IT" sz="2600" dirty="0" err="1">
                <a:ea typeface="Calibri"/>
                <a:cs typeface="Calibri"/>
              </a:rPr>
              <a:t>species</a:t>
            </a:r>
            <a:r>
              <a:rPr lang="it-IT" sz="2600" dirty="0">
                <a:ea typeface="Calibri"/>
                <a:cs typeface="Calibri"/>
              </a:rPr>
              <a:t> and </a:t>
            </a:r>
            <a:r>
              <a:rPr lang="it-IT" sz="2600" dirty="0" err="1">
                <a:ea typeface="Calibri"/>
                <a:cs typeface="Calibri"/>
              </a:rPr>
              <a:t>natural</a:t>
            </a:r>
            <a:r>
              <a:rPr lang="it-IT" sz="2600" dirty="0">
                <a:ea typeface="Calibri"/>
                <a:cs typeface="Calibri"/>
              </a:rPr>
              <a:t> </a:t>
            </a:r>
            <a:r>
              <a:rPr lang="it-IT" sz="2600" dirty="0" err="1">
                <a:ea typeface="Calibri"/>
                <a:cs typeface="Calibri"/>
              </a:rPr>
              <a:t>habitats</a:t>
            </a:r>
            <a:r>
              <a:rPr lang="it-IT" sz="2600" dirty="0">
                <a:ea typeface="Calibri"/>
                <a:cs typeface="Calibri"/>
              </a:rPr>
              <a:t> […] (Directive 2004/35/CE)</a:t>
            </a:r>
          </a:p>
          <a:p>
            <a:pPr marL="457200" indent="-457200"/>
            <a:endParaRPr lang="it-IT" sz="2600">
              <a:ea typeface="Calibri"/>
              <a:cs typeface="Calibri"/>
            </a:endParaRPr>
          </a:p>
          <a:p>
            <a:pPr marL="0" indent="0">
              <a:buNone/>
            </a:pPr>
            <a:endParaRPr lang="it-IT" sz="2600">
              <a:ea typeface="Calibri"/>
              <a:cs typeface="Calibri"/>
            </a:endParaRPr>
          </a:p>
        </p:txBody>
      </p:sp>
    </p:spTree>
    <p:extLst>
      <p:ext uri="{BB962C8B-B14F-4D97-AF65-F5344CB8AC3E}">
        <p14:creationId xmlns:p14="http://schemas.microsoft.com/office/powerpoint/2010/main" val="1451409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A720A-CFDA-8278-9867-4854E47F1B6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A8A539-48BA-F8BF-0387-D386EE62CBFD}"/>
              </a:ext>
            </a:extLst>
          </p:cNvPr>
          <p:cNvSpPr>
            <a:spLocks noGrp="1"/>
          </p:cNvSpPr>
          <p:nvPr>
            <p:ph type="title"/>
          </p:nvPr>
        </p:nvSpPr>
        <p:spPr>
          <a:xfrm>
            <a:off x="838200" y="365125"/>
            <a:ext cx="10515600" cy="1325563"/>
          </a:xfrm>
        </p:spPr>
        <p:txBody>
          <a:bodyPr vert="horz" lIns="91440" tIns="45720" rIns="91440" bIns="45720" rtlCol="0">
            <a:normAutofit/>
          </a:bodyPr>
          <a:lstStyle/>
          <a:p>
            <a:r>
              <a:rPr lang="it-IT" sz="2600">
                <a:ea typeface="Calibri Light"/>
                <a:cs typeface="Calibri Light"/>
              </a:rPr>
              <a:t>Article 8 PUBLIC PARTICIPATION DURING THE PREPARATION OF EXECUTIVE REGULATIONS AND/OR GENERALLY APPLICABLE LEGALLY BINDING NORMATIVE INSTRUMENT</a:t>
            </a:r>
            <a:endParaRPr lang="it-IT"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E84455D-DE9E-7729-4E8B-3A6971153A3C}"/>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lgn="just">
              <a:buNone/>
            </a:pPr>
            <a:r>
              <a:rPr lang="it-IT" dirty="0">
                <a:ea typeface="Calibri"/>
                <a:cs typeface="Calibri"/>
              </a:rPr>
              <a:t>To </a:t>
            </a:r>
            <a:r>
              <a:rPr lang="it-IT" err="1">
                <a:ea typeface="Calibri"/>
                <a:cs typeface="Calibri"/>
              </a:rPr>
              <a:t>this</a:t>
            </a:r>
            <a:r>
              <a:rPr lang="it-IT" dirty="0">
                <a:ea typeface="Calibri"/>
                <a:cs typeface="Calibri"/>
              </a:rPr>
              <a:t> end, the following steps </a:t>
            </a:r>
            <a:r>
              <a:rPr lang="it-IT" err="1">
                <a:ea typeface="Calibri"/>
                <a:cs typeface="Calibri"/>
              </a:rPr>
              <a:t>should</a:t>
            </a:r>
            <a:r>
              <a:rPr lang="it-IT" dirty="0">
                <a:ea typeface="Calibri"/>
                <a:cs typeface="Calibri"/>
              </a:rPr>
              <a:t> be </a:t>
            </a:r>
            <a:r>
              <a:rPr lang="it-IT" err="1">
                <a:ea typeface="Calibri"/>
                <a:cs typeface="Calibri"/>
              </a:rPr>
              <a:t>taken</a:t>
            </a:r>
            <a:r>
              <a:rPr lang="it-IT" dirty="0">
                <a:ea typeface="Calibri"/>
                <a:cs typeface="Calibri"/>
              </a:rPr>
              <a:t>: </a:t>
            </a:r>
          </a:p>
          <a:p>
            <a:pPr marL="0" indent="0" algn="just">
              <a:buNone/>
            </a:pPr>
            <a:r>
              <a:rPr lang="it-IT">
                <a:ea typeface="Calibri"/>
                <a:cs typeface="Calibri"/>
              </a:rPr>
              <a:t>(a) </a:t>
            </a:r>
            <a:r>
              <a:rPr lang="it-IT" b="1">
                <a:ea typeface="Calibri"/>
                <a:cs typeface="Calibri"/>
              </a:rPr>
              <a:t>Time-frames </a:t>
            </a:r>
            <a:r>
              <a:rPr lang="it-IT" err="1">
                <a:ea typeface="Calibri"/>
                <a:cs typeface="Calibri"/>
              </a:rPr>
              <a:t>sufficient</a:t>
            </a:r>
            <a:r>
              <a:rPr lang="it-IT" dirty="0">
                <a:ea typeface="Calibri"/>
                <a:cs typeface="Calibri"/>
              </a:rPr>
              <a:t> for </a:t>
            </a:r>
            <a:r>
              <a:rPr lang="it-IT" err="1">
                <a:ea typeface="Calibri"/>
                <a:cs typeface="Calibri"/>
              </a:rPr>
              <a:t>effective</a:t>
            </a:r>
            <a:r>
              <a:rPr lang="it-IT" dirty="0">
                <a:ea typeface="Calibri"/>
                <a:cs typeface="Calibri"/>
              </a:rPr>
              <a:t> </a:t>
            </a:r>
            <a:r>
              <a:rPr lang="it-IT" err="1">
                <a:ea typeface="Calibri"/>
                <a:cs typeface="Calibri"/>
              </a:rPr>
              <a:t>participation</a:t>
            </a:r>
            <a:r>
              <a:rPr lang="it-IT" dirty="0">
                <a:ea typeface="Calibri"/>
                <a:cs typeface="Calibri"/>
              </a:rPr>
              <a:t> </a:t>
            </a:r>
            <a:r>
              <a:rPr lang="it-IT" err="1">
                <a:ea typeface="Calibri"/>
                <a:cs typeface="Calibri"/>
              </a:rPr>
              <a:t>should</a:t>
            </a:r>
            <a:r>
              <a:rPr lang="it-IT" dirty="0">
                <a:ea typeface="Calibri"/>
                <a:cs typeface="Calibri"/>
              </a:rPr>
              <a:t> be </a:t>
            </a:r>
            <a:r>
              <a:rPr lang="it-IT" err="1">
                <a:ea typeface="Calibri"/>
                <a:cs typeface="Calibri"/>
              </a:rPr>
              <a:t>fixed</a:t>
            </a:r>
            <a:r>
              <a:rPr lang="it-IT" dirty="0">
                <a:ea typeface="Calibri"/>
                <a:cs typeface="Calibri"/>
              </a:rPr>
              <a:t>; </a:t>
            </a:r>
            <a:endParaRPr lang="it-IT">
              <a:ea typeface="Calibri"/>
              <a:cs typeface="Calibri"/>
            </a:endParaRPr>
          </a:p>
          <a:p>
            <a:pPr marL="0" indent="0" algn="just">
              <a:buNone/>
            </a:pPr>
            <a:r>
              <a:rPr lang="it-IT" dirty="0">
                <a:ea typeface="Calibri"/>
                <a:cs typeface="Calibri"/>
              </a:rPr>
              <a:t>(b) Draft rules </a:t>
            </a:r>
            <a:r>
              <a:rPr lang="it-IT" dirty="0" err="1">
                <a:ea typeface="Calibri"/>
                <a:cs typeface="Calibri"/>
              </a:rPr>
              <a:t>should</a:t>
            </a:r>
            <a:r>
              <a:rPr lang="it-IT" dirty="0">
                <a:ea typeface="Calibri"/>
                <a:cs typeface="Calibri"/>
              </a:rPr>
              <a:t> be </a:t>
            </a:r>
            <a:r>
              <a:rPr lang="it-IT" b="1" dirty="0" err="1">
                <a:ea typeface="Calibri"/>
                <a:cs typeface="Calibri"/>
              </a:rPr>
              <a:t>published</a:t>
            </a:r>
            <a:r>
              <a:rPr lang="it-IT" dirty="0">
                <a:ea typeface="Calibri"/>
                <a:cs typeface="Calibri"/>
              </a:rPr>
              <a:t> or </a:t>
            </a:r>
            <a:r>
              <a:rPr lang="it-IT" dirty="0" err="1">
                <a:ea typeface="Calibri"/>
                <a:cs typeface="Calibri"/>
              </a:rPr>
              <a:t>otherwise</a:t>
            </a:r>
            <a:r>
              <a:rPr lang="it-IT" dirty="0">
                <a:ea typeface="Calibri"/>
                <a:cs typeface="Calibri"/>
              </a:rPr>
              <a:t> made </a:t>
            </a:r>
            <a:r>
              <a:rPr lang="it-IT" dirty="0" err="1">
                <a:ea typeface="Calibri"/>
                <a:cs typeface="Calibri"/>
              </a:rPr>
              <a:t>publicly</a:t>
            </a:r>
            <a:r>
              <a:rPr lang="it-IT" dirty="0">
                <a:ea typeface="Calibri"/>
                <a:cs typeface="Calibri"/>
              </a:rPr>
              <a:t> </a:t>
            </a:r>
            <a:r>
              <a:rPr lang="it-IT" dirty="0" err="1">
                <a:ea typeface="Calibri"/>
                <a:cs typeface="Calibri"/>
              </a:rPr>
              <a:t>available</a:t>
            </a:r>
            <a:r>
              <a:rPr lang="it-IT" dirty="0">
                <a:ea typeface="Calibri"/>
                <a:cs typeface="Calibri"/>
              </a:rPr>
              <a:t>; and </a:t>
            </a:r>
          </a:p>
          <a:p>
            <a:pPr marL="0" indent="0" algn="just">
              <a:buNone/>
            </a:pPr>
            <a:r>
              <a:rPr lang="it-IT" dirty="0">
                <a:ea typeface="Calibri"/>
                <a:cs typeface="Calibri"/>
              </a:rPr>
              <a:t>(c) The public </a:t>
            </a:r>
            <a:r>
              <a:rPr lang="it-IT" err="1">
                <a:ea typeface="Calibri"/>
                <a:cs typeface="Calibri"/>
              </a:rPr>
              <a:t>should</a:t>
            </a:r>
            <a:r>
              <a:rPr lang="it-IT" dirty="0">
                <a:ea typeface="Calibri"/>
                <a:cs typeface="Calibri"/>
              </a:rPr>
              <a:t> be </a:t>
            </a:r>
            <a:r>
              <a:rPr lang="it-IT" err="1">
                <a:ea typeface="Calibri"/>
                <a:cs typeface="Calibri"/>
              </a:rPr>
              <a:t>given</a:t>
            </a:r>
            <a:r>
              <a:rPr lang="it-IT" dirty="0">
                <a:ea typeface="Calibri"/>
                <a:cs typeface="Calibri"/>
              </a:rPr>
              <a:t> the </a:t>
            </a:r>
            <a:r>
              <a:rPr lang="it-IT" err="1">
                <a:ea typeface="Calibri"/>
                <a:cs typeface="Calibri"/>
              </a:rPr>
              <a:t>opportunity</a:t>
            </a:r>
            <a:r>
              <a:rPr lang="it-IT" dirty="0">
                <a:ea typeface="Calibri"/>
                <a:cs typeface="Calibri"/>
              </a:rPr>
              <a:t> to </a:t>
            </a:r>
            <a:r>
              <a:rPr lang="it-IT" b="1" err="1">
                <a:ea typeface="Calibri"/>
                <a:cs typeface="Calibri"/>
              </a:rPr>
              <a:t>comment</a:t>
            </a:r>
            <a:r>
              <a:rPr lang="it-IT" dirty="0">
                <a:ea typeface="Calibri"/>
                <a:cs typeface="Calibri"/>
              </a:rPr>
              <a:t>, </a:t>
            </a:r>
            <a:r>
              <a:rPr lang="it-IT" err="1">
                <a:ea typeface="Calibri"/>
                <a:cs typeface="Calibri"/>
              </a:rPr>
              <a:t>directly</a:t>
            </a:r>
            <a:r>
              <a:rPr lang="it-IT" dirty="0">
                <a:ea typeface="Calibri"/>
                <a:cs typeface="Calibri"/>
              </a:rPr>
              <a:t> or </a:t>
            </a:r>
            <a:r>
              <a:rPr lang="it-IT" err="1">
                <a:ea typeface="Calibri"/>
                <a:cs typeface="Calibri"/>
              </a:rPr>
              <a:t>through</a:t>
            </a:r>
            <a:r>
              <a:rPr lang="it-IT" dirty="0">
                <a:ea typeface="Calibri"/>
                <a:cs typeface="Calibri"/>
              </a:rPr>
              <a:t> </a:t>
            </a:r>
            <a:r>
              <a:rPr lang="it-IT" err="1">
                <a:ea typeface="Calibri"/>
                <a:cs typeface="Calibri"/>
              </a:rPr>
              <a:t>representative</a:t>
            </a:r>
            <a:r>
              <a:rPr lang="it-IT" dirty="0">
                <a:ea typeface="Calibri"/>
                <a:cs typeface="Calibri"/>
              </a:rPr>
              <a:t> consultative bodies. </a:t>
            </a:r>
            <a:endParaRPr lang="it-IT">
              <a:ea typeface="Calibri"/>
              <a:cs typeface="Calibri"/>
            </a:endParaRPr>
          </a:p>
          <a:p>
            <a:pPr marL="0" indent="0" algn="just">
              <a:buNone/>
            </a:pPr>
            <a:r>
              <a:rPr lang="it-IT" b="1">
                <a:ea typeface="Calibri"/>
                <a:cs typeface="Calibri"/>
              </a:rPr>
              <a:t>The </a:t>
            </a:r>
            <a:r>
              <a:rPr lang="it-IT" b="1" err="1">
                <a:ea typeface="Calibri"/>
                <a:cs typeface="Calibri"/>
              </a:rPr>
              <a:t>result</a:t>
            </a:r>
            <a:r>
              <a:rPr lang="it-IT" b="1" dirty="0">
                <a:ea typeface="Calibri"/>
                <a:cs typeface="Calibri"/>
              </a:rPr>
              <a:t> of the public </a:t>
            </a:r>
            <a:r>
              <a:rPr lang="it-IT" b="1" err="1">
                <a:ea typeface="Calibri"/>
                <a:cs typeface="Calibri"/>
              </a:rPr>
              <a:t>participation</a:t>
            </a:r>
            <a:r>
              <a:rPr lang="it-IT" b="1" dirty="0">
                <a:ea typeface="Calibri"/>
                <a:cs typeface="Calibri"/>
              </a:rPr>
              <a:t> </a:t>
            </a:r>
            <a:r>
              <a:rPr lang="it-IT" b="1" err="1">
                <a:ea typeface="Calibri"/>
                <a:cs typeface="Calibri"/>
              </a:rPr>
              <a:t>shall</a:t>
            </a:r>
            <a:r>
              <a:rPr lang="it-IT" b="1" dirty="0">
                <a:ea typeface="Calibri"/>
                <a:cs typeface="Calibri"/>
              </a:rPr>
              <a:t> be </a:t>
            </a:r>
            <a:r>
              <a:rPr lang="it-IT" b="1" err="1">
                <a:ea typeface="Calibri"/>
                <a:cs typeface="Calibri"/>
              </a:rPr>
              <a:t>taken</a:t>
            </a:r>
            <a:r>
              <a:rPr lang="it-IT" b="1" dirty="0">
                <a:ea typeface="Calibri"/>
                <a:cs typeface="Calibri"/>
              </a:rPr>
              <a:t> </a:t>
            </a:r>
            <a:r>
              <a:rPr lang="it-IT" b="1" err="1">
                <a:ea typeface="Calibri"/>
                <a:cs typeface="Calibri"/>
              </a:rPr>
              <a:t>into</a:t>
            </a:r>
            <a:r>
              <a:rPr lang="it-IT" b="1" dirty="0">
                <a:ea typeface="Calibri"/>
                <a:cs typeface="Calibri"/>
              </a:rPr>
              <a:t> account </a:t>
            </a:r>
            <a:r>
              <a:rPr lang="it-IT" b="1" err="1">
                <a:ea typeface="Calibri"/>
                <a:cs typeface="Calibri"/>
              </a:rPr>
              <a:t>as</a:t>
            </a:r>
            <a:r>
              <a:rPr lang="it-IT" b="1" dirty="0">
                <a:ea typeface="Calibri"/>
                <a:cs typeface="Calibri"/>
              </a:rPr>
              <a:t> far </a:t>
            </a:r>
            <a:r>
              <a:rPr lang="it-IT" b="1" err="1">
                <a:ea typeface="Calibri"/>
                <a:cs typeface="Calibri"/>
              </a:rPr>
              <a:t>as</a:t>
            </a:r>
            <a:r>
              <a:rPr lang="it-IT" b="1" dirty="0">
                <a:ea typeface="Calibri"/>
                <a:cs typeface="Calibri"/>
              </a:rPr>
              <a:t> </a:t>
            </a:r>
            <a:r>
              <a:rPr lang="it-IT" b="1" err="1">
                <a:ea typeface="Calibri"/>
                <a:cs typeface="Calibri"/>
              </a:rPr>
              <a:t>possible</a:t>
            </a:r>
            <a:r>
              <a:rPr lang="it-IT" b="1" dirty="0">
                <a:ea typeface="Calibri"/>
                <a:cs typeface="Calibri"/>
              </a:rPr>
              <a:t>. </a:t>
            </a:r>
          </a:p>
        </p:txBody>
      </p:sp>
    </p:spTree>
    <p:extLst>
      <p:ext uri="{BB962C8B-B14F-4D97-AF65-F5344CB8AC3E}">
        <p14:creationId xmlns:p14="http://schemas.microsoft.com/office/powerpoint/2010/main" val="1244238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7274D86C-6D07-4519-1924-BA1FA942B581}"/>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25D2A5F-21BA-063D-B43A-4340D170367D}"/>
              </a:ext>
            </a:extLst>
          </p:cNvPr>
          <p:cNvSpPr>
            <a:spLocks noGrp="1"/>
          </p:cNvSpPr>
          <p:nvPr>
            <p:ph type="title"/>
          </p:nvPr>
        </p:nvSpPr>
        <p:spPr>
          <a:xfrm>
            <a:off x="7531610" y="365125"/>
            <a:ext cx="3822189" cy="1899912"/>
          </a:xfrm>
        </p:spPr>
        <p:txBody>
          <a:bodyPr>
            <a:normAutofit/>
          </a:bodyPr>
          <a:lstStyle/>
          <a:p>
            <a:r>
              <a:rPr lang="it-IT" sz="4000">
                <a:ea typeface="Calibri Light"/>
                <a:cs typeface="Calibri Light"/>
              </a:rPr>
              <a:t>Article 9 ACCESS TO JUSTICE</a:t>
            </a:r>
            <a:endParaRPr lang="it-IT" sz="4000"/>
          </a:p>
        </p:txBody>
      </p:sp>
      <p:sp>
        <p:nvSpPr>
          <p:cNvPr id="3" name="Segnaposto contenuto 2">
            <a:extLst>
              <a:ext uri="{FF2B5EF4-FFF2-40B4-BE49-F238E27FC236}">
                <a16:creationId xmlns:a16="http://schemas.microsoft.com/office/drawing/2014/main" id="{53A4C7A1-F064-1378-1ADF-932B70634317}"/>
              </a:ext>
            </a:extLst>
          </p:cNvPr>
          <p:cNvSpPr>
            <a:spLocks noGrp="1"/>
          </p:cNvSpPr>
          <p:nvPr>
            <p:ph idx="1"/>
          </p:nvPr>
        </p:nvSpPr>
        <p:spPr>
          <a:xfrm>
            <a:off x="6634573" y="2434201"/>
            <a:ext cx="4719226" cy="3742762"/>
          </a:xfrm>
        </p:spPr>
        <p:txBody>
          <a:bodyPr vert="horz" lIns="91440" tIns="45720" rIns="91440" bIns="45720" rtlCol="0" anchor="t">
            <a:normAutofit/>
          </a:bodyPr>
          <a:lstStyle/>
          <a:p>
            <a:pPr marL="0" indent="0" algn="just">
              <a:buNone/>
            </a:pPr>
            <a:r>
              <a:rPr lang="it-IT" dirty="0">
                <a:ea typeface="Calibri"/>
                <a:cs typeface="Calibri"/>
              </a:rPr>
              <a:t>Access to </a:t>
            </a:r>
            <a:r>
              <a:rPr lang="it-IT" dirty="0" err="1">
                <a:ea typeface="Calibri"/>
                <a:cs typeface="Calibri"/>
              </a:rPr>
              <a:t>justice</a:t>
            </a:r>
            <a:r>
              <a:rPr lang="it-IT" dirty="0">
                <a:ea typeface="Calibri"/>
                <a:cs typeface="Calibri"/>
              </a:rPr>
              <a:t> </a:t>
            </a:r>
            <a:r>
              <a:rPr lang="it-IT" dirty="0" err="1">
                <a:ea typeface="Calibri"/>
                <a:cs typeface="Calibri"/>
              </a:rPr>
              <a:t>refers</a:t>
            </a:r>
            <a:r>
              <a:rPr lang="it-IT" dirty="0">
                <a:ea typeface="Calibri"/>
                <a:cs typeface="Calibri"/>
              </a:rPr>
              <a:t> to the </a:t>
            </a:r>
            <a:r>
              <a:rPr lang="it-IT" dirty="0" err="1">
                <a:ea typeface="Calibri"/>
                <a:cs typeface="Calibri"/>
              </a:rPr>
              <a:t>public’s</a:t>
            </a:r>
            <a:r>
              <a:rPr lang="it-IT" dirty="0">
                <a:ea typeface="Calibri"/>
                <a:cs typeface="Calibri"/>
              </a:rPr>
              <a:t> </a:t>
            </a:r>
            <a:r>
              <a:rPr lang="it-IT" dirty="0" err="1">
                <a:ea typeface="Calibri"/>
                <a:cs typeface="Calibri"/>
              </a:rPr>
              <a:t>right</a:t>
            </a:r>
            <a:r>
              <a:rPr lang="it-IT" dirty="0">
                <a:ea typeface="Calibri"/>
                <a:cs typeface="Calibri"/>
              </a:rPr>
              <a:t> t</a:t>
            </a:r>
            <a:r>
              <a:rPr lang="it-IT" b="1" dirty="0">
                <a:ea typeface="Calibri"/>
                <a:cs typeface="Calibri"/>
              </a:rPr>
              <a:t>o review by a court or </a:t>
            </a:r>
            <a:r>
              <a:rPr lang="it-IT" b="1" dirty="0" err="1">
                <a:ea typeface="Calibri"/>
                <a:cs typeface="Calibri"/>
              </a:rPr>
              <a:t>another</a:t>
            </a:r>
            <a:r>
              <a:rPr lang="it-IT" b="1" dirty="0">
                <a:ea typeface="Calibri"/>
                <a:cs typeface="Calibri"/>
              </a:rPr>
              <a:t> </a:t>
            </a:r>
            <a:r>
              <a:rPr lang="it-IT" b="1" dirty="0" err="1">
                <a:ea typeface="Calibri"/>
                <a:cs typeface="Calibri"/>
              </a:rPr>
              <a:t>independent</a:t>
            </a:r>
            <a:r>
              <a:rPr lang="it-IT" b="1" dirty="0">
                <a:ea typeface="Calibri"/>
                <a:cs typeface="Calibri"/>
              </a:rPr>
              <a:t> body</a:t>
            </a:r>
            <a:r>
              <a:rPr lang="it-IT" dirty="0">
                <a:ea typeface="Calibri"/>
                <a:cs typeface="Calibri"/>
              </a:rPr>
              <a:t> to </a:t>
            </a:r>
            <a:r>
              <a:rPr lang="it-IT" dirty="0" err="1">
                <a:ea typeface="Calibri"/>
                <a:cs typeface="Calibri"/>
              </a:rPr>
              <a:t>ensure</a:t>
            </a:r>
            <a:r>
              <a:rPr lang="it-IT" dirty="0">
                <a:ea typeface="Calibri"/>
                <a:cs typeface="Calibri"/>
              </a:rPr>
              <a:t> </a:t>
            </a:r>
            <a:r>
              <a:rPr lang="it-IT" dirty="0" err="1">
                <a:ea typeface="Calibri"/>
                <a:cs typeface="Calibri"/>
              </a:rPr>
              <a:t>that</a:t>
            </a:r>
            <a:r>
              <a:rPr lang="it-IT" dirty="0">
                <a:ea typeface="Calibri"/>
                <a:cs typeface="Calibri"/>
              </a:rPr>
              <a:t> public </a:t>
            </a:r>
            <a:r>
              <a:rPr lang="it-IT" dirty="0" err="1">
                <a:ea typeface="Calibri"/>
                <a:cs typeface="Calibri"/>
              </a:rPr>
              <a:t>authorities</a:t>
            </a:r>
            <a:r>
              <a:rPr lang="it-IT" dirty="0">
                <a:ea typeface="Calibri"/>
                <a:cs typeface="Calibri"/>
              </a:rPr>
              <a:t> </a:t>
            </a:r>
            <a:r>
              <a:rPr lang="it-IT" dirty="0" err="1">
                <a:ea typeface="Calibri"/>
                <a:cs typeface="Calibri"/>
              </a:rPr>
              <a:t>respect</a:t>
            </a:r>
            <a:r>
              <a:rPr lang="it-IT" dirty="0">
                <a:ea typeface="Calibri"/>
                <a:cs typeface="Calibri"/>
              </a:rPr>
              <a:t> the </a:t>
            </a:r>
            <a:r>
              <a:rPr lang="it-IT" dirty="0" err="1">
                <a:ea typeface="Calibri"/>
                <a:cs typeface="Calibri"/>
              </a:rPr>
              <a:t>rights</a:t>
            </a:r>
            <a:r>
              <a:rPr lang="it-IT" dirty="0">
                <a:ea typeface="Calibri"/>
                <a:cs typeface="Calibri"/>
              </a:rPr>
              <a:t> to access to information and public </a:t>
            </a:r>
            <a:r>
              <a:rPr lang="it-IT" dirty="0" err="1">
                <a:ea typeface="Calibri"/>
                <a:cs typeface="Calibri"/>
              </a:rPr>
              <a:t>participation</a:t>
            </a:r>
            <a:r>
              <a:rPr lang="it-IT" dirty="0">
                <a:ea typeface="Calibri"/>
                <a:cs typeface="Calibri"/>
              </a:rPr>
              <a:t>, and </a:t>
            </a:r>
            <a:r>
              <a:rPr lang="it-IT" dirty="0" err="1">
                <a:ea typeface="Calibri"/>
                <a:cs typeface="Calibri"/>
              </a:rPr>
              <a:t>environmental</a:t>
            </a:r>
            <a:r>
              <a:rPr lang="it-IT" dirty="0">
                <a:ea typeface="Calibri"/>
                <a:cs typeface="Calibri"/>
              </a:rPr>
              <a:t> </a:t>
            </a:r>
            <a:r>
              <a:rPr lang="it-IT" dirty="0" err="1">
                <a:ea typeface="Calibri"/>
                <a:cs typeface="Calibri"/>
              </a:rPr>
              <a:t>law</a:t>
            </a:r>
            <a:r>
              <a:rPr lang="it-IT" dirty="0">
                <a:ea typeface="Calibri"/>
                <a:cs typeface="Calibri"/>
              </a:rPr>
              <a:t> in general.</a:t>
            </a:r>
          </a:p>
        </p:txBody>
      </p:sp>
    </p:spTree>
    <p:extLst>
      <p:ext uri="{BB962C8B-B14F-4D97-AF65-F5344CB8AC3E}">
        <p14:creationId xmlns:p14="http://schemas.microsoft.com/office/powerpoint/2010/main" val="2090834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D92D6-5543-C58F-859F-92D3E6D7DA3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0CC19A-C2DF-2777-8ABD-6FD541666279}"/>
              </a:ext>
            </a:extLst>
          </p:cNvPr>
          <p:cNvSpPr>
            <a:spLocks noGrp="1"/>
          </p:cNvSpPr>
          <p:nvPr>
            <p:ph type="title"/>
          </p:nvPr>
        </p:nvSpPr>
        <p:spPr>
          <a:xfrm>
            <a:off x="5297762" y="329184"/>
            <a:ext cx="6251110" cy="1783080"/>
          </a:xfrm>
        </p:spPr>
        <p:txBody>
          <a:bodyPr anchor="b">
            <a:normAutofit/>
          </a:bodyPr>
          <a:lstStyle/>
          <a:p>
            <a:r>
              <a:rPr lang="it-IT" sz="5400">
                <a:ea typeface="Calibri Light"/>
                <a:cs typeface="Calibri Light"/>
              </a:rPr>
              <a:t>Article 9 ACCESS TO JUSTICE</a:t>
            </a:r>
            <a:endParaRPr lang="it-IT" sz="5400"/>
          </a:p>
        </p:txBody>
      </p:sp>
      <p:pic>
        <p:nvPicPr>
          <p:cNvPr id="5" name="Picture 4" descr="Front steps and columns of a majestic city building">
            <a:extLst>
              <a:ext uri="{FF2B5EF4-FFF2-40B4-BE49-F238E27FC236}">
                <a16:creationId xmlns:a16="http://schemas.microsoft.com/office/drawing/2014/main" id="{2D099332-C5B6-4441-E2A3-52395E41444A}"/>
              </a:ext>
            </a:extLst>
          </p:cNvPr>
          <p:cNvPicPr>
            <a:picLocks noChangeAspect="1"/>
          </p:cNvPicPr>
          <p:nvPr/>
        </p:nvPicPr>
        <p:blipFill rotWithShape="1">
          <a:blip r:embed="rId2"/>
          <a:srcRect l="33412" r="2132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4448CA7-3839-8505-3542-5C6A244E6EF2}"/>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lgn="just">
              <a:buNone/>
            </a:pPr>
            <a:r>
              <a:rPr lang="it-IT" sz="2200" err="1">
                <a:ea typeface="Calibri"/>
                <a:cs typeface="Calibri"/>
              </a:rPr>
              <a:t>Each</a:t>
            </a:r>
            <a:r>
              <a:rPr lang="it-IT" sz="2200" dirty="0">
                <a:ea typeface="Calibri"/>
                <a:cs typeface="Calibri"/>
              </a:rPr>
              <a:t> Party </a:t>
            </a:r>
            <a:r>
              <a:rPr lang="it-IT" sz="2200" err="1">
                <a:ea typeface="Calibri"/>
                <a:cs typeface="Calibri"/>
              </a:rPr>
              <a:t>shall</a:t>
            </a:r>
            <a:r>
              <a:rPr lang="it-IT" sz="2200" dirty="0">
                <a:ea typeface="Calibri"/>
                <a:cs typeface="Calibri"/>
              </a:rPr>
              <a:t>, </a:t>
            </a:r>
            <a:r>
              <a:rPr lang="it-IT" sz="2200" err="1">
                <a:ea typeface="Calibri"/>
                <a:cs typeface="Calibri"/>
              </a:rPr>
              <a:t>within</a:t>
            </a:r>
            <a:r>
              <a:rPr lang="it-IT" sz="2200" dirty="0">
                <a:ea typeface="Calibri"/>
                <a:cs typeface="Calibri"/>
              </a:rPr>
              <a:t> the framework of </a:t>
            </a:r>
            <a:r>
              <a:rPr lang="it-IT" sz="2200" err="1">
                <a:ea typeface="Calibri"/>
                <a:cs typeface="Calibri"/>
              </a:rPr>
              <a:t>its</a:t>
            </a:r>
            <a:r>
              <a:rPr lang="it-IT" sz="2200" dirty="0">
                <a:ea typeface="Calibri"/>
                <a:cs typeface="Calibri"/>
              </a:rPr>
              <a:t> national </a:t>
            </a:r>
            <a:r>
              <a:rPr lang="it-IT" sz="2200" err="1">
                <a:ea typeface="Calibri"/>
                <a:cs typeface="Calibri"/>
              </a:rPr>
              <a:t>legislation</a:t>
            </a:r>
            <a:r>
              <a:rPr lang="it-IT" sz="2200" dirty="0">
                <a:ea typeface="Calibri"/>
                <a:cs typeface="Calibri"/>
              </a:rPr>
              <a:t>, </a:t>
            </a:r>
            <a:r>
              <a:rPr lang="it-IT" sz="2200" err="1">
                <a:ea typeface="Calibri"/>
                <a:cs typeface="Calibri"/>
              </a:rPr>
              <a:t>ensure</a:t>
            </a:r>
            <a:r>
              <a:rPr lang="it-IT" sz="2200" dirty="0">
                <a:ea typeface="Calibri"/>
                <a:cs typeface="Calibri"/>
              </a:rPr>
              <a:t> </a:t>
            </a:r>
            <a:r>
              <a:rPr lang="it-IT" sz="2200" err="1">
                <a:ea typeface="Calibri"/>
                <a:cs typeface="Calibri"/>
              </a:rPr>
              <a:t>that</a:t>
            </a:r>
            <a:r>
              <a:rPr lang="it-IT" sz="2200" dirty="0">
                <a:ea typeface="Calibri"/>
                <a:cs typeface="Calibri"/>
              </a:rPr>
              <a:t> </a:t>
            </a:r>
            <a:r>
              <a:rPr lang="it-IT" sz="2200" err="1">
                <a:ea typeface="Calibri"/>
                <a:cs typeface="Calibri"/>
              </a:rPr>
              <a:t>any</a:t>
            </a:r>
            <a:r>
              <a:rPr lang="it-IT" sz="2200" dirty="0">
                <a:ea typeface="Calibri"/>
                <a:cs typeface="Calibri"/>
              </a:rPr>
              <a:t> </a:t>
            </a:r>
            <a:r>
              <a:rPr lang="it-IT" sz="2200" err="1">
                <a:ea typeface="Calibri"/>
                <a:cs typeface="Calibri"/>
              </a:rPr>
              <a:t>person</a:t>
            </a:r>
            <a:r>
              <a:rPr lang="it-IT" sz="2200" dirty="0">
                <a:ea typeface="Calibri"/>
                <a:cs typeface="Calibri"/>
              </a:rPr>
              <a:t> </a:t>
            </a:r>
            <a:r>
              <a:rPr lang="it-IT" sz="2200" err="1">
                <a:ea typeface="Calibri"/>
                <a:cs typeface="Calibri"/>
              </a:rPr>
              <a:t>who</a:t>
            </a:r>
            <a:r>
              <a:rPr lang="it-IT" sz="2200" dirty="0">
                <a:ea typeface="Calibri"/>
                <a:cs typeface="Calibri"/>
              </a:rPr>
              <a:t> </a:t>
            </a:r>
            <a:r>
              <a:rPr lang="it-IT" sz="2200" err="1">
                <a:ea typeface="Calibri"/>
                <a:cs typeface="Calibri"/>
              </a:rPr>
              <a:t>considers</a:t>
            </a:r>
            <a:r>
              <a:rPr lang="it-IT" sz="2200" dirty="0">
                <a:ea typeface="Calibri"/>
                <a:cs typeface="Calibri"/>
              </a:rPr>
              <a:t> </a:t>
            </a:r>
            <a:r>
              <a:rPr lang="it-IT" sz="2200" err="1">
                <a:ea typeface="Calibri"/>
                <a:cs typeface="Calibri"/>
              </a:rPr>
              <a:t>that</a:t>
            </a:r>
            <a:r>
              <a:rPr lang="it-IT" sz="2200" dirty="0">
                <a:ea typeface="Calibri"/>
                <a:cs typeface="Calibri"/>
              </a:rPr>
              <a:t> </a:t>
            </a:r>
            <a:r>
              <a:rPr lang="it-IT" sz="2200" err="1">
                <a:ea typeface="Calibri"/>
                <a:cs typeface="Calibri"/>
              </a:rPr>
              <a:t>his</a:t>
            </a:r>
            <a:r>
              <a:rPr lang="it-IT" sz="2200" dirty="0">
                <a:ea typeface="Calibri"/>
                <a:cs typeface="Calibri"/>
              </a:rPr>
              <a:t> or </a:t>
            </a:r>
            <a:r>
              <a:rPr lang="it-IT" sz="2200" err="1">
                <a:ea typeface="Calibri"/>
                <a:cs typeface="Calibri"/>
              </a:rPr>
              <a:t>her</a:t>
            </a:r>
            <a:r>
              <a:rPr lang="it-IT" sz="2200" dirty="0">
                <a:ea typeface="Calibri"/>
                <a:cs typeface="Calibri"/>
              </a:rPr>
              <a:t> </a:t>
            </a:r>
            <a:r>
              <a:rPr lang="it-IT" sz="2200" err="1">
                <a:ea typeface="Calibri"/>
                <a:cs typeface="Calibri"/>
              </a:rPr>
              <a:t>request</a:t>
            </a:r>
            <a:r>
              <a:rPr lang="it-IT" sz="2200" dirty="0">
                <a:ea typeface="Calibri"/>
                <a:cs typeface="Calibri"/>
              </a:rPr>
              <a:t> for information under </a:t>
            </a:r>
            <a:r>
              <a:rPr lang="it-IT" sz="2200" err="1">
                <a:ea typeface="Calibri"/>
                <a:cs typeface="Calibri"/>
              </a:rPr>
              <a:t>article</a:t>
            </a:r>
            <a:r>
              <a:rPr lang="it-IT" sz="2200" dirty="0">
                <a:ea typeface="Calibri"/>
                <a:cs typeface="Calibri"/>
              </a:rPr>
              <a:t> 4 </a:t>
            </a:r>
            <a:r>
              <a:rPr lang="it-IT" sz="2200" err="1">
                <a:ea typeface="Calibri"/>
                <a:cs typeface="Calibri"/>
              </a:rPr>
              <a:t>has</a:t>
            </a:r>
            <a:r>
              <a:rPr lang="it-IT" sz="2200" dirty="0">
                <a:ea typeface="Calibri"/>
                <a:cs typeface="Calibri"/>
              </a:rPr>
              <a:t> </a:t>
            </a:r>
            <a:r>
              <a:rPr lang="it-IT" sz="2200" err="1">
                <a:ea typeface="Calibri"/>
                <a:cs typeface="Calibri"/>
              </a:rPr>
              <a:t>been</a:t>
            </a:r>
            <a:r>
              <a:rPr lang="it-IT" sz="2200" dirty="0">
                <a:ea typeface="Calibri"/>
                <a:cs typeface="Calibri"/>
              </a:rPr>
              <a:t> </a:t>
            </a:r>
            <a:r>
              <a:rPr lang="it-IT" sz="2200" err="1">
                <a:ea typeface="Calibri"/>
                <a:cs typeface="Calibri"/>
              </a:rPr>
              <a:t>ignored</a:t>
            </a:r>
            <a:r>
              <a:rPr lang="it-IT" sz="2200" dirty="0">
                <a:ea typeface="Calibri"/>
                <a:cs typeface="Calibri"/>
              </a:rPr>
              <a:t>, </a:t>
            </a:r>
            <a:r>
              <a:rPr lang="it-IT" sz="2200" err="1">
                <a:ea typeface="Calibri"/>
                <a:cs typeface="Calibri"/>
              </a:rPr>
              <a:t>wrongfully</a:t>
            </a:r>
            <a:r>
              <a:rPr lang="it-IT" sz="2200" dirty="0">
                <a:ea typeface="Calibri"/>
                <a:cs typeface="Calibri"/>
              </a:rPr>
              <a:t> </a:t>
            </a:r>
            <a:r>
              <a:rPr lang="it-IT" sz="2200" err="1">
                <a:ea typeface="Calibri"/>
                <a:cs typeface="Calibri"/>
              </a:rPr>
              <a:t>refused</a:t>
            </a:r>
            <a:r>
              <a:rPr lang="it-IT" sz="2200" dirty="0">
                <a:ea typeface="Calibri"/>
                <a:cs typeface="Calibri"/>
              </a:rPr>
              <a:t>, </a:t>
            </a:r>
            <a:r>
              <a:rPr lang="it-IT" sz="2200" err="1">
                <a:ea typeface="Calibri"/>
                <a:cs typeface="Calibri"/>
              </a:rPr>
              <a:t>whether</a:t>
            </a:r>
            <a:r>
              <a:rPr lang="it-IT" sz="2200" dirty="0">
                <a:ea typeface="Calibri"/>
                <a:cs typeface="Calibri"/>
              </a:rPr>
              <a:t> in part or in full, </a:t>
            </a:r>
            <a:r>
              <a:rPr lang="it-IT" sz="2200" err="1">
                <a:ea typeface="Calibri"/>
                <a:cs typeface="Calibri"/>
              </a:rPr>
              <a:t>inadequately</a:t>
            </a:r>
            <a:r>
              <a:rPr lang="it-IT" sz="2200" dirty="0">
                <a:ea typeface="Calibri"/>
                <a:cs typeface="Calibri"/>
              </a:rPr>
              <a:t> </a:t>
            </a:r>
            <a:r>
              <a:rPr lang="it-IT" sz="2200" err="1">
                <a:ea typeface="Calibri"/>
                <a:cs typeface="Calibri"/>
              </a:rPr>
              <a:t>answered</a:t>
            </a:r>
            <a:r>
              <a:rPr lang="it-IT" sz="2200" dirty="0">
                <a:ea typeface="Calibri"/>
                <a:cs typeface="Calibri"/>
              </a:rPr>
              <a:t>, or </a:t>
            </a:r>
            <a:r>
              <a:rPr lang="it-IT" sz="2200" err="1">
                <a:ea typeface="Calibri"/>
                <a:cs typeface="Calibri"/>
              </a:rPr>
              <a:t>otherwise</a:t>
            </a:r>
            <a:r>
              <a:rPr lang="it-IT" sz="2200" dirty="0">
                <a:ea typeface="Calibri"/>
                <a:cs typeface="Calibri"/>
              </a:rPr>
              <a:t> </a:t>
            </a:r>
            <a:r>
              <a:rPr lang="it-IT" sz="2200" err="1">
                <a:ea typeface="Calibri"/>
                <a:cs typeface="Calibri"/>
              </a:rPr>
              <a:t>not</a:t>
            </a:r>
            <a:r>
              <a:rPr lang="it-IT" sz="2200" dirty="0">
                <a:ea typeface="Calibri"/>
                <a:cs typeface="Calibri"/>
              </a:rPr>
              <a:t> </a:t>
            </a:r>
            <a:r>
              <a:rPr lang="it-IT" sz="2200" err="1">
                <a:ea typeface="Calibri"/>
                <a:cs typeface="Calibri"/>
              </a:rPr>
              <a:t>dealt</a:t>
            </a:r>
            <a:r>
              <a:rPr lang="it-IT" sz="2200" dirty="0">
                <a:ea typeface="Calibri"/>
                <a:cs typeface="Calibri"/>
              </a:rPr>
              <a:t> with in </a:t>
            </a:r>
            <a:r>
              <a:rPr lang="it-IT" sz="2200" err="1">
                <a:ea typeface="Calibri"/>
                <a:cs typeface="Calibri"/>
              </a:rPr>
              <a:t>accordance</a:t>
            </a:r>
            <a:r>
              <a:rPr lang="it-IT" sz="2200" dirty="0">
                <a:ea typeface="Calibri"/>
                <a:cs typeface="Calibri"/>
              </a:rPr>
              <a:t> with the </a:t>
            </a:r>
            <a:r>
              <a:rPr lang="it-IT" sz="2200" err="1">
                <a:ea typeface="Calibri"/>
                <a:cs typeface="Calibri"/>
              </a:rPr>
              <a:t>provisions</a:t>
            </a:r>
            <a:r>
              <a:rPr lang="it-IT" sz="2200" dirty="0">
                <a:ea typeface="Calibri"/>
                <a:cs typeface="Calibri"/>
              </a:rPr>
              <a:t> of </a:t>
            </a:r>
            <a:r>
              <a:rPr lang="it-IT" sz="2200" err="1">
                <a:ea typeface="Calibri"/>
                <a:cs typeface="Calibri"/>
              </a:rPr>
              <a:t>that</a:t>
            </a:r>
            <a:r>
              <a:rPr lang="it-IT" sz="2200" dirty="0">
                <a:ea typeface="Calibri"/>
                <a:cs typeface="Calibri"/>
              </a:rPr>
              <a:t> </a:t>
            </a:r>
            <a:r>
              <a:rPr lang="it-IT" sz="2200" err="1">
                <a:ea typeface="Calibri"/>
                <a:cs typeface="Calibri"/>
              </a:rPr>
              <a:t>article</a:t>
            </a:r>
            <a:r>
              <a:rPr lang="it-IT" sz="2200" dirty="0">
                <a:ea typeface="Calibri"/>
                <a:cs typeface="Calibri"/>
              </a:rPr>
              <a:t>, </a:t>
            </a:r>
            <a:r>
              <a:rPr lang="it-IT" sz="2200" b="1" err="1">
                <a:ea typeface="Calibri"/>
                <a:cs typeface="Calibri"/>
              </a:rPr>
              <a:t>has</a:t>
            </a:r>
            <a:r>
              <a:rPr lang="it-IT" sz="2200" b="1" dirty="0">
                <a:ea typeface="Calibri"/>
                <a:cs typeface="Calibri"/>
              </a:rPr>
              <a:t> access to a review procedure </a:t>
            </a:r>
            <a:r>
              <a:rPr lang="it-IT" sz="2200" b="1" err="1">
                <a:ea typeface="Calibri"/>
                <a:cs typeface="Calibri"/>
              </a:rPr>
              <a:t>before</a:t>
            </a:r>
            <a:r>
              <a:rPr lang="it-IT" sz="2200" b="1" dirty="0">
                <a:ea typeface="Calibri"/>
                <a:cs typeface="Calibri"/>
              </a:rPr>
              <a:t> a court of </a:t>
            </a:r>
            <a:r>
              <a:rPr lang="it-IT" sz="2200" b="1" err="1">
                <a:ea typeface="Calibri"/>
                <a:cs typeface="Calibri"/>
              </a:rPr>
              <a:t>law</a:t>
            </a:r>
            <a:r>
              <a:rPr lang="it-IT" sz="2200" b="1" dirty="0">
                <a:ea typeface="Calibri"/>
                <a:cs typeface="Calibri"/>
              </a:rPr>
              <a:t> or </a:t>
            </a:r>
            <a:r>
              <a:rPr lang="it-IT" sz="2200" b="1" err="1">
                <a:ea typeface="Calibri"/>
                <a:cs typeface="Calibri"/>
              </a:rPr>
              <a:t>another</a:t>
            </a:r>
            <a:r>
              <a:rPr lang="it-IT" sz="2200" b="1" dirty="0">
                <a:ea typeface="Calibri"/>
                <a:cs typeface="Calibri"/>
              </a:rPr>
              <a:t> </a:t>
            </a:r>
            <a:r>
              <a:rPr lang="it-IT" sz="2200" b="1" err="1">
                <a:ea typeface="Calibri"/>
                <a:cs typeface="Calibri"/>
              </a:rPr>
              <a:t>independent</a:t>
            </a:r>
            <a:r>
              <a:rPr lang="it-IT" sz="2200" b="1" dirty="0">
                <a:ea typeface="Calibri"/>
                <a:cs typeface="Calibri"/>
              </a:rPr>
              <a:t> and </a:t>
            </a:r>
            <a:r>
              <a:rPr lang="it-IT" sz="2200" b="1" err="1">
                <a:ea typeface="Calibri"/>
                <a:cs typeface="Calibri"/>
              </a:rPr>
              <a:t>impartial</a:t>
            </a:r>
            <a:r>
              <a:rPr lang="it-IT" sz="2200" b="1" dirty="0">
                <a:ea typeface="Calibri"/>
                <a:cs typeface="Calibri"/>
              </a:rPr>
              <a:t> body </a:t>
            </a:r>
            <a:r>
              <a:rPr lang="it-IT" sz="2200" b="1" err="1">
                <a:ea typeface="Calibri"/>
                <a:cs typeface="Calibri"/>
              </a:rPr>
              <a:t>established</a:t>
            </a:r>
            <a:r>
              <a:rPr lang="it-IT" sz="2200" b="1" dirty="0">
                <a:ea typeface="Calibri"/>
                <a:cs typeface="Calibri"/>
              </a:rPr>
              <a:t> by </a:t>
            </a:r>
            <a:r>
              <a:rPr lang="it-IT" sz="2200" b="1" err="1">
                <a:ea typeface="Calibri"/>
                <a:cs typeface="Calibri"/>
              </a:rPr>
              <a:t>law</a:t>
            </a:r>
            <a:r>
              <a:rPr lang="it-IT" sz="2200" b="1" dirty="0">
                <a:ea typeface="Calibri"/>
                <a:cs typeface="Calibri"/>
              </a:rPr>
              <a:t>.</a:t>
            </a:r>
            <a:endParaRPr lang="it-IT" b="1" dirty="0">
              <a:ea typeface="Calibri"/>
              <a:cs typeface="Calibri"/>
            </a:endParaRPr>
          </a:p>
        </p:txBody>
      </p:sp>
    </p:spTree>
    <p:extLst>
      <p:ext uri="{BB962C8B-B14F-4D97-AF65-F5344CB8AC3E}">
        <p14:creationId xmlns:p14="http://schemas.microsoft.com/office/powerpoint/2010/main" val="4074533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CA4A8F-E88E-0AFD-7204-6B2B12FC97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1F3A4F80-D07D-4DBB-C4C7-20FBE53D00E4}"/>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3D97BD6-91AC-132E-1561-7C184E8F649F}"/>
              </a:ext>
            </a:extLst>
          </p:cNvPr>
          <p:cNvSpPr>
            <a:spLocks noGrp="1"/>
          </p:cNvSpPr>
          <p:nvPr>
            <p:ph type="title"/>
          </p:nvPr>
        </p:nvSpPr>
        <p:spPr>
          <a:xfrm>
            <a:off x="7531610" y="365125"/>
            <a:ext cx="3822189" cy="1899912"/>
          </a:xfrm>
        </p:spPr>
        <p:txBody>
          <a:bodyPr>
            <a:normAutofit/>
          </a:bodyPr>
          <a:lstStyle/>
          <a:p>
            <a:r>
              <a:rPr lang="it-IT" sz="4000">
                <a:ea typeface="Calibri Light"/>
                <a:cs typeface="Calibri Light"/>
              </a:rPr>
              <a:t>Article 9 ACCESS TO JUSTICE</a:t>
            </a:r>
            <a:endParaRPr lang="it-IT" sz="4000"/>
          </a:p>
        </p:txBody>
      </p:sp>
      <p:sp>
        <p:nvSpPr>
          <p:cNvPr id="3" name="Segnaposto contenuto 2">
            <a:extLst>
              <a:ext uri="{FF2B5EF4-FFF2-40B4-BE49-F238E27FC236}">
                <a16:creationId xmlns:a16="http://schemas.microsoft.com/office/drawing/2014/main" id="{AF80C33B-C5FE-02F8-C2AB-7C6C7608F074}"/>
              </a:ext>
            </a:extLst>
          </p:cNvPr>
          <p:cNvSpPr>
            <a:spLocks noGrp="1"/>
          </p:cNvSpPr>
          <p:nvPr>
            <p:ph idx="1"/>
          </p:nvPr>
        </p:nvSpPr>
        <p:spPr>
          <a:xfrm>
            <a:off x="6162219" y="2434201"/>
            <a:ext cx="5191580" cy="3742762"/>
          </a:xfrm>
        </p:spPr>
        <p:txBody>
          <a:bodyPr vert="horz" lIns="91440" tIns="45720" rIns="91440" bIns="45720" rtlCol="0" anchor="t">
            <a:normAutofit/>
          </a:bodyPr>
          <a:lstStyle/>
          <a:p>
            <a:pPr marL="0" indent="0" algn="just">
              <a:buNone/>
            </a:pPr>
            <a:r>
              <a:rPr lang="it-IT" sz="2400" dirty="0">
                <a:ea typeface="Calibri"/>
                <a:cs typeface="Calibri"/>
              </a:rPr>
              <a:t> In the </a:t>
            </a:r>
            <a:r>
              <a:rPr lang="it-IT" sz="2400" err="1">
                <a:ea typeface="Calibri"/>
                <a:cs typeface="Calibri"/>
              </a:rPr>
              <a:t>circumstances</a:t>
            </a:r>
            <a:r>
              <a:rPr lang="it-IT" sz="2400" dirty="0">
                <a:ea typeface="Calibri"/>
                <a:cs typeface="Calibri"/>
              </a:rPr>
              <a:t> </a:t>
            </a:r>
            <a:r>
              <a:rPr lang="it-IT" sz="2400" err="1">
                <a:ea typeface="Calibri"/>
                <a:cs typeface="Calibri"/>
              </a:rPr>
              <a:t>where</a:t>
            </a:r>
            <a:r>
              <a:rPr lang="it-IT" sz="2400" dirty="0">
                <a:ea typeface="Calibri"/>
                <a:cs typeface="Calibri"/>
              </a:rPr>
              <a:t> a Party </a:t>
            </a:r>
            <a:r>
              <a:rPr lang="it-IT" sz="2400" err="1">
                <a:ea typeface="Calibri"/>
                <a:cs typeface="Calibri"/>
              </a:rPr>
              <a:t>provides</a:t>
            </a:r>
            <a:r>
              <a:rPr lang="it-IT" sz="2400" dirty="0">
                <a:ea typeface="Calibri"/>
                <a:cs typeface="Calibri"/>
              </a:rPr>
              <a:t> for </a:t>
            </a:r>
            <a:r>
              <a:rPr lang="it-IT" sz="2400" err="1">
                <a:ea typeface="Calibri"/>
                <a:cs typeface="Calibri"/>
              </a:rPr>
              <a:t>such</a:t>
            </a:r>
            <a:r>
              <a:rPr lang="it-IT" sz="2400" dirty="0">
                <a:ea typeface="Calibri"/>
                <a:cs typeface="Calibri"/>
              </a:rPr>
              <a:t> a review by a court of </a:t>
            </a:r>
            <a:r>
              <a:rPr lang="it-IT" sz="2400" err="1">
                <a:ea typeface="Calibri"/>
                <a:cs typeface="Calibri"/>
              </a:rPr>
              <a:t>law</a:t>
            </a:r>
            <a:r>
              <a:rPr lang="it-IT" sz="2400" dirty="0">
                <a:ea typeface="Calibri"/>
                <a:cs typeface="Calibri"/>
              </a:rPr>
              <a:t>, </a:t>
            </a:r>
            <a:r>
              <a:rPr lang="it-IT" sz="2400" err="1">
                <a:ea typeface="Calibri"/>
                <a:cs typeface="Calibri"/>
              </a:rPr>
              <a:t>it</a:t>
            </a:r>
            <a:r>
              <a:rPr lang="it-IT" sz="2400" dirty="0">
                <a:ea typeface="Calibri"/>
                <a:cs typeface="Calibri"/>
              </a:rPr>
              <a:t> </a:t>
            </a:r>
            <a:r>
              <a:rPr lang="it-IT" sz="2400" err="1">
                <a:ea typeface="Calibri"/>
                <a:cs typeface="Calibri"/>
              </a:rPr>
              <a:t>shall</a:t>
            </a:r>
            <a:r>
              <a:rPr lang="it-IT" sz="2400" dirty="0">
                <a:ea typeface="Calibri"/>
                <a:cs typeface="Calibri"/>
              </a:rPr>
              <a:t> </a:t>
            </a:r>
            <a:r>
              <a:rPr lang="it-IT" sz="2400" err="1">
                <a:ea typeface="Calibri"/>
                <a:cs typeface="Calibri"/>
              </a:rPr>
              <a:t>ensure</a:t>
            </a:r>
            <a:r>
              <a:rPr lang="it-IT" sz="2400" dirty="0">
                <a:ea typeface="Calibri"/>
                <a:cs typeface="Calibri"/>
              </a:rPr>
              <a:t> </a:t>
            </a:r>
            <a:r>
              <a:rPr lang="it-IT" sz="2400" err="1">
                <a:ea typeface="Calibri"/>
                <a:cs typeface="Calibri"/>
              </a:rPr>
              <a:t>that</a:t>
            </a:r>
            <a:r>
              <a:rPr lang="it-IT" sz="2400" dirty="0">
                <a:ea typeface="Calibri"/>
                <a:cs typeface="Calibri"/>
              </a:rPr>
              <a:t> </a:t>
            </a:r>
            <a:r>
              <a:rPr lang="it-IT" sz="2400" err="1">
                <a:ea typeface="Calibri"/>
                <a:cs typeface="Calibri"/>
              </a:rPr>
              <a:t>such</a:t>
            </a:r>
            <a:r>
              <a:rPr lang="it-IT" sz="2400" dirty="0">
                <a:ea typeface="Calibri"/>
                <a:cs typeface="Calibri"/>
              </a:rPr>
              <a:t> a </a:t>
            </a:r>
            <a:r>
              <a:rPr lang="it-IT" sz="2400" err="1">
                <a:ea typeface="Calibri"/>
                <a:cs typeface="Calibri"/>
              </a:rPr>
              <a:t>person</a:t>
            </a:r>
            <a:r>
              <a:rPr lang="it-IT" sz="2400" dirty="0">
                <a:ea typeface="Calibri"/>
                <a:cs typeface="Calibri"/>
              </a:rPr>
              <a:t> </a:t>
            </a:r>
            <a:r>
              <a:rPr lang="it-IT" sz="2400" err="1">
                <a:ea typeface="Calibri"/>
                <a:cs typeface="Calibri"/>
              </a:rPr>
              <a:t>also</a:t>
            </a:r>
            <a:r>
              <a:rPr lang="it-IT" sz="2400" dirty="0">
                <a:ea typeface="Calibri"/>
                <a:cs typeface="Calibri"/>
              </a:rPr>
              <a:t> </a:t>
            </a:r>
            <a:r>
              <a:rPr lang="it-IT" sz="2400" err="1">
                <a:ea typeface="Calibri"/>
                <a:cs typeface="Calibri"/>
              </a:rPr>
              <a:t>has</a:t>
            </a:r>
            <a:r>
              <a:rPr lang="it-IT" sz="2400" dirty="0">
                <a:ea typeface="Calibri"/>
                <a:cs typeface="Calibri"/>
              </a:rPr>
              <a:t> access to an </a:t>
            </a:r>
            <a:r>
              <a:rPr lang="it-IT" sz="2400" b="1" err="1">
                <a:ea typeface="Calibri"/>
                <a:cs typeface="Calibri"/>
              </a:rPr>
              <a:t>expeditious</a:t>
            </a:r>
            <a:r>
              <a:rPr lang="it-IT" sz="2400" dirty="0">
                <a:ea typeface="Calibri"/>
                <a:cs typeface="Calibri"/>
              </a:rPr>
              <a:t> </a:t>
            </a:r>
            <a:r>
              <a:rPr lang="it-IT" sz="2400" b="1" dirty="0">
                <a:ea typeface="Calibri"/>
                <a:cs typeface="Calibri"/>
              </a:rPr>
              <a:t>procedure</a:t>
            </a:r>
            <a:r>
              <a:rPr lang="it-IT" sz="2400" dirty="0">
                <a:ea typeface="Calibri"/>
                <a:cs typeface="Calibri"/>
              </a:rPr>
              <a:t> </a:t>
            </a:r>
            <a:r>
              <a:rPr lang="it-IT" sz="2400" b="1" err="1">
                <a:ea typeface="Calibri"/>
                <a:cs typeface="Calibri"/>
              </a:rPr>
              <a:t>established</a:t>
            </a:r>
            <a:r>
              <a:rPr lang="it-IT" sz="2400" b="1" dirty="0">
                <a:ea typeface="Calibri"/>
                <a:cs typeface="Calibri"/>
              </a:rPr>
              <a:t> by </a:t>
            </a:r>
            <a:r>
              <a:rPr lang="it-IT" sz="2400" b="1" err="1">
                <a:ea typeface="Calibri"/>
                <a:cs typeface="Calibri"/>
              </a:rPr>
              <a:t>law</a:t>
            </a:r>
            <a:r>
              <a:rPr lang="it-IT" sz="2400" dirty="0">
                <a:ea typeface="Calibri"/>
                <a:cs typeface="Calibri"/>
              </a:rPr>
              <a:t> </a:t>
            </a:r>
            <a:r>
              <a:rPr lang="it-IT" sz="2400" err="1">
                <a:ea typeface="Calibri"/>
                <a:cs typeface="Calibri"/>
              </a:rPr>
              <a:t>that</a:t>
            </a:r>
            <a:r>
              <a:rPr lang="it-IT" sz="2400" dirty="0">
                <a:ea typeface="Calibri"/>
                <a:cs typeface="Calibri"/>
              </a:rPr>
              <a:t> </a:t>
            </a:r>
            <a:r>
              <a:rPr lang="it-IT" sz="2400" err="1">
                <a:ea typeface="Calibri"/>
                <a:cs typeface="Calibri"/>
              </a:rPr>
              <a:t>is</a:t>
            </a:r>
            <a:r>
              <a:rPr lang="it-IT" sz="2400" dirty="0">
                <a:ea typeface="Calibri"/>
                <a:cs typeface="Calibri"/>
              </a:rPr>
              <a:t> free of </a:t>
            </a:r>
            <a:r>
              <a:rPr lang="it-IT" sz="2400" err="1">
                <a:ea typeface="Calibri"/>
                <a:cs typeface="Calibri"/>
              </a:rPr>
              <a:t>charge</a:t>
            </a:r>
            <a:r>
              <a:rPr lang="it-IT" sz="2400" dirty="0">
                <a:ea typeface="Calibri"/>
                <a:cs typeface="Calibri"/>
              </a:rPr>
              <a:t> or </a:t>
            </a:r>
            <a:r>
              <a:rPr lang="it-IT" sz="2400" err="1">
                <a:ea typeface="Calibri"/>
                <a:cs typeface="Calibri"/>
              </a:rPr>
              <a:t>inexpensive</a:t>
            </a:r>
            <a:r>
              <a:rPr lang="it-IT" sz="2400" dirty="0">
                <a:ea typeface="Calibri"/>
                <a:cs typeface="Calibri"/>
              </a:rPr>
              <a:t> for </a:t>
            </a:r>
            <a:r>
              <a:rPr lang="it-IT" sz="2400" err="1">
                <a:ea typeface="Calibri"/>
                <a:cs typeface="Calibri"/>
              </a:rPr>
              <a:t>reconsideration</a:t>
            </a:r>
            <a:r>
              <a:rPr lang="it-IT" sz="2400" dirty="0">
                <a:ea typeface="Calibri"/>
                <a:cs typeface="Calibri"/>
              </a:rPr>
              <a:t> by a public authority or review by an </a:t>
            </a:r>
            <a:r>
              <a:rPr lang="it-IT" sz="2400" err="1">
                <a:ea typeface="Calibri"/>
                <a:cs typeface="Calibri"/>
              </a:rPr>
              <a:t>independent</a:t>
            </a:r>
            <a:r>
              <a:rPr lang="it-IT" sz="2400" dirty="0">
                <a:ea typeface="Calibri"/>
                <a:cs typeface="Calibri"/>
              </a:rPr>
              <a:t> and </a:t>
            </a:r>
            <a:r>
              <a:rPr lang="it-IT" sz="2400" err="1">
                <a:ea typeface="Calibri"/>
                <a:cs typeface="Calibri"/>
              </a:rPr>
              <a:t>impartial</a:t>
            </a:r>
            <a:r>
              <a:rPr lang="it-IT" sz="2400" dirty="0">
                <a:ea typeface="Calibri"/>
                <a:cs typeface="Calibri"/>
              </a:rPr>
              <a:t> body </a:t>
            </a:r>
            <a:r>
              <a:rPr lang="it-IT" sz="2400" err="1">
                <a:ea typeface="Calibri"/>
                <a:cs typeface="Calibri"/>
              </a:rPr>
              <a:t>other</a:t>
            </a:r>
            <a:r>
              <a:rPr lang="it-IT" sz="2400" dirty="0">
                <a:ea typeface="Calibri"/>
                <a:cs typeface="Calibri"/>
              </a:rPr>
              <a:t> </a:t>
            </a:r>
            <a:r>
              <a:rPr lang="it-IT" sz="2400" err="1">
                <a:ea typeface="Calibri"/>
                <a:cs typeface="Calibri"/>
              </a:rPr>
              <a:t>than</a:t>
            </a:r>
            <a:r>
              <a:rPr lang="it-IT" sz="2400" dirty="0">
                <a:ea typeface="Calibri"/>
                <a:cs typeface="Calibri"/>
              </a:rPr>
              <a:t> a court of </a:t>
            </a:r>
            <a:r>
              <a:rPr lang="it-IT" sz="2400" err="1">
                <a:ea typeface="Calibri"/>
                <a:cs typeface="Calibri"/>
              </a:rPr>
              <a:t>law</a:t>
            </a:r>
            <a:r>
              <a:rPr lang="it-IT" sz="2400" dirty="0">
                <a:ea typeface="Calibri"/>
                <a:cs typeface="Calibri"/>
              </a:rPr>
              <a:t>.</a:t>
            </a:r>
          </a:p>
        </p:txBody>
      </p:sp>
    </p:spTree>
    <p:extLst>
      <p:ext uri="{BB962C8B-B14F-4D97-AF65-F5344CB8AC3E}">
        <p14:creationId xmlns:p14="http://schemas.microsoft.com/office/powerpoint/2010/main" val="4082351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2A14C-83E1-6D7F-0B0C-C606DD1AD1F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A5BE23A-8778-DCB0-4798-87A687C11C86}"/>
              </a:ext>
            </a:extLst>
          </p:cNvPr>
          <p:cNvSpPr>
            <a:spLocks noGrp="1"/>
          </p:cNvSpPr>
          <p:nvPr>
            <p:ph type="title"/>
          </p:nvPr>
        </p:nvSpPr>
        <p:spPr>
          <a:xfrm>
            <a:off x="841248" y="548640"/>
            <a:ext cx="3600860" cy="5431536"/>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EF96EB6-7678-F9A7-6C6E-3337AC9A8982}"/>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lgn="just">
              <a:buNone/>
            </a:pPr>
            <a:r>
              <a:rPr lang="en-US" sz="2200" dirty="0">
                <a:ea typeface="Calibri"/>
                <a:cs typeface="Calibri"/>
              </a:rPr>
              <a:t>As an international agreement, the Aarhus convention </a:t>
            </a:r>
            <a:r>
              <a:rPr lang="en-US" sz="2200" b="1" dirty="0">
                <a:ea typeface="Calibri"/>
                <a:cs typeface="Calibri"/>
              </a:rPr>
              <a:t>is not directly legally binding</a:t>
            </a:r>
            <a:r>
              <a:rPr lang="en-US" sz="2200" dirty="0">
                <a:ea typeface="Calibri"/>
                <a:cs typeface="Calibri"/>
              </a:rPr>
              <a:t>.</a:t>
            </a:r>
            <a:endParaRPr lang="it-IT"/>
          </a:p>
          <a:p>
            <a:pPr marL="0" indent="0" algn="just">
              <a:buNone/>
            </a:pPr>
            <a:r>
              <a:rPr lang="en-US" sz="2200" dirty="0">
                <a:ea typeface="Calibri"/>
                <a:cs typeface="Calibri"/>
              </a:rPr>
              <a:t>The EU has </a:t>
            </a:r>
            <a:r>
              <a:rPr lang="en-US" sz="2200" b="1" dirty="0">
                <a:ea typeface="Calibri"/>
                <a:cs typeface="Calibri"/>
              </a:rPr>
              <a:t>implemented it into a number of directives.</a:t>
            </a:r>
            <a:r>
              <a:rPr lang="en-US" sz="2200" dirty="0">
                <a:ea typeface="Calibri"/>
                <a:cs typeface="Calibri"/>
              </a:rPr>
              <a:t> </a:t>
            </a:r>
          </a:p>
          <a:p>
            <a:pPr marL="0" indent="0" algn="just">
              <a:buNone/>
            </a:pPr>
            <a:r>
              <a:rPr lang="en-US" sz="2200" dirty="0">
                <a:ea typeface="Calibri"/>
                <a:cs typeface="Calibri"/>
              </a:rPr>
              <a:t>In relation to EU institution decision making and legal processes, the three pillars of the convention have been implemented through </a:t>
            </a:r>
            <a:r>
              <a:rPr lang="en-US" sz="2200" b="1" dirty="0">
                <a:ea typeface="Calibri"/>
                <a:cs typeface="Calibri"/>
              </a:rPr>
              <a:t>regulation 1367/2006/ EC</a:t>
            </a:r>
            <a:r>
              <a:rPr lang="en-US" sz="2200" dirty="0">
                <a:ea typeface="Calibri"/>
                <a:cs typeface="Calibri"/>
              </a:rPr>
              <a:t> on the application of the provisions of the </a:t>
            </a:r>
            <a:r>
              <a:rPr lang="en-US" sz="2200" err="1">
                <a:ea typeface="Calibri"/>
                <a:cs typeface="Calibri"/>
              </a:rPr>
              <a:t>Aahrus</a:t>
            </a:r>
            <a:r>
              <a:rPr lang="en-US" sz="2200" dirty="0">
                <a:ea typeface="Calibri"/>
                <a:cs typeface="Calibri"/>
              </a:rPr>
              <a:t> convention on access to information, public participation in decision making and access to justice in environmental matters to community institutions and bodies.</a:t>
            </a:r>
            <a:endParaRPr lang="en-US"/>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2288341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A7CABC-0EAD-8675-B811-AC40C668B4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A046FE-E1FF-4461-808E-F2B306622B3C}"/>
              </a:ext>
            </a:extLst>
          </p:cNvPr>
          <p:cNvSpPr>
            <a:spLocks noGrp="1"/>
          </p:cNvSpPr>
          <p:nvPr>
            <p:ph type="title"/>
          </p:nvPr>
        </p:nvSpPr>
        <p:spPr>
          <a:xfrm>
            <a:off x="841248" y="548640"/>
            <a:ext cx="3600860" cy="5431536"/>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9FFCE5E-C073-675B-0017-C41E9BA6EC48}"/>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lgn="just">
              <a:buNone/>
            </a:pPr>
            <a:r>
              <a:rPr lang="en-US" dirty="0">
                <a:ea typeface="Calibri"/>
                <a:cs typeface="Calibri"/>
              </a:rPr>
              <a:t>The “</a:t>
            </a:r>
            <a:r>
              <a:rPr lang="en-US" b="1" dirty="0">
                <a:ea typeface="Calibri"/>
                <a:cs typeface="Calibri"/>
              </a:rPr>
              <a:t>Aarhus Regulation</a:t>
            </a:r>
            <a:r>
              <a:rPr lang="en-US" dirty="0">
                <a:ea typeface="Calibri"/>
                <a:cs typeface="Calibri"/>
              </a:rPr>
              <a:t>” (Regulation (EC) N° 1367/2006 as amended by Regulation (EC) 2021/1767)  contributes to the implementation of the Aarhus Convention to the EU’s institutions, bodies, offices and agencies.  </a:t>
            </a:r>
            <a:endParaRPr lang="it-IT" dirty="0">
              <a:ea typeface="Calibri" panose="020F0502020204030204"/>
              <a:cs typeface="Calibri" panose="020F0502020204030204"/>
            </a:endParaRPr>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32154593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4395F-C9E0-FA64-6EC9-9C0B7562B4A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5B52B5A-6AFA-A952-4880-A92ADB6A93F5}"/>
              </a:ext>
            </a:extLst>
          </p:cNvPr>
          <p:cNvSpPr>
            <a:spLocks noGrp="1"/>
          </p:cNvSpPr>
          <p:nvPr>
            <p:ph type="title"/>
          </p:nvPr>
        </p:nvSpPr>
        <p:spPr>
          <a:xfrm>
            <a:off x="841248" y="548640"/>
            <a:ext cx="3600860" cy="5431536"/>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89A7B4C-9C58-0F51-8281-8A2319CF471F}"/>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400" b="1" dirty="0">
                <a:ea typeface="Calibri"/>
                <a:cs typeface="Calibri"/>
              </a:rPr>
              <a:t>Access to information</a:t>
            </a:r>
            <a:endParaRPr lang="it-IT" sz="2400" b="1">
              <a:ea typeface="Calibri"/>
              <a:cs typeface="Calibri"/>
            </a:endParaRPr>
          </a:p>
          <a:p>
            <a:pPr marL="0" indent="0">
              <a:buNone/>
            </a:pPr>
            <a:r>
              <a:rPr lang="en-US" sz="2400" dirty="0">
                <a:ea typeface="Calibri"/>
                <a:cs typeface="Calibri"/>
              </a:rPr>
              <a:t>The Aarhus Regulation extended Regulation (EC) No 1049/2001 of the European Parliament and of the Council </a:t>
            </a:r>
            <a:r>
              <a:rPr lang="en-US" sz="2400" b="1" dirty="0">
                <a:ea typeface="Calibri"/>
                <a:cs typeface="Calibri"/>
              </a:rPr>
              <a:t>regarding public access of environmental information to all EU institutions and bodies.</a:t>
            </a:r>
            <a:endParaRPr lang="en-US" sz="2400" b="1">
              <a:cs typeface="Calibri"/>
            </a:endParaRPr>
          </a:p>
          <a:p>
            <a:pPr marL="0" indent="0">
              <a:buNone/>
            </a:pPr>
            <a:endParaRPr lang="en-US" sz="2200">
              <a:ea typeface="Calibri"/>
              <a:cs typeface="Calibri"/>
            </a:endParaRPr>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2346689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840DF3-67F0-8C0A-E3CE-5BCD30130C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9B36CF5-4853-77E7-F0ED-1313F13A9851}"/>
              </a:ext>
            </a:extLst>
          </p:cNvPr>
          <p:cNvSpPr>
            <a:spLocks noGrp="1"/>
          </p:cNvSpPr>
          <p:nvPr>
            <p:ph type="title"/>
          </p:nvPr>
        </p:nvSpPr>
        <p:spPr>
          <a:xfrm>
            <a:off x="841248" y="548640"/>
            <a:ext cx="3600860" cy="5431536"/>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F590CDA-85EC-4A4B-4B9F-C6ABB0260348}"/>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b="1" dirty="0">
                <a:ea typeface="Calibri"/>
                <a:cs typeface="Calibri"/>
              </a:rPr>
              <a:t>Public participation </a:t>
            </a:r>
            <a:endParaRPr lang="it-IT" b="1">
              <a:ea typeface="Calibri"/>
              <a:cs typeface="Calibri"/>
            </a:endParaRPr>
          </a:p>
          <a:p>
            <a:pPr marL="0" indent="0">
              <a:buNone/>
            </a:pPr>
            <a:r>
              <a:rPr lang="en-US" dirty="0">
                <a:ea typeface="Calibri"/>
                <a:cs typeface="Calibri"/>
              </a:rPr>
              <a:t>The Aarhus Regulation </a:t>
            </a:r>
            <a:r>
              <a:rPr lang="en-US" b="1" dirty="0">
                <a:ea typeface="Calibri"/>
                <a:cs typeface="Calibri"/>
              </a:rPr>
              <a:t>requires EU institutions and bodies to provide for public participation</a:t>
            </a:r>
            <a:r>
              <a:rPr lang="en-US" dirty="0">
                <a:ea typeface="Calibri"/>
                <a:cs typeface="Calibri"/>
              </a:rPr>
              <a:t> in preparing, modifying or reviewing plans and </a:t>
            </a:r>
            <a:r>
              <a:rPr lang="en-US" dirty="0" err="1">
                <a:ea typeface="Calibri"/>
                <a:cs typeface="Calibri"/>
              </a:rPr>
              <a:t>programmes</a:t>
            </a:r>
            <a:r>
              <a:rPr lang="en-US" dirty="0">
                <a:ea typeface="Calibri"/>
                <a:cs typeface="Calibri"/>
              </a:rPr>
              <a:t> relating to the environment.   </a:t>
            </a:r>
            <a:endParaRPr lang="en-US">
              <a:ea typeface="Calibri"/>
              <a:cs typeface="Calibri"/>
            </a:endParaRPr>
          </a:p>
          <a:p>
            <a:pPr marL="0" indent="0">
              <a:buNone/>
            </a:pPr>
            <a:endParaRPr lang="en-US" sz="2200">
              <a:ea typeface="Calibri"/>
              <a:cs typeface="Calibri"/>
            </a:endParaRPr>
          </a:p>
          <a:p>
            <a:pPr marL="0" indent="0">
              <a:buNone/>
            </a:pPr>
            <a:endParaRPr lang="en-US" sz="2200">
              <a:ea typeface="Calibri"/>
              <a:cs typeface="Calibri"/>
            </a:endParaRPr>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521146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63459-26B9-ED2F-3EFB-72B44E56CA5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CD9FB3-AEBD-43D6-41C4-7088D0D82267}"/>
              </a:ext>
            </a:extLst>
          </p:cNvPr>
          <p:cNvSpPr>
            <a:spLocks noGrp="1"/>
          </p:cNvSpPr>
          <p:nvPr>
            <p:ph type="title"/>
          </p:nvPr>
        </p:nvSpPr>
        <p:spPr>
          <a:xfrm>
            <a:off x="841248" y="548640"/>
            <a:ext cx="3600860" cy="5431536"/>
          </a:xfrm>
        </p:spPr>
        <p:txBody>
          <a:bodyPr>
            <a:normAutofit/>
          </a:bodyPr>
          <a:lstStyle/>
          <a:p>
            <a:r>
              <a:rPr lang="it-IT" dirty="0">
                <a:ea typeface="Calibri Light"/>
                <a:cs typeface="Calibri Light"/>
              </a:rPr>
              <a:t>The AARHUS Convention: </a:t>
            </a:r>
            <a:r>
              <a:rPr lang="en-US" dirty="0">
                <a:ea typeface="Calibri Light"/>
                <a:cs typeface="Calibri Light"/>
              </a:rPr>
              <a:t>Which legal effects?</a:t>
            </a:r>
            <a:endParaRPr lang="en-U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53DB1BE-49F3-E594-020F-57D1854D5DA4}"/>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endParaRPr lang="en-US" sz="2200" dirty="0">
              <a:ea typeface="Calibri"/>
              <a:cs typeface="Calibri"/>
            </a:endParaRPr>
          </a:p>
          <a:p>
            <a:pPr marL="0" indent="0">
              <a:buNone/>
            </a:pPr>
            <a:endParaRPr lang="en-US" sz="2200" dirty="0">
              <a:ea typeface="Calibri"/>
              <a:cs typeface="Calibri"/>
            </a:endParaRPr>
          </a:p>
          <a:p>
            <a:pPr marL="0" indent="0">
              <a:buNone/>
            </a:pPr>
            <a:endParaRPr lang="en-US" sz="2400" dirty="0">
              <a:ea typeface="Calibri"/>
              <a:cs typeface="Calibri"/>
            </a:endParaRPr>
          </a:p>
          <a:p>
            <a:pPr marL="0" indent="0">
              <a:buNone/>
            </a:pPr>
            <a:r>
              <a:rPr lang="en-US" sz="2400" b="1" dirty="0">
                <a:ea typeface="Calibri"/>
                <a:cs typeface="Calibri"/>
              </a:rPr>
              <a:t>Access to justice </a:t>
            </a:r>
            <a:endParaRPr lang="it-IT" sz="2400" b="1">
              <a:ea typeface="Calibri"/>
              <a:cs typeface="Calibri"/>
            </a:endParaRPr>
          </a:p>
          <a:p>
            <a:pPr marL="0" indent="0">
              <a:buNone/>
            </a:pPr>
            <a:r>
              <a:rPr lang="en-US" sz="2400" dirty="0">
                <a:ea typeface="Calibri"/>
                <a:cs typeface="Calibri"/>
              </a:rPr>
              <a:t>Under the Aarhus Regulation, </a:t>
            </a:r>
            <a:r>
              <a:rPr lang="en-US" sz="2400" b="1" dirty="0">
                <a:ea typeface="Calibri"/>
                <a:cs typeface="Calibri"/>
              </a:rPr>
              <a:t>environmental NGOs and other members of the public</a:t>
            </a:r>
            <a:r>
              <a:rPr lang="en-US" sz="2400" dirty="0">
                <a:ea typeface="Calibri"/>
                <a:cs typeface="Calibri"/>
              </a:rPr>
              <a:t> that meet certain criteria can request an internal review  of acts adopted, or omissions, by EU institutions and bodies, where these violate EU environmental law. </a:t>
            </a:r>
          </a:p>
          <a:p>
            <a:pPr marL="0" indent="0">
              <a:buNone/>
            </a:pPr>
            <a:endParaRPr lang="en-US" sz="2200">
              <a:ea typeface="Calibri"/>
              <a:cs typeface="Calibri"/>
            </a:endParaRPr>
          </a:p>
          <a:p>
            <a:pPr marL="0" indent="0">
              <a:buNone/>
            </a:pPr>
            <a:endParaRPr lang="en-US" sz="2200">
              <a:ea typeface="Calibri"/>
              <a:cs typeface="Calibri"/>
            </a:endParaRPr>
          </a:p>
          <a:p>
            <a:pPr marL="0" indent="0">
              <a:buNone/>
            </a:pPr>
            <a:endParaRPr lang="en-US" sz="2200">
              <a:ea typeface="Calibri"/>
              <a:cs typeface="Calibri"/>
            </a:endParaRPr>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3799674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F63459-26B9-ED2F-3EFB-72B44E56CA5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DCD9FB3-AEBD-43D6-41C4-7088D0D82267}"/>
              </a:ext>
            </a:extLst>
          </p:cNvPr>
          <p:cNvSpPr>
            <a:spLocks noGrp="1"/>
          </p:cNvSpPr>
          <p:nvPr>
            <p:ph type="title"/>
          </p:nvPr>
        </p:nvSpPr>
        <p:spPr>
          <a:xfrm>
            <a:off x="841248" y="548640"/>
            <a:ext cx="3600860" cy="5431536"/>
          </a:xfrm>
        </p:spPr>
        <p:txBody>
          <a:bodyPr>
            <a:normAutofit/>
          </a:bodyPr>
          <a:lstStyle/>
          <a:p>
            <a:r>
              <a:rPr lang="it-IT" sz="5400">
                <a:ea typeface="Calibri Light"/>
                <a:cs typeface="Calibri Light"/>
              </a:rPr>
              <a:t>The AARHUS Convention: </a:t>
            </a:r>
            <a:r>
              <a:rPr lang="en-US" sz="5400">
                <a:ea typeface="Calibri Light"/>
                <a:cs typeface="Calibri Light"/>
              </a:rPr>
              <a:t>Which legal effects?</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53DB1BE-49F3-E594-020F-57D1854D5DA4}"/>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endParaRPr lang="en-US" sz="2200" dirty="0">
              <a:ea typeface="Calibri"/>
              <a:cs typeface="Calibri"/>
            </a:endParaRPr>
          </a:p>
          <a:p>
            <a:pPr marL="0" indent="0">
              <a:buNone/>
            </a:pPr>
            <a:endParaRPr lang="en-US" sz="2200" dirty="0">
              <a:ea typeface="Calibri"/>
              <a:cs typeface="Calibri"/>
            </a:endParaRPr>
          </a:p>
          <a:p>
            <a:pPr marL="0" indent="0">
              <a:buNone/>
            </a:pPr>
            <a:endParaRPr lang="en-US" sz="2200" dirty="0">
              <a:ea typeface="Calibri"/>
              <a:cs typeface="Calibri"/>
            </a:endParaRPr>
          </a:p>
          <a:p>
            <a:pPr marL="0" indent="0">
              <a:buNone/>
            </a:pPr>
            <a:r>
              <a:rPr lang="en-US" sz="2400" b="1" dirty="0">
                <a:ea typeface="Calibri"/>
                <a:cs typeface="Calibri"/>
              </a:rPr>
              <a:t>Access to justice </a:t>
            </a:r>
            <a:endParaRPr lang="it-IT" sz="2400" b="1">
              <a:ea typeface="Calibri"/>
              <a:cs typeface="Calibri"/>
            </a:endParaRPr>
          </a:p>
          <a:p>
            <a:pPr marL="0" indent="0">
              <a:buNone/>
            </a:pPr>
            <a:r>
              <a:rPr lang="en-US" sz="2400" dirty="0">
                <a:ea typeface="Calibri"/>
                <a:cs typeface="Calibri"/>
              </a:rPr>
              <a:t>The basic rationale is to ensure </a:t>
            </a:r>
            <a:r>
              <a:rPr lang="en-US" sz="2400" dirty="0">
                <a:solidFill>
                  <a:srgbClr val="FF0000"/>
                </a:solidFill>
                <a:ea typeface="Calibri"/>
                <a:cs typeface="Calibri"/>
              </a:rPr>
              <a:t>accountability</a:t>
            </a:r>
            <a:r>
              <a:rPr lang="en-US" sz="2400" dirty="0">
                <a:ea typeface="Calibri"/>
                <a:cs typeface="Calibri"/>
              </a:rPr>
              <a:t> and make sure that </a:t>
            </a:r>
            <a:r>
              <a:rPr lang="en-US" sz="2400" b="1" dirty="0">
                <a:ea typeface="Calibri"/>
                <a:cs typeface="Calibri"/>
              </a:rPr>
              <a:t>any EU administrative decisions </a:t>
            </a:r>
            <a:r>
              <a:rPr lang="en-US" sz="2400" b="1" dirty="0">
                <a:solidFill>
                  <a:srgbClr val="FF0000"/>
                </a:solidFill>
                <a:ea typeface="Calibri"/>
                <a:cs typeface="Calibri"/>
              </a:rPr>
              <a:t>comply</a:t>
            </a:r>
            <a:r>
              <a:rPr lang="en-US" sz="2400" b="1" dirty="0">
                <a:ea typeface="Calibri"/>
                <a:cs typeface="Calibri"/>
              </a:rPr>
              <a:t> with EU environmental law</a:t>
            </a:r>
            <a:r>
              <a:rPr lang="en-US" sz="2400" dirty="0">
                <a:ea typeface="Calibri"/>
                <a:cs typeface="Calibri"/>
              </a:rPr>
              <a:t>. </a:t>
            </a:r>
          </a:p>
          <a:p>
            <a:pPr marL="0" indent="0">
              <a:buNone/>
            </a:pPr>
            <a:r>
              <a:rPr lang="en-US" sz="2400" dirty="0">
                <a:ea typeface="Calibri"/>
                <a:cs typeface="Calibri"/>
              </a:rPr>
              <a:t>If they do not, NGOs or other members of the public can </a:t>
            </a:r>
            <a:r>
              <a:rPr lang="en-US" sz="2400" b="1" dirty="0">
                <a:ea typeface="Calibri"/>
                <a:cs typeface="Calibri"/>
              </a:rPr>
              <a:t>submit a request for review</a:t>
            </a:r>
            <a:r>
              <a:rPr lang="en-US" sz="2400" dirty="0">
                <a:ea typeface="Calibri"/>
                <a:cs typeface="Calibri"/>
              </a:rPr>
              <a:t>. </a:t>
            </a:r>
          </a:p>
          <a:p>
            <a:pPr marL="0" indent="0">
              <a:buNone/>
            </a:pPr>
            <a:r>
              <a:rPr lang="en-US" sz="2400" dirty="0">
                <a:ea typeface="Calibri"/>
                <a:cs typeface="Calibri"/>
              </a:rPr>
              <a:t>In addition, if they are not satisfied with the results of the review decision, </a:t>
            </a:r>
            <a:r>
              <a:rPr lang="en-US" sz="2400" b="1" dirty="0">
                <a:ea typeface="Calibri"/>
                <a:cs typeface="Calibri"/>
              </a:rPr>
              <a:t>they can challenge the decision before the Court of Justice of the European Union</a:t>
            </a:r>
            <a:r>
              <a:rPr lang="en-US" sz="2400" dirty="0">
                <a:ea typeface="Calibri"/>
                <a:cs typeface="Calibri"/>
              </a:rPr>
              <a:t>.</a:t>
            </a:r>
          </a:p>
          <a:p>
            <a:pPr marL="0" indent="0">
              <a:buNone/>
            </a:pPr>
            <a:endParaRPr lang="en-US" sz="2200">
              <a:ea typeface="Calibri"/>
              <a:cs typeface="Calibri"/>
            </a:endParaRPr>
          </a:p>
          <a:p>
            <a:pPr marL="0" indent="0">
              <a:buNone/>
            </a:pPr>
            <a:endParaRPr lang="en-US" sz="2200">
              <a:ea typeface="Calibri"/>
              <a:cs typeface="Calibri"/>
            </a:endParaRPr>
          </a:p>
          <a:p>
            <a:pPr marL="0" indent="0">
              <a:buNone/>
            </a:pPr>
            <a:endParaRPr lang="en-US" sz="2200">
              <a:ea typeface="Calibri"/>
              <a:cs typeface="Calibri"/>
            </a:endParaRPr>
          </a:p>
          <a:p>
            <a:pPr marL="514350" indent="-514350">
              <a:buAutoNum type="arabicPeriod"/>
            </a:pPr>
            <a:endParaRPr lang="en-US" sz="2200">
              <a:ea typeface="Calibri"/>
              <a:cs typeface="Calibri"/>
            </a:endParaRPr>
          </a:p>
          <a:p>
            <a:pPr marL="0" indent="0">
              <a:buNone/>
            </a:pPr>
            <a:endParaRPr lang="en-US" sz="2200">
              <a:ea typeface="Calibri"/>
              <a:cs typeface="Calibri"/>
            </a:endParaRPr>
          </a:p>
        </p:txBody>
      </p:sp>
    </p:spTree>
    <p:extLst>
      <p:ext uri="{BB962C8B-B14F-4D97-AF65-F5344CB8AC3E}">
        <p14:creationId xmlns:p14="http://schemas.microsoft.com/office/powerpoint/2010/main" val="394760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3F95A81-049E-CEDE-6208-187B0852FDB9}"/>
              </a:ext>
            </a:extLst>
          </p:cNvPr>
          <p:cNvSpPr>
            <a:spLocks noGrp="1"/>
          </p:cNvSpPr>
          <p:nvPr>
            <p:ph type="title"/>
          </p:nvPr>
        </p:nvSpPr>
        <p:spPr>
          <a:xfrm>
            <a:off x="956826" y="1112969"/>
            <a:ext cx="3937298" cy="4166010"/>
          </a:xfrm>
        </p:spPr>
        <p:txBody>
          <a:bodyPr>
            <a:normAutofit/>
          </a:bodyPr>
          <a:lstStyle/>
          <a:p>
            <a:r>
              <a:rPr lang="it-IT">
                <a:solidFill>
                  <a:srgbClr val="FFFFFF"/>
                </a:solidFill>
                <a:ea typeface="Calibri Light"/>
                <a:cs typeface="Calibri Light"/>
              </a:rPr>
              <a:t>A purposive definition</a:t>
            </a:r>
            <a:endParaRPr lang="it-IT">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contenuto 2">
            <a:extLst>
              <a:ext uri="{FF2B5EF4-FFF2-40B4-BE49-F238E27FC236}">
                <a16:creationId xmlns:a16="http://schemas.microsoft.com/office/drawing/2014/main" id="{90ED2BAB-9BF3-267E-9A85-D62187431A36}"/>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lgn="just">
              <a:buNone/>
            </a:pPr>
            <a:r>
              <a:rPr lang="it-IT" sz="2400" dirty="0">
                <a:ea typeface="Calibri" panose="020F0502020204030204"/>
                <a:cs typeface="Calibri" panose="020F0502020204030204"/>
              </a:rPr>
              <a:t>A </a:t>
            </a:r>
            <a:r>
              <a:rPr lang="it-IT" sz="2400" b="1" dirty="0">
                <a:ea typeface="Calibri" panose="020F0502020204030204"/>
                <a:cs typeface="Calibri" panose="020F0502020204030204"/>
              </a:rPr>
              <a:t>second </a:t>
            </a:r>
            <a:r>
              <a:rPr lang="it-IT" sz="2400" b="1" err="1">
                <a:ea typeface="Calibri" panose="020F0502020204030204"/>
                <a:cs typeface="Calibri" panose="020F0502020204030204"/>
              </a:rPr>
              <a:t>approach</a:t>
            </a:r>
            <a:r>
              <a:rPr lang="it-IT" sz="2400" dirty="0">
                <a:ea typeface="Calibri" panose="020F0502020204030204"/>
                <a:cs typeface="Calibri" panose="020F0502020204030204"/>
              </a:rPr>
              <a:t> for </a:t>
            </a:r>
            <a:r>
              <a:rPr lang="it-IT" sz="2400" err="1">
                <a:ea typeface="Calibri" panose="020F0502020204030204"/>
                <a:cs typeface="Calibri" panose="020F0502020204030204"/>
              </a:rPr>
              <a:t>defining</a:t>
            </a:r>
            <a:r>
              <a:rPr lang="it-IT" sz="2400" dirty="0">
                <a:ea typeface="Calibri" panose="020F0502020204030204"/>
                <a:cs typeface="Calibri" panose="020F0502020204030204"/>
              </a:rPr>
              <a:t> </a:t>
            </a:r>
            <a:r>
              <a:rPr lang="it-IT" sz="2400" err="1">
                <a:ea typeface="Calibri" panose="020F0502020204030204"/>
                <a:cs typeface="Calibri" panose="020F0502020204030204"/>
              </a:rPr>
              <a:t>environmental</a:t>
            </a:r>
            <a:r>
              <a:rPr lang="it-IT" sz="2400" dirty="0">
                <a:ea typeface="Calibri" panose="020F0502020204030204"/>
                <a:cs typeface="Calibri" panose="020F0502020204030204"/>
              </a:rPr>
              <a:t> </a:t>
            </a:r>
            <a:r>
              <a:rPr lang="it-IT" sz="2400" err="1">
                <a:ea typeface="Calibri" panose="020F0502020204030204"/>
                <a:cs typeface="Calibri" panose="020F0502020204030204"/>
              </a:rPr>
              <a:t>law</a:t>
            </a:r>
            <a:r>
              <a:rPr lang="it-IT" sz="2400" dirty="0">
                <a:ea typeface="Calibri" panose="020F0502020204030204"/>
                <a:cs typeface="Calibri" panose="020F0502020204030204"/>
              </a:rPr>
              <a:t> </a:t>
            </a:r>
            <a:r>
              <a:rPr lang="it-IT" sz="2400" err="1">
                <a:ea typeface="Calibri" panose="020F0502020204030204"/>
                <a:cs typeface="Calibri" panose="020F0502020204030204"/>
              </a:rPr>
              <a:t>is</a:t>
            </a:r>
            <a:r>
              <a:rPr lang="it-IT" sz="2400" dirty="0">
                <a:ea typeface="Calibri" panose="020F0502020204030204"/>
                <a:cs typeface="Calibri" panose="020F0502020204030204"/>
              </a:rPr>
              <a:t> to </a:t>
            </a:r>
            <a:r>
              <a:rPr lang="it-IT" sz="2400" err="1">
                <a:ea typeface="Calibri" panose="020F0502020204030204"/>
                <a:cs typeface="Calibri" panose="020F0502020204030204"/>
              </a:rPr>
              <a:t>define</a:t>
            </a:r>
            <a:r>
              <a:rPr lang="it-IT" sz="2400" dirty="0">
                <a:ea typeface="Calibri" panose="020F0502020204030204"/>
                <a:cs typeface="Calibri" panose="020F0502020204030204"/>
              </a:rPr>
              <a:t>  </a:t>
            </a:r>
            <a:r>
              <a:rPr lang="it-IT" sz="2400" err="1">
                <a:ea typeface="Calibri" panose="020F0502020204030204"/>
                <a:cs typeface="Calibri" panose="020F0502020204030204"/>
              </a:rPr>
              <a:t>it</a:t>
            </a:r>
            <a:r>
              <a:rPr lang="it-IT" sz="2400" dirty="0">
                <a:ea typeface="Calibri" panose="020F0502020204030204"/>
                <a:cs typeface="Calibri" panose="020F0502020204030204"/>
              </a:rPr>
              <a:t> in </a:t>
            </a:r>
            <a:r>
              <a:rPr lang="it-IT" sz="2400" err="1">
                <a:ea typeface="Calibri" panose="020F0502020204030204"/>
                <a:cs typeface="Calibri" panose="020F0502020204030204"/>
              </a:rPr>
              <a:t>terms</a:t>
            </a:r>
            <a:r>
              <a:rPr lang="it-IT" sz="2400" dirty="0">
                <a:ea typeface="Calibri" panose="020F0502020204030204"/>
                <a:cs typeface="Calibri" panose="020F0502020204030204"/>
              </a:rPr>
              <a:t> of the </a:t>
            </a:r>
            <a:r>
              <a:rPr lang="it-IT" sz="2400" b="1" err="1">
                <a:ea typeface="Calibri" panose="020F0502020204030204"/>
                <a:cs typeface="Calibri" panose="020F0502020204030204"/>
              </a:rPr>
              <a:t>purpose</a:t>
            </a:r>
            <a:r>
              <a:rPr lang="it-IT" sz="2400" dirty="0">
                <a:ea typeface="Calibri" panose="020F0502020204030204"/>
                <a:cs typeface="Calibri" panose="020F0502020204030204"/>
              </a:rPr>
              <a:t> the </a:t>
            </a:r>
            <a:r>
              <a:rPr lang="it-IT" sz="2400" err="1">
                <a:ea typeface="Calibri" panose="020F0502020204030204"/>
                <a:cs typeface="Calibri" panose="020F0502020204030204"/>
              </a:rPr>
              <a:t>law</a:t>
            </a:r>
            <a:r>
              <a:rPr lang="it-IT" sz="2400" dirty="0">
                <a:ea typeface="Calibri" panose="020F0502020204030204"/>
                <a:cs typeface="Calibri" panose="020F0502020204030204"/>
              </a:rPr>
              <a:t> </a:t>
            </a:r>
            <a:r>
              <a:rPr lang="it-IT" sz="2400" err="1">
                <a:ea typeface="Calibri" panose="020F0502020204030204"/>
                <a:cs typeface="Calibri" panose="020F0502020204030204"/>
              </a:rPr>
              <a:t>is</a:t>
            </a:r>
            <a:r>
              <a:rPr lang="it-IT" sz="2400" dirty="0">
                <a:ea typeface="Calibri" panose="020F0502020204030204"/>
                <a:cs typeface="Calibri" panose="020F0502020204030204"/>
              </a:rPr>
              <a:t> </a:t>
            </a:r>
            <a:r>
              <a:rPr lang="it-IT" sz="2400" err="1">
                <a:ea typeface="Calibri" panose="020F0502020204030204"/>
                <a:cs typeface="Calibri" panose="020F0502020204030204"/>
              </a:rPr>
              <a:t>designed</a:t>
            </a:r>
            <a:r>
              <a:rPr lang="it-IT" sz="2400" dirty="0">
                <a:ea typeface="Calibri" panose="020F0502020204030204"/>
                <a:cs typeface="Calibri" panose="020F0502020204030204"/>
              </a:rPr>
              <a:t> or </a:t>
            </a:r>
            <a:r>
              <a:rPr lang="it-IT" sz="2400" err="1">
                <a:ea typeface="Calibri" panose="020F0502020204030204"/>
                <a:cs typeface="Calibri" panose="020F0502020204030204"/>
              </a:rPr>
              <a:t>desired</a:t>
            </a:r>
            <a:r>
              <a:rPr lang="it-IT" sz="2400" dirty="0">
                <a:ea typeface="Calibri" panose="020F0502020204030204"/>
                <a:cs typeface="Calibri" panose="020F0502020204030204"/>
              </a:rPr>
              <a:t> to </a:t>
            </a:r>
            <a:r>
              <a:rPr lang="it-IT" sz="2400" err="1">
                <a:ea typeface="Calibri" panose="020F0502020204030204"/>
                <a:cs typeface="Calibri" panose="020F0502020204030204"/>
              </a:rPr>
              <a:t>achieve</a:t>
            </a:r>
            <a:r>
              <a:rPr lang="it-IT" sz="2400" dirty="0">
                <a:ea typeface="Calibri" panose="020F0502020204030204"/>
                <a:cs typeface="Calibri" panose="020F0502020204030204"/>
              </a:rPr>
              <a:t>.</a:t>
            </a:r>
            <a:endParaRPr lang="it-IT" dirty="0"/>
          </a:p>
          <a:p>
            <a:pPr marL="0" indent="0" algn="just">
              <a:buNone/>
            </a:pPr>
            <a:endParaRPr lang="it-IT" sz="2400" dirty="0">
              <a:ea typeface="Calibri" panose="020F0502020204030204"/>
              <a:cs typeface="Calibri" panose="020F0502020204030204"/>
            </a:endParaRPr>
          </a:p>
          <a:p>
            <a:pPr marL="0" indent="0" algn="just">
              <a:buNone/>
            </a:pPr>
            <a:r>
              <a:rPr lang="it-IT" sz="2400" dirty="0" err="1">
                <a:ea typeface="Calibri" panose="020F0502020204030204"/>
                <a:cs typeface="Calibri" panose="020F0502020204030204"/>
              </a:rPr>
              <a:t>That</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purpose</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may</a:t>
            </a:r>
            <a:r>
              <a:rPr lang="it-IT" sz="2400" dirty="0">
                <a:ea typeface="Calibri" panose="020F0502020204030204"/>
                <a:cs typeface="Calibri" panose="020F0502020204030204"/>
              </a:rPr>
              <a:t> be an </a:t>
            </a:r>
            <a:r>
              <a:rPr lang="it-IT" sz="2400" dirty="0" err="1">
                <a:ea typeface="Calibri" panose="020F0502020204030204"/>
                <a:cs typeface="Calibri" panose="020F0502020204030204"/>
              </a:rPr>
              <a:t>environmental</a:t>
            </a:r>
            <a:r>
              <a:rPr lang="it-IT" sz="2400" dirty="0">
                <a:ea typeface="Calibri" panose="020F0502020204030204"/>
                <a:cs typeface="Calibri" panose="020F0502020204030204"/>
              </a:rPr>
              <a:t> policy or a </a:t>
            </a:r>
            <a:r>
              <a:rPr lang="it-IT" sz="2400" dirty="0" err="1">
                <a:ea typeface="Calibri" panose="020F0502020204030204"/>
                <a:cs typeface="Calibri" panose="020F0502020204030204"/>
              </a:rPr>
              <a:t>particular</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environmental</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outcome</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such</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as</a:t>
            </a:r>
            <a:r>
              <a:rPr lang="it-IT" sz="2400" dirty="0">
                <a:ea typeface="Calibri" panose="020F0502020204030204"/>
                <a:cs typeface="Calibri" panose="020F0502020204030204"/>
              </a:rPr>
              <a:t> the </a:t>
            </a:r>
            <a:r>
              <a:rPr lang="it-IT" sz="2400" dirty="0" err="1">
                <a:ea typeface="Calibri" panose="020F0502020204030204"/>
                <a:cs typeface="Calibri" panose="020F0502020204030204"/>
              </a:rPr>
              <a:t>prevention</a:t>
            </a:r>
            <a:r>
              <a:rPr lang="it-IT" sz="2400" dirty="0">
                <a:ea typeface="Calibri" panose="020F0502020204030204"/>
                <a:cs typeface="Calibri" panose="020F0502020204030204"/>
              </a:rPr>
              <a:t> of </a:t>
            </a:r>
            <a:r>
              <a:rPr lang="it-IT" sz="2400" dirty="0" err="1">
                <a:ea typeface="Calibri" panose="020F0502020204030204"/>
                <a:cs typeface="Calibri" panose="020F0502020204030204"/>
              </a:rPr>
              <a:t>pollution</a:t>
            </a:r>
            <a:r>
              <a:rPr lang="it-IT" sz="2400" dirty="0">
                <a:ea typeface="Calibri" panose="020F0502020204030204"/>
                <a:cs typeface="Calibri" panose="020F0502020204030204"/>
              </a:rPr>
              <a:t> or some </a:t>
            </a:r>
            <a:r>
              <a:rPr lang="it-IT" sz="2400" dirty="0" err="1">
                <a:ea typeface="Calibri" panose="020F0502020204030204"/>
                <a:cs typeface="Calibri" panose="020F0502020204030204"/>
              </a:rPr>
              <a:t>form</a:t>
            </a:r>
            <a:r>
              <a:rPr lang="it-IT" sz="2400" dirty="0">
                <a:ea typeface="Calibri" panose="020F0502020204030204"/>
                <a:cs typeface="Calibri" panose="020F0502020204030204"/>
              </a:rPr>
              <a:t> of </a:t>
            </a:r>
            <a:r>
              <a:rPr lang="it-IT" sz="2400" dirty="0" err="1">
                <a:ea typeface="Calibri" panose="020F0502020204030204"/>
                <a:cs typeface="Calibri" panose="020F0502020204030204"/>
              </a:rPr>
              <a:t>environmental</a:t>
            </a:r>
            <a:r>
              <a:rPr lang="it-IT" sz="2400" dirty="0">
                <a:ea typeface="Calibri" panose="020F0502020204030204"/>
                <a:cs typeface="Calibri" panose="020F0502020204030204"/>
              </a:rPr>
              <a:t> </a:t>
            </a:r>
            <a:r>
              <a:rPr lang="it-IT" sz="2400" dirty="0" err="1">
                <a:ea typeface="Calibri" panose="020F0502020204030204"/>
                <a:cs typeface="Calibri" panose="020F0502020204030204"/>
              </a:rPr>
              <a:t>degradation</a:t>
            </a:r>
            <a:r>
              <a:rPr lang="it-IT" sz="2400" dirty="0">
                <a:ea typeface="Calibri" panose="020F0502020204030204"/>
                <a:cs typeface="Calibri" panose="020F0502020204030204"/>
              </a:rPr>
              <a:t>).</a:t>
            </a:r>
          </a:p>
          <a:p>
            <a:pPr marL="0" indent="0">
              <a:buNone/>
            </a:pPr>
            <a:endParaRPr lang="it-IT" sz="2400">
              <a:ea typeface="Calibri" panose="020F0502020204030204"/>
              <a:cs typeface="Calibri" panose="020F0502020204030204"/>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6634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B043B0-813A-050A-8CEE-1170E9DC026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79E448CE-570C-D98A-0D1E-CA8BA67C1710}"/>
              </a:ext>
            </a:extLst>
          </p:cNvPr>
          <p:cNvPicPr>
            <a:picLocks noChangeAspect="1"/>
          </p:cNvPicPr>
          <p:nvPr/>
        </p:nvPicPr>
        <p:blipFill rotWithShape="1">
          <a:blip r:embed="rId2"/>
          <a:srcRect l="6024" r="-3" b="-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70FFA15-4E13-8F08-14CB-814C29428304}"/>
              </a:ext>
            </a:extLst>
          </p:cNvPr>
          <p:cNvSpPr>
            <a:spLocks noGrp="1"/>
          </p:cNvSpPr>
          <p:nvPr>
            <p:ph type="title"/>
          </p:nvPr>
        </p:nvSpPr>
        <p:spPr>
          <a:xfrm>
            <a:off x="7531610" y="365125"/>
            <a:ext cx="3822189" cy="1899912"/>
          </a:xfrm>
        </p:spPr>
        <p:txBody>
          <a:bodyPr>
            <a:normAutofit/>
          </a:bodyPr>
          <a:lstStyle/>
          <a:p>
            <a:r>
              <a:rPr lang="it-IT" sz="4000" b="1" dirty="0">
                <a:ea typeface="Calibri Light"/>
                <a:cs typeface="Calibri Light"/>
              </a:rPr>
              <a:t>A </a:t>
            </a:r>
            <a:r>
              <a:rPr lang="it-IT" sz="4000" b="1" dirty="0" err="1">
                <a:ea typeface="Calibri Light"/>
                <a:cs typeface="Calibri Light"/>
              </a:rPr>
              <a:t>purposive</a:t>
            </a:r>
            <a:r>
              <a:rPr lang="it-IT" sz="4000" b="1" dirty="0">
                <a:ea typeface="Calibri Light"/>
                <a:cs typeface="Calibri Light"/>
              </a:rPr>
              <a:t> </a:t>
            </a:r>
            <a:r>
              <a:rPr lang="it-IT" sz="4000" b="1" dirty="0" err="1">
                <a:ea typeface="Calibri Light"/>
                <a:cs typeface="Calibri Light"/>
              </a:rPr>
              <a:t>definition</a:t>
            </a:r>
            <a:r>
              <a:rPr lang="it-IT" sz="4000" b="1" dirty="0">
                <a:ea typeface="Calibri Light"/>
                <a:cs typeface="Calibri Light"/>
              </a:rPr>
              <a:t> - </a:t>
            </a:r>
            <a:r>
              <a:rPr lang="it-IT" sz="4000" b="1" dirty="0" err="1">
                <a:ea typeface="Calibri Light"/>
                <a:cs typeface="Calibri Light"/>
              </a:rPr>
              <a:t>litigation</a:t>
            </a:r>
            <a:endParaRPr lang="it-IT" sz="4000" b="1" dirty="0">
              <a:ea typeface="Calibri Light"/>
              <a:cs typeface="Calibri Light"/>
            </a:endParaRPr>
          </a:p>
        </p:txBody>
      </p:sp>
      <p:sp>
        <p:nvSpPr>
          <p:cNvPr id="3" name="Segnaposto contenuto 2">
            <a:extLst>
              <a:ext uri="{FF2B5EF4-FFF2-40B4-BE49-F238E27FC236}">
                <a16:creationId xmlns:a16="http://schemas.microsoft.com/office/drawing/2014/main" id="{D86D7365-1B64-45EB-653B-37B6A0104175}"/>
              </a:ext>
            </a:extLst>
          </p:cNvPr>
          <p:cNvSpPr>
            <a:spLocks noGrp="1"/>
          </p:cNvSpPr>
          <p:nvPr>
            <p:ph idx="1"/>
          </p:nvPr>
        </p:nvSpPr>
        <p:spPr>
          <a:xfrm>
            <a:off x="4517730" y="2434201"/>
            <a:ext cx="6836069" cy="3742762"/>
          </a:xfrm>
        </p:spPr>
        <p:txBody>
          <a:bodyPr vert="horz" lIns="91440" tIns="45720" rIns="91440" bIns="45720" rtlCol="0" anchor="t">
            <a:normAutofit/>
          </a:bodyPr>
          <a:lstStyle/>
          <a:p>
            <a:pPr marL="0" indent="0" algn="just">
              <a:buNone/>
            </a:pPr>
            <a:r>
              <a:rPr lang="it-IT" dirty="0">
                <a:ea typeface="Calibri"/>
                <a:cs typeface="Calibri"/>
              </a:rPr>
              <a:t>The history of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can be </a:t>
            </a:r>
            <a:r>
              <a:rPr lang="it-IT" err="1">
                <a:ea typeface="Calibri"/>
                <a:cs typeface="Calibri"/>
              </a:rPr>
              <a:t>understood</a:t>
            </a:r>
            <a:r>
              <a:rPr lang="it-IT" dirty="0">
                <a:ea typeface="Calibri"/>
                <a:cs typeface="Calibri"/>
              </a:rPr>
              <a:t> in </a:t>
            </a:r>
            <a:r>
              <a:rPr lang="it-IT" err="1">
                <a:ea typeface="Calibri"/>
                <a:cs typeface="Calibri"/>
              </a:rPr>
              <a:t>terms</a:t>
            </a:r>
            <a:r>
              <a:rPr lang="it-IT" dirty="0">
                <a:ea typeface="Calibri"/>
                <a:cs typeface="Calibri"/>
              </a:rPr>
              <a:t> of a </a:t>
            </a:r>
            <a:r>
              <a:rPr lang="it-IT" err="1">
                <a:ea typeface="Calibri"/>
                <a:cs typeface="Calibri"/>
              </a:rPr>
              <a:t>series</a:t>
            </a:r>
            <a:r>
              <a:rPr lang="it-IT" dirty="0">
                <a:ea typeface="Calibri"/>
                <a:cs typeface="Calibri"/>
              </a:rPr>
              <a:t> of </a:t>
            </a:r>
            <a:r>
              <a:rPr lang="it-IT" err="1">
                <a:ea typeface="Calibri"/>
                <a:cs typeface="Calibri"/>
              </a:rPr>
              <a:t>waves</a:t>
            </a:r>
            <a:r>
              <a:rPr lang="it-IT" dirty="0">
                <a:ea typeface="Calibri"/>
                <a:cs typeface="Calibri"/>
              </a:rPr>
              <a:t> of </a:t>
            </a:r>
            <a:r>
              <a:rPr lang="it-IT" b="1" err="1">
                <a:ea typeface="Calibri"/>
                <a:cs typeface="Calibri"/>
              </a:rPr>
              <a:t>legal</a:t>
            </a:r>
            <a:r>
              <a:rPr lang="it-IT" b="1" dirty="0">
                <a:ea typeface="Calibri"/>
                <a:cs typeface="Calibri"/>
              </a:rPr>
              <a:t> </a:t>
            </a:r>
            <a:r>
              <a:rPr lang="it-IT" b="1" err="1">
                <a:ea typeface="Calibri"/>
                <a:cs typeface="Calibri"/>
              </a:rPr>
              <a:t>initiatives</a:t>
            </a:r>
            <a:r>
              <a:rPr lang="it-IT" dirty="0">
                <a:ea typeface="Calibri"/>
                <a:cs typeface="Calibri"/>
              </a:rPr>
              <a:t> </a:t>
            </a:r>
            <a:r>
              <a:rPr lang="it-IT" err="1">
                <a:ea typeface="Calibri"/>
                <a:cs typeface="Calibri"/>
              </a:rPr>
              <a:t>that</a:t>
            </a:r>
            <a:r>
              <a:rPr lang="it-IT" dirty="0">
                <a:ea typeface="Calibri"/>
                <a:cs typeface="Calibri"/>
              </a:rPr>
              <a:t> </a:t>
            </a:r>
            <a:r>
              <a:rPr lang="it-IT" err="1">
                <a:ea typeface="Calibri"/>
                <a:cs typeface="Calibri"/>
              </a:rPr>
              <a:t>reflect</a:t>
            </a:r>
            <a:r>
              <a:rPr lang="it-IT" dirty="0">
                <a:ea typeface="Calibri"/>
                <a:cs typeface="Calibri"/>
              </a:rPr>
              <a:t> </a:t>
            </a:r>
            <a:r>
              <a:rPr lang="it-IT" err="1">
                <a:ea typeface="Calibri"/>
                <a:cs typeface="Calibri"/>
              </a:rPr>
              <a:t>different</a:t>
            </a:r>
            <a:r>
              <a:rPr lang="it-IT" dirty="0">
                <a:ea typeface="Calibri"/>
                <a:cs typeface="Calibri"/>
              </a:rPr>
              <a:t> </a:t>
            </a:r>
            <a:r>
              <a:rPr lang="it-IT" err="1">
                <a:ea typeface="Calibri"/>
                <a:cs typeface="Calibri"/>
              </a:rPr>
              <a:t>eras</a:t>
            </a:r>
            <a:r>
              <a:rPr lang="it-IT" dirty="0">
                <a:ea typeface="Calibri"/>
                <a:cs typeface="Calibri"/>
              </a:rPr>
              <a:t> of </a:t>
            </a:r>
            <a:r>
              <a:rPr lang="it-IT" err="1">
                <a:ea typeface="Calibri"/>
                <a:cs typeface="Calibri"/>
              </a:rPr>
              <a:t>environmentalism</a:t>
            </a:r>
            <a:r>
              <a:rPr lang="it-IT" dirty="0">
                <a:ea typeface="Calibri"/>
                <a:cs typeface="Calibri"/>
              </a:rPr>
              <a:t> and </a:t>
            </a:r>
            <a:r>
              <a:rPr lang="it-IT" err="1">
                <a:ea typeface="Calibri"/>
                <a:cs typeface="Calibri"/>
              </a:rPr>
              <a:t>environmental</a:t>
            </a:r>
            <a:r>
              <a:rPr lang="it-IT" dirty="0">
                <a:ea typeface="Calibri"/>
                <a:cs typeface="Calibri"/>
              </a:rPr>
              <a:t> policy. </a:t>
            </a:r>
            <a:r>
              <a:rPr lang="it-IT" err="1">
                <a:ea typeface="Calibri"/>
                <a:cs typeface="Calibri"/>
              </a:rPr>
              <a:t>Such</a:t>
            </a:r>
            <a:r>
              <a:rPr lang="it-IT" dirty="0">
                <a:ea typeface="Calibri"/>
                <a:cs typeface="Calibri"/>
              </a:rPr>
              <a:t> </a:t>
            </a:r>
            <a:r>
              <a:rPr lang="it-IT" err="1">
                <a:ea typeface="Calibri"/>
                <a:cs typeface="Calibri"/>
              </a:rPr>
              <a:t>definition</a:t>
            </a:r>
            <a:r>
              <a:rPr lang="it-IT" dirty="0">
                <a:ea typeface="Calibri"/>
                <a:cs typeface="Calibri"/>
              </a:rPr>
              <a:t> </a:t>
            </a:r>
            <a:r>
              <a:rPr lang="it-IT" err="1">
                <a:ea typeface="Calibri"/>
                <a:cs typeface="Calibri"/>
              </a:rPr>
              <a:t>also</a:t>
            </a:r>
            <a:r>
              <a:rPr lang="it-IT" dirty="0">
                <a:ea typeface="Calibri"/>
                <a:cs typeface="Calibri"/>
              </a:rPr>
              <a:t> </a:t>
            </a:r>
            <a:r>
              <a:rPr lang="it-IT" err="1">
                <a:ea typeface="Calibri"/>
                <a:cs typeface="Calibri"/>
              </a:rPr>
              <a:t>hilights</a:t>
            </a:r>
            <a:r>
              <a:rPr lang="it-IT" dirty="0">
                <a:ea typeface="Calibri"/>
                <a:cs typeface="Calibri"/>
              </a:rPr>
              <a:t> the </a:t>
            </a:r>
            <a:r>
              <a:rPr lang="it-IT" err="1">
                <a:ea typeface="Calibri"/>
                <a:cs typeface="Calibri"/>
              </a:rPr>
              <a:t>fact</a:t>
            </a:r>
            <a:r>
              <a:rPr lang="it-IT" dirty="0">
                <a:ea typeface="Calibri"/>
                <a:cs typeface="Calibri"/>
              </a:rPr>
              <a:t> </a:t>
            </a:r>
            <a:r>
              <a:rPr lang="it-IT" err="1">
                <a:ea typeface="Calibri"/>
                <a:cs typeface="Calibri"/>
              </a:rPr>
              <a:t>that</a:t>
            </a:r>
            <a:r>
              <a:rPr lang="it-IT" dirty="0">
                <a:ea typeface="Calibri"/>
                <a:cs typeface="Calibri"/>
              </a:rPr>
              <a:t> </a:t>
            </a:r>
            <a:r>
              <a:rPr lang="it-IT" err="1">
                <a:ea typeface="Calibri"/>
                <a:cs typeface="Calibri"/>
              </a:rPr>
              <a:t>historically</a:t>
            </a:r>
            <a:r>
              <a:rPr lang="it-IT" dirty="0">
                <a:ea typeface="Calibri"/>
                <a:cs typeface="Calibri"/>
              </a:rPr>
              <a:t> </a:t>
            </a:r>
            <a:r>
              <a:rPr lang="it-IT" err="1">
                <a:ea typeface="Calibri"/>
                <a:cs typeface="Calibri"/>
              </a:rPr>
              <a:t>environmental</a:t>
            </a:r>
            <a:r>
              <a:rPr lang="it-IT" dirty="0">
                <a:ea typeface="Calibri"/>
                <a:cs typeface="Calibri"/>
              </a:rPr>
              <a:t> </a:t>
            </a:r>
            <a:r>
              <a:rPr lang="it-IT" err="1">
                <a:ea typeface="Calibri"/>
                <a:cs typeface="Calibri"/>
              </a:rPr>
              <a:t>law</a:t>
            </a:r>
            <a:r>
              <a:rPr lang="it-IT" dirty="0">
                <a:ea typeface="Calibri"/>
                <a:cs typeface="Calibri"/>
              </a:rPr>
              <a:t> </a:t>
            </a:r>
            <a:r>
              <a:rPr lang="it-IT" err="1">
                <a:ea typeface="Calibri"/>
                <a:cs typeface="Calibri"/>
              </a:rPr>
              <a:t>developed</a:t>
            </a:r>
            <a:r>
              <a:rPr lang="it-IT" dirty="0">
                <a:ea typeface="Calibri"/>
                <a:cs typeface="Calibri"/>
              </a:rPr>
              <a:t> </a:t>
            </a:r>
            <a:r>
              <a:rPr lang="it-IT" b="1" err="1">
                <a:ea typeface="Calibri"/>
                <a:cs typeface="Calibri"/>
              </a:rPr>
              <a:t>as</a:t>
            </a:r>
            <a:r>
              <a:rPr lang="it-IT" b="1" dirty="0">
                <a:ea typeface="Calibri"/>
                <a:cs typeface="Calibri"/>
              </a:rPr>
              <a:t> a </a:t>
            </a:r>
            <a:r>
              <a:rPr lang="it-IT" b="1" err="1">
                <a:ea typeface="Calibri"/>
                <a:cs typeface="Calibri"/>
              </a:rPr>
              <a:t>regulatory</a:t>
            </a:r>
            <a:r>
              <a:rPr lang="it-IT" b="1" dirty="0">
                <a:ea typeface="Calibri"/>
                <a:cs typeface="Calibri"/>
              </a:rPr>
              <a:t> </a:t>
            </a:r>
            <a:r>
              <a:rPr lang="it-IT" b="1" err="1">
                <a:ea typeface="Calibri"/>
                <a:cs typeface="Calibri"/>
              </a:rPr>
              <a:t>response</a:t>
            </a:r>
            <a:r>
              <a:rPr lang="it-IT" b="1" dirty="0">
                <a:ea typeface="Calibri"/>
                <a:cs typeface="Calibri"/>
              </a:rPr>
              <a:t> to the </a:t>
            </a:r>
            <a:r>
              <a:rPr lang="it-IT" b="1" err="1">
                <a:ea typeface="Calibri"/>
                <a:cs typeface="Calibri"/>
              </a:rPr>
              <a:t>inadequacies</a:t>
            </a:r>
            <a:r>
              <a:rPr lang="it-IT" b="1" dirty="0">
                <a:ea typeface="Calibri"/>
                <a:cs typeface="Calibri"/>
              </a:rPr>
              <a:t> of the </a:t>
            </a:r>
            <a:r>
              <a:rPr lang="it-IT" b="1" err="1">
                <a:ea typeface="Calibri"/>
                <a:cs typeface="Calibri"/>
              </a:rPr>
              <a:t>existing</a:t>
            </a:r>
            <a:r>
              <a:rPr lang="it-IT" b="1" dirty="0">
                <a:ea typeface="Calibri"/>
                <a:cs typeface="Calibri"/>
              </a:rPr>
              <a:t> </a:t>
            </a:r>
            <a:r>
              <a:rPr lang="it-IT" b="1" err="1">
                <a:ea typeface="Calibri"/>
                <a:cs typeface="Calibri"/>
              </a:rPr>
              <a:t>law</a:t>
            </a:r>
            <a:r>
              <a:rPr lang="it-IT" b="1" dirty="0">
                <a:ea typeface="Calibri"/>
                <a:cs typeface="Calibri"/>
              </a:rPr>
              <a:t>.</a:t>
            </a:r>
            <a:endParaRPr lang="it-IT" b="1">
              <a:ea typeface="Calibri"/>
              <a:cs typeface="Calibri"/>
            </a:endParaRPr>
          </a:p>
        </p:txBody>
      </p:sp>
    </p:spTree>
    <p:extLst>
      <p:ext uri="{BB962C8B-B14F-4D97-AF65-F5344CB8AC3E}">
        <p14:creationId xmlns:p14="http://schemas.microsoft.com/office/powerpoint/2010/main" val="17440137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79</Slides>
  <Notes>0</Notes>
  <HiddenSlides>0</HiddenSlides>
  <MMClips>0</MMClips>
  <ScaleCrop>false</ScaleCrop>
  <HeadingPairs>
    <vt:vector size="4" baseType="variant">
      <vt:variant>
        <vt:lpstr>Tema</vt:lpstr>
      </vt:variant>
      <vt:variant>
        <vt:i4>1</vt:i4>
      </vt:variant>
      <vt:variant>
        <vt:lpstr>Titoli diapositive</vt:lpstr>
      </vt:variant>
      <vt:variant>
        <vt:i4>79</vt:i4>
      </vt:variant>
    </vt:vector>
  </HeadingPairs>
  <TitlesOfParts>
    <vt:vector size="80" baseType="lpstr">
      <vt:lpstr>Tema di Office</vt:lpstr>
      <vt:lpstr>What is environmental law</vt:lpstr>
      <vt:lpstr>Different definition of environmental law</vt:lpstr>
      <vt:lpstr>A descriptive definition</vt:lpstr>
      <vt:lpstr>A descriptive definition</vt:lpstr>
      <vt:lpstr>What is "law" and what is "environment"</vt:lpstr>
      <vt:lpstr>What is "law" and what is "environment"</vt:lpstr>
      <vt:lpstr>Legislative definition of environment</vt:lpstr>
      <vt:lpstr>A purposive definition</vt:lpstr>
      <vt:lpstr>A purposive definition - litigation</vt:lpstr>
      <vt:lpstr>A purposive definition  </vt:lpstr>
      <vt:lpstr>A purposive definition  </vt:lpstr>
      <vt:lpstr>A purposive definition  </vt:lpstr>
      <vt:lpstr>A jurisprudential definition</vt:lpstr>
      <vt:lpstr>A jurisprudential definition</vt:lpstr>
      <vt:lpstr>Why do definitions matter?</vt:lpstr>
      <vt:lpstr>Why do definitions matter?</vt:lpstr>
      <vt:lpstr>Undestanding environmental problems</vt:lpstr>
      <vt:lpstr>Understanding environmental problems</vt:lpstr>
      <vt:lpstr>Understanding environmental problems</vt:lpstr>
      <vt:lpstr>Understanding environmental problems</vt:lpstr>
      <vt:lpstr>Understanding Enviromental Problems</vt:lpstr>
      <vt:lpstr>Features of environmental problems</vt:lpstr>
      <vt:lpstr>Features of environmental problems: collective nature</vt:lpstr>
      <vt:lpstr>Features of environmental problems: Polycentricity</vt:lpstr>
      <vt:lpstr>Complexity of environmental problems: crossing boundaries</vt:lpstr>
      <vt:lpstr>Dealing with the complexity of EL Problems</vt:lpstr>
      <vt:lpstr>Dealing with the complexity of EL Problems</vt:lpstr>
      <vt:lpstr>Why does the state have a role in addressing environmental problems?</vt:lpstr>
      <vt:lpstr>Why does the state have a role in addressing environmental problems?</vt:lpstr>
      <vt:lpstr>Why does the state have a role in addressing environmental problems?</vt:lpstr>
      <vt:lpstr>Why does the state have a role in addressing environmental problems?</vt:lpstr>
      <vt:lpstr>Public law</vt:lpstr>
      <vt:lpstr>The challenges of environmental law for public law</vt:lpstr>
      <vt:lpstr>The challenges of environmental law for public law</vt:lpstr>
      <vt:lpstr>The nature of interests in environmental problems</vt:lpstr>
      <vt:lpstr>The nature of interests in environmental problems</vt:lpstr>
      <vt:lpstr>New rights</vt:lpstr>
      <vt:lpstr>New rights</vt:lpstr>
      <vt:lpstr>Information and expertise</vt:lpstr>
      <vt:lpstr>Information and expertise</vt:lpstr>
      <vt:lpstr>Information and expertise</vt:lpstr>
      <vt:lpstr>Information and expertise</vt:lpstr>
      <vt:lpstr>Information and expertise</vt:lpstr>
      <vt:lpstr>Information and expertise</vt:lpstr>
      <vt:lpstr>Expertise and discretion</vt:lpstr>
      <vt:lpstr>Expertise and discretion</vt:lpstr>
      <vt:lpstr>Presentazione standard di PowerPoint</vt:lpstr>
      <vt:lpstr>The AARHUS Convention</vt:lpstr>
      <vt:lpstr>The AARHUS Convention</vt:lpstr>
      <vt:lpstr>The UNECE</vt:lpstr>
      <vt:lpstr>The UNECE</vt:lpstr>
      <vt:lpstr>The AARHUS Convention</vt:lpstr>
      <vt:lpstr>The AARHUS Convention</vt:lpstr>
      <vt:lpstr>The AARHUS Convention and the EU</vt:lpstr>
      <vt:lpstr>The AARHUS Convention: objective</vt:lpstr>
      <vt:lpstr>The AARHUS Convention: three pillars</vt:lpstr>
      <vt:lpstr>The AARHUS Convention: three pillars</vt:lpstr>
      <vt:lpstr>The AARHUS Convention: objective</vt:lpstr>
      <vt:lpstr>"Environmental information” </vt:lpstr>
      <vt:lpstr>"Environmental information” </vt:lpstr>
      <vt:lpstr>"Environmental information” </vt:lpstr>
      <vt:lpstr>ACCESS TO ENVIRONMENTAL INFORMATION</vt:lpstr>
      <vt:lpstr>Art. 4 ACCESS TO ENVIRONMENTAL INFORMATION</vt:lpstr>
      <vt:lpstr>Art. 4 ACCESS TO ENVIRONMENTAL INFORMATION</vt:lpstr>
      <vt:lpstr>Art. 4 ACCESS TO ENVIRONMENTAL INFORMATION</vt:lpstr>
      <vt:lpstr>PUBLIC PARTICIPATION </vt:lpstr>
      <vt:lpstr>Article 7 PUBLIC PARTICIPATION CONCERNING PLANS, PROGRAMMES AND POLICIES RELATING TO THE ENVIRONMENT</vt:lpstr>
      <vt:lpstr>Article 7 PUBLIC PARTICIPATION CONCERNING PLANS, PROGRAMMES AND POLICIES RELATING TO THE ENVIRONMENT</vt:lpstr>
      <vt:lpstr>Article 8 PUBLIC PARTICIPATION DURING THE PREPARATION OF EXECUTIVE REGULATIONS AND/OR GENERALLY APPLICABLE LEGALLY BINDING NORMATIVE INSTRUMENT</vt:lpstr>
      <vt:lpstr>Article 8 PUBLIC PARTICIPATION DURING THE PREPARATION OF EXECUTIVE REGULATIONS AND/OR GENERALLY APPLICABLE LEGALLY BINDING NORMATIVE INSTRUMENT</vt:lpstr>
      <vt:lpstr>Article 9 ACCESS TO JUSTICE</vt:lpstr>
      <vt:lpstr>Article 9 ACCESS TO JUSTICE</vt:lpstr>
      <vt:lpstr>Article 9 ACCESS TO JUSTICE</vt:lpstr>
      <vt:lpstr>The AARHUS Convention: Which legal effects?</vt:lpstr>
      <vt:lpstr>The AARHUS Convention: Which legal effects?</vt:lpstr>
      <vt:lpstr>The AARHUS Convention: Which legal effects?</vt:lpstr>
      <vt:lpstr>The AARHUS Convention: Which legal effects?</vt:lpstr>
      <vt:lpstr>The AARHUS Convention: Which legal effects?</vt:lpstr>
      <vt:lpstr>The AARHUS Convention: Which legal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1930</cp:revision>
  <dcterms:created xsi:type="dcterms:W3CDTF">2024-01-10T09:14:39Z</dcterms:created>
  <dcterms:modified xsi:type="dcterms:W3CDTF">2024-02-20T09:58:46Z</dcterms:modified>
</cp:coreProperties>
</file>