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267" r:id="rId6"/>
    <p:sldId id="268" r:id="rId7"/>
    <p:sldId id="346" r:id="rId8"/>
    <p:sldId id="308" r:id="rId9"/>
    <p:sldId id="257" r:id="rId10"/>
    <p:sldId id="311" r:id="rId11"/>
    <p:sldId id="350" r:id="rId12"/>
    <p:sldId id="315" r:id="rId13"/>
    <p:sldId id="353" r:id="rId14"/>
    <p:sldId id="318" r:id="rId15"/>
    <p:sldId id="337" r:id="rId16"/>
    <p:sldId id="309" r:id="rId17"/>
    <p:sldId id="344" r:id="rId18"/>
    <p:sldId id="345" r:id="rId19"/>
    <p:sldId id="324" r:id="rId20"/>
    <p:sldId id="325" r:id="rId21"/>
    <p:sldId id="347" r:id="rId22"/>
    <p:sldId id="330" r:id="rId23"/>
    <p:sldId id="348" r:id="rId24"/>
    <p:sldId id="355" r:id="rId25"/>
    <p:sldId id="327" r:id="rId26"/>
    <p:sldId id="356" r:id="rId27"/>
    <p:sldId id="272" r:id="rId28"/>
    <p:sldId id="349" r:id="rId29"/>
    <p:sldId id="271" r:id="rId30"/>
    <p:sldId id="277" r:id="rId31"/>
    <p:sldId id="275" r:id="rId32"/>
    <p:sldId id="305" r:id="rId33"/>
    <p:sldId id="259" r:id="rId34"/>
    <p:sldId id="312" r:id="rId35"/>
    <p:sldId id="313" r:id="rId36"/>
    <p:sldId id="352" r:id="rId37"/>
    <p:sldId id="357" r:id="rId38"/>
    <p:sldId id="351" r:id="rId39"/>
    <p:sldId id="260" r:id="rId40"/>
    <p:sldId id="331" r:id="rId41"/>
    <p:sldId id="332" r:id="rId42"/>
    <p:sldId id="263" r:id="rId43"/>
    <p:sldId id="264" r:id="rId44"/>
    <p:sldId id="265" r:id="rId45"/>
    <p:sldId id="354" r:id="rId46"/>
    <p:sldId id="321" r:id="rId47"/>
    <p:sldId id="338" r:id="rId48"/>
    <p:sldId id="339" r:id="rId49"/>
    <p:sldId id="340" r:id="rId50"/>
    <p:sldId id="322" r:id="rId51"/>
    <p:sldId id="341" r:id="rId52"/>
    <p:sldId id="307"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F2BFC-0980-780C-F2C7-A5264DD5001C}" v="4" dt="2024-02-29T07:42:46.089"/>
    <p1510:client id="{7C490610-3FC1-7BE1-EA7F-A96E07AA8314}" v="85" dt="2024-02-29T11:12:02.725"/>
    <p1510:client id="{FF96CC9B-2A43-AF54-5536-1F8DB2D9F99D}" v="4" dt="2024-02-29T12:05:4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9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va Del Gatto" userId="367def1b-d29b-45da-a45c-77b376ce0fbd" providerId="ADAL" clId="{A81A490D-8687-4B43-8452-6F7975D199C1}"/>
    <pc:docChg chg="custSel modSld">
      <pc:chgData name="Sveva Del Gatto" userId="367def1b-d29b-45da-a45c-77b376ce0fbd" providerId="ADAL" clId="{A81A490D-8687-4B43-8452-6F7975D199C1}" dt="2024-02-27T09:23:11.499" v="69" actId="790"/>
      <pc:docMkLst>
        <pc:docMk/>
      </pc:docMkLst>
      <pc:sldChg chg="modSp">
        <pc:chgData name="Sveva Del Gatto" userId="367def1b-d29b-45da-a45c-77b376ce0fbd" providerId="ADAL" clId="{A81A490D-8687-4B43-8452-6F7975D199C1}" dt="2024-02-27T09:23:11.499" v="69" actId="790"/>
        <pc:sldMkLst>
          <pc:docMk/>
          <pc:sldMk cId="3962583941" sldId="256"/>
        </pc:sldMkLst>
        <pc:spChg chg="mod">
          <ac:chgData name="Sveva Del Gatto" userId="367def1b-d29b-45da-a45c-77b376ce0fbd" providerId="ADAL" clId="{A81A490D-8687-4B43-8452-6F7975D199C1}" dt="2024-02-27T09:23:11.499" v="69" actId="790"/>
          <ac:spMkLst>
            <pc:docMk/>
            <pc:sldMk cId="3962583941" sldId="256"/>
            <ac:spMk id="2" creationId="{00000000-0000-0000-0000-000000000000}"/>
          </ac:spMkLst>
        </pc:spChg>
      </pc:sldChg>
    </pc:docChg>
  </pc:docChgLst>
  <pc:docChgLst>
    <pc:chgData name="sveva.delgatto@unimc.it" userId="S::sveva.delgatto@unimc.it::b0dff882-4194-43a0-8b10-1068c4ea61a2" providerId="AD" clId="Web-{7C490610-3FC1-7BE1-EA7F-A96E07AA8314}"/>
    <pc:docChg chg="addSld delSld modSld">
      <pc:chgData name="sveva.delgatto@unimc.it" userId="S::sveva.delgatto@unimc.it::b0dff882-4194-43a0-8b10-1068c4ea61a2" providerId="AD" clId="Web-{7C490610-3FC1-7BE1-EA7F-A96E07AA8314}" dt="2024-02-29T11:12:02.725" v="81" actId="20577"/>
      <pc:docMkLst>
        <pc:docMk/>
      </pc:docMkLst>
      <pc:sldChg chg="modSp">
        <pc:chgData name="sveva.delgatto@unimc.it" userId="S::sveva.delgatto@unimc.it::b0dff882-4194-43a0-8b10-1068c4ea61a2" providerId="AD" clId="Web-{7C490610-3FC1-7BE1-EA7F-A96E07AA8314}" dt="2024-02-29T11:09:09.204" v="61" actId="20577"/>
        <pc:sldMkLst>
          <pc:docMk/>
          <pc:sldMk cId="2533108281" sldId="259"/>
        </pc:sldMkLst>
        <pc:spChg chg="mod">
          <ac:chgData name="sveva.delgatto@unimc.it" userId="S::sveva.delgatto@unimc.it::b0dff882-4194-43a0-8b10-1068c4ea61a2" providerId="AD" clId="Web-{7C490610-3FC1-7BE1-EA7F-A96E07AA8314}" dt="2024-02-29T11:09:09.204" v="61" actId="20577"/>
          <ac:spMkLst>
            <pc:docMk/>
            <pc:sldMk cId="2533108281" sldId="259"/>
            <ac:spMk id="3" creationId="{D6EE56F8-B3FC-39F2-9DDB-E53C4E88F5BA}"/>
          </ac:spMkLst>
        </pc:spChg>
      </pc:sldChg>
      <pc:sldChg chg="modSp">
        <pc:chgData name="sveva.delgatto@unimc.it" userId="S::sveva.delgatto@unimc.it::b0dff882-4194-43a0-8b10-1068c4ea61a2" providerId="AD" clId="Web-{7C490610-3FC1-7BE1-EA7F-A96E07AA8314}" dt="2024-02-29T11:11:02.770" v="76" actId="20577"/>
        <pc:sldMkLst>
          <pc:docMk/>
          <pc:sldMk cId="2695980656" sldId="263"/>
        </pc:sldMkLst>
        <pc:spChg chg="mod">
          <ac:chgData name="sveva.delgatto@unimc.it" userId="S::sveva.delgatto@unimc.it::b0dff882-4194-43a0-8b10-1068c4ea61a2" providerId="AD" clId="Web-{7C490610-3FC1-7BE1-EA7F-A96E07AA8314}" dt="2024-02-29T11:11:02.770" v="76" actId="20577"/>
          <ac:spMkLst>
            <pc:docMk/>
            <pc:sldMk cId="2695980656" sldId="263"/>
            <ac:spMk id="2" creationId="{8ED17E2B-5B3E-82AB-B795-78F9B0A6F386}"/>
          </ac:spMkLst>
        </pc:spChg>
        <pc:spChg chg="mod">
          <ac:chgData name="sveva.delgatto@unimc.it" userId="S::sveva.delgatto@unimc.it::b0dff882-4194-43a0-8b10-1068c4ea61a2" providerId="AD" clId="Web-{7C490610-3FC1-7BE1-EA7F-A96E07AA8314}" dt="2024-02-29T11:10:57.801" v="74" actId="20577"/>
          <ac:spMkLst>
            <pc:docMk/>
            <pc:sldMk cId="2695980656" sldId="263"/>
            <ac:spMk id="3" creationId="{5F28108B-6816-D1DA-0C55-E1D219F361ED}"/>
          </ac:spMkLst>
        </pc:spChg>
      </pc:sldChg>
      <pc:sldChg chg="modSp">
        <pc:chgData name="sveva.delgatto@unimc.it" userId="S::sveva.delgatto@unimc.it::b0dff882-4194-43a0-8b10-1068c4ea61a2" providerId="AD" clId="Web-{7C490610-3FC1-7BE1-EA7F-A96E07AA8314}" dt="2024-02-29T11:11:06.489" v="77" actId="20577"/>
        <pc:sldMkLst>
          <pc:docMk/>
          <pc:sldMk cId="1246809634" sldId="264"/>
        </pc:sldMkLst>
        <pc:spChg chg="mod">
          <ac:chgData name="sveva.delgatto@unimc.it" userId="S::sveva.delgatto@unimc.it::b0dff882-4194-43a0-8b10-1068c4ea61a2" providerId="AD" clId="Web-{7C490610-3FC1-7BE1-EA7F-A96E07AA8314}" dt="2024-02-29T11:11:06.489" v="77" actId="20577"/>
          <ac:spMkLst>
            <pc:docMk/>
            <pc:sldMk cId="1246809634" sldId="264"/>
            <ac:spMk id="3" creationId="{500878AF-35B0-308D-F3CC-0F5CFDBEB070}"/>
          </ac:spMkLst>
        </pc:spChg>
      </pc:sldChg>
      <pc:sldChg chg="modSp">
        <pc:chgData name="sveva.delgatto@unimc.it" userId="S::sveva.delgatto@unimc.it::b0dff882-4194-43a0-8b10-1068c4ea61a2" providerId="AD" clId="Web-{7C490610-3FC1-7BE1-EA7F-A96E07AA8314}" dt="2024-02-29T11:07:16.029" v="53" actId="20577"/>
        <pc:sldMkLst>
          <pc:docMk/>
          <pc:sldMk cId="3254802104" sldId="272"/>
        </pc:sldMkLst>
        <pc:spChg chg="mod">
          <ac:chgData name="sveva.delgatto@unimc.it" userId="S::sveva.delgatto@unimc.it::b0dff882-4194-43a0-8b10-1068c4ea61a2" providerId="AD" clId="Web-{7C490610-3FC1-7BE1-EA7F-A96E07AA8314}" dt="2024-02-29T11:07:16.029" v="53" actId="20577"/>
          <ac:spMkLst>
            <pc:docMk/>
            <pc:sldMk cId="3254802104" sldId="272"/>
            <ac:spMk id="291" creationId="{00000000-0000-0000-0000-000000000000}"/>
          </ac:spMkLst>
        </pc:spChg>
      </pc:sldChg>
      <pc:sldChg chg="del">
        <pc:chgData name="sveva.delgatto@unimc.it" userId="S::sveva.delgatto@unimc.it::b0dff882-4194-43a0-8b10-1068c4ea61a2" providerId="AD" clId="Web-{7C490610-3FC1-7BE1-EA7F-A96E07AA8314}" dt="2024-02-29T11:08:29.531" v="57"/>
        <pc:sldMkLst>
          <pc:docMk/>
          <pc:sldMk cId="0" sldId="273"/>
        </pc:sldMkLst>
      </pc:sldChg>
      <pc:sldChg chg="del">
        <pc:chgData name="sveva.delgatto@unimc.it" userId="S::sveva.delgatto@unimc.it::b0dff882-4194-43a0-8b10-1068c4ea61a2" providerId="AD" clId="Web-{7C490610-3FC1-7BE1-EA7F-A96E07AA8314}" dt="2024-02-29T11:08:19.875" v="56"/>
        <pc:sldMkLst>
          <pc:docMk/>
          <pc:sldMk cId="1514534139" sldId="274"/>
        </pc:sldMkLst>
      </pc:sldChg>
      <pc:sldChg chg="del">
        <pc:chgData name="sveva.delgatto@unimc.it" userId="S::sveva.delgatto@unimc.it::b0dff882-4194-43a0-8b10-1068c4ea61a2" providerId="AD" clId="Web-{7C490610-3FC1-7BE1-EA7F-A96E07AA8314}" dt="2024-02-29T11:07:38.936" v="55"/>
        <pc:sldMkLst>
          <pc:docMk/>
          <pc:sldMk cId="3003924101" sldId="276"/>
        </pc:sldMkLst>
      </pc:sldChg>
      <pc:sldChg chg="del">
        <pc:chgData name="sveva.delgatto@unimc.it" userId="S::sveva.delgatto@unimc.it::b0dff882-4194-43a0-8b10-1068c4ea61a2" providerId="AD" clId="Web-{7C490610-3FC1-7BE1-EA7F-A96E07AA8314}" dt="2024-02-29T11:08:57.048" v="60"/>
        <pc:sldMkLst>
          <pc:docMk/>
          <pc:sldMk cId="3208399011" sldId="302"/>
        </pc:sldMkLst>
      </pc:sldChg>
      <pc:sldChg chg="del">
        <pc:chgData name="sveva.delgatto@unimc.it" userId="S::sveva.delgatto@unimc.it::b0dff882-4194-43a0-8b10-1068c4ea61a2" providerId="AD" clId="Web-{7C490610-3FC1-7BE1-EA7F-A96E07AA8314}" dt="2024-02-29T11:08:44.813" v="59"/>
        <pc:sldMkLst>
          <pc:docMk/>
          <pc:sldMk cId="1748169203" sldId="303"/>
        </pc:sldMkLst>
      </pc:sldChg>
      <pc:sldChg chg="del">
        <pc:chgData name="sveva.delgatto@unimc.it" userId="S::sveva.delgatto@unimc.it::b0dff882-4194-43a0-8b10-1068c4ea61a2" providerId="AD" clId="Web-{7C490610-3FC1-7BE1-EA7F-A96E07AA8314}" dt="2024-02-29T11:08:40.172" v="58"/>
        <pc:sldMkLst>
          <pc:docMk/>
          <pc:sldMk cId="2256333107" sldId="304"/>
        </pc:sldMkLst>
      </pc:sldChg>
      <pc:sldChg chg="modSp">
        <pc:chgData name="sveva.delgatto@unimc.it" userId="S::sveva.delgatto@unimc.it::b0dff882-4194-43a0-8b10-1068c4ea61a2" providerId="AD" clId="Web-{7C490610-3FC1-7BE1-EA7F-A96E07AA8314}" dt="2024-02-29T11:03:51.336" v="26" actId="20577"/>
        <pc:sldMkLst>
          <pc:docMk/>
          <pc:sldMk cId="984320926" sldId="309"/>
        </pc:sldMkLst>
        <pc:spChg chg="mod">
          <ac:chgData name="sveva.delgatto@unimc.it" userId="S::sveva.delgatto@unimc.it::b0dff882-4194-43a0-8b10-1068c4ea61a2" providerId="AD" clId="Web-{7C490610-3FC1-7BE1-EA7F-A96E07AA8314}" dt="2024-02-29T11:03:51.336" v="26" actId="20577"/>
          <ac:spMkLst>
            <pc:docMk/>
            <pc:sldMk cId="984320926" sldId="309"/>
            <ac:spMk id="3" creationId="{D9677482-98E0-9706-CE04-CF13BB372881}"/>
          </ac:spMkLst>
        </pc:spChg>
      </pc:sldChg>
      <pc:sldChg chg="modSp">
        <pc:chgData name="sveva.delgatto@unimc.it" userId="S::sveva.delgatto@unimc.it::b0dff882-4194-43a0-8b10-1068c4ea61a2" providerId="AD" clId="Web-{7C490610-3FC1-7BE1-EA7F-A96E07AA8314}" dt="2024-02-29T11:00:47.019" v="2" actId="20577"/>
        <pc:sldMkLst>
          <pc:docMk/>
          <pc:sldMk cId="3234525666" sldId="311"/>
        </pc:sldMkLst>
        <pc:spChg chg="mod">
          <ac:chgData name="sveva.delgatto@unimc.it" userId="S::sveva.delgatto@unimc.it::b0dff882-4194-43a0-8b10-1068c4ea61a2" providerId="AD" clId="Web-{7C490610-3FC1-7BE1-EA7F-A96E07AA8314}" dt="2024-02-29T11:00:47.019" v="2" actId="20577"/>
          <ac:spMkLst>
            <pc:docMk/>
            <pc:sldMk cId="3234525666" sldId="311"/>
            <ac:spMk id="3" creationId="{891931AA-C327-38AE-5923-A6A0EADB9501}"/>
          </ac:spMkLst>
        </pc:spChg>
      </pc:sldChg>
      <pc:sldChg chg="modSp">
        <pc:chgData name="sveva.delgatto@unimc.it" userId="S::sveva.delgatto@unimc.it::b0dff882-4194-43a0-8b10-1068c4ea61a2" providerId="AD" clId="Web-{7C490610-3FC1-7BE1-EA7F-A96E07AA8314}" dt="2024-02-29T11:09:23.095" v="64" actId="20577"/>
        <pc:sldMkLst>
          <pc:docMk/>
          <pc:sldMk cId="991781933" sldId="312"/>
        </pc:sldMkLst>
        <pc:spChg chg="mod">
          <ac:chgData name="sveva.delgatto@unimc.it" userId="S::sveva.delgatto@unimc.it::b0dff882-4194-43a0-8b10-1068c4ea61a2" providerId="AD" clId="Web-{7C490610-3FC1-7BE1-EA7F-A96E07AA8314}" dt="2024-02-29T11:09:23.095" v="64" actId="20577"/>
          <ac:spMkLst>
            <pc:docMk/>
            <pc:sldMk cId="991781933" sldId="312"/>
            <ac:spMk id="3" creationId="{5439BAB5-61D5-47C1-B555-5550F7D01D5B}"/>
          </ac:spMkLst>
        </pc:spChg>
      </pc:sldChg>
      <pc:sldChg chg="modSp">
        <pc:chgData name="sveva.delgatto@unimc.it" userId="S::sveva.delgatto@unimc.it::b0dff882-4194-43a0-8b10-1068c4ea61a2" providerId="AD" clId="Web-{7C490610-3FC1-7BE1-EA7F-A96E07AA8314}" dt="2024-02-29T11:09:42.846" v="66" actId="14100"/>
        <pc:sldMkLst>
          <pc:docMk/>
          <pc:sldMk cId="4133588331" sldId="313"/>
        </pc:sldMkLst>
        <pc:spChg chg="mod">
          <ac:chgData name="sveva.delgatto@unimc.it" userId="S::sveva.delgatto@unimc.it::b0dff882-4194-43a0-8b10-1068c4ea61a2" providerId="AD" clId="Web-{7C490610-3FC1-7BE1-EA7F-A96E07AA8314}" dt="2024-02-29T11:09:42.846" v="66" actId="14100"/>
          <ac:spMkLst>
            <pc:docMk/>
            <pc:sldMk cId="4133588331" sldId="313"/>
            <ac:spMk id="3" creationId="{5439BAB5-61D5-47C1-B555-5550F7D01D5B}"/>
          </ac:spMkLst>
        </pc:spChg>
      </pc:sldChg>
      <pc:sldChg chg="modSp">
        <pc:chgData name="sveva.delgatto@unimc.it" userId="S::sveva.delgatto@unimc.it::b0dff882-4194-43a0-8b10-1068c4ea61a2" providerId="AD" clId="Web-{7C490610-3FC1-7BE1-EA7F-A96E07AA8314}" dt="2024-02-29T11:02:15.052" v="13" actId="20577"/>
        <pc:sldMkLst>
          <pc:docMk/>
          <pc:sldMk cId="970678873" sldId="315"/>
        </pc:sldMkLst>
        <pc:spChg chg="mod">
          <ac:chgData name="sveva.delgatto@unimc.it" userId="S::sveva.delgatto@unimc.it::b0dff882-4194-43a0-8b10-1068c4ea61a2" providerId="AD" clId="Web-{7C490610-3FC1-7BE1-EA7F-A96E07AA8314}" dt="2024-02-29T11:02:15.052" v="13" actId="20577"/>
          <ac:spMkLst>
            <pc:docMk/>
            <pc:sldMk cId="970678873" sldId="315"/>
            <ac:spMk id="2" creationId="{065CB1CD-003D-8094-AA4F-9BE11C6D0D4E}"/>
          </ac:spMkLst>
        </pc:spChg>
        <pc:spChg chg="mod">
          <ac:chgData name="sveva.delgatto@unimc.it" userId="S::sveva.delgatto@unimc.it::b0dff882-4194-43a0-8b10-1068c4ea61a2" providerId="AD" clId="Web-{7C490610-3FC1-7BE1-EA7F-A96E07AA8314}" dt="2024-02-29T11:02:04.521" v="11" actId="20577"/>
          <ac:spMkLst>
            <pc:docMk/>
            <pc:sldMk cId="970678873" sldId="315"/>
            <ac:spMk id="3" creationId="{BF7B7DF9-509F-49F9-AD06-D223AA27FC60}"/>
          </ac:spMkLst>
        </pc:spChg>
      </pc:sldChg>
      <pc:sldChg chg="modSp">
        <pc:chgData name="sveva.delgatto@unimc.it" userId="S::sveva.delgatto@unimc.it::b0dff882-4194-43a0-8b10-1068c4ea61a2" providerId="AD" clId="Web-{7C490610-3FC1-7BE1-EA7F-A96E07AA8314}" dt="2024-02-29T11:03:44.274" v="25" actId="20577"/>
        <pc:sldMkLst>
          <pc:docMk/>
          <pc:sldMk cId="1972512432" sldId="318"/>
        </pc:sldMkLst>
        <pc:spChg chg="mod">
          <ac:chgData name="sveva.delgatto@unimc.it" userId="S::sveva.delgatto@unimc.it::b0dff882-4194-43a0-8b10-1068c4ea61a2" providerId="AD" clId="Web-{7C490610-3FC1-7BE1-EA7F-A96E07AA8314}" dt="2024-02-29T11:03:44.274" v="25" actId="20577"/>
          <ac:spMkLst>
            <pc:docMk/>
            <pc:sldMk cId="1972512432" sldId="318"/>
            <ac:spMk id="3" creationId="{4FEE5D98-372A-BBBA-3F67-D41416035B1E}"/>
          </ac:spMkLst>
        </pc:spChg>
      </pc:sldChg>
      <pc:sldChg chg="modSp">
        <pc:chgData name="sveva.delgatto@unimc.it" userId="S::sveva.delgatto@unimc.it::b0dff882-4194-43a0-8b10-1068c4ea61a2" providerId="AD" clId="Web-{7C490610-3FC1-7BE1-EA7F-A96E07AA8314}" dt="2024-02-29T11:11:31.364" v="78" actId="20577"/>
        <pc:sldMkLst>
          <pc:docMk/>
          <pc:sldMk cId="3533688033" sldId="321"/>
        </pc:sldMkLst>
        <pc:spChg chg="mod">
          <ac:chgData name="sveva.delgatto@unimc.it" userId="S::sveva.delgatto@unimc.it::b0dff882-4194-43a0-8b10-1068c4ea61a2" providerId="AD" clId="Web-{7C490610-3FC1-7BE1-EA7F-A96E07AA8314}" dt="2024-02-29T11:11:31.364" v="78" actId="20577"/>
          <ac:spMkLst>
            <pc:docMk/>
            <pc:sldMk cId="3533688033" sldId="321"/>
            <ac:spMk id="3" creationId="{333D3897-1B2B-8620-2B69-5B7E19DA4F56}"/>
          </ac:spMkLst>
        </pc:spChg>
      </pc:sldChg>
      <pc:sldChg chg="modSp">
        <pc:chgData name="sveva.delgatto@unimc.it" userId="S::sveva.delgatto@unimc.it::b0dff882-4194-43a0-8b10-1068c4ea61a2" providerId="AD" clId="Web-{7C490610-3FC1-7BE1-EA7F-A96E07AA8314}" dt="2024-02-29T11:04:35.775" v="33" actId="14100"/>
        <pc:sldMkLst>
          <pc:docMk/>
          <pc:sldMk cId="2645648221" sldId="324"/>
        </pc:sldMkLst>
        <pc:spChg chg="mod">
          <ac:chgData name="sveva.delgatto@unimc.it" userId="S::sveva.delgatto@unimc.it::b0dff882-4194-43a0-8b10-1068c4ea61a2" providerId="AD" clId="Web-{7C490610-3FC1-7BE1-EA7F-A96E07AA8314}" dt="2024-02-29T11:04:35.775" v="33" actId="14100"/>
          <ac:spMkLst>
            <pc:docMk/>
            <pc:sldMk cId="2645648221" sldId="324"/>
            <ac:spMk id="3" creationId="{E01A54E3-0F95-8677-FE17-20E1A1752903}"/>
          </ac:spMkLst>
        </pc:spChg>
      </pc:sldChg>
      <pc:sldChg chg="modSp">
        <pc:chgData name="sveva.delgatto@unimc.it" userId="S::sveva.delgatto@unimc.it::b0dff882-4194-43a0-8b10-1068c4ea61a2" providerId="AD" clId="Web-{7C490610-3FC1-7BE1-EA7F-A96E07AA8314}" dt="2024-02-29T11:05:11.776" v="35" actId="20577"/>
        <pc:sldMkLst>
          <pc:docMk/>
          <pc:sldMk cId="3431510829" sldId="325"/>
        </pc:sldMkLst>
        <pc:spChg chg="mod">
          <ac:chgData name="sveva.delgatto@unimc.it" userId="S::sveva.delgatto@unimc.it::b0dff882-4194-43a0-8b10-1068c4ea61a2" providerId="AD" clId="Web-{7C490610-3FC1-7BE1-EA7F-A96E07AA8314}" dt="2024-02-29T11:05:06.354" v="34" actId="20577"/>
          <ac:spMkLst>
            <pc:docMk/>
            <pc:sldMk cId="3431510829" sldId="325"/>
            <ac:spMk id="2" creationId="{92DF1694-BBBD-6FCC-1C2A-329FBE0F7644}"/>
          </ac:spMkLst>
        </pc:spChg>
        <pc:spChg chg="mod">
          <ac:chgData name="sveva.delgatto@unimc.it" userId="S::sveva.delgatto@unimc.it::b0dff882-4194-43a0-8b10-1068c4ea61a2" providerId="AD" clId="Web-{7C490610-3FC1-7BE1-EA7F-A96E07AA8314}" dt="2024-02-29T11:05:11.776" v="35" actId="20577"/>
          <ac:spMkLst>
            <pc:docMk/>
            <pc:sldMk cId="3431510829" sldId="325"/>
            <ac:spMk id="3" creationId="{89165EE6-B92A-A5D8-3DB4-8D95A63A0538}"/>
          </ac:spMkLst>
        </pc:spChg>
      </pc:sldChg>
      <pc:sldChg chg="modSp">
        <pc:chgData name="sveva.delgatto@unimc.it" userId="S::sveva.delgatto@unimc.it::b0dff882-4194-43a0-8b10-1068c4ea61a2" providerId="AD" clId="Web-{7C490610-3FC1-7BE1-EA7F-A96E07AA8314}" dt="2024-02-29T11:06:37.372" v="46" actId="20577"/>
        <pc:sldMkLst>
          <pc:docMk/>
          <pc:sldMk cId="1752925222" sldId="327"/>
        </pc:sldMkLst>
        <pc:spChg chg="mod">
          <ac:chgData name="sveva.delgatto@unimc.it" userId="S::sveva.delgatto@unimc.it::b0dff882-4194-43a0-8b10-1068c4ea61a2" providerId="AD" clId="Web-{7C490610-3FC1-7BE1-EA7F-A96E07AA8314}" dt="2024-02-29T11:06:37.372" v="46" actId="20577"/>
          <ac:spMkLst>
            <pc:docMk/>
            <pc:sldMk cId="1752925222" sldId="327"/>
            <ac:spMk id="3" creationId="{506CA052-3C62-B83E-05AD-72FD5F783787}"/>
          </ac:spMkLst>
        </pc:spChg>
      </pc:sldChg>
      <pc:sldChg chg="modSp">
        <pc:chgData name="sveva.delgatto@unimc.it" userId="S::sveva.delgatto@unimc.it::b0dff882-4194-43a0-8b10-1068c4ea61a2" providerId="AD" clId="Web-{7C490610-3FC1-7BE1-EA7F-A96E07AA8314}" dt="2024-02-29T11:11:51.459" v="80" actId="20577"/>
        <pc:sldMkLst>
          <pc:docMk/>
          <pc:sldMk cId="1646791862" sldId="338"/>
        </pc:sldMkLst>
        <pc:spChg chg="mod">
          <ac:chgData name="sveva.delgatto@unimc.it" userId="S::sveva.delgatto@unimc.it::b0dff882-4194-43a0-8b10-1068c4ea61a2" providerId="AD" clId="Web-{7C490610-3FC1-7BE1-EA7F-A96E07AA8314}" dt="2024-02-29T11:11:51.459" v="80" actId="20577"/>
          <ac:spMkLst>
            <pc:docMk/>
            <pc:sldMk cId="1646791862" sldId="338"/>
            <ac:spMk id="3" creationId="{333D3897-1B2B-8620-2B69-5B7E19DA4F56}"/>
          </ac:spMkLst>
        </pc:spChg>
      </pc:sldChg>
      <pc:sldChg chg="modSp">
        <pc:chgData name="sveva.delgatto@unimc.it" userId="S::sveva.delgatto@unimc.it::b0dff882-4194-43a0-8b10-1068c4ea61a2" providerId="AD" clId="Web-{7C490610-3FC1-7BE1-EA7F-A96E07AA8314}" dt="2024-02-29T11:12:02.725" v="81" actId="20577"/>
        <pc:sldMkLst>
          <pc:docMk/>
          <pc:sldMk cId="4288349881" sldId="339"/>
        </pc:sldMkLst>
        <pc:spChg chg="mod">
          <ac:chgData name="sveva.delgatto@unimc.it" userId="S::sveva.delgatto@unimc.it::b0dff882-4194-43a0-8b10-1068c4ea61a2" providerId="AD" clId="Web-{7C490610-3FC1-7BE1-EA7F-A96E07AA8314}" dt="2024-02-29T11:12:02.725" v="81" actId="20577"/>
          <ac:spMkLst>
            <pc:docMk/>
            <pc:sldMk cId="4288349881" sldId="339"/>
            <ac:spMk id="3" creationId="{333D3897-1B2B-8620-2B69-5B7E19DA4F56}"/>
          </ac:spMkLst>
        </pc:spChg>
      </pc:sldChg>
      <pc:sldChg chg="modSp">
        <pc:chgData name="sveva.delgatto@unimc.it" userId="S::sveva.delgatto@unimc.it::b0dff882-4194-43a0-8b10-1068c4ea61a2" providerId="AD" clId="Web-{7C490610-3FC1-7BE1-EA7F-A96E07AA8314}" dt="2024-02-29T11:03:56.196" v="27" actId="20577"/>
        <pc:sldMkLst>
          <pc:docMk/>
          <pc:sldMk cId="3431401826" sldId="344"/>
        </pc:sldMkLst>
        <pc:spChg chg="mod">
          <ac:chgData name="sveva.delgatto@unimc.it" userId="S::sveva.delgatto@unimc.it::b0dff882-4194-43a0-8b10-1068c4ea61a2" providerId="AD" clId="Web-{7C490610-3FC1-7BE1-EA7F-A96E07AA8314}" dt="2024-02-29T11:03:56.196" v="27" actId="20577"/>
          <ac:spMkLst>
            <pc:docMk/>
            <pc:sldMk cId="3431401826" sldId="344"/>
            <ac:spMk id="3" creationId="{D9677482-98E0-9706-CE04-CF13BB372881}"/>
          </ac:spMkLst>
        </pc:spChg>
      </pc:sldChg>
      <pc:sldChg chg="modSp">
        <pc:chgData name="sveva.delgatto@unimc.it" userId="S::sveva.delgatto@unimc.it::b0dff882-4194-43a0-8b10-1068c4ea61a2" providerId="AD" clId="Web-{7C490610-3FC1-7BE1-EA7F-A96E07AA8314}" dt="2024-02-29T11:04:08.977" v="30" actId="14100"/>
        <pc:sldMkLst>
          <pc:docMk/>
          <pc:sldMk cId="1948361921" sldId="345"/>
        </pc:sldMkLst>
        <pc:spChg chg="mod">
          <ac:chgData name="sveva.delgatto@unimc.it" userId="S::sveva.delgatto@unimc.it::b0dff882-4194-43a0-8b10-1068c4ea61a2" providerId="AD" clId="Web-{7C490610-3FC1-7BE1-EA7F-A96E07AA8314}" dt="2024-02-29T11:04:08.977" v="30" actId="14100"/>
          <ac:spMkLst>
            <pc:docMk/>
            <pc:sldMk cId="1948361921" sldId="345"/>
            <ac:spMk id="3" creationId="{D9677482-98E0-9706-CE04-CF13BB372881}"/>
          </ac:spMkLst>
        </pc:spChg>
      </pc:sldChg>
      <pc:sldChg chg="modSp">
        <pc:chgData name="sveva.delgatto@unimc.it" userId="S::sveva.delgatto@unimc.it::b0dff882-4194-43a0-8b10-1068c4ea61a2" providerId="AD" clId="Web-{7C490610-3FC1-7BE1-EA7F-A96E07AA8314}" dt="2024-02-29T11:05:22.417" v="36" actId="20577"/>
        <pc:sldMkLst>
          <pc:docMk/>
          <pc:sldMk cId="573331259" sldId="347"/>
        </pc:sldMkLst>
        <pc:spChg chg="mod">
          <ac:chgData name="sveva.delgatto@unimc.it" userId="S::sveva.delgatto@unimc.it::b0dff882-4194-43a0-8b10-1068c4ea61a2" providerId="AD" clId="Web-{7C490610-3FC1-7BE1-EA7F-A96E07AA8314}" dt="2024-02-29T11:05:22.417" v="36" actId="20577"/>
          <ac:spMkLst>
            <pc:docMk/>
            <pc:sldMk cId="573331259" sldId="347"/>
            <ac:spMk id="3" creationId="{89165EE6-B92A-A5D8-3DB4-8D95A63A0538}"/>
          </ac:spMkLst>
        </pc:spChg>
      </pc:sldChg>
      <pc:sldChg chg="modSp">
        <pc:chgData name="sveva.delgatto@unimc.it" userId="S::sveva.delgatto@unimc.it::b0dff882-4194-43a0-8b10-1068c4ea61a2" providerId="AD" clId="Web-{7C490610-3FC1-7BE1-EA7F-A96E07AA8314}" dt="2024-02-29T11:05:54.246" v="38" actId="20577"/>
        <pc:sldMkLst>
          <pc:docMk/>
          <pc:sldMk cId="1547456471" sldId="348"/>
        </pc:sldMkLst>
        <pc:spChg chg="mod">
          <ac:chgData name="sveva.delgatto@unimc.it" userId="S::sveva.delgatto@unimc.it::b0dff882-4194-43a0-8b10-1068c4ea61a2" providerId="AD" clId="Web-{7C490610-3FC1-7BE1-EA7F-A96E07AA8314}" dt="2024-02-29T11:05:54.246" v="38" actId="20577"/>
          <ac:spMkLst>
            <pc:docMk/>
            <pc:sldMk cId="1547456471" sldId="348"/>
            <ac:spMk id="3" creationId="{506CA052-3C62-B83E-05AD-72FD5F783787}"/>
          </ac:spMkLst>
        </pc:spChg>
      </pc:sldChg>
      <pc:sldChg chg="modSp">
        <pc:chgData name="sveva.delgatto@unimc.it" userId="S::sveva.delgatto@unimc.it::b0dff882-4194-43a0-8b10-1068c4ea61a2" providerId="AD" clId="Web-{7C490610-3FC1-7BE1-EA7F-A96E07AA8314}" dt="2024-02-29T11:07:32.858" v="54" actId="20577"/>
        <pc:sldMkLst>
          <pc:docMk/>
          <pc:sldMk cId="2925192963" sldId="349"/>
        </pc:sldMkLst>
        <pc:spChg chg="mod">
          <ac:chgData name="sveva.delgatto@unimc.it" userId="S::sveva.delgatto@unimc.it::b0dff882-4194-43a0-8b10-1068c4ea61a2" providerId="AD" clId="Web-{7C490610-3FC1-7BE1-EA7F-A96E07AA8314}" dt="2024-02-29T11:07:32.858" v="54" actId="20577"/>
          <ac:spMkLst>
            <pc:docMk/>
            <pc:sldMk cId="2925192963" sldId="349"/>
            <ac:spMk id="291" creationId="{00000000-0000-0000-0000-000000000000}"/>
          </ac:spMkLst>
        </pc:spChg>
      </pc:sldChg>
      <pc:sldChg chg="modSp">
        <pc:chgData name="sveva.delgatto@unimc.it" userId="S::sveva.delgatto@unimc.it::b0dff882-4194-43a0-8b10-1068c4ea61a2" providerId="AD" clId="Web-{7C490610-3FC1-7BE1-EA7F-A96E07AA8314}" dt="2024-02-29T11:00:57.128" v="4" actId="20577"/>
        <pc:sldMkLst>
          <pc:docMk/>
          <pc:sldMk cId="3905334833" sldId="350"/>
        </pc:sldMkLst>
        <pc:spChg chg="mod">
          <ac:chgData name="sveva.delgatto@unimc.it" userId="S::sveva.delgatto@unimc.it::b0dff882-4194-43a0-8b10-1068c4ea61a2" providerId="AD" clId="Web-{7C490610-3FC1-7BE1-EA7F-A96E07AA8314}" dt="2024-02-29T11:00:57.128" v="4" actId="20577"/>
          <ac:spMkLst>
            <pc:docMk/>
            <pc:sldMk cId="3905334833" sldId="350"/>
            <ac:spMk id="3" creationId="{891931AA-C327-38AE-5923-A6A0EADB9501}"/>
          </ac:spMkLst>
        </pc:spChg>
      </pc:sldChg>
      <pc:sldChg chg="modSp">
        <pc:chgData name="sveva.delgatto@unimc.it" userId="S::sveva.delgatto@unimc.it::b0dff882-4194-43a0-8b10-1068c4ea61a2" providerId="AD" clId="Web-{7C490610-3FC1-7BE1-EA7F-A96E07AA8314}" dt="2024-02-29T11:10:22.128" v="73" actId="20577"/>
        <pc:sldMkLst>
          <pc:docMk/>
          <pc:sldMk cId="3874342154" sldId="351"/>
        </pc:sldMkLst>
        <pc:spChg chg="mod">
          <ac:chgData name="sveva.delgatto@unimc.it" userId="S::sveva.delgatto@unimc.it::b0dff882-4194-43a0-8b10-1068c4ea61a2" providerId="AD" clId="Web-{7C490610-3FC1-7BE1-EA7F-A96E07AA8314}" dt="2024-02-29T11:10:22.128" v="73" actId="20577"/>
          <ac:spMkLst>
            <pc:docMk/>
            <pc:sldMk cId="3874342154" sldId="351"/>
            <ac:spMk id="2" creationId="{2B420FE3-429F-F4A1-18C3-BD057A0D46C0}"/>
          </ac:spMkLst>
        </pc:spChg>
      </pc:sldChg>
      <pc:sldChg chg="modSp">
        <pc:chgData name="sveva.delgatto@unimc.it" userId="S::sveva.delgatto@unimc.it::b0dff882-4194-43a0-8b10-1068c4ea61a2" providerId="AD" clId="Web-{7C490610-3FC1-7BE1-EA7F-A96E07AA8314}" dt="2024-02-29T11:10:12.143" v="71" actId="20577"/>
        <pc:sldMkLst>
          <pc:docMk/>
          <pc:sldMk cId="2042855839" sldId="352"/>
        </pc:sldMkLst>
        <pc:spChg chg="mod">
          <ac:chgData name="sveva.delgatto@unimc.it" userId="S::sveva.delgatto@unimc.it::b0dff882-4194-43a0-8b10-1068c4ea61a2" providerId="AD" clId="Web-{7C490610-3FC1-7BE1-EA7F-A96E07AA8314}" dt="2024-02-29T11:10:12.143" v="71" actId="20577"/>
          <ac:spMkLst>
            <pc:docMk/>
            <pc:sldMk cId="2042855839" sldId="352"/>
            <ac:spMk id="3" creationId="{5439BAB5-61D5-47C1-B555-5550F7D01D5B}"/>
          </ac:spMkLst>
        </pc:spChg>
      </pc:sldChg>
      <pc:sldChg chg="modSp">
        <pc:chgData name="sveva.delgatto@unimc.it" userId="S::sveva.delgatto@unimc.it::b0dff882-4194-43a0-8b10-1068c4ea61a2" providerId="AD" clId="Web-{7C490610-3FC1-7BE1-EA7F-A96E07AA8314}" dt="2024-02-29T11:02:47.022" v="18" actId="20577"/>
        <pc:sldMkLst>
          <pc:docMk/>
          <pc:sldMk cId="3813205044" sldId="353"/>
        </pc:sldMkLst>
        <pc:spChg chg="mod">
          <ac:chgData name="sveva.delgatto@unimc.it" userId="S::sveva.delgatto@unimc.it::b0dff882-4194-43a0-8b10-1068c4ea61a2" providerId="AD" clId="Web-{7C490610-3FC1-7BE1-EA7F-A96E07AA8314}" dt="2024-02-29T11:02:47.022" v="18" actId="20577"/>
          <ac:spMkLst>
            <pc:docMk/>
            <pc:sldMk cId="3813205044" sldId="353"/>
            <ac:spMk id="3" creationId="{BF7B7DF9-509F-49F9-AD06-D223AA27FC60}"/>
          </ac:spMkLst>
        </pc:spChg>
      </pc:sldChg>
      <pc:sldChg chg="modSp add replId">
        <pc:chgData name="sveva.delgatto@unimc.it" userId="S::sveva.delgatto@unimc.it::b0dff882-4194-43a0-8b10-1068c4ea61a2" providerId="AD" clId="Web-{7C490610-3FC1-7BE1-EA7F-A96E07AA8314}" dt="2024-02-29T11:06:10.277" v="43" actId="20577"/>
        <pc:sldMkLst>
          <pc:docMk/>
          <pc:sldMk cId="1262378691" sldId="355"/>
        </pc:sldMkLst>
        <pc:spChg chg="mod">
          <ac:chgData name="sveva.delgatto@unimc.it" userId="S::sveva.delgatto@unimc.it::b0dff882-4194-43a0-8b10-1068c4ea61a2" providerId="AD" clId="Web-{7C490610-3FC1-7BE1-EA7F-A96E07AA8314}" dt="2024-02-29T11:06:10.277" v="43" actId="20577"/>
          <ac:spMkLst>
            <pc:docMk/>
            <pc:sldMk cId="1262378691" sldId="355"/>
            <ac:spMk id="3" creationId="{506CA052-3C62-B83E-05AD-72FD5F783787}"/>
          </ac:spMkLst>
        </pc:spChg>
      </pc:sldChg>
      <pc:sldChg chg="modSp add replId">
        <pc:chgData name="sveva.delgatto@unimc.it" userId="S::sveva.delgatto@unimc.it::b0dff882-4194-43a0-8b10-1068c4ea61a2" providerId="AD" clId="Web-{7C490610-3FC1-7BE1-EA7F-A96E07AA8314}" dt="2024-02-29T11:06:54.154" v="49" actId="20577"/>
        <pc:sldMkLst>
          <pc:docMk/>
          <pc:sldMk cId="2865364354" sldId="356"/>
        </pc:sldMkLst>
        <pc:spChg chg="mod">
          <ac:chgData name="sveva.delgatto@unimc.it" userId="S::sveva.delgatto@unimc.it::b0dff882-4194-43a0-8b10-1068c4ea61a2" providerId="AD" clId="Web-{7C490610-3FC1-7BE1-EA7F-A96E07AA8314}" dt="2024-02-29T11:06:54.154" v="49" actId="20577"/>
          <ac:spMkLst>
            <pc:docMk/>
            <pc:sldMk cId="2865364354" sldId="356"/>
            <ac:spMk id="3" creationId="{506CA052-3C62-B83E-05AD-72FD5F783787}"/>
          </ac:spMkLst>
        </pc:spChg>
      </pc:sldChg>
      <pc:sldChg chg="modSp add replId">
        <pc:chgData name="sveva.delgatto@unimc.it" userId="S::sveva.delgatto@unimc.it::b0dff882-4194-43a0-8b10-1068c4ea61a2" providerId="AD" clId="Web-{7C490610-3FC1-7BE1-EA7F-A96E07AA8314}" dt="2024-02-29T11:10:04.815" v="70" actId="20577"/>
        <pc:sldMkLst>
          <pc:docMk/>
          <pc:sldMk cId="3972470730" sldId="357"/>
        </pc:sldMkLst>
        <pc:spChg chg="mod">
          <ac:chgData name="sveva.delgatto@unimc.it" userId="S::sveva.delgatto@unimc.it::b0dff882-4194-43a0-8b10-1068c4ea61a2" providerId="AD" clId="Web-{7C490610-3FC1-7BE1-EA7F-A96E07AA8314}" dt="2024-02-29T11:10:04.815" v="70" actId="20577"/>
          <ac:spMkLst>
            <pc:docMk/>
            <pc:sldMk cId="3972470730" sldId="357"/>
            <ac:spMk id="3" creationId="{5439BAB5-61D5-47C1-B555-5550F7D01D5B}"/>
          </ac:spMkLst>
        </pc:spChg>
      </pc:sldChg>
    </pc:docChg>
  </pc:docChgLst>
  <pc:docChgLst>
    <pc:chgData name="sveva.delgatto@unimc.it" userId="S::sveva.delgatto@unimc.it::b0dff882-4194-43a0-8b10-1068c4ea61a2" providerId="AD" clId="Web-{0C1F2BFC-0980-780C-F2C7-A5264DD5001C}"/>
    <pc:docChg chg="modSld">
      <pc:chgData name="sveva.delgatto@unimc.it" userId="S::sveva.delgatto@unimc.it::b0dff882-4194-43a0-8b10-1068c4ea61a2" providerId="AD" clId="Web-{0C1F2BFC-0980-780C-F2C7-A5264DD5001C}" dt="2024-02-29T07:42:45.417" v="1" actId="20577"/>
      <pc:docMkLst>
        <pc:docMk/>
      </pc:docMkLst>
      <pc:sldChg chg="modSp">
        <pc:chgData name="sveva.delgatto@unimc.it" userId="S::sveva.delgatto@unimc.it::b0dff882-4194-43a0-8b10-1068c4ea61a2" providerId="AD" clId="Web-{0C1F2BFC-0980-780C-F2C7-A5264DD5001C}" dt="2024-02-29T07:42:15.072" v="0" actId="20577"/>
        <pc:sldMkLst>
          <pc:docMk/>
          <pc:sldMk cId="984320926" sldId="309"/>
        </pc:sldMkLst>
        <pc:spChg chg="mod">
          <ac:chgData name="sveva.delgatto@unimc.it" userId="S::sveva.delgatto@unimc.it::b0dff882-4194-43a0-8b10-1068c4ea61a2" providerId="AD" clId="Web-{0C1F2BFC-0980-780C-F2C7-A5264DD5001C}" dt="2024-02-29T07:42:15.072" v="0" actId="20577"/>
          <ac:spMkLst>
            <pc:docMk/>
            <pc:sldMk cId="984320926" sldId="309"/>
            <ac:spMk id="2" creationId="{E257382F-00B8-6844-22ED-15479FA645A3}"/>
          </ac:spMkLst>
        </pc:spChg>
      </pc:sldChg>
      <pc:sldChg chg="modSp">
        <pc:chgData name="sveva.delgatto@unimc.it" userId="S::sveva.delgatto@unimc.it::b0dff882-4194-43a0-8b10-1068c4ea61a2" providerId="AD" clId="Web-{0C1F2BFC-0980-780C-F2C7-A5264DD5001C}" dt="2024-02-29T07:42:45.417" v="1" actId="20577"/>
        <pc:sldMkLst>
          <pc:docMk/>
          <pc:sldMk cId="3431401826" sldId="344"/>
        </pc:sldMkLst>
        <pc:spChg chg="mod">
          <ac:chgData name="sveva.delgatto@unimc.it" userId="S::sveva.delgatto@unimc.it::b0dff882-4194-43a0-8b10-1068c4ea61a2" providerId="AD" clId="Web-{0C1F2BFC-0980-780C-F2C7-A5264DD5001C}" dt="2024-02-29T07:42:45.417" v="1" actId="20577"/>
          <ac:spMkLst>
            <pc:docMk/>
            <pc:sldMk cId="3431401826" sldId="344"/>
            <ac:spMk id="2" creationId="{E257382F-00B8-6844-22ED-15479FA645A3}"/>
          </ac:spMkLst>
        </pc:spChg>
      </pc:sldChg>
    </pc:docChg>
  </pc:docChgLst>
  <pc:docChgLst>
    <pc:chgData name="sveva.delgatto@unimc.it" userId="S::sveva.delgatto@unimc.it::b0dff882-4194-43a0-8b10-1068c4ea61a2" providerId="AD" clId="Web-{0EF4D3A6-9630-7CC1-8F4E-49CE9A619546}"/>
    <pc:docChg chg="addSld delSld modSld sldOrd">
      <pc:chgData name="sveva.delgatto@unimc.it" userId="S::sveva.delgatto@unimc.it::b0dff882-4194-43a0-8b10-1068c4ea61a2" providerId="AD" clId="Web-{0EF4D3A6-9630-7CC1-8F4E-49CE9A619546}" dt="2024-02-27T10:49:17.601" v="561" actId="20577"/>
      <pc:docMkLst>
        <pc:docMk/>
      </pc:docMkLst>
      <pc:sldChg chg="addSp modSp mod setBg">
        <pc:chgData name="sveva.delgatto@unimc.it" userId="S::sveva.delgatto@unimc.it::b0dff882-4194-43a0-8b10-1068c4ea61a2" providerId="AD" clId="Web-{0EF4D3A6-9630-7CC1-8F4E-49CE9A619546}" dt="2024-02-27T09:34:04.035" v="9"/>
        <pc:sldMkLst>
          <pc:docMk/>
          <pc:sldMk cId="3962583941" sldId="256"/>
        </pc:sldMkLst>
        <pc:spChg chg="mod">
          <ac:chgData name="sveva.delgatto@unimc.it" userId="S::sveva.delgatto@unimc.it::b0dff882-4194-43a0-8b10-1068c4ea61a2" providerId="AD" clId="Web-{0EF4D3A6-9630-7CC1-8F4E-49CE9A619546}" dt="2024-02-27T09:34:04.035" v="9"/>
          <ac:spMkLst>
            <pc:docMk/>
            <pc:sldMk cId="3962583941" sldId="256"/>
            <ac:spMk id="2" creationId="{00000000-0000-0000-0000-000000000000}"/>
          </ac:spMkLst>
        </pc:spChg>
        <pc:spChg chg="mod">
          <ac:chgData name="sveva.delgatto@unimc.it" userId="S::sveva.delgatto@unimc.it::b0dff882-4194-43a0-8b10-1068c4ea61a2" providerId="AD" clId="Web-{0EF4D3A6-9630-7CC1-8F4E-49CE9A619546}" dt="2024-02-27T09:34:04.035" v="9"/>
          <ac:spMkLst>
            <pc:docMk/>
            <pc:sldMk cId="3962583941" sldId="256"/>
            <ac:spMk id="3" creationId="{00000000-0000-0000-0000-000000000000}"/>
          </ac:spMkLst>
        </pc:spChg>
        <pc:grpChg chg="add">
          <ac:chgData name="sveva.delgatto@unimc.it" userId="S::sveva.delgatto@unimc.it::b0dff882-4194-43a0-8b10-1068c4ea61a2" providerId="AD" clId="Web-{0EF4D3A6-9630-7CC1-8F4E-49CE9A619546}" dt="2024-02-27T09:34:04.035" v="9"/>
          <ac:grpSpMkLst>
            <pc:docMk/>
            <pc:sldMk cId="3962583941" sldId="256"/>
            <ac:grpSpMk id="9" creationId="{03C6F4E6-30A1-4F63-C8CC-028750B5AACD}"/>
          </ac:grpSpMkLst>
        </pc:grpChg>
        <pc:picChg chg="add mod">
          <ac:chgData name="sveva.delgatto@unimc.it" userId="S::sveva.delgatto@unimc.it::b0dff882-4194-43a0-8b10-1068c4ea61a2" providerId="AD" clId="Web-{0EF4D3A6-9630-7CC1-8F4E-49CE9A619546}" dt="2024-02-27T09:34:04.035" v="9"/>
          <ac:picMkLst>
            <pc:docMk/>
            <pc:sldMk cId="3962583941" sldId="256"/>
            <ac:picMk id="4" creationId="{616FF6CA-54E4-B7DE-4F23-9928E75BDE68}"/>
          </ac:picMkLst>
        </pc:picChg>
      </pc:sldChg>
      <pc:sldChg chg="addSp delSp modSp add del mod ord setBg">
        <pc:chgData name="sveva.delgatto@unimc.it" userId="S::sveva.delgatto@unimc.it::b0dff882-4194-43a0-8b10-1068c4ea61a2" providerId="AD" clId="Web-{0EF4D3A6-9630-7CC1-8F4E-49CE9A619546}" dt="2024-02-27T10:00:43.457" v="156" actId="20577"/>
        <pc:sldMkLst>
          <pc:docMk/>
          <pc:sldMk cId="3602487156" sldId="257"/>
        </pc:sldMkLst>
        <pc:spChg chg="mod">
          <ac:chgData name="sveva.delgatto@unimc.it" userId="S::sveva.delgatto@unimc.it::b0dff882-4194-43a0-8b10-1068c4ea61a2" providerId="AD" clId="Web-{0EF4D3A6-9630-7CC1-8F4E-49CE9A619546}" dt="2024-02-27T10:00:34.097" v="153"/>
          <ac:spMkLst>
            <pc:docMk/>
            <pc:sldMk cId="3602487156" sldId="257"/>
            <ac:spMk id="2" creationId="{92DF1694-BBBD-6FCC-1C2A-329FBE0F7644}"/>
          </ac:spMkLst>
        </pc:spChg>
        <pc:spChg chg="mod">
          <ac:chgData name="sveva.delgatto@unimc.it" userId="S::sveva.delgatto@unimc.it::b0dff882-4194-43a0-8b10-1068c4ea61a2" providerId="AD" clId="Web-{0EF4D3A6-9630-7CC1-8F4E-49CE9A619546}" dt="2024-02-27T10:00:43.457" v="156" actId="20577"/>
          <ac:spMkLst>
            <pc:docMk/>
            <pc:sldMk cId="3602487156" sldId="257"/>
            <ac:spMk id="3" creationId="{89165EE6-B92A-A5D8-3DB4-8D95A63A0538}"/>
          </ac:spMkLst>
        </pc:spChg>
        <pc:spChg chg="add">
          <ac:chgData name="sveva.delgatto@unimc.it" userId="S::sveva.delgatto@unimc.it::b0dff882-4194-43a0-8b10-1068c4ea61a2" providerId="AD" clId="Web-{0EF4D3A6-9630-7CC1-8F4E-49CE9A619546}" dt="2024-02-27T10:00:34.097" v="153"/>
          <ac:spMkLst>
            <pc:docMk/>
            <pc:sldMk cId="3602487156" sldId="257"/>
            <ac:spMk id="8" creationId="{FA3C7DEA-BCC2-4295-8850-147993296189}"/>
          </ac:spMkLst>
        </pc:spChg>
        <pc:spChg chg="add del">
          <ac:chgData name="sveva.delgatto@unimc.it" userId="S::sveva.delgatto@unimc.it::b0dff882-4194-43a0-8b10-1068c4ea61a2" providerId="AD" clId="Web-{0EF4D3A6-9630-7CC1-8F4E-49CE9A619546}" dt="2024-02-27T10:00:34.081" v="152"/>
          <ac:spMkLst>
            <pc:docMk/>
            <pc:sldMk cId="3602487156" sldId="257"/>
            <ac:spMk id="9" creationId="{70DFA0FD-AB28-4B25-B870-4D2BBC35BA1D}"/>
          </ac:spMkLst>
        </pc:spChg>
        <pc:spChg chg="add">
          <ac:chgData name="sveva.delgatto@unimc.it" userId="S::sveva.delgatto@unimc.it::b0dff882-4194-43a0-8b10-1068c4ea61a2" providerId="AD" clId="Web-{0EF4D3A6-9630-7CC1-8F4E-49CE9A619546}" dt="2024-02-27T10:00:34.097" v="153"/>
          <ac:spMkLst>
            <pc:docMk/>
            <pc:sldMk cId="3602487156" sldId="257"/>
            <ac:spMk id="10" creationId="{C289949D-B9F6-468A-86FE-2694DC5AE773}"/>
          </ac:spMkLst>
        </pc:spChg>
        <pc:grpChg chg="add del">
          <ac:chgData name="sveva.delgatto@unimc.it" userId="S::sveva.delgatto@unimc.it::b0dff882-4194-43a0-8b10-1068c4ea61a2" providerId="AD" clId="Web-{0EF4D3A6-9630-7CC1-8F4E-49CE9A619546}" dt="2024-02-27T10:00:34.081" v="152"/>
          <ac:grpSpMkLst>
            <pc:docMk/>
            <pc:sldMk cId="3602487156" sldId="257"/>
            <ac:grpSpMk id="11" creationId="{0D628DFB-9CD1-4E2B-8B44-9FDF7E80F6D9}"/>
          </ac:grpSpMkLst>
        </pc:grpChg>
        <pc:grpChg chg="add">
          <ac:chgData name="sveva.delgatto@unimc.it" userId="S::sveva.delgatto@unimc.it::b0dff882-4194-43a0-8b10-1068c4ea61a2" providerId="AD" clId="Web-{0EF4D3A6-9630-7CC1-8F4E-49CE9A619546}" dt="2024-02-27T10:00:34.097" v="153"/>
          <ac:grpSpMkLst>
            <pc:docMk/>
            <pc:sldMk cId="3602487156" sldId="257"/>
            <ac:grpSpMk id="12" creationId="{E4DF0958-0C87-4C28-9554-2FADC788C2B1}"/>
          </ac:grpSpMkLst>
        </pc:grpChg>
        <pc:picChg chg="add del">
          <ac:chgData name="sveva.delgatto@unimc.it" userId="S::sveva.delgatto@unimc.it::b0dff882-4194-43a0-8b10-1068c4ea61a2" providerId="AD" clId="Web-{0EF4D3A6-9630-7CC1-8F4E-49CE9A619546}" dt="2024-02-27T10:00:34.081" v="152"/>
          <ac:picMkLst>
            <pc:docMk/>
            <pc:sldMk cId="3602487156" sldId="257"/>
            <ac:picMk id="5" creationId="{4C58721D-E95B-FB71-B9ED-B3781DF45A0B}"/>
          </ac:picMkLst>
        </pc:picChg>
      </pc:sldChg>
      <pc:sldChg chg="modSp del">
        <pc:chgData name="sveva.delgatto@unimc.it" userId="S::sveva.delgatto@unimc.it::b0dff882-4194-43a0-8b10-1068c4ea61a2" providerId="AD" clId="Web-{0EF4D3A6-9630-7CC1-8F4E-49CE9A619546}" dt="2024-02-27T10:09:01.320" v="197"/>
        <pc:sldMkLst>
          <pc:docMk/>
          <pc:sldMk cId="1248730058" sldId="258"/>
        </pc:sldMkLst>
        <pc:spChg chg="mod">
          <ac:chgData name="sveva.delgatto@unimc.it" userId="S::sveva.delgatto@unimc.it::b0dff882-4194-43a0-8b10-1068c4ea61a2" providerId="AD" clId="Web-{0EF4D3A6-9630-7CC1-8F4E-49CE9A619546}" dt="2024-02-27T10:08:39.334" v="190" actId="20577"/>
          <ac:spMkLst>
            <pc:docMk/>
            <pc:sldMk cId="1248730058" sldId="258"/>
            <ac:spMk id="3" creationId="{506CA052-3C62-B83E-05AD-72FD5F783787}"/>
          </ac:spMkLst>
        </pc:spChg>
      </pc:sldChg>
      <pc:sldChg chg="addSp modSp mod setBg">
        <pc:chgData name="sveva.delgatto@unimc.it" userId="S::sveva.delgatto@unimc.it::b0dff882-4194-43a0-8b10-1068c4ea61a2" providerId="AD" clId="Web-{0EF4D3A6-9630-7CC1-8F4E-49CE9A619546}" dt="2024-02-27T10:24:41.012" v="314" actId="20577"/>
        <pc:sldMkLst>
          <pc:docMk/>
          <pc:sldMk cId="2533108281" sldId="259"/>
        </pc:sldMkLst>
        <pc:spChg chg="mod">
          <ac:chgData name="sveva.delgatto@unimc.it" userId="S::sveva.delgatto@unimc.it::b0dff882-4194-43a0-8b10-1068c4ea61a2" providerId="AD" clId="Web-{0EF4D3A6-9630-7CC1-8F4E-49CE9A619546}" dt="2024-02-27T10:18:00.356" v="302"/>
          <ac:spMkLst>
            <pc:docMk/>
            <pc:sldMk cId="2533108281" sldId="259"/>
            <ac:spMk id="2" creationId="{431BA924-AE49-9D25-8F77-3356FA0879DC}"/>
          </ac:spMkLst>
        </pc:spChg>
        <pc:spChg chg="mod">
          <ac:chgData name="sveva.delgatto@unimc.it" userId="S::sveva.delgatto@unimc.it::b0dff882-4194-43a0-8b10-1068c4ea61a2" providerId="AD" clId="Web-{0EF4D3A6-9630-7CC1-8F4E-49CE9A619546}" dt="2024-02-27T10:24:41.012" v="314" actId="20577"/>
          <ac:spMkLst>
            <pc:docMk/>
            <pc:sldMk cId="2533108281" sldId="259"/>
            <ac:spMk id="3" creationId="{D6EE56F8-B3FC-39F2-9DDB-E53C4E88F5BA}"/>
          </ac:spMkLst>
        </pc:spChg>
        <pc:spChg chg="add">
          <ac:chgData name="sveva.delgatto@unimc.it" userId="S::sveva.delgatto@unimc.it::b0dff882-4194-43a0-8b10-1068c4ea61a2" providerId="AD" clId="Web-{0EF4D3A6-9630-7CC1-8F4E-49CE9A619546}" dt="2024-02-27T10:18:00.356" v="302"/>
          <ac:spMkLst>
            <pc:docMk/>
            <pc:sldMk cId="2533108281" sldId="259"/>
            <ac:spMk id="9" creationId="{E51BA4DF-2BD4-4EC2-B1DB-B27C8AC71864}"/>
          </ac:spMkLst>
        </pc:spChg>
        <pc:picChg chg="add">
          <ac:chgData name="sveva.delgatto@unimc.it" userId="S::sveva.delgatto@unimc.it::b0dff882-4194-43a0-8b10-1068c4ea61a2" providerId="AD" clId="Web-{0EF4D3A6-9630-7CC1-8F4E-49CE9A619546}" dt="2024-02-27T10:18:00.356" v="302"/>
          <ac:picMkLst>
            <pc:docMk/>
            <pc:sldMk cId="2533108281" sldId="259"/>
            <ac:picMk id="5" creationId="{F5624863-F28A-062E-19C2-9FCAF4E6EA84}"/>
          </ac:picMkLst>
        </pc:picChg>
      </pc:sldChg>
      <pc:sldChg chg="addSp modSp mod setBg">
        <pc:chgData name="sveva.delgatto@unimc.it" userId="S::sveva.delgatto@unimc.it::b0dff882-4194-43a0-8b10-1068c4ea61a2" providerId="AD" clId="Web-{0EF4D3A6-9630-7CC1-8F4E-49CE9A619546}" dt="2024-02-27T10:40:14.674" v="471" actId="20577"/>
        <pc:sldMkLst>
          <pc:docMk/>
          <pc:sldMk cId="1119022615" sldId="260"/>
        </pc:sldMkLst>
        <pc:spChg chg="mod">
          <ac:chgData name="sveva.delgatto@unimc.it" userId="S::sveva.delgatto@unimc.it::b0dff882-4194-43a0-8b10-1068c4ea61a2" providerId="AD" clId="Web-{0EF4D3A6-9630-7CC1-8F4E-49CE9A619546}" dt="2024-02-27T10:39:49.782" v="467"/>
          <ac:spMkLst>
            <pc:docMk/>
            <pc:sldMk cId="1119022615" sldId="260"/>
            <ac:spMk id="2" creationId="{DD3F0057-1F09-48A8-D57F-EE3B7F891F4A}"/>
          </ac:spMkLst>
        </pc:spChg>
        <pc:spChg chg="mod">
          <ac:chgData name="sveva.delgatto@unimc.it" userId="S::sveva.delgatto@unimc.it::b0dff882-4194-43a0-8b10-1068c4ea61a2" providerId="AD" clId="Web-{0EF4D3A6-9630-7CC1-8F4E-49CE9A619546}" dt="2024-02-27T10:40:14.674" v="471" actId="20577"/>
          <ac:spMkLst>
            <pc:docMk/>
            <pc:sldMk cId="1119022615" sldId="260"/>
            <ac:spMk id="3" creationId="{28C9B6D4-BF62-11CE-15F6-807879D70B60}"/>
          </ac:spMkLst>
        </pc:spChg>
        <pc:spChg chg="add">
          <ac:chgData name="sveva.delgatto@unimc.it" userId="S::sveva.delgatto@unimc.it::b0dff882-4194-43a0-8b10-1068c4ea61a2" providerId="AD" clId="Web-{0EF4D3A6-9630-7CC1-8F4E-49CE9A619546}" dt="2024-02-27T10:39:49.782" v="467"/>
          <ac:spMkLst>
            <pc:docMk/>
            <pc:sldMk cId="1119022615" sldId="260"/>
            <ac:spMk id="8" creationId="{DAF1966E-FD40-4A4A-B61B-C4DF7FA05F06}"/>
          </ac:spMkLst>
        </pc:spChg>
        <pc:spChg chg="add">
          <ac:chgData name="sveva.delgatto@unimc.it" userId="S::sveva.delgatto@unimc.it::b0dff882-4194-43a0-8b10-1068c4ea61a2" providerId="AD" clId="Web-{0EF4D3A6-9630-7CC1-8F4E-49CE9A619546}" dt="2024-02-27T10:39:49.782" v="467"/>
          <ac:spMkLst>
            <pc:docMk/>
            <pc:sldMk cId="1119022615" sldId="260"/>
            <ac:spMk id="10" creationId="{047BFA19-D45E-416B-A404-7AF2F3F27017}"/>
          </ac:spMkLst>
        </pc:spChg>
        <pc:spChg chg="add">
          <ac:chgData name="sveva.delgatto@unimc.it" userId="S::sveva.delgatto@unimc.it::b0dff882-4194-43a0-8b10-1068c4ea61a2" providerId="AD" clId="Web-{0EF4D3A6-9630-7CC1-8F4E-49CE9A619546}" dt="2024-02-27T10:39:49.782" v="467"/>
          <ac:spMkLst>
            <pc:docMk/>
            <pc:sldMk cId="1119022615" sldId="260"/>
            <ac:spMk id="12" creationId="{8E0105E7-23DB-4CF2-8258-FF47C7620F6E}"/>
          </ac:spMkLst>
        </pc:spChg>
        <pc:spChg chg="add">
          <ac:chgData name="sveva.delgatto@unimc.it" userId="S::sveva.delgatto@unimc.it::b0dff882-4194-43a0-8b10-1068c4ea61a2" providerId="AD" clId="Web-{0EF4D3A6-9630-7CC1-8F4E-49CE9A619546}" dt="2024-02-27T10:39:49.782" v="467"/>
          <ac:spMkLst>
            <pc:docMk/>
            <pc:sldMk cId="1119022615" sldId="260"/>
            <ac:spMk id="14" creationId="{074B4F7D-14B2-478B-8BF5-01E4E0C5D263}"/>
          </ac:spMkLst>
        </pc:spChg>
      </pc:sldChg>
      <pc:sldChg chg="addSp modSp mod setBg">
        <pc:chgData name="sveva.delgatto@unimc.it" userId="S::sveva.delgatto@unimc.it::b0dff882-4194-43a0-8b10-1068c4ea61a2" providerId="AD" clId="Web-{0EF4D3A6-9630-7CC1-8F4E-49CE9A619546}" dt="2024-02-27T10:42:25.210" v="501" actId="20577"/>
        <pc:sldMkLst>
          <pc:docMk/>
          <pc:sldMk cId="2695980656" sldId="263"/>
        </pc:sldMkLst>
        <pc:spChg chg="mod">
          <ac:chgData name="sveva.delgatto@unimc.it" userId="S::sveva.delgatto@unimc.it::b0dff882-4194-43a0-8b10-1068c4ea61a2" providerId="AD" clId="Web-{0EF4D3A6-9630-7CC1-8F4E-49CE9A619546}" dt="2024-02-27T10:42:12.631" v="498" actId="20577"/>
          <ac:spMkLst>
            <pc:docMk/>
            <pc:sldMk cId="2695980656" sldId="263"/>
            <ac:spMk id="2" creationId="{8ED17E2B-5B3E-82AB-B795-78F9B0A6F386}"/>
          </ac:spMkLst>
        </pc:spChg>
        <pc:spChg chg="mod">
          <ac:chgData name="sveva.delgatto@unimc.it" userId="S::sveva.delgatto@unimc.it::b0dff882-4194-43a0-8b10-1068c4ea61a2" providerId="AD" clId="Web-{0EF4D3A6-9630-7CC1-8F4E-49CE9A619546}" dt="2024-02-27T10:42:25.210" v="501" actId="20577"/>
          <ac:spMkLst>
            <pc:docMk/>
            <pc:sldMk cId="2695980656" sldId="263"/>
            <ac:spMk id="3" creationId="{5F28108B-6816-D1DA-0C55-E1D219F361ED}"/>
          </ac:spMkLst>
        </pc:spChg>
        <pc:spChg chg="add">
          <ac:chgData name="sveva.delgatto@unimc.it" userId="S::sveva.delgatto@unimc.it::b0dff882-4194-43a0-8b10-1068c4ea61a2" providerId="AD" clId="Web-{0EF4D3A6-9630-7CC1-8F4E-49CE9A619546}" dt="2024-02-27T10:41:59.475" v="492"/>
          <ac:spMkLst>
            <pc:docMk/>
            <pc:sldMk cId="2695980656" sldId="263"/>
            <ac:spMk id="12" creationId="{5D7F64A8-D625-4F61-A290-B499BB62ACFF}"/>
          </ac:spMkLst>
        </pc:spChg>
        <pc:picChg chg="add">
          <ac:chgData name="sveva.delgatto@unimc.it" userId="S::sveva.delgatto@unimc.it::b0dff882-4194-43a0-8b10-1068c4ea61a2" providerId="AD" clId="Web-{0EF4D3A6-9630-7CC1-8F4E-49CE9A619546}" dt="2024-02-27T10:41:59.475" v="492"/>
          <ac:picMkLst>
            <pc:docMk/>
            <pc:sldMk cId="2695980656" sldId="263"/>
            <ac:picMk id="7" creationId="{743F95E8-E594-F6D3-F77E-F63EA7BC361C}"/>
          </ac:picMkLst>
        </pc:picChg>
        <pc:picChg chg="add">
          <ac:chgData name="sveva.delgatto@unimc.it" userId="S::sveva.delgatto@unimc.it::b0dff882-4194-43a0-8b10-1068c4ea61a2" providerId="AD" clId="Web-{0EF4D3A6-9630-7CC1-8F4E-49CE9A619546}" dt="2024-02-27T10:41:59.475" v="492"/>
          <ac:picMkLst>
            <pc:docMk/>
            <pc:sldMk cId="2695980656" sldId="263"/>
            <ac:picMk id="9" creationId="{5237130C-7A8F-4167-AB74-7AFC3F3B1467}"/>
          </ac:picMkLst>
        </pc:picChg>
      </pc:sldChg>
      <pc:sldChg chg="addSp modSp mod setBg">
        <pc:chgData name="sveva.delgatto@unimc.it" userId="S::sveva.delgatto@unimc.it::b0dff882-4194-43a0-8b10-1068c4ea61a2" providerId="AD" clId="Web-{0EF4D3A6-9630-7CC1-8F4E-49CE9A619546}" dt="2024-02-27T10:43:09.337" v="506" actId="20577"/>
        <pc:sldMkLst>
          <pc:docMk/>
          <pc:sldMk cId="1246809634" sldId="264"/>
        </pc:sldMkLst>
        <pc:spChg chg="mod">
          <ac:chgData name="sveva.delgatto@unimc.it" userId="S::sveva.delgatto@unimc.it::b0dff882-4194-43a0-8b10-1068c4ea61a2" providerId="AD" clId="Web-{0EF4D3A6-9630-7CC1-8F4E-49CE9A619546}" dt="2024-02-27T10:42:48.242" v="502"/>
          <ac:spMkLst>
            <pc:docMk/>
            <pc:sldMk cId="1246809634" sldId="264"/>
            <ac:spMk id="2" creationId="{45964D5A-B3C2-D294-4FB2-F51ED7E3AE5C}"/>
          </ac:spMkLst>
        </pc:spChg>
        <pc:spChg chg="mod">
          <ac:chgData name="sveva.delgatto@unimc.it" userId="S::sveva.delgatto@unimc.it::b0dff882-4194-43a0-8b10-1068c4ea61a2" providerId="AD" clId="Web-{0EF4D3A6-9630-7CC1-8F4E-49CE9A619546}" dt="2024-02-27T10:43:09.337" v="506" actId="20577"/>
          <ac:spMkLst>
            <pc:docMk/>
            <pc:sldMk cId="1246809634" sldId="264"/>
            <ac:spMk id="3" creationId="{500878AF-35B0-308D-F3CC-0F5CFDBEB070}"/>
          </ac:spMkLst>
        </pc:spChg>
        <pc:spChg chg="add">
          <ac:chgData name="sveva.delgatto@unimc.it" userId="S::sveva.delgatto@unimc.it::b0dff882-4194-43a0-8b10-1068c4ea61a2" providerId="AD" clId="Web-{0EF4D3A6-9630-7CC1-8F4E-49CE9A619546}" dt="2024-02-27T10:42:48.242" v="502"/>
          <ac:spMkLst>
            <pc:docMk/>
            <pc:sldMk cId="1246809634" sldId="264"/>
            <ac:spMk id="8" creationId="{907EF6B7-1338-4443-8C46-6A318D952DFD}"/>
          </ac:spMkLst>
        </pc:spChg>
        <pc:spChg chg="add">
          <ac:chgData name="sveva.delgatto@unimc.it" userId="S::sveva.delgatto@unimc.it::b0dff882-4194-43a0-8b10-1068c4ea61a2" providerId="AD" clId="Web-{0EF4D3A6-9630-7CC1-8F4E-49CE9A619546}" dt="2024-02-27T10:42:48.242" v="502"/>
          <ac:spMkLst>
            <pc:docMk/>
            <pc:sldMk cId="1246809634" sldId="264"/>
            <ac:spMk id="10" creationId="{DAAE4CDD-124C-4DCF-9584-B6033B545DD5}"/>
          </ac:spMkLst>
        </pc:spChg>
        <pc:spChg chg="add">
          <ac:chgData name="sveva.delgatto@unimc.it" userId="S::sveva.delgatto@unimc.it::b0dff882-4194-43a0-8b10-1068c4ea61a2" providerId="AD" clId="Web-{0EF4D3A6-9630-7CC1-8F4E-49CE9A619546}" dt="2024-02-27T10:42:48.242" v="502"/>
          <ac:spMkLst>
            <pc:docMk/>
            <pc:sldMk cId="1246809634" sldId="264"/>
            <ac:spMk id="12" creationId="{081E4A58-353D-44AE-B2FC-2A74E2E400F7}"/>
          </ac:spMkLst>
        </pc:spChg>
      </pc:sldChg>
      <pc:sldChg chg="addSp modSp mod setBg">
        <pc:chgData name="sveva.delgatto@unimc.it" userId="S::sveva.delgatto@unimc.it::b0dff882-4194-43a0-8b10-1068c4ea61a2" providerId="AD" clId="Web-{0EF4D3A6-9630-7CC1-8F4E-49CE9A619546}" dt="2024-02-27T10:43:47.276" v="523" actId="20577"/>
        <pc:sldMkLst>
          <pc:docMk/>
          <pc:sldMk cId="1024830811" sldId="265"/>
        </pc:sldMkLst>
        <pc:spChg chg="mod">
          <ac:chgData name="sveva.delgatto@unimc.it" userId="S::sveva.delgatto@unimc.it::b0dff882-4194-43a0-8b10-1068c4ea61a2" providerId="AD" clId="Web-{0EF4D3A6-9630-7CC1-8F4E-49CE9A619546}" dt="2024-02-27T10:43:29.119" v="520"/>
          <ac:spMkLst>
            <pc:docMk/>
            <pc:sldMk cId="1024830811" sldId="265"/>
            <ac:spMk id="2" creationId="{3A0C3E49-93E2-9EE6-93FE-15D3298B9FAF}"/>
          </ac:spMkLst>
        </pc:spChg>
        <pc:spChg chg="mod">
          <ac:chgData name="sveva.delgatto@unimc.it" userId="S::sveva.delgatto@unimc.it::b0dff882-4194-43a0-8b10-1068c4ea61a2" providerId="AD" clId="Web-{0EF4D3A6-9630-7CC1-8F4E-49CE9A619546}" dt="2024-02-27T10:43:47.276" v="523" actId="20577"/>
          <ac:spMkLst>
            <pc:docMk/>
            <pc:sldMk cId="1024830811" sldId="265"/>
            <ac:spMk id="3" creationId="{9470F75C-63CE-7DB4-9214-55066B469A66}"/>
          </ac:spMkLst>
        </pc:spChg>
        <pc:spChg chg="add">
          <ac:chgData name="sveva.delgatto@unimc.it" userId="S::sveva.delgatto@unimc.it::b0dff882-4194-43a0-8b10-1068c4ea61a2" providerId="AD" clId="Web-{0EF4D3A6-9630-7CC1-8F4E-49CE9A619546}" dt="2024-02-27T10:43:29.119" v="520"/>
          <ac:spMkLst>
            <pc:docMk/>
            <pc:sldMk cId="1024830811" sldId="265"/>
            <ac:spMk id="9" creationId="{2C61293E-6EBE-43EF-A52C-9BEBFD7679D4}"/>
          </ac:spMkLst>
        </pc:spChg>
        <pc:spChg chg="add">
          <ac:chgData name="sveva.delgatto@unimc.it" userId="S::sveva.delgatto@unimc.it::b0dff882-4194-43a0-8b10-1068c4ea61a2" providerId="AD" clId="Web-{0EF4D3A6-9630-7CC1-8F4E-49CE9A619546}" dt="2024-02-27T10:43:29.119" v="520"/>
          <ac:spMkLst>
            <pc:docMk/>
            <pc:sldMk cId="1024830811" sldId="265"/>
            <ac:spMk id="11" creationId="{3FCFB1DE-0B7E-48CC-BA90-B2AB0889F9D6}"/>
          </ac:spMkLst>
        </pc:spChg>
        <pc:picChg chg="add">
          <ac:chgData name="sveva.delgatto@unimc.it" userId="S::sveva.delgatto@unimc.it::b0dff882-4194-43a0-8b10-1068c4ea61a2" providerId="AD" clId="Web-{0EF4D3A6-9630-7CC1-8F4E-49CE9A619546}" dt="2024-02-27T10:43:29.119" v="520"/>
          <ac:picMkLst>
            <pc:docMk/>
            <pc:sldMk cId="1024830811" sldId="265"/>
            <ac:picMk id="5" creationId="{823521BF-6945-5EF5-1034-D535413ACCE0}"/>
          </ac:picMkLst>
        </pc:picChg>
      </pc:sldChg>
      <pc:sldChg chg="del">
        <pc:chgData name="sveva.delgatto@unimc.it" userId="S::sveva.delgatto@unimc.it::b0dff882-4194-43a0-8b10-1068c4ea61a2" providerId="AD" clId="Web-{0EF4D3A6-9630-7CC1-8F4E-49CE9A619546}" dt="2024-02-27T10:44:31.340" v="531"/>
        <pc:sldMkLst>
          <pc:docMk/>
          <pc:sldMk cId="537803718" sldId="266"/>
        </pc:sldMkLst>
      </pc:sldChg>
      <pc:sldChg chg="addSp modSp add del mod ord setBg">
        <pc:chgData name="sveva.delgatto@unimc.it" userId="S::sveva.delgatto@unimc.it::b0dff882-4194-43a0-8b10-1068c4ea61a2" providerId="AD" clId="Web-{0EF4D3A6-9630-7CC1-8F4E-49CE9A619546}" dt="2024-02-27T09:56:51.994" v="108" actId="14100"/>
        <pc:sldMkLst>
          <pc:docMk/>
          <pc:sldMk cId="4223965409" sldId="267"/>
        </pc:sldMkLst>
        <pc:spChg chg="mod">
          <ac:chgData name="sveva.delgatto@unimc.it" userId="S::sveva.delgatto@unimc.it::b0dff882-4194-43a0-8b10-1068c4ea61a2" providerId="AD" clId="Web-{0EF4D3A6-9630-7CC1-8F4E-49CE9A619546}" dt="2024-02-27T09:56:51.994" v="108" actId="14100"/>
          <ac:spMkLst>
            <pc:docMk/>
            <pc:sldMk cId="4223965409" sldId="267"/>
            <ac:spMk id="2" creationId="{980BFD74-D4C8-EBF8-2758-F38A0DF49476}"/>
          </ac:spMkLst>
        </pc:spChg>
        <pc:spChg chg="mod">
          <ac:chgData name="sveva.delgatto@unimc.it" userId="S::sveva.delgatto@unimc.it::b0dff882-4194-43a0-8b10-1068c4ea61a2" providerId="AD" clId="Web-{0EF4D3A6-9630-7CC1-8F4E-49CE9A619546}" dt="2024-02-27T09:56:48.713" v="107" actId="14100"/>
          <ac:spMkLst>
            <pc:docMk/>
            <pc:sldMk cId="4223965409" sldId="267"/>
            <ac:spMk id="3" creationId="{53BD2389-7511-432E-D9A4-073D1E3F42E0}"/>
          </ac:spMkLst>
        </pc:spChg>
        <pc:spChg chg="add">
          <ac:chgData name="sveva.delgatto@unimc.it" userId="S::sveva.delgatto@unimc.it::b0dff882-4194-43a0-8b10-1068c4ea61a2" providerId="AD" clId="Web-{0EF4D3A6-9630-7CC1-8F4E-49CE9A619546}" dt="2024-02-27T09:56:38.025" v="104"/>
          <ac:spMkLst>
            <pc:docMk/>
            <pc:sldMk cId="4223965409" sldId="267"/>
            <ac:spMk id="9" creationId="{04812C46-200A-4DEB-A05E-3ED6C68C2387}"/>
          </ac:spMkLst>
        </pc:spChg>
        <pc:spChg chg="add">
          <ac:chgData name="sveva.delgatto@unimc.it" userId="S::sveva.delgatto@unimc.it::b0dff882-4194-43a0-8b10-1068c4ea61a2" providerId="AD" clId="Web-{0EF4D3A6-9630-7CC1-8F4E-49CE9A619546}" dt="2024-02-27T09:56:38.025" v="104"/>
          <ac:spMkLst>
            <pc:docMk/>
            <pc:sldMk cId="4223965409" sldId="267"/>
            <ac:spMk id="11" creationId="{D1EA859B-E555-4109-94F3-6700E046E008}"/>
          </ac:spMkLst>
        </pc:spChg>
        <pc:picChg chg="add">
          <ac:chgData name="sveva.delgatto@unimc.it" userId="S::sveva.delgatto@unimc.it::b0dff882-4194-43a0-8b10-1068c4ea61a2" providerId="AD" clId="Web-{0EF4D3A6-9630-7CC1-8F4E-49CE9A619546}" dt="2024-02-27T09:56:38.025" v="104"/>
          <ac:picMkLst>
            <pc:docMk/>
            <pc:sldMk cId="4223965409" sldId="267"/>
            <ac:picMk id="5" creationId="{05901CFF-833F-9B5F-4CAE-095AA1140D5D}"/>
          </ac:picMkLst>
        </pc:picChg>
      </pc:sldChg>
      <pc:sldChg chg="addSp modSp add del mod setBg">
        <pc:chgData name="sveva.delgatto@unimc.it" userId="S::sveva.delgatto@unimc.it::b0dff882-4194-43a0-8b10-1068c4ea61a2" providerId="AD" clId="Web-{0EF4D3A6-9630-7CC1-8F4E-49CE9A619546}" dt="2024-02-27T09:58:05.044" v="120" actId="20577"/>
        <pc:sldMkLst>
          <pc:docMk/>
          <pc:sldMk cId="3461836363" sldId="268"/>
        </pc:sldMkLst>
        <pc:spChg chg="mod">
          <ac:chgData name="sveva.delgatto@unimc.it" userId="S::sveva.delgatto@unimc.it::b0dff882-4194-43a0-8b10-1068c4ea61a2" providerId="AD" clId="Web-{0EF4D3A6-9630-7CC1-8F4E-49CE9A619546}" dt="2024-02-27T09:57:30.777" v="111"/>
          <ac:spMkLst>
            <pc:docMk/>
            <pc:sldMk cId="3461836363" sldId="268"/>
            <ac:spMk id="2" creationId="{72F0D355-F1FF-EAB7-70F9-C729B5863289}"/>
          </ac:spMkLst>
        </pc:spChg>
        <pc:spChg chg="mod">
          <ac:chgData name="sveva.delgatto@unimc.it" userId="S::sveva.delgatto@unimc.it::b0dff882-4194-43a0-8b10-1068c4ea61a2" providerId="AD" clId="Web-{0EF4D3A6-9630-7CC1-8F4E-49CE9A619546}" dt="2024-02-27T09:58:05.044" v="120" actId="20577"/>
          <ac:spMkLst>
            <pc:docMk/>
            <pc:sldMk cId="3461836363" sldId="268"/>
            <ac:spMk id="3" creationId="{165E3583-27BF-6728-0084-63D2E3C13A19}"/>
          </ac:spMkLst>
        </pc:spChg>
        <pc:spChg chg="add">
          <ac:chgData name="sveva.delgatto@unimc.it" userId="S::sveva.delgatto@unimc.it::b0dff882-4194-43a0-8b10-1068c4ea61a2" providerId="AD" clId="Web-{0EF4D3A6-9630-7CC1-8F4E-49CE9A619546}" dt="2024-02-27T09:57:30.777" v="111"/>
          <ac:spMkLst>
            <pc:docMk/>
            <pc:sldMk cId="3461836363" sldId="268"/>
            <ac:spMk id="8" creationId="{979E27D9-03C7-44E2-9FF8-15D0C8506AF7}"/>
          </ac:spMkLst>
        </pc:spChg>
        <pc:spChg chg="add">
          <ac:chgData name="sveva.delgatto@unimc.it" userId="S::sveva.delgatto@unimc.it::b0dff882-4194-43a0-8b10-1068c4ea61a2" providerId="AD" clId="Web-{0EF4D3A6-9630-7CC1-8F4E-49CE9A619546}" dt="2024-02-27T09:57:30.777" v="111"/>
          <ac:spMkLst>
            <pc:docMk/>
            <pc:sldMk cId="3461836363" sldId="268"/>
            <ac:spMk id="10" creationId="{EEBF1590-3B36-48EE-A89D-3B6F3CB256AB}"/>
          </ac:spMkLst>
        </pc:spChg>
        <pc:spChg chg="add">
          <ac:chgData name="sveva.delgatto@unimc.it" userId="S::sveva.delgatto@unimc.it::b0dff882-4194-43a0-8b10-1068c4ea61a2" providerId="AD" clId="Web-{0EF4D3A6-9630-7CC1-8F4E-49CE9A619546}" dt="2024-02-27T09:57:30.777" v="111"/>
          <ac:spMkLst>
            <pc:docMk/>
            <pc:sldMk cId="3461836363" sldId="268"/>
            <ac:spMk id="12" creationId="{AC8F6C8C-AB5A-4548-942D-E3FD40ACBC49}"/>
          </ac:spMkLst>
        </pc:spChg>
      </pc:sldChg>
      <pc:sldChg chg="add del">
        <pc:chgData name="sveva.delgatto@unimc.it" userId="S::sveva.delgatto@unimc.it::b0dff882-4194-43a0-8b10-1068c4ea61a2" providerId="AD" clId="Web-{0EF4D3A6-9630-7CC1-8F4E-49CE9A619546}" dt="2024-02-27T09:58:50.874" v="127"/>
        <pc:sldMkLst>
          <pc:docMk/>
          <pc:sldMk cId="4294464579" sldId="269"/>
        </pc:sldMkLst>
      </pc:sldChg>
      <pc:sldChg chg="del">
        <pc:chgData name="sveva.delgatto@unimc.it" userId="S::sveva.delgatto@unimc.it::b0dff882-4194-43a0-8b10-1068c4ea61a2" providerId="AD" clId="Web-{0EF4D3A6-9630-7CC1-8F4E-49CE9A619546}" dt="2024-02-27T09:41:16.177" v="87"/>
        <pc:sldMkLst>
          <pc:docMk/>
          <pc:sldMk cId="829310017" sldId="270"/>
        </pc:sldMkLst>
      </pc:sldChg>
      <pc:sldChg chg="modSp">
        <pc:chgData name="sveva.delgatto@unimc.it" userId="S::sveva.delgatto@unimc.it::b0dff882-4194-43a0-8b10-1068c4ea61a2" providerId="AD" clId="Web-{0EF4D3A6-9630-7CC1-8F4E-49CE9A619546}" dt="2024-02-27T10:13:33.690" v="253" actId="20577"/>
        <pc:sldMkLst>
          <pc:docMk/>
          <pc:sldMk cId="1466861193" sldId="271"/>
        </pc:sldMkLst>
        <pc:spChg chg="mod">
          <ac:chgData name="sveva.delgatto@unimc.it" userId="S::sveva.delgatto@unimc.it::b0dff882-4194-43a0-8b10-1068c4ea61a2" providerId="AD" clId="Web-{0EF4D3A6-9630-7CC1-8F4E-49CE9A619546}" dt="2024-02-27T10:13:22.736" v="250" actId="20577"/>
          <ac:spMkLst>
            <pc:docMk/>
            <pc:sldMk cId="1466861193" sldId="271"/>
            <ac:spMk id="268" creationId="{00000000-0000-0000-0000-000000000000}"/>
          </ac:spMkLst>
        </pc:spChg>
        <pc:spChg chg="mod">
          <ac:chgData name="sveva.delgatto@unimc.it" userId="S::sveva.delgatto@unimc.it::b0dff882-4194-43a0-8b10-1068c4ea61a2" providerId="AD" clId="Web-{0EF4D3A6-9630-7CC1-8F4E-49CE9A619546}" dt="2024-02-27T10:13:26.471" v="251" actId="20577"/>
          <ac:spMkLst>
            <pc:docMk/>
            <pc:sldMk cId="1466861193" sldId="271"/>
            <ac:spMk id="275" creationId="{00000000-0000-0000-0000-000000000000}"/>
          </ac:spMkLst>
        </pc:spChg>
        <pc:spChg chg="mod">
          <ac:chgData name="sveva.delgatto@unimc.it" userId="S::sveva.delgatto@unimc.it::b0dff882-4194-43a0-8b10-1068c4ea61a2" providerId="AD" clId="Web-{0EF4D3A6-9630-7CC1-8F4E-49CE9A619546}" dt="2024-02-27T10:13:29.705" v="252" actId="20577"/>
          <ac:spMkLst>
            <pc:docMk/>
            <pc:sldMk cId="1466861193" sldId="271"/>
            <ac:spMk id="276" creationId="{00000000-0000-0000-0000-000000000000}"/>
          </ac:spMkLst>
        </pc:spChg>
        <pc:spChg chg="mod">
          <ac:chgData name="sveva.delgatto@unimc.it" userId="S::sveva.delgatto@unimc.it::b0dff882-4194-43a0-8b10-1068c4ea61a2" providerId="AD" clId="Web-{0EF4D3A6-9630-7CC1-8F4E-49CE9A619546}" dt="2024-02-27T10:13:33.690" v="253" actId="20577"/>
          <ac:spMkLst>
            <pc:docMk/>
            <pc:sldMk cId="1466861193" sldId="271"/>
            <ac:spMk id="277" creationId="{00000000-0000-0000-0000-000000000000}"/>
          </ac:spMkLst>
        </pc:spChg>
      </pc:sldChg>
      <pc:sldChg chg="modSp">
        <pc:chgData name="sveva.delgatto@unimc.it" userId="S::sveva.delgatto@unimc.it::b0dff882-4194-43a0-8b10-1068c4ea61a2" providerId="AD" clId="Web-{0EF4D3A6-9630-7CC1-8F4E-49CE9A619546}" dt="2024-02-27T10:12:48.922" v="244" actId="20577"/>
        <pc:sldMkLst>
          <pc:docMk/>
          <pc:sldMk cId="3254802104" sldId="272"/>
        </pc:sldMkLst>
        <pc:spChg chg="mod">
          <ac:chgData name="sveva.delgatto@unimc.it" userId="S::sveva.delgatto@unimc.it::b0dff882-4194-43a0-8b10-1068c4ea61a2" providerId="AD" clId="Web-{0EF4D3A6-9630-7CC1-8F4E-49CE9A619546}" dt="2024-02-27T10:12:31" v="240" actId="20577"/>
          <ac:spMkLst>
            <pc:docMk/>
            <pc:sldMk cId="3254802104" sldId="272"/>
            <ac:spMk id="290" creationId="{00000000-0000-0000-0000-000000000000}"/>
          </ac:spMkLst>
        </pc:spChg>
        <pc:spChg chg="mod">
          <ac:chgData name="sveva.delgatto@unimc.it" userId="S::sveva.delgatto@unimc.it::b0dff882-4194-43a0-8b10-1068c4ea61a2" providerId="AD" clId="Web-{0EF4D3A6-9630-7CC1-8F4E-49CE9A619546}" dt="2024-02-27T10:12:48.922" v="244" actId="20577"/>
          <ac:spMkLst>
            <pc:docMk/>
            <pc:sldMk cId="3254802104" sldId="272"/>
            <ac:spMk id="291" creationId="{00000000-0000-0000-0000-000000000000}"/>
          </ac:spMkLst>
        </pc:spChg>
      </pc:sldChg>
      <pc:sldChg chg="modSp">
        <pc:chgData name="sveva.delgatto@unimc.it" userId="S::sveva.delgatto@unimc.it::b0dff882-4194-43a0-8b10-1068c4ea61a2" providerId="AD" clId="Web-{0EF4D3A6-9630-7CC1-8F4E-49CE9A619546}" dt="2024-02-27T10:16:40.822" v="281" actId="20577"/>
        <pc:sldMkLst>
          <pc:docMk/>
          <pc:sldMk cId="0" sldId="273"/>
        </pc:sldMkLst>
        <pc:spChg chg="mod">
          <ac:chgData name="sveva.delgatto@unimc.it" userId="S::sveva.delgatto@unimc.it::b0dff882-4194-43a0-8b10-1068c4ea61a2" providerId="AD" clId="Web-{0EF4D3A6-9630-7CC1-8F4E-49CE9A619546}" dt="2024-02-27T10:16:40.822" v="281" actId="20577"/>
          <ac:spMkLst>
            <pc:docMk/>
            <pc:sldMk cId="0" sldId="273"/>
            <ac:spMk id="5" creationId="{2476E0F8-C139-41D5-1743-E395B269111F}"/>
          </ac:spMkLst>
        </pc:spChg>
      </pc:sldChg>
      <pc:sldChg chg="modSp">
        <pc:chgData name="sveva.delgatto@unimc.it" userId="S::sveva.delgatto@unimc.it::b0dff882-4194-43a0-8b10-1068c4ea61a2" providerId="AD" clId="Web-{0EF4D3A6-9630-7CC1-8F4E-49CE9A619546}" dt="2024-02-27T10:16:10.539" v="277" actId="20577"/>
        <pc:sldMkLst>
          <pc:docMk/>
          <pc:sldMk cId="1514534139" sldId="274"/>
        </pc:sldMkLst>
        <pc:spChg chg="mod">
          <ac:chgData name="sveva.delgatto@unimc.it" userId="S::sveva.delgatto@unimc.it::b0dff882-4194-43a0-8b10-1068c4ea61a2" providerId="AD" clId="Web-{0EF4D3A6-9630-7CC1-8F4E-49CE9A619546}" dt="2024-02-27T10:15:40.476" v="273" actId="14100"/>
          <ac:spMkLst>
            <pc:docMk/>
            <pc:sldMk cId="1514534139" sldId="274"/>
            <ac:spMk id="2" creationId="{A707BA61-2B31-7FD2-8A92-AD11549C15CE}"/>
          </ac:spMkLst>
        </pc:spChg>
        <pc:spChg chg="mod">
          <ac:chgData name="sveva.delgatto@unimc.it" userId="S::sveva.delgatto@unimc.it::b0dff882-4194-43a0-8b10-1068c4ea61a2" providerId="AD" clId="Web-{0EF4D3A6-9630-7CC1-8F4E-49CE9A619546}" dt="2024-02-27T10:16:10.539" v="277" actId="20577"/>
          <ac:spMkLst>
            <pc:docMk/>
            <pc:sldMk cId="1514534139" sldId="274"/>
            <ac:spMk id="4" creationId="{B4806D2E-5BB6-3D79-1245-F8DA0A2C77A0}"/>
          </ac:spMkLst>
        </pc:spChg>
        <pc:spChg chg="mod">
          <ac:chgData name="sveva.delgatto@unimc.it" userId="S::sveva.delgatto@unimc.it::b0dff882-4194-43a0-8b10-1068c4ea61a2" providerId="AD" clId="Web-{0EF4D3A6-9630-7CC1-8F4E-49CE9A619546}" dt="2024-02-27T10:15:00.662" v="263" actId="14100"/>
          <ac:spMkLst>
            <pc:docMk/>
            <pc:sldMk cId="1514534139" sldId="274"/>
            <ac:spMk id="1933" creationId="{00000000-0000-0000-0000-000000000000}"/>
          </ac:spMkLst>
        </pc:spChg>
      </pc:sldChg>
      <pc:sldChg chg="modSp">
        <pc:chgData name="sveva.delgatto@unimc.it" userId="S::sveva.delgatto@unimc.it::b0dff882-4194-43a0-8b10-1068c4ea61a2" providerId="AD" clId="Web-{0EF4D3A6-9630-7CC1-8F4E-49CE9A619546}" dt="2024-02-27T10:14:22.113" v="262" actId="20577"/>
        <pc:sldMkLst>
          <pc:docMk/>
          <pc:sldMk cId="2445604914" sldId="275"/>
        </pc:sldMkLst>
        <pc:spChg chg="mod">
          <ac:chgData name="sveva.delgatto@unimc.it" userId="S::sveva.delgatto@unimc.it::b0dff882-4194-43a0-8b10-1068c4ea61a2" providerId="AD" clId="Web-{0EF4D3A6-9630-7CC1-8F4E-49CE9A619546}" dt="2024-02-27T10:14:22.113" v="262" actId="20577"/>
          <ac:spMkLst>
            <pc:docMk/>
            <pc:sldMk cId="2445604914" sldId="275"/>
            <ac:spMk id="3" creationId="{FFF93F31-2D58-541B-0431-AF62C3E047CE}"/>
          </ac:spMkLst>
        </pc:spChg>
      </pc:sldChg>
      <pc:sldChg chg="modSp">
        <pc:chgData name="sveva.delgatto@unimc.it" userId="S::sveva.delgatto@unimc.it::b0dff882-4194-43a0-8b10-1068c4ea61a2" providerId="AD" clId="Web-{0EF4D3A6-9630-7CC1-8F4E-49CE9A619546}" dt="2024-02-27T10:13:57.441" v="257" actId="20577"/>
        <pc:sldMkLst>
          <pc:docMk/>
          <pc:sldMk cId="872313021" sldId="277"/>
        </pc:sldMkLst>
        <pc:spChg chg="mod">
          <ac:chgData name="sveva.delgatto@unimc.it" userId="S::sveva.delgatto@unimc.it::b0dff882-4194-43a0-8b10-1068c4ea61a2" providerId="AD" clId="Web-{0EF4D3A6-9630-7CC1-8F4E-49CE9A619546}" dt="2024-02-27T10:13:44.628" v="254" actId="20577"/>
          <ac:spMkLst>
            <pc:docMk/>
            <pc:sldMk cId="872313021" sldId="277"/>
            <ac:spMk id="1970" creationId="{00000000-0000-0000-0000-000000000000}"/>
          </ac:spMkLst>
        </pc:spChg>
        <pc:spChg chg="mod">
          <ac:chgData name="sveva.delgatto@unimc.it" userId="S::sveva.delgatto@unimc.it::b0dff882-4194-43a0-8b10-1068c4ea61a2" providerId="AD" clId="Web-{0EF4D3A6-9630-7CC1-8F4E-49CE9A619546}" dt="2024-02-27T10:13:49.268" v="255" actId="20577"/>
          <ac:spMkLst>
            <pc:docMk/>
            <pc:sldMk cId="872313021" sldId="277"/>
            <ac:spMk id="1972" creationId="{00000000-0000-0000-0000-000000000000}"/>
          </ac:spMkLst>
        </pc:spChg>
        <pc:spChg chg="mod">
          <ac:chgData name="sveva.delgatto@unimc.it" userId="S::sveva.delgatto@unimc.it::b0dff882-4194-43a0-8b10-1068c4ea61a2" providerId="AD" clId="Web-{0EF4D3A6-9630-7CC1-8F4E-49CE9A619546}" dt="2024-02-27T10:13:53.237" v="256" actId="20577"/>
          <ac:spMkLst>
            <pc:docMk/>
            <pc:sldMk cId="872313021" sldId="277"/>
            <ac:spMk id="1974" creationId="{00000000-0000-0000-0000-000000000000}"/>
          </ac:spMkLst>
        </pc:spChg>
        <pc:spChg chg="mod">
          <ac:chgData name="sveva.delgatto@unimc.it" userId="S::sveva.delgatto@unimc.it::b0dff882-4194-43a0-8b10-1068c4ea61a2" providerId="AD" clId="Web-{0EF4D3A6-9630-7CC1-8F4E-49CE9A619546}" dt="2024-02-27T10:13:57.441" v="257" actId="20577"/>
          <ac:spMkLst>
            <pc:docMk/>
            <pc:sldMk cId="872313021" sldId="277"/>
            <ac:spMk id="1976" creationId="{00000000-0000-0000-0000-000000000000}"/>
          </ac:spMkLst>
        </pc:spChg>
      </pc:sldChg>
      <pc:sldChg chg="del">
        <pc:chgData name="sveva.delgatto@unimc.it" userId="S::sveva.delgatto@unimc.it::b0dff882-4194-43a0-8b10-1068c4ea61a2" providerId="AD" clId="Web-{0EF4D3A6-9630-7CC1-8F4E-49CE9A619546}" dt="2024-02-27T10:17:05.729" v="285"/>
        <pc:sldMkLst>
          <pc:docMk/>
          <pc:sldMk cId="3545106187" sldId="301"/>
        </pc:sldMkLst>
      </pc:sldChg>
      <pc:sldChg chg="modSp">
        <pc:chgData name="sveva.delgatto@unimc.it" userId="S::sveva.delgatto@unimc.it::b0dff882-4194-43a0-8b10-1068c4ea61a2" providerId="AD" clId="Web-{0EF4D3A6-9630-7CC1-8F4E-49CE9A619546}" dt="2024-02-27T10:17:20.370" v="288" actId="20577"/>
        <pc:sldMkLst>
          <pc:docMk/>
          <pc:sldMk cId="3040517776" sldId="305"/>
        </pc:sldMkLst>
        <pc:spChg chg="mod">
          <ac:chgData name="sveva.delgatto@unimc.it" userId="S::sveva.delgatto@unimc.it::b0dff882-4194-43a0-8b10-1068c4ea61a2" providerId="AD" clId="Web-{0EF4D3A6-9630-7CC1-8F4E-49CE9A619546}" dt="2024-02-27T10:17:14.933" v="287" actId="20577"/>
          <ac:spMkLst>
            <pc:docMk/>
            <pc:sldMk cId="3040517776" sldId="305"/>
            <ac:spMk id="1943" creationId="{00000000-0000-0000-0000-000000000000}"/>
          </ac:spMkLst>
        </pc:spChg>
        <pc:spChg chg="mod">
          <ac:chgData name="sveva.delgatto@unimc.it" userId="S::sveva.delgatto@unimc.it::b0dff882-4194-43a0-8b10-1068c4ea61a2" providerId="AD" clId="Web-{0EF4D3A6-9630-7CC1-8F4E-49CE9A619546}" dt="2024-02-27T10:17:20.370" v="288" actId="20577"/>
          <ac:spMkLst>
            <pc:docMk/>
            <pc:sldMk cId="3040517776" sldId="305"/>
            <ac:spMk id="1944" creationId="{00000000-0000-0000-0000-000000000000}"/>
          </ac:spMkLst>
        </pc:spChg>
      </pc:sldChg>
      <pc:sldChg chg="modSp del">
        <pc:chgData name="sveva.delgatto@unimc.it" userId="S::sveva.delgatto@unimc.it::b0dff882-4194-43a0-8b10-1068c4ea61a2" providerId="AD" clId="Web-{0EF4D3A6-9630-7CC1-8F4E-49CE9A619546}" dt="2024-02-27T10:17:08.901" v="286"/>
        <pc:sldMkLst>
          <pc:docMk/>
          <pc:sldMk cId="2334787372" sldId="306"/>
        </pc:sldMkLst>
        <pc:spChg chg="mod">
          <ac:chgData name="sveva.delgatto@unimc.it" userId="S::sveva.delgatto@unimc.it::b0dff882-4194-43a0-8b10-1068c4ea61a2" providerId="AD" clId="Web-{0EF4D3A6-9630-7CC1-8F4E-49CE9A619546}" dt="2024-02-27T10:16:51.979" v="284" actId="20577"/>
          <ac:spMkLst>
            <pc:docMk/>
            <pc:sldMk cId="2334787372" sldId="306"/>
            <ac:spMk id="346" creationId="{00000000-0000-0000-0000-000000000000}"/>
          </ac:spMkLst>
        </pc:spChg>
      </pc:sldChg>
      <pc:sldChg chg="addSp modSp add del mod setBg">
        <pc:chgData name="sveva.delgatto@unimc.it" userId="S::sveva.delgatto@unimc.it::b0dff882-4194-43a0-8b10-1068c4ea61a2" providerId="AD" clId="Web-{0EF4D3A6-9630-7CC1-8F4E-49CE9A619546}" dt="2024-02-27T10:47:16.721" v="544"/>
        <pc:sldMkLst>
          <pc:docMk/>
          <pc:sldMk cId="4252138480" sldId="307"/>
        </pc:sldMkLst>
        <pc:spChg chg="mod">
          <ac:chgData name="sveva.delgatto@unimc.it" userId="S::sveva.delgatto@unimc.it::b0dff882-4194-43a0-8b10-1068c4ea61a2" providerId="AD" clId="Web-{0EF4D3A6-9630-7CC1-8F4E-49CE9A619546}" dt="2024-02-27T10:45:34.405" v="539"/>
          <ac:spMkLst>
            <pc:docMk/>
            <pc:sldMk cId="4252138480" sldId="307"/>
            <ac:spMk id="2" creationId="{2A14CBB6-D489-C47F-B6F4-D34C29F661AB}"/>
          </ac:spMkLst>
        </pc:spChg>
        <pc:spChg chg="mod">
          <ac:chgData name="sveva.delgatto@unimc.it" userId="S::sveva.delgatto@unimc.it::b0dff882-4194-43a0-8b10-1068c4ea61a2" providerId="AD" clId="Web-{0EF4D3A6-9630-7CC1-8F4E-49CE9A619546}" dt="2024-02-27T10:45:34.405" v="539"/>
          <ac:spMkLst>
            <pc:docMk/>
            <pc:sldMk cId="4252138480" sldId="307"/>
            <ac:spMk id="3" creationId="{CD2BA399-FD86-AE02-5225-BE7F5297A425}"/>
          </ac:spMkLst>
        </pc:spChg>
        <pc:spChg chg="add">
          <ac:chgData name="sveva.delgatto@unimc.it" userId="S::sveva.delgatto@unimc.it::b0dff882-4194-43a0-8b10-1068c4ea61a2" providerId="AD" clId="Web-{0EF4D3A6-9630-7CC1-8F4E-49CE9A619546}" dt="2024-02-27T10:45:34.405" v="539"/>
          <ac:spMkLst>
            <pc:docMk/>
            <pc:sldMk cId="4252138480" sldId="307"/>
            <ac:spMk id="8" creationId="{C2554CA6-288E-4202-BC52-2E5A8F0C0AED}"/>
          </ac:spMkLst>
        </pc:spChg>
        <pc:spChg chg="add">
          <ac:chgData name="sveva.delgatto@unimc.it" userId="S::sveva.delgatto@unimc.it::b0dff882-4194-43a0-8b10-1068c4ea61a2" providerId="AD" clId="Web-{0EF4D3A6-9630-7CC1-8F4E-49CE9A619546}" dt="2024-02-27T10:45:34.405" v="539"/>
          <ac:spMkLst>
            <pc:docMk/>
            <pc:sldMk cId="4252138480" sldId="307"/>
            <ac:spMk id="10" creationId="{B10BB131-AC8E-4A8E-A5D1-36260F720C3B}"/>
          </ac:spMkLst>
        </pc:spChg>
        <pc:spChg chg="add">
          <ac:chgData name="sveva.delgatto@unimc.it" userId="S::sveva.delgatto@unimc.it::b0dff882-4194-43a0-8b10-1068c4ea61a2" providerId="AD" clId="Web-{0EF4D3A6-9630-7CC1-8F4E-49CE9A619546}" dt="2024-02-27T10:45:34.405" v="539"/>
          <ac:spMkLst>
            <pc:docMk/>
            <pc:sldMk cId="4252138480" sldId="307"/>
            <ac:spMk id="12" creationId="{5B7778FC-632E-4DCA-A7CB-0D7731CCF970}"/>
          </ac:spMkLst>
        </pc:spChg>
        <pc:spChg chg="add">
          <ac:chgData name="sveva.delgatto@unimc.it" userId="S::sveva.delgatto@unimc.it::b0dff882-4194-43a0-8b10-1068c4ea61a2" providerId="AD" clId="Web-{0EF4D3A6-9630-7CC1-8F4E-49CE9A619546}" dt="2024-02-27T10:45:34.405" v="539"/>
          <ac:spMkLst>
            <pc:docMk/>
            <pc:sldMk cId="4252138480" sldId="307"/>
            <ac:spMk id="14" creationId="{FA23A907-97FB-4A8F-880A-DD77401C4296}"/>
          </ac:spMkLst>
        </pc:spChg>
      </pc:sldChg>
      <pc:sldChg chg="addSp modSp add del mod setBg">
        <pc:chgData name="sveva.delgatto@unimc.it" userId="S::sveva.delgatto@unimc.it::b0dff882-4194-43a0-8b10-1068c4ea61a2" providerId="AD" clId="Web-{0EF4D3A6-9630-7CC1-8F4E-49CE9A619546}" dt="2024-02-27T09:59:57.127" v="145" actId="20577"/>
        <pc:sldMkLst>
          <pc:docMk/>
          <pc:sldMk cId="523940195" sldId="308"/>
        </pc:sldMkLst>
        <pc:spChg chg="mod">
          <ac:chgData name="sveva.delgatto@unimc.it" userId="S::sveva.delgatto@unimc.it::b0dff882-4194-43a0-8b10-1068c4ea61a2" providerId="AD" clId="Web-{0EF4D3A6-9630-7CC1-8F4E-49CE9A619546}" dt="2024-02-27T09:59:35.016" v="142" actId="20577"/>
          <ac:spMkLst>
            <pc:docMk/>
            <pc:sldMk cId="523940195" sldId="308"/>
            <ac:spMk id="2" creationId="{349BFD9C-322B-00B7-FA8B-2B5A46A63924}"/>
          </ac:spMkLst>
        </pc:spChg>
        <pc:spChg chg="mod">
          <ac:chgData name="sveva.delgatto@unimc.it" userId="S::sveva.delgatto@unimc.it::b0dff882-4194-43a0-8b10-1068c4ea61a2" providerId="AD" clId="Web-{0EF4D3A6-9630-7CC1-8F4E-49CE9A619546}" dt="2024-02-27T09:59:57.127" v="145" actId="20577"/>
          <ac:spMkLst>
            <pc:docMk/>
            <pc:sldMk cId="523940195" sldId="308"/>
            <ac:spMk id="3" creationId="{A9412788-D54D-BE7C-AE30-8FE6AAEE3839}"/>
          </ac:spMkLst>
        </pc:spChg>
        <pc:spChg chg="add">
          <ac:chgData name="sveva.delgatto@unimc.it" userId="S::sveva.delgatto@unimc.it::b0dff882-4194-43a0-8b10-1068c4ea61a2" providerId="AD" clId="Web-{0EF4D3A6-9630-7CC1-8F4E-49CE9A619546}" dt="2024-02-27T09:59:18.203" v="136"/>
          <ac:spMkLst>
            <pc:docMk/>
            <pc:sldMk cId="523940195" sldId="308"/>
            <ac:spMk id="10" creationId="{245A9F99-D9B1-4094-A2E2-B90AC1DB7B9C}"/>
          </ac:spMkLst>
        </pc:spChg>
        <pc:spChg chg="add">
          <ac:chgData name="sveva.delgatto@unimc.it" userId="S::sveva.delgatto@unimc.it::b0dff882-4194-43a0-8b10-1068c4ea61a2" providerId="AD" clId="Web-{0EF4D3A6-9630-7CC1-8F4E-49CE9A619546}" dt="2024-02-27T09:59:18.203" v="136"/>
          <ac:spMkLst>
            <pc:docMk/>
            <pc:sldMk cId="523940195" sldId="308"/>
            <ac:spMk id="12" creationId="{B7FAF607-473A-4A43-A23D-BBFF5C4117BB}"/>
          </ac:spMkLst>
        </pc:spChg>
        <pc:grpChg chg="add">
          <ac:chgData name="sveva.delgatto@unimc.it" userId="S::sveva.delgatto@unimc.it::b0dff882-4194-43a0-8b10-1068c4ea61a2" providerId="AD" clId="Web-{0EF4D3A6-9630-7CC1-8F4E-49CE9A619546}" dt="2024-02-27T09:59:18.203" v="136"/>
          <ac:grpSpMkLst>
            <pc:docMk/>
            <pc:sldMk cId="523940195" sldId="308"/>
            <ac:grpSpMk id="14" creationId="{C5F6476F-D303-44D3-B30F-1BA348F0F64A}"/>
          </ac:grpSpMkLst>
        </pc:grpChg>
        <pc:picChg chg="add">
          <ac:chgData name="sveva.delgatto@unimc.it" userId="S::sveva.delgatto@unimc.it::b0dff882-4194-43a0-8b10-1068c4ea61a2" providerId="AD" clId="Web-{0EF4D3A6-9630-7CC1-8F4E-49CE9A619546}" dt="2024-02-27T09:59:18.203" v="136"/>
          <ac:picMkLst>
            <pc:docMk/>
            <pc:sldMk cId="523940195" sldId="308"/>
            <ac:picMk id="7" creationId="{BA7E0918-2AC6-F585-C866-C6D8F374121A}"/>
          </ac:picMkLst>
        </pc:picChg>
      </pc:sldChg>
      <pc:sldChg chg="addSp modSp mod setBg">
        <pc:chgData name="sveva.delgatto@unimc.it" userId="S::sveva.delgatto@unimc.it::b0dff882-4194-43a0-8b10-1068c4ea61a2" providerId="AD" clId="Web-{0EF4D3A6-9630-7CC1-8F4E-49CE9A619546}" dt="2024-02-27T09:37:12.167" v="51"/>
        <pc:sldMkLst>
          <pc:docMk/>
          <pc:sldMk cId="984320926" sldId="309"/>
        </pc:sldMkLst>
        <pc:spChg chg="mod">
          <ac:chgData name="sveva.delgatto@unimc.it" userId="S::sveva.delgatto@unimc.it::b0dff882-4194-43a0-8b10-1068c4ea61a2" providerId="AD" clId="Web-{0EF4D3A6-9630-7CC1-8F4E-49CE9A619546}" dt="2024-02-27T09:37:12.167" v="51"/>
          <ac:spMkLst>
            <pc:docMk/>
            <pc:sldMk cId="984320926" sldId="309"/>
            <ac:spMk id="2" creationId="{E257382F-00B8-6844-22ED-15479FA645A3}"/>
          </ac:spMkLst>
        </pc:spChg>
        <pc:spChg chg="mod">
          <ac:chgData name="sveva.delgatto@unimc.it" userId="S::sveva.delgatto@unimc.it::b0dff882-4194-43a0-8b10-1068c4ea61a2" providerId="AD" clId="Web-{0EF4D3A6-9630-7CC1-8F4E-49CE9A619546}" dt="2024-02-27T09:37:12.167" v="51"/>
          <ac:spMkLst>
            <pc:docMk/>
            <pc:sldMk cId="984320926" sldId="309"/>
            <ac:spMk id="3" creationId="{D9677482-98E0-9706-CE04-CF13BB372881}"/>
          </ac:spMkLst>
        </pc:spChg>
        <pc:picChg chg="add">
          <ac:chgData name="sveva.delgatto@unimc.it" userId="S::sveva.delgatto@unimc.it::b0dff882-4194-43a0-8b10-1068c4ea61a2" providerId="AD" clId="Web-{0EF4D3A6-9630-7CC1-8F4E-49CE9A619546}" dt="2024-02-27T09:37:12.167" v="51"/>
          <ac:picMkLst>
            <pc:docMk/>
            <pc:sldMk cId="984320926" sldId="309"/>
            <ac:picMk id="5" creationId="{22665BA4-6F75-2F80-76E4-70CBCD1700A1}"/>
          </ac:picMkLst>
        </pc:picChg>
        <pc:cxnChg chg="add">
          <ac:chgData name="sveva.delgatto@unimc.it" userId="S::sveva.delgatto@unimc.it::b0dff882-4194-43a0-8b10-1068c4ea61a2" providerId="AD" clId="Web-{0EF4D3A6-9630-7CC1-8F4E-49CE9A619546}" dt="2024-02-27T09:37:12.167" v="51"/>
          <ac:cxnSpMkLst>
            <pc:docMk/>
            <pc:sldMk cId="984320926" sldId="309"/>
            <ac:cxnSpMk id="9" creationId="{1503BFE4-729B-D9D0-C17B-501E6AF1127A}"/>
          </ac:cxnSpMkLst>
        </pc:cxnChg>
      </pc:sldChg>
      <pc:sldChg chg="del">
        <pc:chgData name="sveva.delgatto@unimc.it" userId="S::sveva.delgatto@unimc.it::b0dff882-4194-43a0-8b10-1068c4ea61a2" providerId="AD" clId="Web-{0EF4D3A6-9630-7CC1-8F4E-49CE9A619546}" dt="2024-02-27T09:39:27.032" v="79"/>
        <pc:sldMkLst>
          <pc:docMk/>
          <pc:sldMk cId="3623956726" sldId="310"/>
        </pc:sldMkLst>
      </pc:sldChg>
      <pc:sldChg chg="addSp modSp add del mod setBg">
        <pc:chgData name="sveva.delgatto@unimc.it" userId="S::sveva.delgatto@unimc.it::b0dff882-4194-43a0-8b10-1068c4ea61a2" providerId="AD" clId="Web-{0EF4D3A6-9630-7CC1-8F4E-49CE9A619546}" dt="2024-02-27T10:27:50.535" v="373"/>
        <pc:sldMkLst>
          <pc:docMk/>
          <pc:sldMk cId="3234525666" sldId="311"/>
        </pc:sldMkLst>
        <pc:spChg chg="mod">
          <ac:chgData name="sveva.delgatto@unimc.it" userId="S::sveva.delgatto@unimc.it::b0dff882-4194-43a0-8b10-1068c4ea61a2" providerId="AD" clId="Web-{0EF4D3A6-9630-7CC1-8F4E-49CE9A619546}" dt="2024-02-27T10:26:19.407" v="360"/>
          <ac:spMkLst>
            <pc:docMk/>
            <pc:sldMk cId="3234525666" sldId="311"/>
            <ac:spMk id="2" creationId="{2C773645-4C4C-E2D0-5B6E-FC5D2EB76F43}"/>
          </ac:spMkLst>
        </pc:spChg>
        <pc:spChg chg="mod">
          <ac:chgData name="sveva.delgatto@unimc.it" userId="S::sveva.delgatto@unimc.it::b0dff882-4194-43a0-8b10-1068c4ea61a2" providerId="AD" clId="Web-{0EF4D3A6-9630-7CC1-8F4E-49CE9A619546}" dt="2024-02-27T10:27:14.565" v="367" actId="20577"/>
          <ac:spMkLst>
            <pc:docMk/>
            <pc:sldMk cId="3234525666" sldId="311"/>
            <ac:spMk id="3" creationId="{891931AA-C327-38AE-5923-A6A0EADB9501}"/>
          </ac:spMkLst>
        </pc:spChg>
        <pc:spChg chg="add">
          <ac:chgData name="sveva.delgatto@unimc.it" userId="S::sveva.delgatto@unimc.it::b0dff882-4194-43a0-8b10-1068c4ea61a2" providerId="AD" clId="Web-{0EF4D3A6-9630-7CC1-8F4E-49CE9A619546}" dt="2024-02-27T10:26:19.407" v="360"/>
          <ac:spMkLst>
            <pc:docMk/>
            <pc:sldMk cId="3234525666" sldId="311"/>
            <ac:spMk id="9" creationId="{2C61293E-6EBE-43EF-A52C-9BEBFD7679D4}"/>
          </ac:spMkLst>
        </pc:spChg>
        <pc:spChg chg="add">
          <ac:chgData name="sveva.delgatto@unimc.it" userId="S::sveva.delgatto@unimc.it::b0dff882-4194-43a0-8b10-1068c4ea61a2" providerId="AD" clId="Web-{0EF4D3A6-9630-7CC1-8F4E-49CE9A619546}" dt="2024-02-27T10:26:19.407" v="360"/>
          <ac:spMkLst>
            <pc:docMk/>
            <pc:sldMk cId="3234525666" sldId="311"/>
            <ac:spMk id="11" creationId="{21540236-BFD5-4A9D-8840-4703E7F76825}"/>
          </ac:spMkLst>
        </pc:spChg>
        <pc:picChg chg="add">
          <ac:chgData name="sveva.delgatto@unimc.it" userId="S::sveva.delgatto@unimc.it::b0dff882-4194-43a0-8b10-1068c4ea61a2" providerId="AD" clId="Web-{0EF4D3A6-9630-7CC1-8F4E-49CE9A619546}" dt="2024-02-27T10:26:19.407" v="360"/>
          <ac:picMkLst>
            <pc:docMk/>
            <pc:sldMk cId="3234525666" sldId="311"/>
            <ac:picMk id="5" creationId="{B8DB1BA7-953B-6CA9-73BF-980E583B8A55}"/>
          </ac:picMkLst>
        </pc:picChg>
      </pc:sldChg>
      <pc:sldChg chg="addSp modSp mod setBg">
        <pc:chgData name="sveva.delgatto@unimc.it" userId="S::sveva.delgatto@unimc.it::b0dff882-4194-43a0-8b10-1068c4ea61a2" providerId="AD" clId="Web-{0EF4D3A6-9630-7CC1-8F4E-49CE9A619546}" dt="2024-02-27T10:33:09.141" v="428" actId="20577"/>
        <pc:sldMkLst>
          <pc:docMk/>
          <pc:sldMk cId="991781933" sldId="312"/>
        </pc:sldMkLst>
        <pc:spChg chg="mod">
          <ac:chgData name="sveva.delgatto@unimc.it" userId="S::sveva.delgatto@unimc.it::b0dff882-4194-43a0-8b10-1068c4ea61a2" providerId="AD" clId="Web-{0EF4D3A6-9630-7CC1-8F4E-49CE9A619546}" dt="2024-02-27T10:32:57.547" v="426"/>
          <ac:spMkLst>
            <pc:docMk/>
            <pc:sldMk cId="991781933" sldId="312"/>
            <ac:spMk id="2" creationId="{2B420FE3-429F-F4A1-18C3-BD057A0D46C0}"/>
          </ac:spMkLst>
        </pc:spChg>
        <pc:spChg chg="mod">
          <ac:chgData name="sveva.delgatto@unimc.it" userId="S::sveva.delgatto@unimc.it::b0dff882-4194-43a0-8b10-1068c4ea61a2" providerId="AD" clId="Web-{0EF4D3A6-9630-7CC1-8F4E-49CE9A619546}" dt="2024-02-27T10:33:09.141" v="428" actId="20577"/>
          <ac:spMkLst>
            <pc:docMk/>
            <pc:sldMk cId="991781933" sldId="312"/>
            <ac:spMk id="3" creationId="{5439BAB5-61D5-47C1-B555-5550F7D01D5B}"/>
          </ac:spMkLst>
        </pc:spChg>
        <pc:spChg chg="add">
          <ac:chgData name="sveva.delgatto@unimc.it" userId="S::sveva.delgatto@unimc.it::b0dff882-4194-43a0-8b10-1068c4ea61a2" providerId="AD" clId="Web-{0EF4D3A6-9630-7CC1-8F4E-49CE9A619546}" dt="2024-02-27T10:32:57.547" v="426"/>
          <ac:spMkLst>
            <pc:docMk/>
            <pc:sldMk cId="991781933" sldId="312"/>
            <ac:spMk id="9" creationId="{E51BA4DF-2BD4-4EC2-B1DB-B27C8AC71864}"/>
          </ac:spMkLst>
        </pc:spChg>
        <pc:picChg chg="add">
          <ac:chgData name="sveva.delgatto@unimc.it" userId="S::sveva.delgatto@unimc.it::b0dff882-4194-43a0-8b10-1068c4ea61a2" providerId="AD" clId="Web-{0EF4D3A6-9630-7CC1-8F4E-49CE9A619546}" dt="2024-02-27T10:32:57.547" v="426"/>
          <ac:picMkLst>
            <pc:docMk/>
            <pc:sldMk cId="991781933" sldId="312"/>
            <ac:picMk id="5" creationId="{CDC1E6CF-33EC-F6AB-AC6D-D592172912B6}"/>
          </ac:picMkLst>
        </pc:picChg>
      </pc:sldChg>
      <pc:sldChg chg="addSp modSp mod ord setBg">
        <pc:chgData name="sveva.delgatto@unimc.it" userId="S::sveva.delgatto@unimc.it::b0dff882-4194-43a0-8b10-1068c4ea61a2" providerId="AD" clId="Web-{0EF4D3A6-9630-7CC1-8F4E-49CE9A619546}" dt="2024-02-27T10:33:36.658" v="433" actId="20577"/>
        <pc:sldMkLst>
          <pc:docMk/>
          <pc:sldMk cId="4133588331" sldId="313"/>
        </pc:sldMkLst>
        <pc:spChg chg="mod">
          <ac:chgData name="sveva.delgatto@unimc.it" userId="S::sveva.delgatto@unimc.it::b0dff882-4194-43a0-8b10-1068c4ea61a2" providerId="AD" clId="Web-{0EF4D3A6-9630-7CC1-8F4E-49CE9A619546}" dt="2024-02-27T10:33:29.017" v="431"/>
          <ac:spMkLst>
            <pc:docMk/>
            <pc:sldMk cId="4133588331" sldId="313"/>
            <ac:spMk id="2" creationId="{2B420FE3-429F-F4A1-18C3-BD057A0D46C0}"/>
          </ac:spMkLst>
        </pc:spChg>
        <pc:spChg chg="mod">
          <ac:chgData name="sveva.delgatto@unimc.it" userId="S::sveva.delgatto@unimc.it::b0dff882-4194-43a0-8b10-1068c4ea61a2" providerId="AD" clId="Web-{0EF4D3A6-9630-7CC1-8F4E-49CE9A619546}" dt="2024-02-27T10:33:36.658" v="433" actId="20577"/>
          <ac:spMkLst>
            <pc:docMk/>
            <pc:sldMk cId="4133588331" sldId="313"/>
            <ac:spMk id="3" creationId="{5439BAB5-61D5-47C1-B555-5550F7D01D5B}"/>
          </ac:spMkLst>
        </pc:spChg>
        <pc:spChg chg="add">
          <ac:chgData name="sveva.delgatto@unimc.it" userId="S::sveva.delgatto@unimc.it::b0dff882-4194-43a0-8b10-1068c4ea61a2" providerId="AD" clId="Web-{0EF4D3A6-9630-7CC1-8F4E-49CE9A619546}" dt="2024-02-27T10:33:29.017" v="431"/>
          <ac:spMkLst>
            <pc:docMk/>
            <pc:sldMk cId="4133588331" sldId="313"/>
            <ac:spMk id="8" creationId="{C9A36457-A5F4-4103-A443-02581C09185B}"/>
          </ac:spMkLst>
        </pc:spChg>
        <pc:spChg chg="add">
          <ac:chgData name="sveva.delgatto@unimc.it" userId="S::sveva.delgatto@unimc.it::b0dff882-4194-43a0-8b10-1068c4ea61a2" providerId="AD" clId="Web-{0EF4D3A6-9630-7CC1-8F4E-49CE9A619546}" dt="2024-02-27T10:33:29.017" v="431"/>
          <ac:spMkLst>
            <pc:docMk/>
            <pc:sldMk cId="4133588331" sldId="313"/>
            <ac:spMk id="10" creationId="{DC5FB7E8-B636-40FA-BE8D-48145C0F5C57}"/>
          </ac:spMkLst>
        </pc:spChg>
        <pc:spChg chg="add">
          <ac:chgData name="sveva.delgatto@unimc.it" userId="S::sveva.delgatto@unimc.it::b0dff882-4194-43a0-8b10-1068c4ea61a2" providerId="AD" clId="Web-{0EF4D3A6-9630-7CC1-8F4E-49CE9A619546}" dt="2024-02-27T10:33:29.017" v="431"/>
          <ac:spMkLst>
            <pc:docMk/>
            <pc:sldMk cId="4133588331" sldId="313"/>
            <ac:spMk id="12" creationId="{142DCE2C-2863-46FA-9BE7-24365A24D9BA}"/>
          </ac:spMkLst>
        </pc:spChg>
      </pc:sldChg>
      <pc:sldChg chg="addSp modSp add del mod setBg">
        <pc:chgData name="sveva.delgatto@unimc.it" userId="S::sveva.delgatto@unimc.it::b0dff882-4194-43a0-8b10-1068c4ea61a2" providerId="AD" clId="Web-{0EF4D3A6-9630-7CC1-8F4E-49CE9A619546}" dt="2024-02-27T10:36:38.993" v="455"/>
        <pc:sldMkLst>
          <pc:docMk/>
          <pc:sldMk cId="970678873" sldId="315"/>
        </pc:sldMkLst>
        <pc:spChg chg="mod">
          <ac:chgData name="sveva.delgatto@unimc.it" userId="S::sveva.delgatto@unimc.it::b0dff882-4194-43a0-8b10-1068c4ea61a2" providerId="AD" clId="Web-{0EF4D3A6-9630-7CC1-8F4E-49CE9A619546}" dt="2024-02-27T10:36:08.945" v="450"/>
          <ac:spMkLst>
            <pc:docMk/>
            <pc:sldMk cId="970678873" sldId="315"/>
            <ac:spMk id="2" creationId="{065CB1CD-003D-8094-AA4F-9BE11C6D0D4E}"/>
          </ac:spMkLst>
        </pc:spChg>
        <pc:spChg chg="mod">
          <ac:chgData name="sveva.delgatto@unimc.it" userId="S::sveva.delgatto@unimc.it::b0dff882-4194-43a0-8b10-1068c4ea61a2" providerId="AD" clId="Web-{0EF4D3A6-9630-7CC1-8F4E-49CE9A619546}" dt="2024-02-27T10:36:08.945" v="450"/>
          <ac:spMkLst>
            <pc:docMk/>
            <pc:sldMk cId="970678873" sldId="315"/>
            <ac:spMk id="3" creationId="{BF7B7DF9-509F-49F9-AD06-D223AA27FC60}"/>
          </ac:spMkLst>
        </pc:spChg>
        <pc:spChg chg="add">
          <ac:chgData name="sveva.delgatto@unimc.it" userId="S::sveva.delgatto@unimc.it::b0dff882-4194-43a0-8b10-1068c4ea61a2" providerId="AD" clId="Web-{0EF4D3A6-9630-7CC1-8F4E-49CE9A619546}" dt="2024-02-27T10:36:08.945" v="450"/>
          <ac:spMkLst>
            <pc:docMk/>
            <pc:sldMk cId="970678873" sldId="315"/>
            <ac:spMk id="9" creationId="{E51BA4DF-2BD4-4EC2-B1DB-B27C8AC71864}"/>
          </ac:spMkLst>
        </pc:spChg>
        <pc:picChg chg="add">
          <ac:chgData name="sveva.delgatto@unimc.it" userId="S::sveva.delgatto@unimc.it::b0dff882-4194-43a0-8b10-1068c4ea61a2" providerId="AD" clId="Web-{0EF4D3A6-9630-7CC1-8F4E-49CE9A619546}" dt="2024-02-27T10:36:08.945" v="450"/>
          <ac:picMkLst>
            <pc:docMk/>
            <pc:sldMk cId="970678873" sldId="315"/>
            <ac:picMk id="5" creationId="{ECAA42FC-C4FB-3692-D2DB-AD4507AA988E}"/>
          </ac:picMkLst>
        </pc:picChg>
      </pc:sldChg>
      <pc:sldChg chg="addSp modSp add del mod setBg">
        <pc:chgData name="sveva.delgatto@unimc.it" userId="S::sveva.delgatto@unimc.it::b0dff882-4194-43a0-8b10-1068c4ea61a2" providerId="AD" clId="Web-{0EF4D3A6-9630-7CC1-8F4E-49CE9A619546}" dt="2024-02-27T10:39:10.343" v="465"/>
        <pc:sldMkLst>
          <pc:docMk/>
          <pc:sldMk cId="1972512432" sldId="318"/>
        </pc:sldMkLst>
        <pc:spChg chg="mod">
          <ac:chgData name="sveva.delgatto@unimc.it" userId="S::sveva.delgatto@unimc.it::b0dff882-4194-43a0-8b10-1068c4ea61a2" providerId="AD" clId="Web-{0EF4D3A6-9630-7CC1-8F4E-49CE9A619546}" dt="2024-02-27T10:38:15.856" v="460"/>
          <ac:spMkLst>
            <pc:docMk/>
            <pc:sldMk cId="1972512432" sldId="318"/>
            <ac:spMk id="2" creationId="{6B08526B-4683-1A59-3681-2D3F6A84B262}"/>
          </ac:spMkLst>
        </pc:spChg>
        <pc:spChg chg="mod">
          <ac:chgData name="sveva.delgatto@unimc.it" userId="S::sveva.delgatto@unimc.it::b0dff882-4194-43a0-8b10-1068c4ea61a2" providerId="AD" clId="Web-{0EF4D3A6-9630-7CC1-8F4E-49CE9A619546}" dt="2024-02-27T10:38:15.856" v="460"/>
          <ac:spMkLst>
            <pc:docMk/>
            <pc:sldMk cId="1972512432" sldId="318"/>
            <ac:spMk id="3" creationId="{4FEE5D98-372A-BBBA-3F67-D41416035B1E}"/>
          </ac:spMkLst>
        </pc:spChg>
        <pc:spChg chg="add">
          <ac:chgData name="sveva.delgatto@unimc.it" userId="S::sveva.delgatto@unimc.it::b0dff882-4194-43a0-8b10-1068c4ea61a2" providerId="AD" clId="Web-{0EF4D3A6-9630-7CC1-8F4E-49CE9A619546}" dt="2024-02-27T10:38:15.856" v="460"/>
          <ac:spMkLst>
            <pc:docMk/>
            <pc:sldMk cId="1972512432" sldId="318"/>
            <ac:spMk id="9" creationId="{2C61293E-6EBE-43EF-A52C-9BEBFD7679D4}"/>
          </ac:spMkLst>
        </pc:spChg>
        <pc:spChg chg="add">
          <ac:chgData name="sveva.delgatto@unimc.it" userId="S::sveva.delgatto@unimc.it::b0dff882-4194-43a0-8b10-1068c4ea61a2" providerId="AD" clId="Web-{0EF4D3A6-9630-7CC1-8F4E-49CE9A619546}" dt="2024-02-27T10:38:15.856" v="460"/>
          <ac:spMkLst>
            <pc:docMk/>
            <pc:sldMk cId="1972512432" sldId="318"/>
            <ac:spMk id="11" creationId="{3FCFB1DE-0B7E-48CC-BA90-B2AB0889F9D6}"/>
          </ac:spMkLst>
        </pc:spChg>
        <pc:picChg chg="add">
          <ac:chgData name="sveva.delgatto@unimc.it" userId="S::sveva.delgatto@unimc.it::b0dff882-4194-43a0-8b10-1068c4ea61a2" providerId="AD" clId="Web-{0EF4D3A6-9630-7CC1-8F4E-49CE9A619546}" dt="2024-02-27T10:38:15.856" v="460"/>
          <ac:picMkLst>
            <pc:docMk/>
            <pc:sldMk cId="1972512432" sldId="318"/>
            <ac:picMk id="5" creationId="{AA42523D-4281-E8B5-E295-B7592780048B}"/>
          </ac:picMkLst>
        </pc:picChg>
      </pc:sldChg>
      <pc:sldChg chg="addSp modSp mod setBg">
        <pc:chgData name="sveva.delgatto@unimc.it" userId="S::sveva.delgatto@unimc.it::b0dff882-4194-43a0-8b10-1068c4ea61a2" providerId="AD" clId="Web-{0EF4D3A6-9630-7CC1-8F4E-49CE9A619546}" dt="2024-02-27T10:47:32.112" v="547" actId="20577"/>
        <pc:sldMkLst>
          <pc:docMk/>
          <pc:sldMk cId="3533688033" sldId="321"/>
        </pc:sldMkLst>
        <pc:spChg chg="mod">
          <ac:chgData name="sveva.delgatto@unimc.it" userId="S::sveva.delgatto@unimc.it::b0dff882-4194-43a0-8b10-1068c4ea61a2" providerId="AD" clId="Web-{0EF4D3A6-9630-7CC1-8F4E-49CE9A619546}" dt="2024-02-27T10:44:55.763" v="532"/>
          <ac:spMkLst>
            <pc:docMk/>
            <pc:sldMk cId="3533688033" sldId="321"/>
            <ac:spMk id="2" creationId="{1BEA31C4-1901-85D3-5A28-3E02321C1E2A}"/>
          </ac:spMkLst>
        </pc:spChg>
        <pc:spChg chg="mod">
          <ac:chgData name="sveva.delgatto@unimc.it" userId="S::sveva.delgatto@unimc.it::b0dff882-4194-43a0-8b10-1068c4ea61a2" providerId="AD" clId="Web-{0EF4D3A6-9630-7CC1-8F4E-49CE9A619546}" dt="2024-02-27T10:47:32.112" v="547" actId="20577"/>
          <ac:spMkLst>
            <pc:docMk/>
            <pc:sldMk cId="3533688033" sldId="321"/>
            <ac:spMk id="3" creationId="{333D3897-1B2B-8620-2B69-5B7E19DA4F56}"/>
          </ac:spMkLst>
        </pc:spChg>
        <pc:spChg chg="add">
          <ac:chgData name="sveva.delgatto@unimc.it" userId="S::sveva.delgatto@unimc.it::b0dff882-4194-43a0-8b10-1068c4ea61a2" providerId="AD" clId="Web-{0EF4D3A6-9630-7CC1-8F4E-49CE9A619546}" dt="2024-02-27T10:44:55.763" v="532"/>
          <ac:spMkLst>
            <pc:docMk/>
            <pc:sldMk cId="3533688033" sldId="321"/>
            <ac:spMk id="9" creationId="{E51BA4DF-2BD4-4EC2-B1DB-B27C8AC71864}"/>
          </ac:spMkLst>
        </pc:spChg>
        <pc:picChg chg="add">
          <ac:chgData name="sveva.delgatto@unimc.it" userId="S::sveva.delgatto@unimc.it::b0dff882-4194-43a0-8b10-1068c4ea61a2" providerId="AD" clId="Web-{0EF4D3A6-9630-7CC1-8F4E-49CE9A619546}" dt="2024-02-27T10:44:55.763" v="532"/>
          <ac:picMkLst>
            <pc:docMk/>
            <pc:sldMk cId="3533688033" sldId="321"/>
            <ac:picMk id="5" creationId="{D808050C-56DC-929C-E125-BAA95DBCA501}"/>
          </ac:picMkLst>
        </pc:picChg>
      </pc:sldChg>
      <pc:sldChg chg="addSp modSp mod setBg">
        <pc:chgData name="sveva.delgatto@unimc.it" userId="S::sveva.delgatto@unimc.it::b0dff882-4194-43a0-8b10-1068c4ea61a2" providerId="AD" clId="Web-{0EF4D3A6-9630-7CC1-8F4E-49CE9A619546}" dt="2024-02-27T10:48:52.631" v="557" actId="20577"/>
        <pc:sldMkLst>
          <pc:docMk/>
          <pc:sldMk cId="3336936303" sldId="322"/>
        </pc:sldMkLst>
        <pc:spChg chg="mod">
          <ac:chgData name="sveva.delgatto@unimc.it" userId="S::sveva.delgatto@unimc.it::b0dff882-4194-43a0-8b10-1068c4ea61a2" providerId="AD" clId="Web-{0EF4D3A6-9630-7CC1-8F4E-49CE9A619546}" dt="2024-02-27T10:46:20" v="540"/>
          <ac:spMkLst>
            <pc:docMk/>
            <pc:sldMk cId="3336936303" sldId="322"/>
            <ac:spMk id="2" creationId="{1BEA31C4-1901-85D3-5A28-3E02321C1E2A}"/>
          </ac:spMkLst>
        </pc:spChg>
        <pc:spChg chg="mod">
          <ac:chgData name="sveva.delgatto@unimc.it" userId="S::sveva.delgatto@unimc.it::b0dff882-4194-43a0-8b10-1068c4ea61a2" providerId="AD" clId="Web-{0EF4D3A6-9630-7CC1-8F4E-49CE9A619546}" dt="2024-02-27T10:48:52.631" v="557" actId="20577"/>
          <ac:spMkLst>
            <pc:docMk/>
            <pc:sldMk cId="3336936303" sldId="322"/>
            <ac:spMk id="3" creationId="{333D3897-1B2B-8620-2B69-5B7E19DA4F56}"/>
          </ac:spMkLst>
        </pc:spChg>
        <pc:spChg chg="add">
          <ac:chgData name="sveva.delgatto@unimc.it" userId="S::sveva.delgatto@unimc.it::b0dff882-4194-43a0-8b10-1068c4ea61a2" providerId="AD" clId="Web-{0EF4D3A6-9630-7CC1-8F4E-49CE9A619546}" dt="2024-02-27T10:46:20" v="540"/>
          <ac:spMkLst>
            <pc:docMk/>
            <pc:sldMk cId="3336936303" sldId="322"/>
            <ac:spMk id="9" creationId="{04812C46-200A-4DEB-A05E-3ED6C68C2387}"/>
          </ac:spMkLst>
        </pc:spChg>
        <pc:spChg chg="add">
          <ac:chgData name="sveva.delgatto@unimc.it" userId="S::sveva.delgatto@unimc.it::b0dff882-4194-43a0-8b10-1068c4ea61a2" providerId="AD" clId="Web-{0EF4D3A6-9630-7CC1-8F4E-49CE9A619546}" dt="2024-02-27T10:46:20" v="540"/>
          <ac:spMkLst>
            <pc:docMk/>
            <pc:sldMk cId="3336936303" sldId="322"/>
            <ac:spMk id="11" creationId="{D1EA859B-E555-4109-94F3-6700E046E008}"/>
          </ac:spMkLst>
        </pc:spChg>
        <pc:picChg chg="add">
          <ac:chgData name="sveva.delgatto@unimc.it" userId="S::sveva.delgatto@unimc.it::b0dff882-4194-43a0-8b10-1068c4ea61a2" providerId="AD" clId="Web-{0EF4D3A6-9630-7CC1-8F4E-49CE9A619546}" dt="2024-02-27T10:46:20" v="540"/>
          <ac:picMkLst>
            <pc:docMk/>
            <pc:sldMk cId="3336936303" sldId="322"/>
            <ac:picMk id="5" creationId="{0A499EE9-6F54-93A4-D307-4449CAED282B}"/>
          </ac:picMkLst>
        </pc:picChg>
      </pc:sldChg>
      <pc:sldChg chg="del">
        <pc:chgData name="sveva.delgatto@unimc.it" userId="S::sveva.delgatto@unimc.it::b0dff882-4194-43a0-8b10-1068c4ea61a2" providerId="AD" clId="Web-{0EF4D3A6-9630-7CC1-8F4E-49CE9A619546}" dt="2024-02-27T09:38:21.342" v="59"/>
        <pc:sldMkLst>
          <pc:docMk/>
          <pc:sldMk cId="1077039937" sldId="323"/>
        </pc:sldMkLst>
      </pc:sldChg>
      <pc:sldChg chg="addSp modSp mod setBg">
        <pc:chgData name="sveva.delgatto@unimc.it" userId="S::sveva.delgatto@unimc.it::b0dff882-4194-43a0-8b10-1068c4ea61a2" providerId="AD" clId="Web-{0EF4D3A6-9630-7CC1-8F4E-49CE9A619546}" dt="2024-02-27T09:40:15.940" v="86" actId="20577"/>
        <pc:sldMkLst>
          <pc:docMk/>
          <pc:sldMk cId="2645648221" sldId="324"/>
        </pc:sldMkLst>
        <pc:spChg chg="mod">
          <ac:chgData name="sveva.delgatto@unimc.it" userId="S::sveva.delgatto@unimc.it::b0dff882-4194-43a0-8b10-1068c4ea61a2" providerId="AD" clId="Web-{0EF4D3A6-9630-7CC1-8F4E-49CE9A619546}" dt="2024-02-27T09:39:37.860" v="80"/>
          <ac:spMkLst>
            <pc:docMk/>
            <pc:sldMk cId="2645648221" sldId="324"/>
            <ac:spMk id="2" creationId="{96B2F280-7F31-3656-C4DB-1135641ADB2C}"/>
          </ac:spMkLst>
        </pc:spChg>
        <pc:spChg chg="mod">
          <ac:chgData name="sveva.delgatto@unimc.it" userId="S::sveva.delgatto@unimc.it::b0dff882-4194-43a0-8b10-1068c4ea61a2" providerId="AD" clId="Web-{0EF4D3A6-9630-7CC1-8F4E-49CE9A619546}" dt="2024-02-27T09:40:15.940" v="86" actId="20577"/>
          <ac:spMkLst>
            <pc:docMk/>
            <pc:sldMk cId="2645648221" sldId="324"/>
            <ac:spMk id="3" creationId="{E01A54E3-0F95-8677-FE17-20E1A1752903}"/>
          </ac:spMkLst>
        </pc:spChg>
        <pc:spChg chg="add">
          <ac:chgData name="sveva.delgatto@unimc.it" userId="S::sveva.delgatto@unimc.it::b0dff882-4194-43a0-8b10-1068c4ea61a2" providerId="AD" clId="Web-{0EF4D3A6-9630-7CC1-8F4E-49CE9A619546}" dt="2024-02-27T09:39:37.860" v="80"/>
          <ac:spMkLst>
            <pc:docMk/>
            <pc:sldMk cId="2645648221" sldId="324"/>
            <ac:spMk id="9" creationId="{2C61293E-6EBE-43EF-A52C-9BEBFD7679D4}"/>
          </ac:spMkLst>
        </pc:spChg>
        <pc:spChg chg="add">
          <ac:chgData name="sveva.delgatto@unimc.it" userId="S::sveva.delgatto@unimc.it::b0dff882-4194-43a0-8b10-1068c4ea61a2" providerId="AD" clId="Web-{0EF4D3A6-9630-7CC1-8F4E-49CE9A619546}" dt="2024-02-27T09:39:37.860" v="80"/>
          <ac:spMkLst>
            <pc:docMk/>
            <pc:sldMk cId="2645648221" sldId="324"/>
            <ac:spMk id="11" creationId="{21540236-BFD5-4A9D-8840-4703E7F76825}"/>
          </ac:spMkLst>
        </pc:spChg>
        <pc:picChg chg="add">
          <ac:chgData name="sveva.delgatto@unimc.it" userId="S::sveva.delgatto@unimc.it::b0dff882-4194-43a0-8b10-1068c4ea61a2" providerId="AD" clId="Web-{0EF4D3A6-9630-7CC1-8F4E-49CE9A619546}" dt="2024-02-27T09:39:37.860" v="80"/>
          <ac:picMkLst>
            <pc:docMk/>
            <pc:sldMk cId="2645648221" sldId="324"/>
            <ac:picMk id="5" creationId="{D83B2ED3-C53F-A94E-0601-F4E404A6164B}"/>
          </ac:picMkLst>
        </pc:picChg>
      </pc:sldChg>
      <pc:sldChg chg="addSp modSp mod setBg">
        <pc:chgData name="sveva.delgatto@unimc.it" userId="S::sveva.delgatto@unimc.it::b0dff882-4194-43a0-8b10-1068c4ea61a2" providerId="AD" clId="Web-{0EF4D3A6-9630-7CC1-8F4E-49CE9A619546}" dt="2024-02-27T10:08:13.974" v="184" actId="20577"/>
        <pc:sldMkLst>
          <pc:docMk/>
          <pc:sldMk cId="3431510829" sldId="325"/>
        </pc:sldMkLst>
        <pc:spChg chg="mod">
          <ac:chgData name="sveva.delgatto@unimc.it" userId="S::sveva.delgatto@unimc.it::b0dff882-4194-43a0-8b10-1068c4ea61a2" providerId="AD" clId="Web-{0EF4D3A6-9630-7CC1-8F4E-49CE9A619546}" dt="2024-02-27T10:07:56.536" v="180" actId="20577"/>
          <ac:spMkLst>
            <pc:docMk/>
            <pc:sldMk cId="3431510829" sldId="325"/>
            <ac:spMk id="2" creationId="{92DF1694-BBBD-6FCC-1C2A-329FBE0F7644}"/>
          </ac:spMkLst>
        </pc:spChg>
        <pc:spChg chg="mod">
          <ac:chgData name="sveva.delgatto@unimc.it" userId="S::sveva.delgatto@unimc.it::b0dff882-4194-43a0-8b10-1068c4ea61a2" providerId="AD" clId="Web-{0EF4D3A6-9630-7CC1-8F4E-49CE9A619546}" dt="2024-02-27T10:08:13.974" v="184" actId="20577"/>
          <ac:spMkLst>
            <pc:docMk/>
            <pc:sldMk cId="3431510829" sldId="325"/>
            <ac:spMk id="3" creationId="{89165EE6-B92A-A5D8-3DB4-8D95A63A0538}"/>
          </ac:spMkLst>
        </pc:spChg>
        <pc:spChg chg="add">
          <ac:chgData name="sveva.delgatto@unimc.it" userId="S::sveva.delgatto@unimc.it::b0dff882-4194-43a0-8b10-1068c4ea61a2" providerId="AD" clId="Web-{0EF4D3A6-9630-7CC1-8F4E-49CE9A619546}" dt="2024-02-27T10:07:30.613" v="168"/>
          <ac:spMkLst>
            <pc:docMk/>
            <pc:sldMk cId="3431510829" sldId="325"/>
            <ac:spMk id="9" creationId="{2C61293E-6EBE-43EF-A52C-9BEBFD7679D4}"/>
          </ac:spMkLst>
        </pc:spChg>
        <pc:spChg chg="add">
          <ac:chgData name="sveva.delgatto@unimc.it" userId="S::sveva.delgatto@unimc.it::b0dff882-4194-43a0-8b10-1068c4ea61a2" providerId="AD" clId="Web-{0EF4D3A6-9630-7CC1-8F4E-49CE9A619546}" dt="2024-02-27T10:07:30.613" v="168"/>
          <ac:spMkLst>
            <pc:docMk/>
            <pc:sldMk cId="3431510829" sldId="325"/>
            <ac:spMk id="11" creationId="{3FCFB1DE-0B7E-48CC-BA90-B2AB0889F9D6}"/>
          </ac:spMkLst>
        </pc:spChg>
        <pc:picChg chg="add">
          <ac:chgData name="sveva.delgatto@unimc.it" userId="S::sveva.delgatto@unimc.it::b0dff882-4194-43a0-8b10-1068c4ea61a2" providerId="AD" clId="Web-{0EF4D3A6-9630-7CC1-8F4E-49CE9A619546}" dt="2024-02-27T10:07:30.613" v="168"/>
          <ac:picMkLst>
            <pc:docMk/>
            <pc:sldMk cId="3431510829" sldId="325"/>
            <ac:picMk id="5" creationId="{319561F2-C2A3-3D29-6315-B153A4E2AFB6}"/>
          </ac:picMkLst>
        </pc:picChg>
      </pc:sldChg>
      <pc:sldChg chg="del">
        <pc:chgData name="sveva.delgatto@unimc.it" userId="S::sveva.delgatto@unimc.it::b0dff882-4194-43a0-8b10-1068c4ea61a2" providerId="AD" clId="Web-{0EF4D3A6-9630-7CC1-8F4E-49CE9A619546}" dt="2024-02-27T10:11:34.497" v="218"/>
        <pc:sldMkLst>
          <pc:docMk/>
          <pc:sldMk cId="2749784584" sldId="326"/>
        </pc:sldMkLst>
      </pc:sldChg>
      <pc:sldChg chg="addSp modSp mod setBg">
        <pc:chgData name="sveva.delgatto@unimc.it" userId="S::sveva.delgatto@unimc.it::b0dff882-4194-43a0-8b10-1068c4ea61a2" providerId="AD" clId="Web-{0EF4D3A6-9630-7CC1-8F4E-49CE9A619546}" dt="2024-02-27T10:11:45.810" v="219"/>
        <pc:sldMkLst>
          <pc:docMk/>
          <pc:sldMk cId="1752925222" sldId="327"/>
        </pc:sldMkLst>
        <pc:spChg chg="mod">
          <ac:chgData name="sveva.delgatto@unimc.it" userId="S::sveva.delgatto@unimc.it::b0dff882-4194-43a0-8b10-1068c4ea61a2" providerId="AD" clId="Web-{0EF4D3A6-9630-7CC1-8F4E-49CE9A619546}" dt="2024-02-27T10:11:45.810" v="219"/>
          <ac:spMkLst>
            <pc:docMk/>
            <pc:sldMk cId="1752925222" sldId="327"/>
            <ac:spMk id="2" creationId="{C481E8DF-6B71-6C98-B824-8B7E61B85CF8}"/>
          </ac:spMkLst>
        </pc:spChg>
        <pc:spChg chg="mod">
          <ac:chgData name="sveva.delgatto@unimc.it" userId="S::sveva.delgatto@unimc.it::b0dff882-4194-43a0-8b10-1068c4ea61a2" providerId="AD" clId="Web-{0EF4D3A6-9630-7CC1-8F4E-49CE9A619546}" dt="2024-02-27T10:11:45.810" v="219"/>
          <ac:spMkLst>
            <pc:docMk/>
            <pc:sldMk cId="1752925222" sldId="327"/>
            <ac:spMk id="3" creationId="{506CA052-3C62-B83E-05AD-72FD5F783787}"/>
          </ac:spMkLst>
        </pc:spChg>
        <pc:spChg chg="add">
          <ac:chgData name="sveva.delgatto@unimc.it" userId="S::sveva.delgatto@unimc.it::b0dff882-4194-43a0-8b10-1068c4ea61a2" providerId="AD" clId="Web-{0EF4D3A6-9630-7CC1-8F4E-49CE9A619546}" dt="2024-02-27T10:11:45.810" v="219"/>
          <ac:spMkLst>
            <pc:docMk/>
            <pc:sldMk cId="1752925222" sldId="327"/>
            <ac:spMk id="9" creationId="{460B0EFB-53ED-4F35-B05D-F658EA021C65}"/>
          </ac:spMkLst>
        </pc:spChg>
        <pc:spChg chg="add">
          <ac:chgData name="sveva.delgatto@unimc.it" userId="S::sveva.delgatto@unimc.it::b0dff882-4194-43a0-8b10-1068c4ea61a2" providerId="AD" clId="Web-{0EF4D3A6-9630-7CC1-8F4E-49CE9A619546}" dt="2024-02-27T10:11:45.810" v="219"/>
          <ac:spMkLst>
            <pc:docMk/>
            <pc:sldMk cId="1752925222" sldId="327"/>
            <ac:spMk id="11" creationId="{835EF3DD-7D43-4A27-8967-A92FD8CC9365}"/>
          </ac:spMkLst>
        </pc:spChg>
        <pc:picChg chg="add">
          <ac:chgData name="sveva.delgatto@unimc.it" userId="S::sveva.delgatto@unimc.it::b0dff882-4194-43a0-8b10-1068c4ea61a2" providerId="AD" clId="Web-{0EF4D3A6-9630-7CC1-8F4E-49CE9A619546}" dt="2024-02-27T10:11:45.810" v="219"/>
          <ac:picMkLst>
            <pc:docMk/>
            <pc:sldMk cId="1752925222" sldId="327"/>
            <ac:picMk id="5" creationId="{B4C6585D-FE4F-595F-8221-539AEE03551A}"/>
          </ac:picMkLst>
        </pc:picChg>
      </pc:sldChg>
      <pc:sldChg chg="addSp delSp modSp mod setBg">
        <pc:chgData name="sveva.delgatto@unimc.it" userId="S::sveva.delgatto@unimc.it::b0dff882-4194-43a0-8b10-1068c4ea61a2" providerId="AD" clId="Web-{0EF4D3A6-9630-7CC1-8F4E-49CE9A619546}" dt="2024-02-27T10:10:48.964" v="212" actId="20577"/>
        <pc:sldMkLst>
          <pc:docMk/>
          <pc:sldMk cId="1087085524" sldId="330"/>
        </pc:sldMkLst>
        <pc:spChg chg="mod">
          <ac:chgData name="sveva.delgatto@unimc.it" userId="S::sveva.delgatto@unimc.it::b0dff882-4194-43a0-8b10-1068c4ea61a2" providerId="AD" clId="Web-{0EF4D3A6-9630-7CC1-8F4E-49CE9A619546}" dt="2024-02-27T10:10:27.932" v="209"/>
          <ac:spMkLst>
            <pc:docMk/>
            <pc:sldMk cId="1087085524" sldId="330"/>
            <ac:spMk id="2" creationId="{C481E8DF-6B71-6C98-B824-8B7E61B85CF8}"/>
          </ac:spMkLst>
        </pc:spChg>
        <pc:spChg chg="add del mod">
          <ac:chgData name="sveva.delgatto@unimc.it" userId="S::sveva.delgatto@unimc.it::b0dff882-4194-43a0-8b10-1068c4ea61a2" providerId="AD" clId="Web-{0EF4D3A6-9630-7CC1-8F4E-49CE9A619546}" dt="2024-02-27T10:10:48.964" v="212" actId="20577"/>
          <ac:spMkLst>
            <pc:docMk/>
            <pc:sldMk cId="1087085524" sldId="330"/>
            <ac:spMk id="3" creationId="{506CA052-3C62-B83E-05AD-72FD5F783787}"/>
          </ac:spMkLst>
        </pc:spChg>
        <pc:spChg chg="add">
          <ac:chgData name="sveva.delgatto@unimc.it" userId="S::sveva.delgatto@unimc.it::b0dff882-4194-43a0-8b10-1068c4ea61a2" providerId="AD" clId="Web-{0EF4D3A6-9630-7CC1-8F4E-49CE9A619546}" dt="2024-02-27T10:10:27.932" v="209"/>
          <ac:spMkLst>
            <pc:docMk/>
            <pc:sldMk cId="1087085524" sldId="330"/>
            <ac:spMk id="9" creationId="{2C61293E-6EBE-43EF-A52C-9BEBFD7679D4}"/>
          </ac:spMkLst>
        </pc:spChg>
        <pc:spChg chg="add del">
          <ac:chgData name="sveva.delgatto@unimc.it" userId="S::sveva.delgatto@unimc.it::b0dff882-4194-43a0-8b10-1068c4ea61a2" providerId="AD" clId="Web-{0EF4D3A6-9630-7CC1-8F4E-49CE9A619546}" dt="2024-02-27T10:10:17.244" v="208"/>
          <ac:spMkLst>
            <pc:docMk/>
            <pc:sldMk cId="1087085524" sldId="330"/>
            <ac:spMk id="10" creationId="{39F23E05-E5C5-497C-A842-7BD21B207609}"/>
          </ac:spMkLst>
        </pc:spChg>
        <pc:spChg chg="add">
          <ac:chgData name="sveva.delgatto@unimc.it" userId="S::sveva.delgatto@unimc.it::b0dff882-4194-43a0-8b10-1068c4ea61a2" providerId="AD" clId="Web-{0EF4D3A6-9630-7CC1-8F4E-49CE9A619546}" dt="2024-02-27T10:10:27.932" v="209"/>
          <ac:spMkLst>
            <pc:docMk/>
            <pc:sldMk cId="1087085524" sldId="330"/>
            <ac:spMk id="11" creationId="{3FCFB1DE-0B7E-48CC-BA90-B2AB0889F9D6}"/>
          </ac:spMkLst>
        </pc:spChg>
        <pc:spChg chg="add del">
          <ac:chgData name="sveva.delgatto@unimc.it" userId="S::sveva.delgatto@unimc.it::b0dff882-4194-43a0-8b10-1068c4ea61a2" providerId="AD" clId="Web-{0EF4D3A6-9630-7CC1-8F4E-49CE9A619546}" dt="2024-02-27T10:10:14.307" v="207"/>
          <ac:spMkLst>
            <pc:docMk/>
            <pc:sldMk cId="1087085524" sldId="330"/>
            <ac:spMk id="15" creationId="{39F23E05-E5C5-497C-A842-7BD21B207609}"/>
          </ac:spMkLst>
        </pc:spChg>
        <pc:spChg chg="add del">
          <ac:chgData name="sveva.delgatto@unimc.it" userId="S::sveva.delgatto@unimc.it::b0dff882-4194-43a0-8b10-1068c4ea61a2" providerId="AD" clId="Web-{0EF4D3A6-9630-7CC1-8F4E-49CE9A619546}" dt="2024-02-27T10:10:12.854" v="206"/>
          <ac:spMkLst>
            <pc:docMk/>
            <pc:sldMk cId="1087085524" sldId="330"/>
            <ac:spMk id="20" creationId="{39F23E05-E5C5-497C-A842-7BD21B207609}"/>
          </ac:spMkLst>
        </pc:spChg>
        <pc:graphicFrameChg chg="add del mod modGraphic">
          <ac:chgData name="sveva.delgatto@unimc.it" userId="S::sveva.delgatto@unimc.it::b0dff882-4194-43a0-8b10-1068c4ea61a2" providerId="AD" clId="Web-{0EF4D3A6-9630-7CC1-8F4E-49CE9A619546}" dt="2024-02-27T10:10:17.244" v="208"/>
          <ac:graphicFrameMkLst>
            <pc:docMk/>
            <pc:sldMk cId="1087085524" sldId="330"/>
            <ac:graphicFrameMk id="5" creationId="{1E4E61A0-D7A2-819E-0933-33426F47DF61}"/>
          </ac:graphicFrameMkLst>
        </pc:graphicFrameChg>
        <pc:picChg chg="add del mod">
          <ac:chgData name="sveva.delgatto@unimc.it" userId="S::sveva.delgatto@unimc.it::b0dff882-4194-43a0-8b10-1068c4ea61a2" providerId="AD" clId="Web-{0EF4D3A6-9630-7CC1-8F4E-49CE9A619546}" dt="2024-02-27T10:10:17.244" v="208"/>
          <ac:picMkLst>
            <pc:docMk/>
            <pc:sldMk cId="1087085524" sldId="330"/>
            <ac:picMk id="6" creationId="{0E91FF3D-6F72-52C0-9201-C5FA75983137}"/>
          </ac:picMkLst>
        </pc:picChg>
        <pc:picChg chg="add">
          <ac:chgData name="sveva.delgatto@unimc.it" userId="S::sveva.delgatto@unimc.it::b0dff882-4194-43a0-8b10-1068c4ea61a2" providerId="AD" clId="Web-{0EF4D3A6-9630-7CC1-8F4E-49CE9A619546}" dt="2024-02-27T10:10:27.932" v="209"/>
          <ac:picMkLst>
            <pc:docMk/>
            <pc:sldMk cId="1087085524" sldId="330"/>
            <ac:picMk id="7" creationId="{33B4B54F-0637-E2F6-6149-956B78CF513F}"/>
          </ac:picMkLst>
        </pc:picChg>
      </pc:sldChg>
      <pc:sldChg chg="addSp modSp mod setBg">
        <pc:chgData name="sveva.delgatto@unimc.it" userId="S::sveva.delgatto@unimc.it::b0dff882-4194-43a0-8b10-1068c4ea61a2" providerId="AD" clId="Web-{0EF4D3A6-9630-7CC1-8F4E-49CE9A619546}" dt="2024-02-27T10:40:43.581" v="477" actId="20577"/>
        <pc:sldMkLst>
          <pc:docMk/>
          <pc:sldMk cId="3584382114" sldId="331"/>
        </pc:sldMkLst>
        <pc:spChg chg="mod">
          <ac:chgData name="sveva.delgatto@unimc.it" userId="S::sveva.delgatto@unimc.it::b0dff882-4194-43a0-8b10-1068c4ea61a2" providerId="AD" clId="Web-{0EF4D3A6-9630-7CC1-8F4E-49CE9A619546}" dt="2024-02-27T10:40:23.190" v="472"/>
          <ac:spMkLst>
            <pc:docMk/>
            <pc:sldMk cId="3584382114" sldId="331"/>
            <ac:spMk id="2" creationId="{DD3F0057-1F09-48A8-D57F-EE3B7F891F4A}"/>
          </ac:spMkLst>
        </pc:spChg>
        <pc:spChg chg="mod">
          <ac:chgData name="sveva.delgatto@unimc.it" userId="S::sveva.delgatto@unimc.it::b0dff882-4194-43a0-8b10-1068c4ea61a2" providerId="AD" clId="Web-{0EF4D3A6-9630-7CC1-8F4E-49CE9A619546}" dt="2024-02-27T10:40:43.581" v="477" actId="20577"/>
          <ac:spMkLst>
            <pc:docMk/>
            <pc:sldMk cId="3584382114" sldId="331"/>
            <ac:spMk id="3" creationId="{28C9B6D4-BF62-11CE-15F6-807879D70B60}"/>
          </ac:spMkLst>
        </pc:spChg>
        <pc:spChg chg="add">
          <ac:chgData name="sveva.delgatto@unimc.it" userId="S::sveva.delgatto@unimc.it::b0dff882-4194-43a0-8b10-1068c4ea61a2" providerId="AD" clId="Web-{0EF4D3A6-9630-7CC1-8F4E-49CE9A619546}" dt="2024-02-27T10:40:23.190" v="472"/>
          <ac:spMkLst>
            <pc:docMk/>
            <pc:sldMk cId="3584382114" sldId="331"/>
            <ac:spMk id="8" creationId="{100EDD19-6802-4EC3-95CE-CFFAB042CFD6}"/>
          </ac:spMkLst>
        </pc:spChg>
        <pc:spChg chg="add">
          <ac:chgData name="sveva.delgatto@unimc.it" userId="S::sveva.delgatto@unimc.it::b0dff882-4194-43a0-8b10-1068c4ea61a2" providerId="AD" clId="Web-{0EF4D3A6-9630-7CC1-8F4E-49CE9A619546}" dt="2024-02-27T10:40:23.190" v="472"/>
          <ac:spMkLst>
            <pc:docMk/>
            <pc:sldMk cId="3584382114" sldId="331"/>
            <ac:spMk id="10" creationId="{DB17E863-922E-4C26-BD64-E8FD41D28661}"/>
          </ac:spMkLst>
        </pc:spChg>
      </pc:sldChg>
      <pc:sldChg chg="addSp modSp mod setBg">
        <pc:chgData name="sveva.delgatto@unimc.it" userId="S::sveva.delgatto@unimc.it::b0dff882-4194-43a0-8b10-1068c4ea61a2" providerId="AD" clId="Web-{0EF4D3A6-9630-7CC1-8F4E-49CE9A619546}" dt="2024-02-27T10:41:30.411" v="484" actId="20577"/>
        <pc:sldMkLst>
          <pc:docMk/>
          <pc:sldMk cId="4224087150" sldId="332"/>
        </pc:sldMkLst>
        <pc:spChg chg="mod">
          <ac:chgData name="sveva.delgatto@unimc.it" userId="S::sveva.delgatto@unimc.it::b0dff882-4194-43a0-8b10-1068c4ea61a2" providerId="AD" clId="Web-{0EF4D3A6-9630-7CC1-8F4E-49CE9A619546}" dt="2024-02-27T10:40:51.753" v="478"/>
          <ac:spMkLst>
            <pc:docMk/>
            <pc:sldMk cId="4224087150" sldId="332"/>
            <ac:spMk id="2" creationId="{DD3F0057-1F09-48A8-D57F-EE3B7F891F4A}"/>
          </ac:spMkLst>
        </pc:spChg>
        <pc:spChg chg="mod">
          <ac:chgData name="sveva.delgatto@unimc.it" userId="S::sveva.delgatto@unimc.it::b0dff882-4194-43a0-8b10-1068c4ea61a2" providerId="AD" clId="Web-{0EF4D3A6-9630-7CC1-8F4E-49CE9A619546}" dt="2024-02-27T10:41:30.411" v="484" actId="20577"/>
          <ac:spMkLst>
            <pc:docMk/>
            <pc:sldMk cId="4224087150" sldId="332"/>
            <ac:spMk id="3" creationId="{28C9B6D4-BF62-11CE-15F6-807879D70B60}"/>
          </ac:spMkLst>
        </pc:spChg>
        <pc:spChg chg="add">
          <ac:chgData name="sveva.delgatto@unimc.it" userId="S::sveva.delgatto@unimc.it::b0dff882-4194-43a0-8b10-1068c4ea61a2" providerId="AD" clId="Web-{0EF4D3A6-9630-7CC1-8F4E-49CE9A619546}" dt="2024-02-27T10:40:51.753" v="478"/>
          <ac:spMkLst>
            <pc:docMk/>
            <pc:sldMk cId="4224087150" sldId="332"/>
            <ac:spMk id="8" creationId="{1BB867FF-FC45-48F7-8104-F89BE54909F1}"/>
          </ac:spMkLst>
        </pc:spChg>
        <pc:spChg chg="add">
          <ac:chgData name="sveva.delgatto@unimc.it" userId="S::sveva.delgatto@unimc.it::b0dff882-4194-43a0-8b10-1068c4ea61a2" providerId="AD" clId="Web-{0EF4D3A6-9630-7CC1-8F4E-49CE9A619546}" dt="2024-02-27T10:40:51.753" v="478"/>
          <ac:spMkLst>
            <pc:docMk/>
            <pc:sldMk cId="4224087150" sldId="332"/>
            <ac:spMk id="10" creationId="{8BB56887-D0D5-4F0C-9E19-7247EB83C8B7}"/>
          </ac:spMkLst>
        </pc:spChg>
        <pc:spChg chg="add">
          <ac:chgData name="sveva.delgatto@unimc.it" userId="S::sveva.delgatto@unimc.it::b0dff882-4194-43a0-8b10-1068c4ea61a2" providerId="AD" clId="Web-{0EF4D3A6-9630-7CC1-8F4E-49CE9A619546}" dt="2024-02-27T10:40:51.753" v="478"/>
          <ac:spMkLst>
            <pc:docMk/>
            <pc:sldMk cId="4224087150" sldId="332"/>
            <ac:spMk id="12" creationId="{081E4A58-353D-44AE-B2FC-2A74E2E400F7}"/>
          </ac:spMkLst>
        </pc:spChg>
      </pc:sldChg>
      <pc:sldChg chg="addSp modSp del mod setBg">
        <pc:chgData name="sveva.delgatto@unimc.it" userId="S::sveva.delgatto@unimc.it::b0dff882-4194-43a0-8b10-1068c4ea61a2" providerId="AD" clId="Web-{0EF4D3A6-9630-7CC1-8F4E-49CE9A619546}" dt="2024-02-27T09:56:00.992" v="98"/>
        <pc:sldMkLst>
          <pc:docMk/>
          <pc:sldMk cId="915099470" sldId="334"/>
        </pc:sldMkLst>
        <pc:spChg chg="mod">
          <ac:chgData name="sveva.delgatto@unimc.it" userId="S::sveva.delgatto@unimc.it::b0dff882-4194-43a0-8b10-1068c4ea61a2" providerId="AD" clId="Web-{0EF4D3A6-9630-7CC1-8F4E-49CE9A619546}" dt="2024-02-27T09:34:20.051" v="10"/>
          <ac:spMkLst>
            <pc:docMk/>
            <pc:sldMk cId="915099470" sldId="334"/>
            <ac:spMk id="2" creationId="{F133A348-4D0C-4020-AE64-61521A885644}"/>
          </ac:spMkLst>
        </pc:spChg>
        <pc:spChg chg="mod">
          <ac:chgData name="sveva.delgatto@unimc.it" userId="S::sveva.delgatto@unimc.it::b0dff882-4194-43a0-8b10-1068c4ea61a2" providerId="AD" clId="Web-{0EF4D3A6-9630-7CC1-8F4E-49CE9A619546}" dt="2024-02-27T09:34:37.739" v="14" actId="20577"/>
          <ac:spMkLst>
            <pc:docMk/>
            <pc:sldMk cId="915099470" sldId="334"/>
            <ac:spMk id="3" creationId="{AC670736-93F7-46C6-BAD9-DF5481913ED0}"/>
          </ac:spMkLst>
        </pc:spChg>
        <pc:spChg chg="add">
          <ac:chgData name="sveva.delgatto@unimc.it" userId="S::sveva.delgatto@unimc.it::b0dff882-4194-43a0-8b10-1068c4ea61a2" providerId="AD" clId="Web-{0EF4D3A6-9630-7CC1-8F4E-49CE9A619546}" dt="2024-02-27T09:34:20.051" v="10"/>
          <ac:spMkLst>
            <pc:docMk/>
            <pc:sldMk cId="915099470" sldId="334"/>
            <ac:spMk id="8" creationId="{100EDD19-6802-4EC3-95CE-CFFAB042CFD6}"/>
          </ac:spMkLst>
        </pc:spChg>
        <pc:spChg chg="add">
          <ac:chgData name="sveva.delgatto@unimc.it" userId="S::sveva.delgatto@unimc.it::b0dff882-4194-43a0-8b10-1068c4ea61a2" providerId="AD" clId="Web-{0EF4D3A6-9630-7CC1-8F4E-49CE9A619546}" dt="2024-02-27T09:34:20.051" v="10"/>
          <ac:spMkLst>
            <pc:docMk/>
            <pc:sldMk cId="915099470" sldId="334"/>
            <ac:spMk id="10" creationId="{DB17E863-922E-4C26-BD64-E8FD41D28661}"/>
          </ac:spMkLst>
        </pc:spChg>
      </pc:sldChg>
      <pc:sldChg chg="del">
        <pc:chgData name="sveva.delgatto@unimc.it" userId="S::sveva.delgatto@unimc.it::b0dff882-4194-43a0-8b10-1068c4ea61a2" providerId="AD" clId="Web-{0EF4D3A6-9630-7CC1-8F4E-49CE9A619546}" dt="2024-02-27T09:36:03.446" v="28"/>
        <pc:sldMkLst>
          <pc:docMk/>
          <pc:sldMk cId="3299385555" sldId="335"/>
        </pc:sldMkLst>
      </pc:sldChg>
      <pc:sldChg chg="modSp del">
        <pc:chgData name="sveva.delgatto@unimc.it" userId="S::sveva.delgatto@unimc.it::b0dff882-4194-43a0-8b10-1068c4ea61a2" providerId="AD" clId="Web-{0EF4D3A6-9630-7CC1-8F4E-49CE9A619546}" dt="2024-02-27T10:06:45.377" v="158"/>
        <pc:sldMkLst>
          <pc:docMk/>
          <pc:sldMk cId="1972157183" sldId="336"/>
        </pc:sldMkLst>
        <pc:spChg chg="mod">
          <ac:chgData name="sveva.delgatto@unimc.it" userId="S::sveva.delgatto@unimc.it::b0dff882-4194-43a0-8b10-1068c4ea61a2" providerId="AD" clId="Web-{0EF4D3A6-9630-7CC1-8F4E-49CE9A619546}" dt="2024-02-27T10:06:44.158" v="157" actId="20577"/>
          <ac:spMkLst>
            <pc:docMk/>
            <pc:sldMk cId="1972157183" sldId="336"/>
            <ac:spMk id="3" creationId="{B1A2E072-316C-4345-AF18-BBD377A0F2A4}"/>
          </ac:spMkLst>
        </pc:spChg>
      </pc:sldChg>
      <pc:sldChg chg="addSp modSp add del mod setBg">
        <pc:chgData name="sveva.delgatto@unimc.it" userId="S::sveva.delgatto@unimc.it::b0dff882-4194-43a0-8b10-1068c4ea61a2" providerId="AD" clId="Web-{0EF4D3A6-9630-7CC1-8F4E-49CE9A619546}" dt="2024-02-27T10:39:10.140" v="464"/>
        <pc:sldMkLst>
          <pc:docMk/>
          <pc:sldMk cId="1902892141" sldId="337"/>
        </pc:sldMkLst>
        <pc:spChg chg="mod">
          <ac:chgData name="sveva.delgatto@unimc.it" userId="S::sveva.delgatto@unimc.it::b0dff882-4194-43a0-8b10-1068c4ea61a2" providerId="AD" clId="Web-{0EF4D3A6-9630-7CC1-8F4E-49CE9A619546}" dt="2024-02-27T10:07:18.988" v="167" actId="20577"/>
          <ac:spMkLst>
            <pc:docMk/>
            <pc:sldMk cId="1902892141" sldId="337"/>
            <ac:spMk id="5" creationId="{B47FC7D8-7B92-4F21-8247-F9884DC88071}"/>
          </ac:spMkLst>
        </pc:spChg>
        <pc:spChg chg="mod">
          <ac:chgData name="sveva.delgatto@unimc.it" userId="S::sveva.delgatto@unimc.it::b0dff882-4194-43a0-8b10-1068c4ea61a2" providerId="AD" clId="Web-{0EF4D3A6-9630-7CC1-8F4E-49CE9A619546}" dt="2024-02-27T10:07:05.909" v="159"/>
          <ac:spMkLst>
            <pc:docMk/>
            <pc:sldMk cId="1902892141" sldId="337"/>
            <ac:spMk id="6" creationId="{8EFBABB6-63B4-48A0-A2F0-FF7C520ECCFD}"/>
          </ac:spMkLst>
        </pc:spChg>
        <pc:spChg chg="add">
          <ac:chgData name="sveva.delgatto@unimc.it" userId="S::sveva.delgatto@unimc.it::b0dff882-4194-43a0-8b10-1068c4ea61a2" providerId="AD" clId="Web-{0EF4D3A6-9630-7CC1-8F4E-49CE9A619546}" dt="2024-02-27T10:07:05.909" v="159"/>
          <ac:spMkLst>
            <pc:docMk/>
            <pc:sldMk cId="1902892141" sldId="337"/>
            <ac:spMk id="11" creationId="{7B831B6F-405A-4B47-B9BB-5CA88F285844}"/>
          </ac:spMkLst>
        </pc:spChg>
        <pc:spChg chg="add">
          <ac:chgData name="sveva.delgatto@unimc.it" userId="S::sveva.delgatto@unimc.it::b0dff882-4194-43a0-8b10-1068c4ea61a2" providerId="AD" clId="Web-{0EF4D3A6-9630-7CC1-8F4E-49CE9A619546}" dt="2024-02-27T10:07:05.909" v="159"/>
          <ac:spMkLst>
            <pc:docMk/>
            <pc:sldMk cId="1902892141" sldId="337"/>
            <ac:spMk id="13" creationId="{953EE71A-6488-4203-A7C4-77102FD0DCCA}"/>
          </ac:spMkLst>
        </pc:spChg>
        <pc:picChg chg="mod">
          <ac:chgData name="sveva.delgatto@unimc.it" userId="S::sveva.delgatto@unimc.it::b0dff882-4194-43a0-8b10-1068c4ea61a2" providerId="AD" clId="Web-{0EF4D3A6-9630-7CC1-8F4E-49CE9A619546}" dt="2024-02-27T10:07:05.909" v="159"/>
          <ac:picMkLst>
            <pc:docMk/>
            <pc:sldMk cId="1902892141" sldId="337"/>
            <ac:picMk id="4" creationId="{3B3EC815-01C5-47B7-92E1-A751CD145FEE}"/>
          </ac:picMkLst>
        </pc:picChg>
      </pc:sldChg>
      <pc:sldChg chg="addSp modSp mod setBg">
        <pc:chgData name="sveva.delgatto@unimc.it" userId="S::sveva.delgatto@unimc.it::b0dff882-4194-43a0-8b10-1068c4ea61a2" providerId="AD" clId="Web-{0EF4D3A6-9630-7CC1-8F4E-49CE9A619546}" dt="2024-02-27T10:45:01.888" v="533"/>
        <pc:sldMkLst>
          <pc:docMk/>
          <pc:sldMk cId="1646791862" sldId="338"/>
        </pc:sldMkLst>
        <pc:spChg chg="mod">
          <ac:chgData name="sveva.delgatto@unimc.it" userId="S::sveva.delgatto@unimc.it::b0dff882-4194-43a0-8b10-1068c4ea61a2" providerId="AD" clId="Web-{0EF4D3A6-9630-7CC1-8F4E-49CE9A619546}" dt="2024-02-27T10:45:01.888" v="533"/>
          <ac:spMkLst>
            <pc:docMk/>
            <pc:sldMk cId="1646791862" sldId="338"/>
            <ac:spMk id="2" creationId="{1BEA31C4-1901-85D3-5A28-3E02321C1E2A}"/>
          </ac:spMkLst>
        </pc:spChg>
        <pc:spChg chg="mod">
          <ac:chgData name="sveva.delgatto@unimc.it" userId="S::sveva.delgatto@unimc.it::b0dff882-4194-43a0-8b10-1068c4ea61a2" providerId="AD" clId="Web-{0EF4D3A6-9630-7CC1-8F4E-49CE9A619546}" dt="2024-02-27T10:45:01.888" v="533"/>
          <ac:spMkLst>
            <pc:docMk/>
            <pc:sldMk cId="1646791862" sldId="338"/>
            <ac:spMk id="3" creationId="{333D3897-1B2B-8620-2B69-5B7E19DA4F56}"/>
          </ac:spMkLst>
        </pc:spChg>
        <pc:spChg chg="add">
          <ac:chgData name="sveva.delgatto@unimc.it" userId="S::sveva.delgatto@unimc.it::b0dff882-4194-43a0-8b10-1068c4ea61a2" providerId="AD" clId="Web-{0EF4D3A6-9630-7CC1-8F4E-49CE9A619546}" dt="2024-02-27T10:45:01.888" v="533"/>
          <ac:spMkLst>
            <pc:docMk/>
            <pc:sldMk cId="1646791862" sldId="338"/>
            <ac:spMk id="9" creationId="{2C61293E-6EBE-43EF-A52C-9BEBFD7679D4}"/>
          </ac:spMkLst>
        </pc:spChg>
        <pc:spChg chg="add">
          <ac:chgData name="sveva.delgatto@unimc.it" userId="S::sveva.delgatto@unimc.it::b0dff882-4194-43a0-8b10-1068c4ea61a2" providerId="AD" clId="Web-{0EF4D3A6-9630-7CC1-8F4E-49CE9A619546}" dt="2024-02-27T10:45:01.888" v="533"/>
          <ac:spMkLst>
            <pc:docMk/>
            <pc:sldMk cId="1646791862" sldId="338"/>
            <ac:spMk id="11" creationId="{21540236-BFD5-4A9D-8840-4703E7F76825}"/>
          </ac:spMkLst>
        </pc:spChg>
        <pc:picChg chg="add">
          <ac:chgData name="sveva.delgatto@unimc.it" userId="S::sveva.delgatto@unimc.it::b0dff882-4194-43a0-8b10-1068c4ea61a2" providerId="AD" clId="Web-{0EF4D3A6-9630-7CC1-8F4E-49CE9A619546}" dt="2024-02-27T10:45:01.888" v="533"/>
          <ac:picMkLst>
            <pc:docMk/>
            <pc:sldMk cId="1646791862" sldId="338"/>
            <ac:picMk id="5" creationId="{CD98E6A4-BE9C-1BA8-58DF-2AE442B89E25}"/>
          </ac:picMkLst>
        </pc:picChg>
      </pc:sldChg>
      <pc:sldChg chg="addSp delSp modSp mod setBg">
        <pc:chgData name="sveva.delgatto@unimc.it" userId="S::sveva.delgatto@unimc.it::b0dff882-4194-43a0-8b10-1068c4ea61a2" providerId="AD" clId="Web-{0EF4D3A6-9630-7CC1-8F4E-49CE9A619546}" dt="2024-02-27T10:48:08.004" v="552" actId="20577"/>
        <pc:sldMkLst>
          <pc:docMk/>
          <pc:sldMk cId="4288349881" sldId="339"/>
        </pc:sldMkLst>
        <pc:spChg chg="mod ord">
          <ac:chgData name="sveva.delgatto@unimc.it" userId="S::sveva.delgatto@unimc.it::b0dff882-4194-43a0-8b10-1068c4ea61a2" providerId="AD" clId="Web-{0EF4D3A6-9630-7CC1-8F4E-49CE9A619546}" dt="2024-02-27T10:45:21.076" v="537"/>
          <ac:spMkLst>
            <pc:docMk/>
            <pc:sldMk cId="4288349881" sldId="339"/>
            <ac:spMk id="2" creationId="{1BEA31C4-1901-85D3-5A28-3E02321C1E2A}"/>
          </ac:spMkLst>
        </pc:spChg>
        <pc:spChg chg="mod">
          <ac:chgData name="sveva.delgatto@unimc.it" userId="S::sveva.delgatto@unimc.it::b0dff882-4194-43a0-8b10-1068c4ea61a2" providerId="AD" clId="Web-{0EF4D3A6-9630-7CC1-8F4E-49CE9A619546}" dt="2024-02-27T10:48:08.004" v="552" actId="20577"/>
          <ac:spMkLst>
            <pc:docMk/>
            <pc:sldMk cId="4288349881" sldId="339"/>
            <ac:spMk id="3" creationId="{333D3897-1B2B-8620-2B69-5B7E19DA4F56}"/>
          </ac:spMkLst>
        </pc:spChg>
        <pc:spChg chg="add del">
          <ac:chgData name="sveva.delgatto@unimc.it" userId="S::sveva.delgatto@unimc.it::b0dff882-4194-43a0-8b10-1068c4ea61a2" providerId="AD" clId="Web-{0EF4D3A6-9630-7CC1-8F4E-49CE9A619546}" dt="2024-02-27T10:45:21.076" v="537"/>
          <ac:spMkLst>
            <pc:docMk/>
            <pc:sldMk cId="4288349881" sldId="339"/>
            <ac:spMk id="9" creationId="{2C61293E-6EBE-43EF-A52C-9BEBFD7679D4}"/>
          </ac:spMkLst>
        </pc:spChg>
        <pc:spChg chg="add del">
          <ac:chgData name="sveva.delgatto@unimc.it" userId="S::sveva.delgatto@unimc.it::b0dff882-4194-43a0-8b10-1068c4ea61a2" providerId="AD" clId="Web-{0EF4D3A6-9630-7CC1-8F4E-49CE9A619546}" dt="2024-02-27T10:45:21.076" v="537"/>
          <ac:spMkLst>
            <pc:docMk/>
            <pc:sldMk cId="4288349881" sldId="339"/>
            <ac:spMk id="11" creationId="{3FCFB1DE-0B7E-48CC-BA90-B2AB0889F9D6}"/>
          </ac:spMkLst>
        </pc:spChg>
        <pc:spChg chg="add del">
          <ac:chgData name="sveva.delgatto@unimc.it" userId="S::sveva.delgatto@unimc.it::b0dff882-4194-43a0-8b10-1068c4ea61a2" providerId="AD" clId="Web-{0EF4D3A6-9630-7CC1-8F4E-49CE9A619546}" dt="2024-02-27T10:45:21.076" v="536"/>
          <ac:spMkLst>
            <pc:docMk/>
            <pc:sldMk cId="4288349881" sldId="339"/>
            <ac:spMk id="16" creationId="{04812C46-200A-4DEB-A05E-3ED6C68C2387}"/>
          </ac:spMkLst>
        </pc:spChg>
        <pc:spChg chg="add del">
          <ac:chgData name="sveva.delgatto@unimc.it" userId="S::sveva.delgatto@unimc.it::b0dff882-4194-43a0-8b10-1068c4ea61a2" providerId="AD" clId="Web-{0EF4D3A6-9630-7CC1-8F4E-49CE9A619546}" dt="2024-02-27T10:45:21.076" v="536"/>
          <ac:spMkLst>
            <pc:docMk/>
            <pc:sldMk cId="4288349881" sldId="339"/>
            <ac:spMk id="18" creationId="{D1EA859B-E555-4109-94F3-6700E046E008}"/>
          </ac:spMkLst>
        </pc:spChg>
        <pc:spChg chg="add">
          <ac:chgData name="sveva.delgatto@unimc.it" userId="S::sveva.delgatto@unimc.it::b0dff882-4194-43a0-8b10-1068c4ea61a2" providerId="AD" clId="Web-{0EF4D3A6-9630-7CC1-8F4E-49CE9A619546}" dt="2024-02-27T10:45:21.076" v="537"/>
          <ac:spMkLst>
            <pc:docMk/>
            <pc:sldMk cId="4288349881" sldId="339"/>
            <ac:spMk id="20" creationId="{D1D34770-47A8-402C-AF23-2B653F2D88C1}"/>
          </ac:spMkLst>
        </pc:spChg>
        <pc:picChg chg="add mod ord">
          <ac:chgData name="sveva.delgatto@unimc.it" userId="S::sveva.delgatto@unimc.it::b0dff882-4194-43a0-8b10-1068c4ea61a2" providerId="AD" clId="Web-{0EF4D3A6-9630-7CC1-8F4E-49CE9A619546}" dt="2024-02-27T10:45:21.076" v="537"/>
          <ac:picMkLst>
            <pc:docMk/>
            <pc:sldMk cId="4288349881" sldId="339"/>
            <ac:picMk id="5" creationId="{846F879D-976B-E973-13C9-913B8F61AA16}"/>
          </ac:picMkLst>
        </pc:picChg>
      </pc:sldChg>
      <pc:sldChg chg="addSp modSp mod setBg">
        <pc:chgData name="sveva.delgatto@unimc.it" userId="S::sveva.delgatto@unimc.it::b0dff882-4194-43a0-8b10-1068c4ea61a2" providerId="AD" clId="Web-{0EF4D3A6-9630-7CC1-8F4E-49CE9A619546}" dt="2024-02-27T10:48:28.771" v="555" actId="20577"/>
        <pc:sldMkLst>
          <pc:docMk/>
          <pc:sldMk cId="19227768" sldId="340"/>
        </pc:sldMkLst>
        <pc:spChg chg="mod">
          <ac:chgData name="sveva.delgatto@unimc.it" userId="S::sveva.delgatto@unimc.it::b0dff882-4194-43a0-8b10-1068c4ea61a2" providerId="AD" clId="Web-{0EF4D3A6-9630-7CC1-8F4E-49CE9A619546}" dt="2024-02-27T10:45:27.467" v="538"/>
          <ac:spMkLst>
            <pc:docMk/>
            <pc:sldMk cId="19227768" sldId="340"/>
            <ac:spMk id="2" creationId="{1BEA31C4-1901-85D3-5A28-3E02321C1E2A}"/>
          </ac:spMkLst>
        </pc:spChg>
        <pc:spChg chg="mod">
          <ac:chgData name="sveva.delgatto@unimc.it" userId="S::sveva.delgatto@unimc.it::b0dff882-4194-43a0-8b10-1068c4ea61a2" providerId="AD" clId="Web-{0EF4D3A6-9630-7CC1-8F4E-49CE9A619546}" dt="2024-02-27T10:48:28.771" v="555" actId="20577"/>
          <ac:spMkLst>
            <pc:docMk/>
            <pc:sldMk cId="19227768" sldId="340"/>
            <ac:spMk id="3" creationId="{333D3897-1B2B-8620-2B69-5B7E19DA4F56}"/>
          </ac:spMkLst>
        </pc:spChg>
        <pc:spChg chg="add">
          <ac:chgData name="sveva.delgatto@unimc.it" userId="S::sveva.delgatto@unimc.it::b0dff882-4194-43a0-8b10-1068c4ea61a2" providerId="AD" clId="Web-{0EF4D3A6-9630-7CC1-8F4E-49CE9A619546}" dt="2024-02-27T10:45:27.467" v="538"/>
          <ac:spMkLst>
            <pc:docMk/>
            <pc:sldMk cId="19227768" sldId="340"/>
            <ac:spMk id="8" creationId="{F837543A-6020-4505-A233-C9DB4BF74011}"/>
          </ac:spMkLst>
        </pc:spChg>
        <pc:spChg chg="add">
          <ac:chgData name="sveva.delgatto@unimc.it" userId="S::sveva.delgatto@unimc.it::b0dff882-4194-43a0-8b10-1068c4ea61a2" providerId="AD" clId="Web-{0EF4D3A6-9630-7CC1-8F4E-49CE9A619546}" dt="2024-02-27T10:45:27.467" v="538"/>
          <ac:spMkLst>
            <pc:docMk/>
            <pc:sldMk cId="19227768" sldId="340"/>
            <ac:spMk id="10" creationId="{35B16301-FB18-48BA-A6DD-C37CAF6F9A18}"/>
          </ac:spMkLst>
        </pc:spChg>
        <pc:spChg chg="add">
          <ac:chgData name="sveva.delgatto@unimc.it" userId="S::sveva.delgatto@unimc.it::b0dff882-4194-43a0-8b10-1068c4ea61a2" providerId="AD" clId="Web-{0EF4D3A6-9630-7CC1-8F4E-49CE9A619546}" dt="2024-02-27T10:45:27.467" v="538"/>
          <ac:spMkLst>
            <pc:docMk/>
            <pc:sldMk cId="19227768" sldId="340"/>
            <ac:spMk id="12" creationId="{C3C0D90E-074A-4F52-9B11-B52BEF4BCBE5}"/>
          </ac:spMkLst>
        </pc:spChg>
        <pc:spChg chg="add">
          <ac:chgData name="sveva.delgatto@unimc.it" userId="S::sveva.delgatto@unimc.it::b0dff882-4194-43a0-8b10-1068c4ea61a2" providerId="AD" clId="Web-{0EF4D3A6-9630-7CC1-8F4E-49CE9A619546}" dt="2024-02-27T10:45:27.467" v="538"/>
          <ac:spMkLst>
            <pc:docMk/>
            <pc:sldMk cId="19227768" sldId="340"/>
            <ac:spMk id="14" creationId="{CABBD4C1-E6F8-46F6-8152-A8A97490BF4D}"/>
          </ac:spMkLst>
        </pc:spChg>
        <pc:spChg chg="add">
          <ac:chgData name="sveva.delgatto@unimc.it" userId="S::sveva.delgatto@unimc.it::b0dff882-4194-43a0-8b10-1068c4ea61a2" providerId="AD" clId="Web-{0EF4D3A6-9630-7CC1-8F4E-49CE9A619546}" dt="2024-02-27T10:45:27.467" v="538"/>
          <ac:spMkLst>
            <pc:docMk/>
            <pc:sldMk cId="19227768" sldId="340"/>
            <ac:spMk id="16" creationId="{83BA5EF5-1FE9-4BF9-83BB-269BCDDF6156}"/>
          </ac:spMkLst>
        </pc:spChg>
        <pc:spChg chg="add">
          <ac:chgData name="sveva.delgatto@unimc.it" userId="S::sveva.delgatto@unimc.it::b0dff882-4194-43a0-8b10-1068c4ea61a2" providerId="AD" clId="Web-{0EF4D3A6-9630-7CC1-8F4E-49CE9A619546}" dt="2024-02-27T10:45:27.467" v="538"/>
          <ac:spMkLst>
            <pc:docMk/>
            <pc:sldMk cId="19227768" sldId="340"/>
            <ac:spMk id="20" creationId="{88853921-7BC9-4BDE-ACAB-133C683C82D6}"/>
          </ac:spMkLst>
        </pc:spChg>
        <pc:spChg chg="add">
          <ac:chgData name="sveva.delgatto@unimc.it" userId="S::sveva.delgatto@unimc.it::b0dff882-4194-43a0-8b10-1068c4ea61a2" providerId="AD" clId="Web-{0EF4D3A6-9630-7CC1-8F4E-49CE9A619546}" dt="2024-02-27T10:45:27.467" v="538"/>
          <ac:spMkLst>
            <pc:docMk/>
            <pc:sldMk cId="19227768" sldId="340"/>
            <ac:spMk id="22" creationId="{09192968-3AE7-4470-A61C-97294BB92731}"/>
          </ac:spMkLst>
        </pc:spChg>
        <pc:spChg chg="add">
          <ac:chgData name="sveva.delgatto@unimc.it" userId="S::sveva.delgatto@unimc.it::b0dff882-4194-43a0-8b10-1068c4ea61a2" providerId="AD" clId="Web-{0EF4D3A6-9630-7CC1-8F4E-49CE9A619546}" dt="2024-02-27T10:45:27.467" v="538"/>
          <ac:spMkLst>
            <pc:docMk/>
            <pc:sldMk cId="19227768" sldId="340"/>
            <ac:spMk id="24" creationId="{3AB72E55-43E4-4356-BFE8-E2102CB0B505}"/>
          </ac:spMkLst>
        </pc:spChg>
        <pc:cxnChg chg="add">
          <ac:chgData name="sveva.delgatto@unimc.it" userId="S::sveva.delgatto@unimc.it::b0dff882-4194-43a0-8b10-1068c4ea61a2" providerId="AD" clId="Web-{0EF4D3A6-9630-7CC1-8F4E-49CE9A619546}" dt="2024-02-27T10:45:27.467" v="538"/>
          <ac:cxnSpMkLst>
            <pc:docMk/>
            <pc:sldMk cId="19227768" sldId="340"/>
            <ac:cxnSpMk id="18" creationId="{4B3BCACB-5880-460B-9606-8C433A9AF99D}"/>
          </ac:cxnSpMkLst>
        </pc:cxnChg>
      </pc:sldChg>
      <pc:sldChg chg="addSp modSp mod setBg">
        <pc:chgData name="sveva.delgatto@unimc.it" userId="S::sveva.delgatto@unimc.it::b0dff882-4194-43a0-8b10-1068c4ea61a2" providerId="AD" clId="Web-{0EF4D3A6-9630-7CC1-8F4E-49CE9A619546}" dt="2024-02-27T10:49:17.601" v="561" actId="20577"/>
        <pc:sldMkLst>
          <pc:docMk/>
          <pc:sldMk cId="3149512942" sldId="341"/>
        </pc:sldMkLst>
        <pc:spChg chg="mod">
          <ac:chgData name="sveva.delgatto@unimc.it" userId="S::sveva.delgatto@unimc.it::b0dff882-4194-43a0-8b10-1068c4ea61a2" providerId="AD" clId="Web-{0EF4D3A6-9630-7CC1-8F4E-49CE9A619546}" dt="2024-02-27T10:46:26.719" v="541"/>
          <ac:spMkLst>
            <pc:docMk/>
            <pc:sldMk cId="3149512942" sldId="341"/>
            <ac:spMk id="2" creationId="{32043468-62CC-482F-8803-975D7C914440}"/>
          </ac:spMkLst>
        </pc:spChg>
        <pc:spChg chg="mod">
          <ac:chgData name="sveva.delgatto@unimc.it" userId="S::sveva.delgatto@unimc.it::b0dff882-4194-43a0-8b10-1068c4ea61a2" providerId="AD" clId="Web-{0EF4D3A6-9630-7CC1-8F4E-49CE9A619546}" dt="2024-02-27T10:49:17.601" v="561" actId="20577"/>
          <ac:spMkLst>
            <pc:docMk/>
            <pc:sldMk cId="3149512942" sldId="341"/>
            <ac:spMk id="3" creationId="{9590EF64-3C64-46B2-B913-B5782452ED1D}"/>
          </ac:spMkLst>
        </pc:spChg>
        <pc:spChg chg="add">
          <ac:chgData name="sveva.delgatto@unimc.it" userId="S::sveva.delgatto@unimc.it::b0dff882-4194-43a0-8b10-1068c4ea61a2" providerId="AD" clId="Web-{0EF4D3A6-9630-7CC1-8F4E-49CE9A619546}" dt="2024-02-27T10:46:26.719" v="541"/>
          <ac:spMkLst>
            <pc:docMk/>
            <pc:sldMk cId="3149512942" sldId="341"/>
            <ac:spMk id="9" creationId="{9F7D5CDA-D291-4307-BF55-1381FED29634}"/>
          </ac:spMkLst>
        </pc:spChg>
        <pc:picChg chg="add">
          <ac:chgData name="sveva.delgatto@unimc.it" userId="S::sveva.delgatto@unimc.it::b0dff882-4194-43a0-8b10-1068c4ea61a2" providerId="AD" clId="Web-{0EF4D3A6-9630-7CC1-8F4E-49CE9A619546}" dt="2024-02-27T10:46:26.719" v="541"/>
          <ac:picMkLst>
            <pc:docMk/>
            <pc:sldMk cId="3149512942" sldId="341"/>
            <ac:picMk id="5" creationId="{C2BCDBCF-7E19-2720-883C-1EDA0FA585D6}"/>
          </ac:picMkLst>
        </pc:picChg>
      </pc:sldChg>
      <pc:sldChg chg="modSp add del replId">
        <pc:chgData name="sveva.delgatto@unimc.it" userId="S::sveva.delgatto@unimc.it::b0dff882-4194-43a0-8b10-1068c4ea61a2" providerId="AD" clId="Web-{0EF4D3A6-9630-7CC1-8F4E-49CE9A619546}" dt="2024-02-27T09:56:02.508" v="99"/>
        <pc:sldMkLst>
          <pc:docMk/>
          <pc:sldMk cId="2468662558" sldId="342"/>
        </pc:sldMkLst>
        <pc:spChg chg="mod">
          <ac:chgData name="sveva.delgatto@unimc.it" userId="S::sveva.delgatto@unimc.it::b0dff882-4194-43a0-8b10-1068c4ea61a2" providerId="AD" clId="Web-{0EF4D3A6-9630-7CC1-8F4E-49CE9A619546}" dt="2024-02-27T09:35:21.225" v="22" actId="20577"/>
          <ac:spMkLst>
            <pc:docMk/>
            <pc:sldMk cId="2468662558" sldId="342"/>
            <ac:spMk id="3" creationId="{AC670736-93F7-46C6-BAD9-DF5481913ED0}"/>
          </ac:spMkLst>
        </pc:spChg>
      </pc:sldChg>
      <pc:sldChg chg="modSp add del replId">
        <pc:chgData name="sveva.delgatto@unimc.it" userId="S::sveva.delgatto@unimc.it::b0dff882-4194-43a0-8b10-1068c4ea61a2" providerId="AD" clId="Web-{0EF4D3A6-9630-7CC1-8F4E-49CE9A619546}" dt="2024-02-27T09:56:03.867" v="100"/>
        <pc:sldMkLst>
          <pc:docMk/>
          <pc:sldMk cId="3215677357" sldId="343"/>
        </pc:sldMkLst>
        <pc:spChg chg="mod">
          <ac:chgData name="sveva.delgatto@unimc.it" userId="S::sveva.delgatto@unimc.it::b0dff882-4194-43a0-8b10-1068c4ea61a2" providerId="AD" clId="Web-{0EF4D3A6-9630-7CC1-8F4E-49CE9A619546}" dt="2024-02-27T09:35:57.649" v="27" actId="20577"/>
          <ac:spMkLst>
            <pc:docMk/>
            <pc:sldMk cId="3215677357" sldId="343"/>
            <ac:spMk id="3" creationId="{AC670736-93F7-46C6-BAD9-DF5481913ED0}"/>
          </ac:spMkLst>
        </pc:spChg>
      </pc:sldChg>
      <pc:sldChg chg="addSp delSp modSp add replId">
        <pc:chgData name="sveva.delgatto@unimc.it" userId="S::sveva.delgatto@unimc.it::b0dff882-4194-43a0-8b10-1068c4ea61a2" providerId="AD" clId="Web-{0EF4D3A6-9630-7CC1-8F4E-49CE9A619546}" dt="2024-02-27T09:38:19.029" v="58" actId="20577"/>
        <pc:sldMkLst>
          <pc:docMk/>
          <pc:sldMk cId="3431401826" sldId="344"/>
        </pc:sldMkLst>
        <pc:spChg chg="mod">
          <ac:chgData name="sveva.delgatto@unimc.it" userId="S::sveva.delgatto@unimc.it::b0dff882-4194-43a0-8b10-1068c4ea61a2" providerId="AD" clId="Web-{0EF4D3A6-9630-7CC1-8F4E-49CE9A619546}" dt="2024-02-27T09:38:08.763" v="56"/>
          <ac:spMkLst>
            <pc:docMk/>
            <pc:sldMk cId="3431401826" sldId="344"/>
            <ac:spMk id="2" creationId="{E257382F-00B8-6844-22ED-15479FA645A3}"/>
          </ac:spMkLst>
        </pc:spChg>
        <pc:spChg chg="mod">
          <ac:chgData name="sveva.delgatto@unimc.it" userId="S::sveva.delgatto@unimc.it::b0dff882-4194-43a0-8b10-1068c4ea61a2" providerId="AD" clId="Web-{0EF4D3A6-9630-7CC1-8F4E-49CE9A619546}" dt="2024-02-27T09:38:19.029" v="58" actId="20577"/>
          <ac:spMkLst>
            <pc:docMk/>
            <pc:sldMk cId="3431401826" sldId="344"/>
            <ac:spMk id="3" creationId="{D9677482-98E0-9706-CE04-CF13BB372881}"/>
          </ac:spMkLst>
        </pc:spChg>
        <pc:spChg chg="add">
          <ac:chgData name="sveva.delgatto@unimc.it" userId="S::sveva.delgatto@unimc.it::b0dff882-4194-43a0-8b10-1068c4ea61a2" providerId="AD" clId="Web-{0EF4D3A6-9630-7CC1-8F4E-49CE9A619546}" dt="2024-02-27T09:38:08.763" v="56"/>
          <ac:spMkLst>
            <pc:docMk/>
            <pc:sldMk cId="3431401826" sldId="344"/>
            <ac:spMk id="14" creationId="{A6D37EE4-EA1B-46EE-A54B-5233C63C9695}"/>
          </ac:spMkLst>
        </pc:spChg>
        <pc:spChg chg="add">
          <ac:chgData name="sveva.delgatto@unimc.it" userId="S::sveva.delgatto@unimc.it::b0dff882-4194-43a0-8b10-1068c4ea61a2" providerId="AD" clId="Web-{0EF4D3A6-9630-7CC1-8F4E-49CE9A619546}" dt="2024-02-27T09:38:08.763" v="56"/>
          <ac:spMkLst>
            <pc:docMk/>
            <pc:sldMk cId="3431401826" sldId="344"/>
            <ac:spMk id="16" creationId="{927D5270-6648-4CC1-8F78-48BE299CAC25}"/>
          </ac:spMkLst>
        </pc:spChg>
        <pc:picChg chg="mod">
          <ac:chgData name="sveva.delgatto@unimc.it" userId="S::sveva.delgatto@unimc.it::b0dff882-4194-43a0-8b10-1068c4ea61a2" providerId="AD" clId="Web-{0EF4D3A6-9630-7CC1-8F4E-49CE9A619546}" dt="2024-02-27T09:38:08.763" v="56"/>
          <ac:picMkLst>
            <pc:docMk/>
            <pc:sldMk cId="3431401826" sldId="344"/>
            <ac:picMk id="5" creationId="{22665BA4-6F75-2F80-76E4-70CBCD1700A1}"/>
          </ac:picMkLst>
        </pc:picChg>
        <pc:cxnChg chg="del">
          <ac:chgData name="sveva.delgatto@unimc.it" userId="S::sveva.delgatto@unimc.it::b0dff882-4194-43a0-8b10-1068c4ea61a2" providerId="AD" clId="Web-{0EF4D3A6-9630-7CC1-8F4E-49CE9A619546}" dt="2024-02-27T09:38:08.763" v="56"/>
          <ac:cxnSpMkLst>
            <pc:docMk/>
            <pc:sldMk cId="3431401826" sldId="344"/>
            <ac:cxnSpMk id="9" creationId="{1503BFE4-729B-D9D0-C17B-501E6AF1127A}"/>
          </ac:cxnSpMkLst>
        </pc:cxnChg>
      </pc:sldChg>
      <pc:sldChg chg="addSp delSp modSp add replId">
        <pc:chgData name="sveva.delgatto@unimc.it" userId="S::sveva.delgatto@unimc.it::b0dff882-4194-43a0-8b10-1068c4ea61a2" providerId="AD" clId="Web-{0EF4D3A6-9630-7CC1-8F4E-49CE9A619546}" dt="2024-02-27T09:39:23.672" v="78" actId="20577"/>
        <pc:sldMkLst>
          <pc:docMk/>
          <pc:sldMk cId="1948361921" sldId="345"/>
        </pc:sldMkLst>
        <pc:spChg chg="mod">
          <ac:chgData name="sveva.delgatto@unimc.it" userId="S::sveva.delgatto@unimc.it::b0dff882-4194-43a0-8b10-1068c4ea61a2" providerId="AD" clId="Web-{0EF4D3A6-9630-7CC1-8F4E-49CE9A619546}" dt="2024-02-27T09:38:57.812" v="74"/>
          <ac:spMkLst>
            <pc:docMk/>
            <pc:sldMk cId="1948361921" sldId="345"/>
            <ac:spMk id="2" creationId="{E257382F-00B8-6844-22ED-15479FA645A3}"/>
          </ac:spMkLst>
        </pc:spChg>
        <pc:spChg chg="mod">
          <ac:chgData name="sveva.delgatto@unimc.it" userId="S::sveva.delgatto@unimc.it::b0dff882-4194-43a0-8b10-1068c4ea61a2" providerId="AD" clId="Web-{0EF4D3A6-9630-7CC1-8F4E-49CE9A619546}" dt="2024-02-27T09:39:23.672" v="78" actId="20577"/>
          <ac:spMkLst>
            <pc:docMk/>
            <pc:sldMk cId="1948361921" sldId="345"/>
            <ac:spMk id="3" creationId="{D9677482-98E0-9706-CE04-CF13BB372881}"/>
          </ac:spMkLst>
        </pc:spChg>
        <pc:spChg chg="del">
          <ac:chgData name="sveva.delgatto@unimc.it" userId="S::sveva.delgatto@unimc.it::b0dff882-4194-43a0-8b10-1068c4ea61a2" providerId="AD" clId="Web-{0EF4D3A6-9630-7CC1-8F4E-49CE9A619546}" dt="2024-02-27T09:38:57.812" v="74"/>
          <ac:spMkLst>
            <pc:docMk/>
            <pc:sldMk cId="1948361921" sldId="345"/>
            <ac:spMk id="14" creationId="{A6D37EE4-EA1B-46EE-A54B-5233C63C9695}"/>
          </ac:spMkLst>
        </pc:spChg>
        <pc:spChg chg="del">
          <ac:chgData name="sveva.delgatto@unimc.it" userId="S::sveva.delgatto@unimc.it::b0dff882-4194-43a0-8b10-1068c4ea61a2" providerId="AD" clId="Web-{0EF4D3A6-9630-7CC1-8F4E-49CE9A619546}" dt="2024-02-27T09:38:57.812" v="74"/>
          <ac:spMkLst>
            <pc:docMk/>
            <pc:sldMk cId="1948361921" sldId="345"/>
            <ac:spMk id="16" creationId="{927D5270-6648-4CC1-8F78-48BE299CAC25}"/>
          </ac:spMkLst>
        </pc:spChg>
        <pc:spChg chg="add">
          <ac:chgData name="sveva.delgatto@unimc.it" userId="S::sveva.delgatto@unimc.it::b0dff882-4194-43a0-8b10-1068c4ea61a2" providerId="AD" clId="Web-{0EF4D3A6-9630-7CC1-8F4E-49CE9A619546}" dt="2024-02-27T09:38:57.812" v="74"/>
          <ac:spMkLst>
            <pc:docMk/>
            <pc:sldMk cId="1948361921" sldId="345"/>
            <ac:spMk id="21" creationId="{2C61293E-6EBE-43EF-A52C-9BEBFD7679D4}"/>
          </ac:spMkLst>
        </pc:spChg>
        <pc:spChg chg="add">
          <ac:chgData name="sveva.delgatto@unimc.it" userId="S::sveva.delgatto@unimc.it::b0dff882-4194-43a0-8b10-1068c4ea61a2" providerId="AD" clId="Web-{0EF4D3A6-9630-7CC1-8F4E-49CE9A619546}" dt="2024-02-27T09:38:57.812" v="74"/>
          <ac:spMkLst>
            <pc:docMk/>
            <pc:sldMk cId="1948361921" sldId="345"/>
            <ac:spMk id="23" creationId="{3FCFB1DE-0B7E-48CC-BA90-B2AB0889F9D6}"/>
          </ac:spMkLst>
        </pc:spChg>
        <pc:picChg chg="mod">
          <ac:chgData name="sveva.delgatto@unimc.it" userId="S::sveva.delgatto@unimc.it::b0dff882-4194-43a0-8b10-1068c4ea61a2" providerId="AD" clId="Web-{0EF4D3A6-9630-7CC1-8F4E-49CE9A619546}" dt="2024-02-27T09:38:57.812" v="74"/>
          <ac:picMkLst>
            <pc:docMk/>
            <pc:sldMk cId="1948361921" sldId="345"/>
            <ac:picMk id="5" creationId="{22665BA4-6F75-2F80-76E4-70CBCD1700A1}"/>
          </ac:picMkLst>
        </pc:picChg>
      </pc:sldChg>
      <pc:sldChg chg="modSp add replId">
        <pc:chgData name="sveva.delgatto@unimc.it" userId="S::sveva.delgatto@unimc.it::b0dff882-4194-43a0-8b10-1068c4ea61a2" providerId="AD" clId="Web-{0EF4D3A6-9630-7CC1-8F4E-49CE9A619546}" dt="2024-02-27T09:58:47.936" v="126" actId="20577"/>
        <pc:sldMkLst>
          <pc:docMk/>
          <pc:sldMk cId="1032965553" sldId="346"/>
        </pc:sldMkLst>
        <pc:spChg chg="mod">
          <ac:chgData name="sveva.delgatto@unimc.it" userId="S::sveva.delgatto@unimc.it::b0dff882-4194-43a0-8b10-1068c4ea61a2" providerId="AD" clId="Web-{0EF4D3A6-9630-7CC1-8F4E-49CE9A619546}" dt="2024-02-27T09:58:47.936" v="126" actId="20577"/>
          <ac:spMkLst>
            <pc:docMk/>
            <pc:sldMk cId="1032965553" sldId="346"/>
            <ac:spMk id="3" creationId="{165E3583-27BF-6728-0084-63D2E3C13A19}"/>
          </ac:spMkLst>
        </pc:spChg>
      </pc:sldChg>
      <pc:sldChg chg="addSp delSp modSp add replId">
        <pc:chgData name="sveva.delgatto@unimc.it" userId="S::sveva.delgatto@unimc.it::b0dff882-4194-43a0-8b10-1068c4ea61a2" providerId="AD" clId="Web-{0EF4D3A6-9630-7CC1-8F4E-49CE9A619546}" dt="2024-02-27T10:08:57.882" v="196"/>
        <pc:sldMkLst>
          <pc:docMk/>
          <pc:sldMk cId="573331259" sldId="347"/>
        </pc:sldMkLst>
        <pc:spChg chg="mod">
          <ac:chgData name="sveva.delgatto@unimc.it" userId="S::sveva.delgatto@unimc.it::b0dff882-4194-43a0-8b10-1068c4ea61a2" providerId="AD" clId="Web-{0EF4D3A6-9630-7CC1-8F4E-49CE9A619546}" dt="2024-02-27T10:08:57.882" v="196"/>
          <ac:spMkLst>
            <pc:docMk/>
            <pc:sldMk cId="573331259" sldId="347"/>
            <ac:spMk id="2" creationId="{92DF1694-BBBD-6FCC-1C2A-329FBE0F7644}"/>
          </ac:spMkLst>
        </pc:spChg>
        <pc:spChg chg="mod">
          <ac:chgData name="sveva.delgatto@unimc.it" userId="S::sveva.delgatto@unimc.it::b0dff882-4194-43a0-8b10-1068c4ea61a2" providerId="AD" clId="Web-{0EF4D3A6-9630-7CC1-8F4E-49CE9A619546}" dt="2024-02-27T10:08:57.882" v="196"/>
          <ac:spMkLst>
            <pc:docMk/>
            <pc:sldMk cId="573331259" sldId="347"/>
            <ac:spMk id="3" creationId="{89165EE6-B92A-A5D8-3DB4-8D95A63A0538}"/>
          </ac:spMkLst>
        </pc:spChg>
        <pc:spChg chg="del">
          <ac:chgData name="sveva.delgatto@unimc.it" userId="S::sveva.delgatto@unimc.it::b0dff882-4194-43a0-8b10-1068c4ea61a2" providerId="AD" clId="Web-{0EF4D3A6-9630-7CC1-8F4E-49CE9A619546}" dt="2024-02-27T10:08:57.882" v="196"/>
          <ac:spMkLst>
            <pc:docMk/>
            <pc:sldMk cId="573331259" sldId="347"/>
            <ac:spMk id="9" creationId="{2C61293E-6EBE-43EF-A52C-9BEBFD7679D4}"/>
          </ac:spMkLst>
        </pc:spChg>
        <pc:spChg chg="del">
          <ac:chgData name="sveva.delgatto@unimc.it" userId="S::sveva.delgatto@unimc.it::b0dff882-4194-43a0-8b10-1068c4ea61a2" providerId="AD" clId="Web-{0EF4D3A6-9630-7CC1-8F4E-49CE9A619546}" dt="2024-02-27T10:08:57.882" v="196"/>
          <ac:spMkLst>
            <pc:docMk/>
            <pc:sldMk cId="573331259" sldId="347"/>
            <ac:spMk id="11" creationId="{3FCFB1DE-0B7E-48CC-BA90-B2AB0889F9D6}"/>
          </ac:spMkLst>
        </pc:spChg>
        <pc:spChg chg="add">
          <ac:chgData name="sveva.delgatto@unimc.it" userId="S::sveva.delgatto@unimc.it::b0dff882-4194-43a0-8b10-1068c4ea61a2" providerId="AD" clId="Web-{0EF4D3A6-9630-7CC1-8F4E-49CE9A619546}" dt="2024-02-27T10:08:57.882" v="196"/>
          <ac:spMkLst>
            <pc:docMk/>
            <pc:sldMk cId="573331259" sldId="347"/>
            <ac:spMk id="16" creationId="{A6D37EE4-EA1B-46EE-A54B-5233C63C9695}"/>
          </ac:spMkLst>
        </pc:spChg>
        <pc:spChg chg="add">
          <ac:chgData name="sveva.delgatto@unimc.it" userId="S::sveva.delgatto@unimc.it::b0dff882-4194-43a0-8b10-1068c4ea61a2" providerId="AD" clId="Web-{0EF4D3A6-9630-7CC1-8F4E-49CE9A619546}" dt="2024-02-27T10:08:57.882" v="196"/>
          <ac:spMkLst>
            <pc:docMk/>
            <pc:sldMk cId="573331259" sldId="347"/>
            <ac:spMk id="18" creationId="{927D5270-6648-4CC1-8F78-48BE299CAC25}"/>
          </ac:spMkLst>
        </pc:spChg>
        <pc:picChg chg="mod">
          <ac:chgData name="sveva.delgatto@unimc.it" userId="S::sveva.delgatto@unimc.it::b0dff882-4194-43a0-8b10-1068c4ea61a2" providerId="AD" clId="Web-{0EF4D3A6-9630-7CC1-8F4E-49CE9A619546}" dt="2024-02-27T10:08:57.882" v="196"/>
          <ac:picMkLst>
            <pc:docMk/>
            <pc:sldMk cId="573331259" sldId="347"/>
            <ac:picMk id="5" creationId="{319561F2-C2A3-3D29-6315-B153A4E2AFB6}"/>
          </ac:picMkLst>
        </pc:picChg>
      </pc:sldChg>
      <pc:sldChg chg="addSp delSp modSp add replId">
        <pc:chgData name="sveva.delgatto@unimc.it" userId="S::sveva.delgatto@unimc.it::b0dff882-4194-43a0-8b10-1068c4ea61a2" providerId="AD" clId="Web-{0EF4D3A6-9630-7CC1-8F4E-49CE9A619546}" dt="2024-02-27T10:12:00.280" v="221" actId="20577"/>
        <pc:sldMkLst>
          <pc:docMk/>
          <pc:sldMk cId="1547456471" sldId="348"/>
        </pc:sldMkLst>
        <pc:spChg chg="mod">
          <ac:chgData name="sveva.delgatto@unimc.it" userId="S::sveva.delgatto@unimc.it::b0dff882-4194-43a0-8b10-1068c4ea61a2" providerId="AD" clId="Web-{0EF4D3A6-9630-7CC1-8F4E-49CE9A619546}" dt="2024-02-27T10:11:52.717" v="220"/>
          <ac:spMkLst>
            <pc:docMk/>
            <pc:sldMk cId="1547456471" sldId="348"/>
            <ac:spMk id="2" creationId="{C481E8DF-6B71-6C98-B824-8B7E61B85CF8}"/>
          </ac:spMkLst>
        </pc:spChg>
        <pc:spChg chg="mod">
          <ac:chgData name="sveva.delgatto@unimc.it" userId="S::sveva.delgatto@unimc.it::b0dff882-4194-43a0-8b10-1068c4ea61a2" providerId="AD" clId="Web-{0EF4D3A6-9630-7CC1-8F4E-49CE9A619546}" dt="2024-02-27T10:12:00.280" v="221" actId="20577"/>
          <ac:spMkLst>
            <pc:docMk/>
            <pc:sldMk cId="1547456471" sldId="348"/>
            <ac:spMk id="3" creationId="{506CA052-3C62-B83E-05AD-72FD5F783787}"/>
          </ac:spMkLst>
        </pc:spChg>
        <pc:spChg chg="del">
          <ac:chgData name="sveva.delgatto@unimc.it" userId="S::sveva.delgatto@unimc.it::b0dff882-4194-43a0-8b10-1068c4ea61a2" providerId="AD" clId="Web-{0EF4D3A6-9630-7CC1-8F4E-49CE9A619546}" dt="2024-02-27T10:11:52.717" v="220"/>
          <ac:spMkLst>
            <pc:docMk/>
            <pc:sldMk cId="1547456471" sldId="348"/>
            <ac:spMk id="9" creationId="{2C61293E-6EBE-43EF-A52C-9BEBFD7679D4}"/>
          </ac:spMkLst>
        </pc:spChg>
        <pc:spChg chg="del">
          <ac:chgData name="sveva.delgatto@unimc.it" userId="S::sveva.delgatto@unimc.it::b0dff882-4194-43a0-8b10-1068c4ea61a2" providerId="AD" clId="Web-{0EF4D3A6-9630-7CC1-8F4E-49CE9A619546}" dt="2024-02-27T10:11:52.717" v="220"/>
          <ac:spMkLst>
            <pc:docMk/>
            <pc:sldMk cId="1547456471" sldId="348"/>
            <ac:spMk id="11" creationId="{3FCFB1DE-0B7E-48CC-BA90-B2AB0889F9D6}"/>
          </ac:spMkLst>
        </pc:spChg>
        <pc:spChg chg="add">
          <ac:chgData name="sveva.delgatto@unimc.it" userId="S::sveva.delgatto@unimc.it::b0dff882-4194-43a0-8b10-1068c4ea61a2" providerId="AD" clId="Web-{0EF4D3A6-9630-7CC1-8F4E-49CE9A619546}" dt="2024-02-27T10:11:52.717" v="220"/>
          <ac:spMkLst>
            <pc:docMk/>
            <pc:sldMk cId="1547456471" sldId="348"/>
            <ac:spMk id="16" creationId="{2EB492CD-616E-47F8-933B-5E2D952A0593}"/>
          </ac:spMkLst>
        </pc:spChg>
        <pc:spChg chg="add">
          <ac:chgData name="sveva.delgatto@unimc.it" userId="S::sveva.delgatto@unimc.it::b0dff882-4194-43a0-8b10-1068c4ea61a2" providerId="AD" clId="Web-{0EF4D3A6-9630-7CC1-8F4E-49CE9A619546}" dt="2024-02-27T10:11:52.717" v="220"/>
          <ac:spMkLst>
            <pc:docMk/>
            <pc:sldMk cId="1547456471" sldId="348"/>
            <ac:spMk id="18" creationId="{59383CF9-23B5-4335-9B21-1791C4CF1C75}"/>
          </ac:spMkLst>
        </pc:spChg>
        <pc:spChg chg="add">
          <ac:chgData name="sveva.delgatto@unimc.it" userId="S::sveva.delgatto@unimc.it::b0dff882-4194-43a0-8b10-1068c4ea61a2" providerId="AD" clId="Web-{0EF4D3A6-9630-7CC1-8F4E-49CE9A619546}" dt="2024-02-27T10:11:52.717" v="220"/>
          <ac:spMkLst>
            <pc:docMk/>
            <pc:sldMk cId="1547456471" sldId="348"/>
            <ac:spMk id="20" creationId="{0007FE00-9498-4706-B255-6437B0252C02}"/>
          </ac:spMkLst>
        </pc:spChg>
        <pc:picChg chg="mod">
          <ac:chgData name="sveva.delgatto@unimc.it" userId="S::sveva.delgatto@unimc.it::b0dff882-4194-43a0-8b10-1068c4ea61a2" providerId="AD" clId="Web-{0EF4D3A6-9630-7CC1-8F4E-49CE9A619546}" dt="2024-02-27T10:11:52.717" v="220"/>
          <ac:picMkLst>
            <pc:docMk/>
            <pc:sldMk cId="1547456471" sldId="348"/>
            <ac:picMk id="7" creationId="{33B4B54F-0637-E2F6-6149-956B78CF513F}"/>
          </ac:picMkLst>
        </pc:picChg>
      </pc:sldChg>
      <pc:sldChg chg="modSp add replId">
        <pc:chgData name="sveva.delgatto@unimc.it" userId="S::sveva.delgatto@unimc.it::b0dff882-4194-43a0-8b10-1068c4ea61a2" providerId="AD" clId="Web-{0EF4D3A6-9630-7CC1-8F4E-49CE9A619546}" dt="2024-02-27T10:13:04.298" v="249" actId="20577"/>
        <pc:sldMkLst>
          <pc:docMk/>
          <pc:sldMk cId="2925192963" sldId="349"/>
        </pc:sldMkLst>
        <pc:spChg chg="mod">
          <ac:chgData name="sveva.delgatto@unimc.it" userId="S::sveva.delgatto@unimc.it::b0dff882-4194-43a0-8b10-1068c4ea61a2" providerId="AD" clId="Web-{0EF4D3A6-9630-7CC1-8F4E-49CE9A619546}" dt="2024-02-27T10:13:04.298" v="249" actId="20577"/>
          <ac:spMkLst>
            <pc:docMk/>
            <pc:sldMk cId="2925192963" sldId="349"/>
            <ac:spMk id="291" creationId="{00000000-0000-0000-0000-000000000000}"/>
          </ac:spMkLst>
        </pc:spChg>
      </pc:sldChg>
      <pc:sldChg chg="addSp delSp modSp add del replId">
        <pc:chgData name="sveva.delgatto@unimc.it" userId="S::sveva.delgatto@unimc.it::b0dff882-4194-43a0-8b10-1068c4ea61a2" providerId="AD" clId="Web-{0EF4D3A6-9630-7CC1-8F4E-49CE9A619546}" dt="2024-02-27T10:27:50.223" v="372"/>
        <pc:sldMkLst>
          <pc:docMk/>
          <pc:sldMk cId="3905334833" sldId="350"/>
        </pc:sldMkLst>
        <pc:spChg chg="mod">
          <ac:chgData name="sveva.delgatto@unimc.it" userId="S::sveva.delgatto@unimc.it::b0dff882-4194-43a0-8b10-1068c4ea61a2" providerId="AD" clId="Web-{0EF4D3A6-9630-7CC1-8F4E-49CE9A619546}" dt="2024-02-27T10:26:40.548" v="362"/>
          <ac:spMkLst>
            <pc:docMk/>
            <pc:sldMk cId="3905334833" sldId="350"/>
            <ac:spMk id="2" creationId="{2C773645-4C4C-E2D0-5B6E-FC5D2EB76F43}"/>
          </ac:spMkLst>
        </pc:spChg>
        <pc:spChg chg="mod">
          <ac:chgData name="sveva.delgatto@unimc.it" userId="S::sveva.delgatto@unimc.it::b0dff882-4194-43a0-8b10-1068c4ea61a2" providerId="AD" clId="Web-{0EF4D3A6-9630-7CC1-8F4E-49CE9A619546}" dt="2024-02-27T10:27:23.534" v="369" actId="20577"/>
          <ac:spMkLst>
            <pc:docMk/>
            <pc:sldMk cId="3905334833" sldId="350"/>
            <ac:spMk id="3" creationId="{891931AA-C327-38AE-5923-A6A0EADB9501}"/>
          </ac:spMkLst>
        </pc:spChg>
        <pc:spChg chg="del">
          <ac:chgData name="sveva.delgatto@unimc.it" userId="S::sveva.delgatto@unimc.it::b0dff882-4194-43a0-8b10-1068c4ea61a2" providerId="AD" clId="Web-{0EF4D3A6-9630-7CC1-8F4E-49CE9A619546}" dt="2024-02-27T10:26:40.548" v="362"/>
          <ac:spMkLst>
            <pc:docMk/>
            <pc:sldMk cId="3905334833" sldId="350"/>
            <ac:spMk id="9" creationId="{2C61293E-6EBE-43EF-A52C-9BEBFD7679D4}"/>
          </ac:spMkLst>
        </pc:spChg>
        <pc:spChg chg="del">
          <ac:chgData name="sveva.delgatto@unimc.it" userId="S::sveva.delgatto@unimc.it::b0dff882-4194-43a0-8b10-1068c4ea61a2" providerId="AD" clId="Web-{0EF4D3A6-9630-7CC1-8F4E-49CE9A619546}" dt="2024-02-27T10:26:40.548" v="362"/>
          <ac:spMkLst>
            <pc:docMk/>
            <pc:sldMk cId="3905334833" sldId="350"/>
            <ac:spMk id="11" creationId="{21540236-BFD5-4A9D-8840-4703E7F76825}"/>
          </ac:spMkLst>
        </pc:spChg>
        <pc:spChg chg="add">
          <ac:chgData name="sveva.delgatto@unimc.it" userId="S::sveva.delgatto@unimc.it::b0dff882-4194-43a0-8b10-1068c4ea61a2" providerId="AD" clId="Web-{0EF4D3A6-9630-7CC1-8F4E-49CE9A619546}" dt="2024-02-27T10:26:40.548" v="362"/>
          <ac:spMkLst>
            <pc:docMk/>
            <pc:sldMk cId="3905334833" sldId="350"/>
            <ac:spMk id="16" creationId="{2C61293E-6EBE-43EF-A52C-9BEBFD7679D4}"/>
          </ac:spMkLst>
        </pc:spChg>
        <pc:spChg chg="add">
          <ac:chgData name="sveva.delgatto@unimc.it" userId="S::sveva.delgatto@unimc.it::b0dff882-4194-43a0-8b10-1068c4ea61a2" providerId="AD" clId="Web-{0EF4D3A6-9630-7CC1-8F4E-49CE9A619546}" dt="2024-02-27T10:26:40.548" v="362"/>
          <ac:spMkLst>
            <pc:docMk/>
            <pc:sldMk cId="3905334833" sldId="350"/>
            <ac:spMk id="18" creationId="{3FCFB1DE-0B7E-48CC-BA90-B2AB0889F9D6}"/>
          </ac:spMkLst>
        </pc:spChg>
        <pc:picChg chg="mod">
          <ac:chgData name="sveva.delgatto@unimc.it" userId="S::sveva.delgatto@unimc.it::b0dff882-4194-43a0-8b10-1068c4ea61a2" providerId="AD" clId="Web-{0EF4D3A6-9630-7CC1-8F4E-49CE9A619546}" dt="2024-02-27T10:26:40.548" v="362"/>
          <ac:picMkLst>
            <pc:docMk/>
            <pc:sldMk cId="3905334833" sldId="350"/>
            <ac:picMk id="5" creationId="{B8DB1BA7-953B-6CA9-73BF-980E583B8A55}"/>
          </ac:picMkLst>
        </pc:picChg>
      </pc:sldChg>
      <pc:sldChg chg="addSp modSp add mod replId setBg">
        <pc:chgData name="sveva.delgatto@unimc.it" userId="S::sveva.delgatto@unimc.it::b0dff882-4194-43a0-8b10-1068c4ea61a2" providerId="AD" clId="Web-{0EF4D3A6-9630-7CC1-8F4E-49CE9A619546}" dt="2024-02-27T10:31:20.215" v="395" actId="20577"/>
        <pc:sldMkLst>
          <pc:docMk/>
          <pc:sldMk cId="3874342154" sldId="351"/>
        </pc:sldMkLst>
        <pc:spChg chg="mod">
          <ac:chgData name="sveva.delgatto@unimc.it" userId="S::sveva.delgatto@unimc.it::b0dff882-4194-43a0-8b10-1068c4ea61a2" providerId="AD" clId="Web-{0EF4D3A6-9630-7CC1-8F4E-49CE9A619546}" dt="2024-02-27T10:30:59.168" v="391"/>
          <ac:spMkLst>
            <pc:docMk/>
            <pc:sldMk cId="3874342154" sldId="351"/>
            <ac:spMk id="2" creationId="{2B420FE3-429F-F4A1-18C3-BD057A0D46C0}"/>
          </ac:spMkLst>
        </pc:spChg>
        <pc:spChg chg="mod">
          <ac:chgData name="sveva.delgatto@unimc.it" userId="S::sveva.delgatto@unimc.it::b0dff882-4194-43a0-8b10-1068c4ea61a2" providerId="AD" clId="Web-{0EF4D3A6-9630-7CC1-8F4E-49CE9A619546}" dt="2024-02-27T10:31:20.215" v="395" actId="20577"/>
          <ac:spMkLst>
            <pc:docMk/>
            <pc:sldMk cId="3874342154" sldId="351"/>
            <ac:spMk id="3" creationId="{5439BAB5-61D5-47C1-B555-5550F7D01D5B}"/>
          </ac:spMkLst>
        </pc:spChg>
        <pc:spChg chg="add">
          <ac:chgData name="sveva.delgatto@unimc.it" userId="S::sveva.delgatto@unimc.it::b0dff882-4194-43a0-8b10-1068c4ea61a2" providerId="AD" clId="Web-{0EF4D3A6-9630-7CC1-8F4E-49CE9A619546}" dt="2024-02-27T10:30:59.168" v="391"/>
          <ac:spMkLst>
            <pc:docMk/>
            <pc:sldMk cId="3874342154" sldId="351"/>
            <ac:spMk id="8" creationId="{1BB867FF-FC45-48F7-8104-F89BE54909F1}"/>
          </ac:spMkLst>
        </pc:spChg>
        <pc:spChg chg="add">
          <ac:chgData name="sveva.delgatto@unimc.it" userId="S::sveva.delgatto@unimc.it::b0dff882-4194-43a0-8b10-1068c4ea61a2" providerId="AD" clId="Web-{0EF4D3A6-9630-7CC1-8F4E-49CE9A619546}" dt="2024-02-27T10:30:59.168" v="391"/>
          <ac:spMkLst>
            <pc:docMk/>
            <pc:sldMk cId="3874342154" sldId="351"/>
            <ac:spMk id="10" creationId="{8BB56887-D0D5-4F0C-9E19-7247EB83C8B7}"/>
          </ac:spMkLst>
        </pc:spChg>
        <pc:spChg chg="add">
          <ac:chgData name="sveva.delgatto@unimc.it" userId="S::sveva.delgatto@unimc.it::b0dff882-4194-43a0-8b10-1068c4ea61a2" providerId="AD" clId="Web-{0EF4D3A6-9630-7CC1-8F4E-49CE9A619546}" dt="2024-02-27T10:30:59.168" v="391"/>
          <ac:spMkLst>
            <pc:docMk/>
            <pc:sldMk cId="3874342154" sldId="351"/>
            <ac:spMk id="12" creationId="{081E4A58-353D-44AE-B2FC-2A74E2E400F7}"/>
          </ac:spMkLst>
        </pc:spChg>
      </pc:sldChg>
      <pc:sldChg chg="addSp modSp add mod replId setBg">
        <pc:chgData name="sveva.delgatto@unimc.it" userId="S::sveva.delgatto@unimc.it::b0dff882-4194-43a0-8b10-1068c4ea61a2" providerId="AD" clId="Web-{0EF4D3A6-9630-7CC1-8F4E-49CE9A619546}" dt="2024-02-27T10:34:24.879" v="443" actId="20577"/>
        <pc:sldMkLst>
          <pc:docMk/>
          <pc:sldMk cId="2042855839" sldId="352"/>
        </pc:sldMkLst>
        <pc:spChg chg="mod">
          <ac:chgData name="sveva.delgatto@unimc.it" userId="S::sveva.delgatto@unimc.it::b0dff882-4194-43a0-8b10-1068c4ea61a2" providerId="AD" clId="Web-{0EF4D3A6-9630-7CC1-8F4E-49CE9A619546}" dt="2024-02-27T10:33:59.347" v="439"/>
          <ac:spMkLst>
            <pc:docMk/>
            <pc:sldMk cId="2042855839" sldId="352"/>
            <ac:spMk id="2" creationId="{2B420FE3-429F-F4A1-18C3-BD057A0D46C0}"/>
          </ac:spMkLst>
        </pc:spChg>
        <pc:spChg chg="mod">
          <ac:chgData name="sveva.delgatto@unimc.it" userId="S::sveva.delgatto@unimc.it::b0dff882-4194-43a0-8b10-1068c4ea61a2" providerId="AD" clId="Web-{0EF4D3A6-9630-7CC1-8F4E-49CE9A619546}" dt="2024-02-27T10:34:24.879" v="443" actId="20577"/>
          <ac:spMkLst>
            <pc:docMk/>
            <pc:sldMk cId="2042855839" sldId="352"/>
            <ac:spMk id="3" creationId="{5439BAB5-61D5-47C1-B555-5550F7D01D5B}"/>
          </ac:spMkLst>
        </pc:spChg>
        <pc:spChg chg="add">
          <ac:chgData name="sveva.delgatto@unimc.it" userId="S::sveva.delgatto@unimc.it::b0dff882-4194-43a0-8b10-1068c4ea61a2" providerId="AD" clId="Web-{0EF4D3A6-9630-7CC1-8F4E-49CE9A619546}" dt="2024-02-27T10:33:59.347" v="439"/>
          <ac:spMkLst>
            <pc:docMk/>
            <pc:sldMk cId="2042855839" sldId="352"/>
            <ac:spMk id="9" creationId="{2C61293E-6EBE-43EF-A52C-9BEBFD7679D4}"/>
          </ac:spMkLst>
        </pc:spChg>
        <pc:spChg chg="add">
          <ac:chgData name="sveva.delgatto@unimc.it" userId="S::sveva.delgatto@unimc.it::b0dff882-4194-43a0-8b10-1068c4ea61a2" providerId="AD" clId="Web-{0EF4D3A6-9630-7CC1-8F4E-49CE9A619546}" dt="2024-02-27T10:33:59.347" v="439"/>
          <ac:spMkLst>
            <pc:docMk/>
            <pc:sldMk cId="2042855839" sldId="352"/>
            <ac:spMk id="11" creationId="{3FCFB1DE-0B7E-48CC-BA90-B2AB0889F9D6}"/>
          </ac:spMkLst>
        </pc:spChg>
        <pc:picChg chg="add">
          <ac:chgData name="sveva.delgatto@unimc.it" userId="S::sveva.delgatto@unimc.it::b0dff882-4194-43a0-8b10-1068c4ea61a2" providerId="AD" clId="Web-{0EF4D3A6-9630-7CC1-8F4E-49CE9A619546}" dt="2024-02-27T10:33:59.347" v="439"/>
          <ac:picMkLst>
            <pc:docMk/>
            <pc:sldMk cId="2042855839" sldId="352"/>
            <ac:picMk id="5" creationId="{B2FDBFF6-10AA-C073-FA0D-70C0E76EB778}"/>
          </ac:picMkLst>
        </pc:picChg>
      </pc:sldChg>
      <pc:sldChg chg="addSp modSp add del mod replId setBg">
        <pc:chgData name="sveva.delgatto@unimc.it" userId="S::sveva.delgatto@unimc.it::b0dff882-4194-43a0-8b10-1068c4ea61a2" providerId="AD" clId="Web-{0EF4D3A6-9630-7CC1-8F4E-49CE9A619546}" dt="2024-02-27T10:39:19.453" v="466"/>
        <pc:sldMkLst>
          <pc:docMk/>
          <pc:sldMk cId="3813205044" sldId="353"/>
        </pc:sldMkLst>
        <pc:spChg chg="mod">
          <ac:chgData name="sveva.delgatto@unimc.it" userId="S::sveva.delgatto@unimc.it::b0dff882-4194-43a0-8b10-1068c4ea61a2" providerId="AD" clId="Web-{0EF4D3A6-9630-7CC1-8F4E-49CE9A619546}" dt="2024-02-27T10:39:19.453" v="466"/>
          <ac:spMkLst>
            <pc:docMk/>
            <pc:sldMk cId="3813205044" sldId="353"/>
            <ac:spMk id="2" creationId="{065CB1CD-003D-8094-AA4F-9BE11C6D0D4E}"/>
          </ac:spMkLst>
        </pc:spChg>
        <pc:spChg chg="mod">
          <ac:chgData name="sveva.delgatto@unimc.it" userId="S::sveva.delgatto@unimc.it::b0dff882-4194-43a0-8b10-1068c4ea61a2" providerId="AD" clId="Web-{0EF4D3A6-9630-7CC1-8F4E-49CE9A619546}" dt="2024-02-27T10:39:19.453" v="466"/>
          <ac:spMkLst>
            <pc:docMk/>
            <pc:sldMk cId="3813205044" sldId="353"/>
            <ac:spMk id="3" creationId="{BF7B7DF9-509F-49F9-AD06-D223AA27FC60}"/>
          </ac:spMkLst>
        </pc:spChg>
        <pc:spChg chg="add">
          <ac:chgData name="sveva.delgatto@unimc.it" userId="S::sveva.delgatto@unimc.it::b0dff882-4194-43a0-8b10-1068c4ea61a2" providerId="AD" clId="Web-{0EF4D3A6-9630-7CC1-8F4E-49CE9A619546}" dt="2024-02-27T10:39:19.453" v="466"/>
          <ac:spMkLst>
            <pc:docMk/>
            <pc:sldMk cId="3813205044" sldId="353"/>
            <ac:spMk id="5" creationId="{100EDD19-6802-4EC3-95CE-CFFAB042CFD6}"/>
          </ac:spMkLst>
        </pc:spChg>
        <pc:spChg chg="add">
          <ac:chgData name="sveva.delgatto@unimc.it" userId="S::sveva.delgatto@unimc.it::b0dff882-4194-43a0-8b10-1068c4ea61a2" providerId="AD" clId="Web-{0EF4D3A6-9630-7CC1-8F4E-49CE9A619546}" dt="2024-02-27T10:39:19.453" v="466"/>
          <ac:spMkLst>
            <pc:docMk/>
            <pc:sldMk cId="3813205044" sldId="353"/>
            <ac:spMk id="6" creationId="{DB17E863-922E-4C26-BD64-E8FD41D28661}"/>
          </ac:spMkLst>
        </pc:spChg>
        <pc:spChg chg="add">
          <ac:chgData name="sveva.delgatto@unimc.it" userId="S::sveva.delgatto@unimc.it::b0dff882-4194-43a0-8b10-1068c4ea61a2" providerId="AD" clId="Web-{0EF4D3A6-9630-7CC1-8F4E-49CE9A619546}" dt="2024-02-27T10:36:14.742" v="451"/>
          <ac:spMkLst>
            <pc:docMk/>
            <pc:sldMk cId="3813205044" sldId="353"/>
            <ac:spMk id="8" creationId="{1BB867FF-FC45-48F7-8104-F89BE54909F1}"/>
          </ac:spMkLst>
        </pc:spChg>
        <pc:spChg chg="add">
          <ac:chgData name="sveva.delgatto@unimc.it" userId="S::sveva.delgatto@unimc.it::b0dff882-4194-43a0-8b10-1068c4ea61a2" providerId="AD" clId="Web-{0EF4D3A6-9630-7CC1-8F4E-49CE9A619546}" dt="2024-02-27T10:36:14.742" v="451"/>
          <ac:spMkLst>
            <pc:docMk/>
            <pc:sldMk cId="3813205044" sldId="353"/>
            <ac:spMk id="10" creationId="{8BB56887-D0D5-4F0C-9E19-7247EB83C8B7}"/>
          </ac:spMkLst>
        </pc:spChg>
        <pc:spChg chg="add">
          <ac:chgData name="sveva.delgatto@unimc.it" userId="S::sveva.delgatto@unimc.it::b0dff882-4194-43a0-8b10-1068c4ea61a2" providerId="AD" clId="Web-{0EF4D3A6-9630-7CC1-8F4E-49CE9A619546}" dt="2024-02-27T10:36:14.742" v="451"/>
          <ac:spMkLst>
            <pc:docMk/>
            <pc:sldMk cId="3813205044" sldId="353"/>
            <ac:spMk id="12" creationId="{081E4A58-353D-44AE-B2FC-2A74E2E400F7}"/>
          </ac:spMkLst>
        </pc:spChg>
      </pc:sldChg>
      <pc:sldChg chg="addSp delSp modSp add replId">
        <pc:chgData name="sveva.delgatto@unimc.it" userId="S::sveva.delgatto@unimc.it::b0dff882-4194-43a0-8b10-1068c4ea61a2" providerId="AD" clId="Web-{0EF4D3A6-9630-7CC1-8F4E-49CE9A619546}" dt="2024-02-27T10:44:30.027" v="530" actId="20577"/>
        <pc:sldMkLst>
          <pc:docMk/>
          <pc:sldMk cId="1112639723" sldId="354"/>
        </pc:sldMkLst>
        <pc:spChg chg="mod">
          <ac:chgData name="sveva.delgatto@unimc.it" userId="S::sveva.delgatto@unimc.it::b0dff882-4194-43a0-8b10-1068c4ea61a2" providerId="AD" clId="Web-{0EF4D3A6-9630-7CC1-8F4E-49CE9A619546}" dt="2024-02-27T10:44:05.276" v="525"/>
          <ac:spMkLst>
            <pc:docMk/>
            <pc:sldMk cId="1112639723" sldId="354"/>
            <ac:spMk id="2" creationId="{3A0C3E49-93E2-9EE6-93FE-15D3298B9FAF}"/>
          </ac:spMkLst>
        </pc:spChg>
        <pc:spChg chg="mod">
          <ac:chgData name="sveva.delgatto@unimc.it" userId="S::sveva.delgatto@unimc.it::b0dff882-4194-43a0-8b10-1068c4ea61a2" providerId="AD" clId="Web-{0EF4D3A6-9630-7CC1-8F4E-49CE9A619546}" dt="2024-02-27T10:44:30.027" v="530" actId="20577"/>
          <ac:spMkLst>
            <pc:docMk/>
            <pc:sldMk cId="1112639723" sldId="354"/>
            <ac:spMk id="3" creationId="{9470F75C-63CE-7DB4-9214-55066B469A66}"/>
          </ac:spMkLst>
        </pc:spChg>
        <pc:spChg chg="del">
          <ac:chgData name="sveva.delgatto@unimc.it" userId="S::sveva.delgatto@unimc.it::b0dff882-4194-43a0-8b10-1068c4ea61a2" providerId="AD" clId="Web-{0EF4D3A6-9630-7CC1-8F4E-49CE9A619546}" dt="2024-02-27T10:44:05.276" v="525"/>
          <ac:spMkLst>
            <pc:docMk/>
            <pc:sldMk cId="1112639723" sldId="354"/>
            <ac:spMk id="9" creationId="{2C61293E-6EBE-43EF-A52C-9BEBFD7679D4}"/>
          </ac:spMkLst>
        </pc:spChg>
        <pc:spChg chg="del">
          <ac:chgData name="sveva.delgatto@unimc.it" userId="S::sveva.delgatto@unimc.it::b0dff882-4194-43a0-8b10-1068c4ea61a2" providerId="AD" clId="Web-{0EF4D3A6-9630-7CC1-8F4E-49CE9A619546}" dt="2024-02-27T10:44:05.276" v="525"/>
          <ac:spMkLst>
            <pc:docMk/>
            <pc:sldMk cId="1112639723" sldId="354"/>
            <ac:spMk id="11" creationId="{3FCFB1DE-0B7E-48CC-BA90-B2AB0889F9D6}"/>
          </ac:spMkLst>
        </pc:spChg>
        <pc:spChg chg="add">
          <ac:chgData name="sveva.delgatto@unimc.it" userId="S::sveva.delgatto@unimc.it::b0dff882-4194-43a0-8b10-1068c4ea61a2" providerId="AD" clId="Web-{0EF4D3A6-9630-7CC1-8F4E-49CE9A619546}" dt="2024-02-27T10:44:05.276" v="525"/>
          <ac:spMkLst>
            <pc:docMk/>
            <pc:sldMk cId="1112639723" sldId="354"/>
            <ac:spMk id="16" creationId="{D1D34770-47A8-402C-AF23-2B653F2D88C1}"/>
          </ac:spMkLst>
        </pc:spChg>
        <pc:picChg chg="mod ord">
          <ac:chgData name="sveva.delgatto@unimc.it" userId="S::sveva.delgatto@unimc.it::b0dff882-4194-43a0-8b10-1068c4ea61a2" providerId="AD" clId="Web-{0EF4D3A6-9630-7CC1-8F4E-49CE9A619546}" dt="2024-02-27T10:44:05.276" v="525"/>
          <ac:picMkLst>
            <pc:docMk/>
            <pc:sldMk cId="1112639723" sldId="354"/>
            <ac:picMk id="5" creationId="{823521BF-6945-5EF5-1034-D535413ACCE0}"/>
          </ac:picMkLst>
        </pc:picChg>
      </pc:sldChg>
    </pc:docChg>
  </pc:docChgLst>
  <pc:docChgLst>
    <pc:chgData name="sveva.delgatto@unimc.it" userId="S::sveva.delgatto@unimc.it::b0dff882-4194-43a0-8b10-1068c4ea61a2" providerId="AD" clId="Web-{FF96CC9B-2A43-AF54-5536-1F8DB2D9F99D}"/>
    <pc:docChg chg="modSld">
      <pc:chgData name="sveva.delgatto@unimc.it" userId="S::sveva.delgatto@unimc.it::b0dff882-4194-43a0-8b10-1068c4ea61a2" providerId="AD" clId="Web-{FF96CC9B-2A43-AF54-5536-1F8DB2D9F99D}" dt="2024-02-29T12:05:48.955" v="2" actId="20577"/>
      <pc:docMkLst>
        <pc:docMk/>
      </pc:docMkLst>
      <pc:sldChg chg="modSp">
        <pc:chgData name="sveva.delgatto@unimc.it" userId="S::sveva.delgatto@unimc.it::b0dff882-4194-43a0-8b10-1068c4ea61a2" providerId="AD" clId="Web-{FF96CC9B-2A43-AF54-5536-1F8DB2D9F99D}" dt="2024-02-29T12:02:34.606" v="1" actId="20577"/>
        <pc:sldMkLst>
          <pc:docMk/>
          <pc:sldMk cId="3431510829" sldId="325"/>
        </pc:sldMkLst>
        <pc:spChg chg="mod">
          <ac:chgData name="sveva.delgatto@unimc.it" userId="S::sveva.delgatto@unimc.it::b0dff882-4194-43a0-8b10-1068c4ea61a2" providerId="AD" clId="Web-{FF96CC9B-2A43-AF54-5536-1F8DB2D9F99D}" dt="2024-02-29T12:02:34.606" v="1" actId="20577"/>
          <ac:spMkLst>
            <pc:docMk/>
            <pc:sldMk cId="3431510829" sldId="325"/>
            <ac:spMk id="3" creationId="{89165EE6-B92A-A5D8-3DB4-8D95A63A0538}"/>
          </ac:spMkLst>
        </pc:spChg>
      </pc:sldChg>
      <pc:sldChg chg="modSp">
        <pc:chgData name="sveva.delgatto@unimc.it" userId="S::sveva.delgatto@unimc.it::b0dff882-4194-43a0-8b10-1068c4ea61a2" providerId="AD" clId="Web-{FF96CC9B-2A43-AF54-5536-1F8DB2D9F99D}" dt="2024-02-29T12:05:48.955" v="2" actId="20577"/>
        <pc:sldMkLst>
          <pc:docMk/>
          <pc:sldMk cId="1547456471" sldId="348"/>
        </pc:sldMkLst>
        <pc:spChg chg="mod">
          <ac:chgData name="sveva.delgatto@unimc.it" userId="S::sveva.delgatto@unimc.it::b0dff882-4194-43a0-8b10-1068c4ea61a2" providerId="AD" clId="Web-{FF96CC9B-2A43-AF54-5536-1F8DB2D9F99D}" dt="2024-02-29T12:05:48.955" v="2" actId="20577"/>
          <ac:spMkLst>
            <pc:docMk/>
            <pc:sldMk cId="1547456471" sldId="348"/>
            <ac:spMk id="3" creationId="{506CA052-3C62-B83E-05AD-72FD5F7837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E155C-C239-4BC7-9AFE-F6E0119B1896}" type="datetimeFigureOut">
              <a:t>29/02/2024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B7150-D71B-4765-B480-65775B0FAFAC}" type="slidenum">
              <a:t>‹N›</a:t>
            </a:fld>
            <a:endParaRPr lang="it-IT"/>
          </a:p>
        </p:txBody>
      </p:sp>
    </p:spTree>
    <p:extLst>
      <p:ext uri="{BB962C8B-B14F-4D97-AF65-F5344CB8AC3E}">
        <p14:creationId xmlns:p14="http://schemas.microsoft.com/office/powerpoint/2010/main" val="48095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181f4c5d6_0_24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181f4c5d6_0_24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181f4c5d6_0_24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181f4c5d6_0_24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64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181f4c5d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181f4c5d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g7189723225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7" name="Google Shape;1967;g7189723225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7189723225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7189723225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7189723225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7189723225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
  <p:cSld name="TITLE_1">
    <p:bg>
      <p:bgPr>
        <a:solidFill>
          <a:srgbClr val="FFFFFF"/>
        </a:solidFill>
        <a:effectLst/>
      </p:bgPr>
    </p:bg>
    <p:spTree>
      <p:nvGrpSpPr>
        <p:cNvPr id="1" name="Shape 95"/>
        <p:cNvGrpSpPr/>
        <p:nvPr/>
      </p:nvGrpSpPr>
      <p:grpSpPr>
        <a:xfrm>
          <a:off x="0" y="0"/>
          <a:ext cx="0" cy="0"/>
          <a:chOff x="0" y="0"/>
          <a:chExt cx="0" cy="0"/>
        </a:xfrm>
      </p:grpSpPr>
      <p:grpSp>
        <p:nvGrpSpPr>
          <p:cNvPr id="96" name="Google Shape;96;p14"/>
          <p:cNvGrpSpPr/>
          <p:nvPr/>
        </p:nvGrpSpPr>
        <p:grpSpPr>
          <a:xfrm>
            <a:off x="5832113" y="-96433"/>
            <a:ext cx="6720655" cy="7132400"/>
            <a:chOff x="4297884" y="-72325"/>
            <a:chExt cx="5040491" cy="5349300"/>
          </a:xfrm>
        </p:grpSpPr>
        <p:sp>
          <p:nvSpPr>
            <p:cNvPr id="97" name="Google Shape;97;p14"/>
            <p:cNvSpPr/>
            <p:nvPr/>
          </p:nvSpPr>
          <p:spPr>
            <a:xfrm rot="5400000">
              <a:off x="2759613" y="1477371"/>
              <a:ext cx="5292108" cy="2215566"/>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14"/>
            <p:cNvSpPr/>
            <p:nvPr/>
          </p:nvSpPr>
          <p:spPr>
            <a:xfrm>
              <a:off x="6309575" y="-72325"/>
              <a:ext cx="3028800" cy="534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9" name="Google Shape;99;p14"/>
          <p:cNvSpPr/>
          <p:nvPr/>
        </p:nvSpPr>
        <p:spPr>
          <a:xfrm rot="12960171">
            <a:off x="1836957" y="-1426296"/>
            <a:ext cx="137456" cy="2618483"/>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00" name="Google Shape;100;p14"/>
          <p:cNvCxnSpPr/>
          <p:nvPr/>
        </p:nvCxnSpPr>
        <p:spPr>
          <a:xfrm rot="21065351" flipH="1">
            <a:off x="77040" y="-1219572"/>
            <a:ext cx="2698569" cy="2612749"/>
          </a:xfrm>
          <a:prstGeom prst="straightConnector1">
            <a:avLst/>
          </a:prstGeom>
          <a:noFill/>
          <a:ln w="19050" cap="flat" cmpd="sng">
            <a:solidFill>
              <a:schemeClr val="accent4"/>
            </a:solidFill>
            <a:prstDash val="solid"/>
            <a:round/>
            <a:headEnd type="none" w="med" len="med"/>
            <a:tailEnd type="none" w="med" len="med"/>
          </a:ln>
        </p:spPr>
      </p:cxnSp>
      <p:sp>
        <p:nvSpPr>
          <p:cNvPr id="101" name="Google Shape;101;p14"/>
          <p:cNvSpPr/>
          <p:nvPr/>
        </p:nvSpPr>
        <p:spPr>
          <a:xfrm>
            <a:off x="11207067" y="377633"/>
            <a:ext cx="3454800" cy="3454800"/>
          </a:xfrm>
          <a:prstGeom prst="ellipse">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 name="Google Shape;102;p14"/>
          <p:cNvSpPr/>
          <p:nvPr/>
        </p:nvSpPr>
        <p:spPr>
          <a:xfrm>
            <a:off x="-109067" y="5920133"/>
            <a:ext cx="2269600" cy="2269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 name="Google Shape;103;p14"/>
          <p:cNvSpPr txBox="1">
            <a:spLocks noGrp="1"/>
          </p:cNvSpPr>
          <p:nvPr>
            <p:ph type="ctrTitle"/>
          </p:nvPr>
        </p:nvSpPr>
        <p:spPr>
          <a:xfrm>
            <a:off x="762667" y="781720"/>
            <a:ext cx="3638800" cy="61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104" name="Google Shape;104;p14"/>
          <p:cNvSpPr txBox="1">
            <a:spLocks noGrp="1"/>
          </p:cNvSpPr>
          <p:nvPr>
            <p:ph type="subTitle" idx="1"/>
          </p:nvPr>
        </p:nvSpPr>
        <p:spPr>
          <a:xfrm>
            <a:off x="1258529" y="1312704"/>
            <a:ext cx="3142800" cy="8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ctrTitle" idx="2"/>
          </p:nvPr>
        </p:nvSpPr>
        <p:spPr>
          <a:xfrm>
            <a:off x="762667" y="2701971"/>
            <a:ext cx="3638800" cy="61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106" name="Google Shape;106;p14"/>
          <p:cNvSpPr txBox="1">
            <a:spLocks noGrp="1"/>
          </p:cNvSpPr>
          <p:nvPr>
            <p:ph type="subTitle" idx="3"/>
          </p:nvPr>
        </p:nvSpPr>
        <p:spPr>
          <a:xfrm>
            <a:off x="1258529" y="3232947"/>
            <a:ext cx="3142800" cy="8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7" name="Google Shape;107;p14"/>
          <p:cNvSpPr txBox="1">
            <a:spLocks noGrp="1"/>
          </p:cNvSpPr>
          <p:nvPr>
            <p:ph type="ctrTitle" idx="4"/>
          </p:nvPr>
        </p:nvSpPr>
        <p:spPr>
          <a:xfrm>
            <a:off x="762667" y="4622237"/>
            <a:ext cx="3638800" cy="61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108" name="Google Shape;108;p14"/>
          <p:cNvSpPr txBox="1">
            <a:spLocks noGrp="1"/>
          </p:cNvSpPr>
          <p:nvPr>
            <p:ph type="subTitle" idx="5"/>
          </p:nvPr>
        </p:nvSpPr>
        <p:spPr>
          <a:xfrm>
            <a:off x="1258529" y="5153207"/>
            <a:ext cx="3142800" cy="8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9" name="Google Shape;109;p14"/>
          <p:cNvSpPr txBox="1">
            <a:spLocks noGrp="1"/>
          </p:cNvSpPr>
          <p:nvPr>
            <p:ph type="title" idx="6" hasCustomPrompt="1"/>
          </p:nvPr>
        </p:nvSpPr>
        <p:spPr>
          <a:xfrm>
            <a:off x="4503067" y="948153"/>
            <a:ext cx="1589600" cy="105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110" name="Google Shape;110;p14"/>
          <p:cNvSpPr txBox="1">
            <a:spLocks noGrp="1"/>
          </p:cNvSpPr>
          <p:nvPr>
            <p:ph type="title" idx="7" hasCustomPrompt="1"/>
          </p:nvPr>
        </p:nvSpPr>
        <p:spPr>
          <a:xfrm>
            <a:off x="4503067" y="2864071"/>
            <a:ext cx="1589600" cy="105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111" name="Google Shape;111;p14"/>
          <p:cNvSpPr txBox="1">
            <a:spLocks noGrp="1"/>
          </p:cNvSpPr>
          <p:nvPr>
            <p:ph type="title" idx="8" hasCustomPrompt="1"/>
          </p:nvPr>
        </p:nvSpPr>
        <p:spPr>
          <a:xfrm>
            <a:off x="4503067" y="4780004"/>
            <a:ext cx="1589600" cy="105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112" name="Google Shape;112;p14"/>
          <p:cNvSpPr txBox="1">
            <a:spLocks noGrp="1"/>
          </p:cNvSpPr>
          <p:nvPr>
            <p:ph type="title" idx="9" hasCustomPrompt="1"/>
          </p:nvPr>
        </p:nvSpPr>
        <p:spPr>
          <a:xfrm>
            <a:off x="6099333" y="948153"/>
            <a:ext cx="1589600" cy="105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r>
              <a:t>xx%</a:t>
            </a:r>
          </a:p>
        </p:txBody>
      </p:sp>
      <p:sp>
        <p:nvSpPr>
          <p:cNvPr id="113" name="Google Shape;113;p14"/>
          <p:cNvSpPr txBox="1">
            <a:spLocks noGrp="1"/>
          </p:cNvSpPr>
          <p:nvPr>
            <p:ph type="title" idx="13" hasCustomPrompt="1"/>
          </p:nvPr>
        </p:nvSpPr>
        <p:spPr>
          <a:xfrm>
            <a:off x="6099333" y="2864071"/>
            <a:ext cx="1589600" cy="105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r>
              <a:t>xx%</a:t>
            </a:r>
          </a:p>
        </p:txBody>
      </p:sp>
      <p:sp>
        <p:nvSpPr>
          <p:cNvPr id="114" name="Google Shape;114;p14"/>
          <p:cNvSpPr txBox="1">
            <a:spLocks noGrp="1"/>
          </p:cNvSpPr>
          <p:nvPr>
            <p:ph type="title" idx="14" hasCustomPrompt="1"/>
          </p:nvPr>
        </p:nvSpPr>
        <p:spPr>
          <a:xfrm>
            <a:off x="6099333" y="4780004"/>
            <a:ext cx="1589600" cy="105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r>
              <a:t>xx%</a:t>
            </a:r>
          </a:p>
        </p:txBody>
      </p:sp>
      <p:sp>
        <p:nvSpPr>
          <p:cNvPr id="115" name="Google Shape;115;p14"/>
          <p:cNvSpPr txBox="1">
            <a:spLocks noGrp="1"/>
          </p:cNvSpPr>
          <p:nvPr>
            <p:ph type="ctrTitle" idx="15"/>
          </p:nvPr>
        </p:nvSpPr>
        <p:spPr>
          <a:xfrm>
            <a:off x="7790533" y="781720"/>
            <a:ext cx="36388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16" name="Google Shape;116;p14"/>
          <p:cNvSpPr txBox="1">
            <a:spLocks noGrp="1"/>
          </p:cNvSpPr>
          <p:nvPr>
            <p:ph type="subTitle" idx="16"/>
          </p:nvPr>
        </p:nvSpPr>
        <p:spPr>
          <a:xfrm>
            <a:off x="7790529" y="1312704"/>
            <a:ext cx="3142800" cy="8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ctrTitle" idx="17"/>
          </p:nvPr>
        </p:nvSpPr>
        <p:spPr>
          <a:xfrm>
            <a:off x="7790533" y="2701971"/>
            <a:ext cx="36388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18" name="Google Shape;118;p14"/>
          <p:cNvSpPr txBox="1">
            <a:spLocks noGrp="1"/>
          </p:cNvSpPr>
          <p:nvPr>
            <p:ph type="subTitle" idx="18"/>
          </p:nvPr>
        </p:nvSpPr>
        <p:spPr>
          <a:xfrm>
            <a:off x="7790529" y="3232947"/>
            <a:ext cx="3142800" cy="8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ctrTitle" idx="19"/>
          </p:nvPr>
        </p:nvSpPr>
        <p:spPr>
          <a:xfrm>
            <a:off x="7790533" y="4622237"/>
            <a:ext cx="36388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20" name="Google Shape;120;p14"/>
          <p:cNvSpPr txBox="1">
            <a:spLocks noGrp="1"/>
          </p:cNvSpPr>
          <p:nvPr>
            <p:ph type="subTitle" idx="20"/>
          </p:nvPr>
        </p:nvSpPr>
        <p:spPr>
          <a:xfrm>
            <a:off x="7790529" y="5153207"/>
            <a:ext cx="3142800" cy="8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8604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913400" y="581867"/>
            <a:ext cx="3744000" cy="7080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sz="3467"/>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4" name="Google Shape;54;p7"/>
          <p:cNvSpPr txBox="1">
            <a:spLocks noGrp="1"/>
          </p:cNvSpPr>
          <p:nvPr>
            <p:ph type="body" idx="1"/>
          </p:nvPr>
        </p:nvSpPr>
        <p:spPr>
          <a:xfrm>
            <a:off x="6749367" y="2598333"/>
            <a:ext cx="3744000" cy="2885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55" name="Google Shape;55;p7"/>
          <p:cNvSpPr/>
          <p:nvPr/>
        </p:nvSpPr>
        <p:spPr>
          <a:xfrm rot="10800000">
            <a:off x="9690591" y="-1143969"/>
            <a:ext cx="2776400" cy="27764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 name="Google Shape;56;p7"/>
          <p:cNvSpPr/>
          <p:nvPr/>
        </p:nvSpPr>
        <p:spPr>
          <a:xfrm rot="10800000">
            <a:off x="9414333" y="-1252833"/>
            <a:ext cx="2776400" cy="27764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 name="Google Shape;57;p7"/>
          <p:cNvSpPr/>
          <p:nvPr/>
        </p:nvSpPr>
        <p:spPr>
          <a:xfrm rot="2700000">
            <a:off x="9455768" y="5469422"/>
            <a:ext cx="137461" cy="2618557"/>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58" name="Google Shape;58;p7"/>
          <p:cNvCxnSpPr/>
          <p:nvPr/>
        </p:nvCxnSpPr>
        <p:spPr>
          <a:xfrm rot="10800000" flipH="1">
            <a:off x="8680433" y="5344967"/>
            <a:ext cx="2698400" cy="2612800"/>
          </a:xfrm>
          <a:prstGeom prst="straightConnector1">
            <a:avLst/>
          </a:prstGeom>
          <a:noFill/>
          <a:ln w="19050" cap="flat" cmpd="sng">
            <a:solidFill>
              <a:schemeClr val="accent4"/>
            </a:solidFill>
            <a:prstDash val="solid"/>
            <a:round/>
            <a:headEnd type="none" w="med" len="med"/>
            <a:tailEnd type="none" w="med" len="med"/>
          </a:ln>
        </p:spPr>
      </p:cxnSp>
      <p:sp>
        <p:nvSpPr>
          <p:cNvPr id="59" name="Google Shape;59;p7"/>
          <p:cNvSpPr/>
          <p:nvPr/>
        </p:nvSpPr>
        <p:spPr>
          <a:xfrm rot="10800000">
            <a:off x="-2153167" y="4298867"/>
            <a:ext cx="2776400" cy="27764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93531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067100" y="992033"/>
            <a:ext cx="8076800" cy="5062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sz="4800">
                <a:solidFill>
                  <a:schemeClr val="dk2"/>
                </a:solidFill>
              </a:defRPr>
            </a:lvl1pPr>
            <a:lvl2pPr lvl="1">
              <a:spcBef>
                <a:spcPts val="0"/>
              </a:spcBef>
              <a:spcAft>
                <a:spcPts val="0"/>
              </a:spcAft>
              <a:buClr>
                <a:schemeClr val="dk2"/>
              </a:buClr>
              <a:buSzPts val="3600"/>
              <a:buNone/>
              <a:defRPr sz="4800">
                <a:solidFill>
                  <a:schemeClr val="dk2"/>
                </a:solidFill>
              </a:defRPr>
            </a:lvl2pPr>
            <a:lvl3pPr lvl="2">
              <a:spcBef>
                <a:spcPts val="0"/>
              </a:spcBef>
              <a:spcAft>
                <a:spcPts val="0"/>
              </a:spcAft>
              <a:buClr>
                <a:schemeClr val="dk2"/>
              </a:buClr>
              <a:buSzPts val="3600"/>
              <a:buNone/>
              <a:defRPr sz="4800">
                <a:solidFill>
                  <a:schemeClr val="dk2"/>
                </a:solidFill>
              </a:defRPr>
            </a:lvl3pPr>
            <a:lvl4pPr lvl="3">
              <a:spcBef>
                <a:spcPts val="0"/>
              </a:spcBef>
              <a:spcAft>
                <a:spcPts val="0"/>
              </a:spcAft>
              <a:buClr>
                <a:schemeClr val="dk2"/>
              </a:buClr>
              <a:buSzPts val="3600"/>
              <a:buNone/>
              <a:defRPr sz="4800">
                <a:solidFill>
                  <a:schemeClr val="dk2"/>
                </a:solidFill>
              </a:defRPr>
            </a:lvl4pPr>
            <a:lvl5pPr lvl="4">
              <a:spcBef>
                <a:spcPts val="0"/>
              </a:spcBef>
              <a:spcAft>
                <a:spcPts val="0"/>
              </a:spcAft>
              <a:buClr>
                <a:schemeClr val="dk2"/>
              </a:buClr>
              <a:buSzPts val="3600"/>
              <a:buNone/>
              <a:defRPr sz="4800">
                <a:solidFill>
                  <a:schemeClr val="dk2"/>
                </a:solidFill>
              </a:defRPr>
            </a:lvl5pPr>
            <a:lvl6pPr lvl="5">
              <a:spcBef>
                <a:spcPts val="0"/>
              </a:spcBef>
              <a:spcAft>
                <a:spcPts val="0"/>
              </a:spcAft>
              <a:buClr>
                <a:schemeClr val="dk2"/>
              </a:buClr>
              <a:buSzPts val="3600"/>
              <a:buNone/>
              <a:defRPr sz="4800">
                <a:solidFill>
                  <a:schemeClr val="dk2"/>
                </a:solidFill>
              </a:defRPr>
            </a:lvl6pPr>
            <a:lvl7pPr lvl="6">
              <a:spcBef>
                <a:spcPts val="0"/>
              </a:spcBef>
              <a:spcAft>
                <a:spcPts val="0"/>
              </a:spcAft>
              <a:buClr>
                <a:schemeClr val="dk2"/>
              </a:buClr>
              <a:buSzPts val="3600"/>
              <a:buNone/>
              <a:defRPr sz="4800">
                <a:solidFill>
                  <a:schemeClr val="dk2"/>
                </a:solidFill>
              </a:defRPr>
            </a:lvl7pPr>
            <a:lvl8pPr lvl="7">
              <a:spcBef>
                <a:spcPts val="0"/>
              </a:spcBef>
              <a:spcAft>
                <a:spcPts val="0"/>
              </a:spcAft>
              <a:buClr>
                <a:schemeClr val="dk2"/>
              </a:buClr>
              <a:buSzPts val="3600"/>
              <a:buNone/>
              <a:defRPr sz="4800">
                <a:solidFill>
                  <a:schemeClr val="dk2"/>
                </a:solidFill>
              </a:defRPr>
            </a:lvl8pPr>
            <a:lvl9pPr lvl="8">
              <a:spcBef>
                <a:spcPts val="0"/>
              </a:spcBef>
              <a:spcAft>
                <a:spcPts val="0"/>
              </a:spcAft>
              <a:buClr>
                <a:schemeClr val="dk2"/>
              </a:buClr>
              <a:buSzPts val="3600"/>
              <a:buNone/>
              <a:defRPr sz="4800">
                <a:solidFill>
                  <a:schemeClr val="dk2"/>
                </a:solidFill>
              </a:defRPr>
            </a:lvl9pPr>
          </a:lstStyle>
          <a:p>
            <a:endParaRPr/>
          </a:p>
        </p:txBody>
      </p:sp>
      <p:sp>
        <p:nvSpPr>
          <p:cNvPr id="62" name="Google Shape;62;p8"/>
          <p:cNvSpPr/>
          <p:nvPr/>
        </p:nvSpPr>
        <p:spPr>
          <a:xfrm rot="16200000">
            <a:off x="10392937" y="5078685"/>
            <a:ext cx="2776400" cy="27764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 name="Google Shape;63;p8"/>
          <p:cNvSpPr/>
          <p:nvPr/>
        </p:nvSpPr>
        <p:spPr>
          <a:xfrm rot="16200000">
            <a:off x="10501801" y="4802429"/>
            <a:ext cx="2776400" cy="27764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8"/>
          <p:cNvSpPr/>
          <p:nvPr/>
        </p:nvSpPr>
        <p:spPr>
          <a:xfrm rot="18857561">
            <a:off x="11451020" y="367032"/>
            <a:ext cx="137472" cy="2618477"/>
          </a:xfrm>
          <a:prstGeom prst="round2SameRect">
            <a:avLst>
              <a:gd name="adj1" fmla="val 50000"/>
              <a:gd name="adj2" fmla="val 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65" name="Google Shape;65;p8"/>
          <p:cNvCxnSpPr/>
          <p:nvPr/>
        </p:nvCxnSpPr>
        <p:spPr>
          <a:xfrm rot="5357190" flipH="1">
            <a:off x="10037270" y="-133425"/>
            <a:ext cx="2698209" cy="2612605"/>
          </a:xfrm>
          <a:prstGeom prst="straightConnector1">
            <a:avLst/>
          </a:prstGeom>
          <a:noFill/>
          <a:ln w="19050"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282028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913400" y="1757633"/>
            <a:ext cx="4664800" cy="8936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Righteous"/>
              <a:buNone/>
              <a:defRPr>
                <a:latin typeface="Righteous"/>
                <a:ea typeface="Righteous"/>
                <a:cs typeface="Righteous"/>
                <a:sym typeface="Righteous"/>
              </a:defRPr>
            </a:lvl1pPr>
            <a:lvl2pPr lvl="1">
              <a:lnSpc>
                <a:spcPct val="100000"/>
              </a:lnSpc>
              <a:spcBef>
                <a:spcPts val="0"/>
              </a:spcBef>
              <a:spcAft>
                <a:spcPts val="0"/>
              </a:spcAft>
              <a:buSzPts val="1800"/>
              <a:buFont typeface="Righteous"/>
              <a:buNone/>
              <a:defRPr sz="2400">
                <a:latin typeface="Righteous"/>
                <a:ea typeface="Righteous"/>
                <a:cs typeface="Righteous"/>
                <a:sym typeface="Righteous"/>
              </a:defRPr>
            </a:lvl2pPr>
            <a:lvl3pPr lvl="2">
              <a:lnSpc>
                <a:spcPct val="100000"/>
              </a:lnSpc>
              <a:spcBef>
                <a:spcPts val="0"/>
              </a:spcBef>
              <a:spcAft>
                <a:spcPts val="0"/>
              </a:spcAft>
              <a:buSzPts val="1800"/>
              <a:buFont typeface="Righteous"/>
              <a:buNone/>
              <a:defRPr sz="2400">
                <a:latin typeface="Righteous"/>
                <a:ea typeface="Righteous"/>
                <a:cs typeface="Righteous"/>
                <a:sym typeface="Righteous"/>
              </a:defRPr>
            </a:lvl3pPr>
            <a:lvl4pPr lvl="3">
              <a:lnSpc>
                <a:spcPct val="100000"/>
              </a:lnSpc>
              <a:spcBef>
                <a:spcPts val="0"/>
              </a:spcBef>
              <a:spcAft>
                <a:spcPts val="0"/>
              </a:spcAft>
              <a:buSzPts val="1800"/>
              <a:buFont typeface="Righteous"/>
              <a:buNone/>
              <a:defRPr sz="2400">
                <a:latin typeface="Righteous"/>
                <a:ea typeface="Righteous"/>
                <a:cs typeface="Righteous"/>
                <a:sym typeface="Righteous"/>
              </a:defRPr>
            </a:lvl4pPr>
            <a:lvl5pPr lvl="4">
              <a:lnSpc>
                <a:spcPct val="100000"/>
              </a:lnSpc>
              <a:spcBef>
                <a:spcPts val="0"/>
              </a:spcBef>
              <a:spcAft>
                <a:spcPts val="0"/>
              </a:spcAft>
              <a:buSzPts val="1800"/>
              <a:buFont typeface="Righteous"/>
              <a:buNone/>
              <a:defRPr sz="2400">
                <a:latin typeface="Righteous"/>
                <a:ea typeface="Righteous"/>
                <a:cs typeface="Righteous"/>
                <a:sym typeface="Righteous"/>
              </a:defRPr>
            </a:lvl5pPr>
            <a:lvl6pPr lvl="5">
              <a:lnSpc>
                <a:spcPct val="100000"/>
              </a:lnSpc>
              <a:spcBef>
                <a:spcPts val="0"/>
              </a:spcBef>
              <a:spcAft>
                <a:spcPts val="0"/>
              </a:spcAft>
              <a:buSzPts val="1800"/>
              <a:buFont typeface="Righteous"/>
              <a:buNone/>
              <a:defRPr sz="2400">
                <a:latin typeface="Righteous"/>
                <a:ea typeface="Righteous"/>
                <a:cs typeface="Righteous"/>
                <a:sym typeface="Righteous"/>
              </a:defRPr>
            </a:lvl6pPr>
            <a:lvl7pPr lvl="6">
              <a:lnSpc>
                <a:spcPct val="100000"/>
              </a:lnSpc>
              <a:spcBef>
                <a:spcPts val="0"/>
              </a:spcBef>
              <a:spcAft>
                <a:spcPts val="0"/>
              </a:spcAft>
              <a:buSzPts val="1800"/>
              <a:buFont typeface="Righteous"/>
              <a:buNone/>
              <a:defRPr sz="2400">
                <a:latin typeface="Righteous"/>
                <a:ea typeface="Righteous"/>
                <a:cs typeface="Righteous"/>
                <a:sym typeface="Righteous"/>
              </a:defRPr>
            </a:lvl7pPr>
            <a:lvl8pPr lvl="7">
              <a:lnSpc>
                <a:spcPct val="100000"/>
              </a:lnSpc>
              <a:spcBef>
                <a:spcPts val="0"/>
              </a:spcBef>
              <a:spcAft>
                <a:spcPts val="0"/>
              </a:spcAft>
              <a:buSzPts val="1800"/>
              <a:buFont typeface="Righteous"/>
              <a:buNone/>
              <a:defRPr sz="2400">
                <a:latin typeface="Righteous"/>
                <a:ea typeface="Righteous"/>
                <a:cs typeface="Righteous"/>
                <a:sym typeface="Righteous"/>
              </a:defRPr>
            </a:lvl8pPr>
            <a:lvl9pPr lvl="8">
              <a:lnSpc>
                <a:spcPct val="100000"/>
              </a:lnSpc>
              <a:spcBef>
                <a:spcPts val="0"/>
              </a:spcBef>
              <a:spcAft>
                <a:spcPts val="0"/>
              </a:spcAft>
              <a:buSzPts val="1800"/>
              <a:buFont typeface="Righteous"/>
              <a:buNone/>
              <a:defRPr sz="2400">
                <a:latin typeface="Righteous"/>
                <a:ea typeface="Righteous"/>
                <a:cs typeface="Righteous"/>
                <a:sym typeface="Righteous"/>
              </a:defRPr>
            </a:lvl9pPr>
          </a:lstStyle>
          <a:p>
            <a:endParaRPr/>
          </a:p>
        </p:txBody>
      </p:sp>
      <p:sp>
        <p:nvSpPr>
          <p:cNvPr id="68" name="Google Shape;68;p9"/>
          <p:cNvSpPr txBox="1">
            <a:spLocks noGrp="1"/>
          </p:cNvSpPr>
          <p:nvPr>
            <p:ph type="body" idx="2"/>
          </p:nvPr>
        </p:nvSpPr>
        <p:spPr>
          <a:xfrm>
            <a:off x="913400" y="2743167"/>
            <a:ext cx="4862800" cy="3261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69" name="Google Shape;69;p9"/>
          <p:cNvSpPr txBox="1">
            <a:spLocks noGrp="1"/>
          </p:cNvSpPr>
          <p:nvPr>
            <p:ph type="title"/>
          </p:nvPr>
        </p:nvSpPr>
        <p:spPr>
          <a:xfrm>
            <a:off x="913400" y="581867"/>
            <a:ext cx="4664800" cy="7080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34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0" name="Google Shape;70;p9"/>
          <p:cNvSpPr/>
          <p:nvPr/>
        </p:nvSpPr>
        <p:spPr>
          <a:xfrm rot="17775520">
            <a:off x="11755235" y="1017245"/>
            <a:ext cx="100356" cy="1907508"/>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71" name="Google Shape;71;p9"/>
          <p:cNvCxnSpPr/>
          <p:nvPr/>
        </p:nvCxnSpPr>
        <p:spPr>
          <a:xfrm rot="4268245" flipH="1">
            <a:off x="10615617" y="700751"/>
            <a:ext cx="1965980" cy="1903364"/>
          </a:xfrm>
          <a:prstGeom prst="straightConnector1">
            <a:avLst/>
          </a:prstGeom>
          <a:noFill/>
          <a:ln w="19050" cap="flat" cmpd="sng">
            <a:solidFill>
              <a:schemeClr val="accent4"/>
            </a:solidFill>
            <a:prstDash val="solid"/>
            <a:round/>
            <a:headEnd type="none" w="med" len="med"/>
            <a:tailEnd type="none" w="med" len="med"/>
          </a:ln>
        </p:spPr>
      </p:cxnSp>
      <p:sp>
        <p:nvSpPr>
          <p:cNvPr id="72" name="Google Shape;72;p9"/>
          <p:cNvSpPr/>
          <p:nvPr/>
        </p:nvSpPr>
        <p:spPr>
          <a:xfrm rot="13696">
            <a:off x="275869" y="6101873"/>
            <a:ext cx="100401" cy="1907600"/>
          </a:xfrm>
          <a:prstGeom prst="round2SameRect">
            <a:avLst>
              <a:gd name="adj1" fmla="val 50000"/>
              <a:gd name="adj2" fmla="val 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9"/>
          <p:cNvSpPr/>
          <p:nvPr/>
        </p:nvSpPr>
        <p:spPr>
          <a:xfrm rot="13696">
            <a:off x="498036" y="5731573"/>
            <a:ext cx="100401" cy="19076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552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p:cSld name="ONE_COLUMN_TEXT_2">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6843067" y="1921533"/>
            <a:ext cx="3970400" cy="7080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34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5" name="Google Shape;145;p17"/>
          <p:cNvSpPr txBox="1">
            <a:spLocks noGrp="1"/>
          </p:cNvSpPr>
          <p:nvPr>
            <p:ph type="body" idx="1"/>
          </p:nvPr>
        </p:nvSpPr>
        <p:spPr>
          <a:xfrm>
            <a:off x="6843067" y="2629533"/>
            <a:ext cx="3970400" cy="28852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sz="2133"/>
            </a:lvl1pPr>
            <a:lvl2pPr marL="1219170" lvl="1" indent="-440256" rtl="0">
              <a:spcBef>
                <a:spcPts val="2133"/>
              </a:spcBef>
              <a:spcAft>
                <a:spcPts val="0"/>
              </a:spcAft>
              <a:buSzPts val="1600"/>
              <a:buChar char="○"/>
              <a:defRPr sz="2133"/>
            </a:lvl2pPr>
            <a:lvl3pPr marL="1828754" lvl="2" indent="-440256" rtl="0">
              <a:spcBef>
                <a:spcPts val="2133"/>
              </a:spcBef>
              <a:spcAft>
                <a:spcPts val="0"/>
              </a:spcAft>
              <a:buSzPts val="1600"/>
              <a:buChar char="■"/>
              <a:defRPr sz="2133"/>
            </a:lvl3pPr>
            <a:lvl4pPr marL="2438339" lvl="3" indent="-440256" rtl="0">
              <a:spcBef>
                <a:spcPts val="2133"/>
              </a:spcBef>
              <a:spcAft>
                <a:spcPts val="0"/>
              </a:spcAft>
              <a:buSzPts val="1600"/>
              <a:buChar char="●"/>
              <a:defRPr sz="2133"/>
            </a:lvl4pPr>
            <a:lvl5pPr marL="3047924" lvl="4" indent="-440256" rtl="0">
              <a:spcBef>
                <a:spcPts val="2133"/>
              </a:spcBef>
              <a:spcAft>
                <a:spcPts val="0"/>
              </a:spcAft>
              <a:buSzPts val="1600"/>
              <a:buChar char="○"/>
              <a:defRPr sz="2133"/>
            </a:lvl5pPr>
            <a:lvl6pPr marL="3657509" lvl="5" indent="-440256" rtl="0">
              <a:spcBef>
                <a:spcPts val="2133"/>
              </a:spcBef>
              <a:spcAft>
                <a:spcPts val="0"/>
              </a:spcAft>
              <a:buSzPts val="1600"/>
              <a:buChar char="■"/>
              <a:defRPr sz="2133"/>
            </a:lvl6pPr>
            <a:lvl7pPr marL="4267093" lvl="6" indent="-440256" rtl="0">
              <a:spcBef>
                <a:spcPts val="2133"/>
              </a:spcBef>
              <a:spcAft>
                <a:spcPts val="0"/>
              </a:spcAft>
              <a:buSzPts val="1600"/>
              <a:buChar char="●"/>
              <a:defRPr sz="2133"/>
            </a:lvl7pPr>
            <a:lvl8pPr marL="4876678" lvl="7" indent="-440256" rtl="0">
              <a:spcBef>
                <a:spcPts val="2133"/>
              </a:spcBef>
              <a:spcAft>
                <a:spcPts val="0"/>
              </a:spcAft>
              <a:buSzPts val="1600"/>
              <a:buChar char="○"/>
              <a:defRPr sz="2133"/>
            </a:lvl8pPr>
            <a:lvl9pPr marL="5486263" lvl="8" indent="-440256" rtl="0">
              <a:spcBef>
                <a:spcPts val="2133"/>
              </a:spcBef>
              <a:spcAft>
                <a:spcPts val="2133"/>
              </a:spcAft>
              <a:buSzPts val="1600"/>
              <a:buChar char="■"/>
              <a:defRPr sz="2133"/>
            </a:lvl9pPr>
          </a:lstStyle>
          <a:p>
            <a:endParaRPr/>
          </a:p>
        </p:txBody>
      </p:sp>
      <p:sp>
        <p:nvSpPr>
          <p:cNvPr id="146" name="Google Shape;146;p17"/>
          <p:cNvSpPr/>
          <p:nvPr/>
        </p:nvSpPr>
        <p:spPr>
          <a:xfrm rot="19461919">
            <a:off x="11869796" y="4444341"/>
            <a:ext cx="137312" cy="2618551"/>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47" name="Google Shape;147;p17"/>
          <p:cNvCxnSpPr/>
          <p:nvPr/>
        </p:nvCxnSpPr>
        <p:spPr>
          <a:xfrm rot="5963048" flipH="1">
            <a:off x="10546020" y="3927864"/>
            <a:ext cx="2698513" cy="2612960"/>
          </a:xfrm>
          <a:prstGeom prst="straightConnector1">
            <a:avLst/>
          </a:prstGeom>
          <a:noFill/>
          <a:ln w="19050" cap="flat" cmpd="sng">
            <a:solidFill>
              <a:schemeClr val="accent4"/>
            </a:solidFill>
            <a:prstDash val="solid"/>
            <a:round/>
            <a:headEnd type="none" w="med" len="med"/>
            <a:tailEnd type="none" w="med" len="med"/>
          </a:ln>
        </p:spPr>
      </p:cxnSp>
      <p:sp>
        <p:nvSpPr>
          <p:cNvPr id="148" name="Google Shape;148;p17"/>
          <p:cNvSpPr/>
          <p:nvPr/>
        </p:nvSpPr>
        <p:spPr>
          <a:xfrm rot="10800000">
            <a:off x="10746000" y="-535300"/>
            <a:ext cx="2776400" cy="2776400"/>
          </a:xfrm>
          <a:prstGeom prst="ellipse">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0101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p:nvPr/>
        </p:nvSpPr>
        <p:spPr>
          <a:xfrm>
            <a:off x="-7200" y="-28933"/>
            <a:ext cx="12192000" cy="6886800"/>
          </a:xfrm>
          <a:prstGeom prst="rect">
            <a:avLst/>
          </a:prstGeom>
          <a:solidFill>
            <a:srgbClr val="FFFFFF">
              <a:alpha val="21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2" name="Google Shape;22;p3"/>
          <p:cNvGrpSpPr/>
          <p:nvPr/>
        </p:nvGrpSpPr>
        <p:grpSpPr>
          <a:xfrm>
            <a:off x="6011100" y="-1592434"/>
            <a:ext cx="7389200" cy="7749867"/>
            <a:chOff x="4508325" y="-1194325"/>
            <a:chExt cx="5541900" cy="5812400"/>
          </a:xfrm>
        </p:grpSpPr>
        <p:sp>
          <p:nvSpPr>
            <p:cNvPr id="23" name="Google Shape;23;p3"/>
            <p:cNvSpPr/>
            <p:nvPr/>
          </p:nvSpPr>
          <p:spPr>
            <a:xfrm>
              <a:off x="4584525" y="-1194325"/>
              <a:ext cx="5465700" cy="546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3"/>
            <p:cNvSpPr/>
            <p:nvPr/>
          </p:nvSpPr>
          <p:spPr>
            <a:xfrm>
              <a:off x="4508325" y="-847625"/>
              <a:ext cx="5465700" cy="5465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 name="Google Shape;25;p3"/>
          <p:cNvSpPr txBox="1">
            <a:spLocks noGrp="1"/>
          </p:cNvSpPr>
          <p:nvPr>
            <p:ph type="title"/>
          </p:nvPr>
        </p:nvSpPr>
        <p:spPr>
          <a:xfrm>
            <a:off x="7772700" y="2049933"/>
            <a:ext cx="3200400" cy="1122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3600"/>
              <a:buNone/>
              <a:defRPr sz="4800"/>
            </a:lvl1pPr>
            <a:lvl2pPr lvl="1" algn="ctr">
              <a:lnSpc>
                <a:spcPct val="90000"/>
              </a:lnSpc>
              <a:spcBef>
                <a:spcPts val="0"/>
              </a:spcBef>
              <a:spcAft>
                <a:spcPts val="0"/>
              </a:spcAft>
              <a:buSzPts val="3600"/>
              <a:buNone/>
              <a:defRPr sz="4800"/>
            </a:lvl2pPr>
            <a:lvl3pPr lvl="2" algn="ctr">
              <a:lnSpc>
                <a:spcPct val="90000"/>
              </a:lnSpc>
              <a:spcBef>
                <a:spcPts val="0"/>
              </a:spcBef>
              <a:spcAft>
                <a:spcPts val="0"/>
              </a:spcAft>
              <a:buSzPts val="3600"/>
              <a:buNone/>
              <a:defRPr sz="4800"/>
            </a:lvl3pPr>
            <a:lvl4pPr lvl="3" algn="ctr">
              <a:lnSpc>
                <a:spcPct val="90000"/>
              </a:lnSpc>
              <a:spcBef>
                <a:spcPts val="0"/>
              </a:spcBef>
              <a:spcAft>
                <a:spcPts val="0"/>
              </a:spcAft>
              <a:buSzPts val="3600"/>
              <a:buNone/>
              <a:defRPr sz="4800"/>
            </a:lvl4pPr>
            <a:lvl5pPr lvl="4" algn="ctr">
              <a:lnSpc>
                <a:spcPct val="90000"/>
              </a:lnSpc>
              <a:spcBef>
                <a:spcPts val="0"/>
              </a:spcBef>
              <a:spcAft>
                <a:spcPts val="0"/>
              </a:spcAft>
              <a:buSzPts val="3600"/>
              <a:buNone/>
              <a:defRPr sz="4800"/>
            </a:lvl5pPr>
            <a:lvl6pPr lvl="5" algn="ctr">
              <a:lnSpc>
                <a:spcPct val="90000"/>
              </a:lnSpc>
              <a:spcBef>
                <a:spcPts val="0"/>
              </a:spcBef>
              <a:spcAft>
                <a:spcPts val="0"/>
              </a:spcAft>
              <a:buSzPts val="3600"/>
              <a:buNone/>
              <a:defRPr sz="4800"/>
            </a:lvl6pPr>
            <a:lvl7pPr lvl="6" algn="ctr">
              <a:lnSpc>
                <a:spcPct val="90000"/>
              </a:lnSpc>
              <a:spcBef>
                <a:spcPts val="0"/>
              </a:spcBef>
              <a:spcAft>
                <a:spcPts val="0"/>
              </a:spcAft>
              <a:buSzPts val="3600"/>
              <a:buNone/>
              <a:defRPr sz="4800"/>
            </a:lvl7pPr>
            <a:lvl8pPr lvl="7" algn="ctr">
              <a:lnSpc>
                <a:spcPct val="90000"/>
              </a:lnSpc>
              <a:spcBef>
                <a:spcPts val="0"/>
              </a:spcBef>
              <a:spcAft>
                <a:spcPts val="0"/>
              </a:spcAft>
              <a:buSzPts val="3600"/>
              <a:buNone/>
              <a:defRPr sz="4800"/>
            </a:lvl8pPr>
            <a:lvl9pPr lvl="8" algn="ctr">
              <a:lnSpc>
                <a:spcPct val="90000"/>
              </a:lnSpc>
              <a:spcBef>
                <a:spcPts val="0"/>
              </a:spcBef>
              <a:spcAft>
                <a:spcPts val="0"/>
              </a:spcAft>
              <a:buSzPts val="3600"/>
              <a:buNone/>
              <a:defRPr sz="4800"/>
            </a:lvl9pPr>
          </a:lstStyle>
          <a:p>
            <a:endParaRPr/>
          </a:p>
        </p:txBody>
      </p:sp>
      <p:sp>
        <p:nvSpPr>
          <p:cNvPr id="26" name="Google Shape;26;p3"/>
          <p:cNvSpPr txBox="1">
            <a:spLocks noGrp="1"/>
          </p:cNvSpPr>
          <p:nvPr>
            <p:ph type="subTitle" idx="1"/>
          </p:nvPr>
        </p:nvSpPr>
        <p:spPr>
          <a:xfrm>
            <a:off x="7132700" y="3494100"/>
            <a:ext cx="3840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27" name="Google Shape;27;p3"/>
          <p:cNvSpPr txBox="1">
            <a:spLocks noGrp="1"/>
          </p:cNvSpPr>
          <p:nvPr>
            <p:ph type="title" idx="2" hasCustomPrompt="1"/>
          </p:nvPr>
        </p:nvSpPr>
        <p:spPr>
          <a:xfrm>
            <a:off x="8539900" y="816067"/>
            <a:ext cx="2433200" cy="105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r>
              <a:t>xx%</a:t>
            </a:r>
          </a:p>
        </p:txBody>
      </p:sp>
      <p:sp>
        <p:nvSpPr>
          <p:cNvPr id="28" name="Google Shape;28;p3"/>
          <p:cNvSpPr/>
          <p:nvPr/>
        </p:nvSpPr>
        <p:spPr>
          <a:xfrm>
            <a:off x="746841" y="-792000"/>
            <a:ext cx="2366800" cy="2366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 name="Google Shape;29;p3"/>
          <p:cNvSpPr/>
          <p:nvPr/>
        </p:nvSpPr>
        <p:spPr>
          <a:xfrm>
            <a:off x="982332" y="-699201"/>
            <a:ext cx="2366800" cy="23668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1084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Four Columns ">
  <p:cSld name="ONE_COLUMN_TEXT_1_2">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913400" y="581867"/>
            <a:ext cx="6859200" cy="7080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34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9" name="Google Shape;159;p19"/>
          <p:cNvSpPr txBox="1">
            <a:spLocks noGrp="1"/>
          </p:cNvSpPr>
          <p:nvPr>
            <p:ph type="ctrTitle" idx="2"/>
          </p:nvPr>
        </p:nvSpPr>
        <p:spPr>
          <a:xfrm>
            <a:off x="1310524" y="4520600"/>
            <a:ext cx="21272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0" name="Google Shape;160;p19"/>
          <p:cNvSpPr txBox="1">
            <a:spLocks noGrp="1"/>
          </p:cNvSpPr>
          <p:nvPr>
            <p:ph type="subTitle" idx="1"/>
          </p:nvPr>
        </p:nvSpPr>
        <p:spPr>
          <a:xfrm>
            <a:off x="1310435" y="5051565"/>
            <a:ext cx="21272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9"/>
          <p:cNvSpPr txBox="1">
            <a:spLocks noGrp="1"/>
          </p:cNvSpPr>
          <p:nvPr>
            <p:ph type="ctrTitle" idx="3"/>
          </p:nvPr>
        </p:nvSpPr>
        <p:spPr>
          <a:xfrm>
            <a:off x="3791803" y="4520600"/>
            <a:ext cx="21272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2" name="Google Shape;162;p19"/>
          <p:cNvSpPr txBox="1">
            <a:spLocks noGrp="1"/>
          </p:cNvSpPr>
          <p:nvPr>
            <p:ph type="subTitle" idx="4"/>
          </p:nvPr>
        </p:nvSpPr>
        <p:spPr>
          <a:xfrm>
            <a:off x="3791712" y="5051565"/>
            <a:ext cx="21272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9"/>
          <p:cNvSpPr txBox="1">
            <a:spLocks noGrp="1"/>
          </p:cNvSpPr>
          <p:nvPr>
            <p:ph type="ctrTitle" idx="5"/>
          </p:nvPr>
        </p:nvSpPr>
        <p:spPr>
          <a:xfrm>
            <a:off x="6273081" y="4520600"/>
            <a:ext cx="21272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4" name="Google Shape;164;p19"/>
          <p:cNvSpPr txBox="1">
            <a:spLocks noGrp="1"/>
          </p:cNvSpPr>
          <p:nvPr>
            <p:ph type="subTitle" idx="6"/>
          </p:nvPr>
        </p:nvSpPr>
        <p:spPr>
          <a:xfrm>
            <a:off x="6272991" y="5051565"/>
            <a:ext cx="21272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9"/>
          <p:cNvSpPr txBox="1">
            <a:spLocks noGrp="1"/>
          </p:cNvSpPr>
          <p:nvPr>
            <p:ph type="ctrTitle" idx="7"/>
          </p:nvPr>
        </p:nvSpPr>
        <p:spPr>
          <a:xfrm>
            <a:off x="8754359" y="4520600"/>
            <a:ext cx="21272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6" name="Google Shape;166;p19"/>
          <p:cNvSpPr txBox="1">
            <a:spLocks noGrp="1"/>
          </p:cNvSpPr>
          <p:nvPr>
            <p:ph type="subTitle" idx="8"/>
          </p:nvPr>
        </p:nvSpPr>
        <p:spPr>
          <a:xfrm>
            <a:off x="8754269" y="5051565"/>
            <a:ext cx="21272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9"/>
          <p:cNvSpPr/>
          <p:nvPr/>
        </p:nvSpPr>
        <p:spPr>
          <a:xfrm>
            <a:off x="11036233" y="71167"/>
            <a:ext cx="3454800" cy="3454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 name="Google Shape;168;p19"/>
          <p:cNvSpPr/>
          <p:nvPr/>
        </p:nvSpPr>
        <p:spPr>
          <a:xfrm>
            <a:off x="10881567" y="-290267"/>
            <a:ext cx="3454800" cy="34548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 name="Google Shape;169;p19"/>
          <p:cNvSpPr/>
          <p:nvPr/>
        </p:nvSpPr>
        <p:spPr>
          <a:xfrm rot="13500000">
            <a:off x="10556834" y="-3389780"/>
            <a:ext cx="137461" cy="582656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70" name="Google Shape;170;p19"/>
          <p:cNvCxnSpPr/>
          <p:nvPr/>
        </p:nvCxnSpPr>
        <p:spPr>
          <a:xfrm rot="10800000" flipH="1">
            <a:off x="9195700" y="-1276100"/>
            <a:ext cx="2698400" cy="2612800"/>
          </a:xfrm>
          <a:prstGeom prst="straightConnector1">
            <a:avLst/>
          </a:prstGeom>
          <a:noFill/>
          <a:ln w="19050" cap="flat" cmpd="sng">
            <a:solidFill>
              <a:schemeClr val="accent3"/>
            </a:solidFill>
            <a:prstDash val="solid"/>
            <a:round/>
            <a:headEnd type="none" w="med" len="med"/>
            <a:tailEnd type="none" w="med" len="med"/>
          </a:ln>
        </p:spPr>
      </p:cxnSp>
      <p:sp>
        <p:nvSpPr>
          <p:cNvPr id="171" name="Google Shape;171;p19"/>
          <p:cNvSpPr/>
          <p:nvPr/>
        </p:nvSpPr>
        <p:spPr>
          <a:xfrm>
            <a:off x="281635" y="6248373"/>
            <a:ext cx="137600" cy="10628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2" name="Google Shape;172;p19"/>
          <p:cNvSpPr/>
          <p:nvPr/>
        </p:nvSpPr>
        <p:spPr>
          <a:xfrm>
            <a:off x="484835" y="5873907"/>
            <a:ext cx="137600" cy="1062800"/>
          </a:xfrm>
          <a:prstGeom prst="round2SameRect">
            <a:avLst>
              <a:gd name="adj1" fmla="val 50000"/>
              <a:gd name="adj2" fmla="val 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720385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81"/>
        <p:cNvGrpSpPr/>
        <p:nvPr/>
      </p:nvGrpSpPr>
      <p:grpSpPr>
        <a:xfrm>
          <a:off x="0" y="0"/>
          <a:ext cx="0" cy="0"/>
          <a:chOff x="0" y="0"/>
          <a:chExt cx="0" cy="0"/>
        </a:xfrm>
      </p:grpSpPr>
      <p:sp>
        <p:nvSpPr>
          <p:cNvPr id="82" name="Google Shape;82;p11"/>
          <p:cNvSpPr/>
          <p:nvPr/>
        </p:nvSpPr>
        <p:spPr>
          <a:xfrm>
            <a:off x="2798200" y="131200"/>
            <a:ext cx="6595600" cy="65956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11477469" y="3403204"/>
            <a:ext cx="2151600" cy="21516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2005433" y="3403200"/>
            <a:ext cx="3454800" cy="34548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 name="Google Shape;85;p11"/>
          <p:cNvSpPr/>
          <p:nvPr/>
        </p:nvSpPr>
        <p:spPr>
          <a:xfrm rot="13500000">
            <a:off x="11716534" y="-2798180"/>
            <a:ext cx="137461" cy="5826560"/>
          </a:xfrm>
          <a:prstGeom prst="round2SameRect">
            <a:avLst>
              <a:gd name="adj1" fmla="val 50000"/>
              <a:gd name="adj2" fmla="val 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86" name="Google Shape;86;p11"/>
          <p:cNvCxnSpPr/>
          <p:nvPr/>
        </p:nvCxnSpPr>
        <p:spPr>
          <a:xfrm rot="10800000" flipH="1">
            <a:off x="10355400" y="-684500"/>
            <a:ext cx="2698400" cy="2612800"/>
          </a:xfrm>
          <a:prstGeom prst="straightConnector1">
            <a:avLst/>
          </a:prstGeom>
          <a:noFill/>
          <a:ln w="19050" cap="flat" cmpd="sng">
            <a:solidFill>
              <a:schemeClr val="accent3"/>
            </a:solidFill>
            <a:prstDash val="solid"/>
            <a:round/>
            <a:headEnd type="none" w="med" len="med"/>
            <a:tailEnd type="none" w="med" len="med"/>
          </a:ln>
        </p:spPr>
      </p:cxnSp>
      <p:sp>
        <p:nvSpPr>
          <p:cNvPr id="87" name="Google Shape;87;p11"/>
          <p:cNvSpPr txBox="1">
            <a:spLocks noGrp="1"/>
          </p:cNvSpPr>
          <p:nvPr>
            <p:ph type="title" hasCustomPrompt="1"/>
          </p:nvPr>
        </p:nvSpPr>
        <p:spPr>
          <a:xfrm>
            <a:off x="415600" y="2051367"/>
            <a:ext cx="11360800" cy="2151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88" name="Google Shape;88;p11"/>
          <p:cNvSpPr txBox="1">
            <a:spLocks noGrp="1"/>
          </p:cNvSpPr>
          <p:nvPr>
            <p:ph type="body" idx="1"/>
          </p:nvPr>
        </p:nvSpPr>
        <p:spPr>
          <a:xfrm>
            <a:off x="4299800" y="3913400"/>
            <a:ext cx="35924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0506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29.02.2024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p:cSld name="ONE_COLUMN_TEXT_1">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913400" y="581867"/>
            <a:ext cx="6859200" cy="7080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34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5"/>
          <p:cNvSpPr/>
          <p:nvPr/>
        </p:nvSpPr>
        <p:spPr>
          <a:xfrm rot="10800000">
            <a:off x="-1206009" y="5805497"/>
            <a:ext cx="2776400" cy="27764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 name="Google Shape;124;p15"/>
          <p:cNvSpPr/>
          <p:nvPr/>
        </p:nvSpPr>
        <p:spPr>
          <a:xfrm rot="10800000">
            <a:off x="-1482267" y="5696633"/>
            <a:ext cx="2776400" cy="27764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15"/>
          <p:cNvSpPr/>
          <p:nvPr/>
        </p:nvSpPr>
        <p:spPr>
          <a:xfrm rot="13500000">
            <a:off x="12271203" y="-896447"/>
            <a:ext cx="137461" cy="2618557"/>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26" name="Google Shape;126;p15"/>
          <p:cNvCxnSpPr/>
          <p:nvPr/>
        </p:nvCxnSpPr>
        <p:spPr>
          <a:xfrm flipH="1">
            <a:off x="10485599" y="-766233"/>
            <a:ext cx="2698400" cy="2612800"/>
          </a:xfrm>
          <a:prstGeom prst="straightConnector1">
            <a:avLst/>
          </a:prstGeom>
          <a:noFill/>
          <a:ln w="19050" cap="flat" cmpd="sng">
            <a:solidFill>
              <a:schemeClr val="accent4"/>
            </a:solidFill>
            <a:prstDash val="solid"/>
            <a:round/>
            <a:headEnd type="none" w="med" len="med"/>
            <a:tailEnd type="none" w="med" len="med"/>
          </a:ln>
        </p:spPr>
      </p:cxnSp>
      <p:sp>
        <p:nvSpPr>
          <p:cNvPr id="127" name="Google Shape;127;p15"/>
          <p:cNvSpPr/>
          <p:nvPr/>
        </p:nvSpPr>
        <p:spPr>
          <a:xfrm rot="10800000">
            <a:off x="11486633" y="1523567"/>
            <a:ext cx="2776400" cy="27764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5"/>
          <p:cNvSpPr txBox="1">
            <a:spLocks noGrp="1"/>
          </p:cNvSpPr>
          <p:nvPr>
            <p:ph type="ctrTitle" idx="2"/>
          </p:nvPr>
        </p:nvSpPr>
        <p:spPr>
          <a:xfrm>
            <a:off x="1468917" y="4276767"/>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29" name="Google Shape;129;p15"/>
          <p:cNvSpPr txBox="1">
            <a:spLocks noGrp="1"/>
          </p:cNvSpPr>
          <p:nvPr>
            <p:ph type="subTitle" idx="1"/>
          </p:nvPr>
        </p:nvSpPr>
        <p:spPr>
          <a:xfrm>
            <a:off x="1468800" y="4807729"/>
            <a:ext cx="27764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5"/>
          <p:cNvSpPr txBox="1">
            <a:spLocks noGrp="1"/>
          </p:cNvSpPr>
          <p:nvPr>
            <p:ph type="ctrTitle" idx="3"/>
          </p:nvPr>
        </p:nvSpPr>
        <p:spPr>
          <a:xfrm>
            <a:off x="4707851" y="4276767"/>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1" name="Google Shape;131;p15"/>
          <p:cNvSpPr txBox="1">
            <a:spLocks noGrp="1"/>
          </p:cNvSpPr>
          <p:nvPr>
            <p:ph type="subTitle" idx="4"/>
          </p:nvPr>
        </p:nvSpPr>
        <p:spPr>
          <a:xfrm>
            <a:off x="4707733" y="4807729"/>
            <a:ext cx="27764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5"/>
          <p:cNvSpPr txBox="1">
            <a:spLocks noGrp="1"/>
          </p:cNvSpPr>
          <p:nvPr>
            <p:ph type="ctrTitle" idx="5"/>
          </p:nvPr>
        </p:nvSpPr>
        <p:spPr>
          <a:xfrm>
            <a:off x="7946784" y="4276767"/>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3" name="Google Shape;133;p15"/>
          <p:cNvSpPr txBox="1">
            <a:spLocks noGrp="1"/>
          </p:cNvSpPr>
          <p:nvPr>
            <p:ph type="subTitle" idx="6"/>
          </p:nvPr>
        </p:nvSpPr>
        <p:spPr>
          <a:xfrm>
            <a:off x="7946667" y="4807729"/>
            <a:ext cx="2776400" cy="11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69319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ONE_COLUMN_TEXT_1_1">
    <p:bg>
      <p:bgPr>
        <a:solidFill>
          <a:schemeClr val="accent1"/>
        </a:solidFill>
        <a:effectLst/>
      </p:bgPr>
    </p:bg>
    <p:spTree>
      <p:nvGrpSpPr>
        <p:cNvPr id="1" name="Shape 134"/>
        <p:cNvGrpSpPr/>
        <p:nvPr/>
      </p:nvGrpSpPr>
      <p:grpSpPr>
        <a:xfrm>
          <a:off x="0" y="0"/>
          <a:ext cx="0" cy="0"/>
          <a:chOff x="0" y="0"/>
          <a:chExt cx="0" cy="0"/>
        </a:xfrm>
      </p:grpSpPr>
      <p:sp>
        <p:nvSpPr>
          <p:cNvPr id="135" name="Google Shape;135;p16"/>
          <p:cNvSpPr/>
          <p:nvPr/>
        </p:nvSpPr>
        <p:spPr>
          <a:xfrm>
            <a:off x="2798200" y="131200"/>
            <a:ext cx="6595600" cy="65956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6"/>
          <p:cNvSpPr/>
          <p:nvPr/>
        </p:nvSpPr>
        <p:spPr>
          <a:xfrm>
            <a:off x="413203" y="5619737"/>
            <a:ext cx="2151600" cy="21516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6"/>
          <p:cNvSpPr/>
          <p:nvPr/>
        </p:nvSpPr>
        <p:spPr>
          <a:xfrm>
            <a:off x="10828900" y="0"/>
            <a:ext cx="3454800" cy="3454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6"/>
          <p:cNvSpPr/>
          <p:nvPr/>
        </p:nvSpPr>
        <p:spPr>
          <a:xfrm>
            <a:off x="10674233" y="-361433"/>
            <a:ext cx="3454800" cy="3454800"/>
          </a:xfrm>
          <a:prstGeom prst="ellipse">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6"/>
          <p:cNvSpPr/>
          <p:nvPr/>
        </p:nvSpPr>
        <p:spPr>
          <a:xfrm rot="13500000">
            <a:off x="3121167" y="-2767680"/>
            <a:ext cx="137461" cy="5826560"/>
          </a:xfrm>
          <a:prstGeom prst="round2SameRect">
            <a:avLst>
              <a:gd name="adj1" fmla="val 50000"/>
              <a:gd name="adj2" fmla="val 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40" name="Google Shape;140;p16"/>
          <p:cNvCxnSpPr/>
          <p:nvPr/>
        </p:nvCxnSpPr>
        <p:spPr>
          <a:xfrm rot="10800000" flipH="1">
            <a:off x="1760033" y="-654000"/>
            <a:ext cx="2698400" cy="2612800"/>
          </a:xfrm>
          <a:prstGeom prst="straightConnector1">
            <a:avLst/>
          </a:prstGeom>
          <a:noFill/>
          <a:ln w="19050" cap="flat" cmpd="sng">
            <a:solidFill>
              <a:schemeClr val="accent3"/>
            </a:solidFill>
            <a:prstDash val="solid"/>
            <a:round/>
            <a:headEnd type="none" w="med" len="med"/>
            <a:tailEnd type="none" w="med" len="med"/>
          </a:ln>
        </p:spPr>
      </p:cxnSp>
      <p:sp>
        <p:nvSpPr>
          <p:cNvPr id="141" name="Google Shape;141;p16"/>
          <p:cNvSpPr txBox="1">
            <a:spLocks noGrp="1"/>
          </p:cNvSpPr>
          <p:nvPr>
            <p:ph type="ctrTitle"/>
          </p:nvPr>
        </p:nvSpPr>
        <p:spPr>
          <a:xfrm>
            <a:off x="4167607" y="4101433"/>
            <a:ext cx="3856800" cy="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2" name="Google Shape;142;p16"/>
          <p:cNvSpPr txBox="1">
            <a:spLocks noGrp="1"/>
          </p:cNvSpPr>
          <p:nvPr>
            <p:ph type="subTitle" idx="1"/>
          </p:nvPr>
        </p:nvSpPr>
        <p:spPr>
          <a:xfrm>
            <a:off x="3523600" y="2552167"/>
            <a:ext cx="5144800" cy="16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3460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ix Columns ">
  <p:cSld name="ONE_COLUMN_TEXT_1_5">
    <p:bg>
      <p:bgPr>
        <a:solidFill>
          <a:schemeClr val="lt1"/>
        </a:solidFill>
        <a:effectLst/>
      </p:bgPr>
    </p:bg>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913400" y="581867"/>
            <a:ext cx="6859200" cy="7080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34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6" name="Google Shape;206;p23"/>
          <p:cNvSpPr/>
          <p:nvPr/>
        </p:nvSpPr>
        <p:spPr>
          <a:xfrm rot="13500000">
            <a:off x="12271203" y="-896447"/>
            <a:ext cx="137461" cy="2618557"/>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207" name="Google Shape;207;p23"/>
          <p:cNvCxnSpPr/>
          <p:nvPr/>
        </p:nvCxnSpPr>
        <p:spPr>
          <a:xfrm flipH="1">
            <a:off x="10485599" y="-766233"/>
            <a:ext cx="2698400" cy="2612800"/>
          </a:xfrm>
          <a:prstGeom prst="straightConnector1">
            <a:avLst/>
          </a:prstGeom>
          <a:noFill/>
          <a:ln w="19050" cap="flat" cmpd="sng">
            <a:solidFill>
              <a:schemeClr val="accent4"/>
            </a:solidFill>
            <a:prstDash val="solid"/>
            <a:round/>
            <a:headEnd type="none" w="med" len="med"/>
            <a:tailEnd type="none" w="med" len="med"/>
          </a:ln>
        </p:spPr>
      </p:cxnSp>
      <p:sp>
        <p:nvSpPr>
          <p:cNvPr id="208" name="Google Shape;208;p23"/>
          <p:cNvSpPr/>
          <p:nvPr/>
        </p:nvSpPr>
        <p:spPr>
          <a:xfrm rot="10800000">
            <a:off x="11486633" y="1523567"/>
            <a:ext cx="2776400" cy="27764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9" name="Google Shape;209;p23"/>
          <p:cNvSpPr txBox="1">
            <a:spLocks noGrp="1"/>
          </p:cNvSpPr>
          <p:nvPr>
            <p:ph type="ctrTitle" idx="2"/>
          </p:nvPr>
        </p:nvSpPr>
        <p:spPr>
          <a:xfrm>
            <a:off x="1468917" y="48152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0" name="Google Shape;210;p23"/>
          <p:cNvSpPr txBox="1">
            <a:spLocks noGrp="1"/>
          </p:cNvSpPr>
          <p:nvPr>
            <p:ph type="subTitle" idx="1"/>
          </p:nvPr>
        </p:nvSpPr>
        <p:spPr>
          <a:xfrm>
            <a:off x="1468800" y="52445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3"/>
          <p:cNvSpPr txBox="1">
            <a:spLocks noGrp="1"/>
          </p:cNvSpPr>
          <p:nvPr>
            <p:ph type="ctrTitle" idx="3"/>
          </p:nvPr>
        </p:nvSpPr>
        <p:spPr>
          <a:xfrm>
            <a:off x="4707851" y="48152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2" name="Google Shape;212;p23"/>
          <p:cNvSpPr txBox="1">
            <a:spLocks noGrp="1"/>
          </p:cNvSpPr>
          <p:nvPr>
            <p:ph type="subTitle" idx="4"/>
          </p:nvPr>
        </p:nvSpPr>
        <p:spPr>
          <a:xfrm>
            <a:off x="4707733" y="52445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3"/>
          <p:cNvSpPr txBox="1">
            <a:spLocks noGrp="1"/>
          </p:cNvSpPr>
          <p:nvPr>
            <p:ph type="ctrTitle" idx="5"/>
          </p:nvPr>
        </p:nvSpPr>
        <p:spPr>
          <a:xfrm>
            <a:off x="7946784" y="48152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4" name="Google Shape;214;p23"/>
          <p:cNvSpPr txBox="1">
            <a:spLocks noGrp="1"/>
          </p:cNvSpPr>
          <p:nvPr>
            <p:ph type="subTitle" idx="6"/>
          </p:nvPr>
        </p:nvSpPr>
        <p:spPr>
          <a:xfrm>
            <a:off x="7946667" y="52445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3"/>
          <p:cNvSpPr txBox="1">
            <a:spLocks noGrp="1"/>
          </p:cNvSpPr>
          <p:nvPr>
            <p:ph type="ctrTitle" idx="7"/>
          </p:nvPr>
        </p:nvSpPr>
        <p:spPr>
          <a:xfrm>
            <a:off x="1468917" y="25343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6" name="Google Shape;216;p23"/>
          <p:cNvSpPr txBox="1">
            <a:spLocks noGrp="1"/>
          </p:cNvSpPr>
          <p:nvPr>
            <p:ph type="subTitle" idx="8"/>
          </p:nvPr>
        </p:nvSpPr>
        <p:spPr>
          <a:xfrm>
            <a:off x="1468800" y="29636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3"/>
          <p:cNvSpPr txBox="1">
            <a:spLocks noGrp="1"/>
          </p:cNvSpPr>
          <p:nvPr>
            <p:ph type="ctrTitle" idx="9"/>
          </p:nvPr>
        </p:nvSpPr>
        <p:spPr>
          <a:xfrm>
            <a:off x="4707851" y="25343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18" name="Google Shape;218;p23"/>
          <p:cNvSpPr txBox="1">
            <a:spLocks noGrp="1"/>
          </p:cNvSpPr>
          <p:nvPr>
            <p:ph type="subTitle" idx="13"/>
          </p:nvPr>
        </p:nvSpPr>
        <p:spPr>
          <a:xfrm>
            <a:off x="4707733" y="29636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3"/>
          <p:cNvSpPr txBox="1">
            <a:spLocks noGrp="1"/>
          </p:cNvSpPr>
          <p:nvPr>
            <p:ph type="ctrTitle" idx="14"/>
          </p:nvPr>
        </p:nvSpPr>
        <p:spPr>
          <a:xfrm>
            <a:off x="7946784" y="2534333"/>
            <a:ext cx="27764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0" name="Google Shape;220;p23"/>
          <p:cNvSpPr txBox="1">
            <a:spLocks noGrp="1"/>
          </p:cNvSpPr>
          <p:nvPr>
            <p:ph type="subTitle" idx="15"/>
          </p:nvPr>
        </p:nvSpPr>
        <p:spPr>
          <a:xfrm>
            <a:off x="7946667" y="2963699"/>
            <a:ext cx="2776400" cy="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3"/>
          <p:cNvSpPr/>
          <p:nvPr/>
        </p:nvSpPr>
        <p:spPr>
          <a:xfrm rot="10800000">
            <a:off x="-1574033" y="3047567"/>
            <a:ext cx="2776400" cy="2776400"/>
          </a:xfrm>
          <a:prstGeom prst="ellipse">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92996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29.02.2024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29.02.2024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29.02.2024</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29.02.2024</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29.02.2024</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29.02.2024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29.02.2024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29.02.2024</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jfsWI8XgQy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0" name="Rectangle 9">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olo 1"/>
          <p:cNvSpPr>
            <a:spLocks noGrp="1"/>
          </p:cNvSpPr>
          <p:nvPr>
            <p:ph type="ctrTitle"/>
          </p:nvPr>
        </p:nvSpPr>
        <p:spPr>
          <a:xfrm>
            <a:off x="1126348" y="1124262"/>
            <a:ext cx="8017652" cy="2690413"/>
          </a:xfrm>
        </p:spPr>
        <p:txBody>
          <a:bodyPr anchor="t">
            <a:normAutofit/>
          </a:bodyPr>
          <a:lstStyle/>
          <a:p>
            <a:pPr algn="l"/>
            <a:r>
              <a:rPr lang="en-GB" sz="5000">
                <a:solidFill>
                  <a:srgbClr val="FFFFFF"/>
                </a:solidFill>
              </a:rPr>
              <a:t>The environmental principles</a:t>
            </a:r>
            <a:br>
              <a:rPr lang="en-GB" sz="5000">
                <a:solidFill>
                  <a:srgbClr val="FFFFFF"/>
                </a:solidFill>
              </a:rPr>
            </a:br>
            <a:r>
              <a:rPr lang="en-GB" sz="5000">
                <a:solidFill>
                  <a:srgbClr val="FFFFFF"/>
                </a:solidFill>
              </a:rPr>
              <a:t>The sustainable development principle</a:t>
            </a:r>
          </a:p>
        </p:txBody>
      </p:sp>
      <p:sp>
        <p:nvSpPr>
          <p:cNvPr id="3" name="Sottotitolo 2"/>
          <p:cNvSpPr>
            <a:spLocks noGrp="1"/>
          </p:cNvSpPr>
          <p:nvPr>
            <p:ph type="subTitle" idx="1"/>
          </p:nvPr>
        </p:nvSpPr>
        <p:spPr>
          <a:xfrm>
            <a:off x="1126348" y="5099566"/>
            <a:ext cx="6481746" cy="1199733"/>
          </a:xfrm>
        </p:spPr>
        <p:txBody>
          <a:bodyPr vert="horz" lIns="91440" tIns="45720" rIns="91440" bIns="45720" rtlCol="0" anchor="ctr">
            <a:normAutofit/>
          </a:bodyPr>
          <a:lstStyle/>
          <a:p>
            <a:pPr algn="l"/>
            <a:r>
              <a:rPr lang="de-DE" sz="2000">
                <a:ea typeface="Calibri"/>
                <a:cs typeface="Calibri"/>
              </a:rPr>
              <a:t>Prof.ssa Sveva Del Gatto</a:t>
            </a:r>
          </a:p>
          <a:p>
            <a:pPr algn="l"/>
            <a:endParaRPr lang="de-DE" sz="2000">
              <a:ea typeface="Calibri"/>
              <a:cs typeface="Calibri"/>
            </a:endParaRPr>
          </a:p>
        </p:txBody>
      </p:sp>
      <p:pic>
        <p:nvPicPr>
          <p:cNvPr id="4" name="Immagine 3" descr="Immagine che contiene testo, Carattere, logo, moneta&#10;&#10;Descrizione generata automaticamente">
            <a:extLst>
              <a:ext uri="{FF2B5EF4-FFF2-40B4-BE49-F238E27FC236}">
                <a16:creationId xmlns:a16="http://schemas.microsoft.com/office/drawing/2014/main" id="{616FF6CA-54E4-B7DE-4F23-9928E75BDE68}"/>
              </a:ext>
            </a:extLst>
          </p:cNvPr>
          <p:cNvPicPr>
            <a:picLocks noChangeAspect="1"/>
          </p:cNvPicPr>
          <p:nvPr/>
        </p:nvPicPr>
        <p:blipFill>
          <a:blip r:embed="rId2"/>
          <a:stretch>
            <a:fillRect/>
          </a:stretch>
        </p:blipFill>
        <p:spPr>
          <a:xfrm>
            <a:off x="8472528" y="5061057"/>
            <a:ext cx="2685969" cy="1199733"/>
          </a:xfrm>
          <a:prstGeom prst="rect">
            <a:avLst/>
          </a:prstGeom>
        </p:spPr>
      </p:pic>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5CB1CD-003D-8094-AA4F-9BE11C6D0D4E}"/>
              </a:ext>
            </a:extLst>
          </p:cNvPr>
          <p:cNvSpPr>
            <a:spLocks noGrp="1"/>
          </p:cNvSpPr>
          <p:nvPr>
            <p:ph type="title"/>
          </p:nvPr>
        </p:nvSpPr>
        <p:spPr>
          <a:xfrm>
            <a:off x="838200" y="365125"/>
            <a:ext cx="10515600" cy="1325563"/>
          </a:xfrm>
        </p:spPr>
        <p:txBody>
          <a:bodyPr>
            <a:normAutofit/>
          </a:bodyPr>
          <a:lstStyle/>
          <a:p>
            <a:r>
              <a:rPr lang="it-IT" sz="3000"/>
              <a:t>A link among </a:t>
            </a:r>
            <a:r>
              <a:rPr lang="en-US" sz="3000"/>
              <a:t>the protection and enhancement of natural resources to the economic, social and institutional dimensions</a:t>
            </a:r>
            <a:endParaRPr lang="it-IT" sz="30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F7B7DF9-509F-49F9-AD06-D223AA27FC6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dirty="0"/>
              <a:t>  In this sense, "sustainability of development" is </a:t>
            </a:r>
            <a:r>
              <a:rPr lang="en-US" b="1" dirty="0"/>
              <a:t>incompatible </a:t>
            </a:r>
            <a:endParaRPr lang="it-IT" b="1" dirty="0"/>
          </a:p>
          <a:p>
            <a:r>
              <a:rPr lang="en-US" b="1" dirty="0"/>
              <a:t>first and foremost with the degradation of heritage and natural resources</a:t>
            </a:r>
            <a:r>
              <a:rPr lang="en-US" dirty="0"/>
              <a:t> (which are in fact exhaustible) </a:t>
            </a:r>
            <a:endParaRPr lang="it-IT" b="1"/>
          </a:p>
          <a:p>
            <a:r>
              <a:rPr lang="en-US" dirty="0"/>
              <a:t>but also with </a:t>
            </a:r>
            <a:r>
              <a:rPr lang="en-US" b="1" dirty="0"/>
              <a:t>the violation of human dignity and freedom, poverty and economic decline, and the failure to recognize rights and equal opportunities. </a:t>
            </a:r>
            <a:endParaRPr lang="it-IT" b="1">
              <a:ea typeface="Calibri"/>
              <a:cs typeface="Calibri"/>
            </a:endParaRPr>
          </a:p>
        </p:txBody>
      </p:sp>
    </p:spTree>
    <p:extLst>
      <p:ext uri="{BB962C8B-B14F-4D97-AF65-F5344CB8AC3E}">
        <p14:creationId xmlns:p14="http://schemas.microsoft.com/office/powerpoint/2010/main" val="381320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08526B-4683-1A59-3681-2D3F6A84B262}"/>
              </a:ext>
            </a:extLst>
          </p:cNvPr>
          <p:cNvSpPr>
            <a:spLocks noGrp="1"/>
          </p:cNvSpPr>
          <p:nvPr>
            <p:ph type="title"/>
          </p:nvPr>
        </p:nvSpPr>
        <p:spPr>
          <a:xfrm>
            <a:off x="4654296" y="329184"/>
            <a:ext cx="6894576" cy="1783080"/>
          </a:xfrm>
        </p:spPr>
        <p:txBody>
          <a:bodyPr anchor="b">
            <a:normAutofit/>
          </a:bodyPr>
          <a:lstStyle/>
          <a:p>
            <a:r>
              <a:rPr lang="en-US" sz="5000">
                <a:latin typeface="Calibri" panose="020F0502020204030204"/>
                <a:ea typeface="+mn-ea"/>
                <a:cs typeface="Calibri"/>
              </a:rPr>
              <a:t>Three basic components of sustainability</a:t>
            </a:r>
            <a:endParaRPr lang="it-IT" sz="5000"/>
          </a:p>
        </p:txBody>
      </p:sp>
      <p:pic>
        <p:nvPicPr>
          <p:cNvPr id="5" name="Picture 4" descr="Different science and technology icons on a green background">
            <a:extLst>
              <a:ext uri="{FF2B5EF4-FFF2-40B4-BE49-F238E27FC236}">
                <a16:creationId xmlns:a16="http://schemas.microsoft.com/office/drawing/2014/main" id="{AA42523D-4281-E8B5-E295-B7592780048B}"/>
              </a:ext>
            </a:extLst>
          </p:cNvPr>
          <p:cNvPicPr>
            <a:picLocks noChangeAspect="1"/>
          </p:cNvPicPr>
          <p:nvPr/>
        </p:nvPicPr>
        <p:blipFill rotWithShape="1">
          <a:blip r:embed="rId2"/>
          <a:srcRect l="20101" r="35581"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Segnaposto contenuto 2">
            <a:extLst>
              <a:ext uri="{FF2B5EF4-FFF2-40B4-BE49-F238E27FC236}">
                <a16:creationId xmlns:a16="http://schemas.microsoft.com/office/drawing/2014/main" id="{4FEE5D98-372A-BBBA-3F67-D41416035B1E}"/>
              </a:ext>
            </a:extLst>
          </p:cNvPr>
          <p:cNvSpPr>
            <a:spLocks noGrp="1"/>
          </p:cNvSpPr>
          <p:nvPr>
            <p:ph idx="1"/>
          </p:nvPr>
        </p:nvSpPr>
        <p:spPr>
          <a:xfrm>
            <a:off x="4654296" y="2030889"/>
            <a:ext cx="6894576" cy="4332127"/>
          </a:xfrm>
        </p:spPr>
        <p:txBody>
          <a:bodyPr vert="horz" lIns="91440" tIns="45720" rIns="91440" bIns="45720" rtlCol="0" anchor="t">
            <a:noAutofit/>
          </a:bodyPr>
          <a:lstStyle/>
          <a:p>
            <a:pPr marL="0" indent="0">
              <a:buNone/>
            </a:pPr>
            <a:r>
              <a:rPr lang="en-US" sz="2400" dirty="0">
                <a:cs typeface="Calibri"/>
              </a:rPr>
              <a:t>Sustainability thus revolves around </a:t>
            </a:r>
            <a:r>
              <a:rPr lang="en-US" sz="2400" b="1" dirty="0">
                <a:cs typeface="Calibri"/>
              </a:rPr>
              <a:t>three basic components</a:t>
            </a:r>
            <a:r>
              <a:rPr lang="en-US" sz="2400" dirty="0">
                <a:cs typeface="Calibri"/>
              </a:rPr>
              <a:t>:</a:t>
            </a:r>
          </a:p>
          <a:p>
            <a:r>
              <a:rPr lang="en-US" sz="2400" b="1" dirty="0">
                <a:cs typeface="Calibri"/>
              </a:rPr>
              <a:t>Economic sustainability</a:t>
            </a:r>
            <a:r>
              <a:rPr lang="en-US" sz="2400" dirty="0">
                <a:cs typeface="Calibri"/>
              </a:rPr>
              <a:t>: understood as the ability to generate income and employment to sustain the population.</a:t>
            </a:r>
          </a:p>
          <a:p>
            <a:r>
              <a:rPr lang="en-US" sz="2400" b="1" dirty="0">
                <a:cs typeface="Calibri"/>
              </a:rPr>
              <a:t>Social sustainability</a:t>
            </a:r>
            <a:r>
              <a:rPr lang="en-US" sz="2400" dirty="0">
                <a:cs typeface="Calibri"/>
              </a:rPr>
              <a:t>: understood as the ability to ensure conditions of human well-being (security, health, education, democracy, participation, justice) equitably distributed by class and gender.</a:t>
            </a:r>
          </a:p>
          <a:p>
            <a:r>
              <a:rPr lang="en-US" sz="2400" b="1" dirty="0">
                <a:cs typeface="Calibri"/>
              </a:rPr>
              <a:t>Environmental sustainability</a:t>
            </a:r>
            <a:r>
              <a:rPr lang="en-US" sz="2400" dirty="0">
                <a:cs typeface="Calibri"/>
              </a:rPr>
              <a:t>: understood as the ability to maintain quality and reproducibility of natural resources.</a:t>
            </a:r>
            <a:endParaRPr lang="it-IT" sz="2400" dirty="0">
              <a:cs typeface="Calibri"/>
            </a:endParaRPr>
          </a:p>
        </p:txBody>
      </p:sp>
    </p:spTree>
    <p:extLst>
      <p:ext uri="{BB962C8B-B14F-4D97-AF65-F5344CB8AC3E}">
        <p14:creationId xmlns:p14="http://schemas.microsoft.com/office/powerpoint/2010/main" val="197251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47FC7D8-7B92-4F21-8247-F9884DC88071}"/>
              </a:ext>
            </a:extLst>
          </p:cNvPr>
          <p:cNvSpPr>
            <a:spLocks noGrp="1"/>
          </p:cNvSpPr>
          <p:nvPr>
            <p:ph type="title"/>
          </p:nvPr>
        </p:nvSpPr>
        <p:spPr>
          <a:xfrm>
            <a:off x="6739128" y="638089"/>
            <a:ext cx="4818888" cy="1476801"/>
          </a:xfrm>
        </p:spPr>
        <p:txBody>
          <a:bodyPr vert="horz" lIns="91440" tIns="45720" rIns="91440" bIns="45720" rtlCol="0" anchor="b">
            <a:normAutofit fontScale="90000"/>
          </a:bodyPr>
          <a:lstStyle/>
          <a:p>
            <a:r>
              <a:rPr lang="en-US" sz="5400" dirty="0">
                <a:ea typeface="Calibri Light"/>
                <a:cs typeface="Calibri Light"/>
              </a:rPr>
              <a:t>Sustainable development</a:t>
            </a:r>
            <a:endParaRPr lang="en-US" sz="5400" kern="1200" dirty="0">
              <a:solidFill>
                <a:schemeClr val="tx1"/>
              </a:solidFill>
              <a:latin typeface="+mj-lt"/>
              <a:ea typeface="+mj-ea"/>
              <a:cs typeface="+mj-cs"/>
            </a:endParaRPr>
          </a:p>
        </p:txBody>
      </p:sp>
      <p:pic>
        <p:nvPicPr>
          <p:cNvPr id="4" name="Segnaposto contenuto 3">
            <a:extLst>
              <a:ext uri="{FF2B5EF4-FFF2-40B4-BE49-F238E27FC236}">
                <a16:creationId xmlns:a16="http://schemas.microsoft.com/office/drawing/2014/main" id="{3B3EC815-01C5-47B7-92E1-A751CD145FEE}"/>
              </a:ext>
            </a:extLst>
          </p:cNvPr>
          <p:cNvPicPr>
            <a:picLocks noGrp="1" noChangeAspect="1"/>
          </p:cNvPicPr>
          <p:nvPr>
            <p:ph sz="half" idx="1"/>
          </p:nvPr>
        </p:nvPicPr>
        <p:blipFill>
          <a:blip r:embed="rId2"/>
          <a:stretch>
            <a:fillRect/>
          </a:stretch>
        </p:blipFill>
        <p:spPr>
          <a:xfrm>
            <a:off x="630936" y="822343"/>
            <a:ext cx="5458968" cy="5213314"/>
          </a:xfrm>
          <a:prstGeom prst="rect">
            <a:avLst/>
          </a:prstGeom>
        </p:spPr>
      </p:pic>
      <p:sp>
        <p:nvSpPr>
          <p:cNvPr id="6" name="Segnaposto contenuto 5">
            <a:extLst>
              <a:ext uri="{FF2B5EF4-FFF2-40B4-BE49-F238E27FC236}">
                <a16:creationId xmlns:a16="http://schemas.microsoft.com/office/drawing/2014/main" id="{8EFBABB6-63B4-48A0-A2F0-FF7C520ECCFD}"/>
              </a:ext>
            </a:extLst>
          </p:cNvPr>
          <p:cNvSpPr>
            <a:spLocks noGrp="1"/>
          </p:cNvSpPr>
          <p:nvPr>
            <p:ph sz="half" idx="2"/>
          </p:nvPr>
        </p:nvSpPr>
        <p:spPr>
          <a:xfrm>
            <a:off x="6739128" y="2664886"/>
            <a:ext cx="4818888" cy="3550789"/>
          </a:xfrm>
        </p:spPr>
        <p:txBody>
          <a:bodyPr vert="horz" lIns="91440" tIns="45720" rIns="91440" bIns="45720" rtlCol="0" anchor="t">
            <a:normAutofit/>
          </a:bodyPr>
          <a:lstStyle/>
          <a:p>
            <a:pPr marL="0"/>
            <a:r>
              <a:rPr lang="en-US" sz="2200"/>
              <a:t>The area resulting from the intersection of the three components ideally coincides with sustainable development.</a:t>
            </a:r>
          </a:p>
        </p:txBody>
      </p:sp>
    </p:spTree>
    <p:extLst>
      <p:ext uri="{BB962C8B-B14F-4D97-AF65-F5344CB8AC3E}">
        <p14:creationId xmlns:p14="http://schemas.microsoft.com/office/powerpoint/2010/main" val="190289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7382F-00B8-6844-22ED-15479FA645A3}"/>
              </a:ext>
            </a:extLst>
          </p:cNvPr>
          <p:cNvSpPr>
            <a:spLocks noGrp="1"/>
          </p:cNvSpPr>
          <p:nvPr>
            <p:ph type="title"/>
          </p:nvPr>
        </p:nvSpPr>
        <p:spPr>
          <a:xfrm>
            <a:off x="5868557" y="1138036"/>
            <a:ext cx="5444382" cy="1402470"/>
          </a:xfrm>
        </p:spPr>
        <p:txBody>
          <a:bodyPr anchor="t">
            <a:normAutofit/>
          </a:bodyPr>
          <a:lstStyle/>
          <a:p>
            <a:r>
              <a:rPr lang="en-US" sz="3000" dirty="0">
                <a:latin typeface="Calibri" panose="020F0502020204030204"/>
                <a:ea typeface="+mn-ea"/>
                <a:cs typeface="+mn-cs"/>
              </a:rPr>
              <a:t>The origin of the principle of sustainable development</a:t>
            </a:r>
            <a:br>
              <a:rPr lang="en-US" sz="3000" dirty="0">
                <a:latin typeface="Calibri" panose="020F0502020204030204"/>
                <a:ea typeface="+mn-ea"/>
                <a:cs typeface="+mn-cs"/>
              </a:rPr>
            </a:br>
            <a:r>
              <a:rPr lang="en-US" sz="3000" dirty="0">
                <a:latin typeface="Calibri" panose="020F0502020204030204"/>
                <a:ea typeface="+mn-ea"/>
                <a:cs typeface="+mn-cs"/>
              </a:rPr>
              <a:t>The oil crisis</a:t>
            </a:r>
            <a:endParaRPr lang="it-IT" sz="3000" dirty="0"/>
          </a:p>
        </p:txBody>
      </p:sp>
      <p:pic>
        <p:nvPicPr>
          <p:cNvPr id="5" name="Picture 4" descr="Offshore production platform">
            <a:extLst>
              <a:ext uri="{FF2B5EF4-FFF2-40B4-BE49-F238E27FC236}">
                <a16:creationId xmlns:a16="http://schemas.microsoft.com/office/drawing/2014/main" id="{22665BA4-6F75-2F80-76E4-70CBCD1700A1}"/>
              </a:ext>
            </a:extLst>
          </p:cNvPr>
          <p:cNvPicPr>
            <a:picLocks noChangeAspect="1"/>
          </p:cNvPicPr>
          <p:nvPr/>
        </p:nvPicPr>
        <p:blipFill rotWithShape="1">
          <a:blip r:embed="rId2"/>
          <a:srcRect l="19861" r="26996" b="2"/>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9677482-98E0-9706-CE04-CF13BB372881}"/>
              </a:ext>
            </a:extLst>
          </p:cNvPr>
          <p:cNvSpPr>
            <a:spLocks noGrp="1"/>
          </p:cNvSpPr>
          <p:nvPr>
            <p:ph idx="1"/>
          </p:nvPr>
        </p:nvSpPr>
        <p:spPr>
          <a:xfrm>
            <a:off x="5868557" y="2551176"/>
            <a:ext cx="5444382" cy="3591207"/>
          </a:xfrm>
        </p:spPr>
        <p:txBody>
          <a:bodyPr vert="horz" lIns="91440" tIns="45720" rIns="91440" bIns="45720" rtlCol="0" anchor="t">
            <a:normAutofit/>
          </a:bodyPr>
          <a:lstStyle/>
          <a:p>
            <a:pPr marL="0" indent="0">
              <a:buNone/>
            </a:pPr>
            <a:r>
              <a:rPr lang="en-US" dirty="0"/>
              <a:t>In 1973, </a:t>
            </a:r>
            <a:r>
              <a:rPr lang="en-US" b="1" dirty="0"/>
              <a:t>the oil crisis shocked the world economy</a:t>
            </a:r>
            <a:r>
              <a:rPr lang="en-US" dirty="0"/>
              <a:t>, as a result of the war between Israel and Arab countries, the latter decided to decrease oil exports to the West and </a:t>
            </a:r>
            <a:r>
              <a:rPr lang="en-US" b="1" dirty="0"/>
              <a:t>increase the price of oil in order to pressure the United States and Europe in favor of the Palestinian cause. </a:t>
            </a:r>
            <a:r>
              <a:rPr lang="en-US" dirty="0"/>
              <a:t> </a:t>
            </a:r>
            <a:endParaRPr lang="it-IT" dirty="0">
              <a:ea typeface="Calibri" panose="020F0502020204030204"/>
              <a:cs typeface="Calibri" panose="020F0502020204030204"/>
            </a:endParaRPr>
          </a:p>
        </p:txBody>
      </p:sp>
    </p:spTree>
    <p:extLst>
      <p:ext uri="{BB962C8B-B14F-4D97-AF65-F5344CB8AC3E}">
        <p14:creationId xmlns:p14="http://schemas.microsoft.com/office/powerpoint/2010/main" val="98432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57382F-00B8-6844-22ED-15479FA645A3}"/>
              </a:ext>
            </a:extLst>
          </p:cNvPr>
          <p:cNvSpPr>
            <a:spLocks noGrp="1"/>
          </p:cNvSpPr>
          <p:nvPr>
            <p:ph type="title"/>
          </p:nvPr>
        </p:nvSpPr>
        <p:spPr>
          <a:xfrm>
            <a:off x="572493" y="238539"/>
            <a:ext cx="11047013" cy="1434415"/>
          </a:xfrm>
        </p:spPr>
        <p:txBody>
          <a:bodyPr anchor="b">
            <a:normAutofit/>
          </a:bodyPr>
          <a:lstStyle/>
          <a:p>
            <a:r>
              <a:rPr lang="en-US" sz="3800" dirty="0">
                <a:latin typeface="Calibri" panose="020F0502020204030204"/>
                <a:ea typeface="+mn-ea"/>
                <a:cs typeface="+mn-cs"/>
              </a:rPr>
              <a:t>The origin of the principle of sustainable development</a:t>
            </a:r>
            <a:br>
              <a:rPr lang="en-US" sz="3800" dirty="0">
                <a:latin typeface="Calibri" panose="020F0502020204030204"/>
                <a:ea typeface="+mn-ea"/>
                <a:cs typeface="+mn-cs"/>
              </a:rPr>
            </a:br>
            <a:r>
              <a:rPr lang="en-US" sz="3800" dirty="0">
                <a:latin typeface="Calibri" panose="020F0502020204030204"/>
                <a:ea typeface="+mn-ea"/>
                <a:cs typeface="+mn-cs"/>
              </a:rPr>
              <a:t>The oil crisis</a:t>
            </a:r>
            <a:endParaRPr lang="it-IT" sz="3800" dirty="0"/>
          </a:p>
        </p:txBody>
      </p:sp>
      <p:sp>
        <p:nvSpPr>
          <p:cNvPr id="1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ffshore production platform">
            <a:extLst>
              <a:ext uri="{FF2B5EF4-FFF2-40B4-BE49-F238E27FC236}">
                <a16:creationId xmlns:a16="http://schemas.microsoft.com/office/drawing/2014/main" id="{22665BA4-6F75-2F80-76E4-70CBCD1700A1}"/>
              </a:ext>
            </a:extLst>
          </p:cNvPr>
          <p:cNvPicPr>
            <a:picLocks noChangeAspect="1"/>
          </p:cNvPicPr>
          <p:nvPr/>
        </p:nvPicPr>
        <p:blipFill rotWithShape="1">
          <a:blip r:embed="rId2"/>
          <a:srcRect l="13137" r="20176"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Segnaposto contenuto 2">
            <a:extLst>
              <a:ext uri="{FF2B5EF4-FFF2-40B4-BE49-F238E27FC236}">
                <a16:creationId xmlns:a16="http://schemas.microsoft.com/office/drawing/2014/main" id="{D9677482-98E0-9706-CE04-CF13BB372881}"/>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lgn="just">
              <a:buNone/>
            </a:pPr>
            <a:r>
              <a:rPr lang="en-US" dirty="0">
                <a:ea typeface="Calibri" panose="020F0502020204030204"/>
                <a:cs typeface="Calibri" panose="020F0502020204030204"/>
              </a:rPr>
              <a:t> Several countries in the world faced a serious financial crisis; in fact as a consequence of the increase in the cost of oil, energy costs and thus inflation increased. The consequence of the '73 energy crisis was the implementation of austerity policies by various countries around the world, which took drastic measures to limit energy consumption.</a:t>
            </a:r>
            <a:endParaRPr lang="it-IT" dirty="0">
              <a:ea typeface="Calibri" panose="020F0502020204030204"/>
              <a:cs typeface="Calibri" panose="020F0502020204030204"/>
            </a:endParaRPr>
          </a:p>
        </p:txBody>
      </p:sp>
    </p:spTree>
    <p:extLst>
      <p:ext uri="{BB962C8B-B14F-4D97-AF65-F5344CB8AC3E}">
        <p14:creationId xmlns:p14="http://schemas.microsoft.com/office/powerpoint/2010/main" val="343140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57382F-00B8-6844-22ED-15479FA645A3}"/>
              </a:ext>
            </a:extLst>
          </p:cNvPr>
          <p:cNvSpPr>
            <a:spLocks noGrp="1"/>
          </p:cNvSpPr>
          <p:nvPr>
            <p:ph type="title"/>
          </p:nvPr>
        </p:nvSpPr>
        <p:spPr>
          <a:xfrm>
            <a:off x="4654296" y="329184"/>
            <a:ext cx="6894576" cy="1783080"/>
          </a:xfrm>
        </p:spPr>
        <p:txBody>
          <a:bodyPr anchor="b">
            <a:normAutofit/>
          </a:bodyPr>
          <a:lstStyle/>
          <a:p>
            <a:r>
              <a:rPr lang="en-US" sz="3800" dirty="0">
                <a:latin typeface="Calibri" panose="020F0502020204030204"/>
                <a:ea typeface="+mn-ea"/>
                <a:cs typeface="+mn-cs"/>
              </a:rPr>
              <a:t>The origin of the principle of sustainable </a:t>
            </a:r>
            <a:r>
              <a:rPr lang="en-US" sz="3800">
                <a:latin typeface="Calibri" panose="020F0502020204030204"/>
                <a:ea typeface="+mn-ea"/>
                <a:cs typeface="+mn-cs"/>
              </a:rPr>
              <a:t>developmente</a:t>
            </a:r>
            <a:br>
              <a:rPr lang="en-US" sz="3800" dirty="0">
                <a:latin typeface="Calibri" panose="020F0502020204030204"/>
                <a:ea typeface="+mn-ea"/>
                <a:cs typeface="+mn-cs"/>
              </a:rPr>
            </a:br>
            <a:r>
              <a:rPr lang="en-US" sz="3800" dirty="0">
                <a:latin typeface="Calibri" panose="020F0502020204030204"/>
                <a:ea typeface="+mn-ea"/>
                <a:cs typeface="+mn-cs"/>
              </a:rPr>
              <a:t>An opportunity for the west</a:t>
            </a:r>
            <a:endParaRPr lang="it-IT" sz="3800" dirty="0"/>
          </a:p>
        </p:txBody>
      </p:sp>
      <p:pic>
        <p:nvPicPr>
          <p:cNvPr id="5" name="Picture 4" descr="Offshore production platform">
            <a:extLst>
              <a:ext uri="{FF2B5EF4-FFF2-40B4-BE49-F238E27FC236}">
                <a16:creationId xmlns:a16="http://schemas.microsoft.com/office/drawing/2014/main" id="{22665BA4-6F75-2F80-76E4-70CBCD1700A1}"/>
              </a:ext>
            </a:extLst>
          </p:cNvPr>
          <p:cNvPicPr>
            <a:picLocks noChangeAspect="1"/>
          </p:cNvPicPr>
          <p:nvPr/>
        </p:nvPicPr>
        <p:blipFill rotWithShape="1">
          <a:blip r:embed="rId2"/>
          <a:srcRect l="25578" r="32614"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9677482-98E0-9706-CE04-CF13BB372881}"/>
              </a:ext>
            </a:extLst>
          </p:cNvPr>
          <p:cNvSpPr>
            <a:spLocks noGrp="1"/>
          </p:cNvSpPr>
          <p:nvPr>
            <p:ph idx="1"/>
          </p:nvPr>
        </p:nvSpPr>
        <p:spPr>
          <a:xfrm>
            <a:off x="4654296" y="2419077"/>
            <a:ext cx="6894576" cy="3771411"/>
          </a:xfrm>
        </p:spPr>
        <p:txBody>
          <a:bodyPr vert="horz" lIns="91440" tIns="45720" rIns="91440" bIns="45720" rtlCol="0" anchor="t">
            <a:normAutofit lnSpcReduction="10000"/>
          </a:bodyPr>
          <a:lstStyle/>
          <a:p>
            <a:pPr marL="0" indent="0" algn="just">
              <a:buNone/>
            </a:pPr>
            <a:r>
              <a:rPr lang="en-US" dirty="0">
                <a:ea typeface="Calibri" panose="020F0502020204030204"/>
                <a:cs typeface="Calibri" panose="020F0502020204030204"/>
              </a:rPr>
              <a:t>The oil crisis represented </a:t>
            </a:r>
            <a:r>
              <a:rPr lang="en-US" b="1" dirty="0">
                <a:ea typeface="Calibri" panose="020F0502020204030204"/>
                <a:cs typeface="Calibri" panose="020F0502020204030204"/>
              </a:rPr>
              <a:t>an opportunity for the West to reflect on the use of renewable sources</a:t>
            </a:r>
            <a:r>
              <a:rPr lang="en-US" dirty="0">
                <a:ea typeface="Calibri" panose="020F0502020204030204"/>
                <a:cs typeface="Calibri" panose="020F0502020204030204"/>
              </a:rPr>
              <a:t>, which were considered for the first time as an alternative to fossil fuels such as oil. </a:t>
            </a:r>
            <a:endParaRPr lang="it-IT">
              <a:ea typeface="Calibri" panose="020F0502020204030204"/>
              <a:cs typeface="Calibri" panose="020F0502020204030204"/>
            </a:endParaRPr>
          </a:p>
          <a:p>
            <a:pPr marL="0" indent="0" algn="just">
              <a:buNone/>
            </a:pPr>
            <a:r>
              <a:rPr lang="en-US" dirty="0">
                <a:ea typeface="Calibri" panose="020F0502020204030204"/>
                <a:cs typeface="Calibri" panose="020F0502020204030204"/>
              </a:rPr>
              <a:t>The crisis, therefore, led Western countries to question for the first time about the foundations of industrial civilization and about </a:t>
            </a:r>
            <a:r>
              <a:rPr lang="en-US" b="1" dirty="0">
                <a:ea typeface="Calibri" panose="020F0502020204030204"/>
                <a:cs typeface="Calibri" panose="020F0502020204030204"/>
              </a:rPr>
              <a:t>the problematic nature of its relationship with the planet's limited resources. </a:t>
            </a:r>
            <a:endParaRPr lang="it-IT" b="1" dirty="0">
              <a:ea typeface="Calibri" panose="020F0502020204030204"/>
              <a:cs typeface="Calibri" panose="020F0502020204030204"/>
            </a:endParaRPr>
          </a:p>
        </p:txBody>
      </p:sp>
    </p:spTree>
    <p:extLst>
      <p:ext uri="{BB962C8B-B14F-4D97-AF65-F5344CB8AC3E}">
        <p14:creationId xmlns:p14="http://schemas.microsoft.com/office/powerpoint/2010/main" val="194836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B2F280-7F31-3656-C4DB-1135641ADB2C}"/>
              </a:ext>
            </a:extLst>
          </p:cNvPr>
          <p:cNvSpPr>
            <a:spLocks noGrp="1"/>
          </p:cNvSpPr>
          <p:nvPr>
            <p:ph type="title"/>
          </p:nvPr>
        </p:nvSpPr>
        <p:spPr>
          <a:xfrm>
            <a:off x="5297762" y="329184"/>
            <a:ext cx="6251110" cy="1783080"/>
          </a:xfrm>
        </p:spPr>
        <p:txBody>
          <a:bodyPr anchor="b">
            <a:normAutofit/>
          </a:bodyPr>
          <a:lstStyle/>
          <a:p>
            <a:r>
              <a:rPr lang="en-US" sz="5400">
                <a:latin typeface="Calibri" panose="020F0502020204030204"/>
                <a:ea typeface="+mn-ea"/>
                <a:cs typeface="+mn-cs"/>
              </a:rPr>
              <a:t>An opportunity for the West</a:t>
            </a:r>
            <a:endParaRPr lang="it-IT" sz="5400"/>
          </a:p>
        </p:txBody>
      </p:sp>
      <p:pic>
        <p:nvPicPr>
          <p:cNvPr id="5" name="Picture 4" descr="Low angle view of modern skyscrapers rising straight up against a dramatic sky">
            <a:extLst>
              <a:ext uri="{FF2B5EF4-FFF2-40B4-BE49-F238E27FC236}">
                <a16:creationId xmlns:a16="http://schemas.microsoft.com/office/drawing/2014/main" id="{D83B2ED3-C53F-A94E-0601-F4E404A6164B}"/>
              </a:ext>
            </a:extLst>
          </p:cNvPr>
          <p:cNvPicPr>
            <a:picLocks noChangeAspect="1"/>
          </p:cNvPicPr>
          <p:nvPr/>
        </p:nvPicPr>
        <p:blipFill rotWithShape="1">
          <a:blip r:embed="rId2"/>
          <a:srcRect l="19402" r="3533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01A54E3-0F95-8677-FE17-20E1A1752903}"/>
              </a:ext>
            </a:extLst>
          </p:cNvPr>
          <p:cNvSpPr>
            <a:spLocks noGrp="1"/>
          </p:cNvSpPr>
          <p:nvPr>
            <p:ph idx="1"/>
          </p:nvPr>
        </p:nvSpPr>
        <p:spPr>
          <a:xfrm>
            <a:off x="5297762" y="2476587"/>
            <a:ext cx="6251110" cy="3713901"/>
          </a:xfrm>
        </p:spPr>
        <p:txBody>
          <a:bodyPr vert="horz" lIns="91440" tIns="45720" rIns="91440" bIns="45720" rtlCol="0" anchor="t">
            <a:normAutofit fontScale="92500" lnSpcReduction="10000"/>
          </a:bodyPr>
          <a:lstStyle/>
          <a:p>
            <a:pPr marL="0" indent="0" algn="just">
              <a:buNone/>
            </a:pPr>
            <a:r>
              <a:rPr lang="en-US" dirty="0"/>
              <a:t>Also in 1972, the Limits to Development report, commissioned by the Club of Rome, had been published by scholars at the </a:t>
            </a:r>
            <a:r>
              <a:rPr lang="en-US" b="1" dirty="0"/>
              <a:t>Massachusetts Institute of Technology. </a:t>
            </a:r>
            <a:endParaRPr lang="it-IT">
              <a:ea typeface="Calibri" panose="020F0502020204030204"/>
              <a:cs typeface="Calibri" panose="020F0502020204030204"/>
            </a:endParaRPr>
          </a:p>
          <a:p>
            <a:pPr marL="0" indent="0" algn="just">
              <a:buNone/>
            </a:pPr>
            <a:r>
              <a:rPr lang="en-US" dirty="0"/>
              <a:t>That report reported the outcome of a </a:t>
            </a:r>
            <a:r>
              <a:rPr lang="en-US" b="1" dirty="0"/>
              <a:t>computer simulation</a:t>
            </a:r>
            <a:r>
              <a:rPr lang="en-US" dirty="0"/>
              <a:t> of the i</a:t>
            </a:r>
            <a:r>
              <a:rPr lang="en-US" b="1" dirty="0"/>
              <a:t>nteractions between world population, industrialization, pollution, food production and resource consumption</a:t>
            </a:r>
            <a:r>
              <a:rPr lang="en-US" dirty="0"/>
              <a:t> under the assumption that these </a:t>
            </a:r>
            <a:r>
              <a:rPr lang="en-US" b="1" dirty="0"/>
              <a:t>were growing exponentially with time.</a:t>
            </a:r>
            <a:endParaRPr lang="en-US" b="1">
              <a:ea typeface="Calibri"/>
              <a:cs typeface="Calibri"/>
            </a:endParaRPr>
          </a:p>
          <a:p>
            <a:pPr marL="0" indent="0">
              <a:buNone/>
            </a:pPr>
            <a:endParaRPr lang="it-IT" sz="2200">
              <a:ea typeface="Calibri"/>
              <a:cs typeface="Calibri"/>
            </a:endParaRPr>
          </a:p>
        </p:txBody>
      </p:sp>
    </p:spTree>
    <p:extLst>
      <p:ext uri="{BB962C8B-B14F-4D97-AF65-F5344CB8AC3E}">
        <p14:creationId xmlns:p14="http://schemas.microsoft.com/office/powerpoint/2010/main" val="264564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DF1694-BBBD-6FCC-1C2A-329FBE0F7644}"/>
              </a:ext>
            </a:extLst>
          </p:cNvPr>
          <p:cNvSpPr>
            <a:spLocks noGrp="1"/>
          </p:cNvSpPr>
          <p:nvPr>
            <p:ph type="title"/>
          </p:nvPr>
        </p:nvSpPr>
        <p:spPr>
          <a:xfrm>
            <a:off x="4654296" y="329184"/>
            <a:ext cx="6894576" cy="1783080"/>
          </a:xfrm>
        </p:spPr>
        <p:txBody>
          <a:bodyPr anchor="b">
            <a:normAutofit/>
          </a:bodyPr>
          <a:lstStyle/>
          <a:p>
            <a:r>
              <a:rPr lang="en-US" sz="3600" dirty="0"/>
              <a:t>The </a:t>
            </a:r>
            <a:r>
              <a:rPr lang="en-US" sz="3600" b="1" dirty="0"/>
              <a:t>definition</a:t>
            </a:r>
            <a:r>
              <a:rPr lang="en-US" sz="3600" dirty="0"/>
              <a:t> of the principle of sustainable development</a:t>
            </a:r>
            <a:endParaRPr lang="it-IT" sz="3600" dirty="0"/>
          </a:p>
        </p:txBody>
      </p:sp>
      <p:pic>
        <p:nvPicPr>
          <p:cNvPr id="5" name="Picture 4" descr="A person holding a globe">
            <a:extLst>
              <a:ext uri="{FF2B5EF4-FFF2-40B4-BE49-F238E27FC236}">
                <a16:creationId xmlns:a16="http://schemas.microsoft.com/office/drawing/2014/main" id="{319561F2-C2A3-3D29-6315-B153A4E2AFB6}"/>
              </a:ext>
            </a:extLst>
          </p:cNvPr>
          <p:cNvPicPr>
            <a:picLocks noChangeAspect="1"/>
          </p:cNvPicPr>
          <p:nvPr/>
        </p:nvPicPr>
        <p:blipFill rotWithShape="1">
          <a:blip r:embed="rId2"/>
          <a:srcRect l="32717" r="32167"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9165EE6-B92A-A5D8-3DB4-8D95A63A0538}"/>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lgn="just">
              <a:buNone/>
            </a:pPr>
            <a:r>
              <a:rPr lang="en-US" sz="2400" dirty="0">
                <a:ea typeface="Calibri"/>
                <a:cs typeface="Calibri"/>
              </a:rPr>
              <a:t>The most important and famous </a:t>
            </a:r>
            <a:r>
              <a:rPr lang="en-US" sz="2400" b="1" dirty="0">
                <a:ea typeface="Calibri"/>
                <a:cs typeface="Calibri"/>
              </a:rPr>
              <a:t>definition of the principle of sustainable development</a:t>
            </a:r>
            <a:r>
              <a:rPr lang="en-US" sz="2400" dirty="0">
                <a:ea typeface="Calibri"/>
                <a:cs typeface="Calibri"/>
              </a:rPr>
              <a:t> is owed to an international commission (</a:t>
            </a:r>
            <a:r>
              <a:rPr lang="en-US" sz="2400" b="1" i="1" dirty="0">
                <a:ea typeface="Calibri"/>
                <a:cs typeface="Calibri"/>
              </a:rPr>
              <a:t>the World Commission on Environment and Development: WCED or Brundtland Commission</a:t>
            </a:r>
            <a:r>
              <a:rPr lang="en-US" sz="2400" dirty="0">
                <a:ea typeface="Calibri"/>
                <a:cs typeface="Calibri"/>
              </a:rPr>
              <a:t>) established in </a:t>
            </a:r>
            <a:r>
              <a:rPr lang="en-US" sz="2400" b="1" dirty="0">
                <a:ea typeface="Calibri"/>
                <a:cs typeface="Calibri"/>
              </a:rPr>
              <a:t>1983</a:t>
            </a:r>
            <a:r>
              <a:rPr lang="en-US" sz="2400" dirty="0">
                <a:ea typeface="Calibri"/>
                <a:cs typeface="Calibri"/>
              </a:rPr>
              <a:t> by the United Nations and composed of representatives from 21 countries:</a:t>
            </a:r>
            <a:endParaRPr lang="it-IT"/>
          </a:p>
        </p:txBody>
      </p:sp>
    </p:spTree>
    <p:extLst>
      <p:ext uri="{BB962C8B-B14F-4D97-AF65-F5344CB8AC3E}">
        <p14:creationId xmlns:p14="http://schemas.microsoft.com/office/powerpoint/2010/main" val="343151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DF1694-BBBD-6FCC-1C2A-329FBE0F7644}"/>
              </a:ext>
            </a:extLst>
          </p:cNvPr>
          <p:cNvSpPr>
            <a:spLocks noGrp="1"/>
          </p:cNvSpPr>
          <p:nvPr>
            <p:ph type="title"/>
          </p:nvPr>
        </p:nvSpPr>
        <p:spPr>
          <a:xfrm>
            <a:off x="572493" y="238539"/>
            <a:ext cx="11047013" cy="1434415"/>
          </a:xfrm>
        </p:spPr>
        <p:txBody>
          <a:bodyPr anchor="b">
            <a:normAutofit/>
          </a:bodyPr>
          <a:lstStyle/>
          <a:p>
            <a:r>
              <a:rPr lang="en-US" sz="4600"/>
              <a:t>The definition of the principle of sustainable development</a:t>
            </a:r>
            <a:endParaRPr lang="it-IT" sz="4600"/>
          </a:p>
        </p:txBody>
      </p:sp>
      <p:sp>
        <p:nvSpPr>
          <p:cNvPr id="1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globe">
            <a:extLst>
              <a:ext uri="{FF2B5EF4-FFF2-40B4-BE49-F238E27FC236}">
                <a16:creationId xmlns:a16="http://schemas.microsoft.com/office/drawing/2014/main" id="{319561F2-C2A3-3D29-6315-B153A4E2AFB6}"/>
              </a:ext>
            </a:extLst>
          </p:cNvPr>
          <p:cNvPicPr>
            <a:picLocks noChangeAspect="1"/>
          </p:cNvPicPr>
          <p:nvPr/>
        </p:nvPicPr>
        <p:blipFill rotWithShape="1">
          <a:blip r:embed="rId2"/>
          <a:srcRect l="22147" r="21769"/>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Segnaposto contenuto 2">
            <a:extLst>
              <a:ext uri="{FF2B5EF4-FFF2-40B4-BE49-F238E27FC236}">
                <a16:creationId xmlns:a16="http://schemas.microsoft.com/office/drawing/2014/main" id="{89165EE6-B92A-A5D8-3DB4-8D95A63A0538}"/>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buNone/>
            </a:pPr>
            <a:r>
              <a:rPr lang="en-US" sz="2400" dirty="0">
                <a:ea typeface="Calibri"/>
                <a:cs typeface="Calibri"/>
              </a:rPr>
              <a:t>Its work was concluded in 1987 with the issuance of the report Our Common Future in which sustainable development was defined as:</a:t>
            </a:r>
            <a:br>
              <a:rPr lang="en-US" sz="2400" dirty="0">
                <a:ea typeface="Calibri"/>
                <a:cs typeface="Calibri"/>
              </a:rPr>
            </a:br>
            <a:endParaRPr lang="en-US" sz="2400" dirty="0">
              <a:ea typeface="Calibri"/>
              <a:cs typeface="Calibri"/>
            </a:endParaRPr>
          </a:p>
          <a:p>
            <a:pPr marL="0" indent="0">
              <a:buNone/>
            </a:pPr>
            <a:r>
              <a:rPr lang="en-US" sz="2400" dirty="0">
                <a:ea typeface="Calibri"/>
                <a:cs typeface="Calibri"/>
              </a:rPr>
              <a:t>"</a:t>
            </a:r>
            <a:r>
              <a:rPr lang="en-US" sz="2400" b="1" i="1" dirty="0">
                <a:ea typeface="Calibri"/>
                <a:cs typeface="Calibri"/>
              </a:rPr>
              <a:t>Development which meets the needs of the present generation without compromising the ability of the future generation to meet theirs</a:t>
            </a:r>
            <a:r>
              <a:rPr lang="en-US" sz="2400" dirty="0">
                <a:ea typeface="Calibri"/>
                <a:cs typeface="Calibri"/>
              </a:rPr>
              <a:t>."</a:t>
            </a:r>
          </a:p>
          <a:p>
            <a:pPr marL="0" indent="0">
              <a:buNone/>
            </a:pPr>
            <a:endParaRPr lang="en-US" sz="2200">
              <a:ea typeface="Calibri"/>
              <a:cs typeface="Calibri"/>
            </a:endParaRPr>
          </a:p>
        </p:txBody>
      </p:sp>
    </p:spTree>
    <p:extLst>
      <p:ext uri="{BB962C8B-B14F-4D97-AF65-F5344CB8AC3E}">
        <p14:creationId xmlns:p14="http://schemas.microsoft.com/office/powerpoint/2010/main" val="57333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81E8DF-6B71-6C98-B824-8B7E61B85CF8}"/>
              </a:ext>
            </a:extLst>
          </p:cNvPr>
          <p:cNvSpPr>
            <a:spLocks noGrp="1"/>
          </p:cNvSpPr>
          <p:nvPr>
            <p:ph type="title"/>
          </p:nvPr>
        </p:nvSpPr>
        <p:spPr>
          <a:xfrm>
            <a:off x="4654296" y="329184"/>
            <a:ext cx="6894576" cy="1783080"/>
          </a:xfrm>
        </p:spPr>
        <p:txBody>
          <a:bodyPr anchor="b">
            <a:normAutofit/>
          </a:bodyPr>
          <a:lstStyle/>
          <a:p>
            <a:r>
              <a:rPr lang="en-US" sz="5400" b="1" dirty="0">
                <a:latin typeface="Calibri" panose="020F0502020204030204"/>
                <a:ea typeface="+mn-ea"/>
                <a:cs typeface="+mn-cs"/>
              </a:rPr>
              <a:t>Our Common Future</a:t>
            </a:r>
            <a:endParaRPr lang="it-IT" sz="5400" b="1" dirty="0">
              <a:ea typeface="Calibri Light"/>
              <a:cs typeface="Calibri Light"/>
            </a:endParaRPr>
          </a:p>
        </p:txBody>
      </p:sp>
      <p:pic>
        <p:nvPicPr>
          <p:cNvPr id="7" name="Picture 4" descr="Light bulb on yellow background with sketched light beams and cord">
            <a:extLst>
              <a:ext uri="{FF2B5EF4-FFF2-40B4-BE49-F238E27FC236}">
                <a16:creationId xmlns:a16="http://schemas.microsoft.com/office/drawing/2014/main" id="{33B4B54F-0637-E2F6-6149-956B78CF513F}"/>
              </a:ext>
            </a:extLst>
          </p:cNvPr>
          <p:cNvPicPr>
            <a:picLocks noChangeAspect="1"/>
          </p:cNvPicPr>
          <p:nvPr/>
        </p:nvPicPr>
        <p:blipFill rotWithShape="1">
          <a:blip r:embed="rId2"/>
          <a:srcRect l="52985" r="10660"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06CA052-3C62-B83E-05AD-72FD5F783787}"/>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lgn="just">
              <a:buNone/>
            </a:pPr>
            <a:r>
              <a:rPr lang="en-US" sz="2400" dirty="0">
                <a:ea typeface="Calibri"/>
                <a:cs typeface="Calibri"/>
              </a:rPr>
              <a:t>The report also affirmed that:</a:t>
            </a:r>
            <a:endParaRPr lang="it-IT"/>
          </a:p>
          <a:p>
            <a:pPr marL="0" lvl="0" indent="0" algn="just">
              <a:buNone/>
            </a:pPr>
            <a:r>
              <a:rPr lang="en-US" sz="2400" dirty="0">
                <a:ea typeface="Calibri"/>
                <a:cs typeface="Calibri"/>
              </a:rPr>
              <a:t>"</a:t>
            </a:r>
            <a:r>
              <a:rPr lang="en-US" sz="2400" i="1" dirty="0">
                <a:ea typeface="Calibri"/>
                <a:cs typeface="Calibri"/>
              </a:rPr>
              <a:t>Sustainable development, far from being a definitive condition of harmony, </a:t>
            </a:r>
            <a:r>
              <a:rPr lang="en-US" sz="2400" b="1" i="1" dirty="0">
                <a:ea typeface="Calibri"/>
                <a:cs typeface="Calibri"/>
              </a:rPr>
              <a:t>is rather a process of change </a:t>
            </a:r>
            <a:r>
              <a:rPr lang="en-US" sz="2400" i="1" dirty="0">
                <a:ea typeface="Calibri"/>
                <a:cs typeface="Calibri"/>
              </a:rPr>
              <a:t>such that the exploitation of resources, the direction of investment, the orientation of technological development and institutional changes </a:t>
            </a:r>
            <a:r>
              <a:rPr lang="en-US" sz="2400" b="1" i="1" dirty="0">
                <a:ea typeface="Calibri"/>
                <a:cs typeface="Calibri"/>
              </a:rPr>
              <a:t>are made consistent with future needs as well as current ones</a:t>
            </a:r>
            <a:r>
              <a:rPr lang="en-US" sz="2400" i="1" dirty="0">
                <a:ea typeface="Calibri"/>
                <a:cs typeface="Calibri"/>
              </a:rPr>
              <a:t>.</a:t>
            </a:r>
            <a:r>
              <a:rPr lang="en-US" sz="2400" dirty="0">
                <a:ea typeface="Calibri"/>
                <a:cs typeface="Calibri"/>
              </a:rPr>
              <a:t>"</a:t>
            </a:r>
            <a:endParaRPr lang="it-IT" sz="2400" dirty="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108708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glowing fluorescent bulb amonst unlit incandescent bulbs">
            <a:extLst>
              <a:ext uri="{FF2B5EF4-FFF2-40B4-BE49-F238E27FC236}">
                <a16:creationId xmlns:a16="http://schemas.microsoft.com/office/drawing/2014/main" id="{05901CFF-833F-9B5F-4CAE-095AA1140D5D}"/>
              </a:ext>
            </a:extLst>
          </p:cNvPr>
          <p:cNvPicPr>
            <a:picLocks noChangeAspect="1"/>
          </p:cNvPicPr>
          <p:nvPr/>
        </p:nvPicPr>
        <p:blipFill rotWithShape="1">
          <a:blip r:embed="rId2"/>
          <a:srcRect t="66" r="10" b="5380"/>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80BFD74-D4C8-EBF8-2758-F38A0DF49476}"/>
              </a:ext>
            </a:extLst>
          </p:cNvPr>
          <p:cNvSpPr>
            <a:spLocks noGrp="1"/>
          </p:cNvSpPr>
          <p:nvPr>
            <p:ph type="title"/>
          </p:nvPr>
        </p:nvSpPr>
        <p:spPr>
          <a:xfrm>
            <a:off x="6759172" y="365125"/>
            <a:ext cx="4594627" cy="1899912"/>
          </a:xfrm>
        </p:spPr>
        <p:txBody>
          <a:bodyPr>
            <a:normAutofit/>
          </a:bodyPr>
          <a:lstStyle/>
          <a:p>
            <a:r>
              <a:rPr lang="it-IT" sz="4000" dirty="0">
                <a:ea typeface="Calibri Light"/>
                <a:cs typeface="Calibri Light"/>
              </a:rPr>
              <a:t>The </a:t>
            </a:r>
            <a:r>
              <a:rPr lang="it-IT" sz="4000" dirty="0" err="1">
                <a:ea typeface="Calibri Light"/>
                <a:cs typeface="Calibri Light"/>
              </a:rPr>
              <a:t>principle</a:t>
            </a:r>
            <a:r>
              <a:rPr lang="it-IT" sz="4000" dirty="0">
                <a:ea typeface="Calibri Light"/>
                <a:cs typeface="Calibri Light"/>
              </a:rPr>
              <a:t> of </a:t>
            </a:r>
            <a:r>
              <a:rPr lang="it-IT" sz="4000" dirty="0" err="1">
                <a:ea typeface="Calibri Light"/>
                <a:cs typeface="Calibri Light"/>
              </a:rPr>
              <a:t>sustainable</a:t>
            </a:r>
            <a:r>
              <a:rPr lang="it-IT" sz="4000" dirty="0">
                <a:ea typeface="Calibri Light"/>
                <a:cs typeface="Calibri Light"/>
              </a:rPr>
              <a:t> </a:t>
            </a:r>
            <a:r>
              <a:rPr lang="it-IT" sz="4000" dirty="0" err="1">
                <a:ea typeface="Calibri Light"/>
                <a:cs typeface="Calibri Light"/>
              </a:rPr>
              <a:t>development</a:t>
            </a:r>
            <a:r>
              <a:rPr lang="it-IT" sz="4000" dirty="0">
                <a:ea typeface="Calibri Light"/>
                <a:cs typeface="Calibri Light"/>
              </a:rPr>
              <a:t> </a:t>
            </a:r>
            <a:endParaRPr lang="it-IT" sz="4000" dirty="0"/>
          </a:p>
        </p:txBody>
      </p:sp>
      <p:sp>
        <p:nvSpPr>
          <p:cNvPr id="3" name="Segnaposto contenuto 2">
            <a:extLst>
              <a:ext uri="{FF2B5EF4-FFF2-40B4-BE49-F238E27FC236}">
                <a16:creationId xmlns:a16="http://schemas.microsoft.com/office/drawing/2014/main" id="{53BD2389-7511-432E-D9A4-073D1E3F42E0}"/>
              </a:ext>
            </a:extLst>
          </p:cNvPr>
          <p:cNvSpPr>
            <a:spLocks noGrp="1"/>
          </p:cNvSpPr>
          <p:nvPr>
            <p:ph idx="1"/>
          </p:nvPr>
        </p:nvSpPr>
        <p:spPr>
          <a:xfrm>
            <a:off x="6644350" y="2434201"/>
            <a:ext cx="4709449" cy="3742762"/>
          </a:xfrm>
        </p:spPr>
        <p:txBody>
          <a:bodyPr vert="horz" lIns="91440" tIns="45720" rIns="91440" bIns="45720" rtlCol="0" anchor="t">
            <a:noAutofit/>
          </a:bodyPr>
          <a:lstStyle/>
          <a:p>
            <a:pPr marL="0" indent="0">
              <a:buNone/>
            </a:pPr>
            <a:r>
              <a:rPr lang="en-US" dirty="0"/>
              <a:t>The principle of sustainable development constitutes the foundation of environmental law as it embodies its matrix of dutifulness and the constraint placed on current generations to guarantee future generations.</a:t>
            </a:r>
            <a:endParaRPr lang="it-IT" dirty="0"/>
          </a:p>
        </p:txBody>
      </p:sp>
    </p:spTree>
    <p:extLst>
      <p:ext uri="{BB962C8B-B14F-4D97-AF65-F5344CB8AC3E}">
        <p14:creationId xmlns:p14="http://schemas.microsoft.com/office/powerpoint/2010/main" val="422396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481E8DF-6B71-6C98-B824-8B7E61B85CF8}"/>
              </a:ext>
            </a:extLst>
          </p:cNvPr>
          <p:cNvSpPr>
            <a:spLocks noGrp="1"/>
          </p:cNvSpPr>
          <p:nvPr>
            <p:ph type="title"/>
          </p:nvPr>
        </p:nvSpPr>
        <p:spPr>
          <a:xfrm>
            <a:off x="5894962" y="479493"/>
            <a:ext cx="5458838" cy="1325563"/>
          </a:xfrm>
        </p:spPr>
        <p:txBody>
          <a:bodyPr>
            <a:normAutofit/>
          </a:bodyPr>
          <a:lstStyle/>
          <a:p>
            <a:r>
              <a:rPr lang="en-US" b="1">
                <a:latin typeface="Calibri" panose="020F0502020204030204"/>
                <a:ea typeface="+mn-ea"/>
                <a:cs typeface="+mn-cs"/>
              </a:rPr>
              <a:t>Our Common Future</a:t>
            </a:r>
            <a:endParaRPr lang="it-IT" b="1">
              <a:ea typeface="Calibri Light"/>
              <a:cs typeface="Calibri Light"/>
            </a:endParaRPr>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Light bulb on yellow background with sketched light beams and cord">
            <a:extLst>
              <a:ext uri="{FF2B5EF4-FFF2-40B4-BE49-F238E27FC236}">
                <a16:creationId xmlns:a16="http://schemas.microsoft.com/office/drawing/2014/main" id="{33B4B54F-0637-E2F6-6149-956B78CF513F}"/>
              </a:ext>
            </a:extLst>
          </p:cNvPr>
          <p:cNvPicPr>
            <a:picLocks noChangeAspect="1"/>
          </p:cNvPicPr>
          <p:nvPr/>
        </p:nvPicPr>
        <p:blipFill rotWithShape="1">
          <a:blip r:embed="rId2"/>
          <a:srcRect l="52985" r="10660" b="3"/>
          <a:stretch/>
        </p:blipFill>
        <p:spPr>
          <a:xfrm>
            <a:off x="1417225" y="511293"/>
            <a:ext cx="334929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egnaposto contenuto 2">
            <a:extLst>
              <a:ext uri="{FF2B5EF4-FFF2-40B4-BE49-F238E27FC236}">
                <a16:creationId xmlns:a16="http://schemas.microsoft.com/office/drawing/2014/main" id="{506CA052-3C62-B83E-05AD-72FD5F783787}"/>
              </a:ext>
            </a:extLst>
          </p:cNvPr>
          <p:cNvSpPr>
            <a:spLocks noGrp="1"/>
          </p:cNvSpPr>
          <p:nvPr>
            <p:ph idx="1"/>
          </p:nvPr>
        </p:nvSpPr>
        <p:spPr>
          <a:xfrm>
            <a:off x="5894962" y="1984443"/>
            <a:ext cx="5458838" cy="4192520"/>
          </a:xfrm>
        </p:spPr>
        <p:txBody>
          <a:bodyPr vert="horz" lIns="91440" tIns="45720" rIns="91440" bIns="45720" rtlCol="0" anchor="t">
            <a:normAutofit/>
          </a:bodyPr>
          <a:lstStyle/>
          <a:p>
            <a:pPr marL="0" indent="0" algn="just">
              <a:buNone/>
            </a:pPr>
            <a:r>
              <a:rPr lang="en-US" dirty="0">
                <a:ea typeface="Calibri"/>
                <a:cs typeface="Calibri"/>
              </a:rPr>
              <a:t>The document contextually emphasizes </a:t>
            </a:r>
            <a:r>
              <a:rPr lang="en-US" b="1" dirty="0">
                <a:ea typeface="Calibri"/>
                <a:cs typeface="Calibri"/>
              </a:rPr>
              <a:t>the protection of the needs of all individuals</a:t>
            </a:r>
            <a:r>
              <a:rPr lang="en-US" dirty="0">
                <a:ea typeface="Calibri"/>
                <a:cs typeface="Calibri"/>
              </a:rPr>
              <a:t>, with a view to universal legitimacy to aspire to better living conditions; </a:t>
            </a:r>
          </a:p>
          <a:p>
            <a:pPr marL="0" indent="0">
              <a:buNone/>
            </a:pPr>
            <a:endParaRPr lang="en-US">
              <a:ea typeface="Calibri"/>
              <a:cs typeface="Calibri"/>
            </a:endParaRPr>
          </a:p>
        </p:txBody>
      </p:sp>
    </p:spTree>
    <p:extLst>
      <p:ext uri="{BB962C8B-B14F-4D97-AF65-F5344CB8AC3E}">
        <p14:creationId xmlns:p14="http://schemas.microsoft.com/office/powerpoint/2010/main" val="154745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481E8DF-6B71-6C98-B824-8B7E61B85CF8}"/>
              </a:ext>
            </a:extLst>
          </p:cNvPr>
          <p:cNvSpPr>
            <a:spLocks noGrp="1"/>
          </p:cNvSpPr>
          <p:nvPr>
            <p:ph type="title"/>
          </p:nvPr>
        </p:nvSpPr>
        <p:spPr>
          <a:xfrm>
            <a:off x="5894962" y="479493"/>
            <a:ext cx="5458838" cy="1325563"/>
          </a:xfrm>
        </p:spPr>
        <p:txBody>
          <a:bodyPr>
            <a:normAutofit/>
          </a:bodyPr>
          <a:lstStyle/>
          <a:p>
            <a:r>
              <a:rPr lang="en-US" b="1">
                <a:latin typeface="Calibri" panose="020F0502020204030204"/>
                <a:ea typeface="+mn-ea"/>
                <a:cs typeface="+mn-cs"/>
              </a:rPr>
              <a:t>Our Common Future</a:t>
            </a:r>
            <a:endParaRPr lang="it-IT" b="1">
              <a:ea typeface="Calibri Light"/>
              <a:cs typeface="Calibri Light"/>
            </a:endParaRPr>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Light bulb on yellow background with sketched light beams and cord">
            <a:extLst>
              <a:ext uri="{FF2B5EF4-FFF2-40B4-BE49-F238E27FC236}">
                <a16:creationId xmlns:a16="http://schemas.microsoft.com/office/drawing/2014/main" id="{33B4B54F-0637-E2F6-6149-956B78CF513F}"/>
              </a:ext>
            </a:extLst>
          </p:cNvPr>
          <p:cNvPicPr>
            <a:picLocks noChangeAspect="1"/>
          </p:cNvPicPr>
          <p:nvPr/>
        </p:nvPicPr>
        <p:blipFill rotWithShape="1">
          <a:blip r:embed="rId2"/>
          <a:srcRect l="52985" r="10660" b="3"/>
          <a:stretch/>
        </p:blipFill>
        <p:spPr>
          <a:xfrm>
            <a:off x="1417225" y="511293"/>
            <a:ext cx="334929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egnaposto contenuto 2">
            <a:extLst>
              <a:ext uri="{FF2B5EF4-FFF2-40B4-BE49-F238E27FC236}">
                <a16:creationId xmlns:a16="http://schemas.microsoft.com/office/drawing/2014/main" id="{506CA052-3C62-B83E-05AD-72FD5F783787}"/>
              </a:ext>
            </a:extLst>
          </p:cNvPr>
          <p:cNvSpPr>
            <a:spLocks noGrp="1"/>
          </p:cNvSpPr>
          <p:nvPr>
            <p:ph idx="1"/>
          </p:nvPr>
        </p:nvSpPr>
        <p:spPr>
          <a:xfrm>
            <a:off x="5894962" y="1984443"/>
            <a:ext cx="5458838" cy="4192520"/>
          </a:xfrm>
        </p:spPr>
        <p:txBody>
          <a:bodyPr vert="horz" lIns="91440" tIns="45720" rIns="91440" bIns="45720" rtlCol="0" anchor="t">
            <a:normAutofit/>
          </a:bodyPr>
          <a:lstStyle/>
          <a:p>
            <a:pPr marL="0" indent="0" algn="just">
              <a:buNone/>
            </a:pPr>
            <a:r>
              <a:rPr lang="en-US" dirty="0">
                <a:ea typeface="Calibri"/>
                <a:cs typeface="Calibri"/>
              </a:rPr>
              <a:t>Just as it stresses the need and importance of </a:t>
            </a:r>
            <a:r>
              <a:rPr lang="en-US" b="1" dirty="0">
                <a:ea typeface="Calibri"/>
                <a:cs typeface="Calibri"/>
              </a:rPr>
              <a:t>greater citizen participation</a:t>
            </a:r>
            <a:r>
              <a:rPr lang="en-US" dirty="0">
                <a:ea typeface="Calibri"/>
                <a:cs typeface="Calibri"/>
              </a:rPr>
              <a:t>, to implement a </a:t>
            </a:r>
            <a:r>
              <a:rPr lang="en-US" b="1" dirty="0">
                <a:ea typeface="Calibri"/>
                <a:cs typeface="Calibri"/>
              </a:rPr>
              <a:t>truly democratic process</a:t>
            </a:r>
            <a:r>
              <a:rPr lang="en-US" dirty="0">
                <a:ea typeface="Calibri"/>
                <a:cs typeface="Calibri"/>
              </a:rPr>
              <a:t> that contributes to choices at the international level:</a:t>
            </a:r>
            <a:endParaRPr lang="it-IT" dirty="0">
              <a:ea typeface="Calibri" panose="020F0502020204030204"/>
              <a:cs typeface="Calibri" panose="020F0502020204030204"/>
            </a:endParaRPr>
          </a:p>
          <a:p>
            <a:pPr marL="0" indent="0">
              <a:buNone/>
            </a:pPr>
            <a:endParaRPr lang="en-US">
              <a:ea typeface="Calibri"/>
              <a:cs typeface="Calibri"/>
            </a:endParaRPr>
          </a:p>
        </p:txBody>
      </p:sp>
    </p:spTree>
    <p:extLst>
      <p:ext uri="{BB962C8B-B14F-4D97-AF65-F5344CB8AC3E}">
        <p14:creationId xmlns:p14="http://schemas.microsoft.com/office/powerpoint/2010/main" val="1262378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lant growing in a concrete crack">
            <a:extLst>
              <a:ext uri="{FF2B5EF4-FFF2-40B4-BE49-F238E27FC236}">
                <a16:creationId xmlns:a16="http://schemas.microsoft.com/office/drawing/2014/main" id="{B4C6585D-FE4F-595F-8221-539AEE03551A}"/>
              </a:ext>
            </a:extLst>
          </p:cNvPr>
          <p:cNvPicPr>
            <a:picLocks noChangeAspect="1"/>
          </p:cNvPicPr>
          <p:nvPr/>
        </p:nvPicPr>
        <p:blipFill rotWithShape="1">
          <a:blip r:embed="rId2"/>
          <a:srcRect l="17307" r="35502"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481E8DF-6B71-6C98-B824-8B7E61B85CF8}"/>
              </a:ext>
            </a:extLst>
          </p:cNvPr>
          <p:cNvSpPr>
            <a:spLocks noGrp="1"/>
          </p:cNvSpPr>
          <p:nvPr>
            <p:ph type="title"/>
          </p:nvPr>
        </p:nvSpPr>
        <p:spPr>
          <a:xfrm>
            <a:off x="5827048" y="407987"/>
            <a:ext cx="5721484" cy="1325563"/>
          </a:xfrm>
        </p:spPr>
        <p:txBody>
          <a:bodyPr>
            <a:normAutofit/>
          </a:bodyPr>
          <a:lstStyle/>
          <a:p>
            <a:r>
              <a:rPr lang="en-US">
                <a:latin typeface="Calibri" panose="020F0502020204030204"/>
                <a:ea typeface="+mn-ea"/>
                <a:cs typeface="+mn-cs"/>
              </a:rPr>
              <a:t>Our Common Future</a:t>
            </a:r>
            <a:endParaRPr lang="it-IT"/>
          </a:p>
        </p:txBody>
      </p:sp>
      <p:sp>
        <p:nvSpPr>
          <p:cNvPr id="3" name="Segnaposto contenuto 2">
            <a:extLst>
              <a:ext uri="{FF2B5EF4-FFF2-40B4-BE49-F238E27FC236}">
                <a16:creationId xmlns:a16="http://schemas.microsoft.com/office/drawing/2014/main" id="{506CA052-3C62-B83E-05AD-72FD5F783787}"/>
              </a:ext>
            </a:extLst>
          </p:cNvPr>
          <p:cNvSpPr>
            <a:spLocks noGrp="1"/>
          </p:cNvSpPr>
          <p:nvPr>
            <p:ph idx="1"/>
          </p:nvPr>
        </p:nvSpPr>
        <p:spPr>
          <a:xfrm>
            <a:off x="5827048" y="1868487"/>
            <a:ext cx="5721484" cy="4351338"/>
          </a:xfrm>
        </p:spPr>
        <p:txBody>
          <a:bodyPr vert="horz" lIns="91440" tIns="45720" rIns="91440" bIns="45720" rtlCol="0" anchor="t">
            <a:normAutofit/>
          </a:bodyPr>
          <a:lstStyle/>
          <a:p>
            <a:pPr marL="0" indent="0">
              <a:buNone/>
            </a:pPr>
            <a:r>
              <a:rPr lang="en-US" dirty="0">
                <a:ea typeface="Calibri"/>
                <a:cs typeface="Calibri"/>
              </a:rPr>
              <a:t>"Sustainable development requires meeting the basic needs of all and extending to all the possibility of realizing their aspirations for a better life (...) Meeting basic needs requires not only a new era of economic growth for nations in which the majority of the inhabitants are poor but also ensuring that those poor have their fair share of the resources needed to sustain that growth. "</a:t>
            </a:r>
          </a:p>
        </p:txBody>
      </p:sp>
    </p:spTree>
    <p:extLst>
      <p:ext uri="{BB962C8B-B14F-4D97-AF65-F5344CB8AC3E}">
        <p14:creationId xmlns:p14="http://schemas.microsoft.com/office/powerpoint/2010/main" val="175292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lant growing in a concrete crack">
            <a:extLst>
              <a:ext uri="{FF2B5EF4-FFF2-40B4-BE49-F238E27FC236}">
                <a16:creationId xmlns:a16="http://schemas.microsoft.com/office/drawing/2014/main" id="{B4C6585D-FE4F-595F-8221-539AEE03551A}"/>
              </a:ext>
            </a:extLst>
          </p:cNvPr>
          <p:cNvPicPr>
            <a:picLocks noChangeAspect="1"/>
          </p:cNvPicPr>
          <p:nvPr/>
        </p:nvPicPr>
        <p:blipFill rotWithShape="1">
          <a:blip r:embed="rId2"/>
          <a:srcRect l="17307" r="35502"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481E8DF-6B71-6C98-B824-8B7E61B85CF8}"/>
              </a:ext>
            </a:extLst>
          </p:cNvPr>
          <p:cNvSpPr>
            <a:spLocks noGrp="1"/>
          </p:cNvSpPr>
          <p:nvPr>
            <p:ph type="title"/>
          </p:nvPr>
        </p:nvSpPr>
        <p:spPr>
          <a:xfrm>
            <a:off x="5827048" y="407987"/>
            <a:ext cx="5721484" cy="1325563"/>
          </a:xfrm>
        </p:spPr>
        <p:txBody>
          <a:bodyPr>
            <a:normAutofit/>
          </a:bodyPr>
          <a:lstStyle/>
          <a:p>
            <a:r>
              <a:rPr lang="en-US">
                <a:latin typeface="Calibri" panose="020F0502020204030204"/>
                <a:ea typeface="+mn-ea"/>
                <a:cs typeface="+mn-cs"/>
              </a:rPr>
              <a:t>Our Common Future</a:t>
            </a:r>
            <a:endParaRPr lang="it-IT"/>
          </a:p>
        </p:txBody>
      </p:sp>
      <p:sp>
        <p:nvSpPr>
          <p:cNvPr id="3" name="Segnaposto contenuto 2">
            <a:extLst>
              <a:ext uri="{FF2B5EF4-FFF2-40B4-BE49-F238E27FC236}">
                <a16:creationId xmlns:a16="http://schemas.microsoft.com/office/drawing/2014/main" id="{506CA052-3C62-B83E-05AD-72FD5F783787}"/>
              </a:ext>
            </a:extLst>
          </p:cNvPr>
          <p:cNvSpPr>
            <a:spLocks noGrp="1"/>
          </p:cNvSpPr>
          <p:nvPr>
            <p:ph idx="1"/>
          </p:nvPr>
        </p:nvSpPr>
        <p:spPr>
          <a:xfrm>
            <a:off x="5827048" y="1868487"/>
            <a:ext cx="5721484" cy="4351338"/>
          </a:xfrm>
        </p:spPr>
        <p:txBody>
          <a:bodyPr vert="horz" lIns="91440" tIns="45720" rIns="91440" bIns="45720" rtlCol="0" anchor="t">
            <a:normAutofit/>
          </a:bodyPr>
          <a:lstStyle/>
          <a:p>
            <a:pPr marL="0" indent="0">
              <a:buNone/>
            </a:pPr>
            <a:r>
              <a:rPr lang="en-US" dirty="0">
                <a:ea typeface="Calibri"/>
                <a:cs typeface="Calibri"/>
              </a:rPr>
              <a:t>"Such equity should be assisted both by political systems that ensure the effective participation of citizens in decision-making and by greater democracy at the level of international choice."</a:t>
            </a:r>
          </a:p>
        </p:txBody>
      </p:sp>
    </p:spTree>
    <p:extLst>
      <p:ext uri="{BB962C8B-B14F-4D97-AF65-F5344CB8AC3E}">
        <p14:creationId xmlns:p14="http://schemas.microsoft.com/office/powerpoint/2010/main" val="286536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913400" y="581867"/>
            <a:ext cx="3744000" cy="708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it-IT" sz="1850" dirty="0"/>
              <a:t>In </a:t>
            </a:r>
            <a:r>
              <a:rPr lang="it-IT" sz="1850" dirty="0" err="1"/>
              <a:t>depth</a:t>
            </a:r>
            <a:r>
              <a:rPr lang="it-IT" sz="1850" dirty="0"/>
              <a:t> </a:t>
            </a:r>
            <a:r>
              <a:rPr lang="it-IT" sz="1850" dirty="0" err="1"/>
              <a:t>analysis</a:t>
            </a:r>
            <a:r>
              <a:rPr lang="it-IT" sz="1850" dirty="0"/>
              <a:t>: the </a:t>
            </a:r>
            <a:r>
              <a:rPr lang="it-IT" sz="1850" dirty="0" err="1"/>
              <a:t>Bruntland</a:t>
            </a:r>
            <a:r>
              <a:rPr lang="it-IT" sz="1850" dirty="0"/>
              <a:t> Report</a:t>
            </a:r>
            <a:endParaRPr dirty="0" err="1"/>
          </a:p>
        </p:txBody>
      </p:sp>
      <p:sp>
        <p:nvSpPr>
          <p:cNvPr id="291" name="Google Shape;291;p31"/>
          <p:cNvSpPr txBox="1">
            <a:spLocks noGrp="1"/>
          </p:cNvSpPr>
          <p:nvPr>
            <p:ph type="body" idx="1"/>
          </p:nvPr>
        </p:nvSpPr>
        <p:spPr>
          <a:xfrm>
            <a:off x="5260421" y="1610202"/>
            <a:ext cx="6128692" cy="486146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just">
              <a:spcAft>
                <a:spcPts val="2133"/>
              </a:spcAft>
              <a:buClr>
                <a:schemeClr val="dk1"/>
              </a:buClr>
              <a:buSzPts val="1100"/>
              <a:buNone/>
            </a:pPr>
            <a:r>
              <a:rPr lang="en-US" sz="2400" dirty="0"/>
              <a:t>The </a:t>
            </a:r>
            <a:r>
              <a:rPr lang="en-US" sz="2400" err="1"/>
              <a:t>Bruntland</a:t>
            </a:r>
            <a:r>
              <a:rPr lang="en-US" sz="2400" dirty="0"/>
              <a:t> Report was called by the </a:t>
            </a:r>
            <a:r>
              <a:rPr lang="en-US" sz="2400" b="1" dirty="0"/>
              <a:t>General Assembly of the UN </a:t>
            </a:r>
            <a:r>
              <a:rPr lang="en-US" sz="2400" dirty="0"/>
              <a:t>to pursue some important goals. </a:t>
            </a:r>
            <a:endParaRPr lang="it-IT"/>
          </a:p>
          <a:p>
            <a:pPr marL="0" indent="0" algn="just">
              <a:spcAft>
                <a:spcPts val="2133"/>
              </a:spcAft>
              <a:buSzPts val="1100"/>
              <a:buNone/>
            </a:pPr>
            <a:r>
              <a:rPr lang="en-US" sz="2400" dirty="0"/>
              <a:t>As </a:t>
            </a:r>
            <a:r>
              <a:rPr lang="en-US" sz="2400" err="1"/>
              <a:t>Bruntland</a:t>
            </a:r>
            <a:r>
              <a:rPr lang="en-US" sz="2400" dirty="0"/>
              <a:t> says, </a:t>
            </a:r>
            <a:r>
              <a:rPr lang="en-US" sz="2400" b="1" dirty="0"/>
              <a:t>we can hope that environmental issues are not going to be kept aside</a:t>
            </a:r>
            <a:r>
              <a:rPr lang="hr-HR" sz="2400" b="1" dirty="0"/>
              <a:t> </a:t>
            </a:r>
            <a:r>
              <a:rPr lang="en-US" sz="2400" b="1" dirty="0"/>
              <a:t>but are going to become central</a:t>
            </a:r>
            <a:r>
              <a:rPr lang="en-US" sz="2400" dirty="0"/>
              <a:t>. </a:t>
            </a:r>
            <a:endParaRPr lang="it-IT" sz="1850"/>
          </a:p>
          <a:p>
            <a:pPr marL="0" indent="0" algn="just">
              <a:spcAft>
                <a:spcPts val="2133"/>
              </a:spcAft>
              <a:buSzPts val="1100"/>
              <a:buNone/>
            </a:pPr>
            <a:r>
              <a:rPr lang="en-US" sz="2400" dirty="0"/>
              <a:t>Co-operation is essential to find paths to achieve </a:t>
            </a:r>
            <a:r>
              <a:rPr lang="en-US" sz="2400" b="1" dirty="0"/>
              <a:t>sustainable development</a:t>
            </a:r>
            <a:r>
              <a:rPr lang="en-US" sz="2400" dirty="0"/>
              <a:t>, and the time has come for pursuing a common future together. </a:t>
            </a:r>
            <a:endParaRPr lang="it-IT" sz="1850"/>
          </a:p>
        </p:txBody>
      </p:sp>
      <p:sp>
        <p:nvSpPr>
          <p:cNvPr id="292" name="Google Shape;292;p31"/>
          <p:cNvSpPr/>
          <p:nvPr/>
        </p:nvSpPr>
        <p:spPr>
          <a:xfrm>
            <a:off x="1753667" y="2313533"/>
            <a:ext cx="3454800" cy="3454800"/>
          </a:xfrm>
          <a:prstGeom prst="ellips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293" name="Google Shape;293;p31"/>
          <p:cNvGrpSpPr/>
          <p:nvPr/>
        </p:nvGrpSpPr>
        <p:grpSpPr>
          <a:xfrm>
            <a:off x="2696344" y="3257047"/>
            <a:ext cx="1569437" cy="1567796"/>
            <a:chOff x="2640993" y="3357835"/>
            <a:chExt cx="365348" cy="364966"/>
          </a:xfrm>
        </p:grpSpPr>
        <p:sp>
          <p:nvSpPr>
            <p:cNvPr id="294" name="Google Shape;294;p31"/>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5" name="Google Shape;295;p31"/>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6" name="Google Shape;296;p31"/>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7" name="Google Shape;297;p31"/>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8" name="Google Shape;298;p31"/>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9" name="Google Shape;299;p31"/>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0" name="Google Shape;300;p31"/>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1" name="Google Shape;301;p31"/>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2" name="Google Shape;302;p31"/>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3" name="Google Shape;303;p31"/>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cxnSp>
        <p:nvCxnSpPr>
          <p:cNvPr id="304" name="Google Shape;304;p31"/>
          <p:cNvCxnSpPr/>
          <p:nvPr/>
        </p:nvCxnSpPr>
        <p:spPr>
          <a:xfrm rot="10800000">
            <a:off x="-1117700" y="1289867"/>
            <a:ext cx="4912800" cy="0"/>
          </a:xfrm>
          <a:prstGeom prst="straightConnector1">
            <a:avLst/>
          </a:prstGeom>
          <a:noFill/>
          <a:ln w="19050" cap="flat" cmpd="sng">
            <a:solidFill>
              <a:schemeClr val="accent4"/>
            </a:solidFill>
            <a:prstDash val="solid"/>
            <a:round/>
            <a:headEnd type="none" w="med" len="med"/>
            <a:tailEnd type="none" w="med" len="med"/>
          </a:ln>
        </p:spPr>
      </p:cxnSp>
    </p:spTree>
    <p:extLst>
      <p:ext uri="{BB962C8B-B14F-4D97-AF65-F5344CB8AC3E}">
        <p14:creationId xmlns:p14="http://schemas.microsoft.com/office/powerpoint/2010/main" val="325480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913400" y="581867"/>
            <a:ext cx="3744000" cy="708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it-IT" sz="1850" dirty="0"/>
              <a:t>In </a:t>
            </a:r>
            <a:r>
              <a:rPr lang="it-IT" sz="1850" dirty="0" err="1"/>
              <a:t>depth</a:t>
            </a:r>
            <a:r>
              <a:rPr lang="it-IT" sz="1850" dirty="0"/>
              <a:t> </a:t>
            </a:r>
            <a:r>
              <a:rPr lang="it-IT" sz="1850" dirty="0" err="1"/>
              <a:t>analysis</a:t>
            </a:r>
            <a:r>
              <a:rPr lang="it-IT" sz="1850" dirty="0"/>
              <a:t>: the </a:t>
            </a:r>
            <a:r>
              <a:rPr lang="it-IT" sz="1850" dirty="0" err="1"/>
              <a:t>Bruntland</a:t>
            </a:r>
            <a:r>
              <a:rPr lang="it-IT" sz="1850" dirty="0"/>
              <a:t> Report</a:t>
            </a:r>
            <a:endParaRPr dirty="0" err="1"/>
          </a:p>
        </p:txBody>
      </p:sp>
      <p:sp>
        <p:nvSpPr>
          <p:cNvPr id="291" name="Google Shape;291;p31"/>
          <p:cNvSpPr txBox="1">
            <a:spLocks noGrp="1"/>
          </p:cNvSpPr>
          <p:nvPr>
            <p:ph type="body" idx="1"/>
          </p:nvPr>
        </p:nvSpPr>
        <p:spPr>
          <a:xfrm>
            <a:off x="5260421" y="1610202"/>
            <a:ext cx="6128692" cy="486146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spcAft>
                <a:spcPts val="2133"/>
              </a:spcAft>
              <a:buClr>
                <a:schemeClr val="dk1"/>
              </a:buClr>
              <a:buSzPts val="1100"/>
              <a:buNone/>
            </a:pPr>
            <a:r>
              <a:rPr lang="en-US" sz="2800" dirty="0"/>
              <a:t>The environment must not be analyzed like an independent sphere, as it must be considered </a:t>
            </a:r>
            <a:r>
              <a:rPr lang="en-US" sz="2800" b="1" dirty="0"/>
              <a:t>together with human action and ambitions</a:t>
            </a:r>
            <a:r>
              <a:rPr lang="en-US" sz="2800" dirty="0"/>
              <a:t>. </a:t>
            </a:r>
            <a:endParaRPr lang="it-IT" sz="2800"/>
          </a:p>
          <a:p>
            <a:pPr marL="0" lvl="0" indent="0" algn="ctr" rtl="0">
              <a:spcBef>
                <a:spcPts val="0"/>
              </a:spcBef>
              <a:spcAft>
                <a:spcPts val="2133"/>
              </a:spcAft>
              <a:buClr>
                <a:schemeClr val="dk1"/>
              </a:buClr>
              <a:buSzPts val="1100"/>
              <a:buFont typeface="Arial"/>
              <a:buNone/>
            </a:pPr>
            <a:r>
              <a:rPr lang="en-US" sz="2800" dirty="0">
                <a:highlight>
                  <a:srgbClr val="FFFF00"/>
                </a:highlight>
              </a:rPr>
              <a:t>We need an era of economic growth to eliminate poverty and degradation while keeping the environment clean at the same time.</a:t>
            </a:r>
          </a:p>
        </p:txBody>
      </p:sp>
      <p:sp>
        <p:nvSpPr>
          <p:cNvPr id="292" name="Google Shape;292;p31"/>
          <p:cNvSpPr/>
          <p:nvPr/>
        </p:nvSpPr>
        <p:spPr>
          <a:xfrm>
            <a:off x="1753667" y="2313533"/>
            <a:ext cx="3454800" cy="3454800"/>
          </a:xfrm>
          <a:prstGeom prst="ellips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293" name="Google Shape;293;p31"/>
          <p:cNvGrpSpPr/>
          <p:nvPr/>
        </p:nvGrpSpPr>
        <p:grpSpPr>
          <a:xfrm>
            <a:off x="2696344" y="3257047"/>
            <a:ext cx="1569437" cy="1567796"/>
            <a:chOff x="2640993" y="3357835"/>
            <a:chExt cx="365348" cy="364966"/>
          </a:xfrm>
        </p:grpSpPr>
        <p:sp>
          <p:nvSpPr>
            <p:cNvPr id="294" name="Google Shape;294;p31"/>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5" name="Google Shape;295;p31"/>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6" name="Google Shape;296;p31"/>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7" name="Google Shape;297;p31"/>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8" name="Google Shape;298;p31"/>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99" name="Google Shape;299;p31"/>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0" name="Google Shape;300;p31"/>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1" name="Google Shape;301;p31"/>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2" name="Google Shape;302;p31"/>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03" name="Google Shape;303;p31"/>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cxnSp>
        <p:nvCxnSpPr>
          <p:cNvPr id="304" name="Google Shape;304;p31"/>
          <p:cNvCxnSpPr/>
          <p:nvPr/>
        </p:nvCxnSpPr>
        <p:spPr>
          <a:xfrm rot="10800000">
            <a:off x="-1117700" y="1289867"/>
            <a:ext cx="4912800" cy="0"/>
          </a:xfrm>
          <a:prstGeom prst="straightConnector1">
            <a:avLst/>
          </a:prstGeom>
          <a:noFill/>
          <a:ln w="19050" cap="flat" cmpd="sng">
            <a:solidFill>
              <a:schemeClr val="accent4"/>
            </a:solidFill>
            <a:prstDash val="solid"/>
            <a:round/>
            <a:headEnd type="none" w="med" len="med"/>
            <a:tailEnd type="none" w="med" len="med"/>
          </a:ln>
        </p:spPr>
      </p:cxnSp>
    </p:spTree>
    <p:extLst>
      <p:ext uri="{BB962C8B-B14F-4D97-AF65-F5344CB8AC3E}">
        <p14:creationId xmlns:p14="http://schemas.microsoft.com/office/powerpoint/2010/main" val="2925192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txBox="1">
            <a:spLocks noGrp="1"/>
          </p:cNvSpPr>
          <p:nvPr>
            <p:ph type="title" idx="6"/>
          </p:nvPr>
        </p:nvSpPr>
        <p:spPr>
          <a:xfrm>
            <a:off x="4849993" y="1484356"/>
            <a:ext cx="1589600" cy="105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50" b="1" dirty="0"/>
              <a:t>01</a:t>
            </a:r>
            <a:endParaRPr sz="1850" b="1" dirty="0"/>
          </a:p>
        </p:txBody>
      </p:sp>
      <p:sp>
        <p:nvSpPr>
          <p:cNvPr id="275" name="Google Shape;275;p30"/>
          <p:cNvSpPr txBox="1">
            <a:spLocks noGrp="1"/>
          </p:cNvSpPr>
          <p:nvPr>
            <p:ph type="title" idx="7"/>
          </p:nvPr>
        </p:nvSpPr>
        <p:spPr>
          <a:xfrm>
            <a:off x="4849993" y="3978368"/>
            <a:ext cx="1589600" cy="105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50" b="1" dirty="0"/>
              <a:t>02</a:t>
            </a:r>
            <a:endParaRPr sz="1850" b="1" dirty="0"/>
          </a:p>
        </p:txBody>
      </p:sp>
      <p:sp>
        <p:nvSpPr>
          <p:cNvPr id="276" name="Google Shape;276;p30"/>
          <p:cNvSpPr txBox="1">
            <a:spLocks noGrp="1"/>
          </p:cNvSpPr>
          <p:nvPr>
            <p:ph type="title" idx="8"/>
          </p:nvPr>
        </p:nvSpPr>
        <p:spPr>
          <a:xfrm>
            <a:off x="6640512" y="801965"/>
            <a:ext cx="1589600" cy="105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50" b="1" dirty="0"/>
              <a:t>03</a:t>
            </a:r>
            <a:endParaRPr sz="1850" b="1" dirty="0"/>
          </a:p>
        </p:txBody>
      </p:sp>
      <p:sp>
        <p:nvSpPr>
          <p:cNvPr id="277" name="Google Shape;277;p30"/>
          <p:cNvSpPr txBox="1">
            <a:spLocks noGrp="1"/>
          </p:cNvSpPr>
          <p:nvPr>
            <p:ph type="title" idx="9"/>
          </p:nvPr>
        </p:nvSpPr>
        <p:spPr>
          <a:xfrm>
            <a:off x="6096000" y="2993483"/>
            <a:ext cx="1589600" cy="105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 sz="1850" b="1" dirty="0"/>
              <a:t>04</a:t>
            </a:r>
            <a:endParaRPr sz="1850" b="1" dirty="0"/>
          </a:p>
        </p:txBody>
      </p:sp>
      <p:sp>
        <p:nvSpPr>
          <p:cNvPr id="26" name="CasellaDiTesto 25">
            <a:extLst>
              <a:ext uri="{FF2B5EF4-FFF2-40B4-BE49-F238E27FC236}">
                <a16:creationId xmlns:a16="http://schemas.microsoft.com/office/drawing/2014/main" id="{4D8679A2-0874-9310-0938-C814E862E976}"/>
              </a:ext>
            </a:extLst>
          </p:cNvPr>
          <p:cNvSpPr txBox="1"/>
          <p:nvPr/>
        </p:nvSpPr>
        <p:spPr>
          <a:xfrm>
            <a:off x="1093143" y="1688400"/>
            <a:ext cx="3459612" cy="2354491"/>
          </a:xfrm>
          <a:prstGeom prst="rect">
            <a:avLst/>
          </a:prstGeom>
          <a:noFill/>
          <a:ln>
            <a:noFill/>
            <a:prstDash val="dash"/>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50" dirty="0">
                <a:solidFill>
                  <a:schemeClr val="tx1"/>
                </a:solidFill>
              </a:rPr>
              <a:t>Proposal of long</a:t>
            </a:r>
            <a:r>
              <a:rPr lang="hr-HR" sz="2450" dirty="0">
                <a:solidFill>
                  <a:schemeClr val="tx1"/>
                </a:solidFill>
              </a:rPr>
              <a:t>-</a:t>
            </a:r>
            <a:r>
              <a:rPr lang="en-US" sz="2450" dirty="0">
                <a:solidFill>
                  <a:schemeClr val="tx1"/>
                </a:solidFill>
              </a:rPr>
              <a:t>term environmental strategies to </a:t>
            </a:r>
            <a:r>
              <a:rPr lang="en-US" sz="2450" b="1" dirty="0">
                <a:solidFill>
                  <a:schemeClr val="tx1"/>
                </a:solidFill>
              </a:rPr>
              <a:t>achieve sustainable development</a:t>
            </a:r>
            <a:r>
              <a:rPr lang="en-US" sz="2450" dirty="0">
                <a:solidFill>
                  <a:schemeClr val="tx1"/>
                </a:solidFill>
              </a:rPr>
              <a:t> by the year 2000</a:t>
            </a:r>
          </a:p>
        </p:txBody>
      </p:sp>
      <p:sp>
        <p:nvSpPr>
          <p:cNvPr id="28" name="CasellaDiTesto 27">
            <a:extLst>
              <a:ext uri="{FF2B5EF4-FFF2-40B4-BE49-F238E27FC236}">
                <a16:creationId xmlns:a16="http://schemas.microsoft.com/office/drawing/2014/main" id="{1300EAC9-84D0-9A46-F6EC-4D610E8C84EE}"/>
              </a:ext>
            </a:extLst>
          </p:cNvPr>
          <p:cNvSpPr txBox="1"/>
          <p:nvPr/>
        </p:nvSpPr>
        <p:spPr>
          <a:xfrm>
            <a:off x="795905" y="4047083"/>
            <a:ext cx="4054088" cy="200760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50" b="1" dirty="0">
                <a:solidFill>
                  <a:schemeClr val="tx1"/>
                </a:solidFill>
              </a:rPr>
              <a:t>Promotion of cooperation</a:t>
            </a:r>
            <a:r>
              <a:rPr lang="en-US" sz="2450" dirty="0">
                <a:solidFill>
                  <a:schemeClr val="tx1"/>
                </a:solidFill>
              </a:rPr>
              <a:t> among developing countries and between countries at different stages of development</a:t>
            </a:r>
          </a:p>
        </p:txBody>
      </p:sp>
      <p:sp>
        <p:nvSpPr>
          <p:cNvPr id="29" name="CasellaDiTesto 28">
            <a:extLst>
              <a:ext uri="{FF2B5EF4-FFF2-40B4-BE49-F238E27FC236}">
                <a16:creationId xmlns:a16="http://schemas.microsoft.com/office/drawing/2014/main" id="{BA60F79E-EC96-E22F-2C7E-0C2B7BC4BA49}"/>
              </a:ext>
            </a:extLst>
          </p:cNvPr>
          <p:cNvSpPr txBox="1"/>
          <p:nvPr/>
        </p:nvSpPr>
        <p:spPr>
          <a:xfrm>
            <a:off x="7761250" y="991914"/>
            <a:ext cx="4430751" cy="200760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hr-HR" sz="2489" dirty="0">
                <a:solidFill>
                  <a:schemeClr val="bg2"/>
                </a:solidFill>
                <a:latin typeface="Advent Pro Medium" panose="020B0604020202020204" charset="0"/>
              </a:rPr>
              <a:t>Consideration of wa</a:t>
            </a:r>
            <a:r>
              <a:rPr lang="it-IT" sz="2489" dirty="0">
                <a:solidFill>
                  <a:schemeClr val="bg2"/>
                </a:solidFill>
                <a:latin typeface="Advent Pro Medium" panose="020B0604020202020204" charset="0"/>
              </a:rPr>
              <a:t>ys and means by which the international community can </a:t>
            </a:r>
            <a:r>
              <a:rPr lang="it-IT" sz="2489" b="1" dirty="0">
                <a:solidFill>
                  <a:schemeClr val="bg2"/>
                </a:solidFill>
                <a:latin typeface="Advent Pro Medium" panose="020B0604020202020204" charset="0"/>
              </a:rPr>
              <a:t>deal more effectively</a:t>
            </a:r>
            <a:r>
              <a:rPr lang="it-IT" sz="2489" dirty="0">
                <a:solidFill>
                  <a:schemeClr val="bg2"/>
                </a:solidFill>
                <a:latin typeface="Advent Pro Medium" panose="020B0604020202020204" charset="0"/>
              </a:rPr>
              <a:t> with environmental concerns</a:t>
            </a:r>
            <a:endParaRPr lang="hr-HR" sz="2489" dirty="0">
              <a:solidFill>
                <a:schemeClr val="bg2"/>
              </a:solidFill>
              <a:latin typeface="Advent Pro Medium" panose="020B0604020202020204" charset="0"/>
            </a:endParaRPr>
          </a:p>
        </p:txBody>
      </p:sp>
      <p:sp>
        <p:nvSpPr>
          <p:cNvPr id="30" name="CasellaDiTesto 29">
            <a:extLst>
              <a:ext uri="{FF2B5EF4-FFF2-40B4-BE49-F238E27FC236}">
                <a16:creationId xmlns:a16="http://schemas.microsoft.com/office/drawing/2014/main" id="{C9477915-2CB5-5F7F-BACC-D21AEEAAFF35}"/>
              </a:ext>
            </a:extLst>
          </p:cNvPr>
          <p:cNvSpPr txBox="1"/>
          <p:nvPr/>
        </p:nvSpPr>
        <p:spPr>
          <a:xfrm>
            <a:off x="7685601" y="3267383"/>
            <a:ext cx="4177833" cy="200760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it-IT" sz="2489" dirty="0">
                <a:solidFill>
                  <a:schemeClr val="bg2"/>
                </a:solidFill>
                <a:latin typeface="Advent Pro Medium" panose="020B0604020202020204" charset="0"/>
              </a:rPr>
              <a:t>Help in defining a </a:t>
            </a:r>
            <a:r>
              <a:rPr lang="it-IT" sz="2489" b="1" dirty="0">
                <a:solidFill>
                  <a:schemeClr val="bg2"/>
                </a:solidFill>
                <a:latin typeface="Advent Pro Medium" panose="020B0604020202020204" charset="0"/>
              </a:rPr>
              <a:t>long term agenda </a:t>
            </a:r>
            <a:r>
              <a:rPr lang="it-IT" sz="2489" dirty="0">
                <a:solidFill>
                  <a:schemeClr val="bg2"/>
                </a:solidFill>
                <a:latin typeface="Advent Pro Medium" panose="020B0604020202020204" charset="0"/>
              </a:rPr>
              <a:t>for action during the coming decades by sharing perceptions of long term environmental issues</a:t>
            </a:r>
            <a:endParaRPr lang="hr-HR" sz="2489" dirty="0">
              <a:solidFill>
                <a:schemeClr val="bg2"/>
              </a:solidFill>
              <a:latin typeface="Advent Pro Medium" panose="020B0604020202020204" charset="0"/>
            </a:endParaRPr>
          </a:p>
        </p:txBody>
      </p:sp>
      <p:sp>
        <p:nvSpPr>
          <p:cNvPr id="31" name="CasellaDiTesto 30">
            <a:extLst>
              <a:ext uri="{FF2B5EF4-FFF2-40B4-BE49-F238E27FC236}">
                <a16:creationId xmlns:a16="http://schemas.microsoft.com/office/drawing/2014/main" id="{C37FC034-E252-6E9F-4074-93C7E544D515}"/>
              </a:ext>
            </a:extLst>
          </p:cNvPr>
          <p:cNvSpPr txBox="1"/>
          <p:nvPr/>
        </p:nvSpPr>
        <p:spPr>
          <a:xfrm>
            <a:off x="1585293" y="335323"/>
            <a:ext cx="4232508" cy="6258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it-IT" sz="3467" dirty="0">
                <a:solidFill>
                  <a:schemeClr val="accent5"/>
                </a:solidFill>
                <a:latin typeface="Righteous" panose="020B0604020202020204" charset="0"/>
              </a:rPr>
              <a:t>Goals of the report</a:t>
            </a:r>
            <a:endParaRPr lang="hr-HR" sz="3467" dirty="0">
              <a:solidFill>
                <a:schemeClr val="accent5"/>
              </a:solidFill>
              <a:latin typeface="Righteous" panose="020B0604020202020204" charset="0"/>
            </a:endParaRPr>
          </a:p>
        </p:txBody>
      </p:sp>
    </p:spTree>
    <p:extLst>
      <p:ext uri="{BB962C8B-B14F-4D97-AF65-F5344CB8AC3E}">
        <p14:creationId xmlns:p14="http://schemas.microsoft.com/office/powerpoint/2010/main" val="1466861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sp>
        <p:nvSpPr>
          <p:cNvPr id="1969" name="Google Shape;1969;p39"/>
          <p:cNvSpPr txBox="1">
            <a:spLocks noGrp="1"/>
          </p:cNvSpPr>
          <p:nvPr>
            <p:ph type="title"/>
          </p:nvPr>
        </p:nvSpPr>
        <p:spPr>
          <a:xfrm>
            <a:off x="913400" y="581867"/>
            <a:ext cx="6859200" cy="708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dirty="0"/>
              <a:t>Structure of the report</a:t>
            </a:r>
          </a:p>
        </p:txBody>
      </p:sp>
      <p:sp>
        <p:nvSpPr>
          <p:cNvPr id="1970" name="Google Shape;1970;p39"/>
          <p:cNvSpPr txBox="1">
            <a:spLocks noGrp="1"/>
          </p:cNvSpPr>
          <p:nvPr>
            <p:ph type="ctrTitle" idx="2"/>
          </p:nvPr>
        </p:nvSpPr>
        <p:spPr>
          <a:xfrm>
            <a:off x="1310524" y="4520600"/>
            <a:ext cx="2127200" cy="610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50" b="1" dirty="0"/>
              <a:t>T</a:t>
            </a:r>
            <a:r>
              <a:rPr lang="hr-HR" sz="1850" b="1" dirty="0"/>
              <a:t>h</a:t>
            </a:r>
            <a:r>
              <a:rPr lang="en" sz="1850" b="1" dirty="0"/>
              <a:t>e global challenge</a:t>
            </a:r>
            <a:endParaRPr sz="1850" b="1" dirty="0"/>
          </a:p>
        </p:txBody>
      </p:sp>
      <p:sp>
        <p:nvSpPr>
          <p:cNvPr id="1971" name="Google Shape;1971;p39"/>
          <p:cNvSpPr txBox="1">
            <a:spLocks noGrp="1"/>
          </p:cNvSpPr>
          <p:nvPr>
            <p:ph type="subTitle" idx="1"/>
          </p:nvPr>
        </p:nvSpPr>
        <p:spPr>
          <a:xfrm>
            <a:off x="1373847" y="5131400"/>
            <a:ext cx="2127200" cy="119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dirty="0"/>
              <a:t> A focus on the crisis we are facing</a:t>
            </a:r>
            <a:endParaRPr dirty="0"/>
          </a:p>
        </p:txBody>
      </p:sp>
      <p:sp>
        <p:nvSpPr>
          <p:cNvPr id="1972" name="Google Shape;1972;p39"/>
          <p:cNvSpPr txBox="1">
            <a:spLocks noGrp="1"/>
          </p:cNvSpPr>
          <p:nvPr>
            <p:ph type="ctrTitle" idx="3"/>
          </p:nvPr>
        </p:nvSpPr>
        <p:spPr>
          <a:xfrm>
            <a:off x="3791803" y="4520600"/>
            <a:ext cx="2127200" cy="610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50" b="1" dirty="0"/>
              <a:t>The policy directions</a:t>
            </a:r>
          </a:p>
        </p:txBody>
      </p:sp>
      <p:sp>
        <p:nvSpPr>
          <p:cNvPr id="1973" name="Google Shape;1973;p39"/>
          <p:cNvSpPr txBox="1">
            <a:spLocks noGrp="1"/>
          </p:cNvSpPr>
          <p:nvPr>
            <p:ph type="subTitle" idx="4"/>
          </p:nvPr>
        </p:nvSpPr>
        <p:spPr>
          <a:xfrm>
            <a:off x="3790559" y="5067721"/>
            <a:ext cx="2127200" cy="119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dirty="0"/>
              <a:t>Analysis of policies and suggestion to decisionmakers</a:t>
            </a:r>
          </a:p>
        </p:txBody>
      </p:sp>
      <p:sp>
        <p:nvSpPr>
          <p:cNvPr id="1974" name="Google Shape;1974;p39"/>
          <p:cNvSpPr txBox="1">
            <a:spLocks noGrp="1"/>
          </p:cNvSpPr>
          <p:nvPr>
            <p:ph type="ctrTitle" idx="5"/>
          </p:nvPr>
        </p:nvSpPr>
        <p:spPr>
          <a:xfrm>
            <a:off x="6179171" y="4440751"/>
            <a:ext cx="2127200" cy="610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50" b="1" dirty="0"/>
              <a:t>International cooperation</a:t>
            </a:r>
          </a:p>
        </p:txBody>
      </p:sp>
      <p:sp>
        <p:nvSpPr>
          <p:cNvPr id="1975" name="Google Shape;1975;p39"/>
          <p:cNvSpPr txBox="1">
            <a:spLocks noGrp="1"/>
          </p:cNvSpPr>
          <p:nvPr>
            <p:ph type="subTitle" idx="6"/>
          </p:nvPr>
        </p:nvSpPr>
        <p:spPr>
          <a:xfrm>
            <a:off x="6272991" y="5051565"/>
            <a:ext cx="2127200" cy="119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dirty="0"/>
              <a:t>Different perspective in which global coopera</a:t>
            </a:r>
            <a:r>
              <a:rPr lang="hr-HR" dirty="0"/>
              <a:t>t</a:t>
            </a:r>
            <a:r>
              <a:rPr lang="en-US" dirty="0"/>
              <a:t>ion is needed</a:t>
            </a:r>
          </a:p>
        </p:txBody>
      </p:sp>
      <p:sp>
        <p:nvSpPr>
          <p:cNvPr id="1976" name="Google Shape;1976;p39"/>
          <p:cNvSpPr txBox="1">
            <a:spLocks noGrp="1"/>
          </p:cNvSpPr>
          <p:nvPr>
            <p:ph type="ctrTitle" idx="7"/>
          </p:nvPr>
        </p:nvSpPr>
        <p:spPr>
          <a:xfrm>
            <a:off x="8754359" y="4520600"/>
            <a:ext cx="2127200" cy="610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it-IT" sz="1850" b="1" dirty="0"/>
              <a:t>A call for action</a:t>
            </a:r>
            <a:endParaRPr sz="1850" b="1" dirty="0"/>
          </a:p>
        </p:txBody>
      </p:sp>
      <p:sp>
        <p:nvSpPr>
          <p:cNvPr id="1977" name="Google Shape;1977;p39"/>
          <p:cNvSpPr txBox="1">
            <a:spLocks noGrp="1"/>
          </p:cNvSpPr>
          <p:nvPr>
            <p:ph type="subTitle" idx="8"/>
          </p:nvPr>
        </p:nvSpPr>
        <p:spPr>
          <a:xfrm>
            <a:off x="8754269" y="5051565"/>
            <a:ext cx="2127200" cy="119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dirty="0"/>
              <a:t>An exhortation to take action to change the situation</a:t>
            </a:r>
          </a:p>
        </p:txBody>
      </p:sp>
      <p:sp>
        <p:nvSpPr>
          <p:cNvPr id="1978" name="Google Shape;1978;p39"/>
          <p:cNvSpPr/>
          <p:nvPr/>
        </p:nvSpPr>
        <p:spPr>
          <a:xfrm rot="10800000">
            <a:off x="1514533" y="2311108"/>
            <a:ext cx="1719200" cy="17192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979" name="Google Shape;1979;p39"/>
          <p:cNvSpPr/>
          <p:nvPr/>
        </p:nvSpPr>
        <p:spPr>
          <a:xfrm rot="10800000">
            <a:off x="3995700" y="2311108"/>
            <a:ext cx="1719200" cy="17192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980" name="Google Shape;1980;p39"/>
          <p:cNvSpPr/>
          <p:nvPr/>
        </p:nvSpPr>
        <p:spPr>
          <a:xfrm rot="10800000">
            <a:off x="6476867" y="2311108"/>
            <a:ext cx="1719200" cy="17192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981" name="Google Shape;1981;p39"/>
          <p:cNvSpPr/>
          <p:nvPr/>
        </p:nvSpPr>
        <p:spPr>
          <a:xfrm rot="10800000">
            <a:off x="8958033" y="2311108"/>
            <a:ext cx="1719200" cy="17192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cxnSp>
        <p:nvCxnSpPr>
          <p:cNvPr id="2005" name="Google Shape;2005;p39"/>
          <p:cNvCxnSpPr/>
          <p:nvPr/>
        </p:nvCxnSpPr>
        <p:spPr>
          <a:xfrm flipH="1">
            <a:off x="-1162133" y="1275433"/>
            <a:ext cx="6287600" cy="14400"/>
          </a:xfrm>
          <a:prstGeom prst="straightConnector1">
            <a:avLst/>
          </a:prstGeom>
          <a:noFill/>
          <a:ln w="19050" cap="flat" cmpd="sng">
            <a:solidFill>
              <a:schemeClr val="accent4"/>
            </a:solidFill>
            <a:prstDash val="solid"/>
            <a:round/>
            <a:headEnd type="none" w="med" len="med"/>
            <a:tailEnd type="none" w="med" len="med"/>
          </a:ln>
        </p:spPr>
      </p:cxnSp>
      <p:grpSp>
        <p:nvGrpSpPr>
          <p:cNvPr id="8" name="Google Shape;14003;p66">
            <a:extLst>
              <a:ext uri="{FF2B5EF4-FFF2-40B4-BE49-F238E27FC236}">
                <a16:creationId xmlns:a16="http://schemas.microsoft.com/office/drawing/2014/main" id="{E9DBF5A4-E23D-F930-A5F9-FC76200E1A82}"/>
              </a:ext>
            </a:extLst>
          </p:cNvPr>
          <p:cNvGrpSpPr/>
          <p:nvPr/>
        </p:nvGrpSpPr>
        <p:grpSpPr>
          <a:xfrm>
            <a:off x="6979730" y="2774755"/>
            <a:ext cx="713473" cy="719147"/>
            <a:chOff x="6707084" y="3387403"/>
            <a:chExt cx="261145" cy="308504"/>
          </a:xfrm>
        </p:grpSpPr>
        <p:sp>
          <p:nvSpPr>
            <p:cNvPr id="9" name="Google Shape;14004;p66">
              <a:extLst>
                <a:ext uri="{FF2B5EF4-FFF2-40B4-BE49-F238E27FC236}">
                  <a16:creationId xmlns:a16="http://schemas.microsoft.com/office/drawing/2014/main" id="{CABECC3E-DF5C-F973-445E-08CFF825AE1A}"/>
                </a:ext>
              </a:extLst>
            </p:cNvPr>
            <p:cNvSpPr/>
            <p:nvPr/>
          </p:nvSpPr>
          <p:spPr>
            <a:xfrm>
              <a:off x="6726053" y="3542403"/>
              <a:ext cx="68238" cy="153504"/>
            </a:xfrm>
            <a:custGeom>
              <a:avLst/>
              <a:gdLst/>
              <a:ahLst/>
              <a:cxnLst/>
              <a:rect l="l" t="t" r="r" b="b"/>
              <a:pathLst>
                <a:path w="2144" h="4823" extrusionOk="0">
                  <a:moveTo>
                    <a:pt x="1203" y="286"/>
                  </a:moveTo>
                  <a:cubicBezTo>
                    <a:pt x="1381" y="286"/>
                    <a:pt x="1524" y="417"/>
                    <a:pt x="1524" y="596"/>
                  </a:cubicBezTo>
                  <a:lnTo>
                    <a:pt x="1524" y="893"/>
                  </a:lnTo>
                  <a:cubicBezTo>
                    <a:pt x="1524" y="1143"/>
                    <a:pt x="1310" y="1358"/>
                    <a:pt x="1060" y="1358"/>
                  </a:cubicBezTo>
                  <a:cubicBezTo>
                    <a:pt x="810" y="1358"/>
                    <a:pt x="596" y="1143"/>
                    <a:pt x="596" y="893"/>
                  </a:cubicBezTo>
                  <a:lnTo>
                    <a:pt x="596" y="596"/>
                  </a:lnTo>
                  <a:cubicBezTo>
                    <a:pt x="596" y="417"/>
                    <a:pt x="726" y="286"/>
                    <a:pt x="905" y="286"/>
                  </a:cubicBezTo>
                  <a:close/>
                  <a:moveTo>
                    <a:pt x="1227" y="1643"/>
                  </a:moveTo>
                  <a:lnTo>
                    <a:pt x="1227" y="1715"/>
                  </a:lnTo>
                  <a:cubicBezTo>
                    <a:pt x="1227" y="1774"/>
                    <a:pt x="1238" y="1822"/>
                    <a:pt x="1262" y="1858"/>
                  </a:cubicBezTo>
                  <a:lnTo>
                    <a:pt x="1060" y="2036"/>
                  </a:lnTo>
                  <a:lnTo>
                    <a:pt x="846" y="1846"/>
                  </a:lnTo>
                  <a:cubicBezTo>
                    <a:pt x="881" y="1798"/>
                    <a:pt x="893" y="1762"/>
                    <a:pt x="893" y="1703"/>
                  </a:cubicBezTo>
                  <a:lnTo>
                    <a:pt x="893" y="1643"/>
                  </a:lnTo>
                  <a:close/>
                  <a:moveTo>
                    <a:pt x="1060" y="2036"/>
                  </a:moveTo>
                  <a:cubicBezTo>
                    <a:pt x="1060" y="2048"/>
                    <a:pt x="1057" y="2054"/>
                    <a:pt x="1055" y="2054"/>
                  </a:cubicBezTo>
                  <a:cubicBezTo>
                    <a:pt x="1054" y="2054"/>
                    <a:pt x="1054" y="2048"/>
                    <a:pt x="1060" y="2036"/>
                  </a:cubicBezTo>
                  <a:close/>
                  <a:moveTo>
                    <a:pt x="905" y="0"/>
                  </a:moveTo>
                  <a:cubicBezTo>
                    <a:pt x="584"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36" y="3870"/>
                    <a:pt x="107" y="3965"/>
                  </a:cubicBezTo>
                  <a:lnTo>
                    <a:pt x="250" y="4179"/>
                  </a:lnTo>
                  <a:cubicBezTo>
                    <a:pt x="286" y="4227"/>
                    <a:pt x="310" y="4298"/>
                    <a:pt x="310" y="4358"/>
                  </a:cubicBezTo>
                  <a:lnTo>
                    <a:pt x="310" y="4679"/>
                  </a:lnTo>
                  <a:cubicBezTo>
                    <a:pt x="310" y="4751"/>
                    <a:pt x="369" y="4822"/>
                    <a:pt x="465" y="4822"/>
                  </a:cubicBezTo>
                  <a:cubicBezTo>
                    <a:pt x="536" y="4822"/>
                    <a:pt x="607" y="4763"/>
                    <a:pt x="607" y="4679"/>
                  </a:cubicBezTo>
                  <a:lnTo>
                    <a:pt x="607" y="4358"/>
                  </a:lnTo>
                  <a:cubicBezTo>
                    <a:pt x="607" y="4239"/>
                    <a:pt x="584" y="4120"/>
                    <a:pt x="512" y="4036"/>
                  </a:cubicBezTo>
                  <a:lnTo>
                    <a:pt x="357" y="3810"/>
                  </a:lnTo>
                  <a:cubicBezTo>
                    <a:pt x="334" y="3763"/>
                    <a:pt x="298" y="3691"/>
                    <a:pt x="298" y="3632"/>
                  </a:cubicBezTo>
                  <a:lnTo>
                    <a:pt x="298" y="2298"/>
                  </a:lnTo>
                  <a:cubicBezTo>
                    <a:pt x="298" y="2239"/>
                    <a:pt x="334" y="2179"/>
                    <a:pt x="381" y="2143"/>
                  </a:cubicBezTo>
                  <a:lnTo>
                    <a:pt x="643" y="2024"/>
                  </a:lnTo>
                  <a:lnTo>
                    <a:pt x="857" y="2251"/>
                  </a:lnTo>
                  <a:cubicBezTo>
                    <a:pt x="929" y="2310"/>
                    <a:pt x="1000" y="2334"/>
                    <a:pt x="1072" y="2334"/>
                  </a:cubicBezTo>
                  <a:cubicBezTo>
                    <a:pt x="1143" y="2334"/>
                    <a:pt x="1227" y="2310"/>
                    <a:pt x="1286" y="2251"/>
                  </a:cubicBezTo>
                  <a:lnTo>
                    <a:pt x="1500" y="2024"/>
                  </a:lnTo>
                  <a:lnTo>
                    <a:pt x="1762" y="2143"/>
                  </a:lnTo>
                  <a:cubicBezTo>
                    <a:pt x="1822" y="2179"/>
                    <a:pt x="1846" y="2239"/>
                    <a:pt x="1846" y="2298"/>
                  </a:cubicBezTo>
                  <a:lnTo>
                    <a:pt x="1846" y="3632"/>
                  </a:lnTo>
                  <a:cubicBezTo>
                    <a:pt x="1846" y="3691"/>
                    <a:pt x="1834" y="3751"/>
                    <a:pt x="1786" y="3810"/>
                  </a:cubicBezTo>
                  <a:lnTo>
                    <a:pt x="1643" y="4036"/>
                  </a:lnTo>
                  <a:cubicBezTo>
                    <a:pt x="1572" y="4144"/>
                    <a:pt x="1536" y="4239"/>
                    <a:pt x="1536" y="4358"/>
                  </a:cubicBezTo>
                  <a:lnTo>
                    <a:pt x="1536" y="4679"/>
                  </a:lnTo>
                  <a:cubicBezTo>
                    <a:pt x="1536" y="4751"/>
                    <a:pt x="1596" y="4822"/>
                    <a:pt x="1679" y="4822"/>
                  </a:cubicBezTo>
                  <a:cubicBezTo>
                    <a:pt x="1750" y="4822"/>
                    <a:pt x="1834" y="4763"/>
                    <a:pt x="1834" y="4679"/>
                  </a:cubicBezTo>
                  <a:lnTo>
                    <a:pt x="1834" y="4358"/>
                  </a:lnTo>
                  <a:cubicBezTo>
                    <a:pt x="1834" y="4298"/>
                    <a:pt x="1846" y="4239"/>
                    <a:pt x="1893" y="4179"/>
                  </a:cubicBezTo>
                  <a:lnTo>
                    <a:pt x="2036" y="3965"/>
                  </a:lnTo>
                  <a:cubicBezTo>
                    <a:pt x="2096" y="3858"/>
                    <a:pt x="2143" y="3751"/>
                    <a:pt x="2143" y="3632"/>
                  </a:cubicBezTo>
                  <a:lnTo>
                    <a:pt x="2143" y="2298"/>
                  </a:lnTo>
                  <a:cubicBezTo>
                    <a:pt x="2096" y="2120"/>
                    <a:pt x="2012" y="1965"/>
                    <a:pt x="1858"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bg2"/>
                </a:solidFill>
              </a:endParaRPr>
            </a:p>
          </p:txBody>
        </p:sp>
        <p:sp>
          <p:nvSpPr>
            <p:cNvPr id="10" name="Google Shape;14005;p66">
              <a:extLst>
                <a:ext uri="{FF2B5EF4-FFF2-40B4-BE49-F238E27FC236}">
                  <a16:creationId xmlns:a16="http://schemas.microsoft.com/office/drawing/2014/main" id="{2A17409A-A9B5-BA69-A2D8-CD244EDF1D08}"/>
                </a:ext>
              </a:extLst>
            </p:cNvPr>
            <p:cNvSpPr/>
            <p:nvPr/>
          </p:nvSpPr>
          <p:spPr>
            <a:xfrm>
              <a:off x="6803362" y="3542403"/>
              <a:ext cx="68238" cy="153504"/>
            </a:xfrm>
            <a:custGeom>
              <a:avLst/>
              <a:gdLst/>
              <a:ahLst/>
              <a:cxnLst/>
              <a:rect l="l" t="t" r="r" b="b"/>
              <a:pathLst>
                <a:path w="2144" h="4823" extrusionOk="0">
                  <a:moveTo>
                    <a:pt x="1203" y="286"/>
                  </a:moveTo>
                  <a:cubicBezTo>
                    <a:pt x="1381" y="286"/>
                    <a:pt x="1512" y="417"/>
                    <a:pt x="1512" y="596"/>
                  </a:cubicBezTo>
                  <a:lnTo>
                    <a:pt x="1512" y="893"/>
                  </a:lnTo>
                  <a:cubicBezTo>
                    <a:pt x="1512" y="1143"/>
                    <a:pt x="1310" y="1358"/>
                    <a:pt x="1060" y="1358"/>
                  </a:cubicBezTo>
                  <a:cubicBezTo>
                    <a:pt x="798" y="1358"/>
                    <a:pt x="595" y="1143"/>
                    <a:pt x="595" y="893"/>
                  </a:cubicBezTo>
                  <a:lnTo>
                    <a:pt x="595" y="596"/>
                  </a:lnTo>
                  <a:cubicBezTo>
                    <a:pt x="595" y="417"/>
                    <a:pt x="726" y="286"/>
                    <a:pt x="905" y="286"/>
                  </a:cubicBezTo>
                  <a:close/>
                  <a:moveTo>
                    <a:pt x="1215" y="1643"/>
                  </a:moveTo>
                  <a:lnTo>
                    <a:pt x="1215" y="1715"/>
                  </a:lnTo>
                  <a:cubicBezTo>
                    <a:pt x="1215" y="1774"/>
                    <a:pt x="1226" y="1822"/>
                    <a:pt x="1262" y="1858"/>
                  </a:cubicBezTo>
                  <a:lnTo>
                    <a:pt x="1060" y="2036"/>
                  </a:lnTo>
                  <a:lnTo>
                    <a:pt x="845" y="1846"/>
                  </a:lnTo>
                  <a:cubicBezTo>
                    <a:pt x="881" y="1798"/>
                    <a:pt x="893" y="1762"/>
                    <a:pt x="893" y="1703"/>
                  </a:cubicBezTo>
                  <a:lnTo>
                    <a:pt x="893" y="1643"/>
                  </a:lnTo>
                  <a:close/>
                  <a:moveTo>
                    <a:pt x="1060" y="2036"/>
                  </a:moveTo>
                  <a:cubicBezTo>
                    <a:pt x="1060" y="2048"/>
                    <a:pt x="1054" y="2054"/>
                    <a:pt x="1051" y="2054"/>
                  </a:cubicBezTo>
                  <a:cubicBezTo>
                    <a:pt x="1048" y="2054"/>
                    <a:pt x="1048" y="2048"/>
                    <a:pt x="1060" y="2036"/>
                  </a:cubicBezTo>
                  <a:close/>
                  <a:moveTo>
                    <a:pt x="905" y="0"/>
                  </a:moveTo>
                  <a:cubicBezTo>
                    <a:pt x="583"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24" y="3870"/>
                    <a:pt x="107" y="3965"/>
                  </a:cubicBezTo>
                  <a:lnTo>
                    <a:pt x="250" y="4179"/>
                  </a:lnTo>
                  <a:cubicBezTo>
                    <a:pt x="286" y="4227"/>
                    <a:pt x="310" y="4298"/>
                    <a:pt x="310" y="4358"/>
                  </a:cubicBezTo>
                  <a:lnTo>
                    <a:pt x="310" y="4679"/>
                  </a:lnTo>
                  <a:cubicBezTo>
                    <a:pt x="310" y="4751"/>
                    <a:pt x="369" y="4822"/>
                    <a:pt x="464" y="4822"/>
                  </a:cubicBezTo>
                  <a:cubicBezTo>
                    <a:pt x="548" y="4822"/>
                    <a:pt x="607" y="4763"/>
                    <a:pt x="607" y="4679"/>
                  </a:cubicBezTo>
                  <a:lnTo>
                    <a:pt x="607" y="4358"/>
                  </a:lnTo>
                  <a:cubicBezTo>
                    <a:pt x="607" y="4239"/>
                    <a:pt x="583" y="4120"/>
                    <a:pt x="500" y="4036"/>
                  </a:cubicBezTo>
                  <a:lnTo>
                    <a:pt x="357" y="3810"/>
                  </a:lnTo>
                  <a:cubicBezTo>
                    <a:pt x="322" y="3763"/>
                    <a:pt x="298" y="3691"/>
                    <a:pt x="298" y="3632"/>
                  </a:cubicBezTo>
                  <a:lnTo>
                    <a:pt x="298" y="2298"/>
                  </a:lnTo>
                  <a:cubicBezTo>
                    <a:pt x="298" y="2239"/>
                    <a:pt x="322" y="2179"/>
                    <a:pt x="381" y="2143"/>
                  </a:cubicBezTo>
                  <a:lnTo>
                    <a:pt x="631" y="2024"/>
                  </a:lnTo>
                  <a:lnTo>
                    <a:pt x="857" y="2251"/>
                  </a:lnTo>
                  <a:cubicBezTo>
                    <a:pt x="917" y="2310"/>
                    <a:pt x="1000" y="2334"/>
                    <a:pt x="1072" y="2334"/>
                  </a:cubicBezTo>
                  <a:cubicBezTo>
                    <a:pt x="1143" y="2334"/>
                    <a:pt x="1215" y="2310"/>
                    <a:pt x="1274" y="2251"/>
                  </a:cubicBezTo>
                  <a:lnTo>
                    <a:pt x="1500" y="2024"/>
                  </a:lnTo>
                  <a:lnTo>
                    <a:pt x="1750" y="2143"/>
                  </a:lnTo>
                  <a:cubicBezTo>
                    <a:pt x="1810" y="2179"/>
                    <a:pt x="1846" y="2239"/>
                    <a:pt x="1846" y="2298"/>
                  </a:cubicBezTo>
                  <a:lnTo>
                    <a:pt x="1846" y="3632"/>
                  </a:lnTo>
                  <a:cubicBezTo>
                    <a:pt x="1846" y="3691"/>
                    <a:pt x="1834" y="3751"/>
                    <a:pt x="1786" y="3810"/>
                  </a:cubicBezTo>
                  <a:lnTo>
                    <a:pt x="1631" y="4036"/>
                  </a:lnTo>
                  <a:cubicBezTo>
                    <a:pt x="1572" y="4144"/>
                    <a:pt x="1524" y="4239"/>
                    <a:pt x="1524" y="4358"/>
                  </a:cubicBezTo>
                  <a:lnTo>
                    <a:pt x="1524" y="4679"/>
                  </a:lnTo>
                  <a:cubicBezTo>
                    <a:pt x="1524" y="4751"/>
                    <a:pt x="1596" y="4822"/>
                    <a:pt x="1679" y="4822"/>
                  </a:cubicBezTo>
                  <a:cubicBezTo>
                    <a:pt x="1750" y="4822"/>
                    <a:pt x="1822" y="4763"/>
                    <a:pt x="1822" y="4679"/>
                  </a:cubicBezTo>
                  <a:lnTo>
                    <a:pt x="1822" y="4358"/>
                  </a:lnTo>
                  <a:cubicBezTo>
                    <a:pt x="1822" y="4298"/>
                    <a:pt x="1846" y="4239"/>
                    <a:pt x="1893" y="4179"/>
                  </a:cubicBezTo>
                  <a:lnTo>
                    <a:pt x="2036" y="3965"/>
                  </a:lnTo>
                  <a:cubicBezTo>
                    <a:pt x="2096" y="3858"/>
                    <a:pt x="2143" y="3751"/>
                    <a:pt x="2143" y="3632"/>
                  </a:cubicBezTo>
                  <a:lnTo>
                    <a:pt x="2143" y="2298"/>
                  </a:lnTo>
                  <a:cubicBezTo>
                    <a:pt x="2096" y="2120"/>
                    <a:pt x="2012" y="1965"/>
                    <a:pt x="1857"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bg2"/>
                </a:solidFill>
              </a:endParaRPr>
            </a:p>
          </p:txBody>
        </p:sp>
        <p:sp>
          <p:nvSpPr>
            <p:cNvPr id="11" name="Google Shape;14006;p66">
              <a:extLst>
                <a:ext uri="{FF2B5EF4-FFF2-40B4-BE49-F238E27FC236}">
                  <a16:creationId xmlns:a16="http://schemas.microsoft.com/office/drawing/2014/main" id="{588DAB23-873A-D751-BF10-A09742D985EB}"/>
                </a:ext>
              </a:extLst>
            </p:cNvPr>
            <p:cNvSpPr/>
            <p:nvPr/>
          </p:nvSpPr>
          <p:spPr>
            <a:xfrm>
              <a:off x="6880289" y="3542403"/>
              <a:ext cx="68620" cy="153504"/>
            </a:xfrm>
            <a:custGeom>
              <a:avLst/>
              <a:gdLst/>
              <a:ahLst/>
              <a:cxnLst/>
              <a:rect l="l" t="t" r="r" b="b"/>
              <a:pathLst>
                <a:path w="2156" h="4823" extrusionOk="0">
                  <a:moveTo>
                    <a:pt x="1214" y="286"/>
                  </a:moveTo>
                  <a:cubicBezTo>
                    <a:pt x="1393" y="286"/>
                    <a:pt x="1524" y="417"/>
                    <a:pt x="1524" y="596"/>
                  </a:cubicBezTo>
                  <a:lnTo>
                    <a:pt x="1524" y="893"/>
                  </a:lnTo>
                  <a:cubicBezTo>
                    <a:pt x="1524" y="1143"/>
                    <a:pt x="1322" y="1358"/>
                    <a:pt x="1060" y="1358"/>
                  </a:cubicBezTo>
                  <a:cubicBezTo>
                    <a:pt x="810" y="1358"/>
                    <a:pt x="607" y="1143"/>
                    <a:pt x="607" y="893"/>
                  </a:cubicBezTo>
                  <a:lnTo>
                    <a:pt x="607" y="596"/>
                  </a:lnTo>
                  <a:cubicBezTo>
                    <a:pt x="607" y="417"/>
                    <a:pt x="738" y="286"/>
                    <a:pt x="917" y="286"/>
                  </a:cubicBezTo>
                  <a:close/>
                  <a:moveTo>
                    <a:pt x="1226" y="1643"/>
                  </a:moveTo>
                  <a:lnTo>
                    <a:pt x="1226" y="1715"/>
                  </a:lnTo>
                  <a:cubicBezTo>
                    <a:pt x="1226" y="1774"/>
                    <a:pt x="1238" y="1822"/>
                    <a:pt x="1274" y="1858"/>
                  </a:cubicBezTo>
                  <a:lnTo>
                    <a:pt x="1060" y="2036"/>
                  </a:lnTo>
                  <a:lnTo>
                    <a:pt x="857" y="1846"/>
                  </a:lnTo>
                  <a:cubicBezTo>
                    <a:pt x="881" y="1798"/>
                    <a:pt x="893" y="1762"/>
                    <a:pt x="893" y="1703"/>
                  </a:cubicBezTo>
                  <a:lnTo>
                    <a:pt x="893" y="1643"/>
                  </a:lnTo>
                  <a:close/>
                  <a:moveTo>
                    <a:pt x="917" y="0"/>
                  </a:moveTo>
                  <a:cubicBezTo>
                    <a:pt x="583" y="0"/>
                    <a:pt x="322" y="274"/>
                    <a:pt x="322" y="596"/>
                  </a:cubicBezTo>
                  <a:lnTo>
                    <a:pt x="322" y="893"/>
                  </a:lnTo>
                  <a:cubicBezTo>
                    <a:pt x="322" y="1143"/>
                    <a:pt x="441" y="1358"/>
                    <a:pt x="619" y="1489"/>
                  </a:cubicBezTo>
                  <a:lnTo>
                    <a:pt x="619" y="1703"/>
                  </a:lnTo>
                  <a:lnTo>
                    <a:pt x="619" y="1715"/>
                  </a:lnTo>
                  <a:lnTo>
                    <a:pt x="262" y="1893"/>
                  </a:lnTo>
                  <a:cubicBezTo>
                    <a:pt x="107" y="1965"/>
                    <a:pt x="0" y="2120"/>
                    <a:pt x="0" y="2298"/>
                  </a:cubicBezTo>
                  <a:lnTo>
                    <a:pt x="0" y="3632"/>
                  </a:lnTo>
                  <a:cubicBezTo>
                    <a:pt x="0" y="3751"/>
                    <a:pt x="36" y="3870"/>
                    <a:pt x="107" y="3965"/>
                  </a:cubicBezTo>
                  <a:lnTo>
                    <a:pt x="262" y="4179"/>
                  </a:lnTo>
                  <a:cubicBezTo>
                    <a:pt x="286" y="4227"/>
                    <a:pt x="322" y="4298"/>
                    <a:pt x="322" y="4358"/>
                  </a:cubicBezTo>
                  <a:lnTo>
                    <a:pt x="322" y="4679"/>
                  </a:lnTo>
                  <a:cubicBezTo>
                    <a:pt x="322" y="4751"/>
                    <a:pt x="381" y="4822"/>
                    <a:pt x="464" y="4822"/>
                  </a:cubicBezTo>
                  <a:cubicBezTo>
                    <a:pt x="548" y="4822"/>
                    <a:pt x="619" y="4763"/>
                    <a:pt x="619" y="4679"/>
                  </a:cubicBezTo>
                  <a:lnTo>
                    <a:pt x="619" y="4358"/>
                  </a:lnTo>
                  <a:cubicBezTo>
                    <a:pt x="619" y="4239"/>
                    <a:pt x="583" y="4120"/>
                    <a:pt x="512" y="4036"/>
                  </a:cubicBezTo>
                  <a:lnTo>
                    <a:pt x="369" y="3810"/>
                  </a:lnTo>
                  <a:cubicBezTo>
                    <a:pt x="333" y="3763"/>
                    <a:pt x="298" y="3691"/>
                    <a:pt x="298" y="3632"/>
                  </a:cubicBezTo>
                  <a:lnTo>
                    <a:pt x="298" y="2298"/>
                  </a:lnTo>
                  <a:cubicBezTo>
                    <a:pt x="298" y="2239"/>
                    <a:pt x="333" y="2179"/>
                    <a:pt x="393" y="2143"/>
                  </a:cubicBezTo>
                  <a:lnTo>
                    <a:pt x="643" y="2024"/>
                  </a:lnTo>
                  <a:lnTo>
                    <a:pt x="869" y="2251"/>
                  </a:lnTo>
                  <a:cubicBezTo>
                    <a:pt x="929" y="2310"/>
                    <a:pt x="1000" y="2334"/>
                    <a:pt x="1072" y="2334"/>
                  </a:cubicBezTo>
                  <a:cubicBezTo>
                    <a:pt x="1155" y="2334"/>
                    <a:pt x="1226" y="2310"/>
                    <a:pt x="1286" y="2251"/>
                  </a:cubicBezTo>
                  <a:lnTo>
                    <a:pt x="1512" y="2024"/>
                  </a:lnTo>
                  <a:lnTo>
                    <a:pt x="1762" y="2143"/>
                  </a:lnTo>
                  <a:cubicBezTo>
                    <a:pt x="1822" y="2179"/>
                    <a:pt x="1857" y="2239"/>
                    <a:pt x="1857" y="2298"/>
                  </a:cubicBezTo>
                  <a:lnTo>
                    <a:pt x="1857" y="3632"/>
                  </a:lnTo>
                  <a:cubicBezTo>
                    <a:pt x="1857" y="3691"/>
                    <a:pt x="1834" y="3751"/>
                    <a:pt x="1786" y="3810"/>
                  </a:cubicBezTo>
                  <a:lnTo>
                    <a:pt x="1643" y="4036"/>
                  </a:lnTo>
                  <a:cubicBezTo>
                    <a:pt x="1584" y="4144"/>
                    <a:pt x="1536" y="4239"/>
                    <a:pt x="1536" y="4358"/>
                  </a:cubicBezTo>
                  <a:lnTo>
                    <a:pt x="1536" y="4679"/>
                  </a:lnTo>
                  <a:cubicBezTo>
                    <a:pt x="1536" y="4751"/>
                    <a:pt x="1595" y="4822"/>
                    <a:pt x="1691" y="4822"/>
                  </a:cubicBezTo>
                  <a:cubicBezTo>
                    <a:pt x="1762" y="4822"/>
                    <a:pt x="1834" y="4763"/>
                    <a:pt x="1834" y="4679"/>
                  </a:cubicBezTo>
                  <a:lnTo>
                    <a:pt x="1834" y="4358"/>
                  </a:lnTo>
                  <a:cubicBezTo>
                    <a:pt x="1834" y="4298"/>
                    <a:pt x="1846" y="4239"/>
                    <a:pt x="1893" y="4179"/>
                  </a:cubicBezTo>
                  <a:lnTo>
                    <a:pt x="2048" y="3965"/>
                  </a:lnTo>
                  <a:cubicBezTo>
                    <a:pt x="2107" y="3858"/>
                    <a:pt x="2155" y="3751"/>
                    <a:pt x="2155" y="3632"/>
                  </a:cubicBezTo>
                  <a:lnTo>
                    <a:pt x="2155" y="2298"/>
                  </a:lnTo>
                  <a:cubicBezTo>
                    <a:pt x="2107" y="2120"/>
                    <a:pt x="2012" y="1965"/>
                    <a:pt x="1869" y="1893"/>
                  </a:cubicBezTo>
                  <a:lnTo>
                    <a:pt x="1512" y="1715"/>
                  </a:lnTo>
                  <a:lnTo>
                    <a:pt x="1512" y="1703"/>
                  </a:lnTo>
                  <a:lnTo>
                    <a:pt x="1512" y="1489"/>
                  </a:lnTo>
                  <a:cubicBezTo>
                    <a:pt x="1691" y="1358"/>
                    <a:pt x="1810" y="1131"/>
                    <a:pt x="1810" y="893"/>
                  </a:cubicBezTo>
                  <a:lnTo>
                    <a:pt x="1810" y="596"/>
                  </a:lnTo>
                  <a:cubicBezTo>
                    <a:pt x="1810" y="274"/>
                    <a:pt x="1536" y="0"/>
                    <a:pt x="1214"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bg2"/>
                </a:solidFill>
              </a:endParaRPr>
            </a:p>
          </p:txBody>
        </p:sp>
        <p:sp>
          <p:nvSpPr>
            <p:cNvPr id="12" name="Google Shape;14007;p66">
              <a:extLst>
                <a:ext uri="{FF2B5EF4-FFF2-40B4-BE49-F238E27FC236}">
                  <a16:creationId xmlns:a16="http://schemas.microsoft.com/office/drawing/2014/main" id="{F054CC9C-9C60-216F-8DEC-AC4F8B8766E3}"/>
                </a:ext>
              </a:extLst>
            </p:cNvPr>
            <p:cNvSpPr/>
            <p:nvPr/>
          </p:nvSpPr>
          <p:spPr>
            <a:xfrm>
              <a:off x="6707084" y="3387403"/>
              <a:ext cx="261145" cy="183072"/>
            </a:xfrm>
            <a:custGeom>
              <a:avLst/>
              <a:gdLst/>
              <a:ahLst/>
              <a:cxnLst/>
              <a:rect l="l" t="t" r="r" b="b"/>
              <a:pathLst>
                <a:path w="8205" h="5752" extrusionOk="0">
                  <a:moveTo>
                    <a:pt x="2727" y="536"/>
                  </a:moveTo>
                  <a:cubicBezTo>
                    <a:pt x="2501" y="715"/>
                    <a:pt x="2311" y="953"/>
                    <a:pt x="2132" y="1227"/>
                  </a:cubicBezTo>
                  <a:cubicBezTo>
                    <a:pt x="2013" y="1417"/>
                    <a:pt x="1906" y="1608"/>
                    <a:pt x="1799" y="1822"/>
                  </a:cubicBezTo>
                  <a:lnTo>
                    <a:pt x="1013" y="1822"/>
                  </a:lnTo>
                  <a:cubicBezTo>
                    <a:pt x="1465" y="1239"/>
                    <a:pt x="2037" y="798"/>
                    <a:pt x="2727" y="536"/>
                  </a:cubicBezTo>
                  <a:close/>
                  <a:moveTo>
                    <a:pt x="3930" y="286"/>
                  </a:moveTo>
                  <a:lnTo>
                    <a:pt x="3930" y="1822"/>
                  </a:lnTo>
                  <a:lnTo>
                    <a:pt x="2120" y="1822"/>
                  </a:lnTo>
                  <a:cubicBezTo>
                    <a:pt x="2537" y="941"/>
                    <a:pt x="3192" y="358"/>
                    <a:pt x="3930" y="286"/>
                  </a:cubicBezTo>
                  <a:close/>
                  <a:moveTo>
                    <a:pt x="4216" y="286"/>
                  </a:moveTo>
                  <a:cubicBezTo>
                    <a:pt x="4954" y="346"/>
                    <a:pt x="5609" y="941"/>
                    <a:pt x="6025" y="1822"/>
                  </a:cubicBezTo>
                  <a:lnTo>
                    <a:pt x="4216" y="1822"/>
                  </a:lnTo>
                  <a:lnTo>
                    <a:pt x="4216" y="286"/>
                  </a:lnTo>
                  <a:close/>
                  <a:moveTo>
                    <a:pt x="5418" y="536"/>
                  </a:moveTo>
                  <a:cubicBezTo>
                    <a:pt x="6109" y="798"/>
                    <a:pt x="6704" y="1239"/>
                    <a:pt x="7133" y="1822"/>
                  </a:cubicBezTo>
                  <a:lnTo>
                    <a:pt x="6347" y="1822"/>
                  </a:lnTo>
                  <a:cubicBezTo>
                    <a:pt x="6252" y="1608"/>
                    <a:pt x="6133" y="1406"/>
                    <a:pt x="6014" y="1227"/>
                  </a:cubicBezTo>
                  <a:cubicBezTo>
                    <a:pt x="5835" y="953"/>
                    <a:pt x="5644" y="715"/>
                    <a:pt x="5418" y="536"/>
                  </a:cubicBezTo>
                  <a:close/>
                  <a:moveTo>
                    <a:pt x="1680" y="2108"/>
                  </a:moveTo>
                  <a:cubicBezTo>
                    <a:pt x="1489" y="2668"/>
                    <a:pt x="1370" y="3299"/>
                    <a:pt x="1358" y="3953"/>
                  </a:cubicBezTo>
                  <a:lnTo>
                    <a:pt x="275" y="3953"/>
                  </a:lnTo>
                  <a:cubicBezTo>
                    <a:pt x="299" y="3275"/>
                    <a:pt x="489" y="2656"/>
                    <a:pt x="822" y="2108"/>
                  </a:cubicBezTo>
                  <a:close/>
                  <a:moveTo>
                    <a:pt x="3930" y="2108"/>
                  </a:moveTo>
                  <a:lnTo>
                    <a:pt x="3930" y="3953"/>
                  </a:lnTo>
                  <a:lnTo>
                    <a:pt x="1644" y="3953"/>
                  </a:lnTo>
                  <a:cubicBezTo>
                    <a:pt x="1656" y="3275"/>
                    <a:pt x="1787" y="2656"/>
                    <a:pt x="2001" y="2108"/>
                  </a:cubicBezTo>
                  <a:close/>
                  <a:moveTo>
                    <a:pt x="6145" y="2108"/>
                  </a:moveTo>
                  <a:cubicBezTo>
                    <a:pt x="6359" y="2644"/>
                    <a:pt x="6490" y="3263"/>
                    <a:pt x="6502" y="3953"/>
                  </a:cubicBezTo>
                  <a:lnTo>
                    <a:pt x="4216" y="3953"/>
                  </a:lnTo>
                  <a:lnTo>
                    <a:pt x="4216" y="2108"/>
                  </a:lnTo>
                  <a:close/>
                  <a:moveTo>
                    <a:pt x="7311" y="2108"/>
                  </a:moveTo>
                  <a:cubicBezTo>
                    <a:pt x="7633" y="2644"/>
                    <a:pt x="7847" y="3263"/>
                    <a:pt x="7859" y="3953"/>
                  </a:cubicBezTo>
                  <a:lnTo>
                    <a:pt x="6787" y="3953"/>
                  </a:lnTo>
                  <a:cubicBezTo>
                    <a:pt x="6776" y="3299"/>
                    <a:pt x="6656" y="2668"/>
                    <a:pt x="6442" y="2108"/>
                  </a:cubicBezTo>
                  <a:close/>
                  <a:moveTo>
                    <a:pt x="4085" y="1"/>
                  </a:moveTo>
                  <a:cubicBezTo>
                    <a:pt x="2989" y="1"/>
                    <a:pt x="1965" y="429"/>
                    <a:pt x="1192" y="1191"/>
                  </a:cubicBezTo>
                  <a:cubicBezTo>
                    <a:pt x="418" y="1953"/>
                    <a:pt x="1" y="3001"/>
                    <a:pt x="1" y="4084"/>
                  </a:cubicBezTo>
                  <a:cubicBezTo>
                    <a:pt x="1" y="4632"/>
                    <a:pt x="108" y="5156"/>
                    <a:pt x="310" y="5656"/>
                  </a:cubicBezTo>
                  <a:cubicBezTo>
                    <a:pt x="337" y="5719"/>
                    <a:pt x="392" y="5748"/>
                    <a:pt x="443" y="5748"/>
                  </a:cubicBezTo>
                  <a:cubicBezTo>
                    <a:pt x="459" y="5748"/>
                    <a:pt x="475" y="5745"/>
                    <a:pt x="489" y="5739"/>
                  </a:cubicBezTo>
                  <a:cubicBezTo>
                    <a:pt x="560" y="5704"/>
                    <a:pt x="596" y="5620"/>
                    <a:pt x="560" y="5549"/>
                  </a:cubicBezTo>
                  <a:cubicBezTo>
                    <a:pt x="382" y="5144"/>
                    <a:pt x="299" y="4692"/>
                    <a:pt x="287" y="4227"/>
                  </a:cubicBezTo>
                  <a:lnTo>
                    <a:pt x="1370" y="4227"/>
                  </a:lnTo>
                  <a:lnTo>
                    <a:pt x="1370" y="4394"/>
                  </a:lnTo>
                  <a:cubicBezTo>
                    <a:pt x="1370" y="4465"/>
                    <a:pt x="1442" y="4525"/>
                    <a:pt x="1513" y="4525"/>
                  </a:cubicBezTo>
                  <a:cubicBezTo>
                    <a:pt x="1596" y="4525"/>
                    <a:pt x="1656" y="4454"/>
                    <a:pt x="1656" y="4382"/>
                  </a:cubicBezTo>
                  <a:lnTo>
                    <a:pt x="1656" y="4227"/>
                  </a:lnTo>
                  <a:lnTo>
                    <a:pt x="3942" y="4227"/>
                  </a:lnTo>
                  <a:lnTo>
                    <a:pt x="3942" y="4394"/>
                  </a:lnTo>
                  <a:cubicBezTo>
                    <a:pt x="3942" y="4465"/>
                    <a:pt x="4001" y="4549"/>
                    <a:pt x="4097" y="4549"/>
                  </a:cubicBezTo>
                  <a:cubicBezTo>
                    <a:pt x="4168" y="4549"/>
                    <a:pt x="4240" y="4489"/>
                    <a:pt x="4240" y="4394"/>
                  </a:cubicBezTo>
                  <a:lnTo>
                    <a:pt x="4240" y="4227"/>
                  </a:lnTo>
                  <a:lnTo>
                    <a:pt x="6537" y="4227"/>
                  </a:lnTo>
                  <a:lnTo>
                    <a:pt x="6537" y="4382"/>
                  </a:lnTo>
                  <a:cubicBezTo>
                    <a:pt x="6537" y="4454"/>
                    <a:pt x="6597" y="4525"/>
                    <a:pt x="6668" y="4525"/>
                  </a:cubicBezTo>
                  <a:cubicBezTo>
                    <a:pt x="6740" y="4525"/>
                    <a:pt x="6799" y="4465"/>
                    <a:pt x="6823" y="4394"/>
                  </a:cubicBezTo>
                  <a:lnTo>
                    <a:pt x="6823" y="4227"/>
                  </a:lnTo>
                  <a:lnTo>
                    <a:pt x="7907" y="4227"/>
                  </a:lnTo>
                  <a:cubicBezTo>
                    <a:pt x="7895" y="4692"/>
                    <a:pt x="7788" y="5120"/>
                    <a:pt x="7621" y="5549"/>
                  </a:cubicBezTo>
                  <a:cubicBezTo>
                    <a:pt x="7597" y="5632"/>
                    <a:pt x="7621" y="5704"/>
                    <a:pt x="7692" y="5739"/>
                  </a:cubicBezTo>
                  <a:cubicBezTo>
                    <a:pt x="7704" y="5751"/>
                    <a:pt x="7728" y="5751"/>
                    <a:pt x="7752" y="5751"/>
                  </a:cubicBezTo>
                  <a:cubicBezTo>
                    <a:pt x="7811" y="5751"/>
                    <a:pt x="7859" y="5716"/>
                    <a:pt x="7895" y="5656"/>
                  </a:cubicBezTo>
                  <a:cubicBezTo>
                    <a:pt x="8097" y="5168"/>
                    <a:pt x="8204" y="4632"/>
                    <a:pt x="8204" y="4084"/>
                  </a:cubicBezTo>
                  <a:cubicBezTo>
                    <a:pt x="8157" y="3001"/>
                    <a:pt x="7740" y="1965"/>
                    <a:pt x="6966" y="1191"/>
                  </a:cubicBezTo>
                  <a:cubicBezTo>
                    <a:pt x="6192" y="417"/>
                    <a:pt x="5168" y="1"/>
                    <a:pt x="4085"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bg2"/>
                </a:solidFill>
              </a:endParaRPr>
            </a:p>
          </p:txBody>
        </p:sp>
      </p:grpSp>
      <p:grpSp>
        <p:nvGrpSpPr>
          <p:cNvPr id="2" name="Google Shape;13647;p66">
            <a:extLst>
              <a:ext uri="{FF2B5EF4-FFF2-40B4-BE49-F238E27FC236}">
                <a16:creationId xmlns:a16="http://schemas.microsoft.com/office/drawing/2014/main" id="{02614671-CB0F-FBB1-4096-1F961CC97299}"/>
              </a:ext>
            </a:extLst>
          </p:cNvPr>
          <p:cNvGrpSpPr/>
          <p:nvPr/>
        </p:nvGrpSpPr>
        <p:grpSpPr>
          <a:xfrm>
            <a:off x="2011405" y="2784182"/>
            <a:ext cx="783836" cy="735133"/>
            <a:chOff x="6216367" y="1970156"/>
            <a:chExt cx="361147" cy="361147"/>
          </a:xfrm>
        </p:grpSpPr>
        <p:sp>
          <p:nvSpPr>
            <p:cNvPr id="3" name="Google Shape;13648;p66">
              <a:extLst>
                <a:ext uri="{FF2B5EF4-FFF2-40B4-BE49-F238E27FC236}">
                  <a16:creationId xmlns:a16="http://schemas.microsoft.com/office/drawing/2014/main" id="{DEAFDDF1-3CD5-B4B0-2BA5-5A601EB5B896}"/>
                </a:ext>
              </a:extLst>
            </p:cNvPr>
            <p:cNvSpPr/>
            <p:nvPr/>
          </p:nvSpPr>
          <p:spPr>
            <a:xfrm>
              <a:off x="6247813" y="2069522"/>
              <a:ext cx="329701" cy="261781"/>
            </a:xfrm>
            <a:custGeom>
              <a:avLst/>
              <a:gdLst/>
              <a:ahLst/>
              <a:cxnLst/>
              <a:rect l="l" t="t" r="r" b="b"/>
              <a:pathLst>
                <a:path w="10359" h="8225" extrusionOk="0">
                  <a:moveTo>
                    <a:pt x="9663" y="0"/>
                  </a:moveTo>
                  <a:cubicBezTo>
                    <a:pt x="9637" y="0"/>
                    <a:pt x="9611" y="7"/>
                    <a:pt x="9585" y="22"/>
                  </a:cubicBezTo>
                  <a:cubicBezTo>
                    <a:pt x="9490" y="69"/>
                    <a:pt x="9466" y="153"/>
                    <a:pt x="9502" y="248"/>
                  </a:cubicBezTo>
                  <a:cubicBezTo>
                    <a:pt x="9847" y="962"/>
                    <a:pt x="10026" y="1736"/>
                    <a:pt x="10026" y="2534"/>
                  </a:cubicBezTo>
                  <a:cubicBezTo>
                    <a:pt x="10026" y="3963"/>
                    <a:pt x="9478" y="5308"/>
                    <a:pt x="8466" y="6320"/>
                  </a:cubicBezTo>
                  <a:cubicBezTo>
                    <a:pt x="7454" y="7332"/>
                    <a:pt x="6108" y="7880"/>
                    <a:pt x="4680" y="7880"/>
                  </a:cubicBezTo>
                  <a:cubicBezTo>
                    <a:pt x="3834" y="7880"/>
                    <a:pt x="3037" y="7689"/>
                    <a:pt x="2287" y="7308"/>
                  </a:cubicBezTo>
                  <a:cubicBezTo>
                    <a:pt x="1667" y="6999"/>
                    <a:pt x="1096" y="6558"/>
                    <a:pt x="632" y="6022"/>
                  </a:cubicBezTo>
                  <a:lnTo>
                    <a:pt x="632" y="6022"/>
                  </a:lnTo>
                  <a:lnTo>
                    <a:pt x="1286" y="6237"/>
                  </a:lnTo>
                  <a:cubicBezTo>
                    <a:pt x="1308" y="6245"/>
                    <a:pt x="1329" y="6249"/>
                    <a:pt x="1350" y="6249"/>
                  </a:cubicBezTo>
                  <a:cubicBezTo>
                    <a:pt x="1417" y="6249"/>
                    <a:pt x="1473" y="6206"/>
                    <a:pt x="1501" y="6141"/>
                  </a:cubicBezTo>
                  <a:cubicBezTo>
                    <a:pt x="1525" y="6046"/>
                    <a:pt x="1489" y="5963"/>
                    <a:pt x="1394" y="5927"/>
                  </a:cubicBezTo>
                  <a:lnTo>
                    <a:pt x="215" y="5546"/>
                  </a:lnTo>
                  <a:cubicBezTo>
                    <a:pt x="197" y="5539"/>
                    <a:pt x="180" y="5536"/>
                    <a:pt x="163" y="5536"/>
                  </a:cubicBezTo>
                  <a:cubicBezTo>
                    <a:pt x="122" y="5536"/>
                    <a:pt x="85" y="5553"/>
                    <a:pt x="60" y="5570"/>
                  </a:cubicBezTo>
                  <a:cubicBezTo>
                    <a:pt x="12" y="5606"/>
                    <a:pt x="1" y="5665"/>
                    <a:pt x="1" y="5725"/>
                  </a:cubicBezTo>
                  <a:lnTo>
                    <a:pt x="191" y="7094"/>
                  </a:lnTo>
                  <a:cubicBezTo>
                    <a:pt x="203" y="7177"/>
                    <a:pt x="274" y="7237"/>
                    <a:pt x="358" y="7237"/>
                  </a:cubicBezTo>
                  <a:lnTo>
                    <a:pt x="382" y="7237"/>
                  </a:lnTo>
                  <a:cubicBezTo>
                    <a:pt x="477" y="7225"/>
                    <a:pt x="536" y="7130"/>
                    <a:pt x="512" y="7046"/>
                  </a:cubicBezTo>
                  <a:lnTo>
                    <a:pt x="417" y="6272"/>
                  </a:lnTo>
                  <a:lnTo>
                    <a:pt x="417" y="6272"/>
                  </a:lnTo>
                  <a:cubicBezTo>
                    <a:pt x="893" y="6820"/>
                    <a:pt x="1489" y="7284"/>
                    <a:pt x="2120" y="7606"/>
                  </a:cubicBezTo>
                  <a:cubicBezTo>
                    <a:pt x="2918" y="8011"/>
                    <a:pt x="3775" y="8225"/>
                    <a:pt x="4680" y="8225"/>
                  </a:cubicBezTo>
                  <a:cubicBezTo>
                    <a:pt x="6204" y="8225"/>
                    <a:pt x="7621" y="7630"/>
                    <a:pt x="8692" y="6558"/>
                  </a:cubicBezTo>
                  <a:cubicBezTo>
                    <a:pt x="9764" y="5487"/>
                    <a:pt x="10359" y="4058"/>
                    <a:pt x="10359" y="2558"/>
                  </a:cubicBezTo>
                  <a:cubicBezTo>
                    <a:pt x="10359" y="1677"/>
                    <a:pt x="10157" y="855"/>
                    <a:pt x="9799" y="93"/>
                  </a:cubicBezTo>
                  <a:cubicBezTo>
                    <a:pt x="9775" y="35"/>
                    <a:pt x="9721" y="0"/>
                    <a:pt x="9663"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tx1"/>
                </a:solidFill>
              </a:endParaRPr>
            </a:p>
          </p:txBody>
        </p:sp>
        <p:sp>
          <p:nvSpPr>
            <p:cNvPr id="4" name="Google Shape;13649;p66">
              <a:extLst>
                <a:ext uri="{FF2B5EF4-FFF2-40B4-BE49-F238E27FC236}">
                  <a16:creationId xmlns:a16="http://schemas.microsoft.com/office/drawing/2014/main" id="{5F7A3E49-70F5-5D96-05B9-951C7BF09CCC}"/>
                </a:ext>
              </a:extLst>
            </p:cNvPr>
            <p:cNvSpPr/>
            <p:nvPr/>
          </p:nvSpPr>
          <p:spPr>
            <a:xfrm>
              <a:off x="6216367" y="1970156"/>
              <a:ext cx="329701" cy="260731"/>
            </a:xfrm>
            <a:custGeom>
              <a:avLst/>
              <a:gdLst/>
              <a:ahLst/>
              <a:cxnLst/>
              <a:rect l="l" t="t" r="r" b="b"/>
              <a:pathLst>
                <a:path w="10359" h="8192" extrusionOk="0">
                  <a:moveTo>
                    <a:pt x="5668" y="0"/>
                  </a:moveTo>
                  <a:cubicBezTo>
                    <a:pt x="4156" y="0"/>
                    <a:pt x="2739" y="596"/>
                    <a:pt x="1667" y="1667"/>
                  </a:cubicBezTo>
                  <a:cubicBezTo>
                    <a:pt x="596" y="2739"/>
                    <a:pt x="0" y="4168"/>
                    <a:pt x="0" y="5680"/>
                  </a:cubicBezTo>
                  <a:cubicBezTo>
                    <a:pt x="0" y="6525"/>
                    <a:pt x="179" y="7346"/>
                    <a:pt x="548" y="8097"/>
                  </a:cubicBezTo>
                  <a:cubicBezTo>
                    <a:pt x="584" y="8156"/>
                    <a:pt x="643" y="8192"/>
                    <a:pt x="703" y="8192"/>
                  </a:cubicBezTo>
                  <a:cubicBezTo>
                    <a:pt x="727" y="8192"/>
                    <a:pt x="750" y="8192"/>
                    <a:pt x="774" y="8180"/>
                  </a:cubicBezTo>
                  <a:cubicBezTo>
                    <a:pt x="858" y="8132"/>
                    <a:pt x="893" y="8037"/>
                    <a:pt x="846" y="7954"/>
                  </a:cubicBezTo>
                  <a:cubicBezTo>
                    <a:pt x="512" y="7239"/>
                    <a:pt x="334" y="6465"/>
                    <a:pt x="334" y="5656"/>
                  </a:cubicBezTo>
                  <a:cubicBezTo>
                    <a:pt x="334" y="4227"/>
                    <a:pt x="881" y="2894"/>
                    <a:pt x="1893" y="1882"/>
                  </a:cubicBezTo>
                  <a:cubicBezTo>
                    <a:pt x="2905" y="869"/>
                    <a:pt x="4239" y="322"/>
                    <a:pt x="5668" y="322"/>
                  </a:cubicBezTo>
                  <a:cubicBezTo>
                    <a:pt x="7239" y="322"/>
                    <a:pt x="8704" y="989"/>
                    <a:pt x="9716" y="2179"/>
                  </a:cubicBezTo>
                  <a:lnTo>
                    <a:pt x="9061" y="1953"/>
                  </a:lnTo>
                  <a:cubicBezTo>
                    <a:pt x="9044" y="1948"/>
                    <a:pt x="9027" y="1946"/>
                    <a:pt x="9010" y="1946"/>
                  </a:cubicBezTo>
                  <a:cubicBezTo>
                    <a:pt x="8942" y="1946"/>
                    <a:pt x="8878" y="1984"/>
                    <a:pt x="8859" y="2060"/>
                  </a:cubicBezTo>
                  <a:cubicBezTo>
                    <a:pt x="8823" y="2143"/>
                    <a:pt x="8870" y="2239"/>
                    <a:pt x="8966" y="2263"/>
                  </a:cubicBezTo>
                  <a:lnTo>
                    <a:pt x="10133" y="2655"/>
                  </a:lnTo>
                  <a:cubicBezTo>
                    <a:pt x="10156" y="2655"/>
                    <a:pt x="10168" y="2667"/>
                    <a:pt x="10192" y="2667"/>
                  </a:cubicBezTo>
                  <a:cubicBezTo>
                    <a:pt x="10240" y="2667"/>
                    <a:pt x="10275" y="2655"/>
                    <a:pt x="10299" y="2620"/>
                  </a:cubicBezTo>
                  <a:cubicBezTo>
                    <a:pt x="10347" y="2596"/>
                    <a:pt x="10359" y="2536"/>
                    <a:pt x="10359" y="2477"/>
                  </a:cubicBezTo>
                  <a:lnTo>
                    <a:pt x="10168" y="1108"/>
                  </a:lnTo>
                  <a:cubicBezTo>
                    <a:pt x="10158" y="1027"/>
                    <a:pt x="10088" y="971"/>
                    <a:pt x="10016" y="971"/>
                  </a:cubicBezTo>
                  <a:cubicBezTo>
                    <a:pt x="10003" y="971"/>
                    <a:pt x="9990" y="973"/>
                    <a:pt x="9978" y="977"/>
                  </a:cubicBezTo>
                  <a:cubicBezTo>
                    <a:pt x="9882" y="989"/>
                    <a:pt x="9823" y="1072"/>
                    <a:pt x="9835" y="1167"/>
                  </a:cubicBezTo>
                  <a:lnTo>
                    <a:pt x="9942" y="1941"/>
                  </a:lnTo>
                  <a:cubicBezTo>
                    <a:pt x="8870" y="703"/>
                    <a:pt x="7323" y="0"/>
                    <a:pt x="5668"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tx1"/>
                </a:solidFill>
              </a:endParaRPr>
            </a:p>
          </p:txBody>
        </p:sp>
        <p:sp>
          <p:nvSpPr>
            <p:cNvPr id="5" name="Google Shape;13650;p66">
              <a:extLst>
                <a:ext uri="{FF2B5EF4-FFF2-40B4-BE49-F238E27FC236}">
                  <a16:creationId xmlns:a16="http://schemas.microsoft.com/office/drawing/2014/main" id="{87CEBAC2-E6FC-AF23-E2B8-6ACCA4DDA507}"/>
                </a:ext>
              </a:extLst>
            </p:cNvPr>
            <p:cNvSpPr/>
            <p:nvPr/>
          </p:nvSpPr>
          <p:spPr>
            <a:xfrm>
              <a:off x="6351252" y="2064875"/>
              <a:ext cx="17855" cy="28072"/>
            </a:xfrm>
            <a:custGeom>
              <a:avLst/>
              <a:gdLst/>
              <a:ahLst/>
              <a:cxnLst/>
              <a:rect l="l" t="t" r="r" b="b"/>
              <a:pathLst>
                <a:path w="561" h="882" extrusionOk="0">
                  <a:moveTo>
                    <a:pt x="358" y="1"/>
                  </a:moveTo>
                  <a:cubicBezTo>
                    <a:pt x="275" y="1"/>
                    <a:pt x="203" y="84"/>
                    <a:pt x="203" y="168"/>
                  </a:cubicBezTo>
                  <a:lnTo>
                    <a:pt x="203" y="477"/>
                  </a:lnTo>
                  <a:lnTo>
                    <a:pt x="84" y="596"/>
                  </a:lnTo>
                  <a:cubicBezTo>
                    <a:pt x="25" y="656"/>
                    <a:pt x="1" y="763"/>
                    <a:pt x="84" y="834"/>
                  </a:cubicBezTo>
                  <a:cubicBezTo>
                    <a:pt x="108" y="870"/>
                    <a:pt x="156" y="882"/>
                    <a:pt x="203" y="882"/>
                  </a:cubicBezTo>
                  <a:cubicBezTo>
                    <a:pt x="239" y="882"/>
                    <a:pt x="287" y="870"/>
                    <a:pt x="322" y="834"/>
                  </a:cubicBezTo>
                  <a:lnTo>
                    <a:pt x="501" y="680"/>
                  </a:lnTo>
                  <a:cubicBezTo>
                    <a:pt x="525" y="644"/>
                    <a:pt x="561" y="596"/>
                    <a:pt x="537" y="560"/>
                  </a:cubicBezTo>
                  <a:lnTo>
                    <a:pt x="525" y="168"/>
                  </a:lnTo>
                  <a:cubicBezTo>
                    <a:pt x="525" y="84"/>
                    <a:pt x="453" y="1"/>
                    <a:pt x="358"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tx1"/>
                </a:solidFill>
              </a:endParaRPr>
            </a:p>
          </p:txBody>
        </p:sp>
        <p:sp>
          <p:nvSpPr>
            <p:cNvPr id="6" name="Google Shape;13651;p66">
              <a:extLst>
                <a:ext uri="{FF2B5EF4-FFF2-40B4-BE49-F238E27FC236}">
                  <a16:creationId xmlns:a16="http://schemas.microsoft.com/office/drawing/2014/main" id="{2666DC4B-03FF-CBB8-FB75-69BDC77D1D28}"/>
                </a:ext>
              </a:extLst>
            </p:cNvPr>
            <p:cNvSpPr/>
            <p:nvPr/>
          </p:nvSpPr>
          <p:spPr>
            <a:xfrm>
              <a:off x="6260321" y="2016688"/>
              <a:ext cx="272857" cy="269929"/>
            </a:xfrm>
            <a:custGeom>
              <a:avLst/>
              <a:gdLst/>
              <a:ahLst/>
              <a:cxnLst/>
              <a:rect l="l" t="t" r="r" b="b"/>
              <a:pathLst>
                <a:path w="8573" h="8481" extrusionOk="0">
                  <a:moveTo>
                    <a:pt x="2822" y="3182"/>
                  </a:moveTo>
                  <a:lnTo>
                    <a:pt x="3037" y="3217"/>
                  </a:lnTo>
                  <a:lnTo>
                    <a:pt x="3144" y="3217"/>
                  </a:lnTo>
                  <a:lnTo>
                    <a:pt x="2965" y="3598"/>
                  </a:lnTo>
                  <a:lnTo>
                    <a:pt x="2679" y="3527"/>
                  </a:lnTo>
                  <a:lnTo>
                    <a:pt x="2822" y="3182"/>
                  </a:lnTo>
                  <a:close/>
                  <a:moveTo>
                    <a:pt x="3918" y="3110"/>
                  </a:moveTo>
                  <a:lnTo>
                    <a:pt x="4251" y="3515"/>
                  </a:lnTo>
                  <a:lnTo>
                    <a:pt x="4203" y="3634"/>
                  </a:lnTo>
                  <a:cubicBezTo>
                    <a:pt x="4168" y="3718"/>
                    <a:pt x="4215" y="3813"/>
                    <a:pt x="4310" y="3837"/>
                  </a:cubicBezTo>
                  <a:cubicBezTo>
                    <a:pt x="4322" y="3837"/>
                    <a:pt x="4334" y="3860"/>
                    <a:pt x="4370" y="3860"/>
                  </a:cubicBezTo>
                  <a:cubicBezTo>
                    <a:pt x="4441" y="3860"/>
                    <a:pt x="4501" y="3813"/>
                    <a:pt x="4525" y="3741"/>
                  </a:cubicBezTo>
                  <a:lnTo>
                    <a:pt x="4572" y="3622"/>
                  </a:lnTo>
                  <a:cubicBezTo>
                    <a:pt x="4608" y="3515"/>
                    <a:pt x="4584" y="3408"/>
                    <a:pt x="4513" y="3325"/>
                  </a:cubicBezTo>
                  <a:lnTo>
                    <a:pt x="4430" y="3217"/>
                  </a:lnTo>
                  <a:lnTo>
                    <a:pt x="4727" y="3444"/>
                  </a:lnTo>
                  <a:cubicBezTo>
                    <a:pt x="4749" y="3458"/>
                    <a:pt x="4780" y="3469"/>
                    <a:pt x="4815" y="3469"/>
                  </a:cubicBezTo>
                  <a:cubicBezTo>
                    <a:pt x="4836" y="3469"/>
                    <a:pt x="4859" y="3465"/>
                    <a:pt x="4882" y="3456"/>
                  </a:cubicBezTo>
                  <a:lnTo>
                    <a:pt x="5096" y="3360"/>
                  </a:lnTo>
                  <a:lnTo>
                    <a:pt x="5227" y="3515"/>
                  </a:lnTo>
                  <a:cubicBezTo>
                    <a:pt x="5263" y="3563"/>
                    <a:pt x="5323" y="3575"/>
                    <a:pt x="5358" y="3575"/>
                  </a:cubicBezTo>
                  <a:lnTo>
                    <a:pt x="5775" y="3539"/>
                  </a:lnTo>
                  <a:lnTo>
                    <a:pt x="5799" y="3622"/>
                  </a:lnTo>
                  <a:cubicBezTo>
                    <a:pt x="5811" y="3658"/>
                    <a:pt x="5775" y="3694"/>
                    <a:pt x="5775" y="3706"/>
                  </a:cubicBezTo>
                  <a:cubicBezTo>
                    <a:pt x="5763" y="3718"/>
                    <a:pt x="5739" y="3753"/>
                    <a:pt x="5692" y="3753"/>
                  </a:cubicBezTo>
                  <a:lnTo>
                    <a:pt x="4977" y="3813"/>
                  </a:lnTo>
                  <a:cubicBezTo>
                    <a:pt x="4882" y="3813"/>
                    <a:pt x="4811" y="3872"/>
                    <a:pt x="4751" y="3944"/>
                  </a:cubicBezTo>
                  <a:cubicBezTo>
                    <a:pt x="4727" y="4003"/>
                    <a:pt x="4691" y="4063"/>
                    <a:pt x="4703" y="4122"/>
                  </a:cubicBezTo>
                  <a:lnTo>
                    <a:pt x="4227" y="3956"/>
                  </a:lnTo>
                  <a:cubicBezTo>
                    <a:pt x="4215" y="3956"/>
                    <a:pt x="4215" y="3944"/>
                    <a:pt x="4203" y="3932"/>
                  </a:cubicBezTo>
                  <a:cubicBezTo>
                    <a:pt x="4168" y="3753"/>
                    <a:pt x="4025" y="3610"/>
                    <a:pt x="3846" y="3610"/>
                  </a:cubicBezTo>
                  <a:lnTo>
                    <a:pt x="3834" y="3610"/>
                  </a:lnTo>
                  <a:lnTo>
                    <a:pt x="3322" y="3634"/>
                  </a:lnTo>
                  <a:lnTo>
                    <a:pt x="3477" y="3289"/>
                  </a:lnTo>
                  <a:cubicBezTo>
                    <a:pt x="3489" y="3265"/>
                    <a:pt x="3513" y="3229"/>
                    <a:pt x="3548" y="3229"/>
                  </a:cubicBezTo>
                  <a:lnTo>
                    <a:pt x="3918" y="3110"/>
                  </a:lnTo>
                  <a:close/>
                  <a:moveTo>
                    <a:pt x="7775" y="3646"/>
                  </a:moveTo>
                  <a:cubicBezTo>
                    <a:pt x="7787" y="3646"/>
                    <a:pt x="7835" y="3646"/>
                    <a:pt x="7859" y="3682"/>
                  </a:cubicBezTo>
                  <a:lnTo>
                    <a:pt x="8204" y="4003"/>
                  </a:lnTo>
                  <a:lnTo>
                    <a:pt x="8204" y="4349"/>
                  </a:lnTo>
                  <a:cubicBezTo>
                    <a:pt x="8156" y="5325"/>
                    <a:pt x="7763" y="6254"/>
                    <a:pt x="7061" y="6956"/>
                  </a:cubicBezTo>
                  <a:cubicBezTo>
                    <a:pt x="6954" y="7051"/>
                    <a:pt x="6835" y="7158"/>
                    <a:pt x="6716" y="7254"/>
                  </a:cubicBezTo>
                  <a:cubicBezTo>
                    <a:pt x="6775" y="7158"/>
                    <a:pt x="6835" y="7075"/>
                    <a:pt x="6870" y="6968"/>
                  </a:cubicBezTo>
                  <a:lnTo>
                    <a:pt x="7620" y="5194"/>
                  </a:lnTo>
                  <a:cubicBezTo>
                    <a:pt x="7656" y="5134"/>
                    <a:pt x="7644" y="5075"/>
                    <a:pt x="7609" y="5027"/>
                  </a:cubicBezTo>
                  <a:cubicBezTo>
                    <a:pt x="7585" y="4992"/>
                    <a:pt x="7525" y="4956"/>
                    <a:pt x="7466" y="4956"/>
                  </a:cubicBezTo>
                  <a:lnTo>
                    <a:pt x="7382" y="4956"/>
                  </a:lnTo>
                  <a:lnTo>
                    <a:pt x="7799" y="4134"/>
                  </a:lnTo>
                  <a:cubicBezTo>
                    <a:pt x="7882" y="4003"/>
                    <a:pt x="7835" y="3837"/>
                    <a:pt x="7704" y="3753"/>
                  </a:cubicBezTo>
                  <a:lnTo>
                    <a:pt x="7668" y="3718"/>
                  </a:lnTo>
                  <a:lnTo>
                    <a:pt x="7680" y="3706"/>
                  </a:lnTo>
                  <a:cubicBezTo>
                    <a:pt x="7716" y="3658"/>
                    <a:pt x="7739" y="3658"/>
                    <a:pt x="7775" y="3646"/>
                  </a:cubicBezTo>
                  <a:close/>
                  <a:moveTo>
                    <a:pt x="4257" y="0"/>
                  </a:moveTo>
                  <a:cubicBezTo>
                    <a:pt x="4208" y="0"/>
                    <a:pt x="4158" y="1"/>
                    <a:pt x="4108" y="3"/>
                  </a:cubicBezTo>
                  <a:cubicBezTo>
                    <a:pt x="3037" y="50"/>
                    <a:pt x="2048" y="491"/>
                    <a:pt x="1286" y="1241"/>
                  </a:cubicBezTo>
                  <a:cubicBezTo>
                    <a:pt x="524" y="1991"/>
                    <a:pt x="96" y="2991"/>
                    <a:pt x="48" y="4063"/>
                  </a:cubicBezTo>
                  <a:cubicBezTo>
                    <a:pt x="0" y="5122"/>
                    <a:pt x="358" y="6158"/>
                    <a:pt x="1048" y="6968"/>
                  </a:cubicBezTo>
                  <a:cubicBezTo>
                    <a:pt x="1072" y="7016"/>
                    <a:pt x="1120" y="7027"/>
                    <a:pt x="1179" y="7027"/>
                  </a:cubicBezTo>
                  <a:cubicBezTo>
                    <a:pt x="1227" y="7027"/>
                    <a:pt x="1251" y="7016"/>
                    <a:pt x="1286" y="6980"/>
                  </a:cubicBezTo>
                  <a:cubicBezTo>
                    <a:pt x="1358" y="6920"/>
                    <a:pt x="1358" y="6813"/>
                    <a:pt x="1298" y="6742"/>
                  </a:cubicBezTo>
                  <a:cubicBezTo>
                    <a:pt x="679" y="6004"/>
                    <a:pt x="346" y="5051"/>
                    <a:pt x="393" y="4063"/>
                  </a:cubicBezTo>
                  <a:cubicBezTo>
                    <a:pt x="441" y="3087"/>
                    <a:pt x="834" y="2158"/>
                    <a:pt x="1536" y="1455"/>
                  </a:cubicBezTo>
                  <a:cubicBezTo>
                    <a:pt x="2239" y="765"/>
                    <a:pt x="3156" y="360"/>
                    <a:pt x="4144" y="312"/>
                  </a:cubicBezTo>
                  <a:cubicBezTo>
                    <a:pt x="4200" y="309"/>
                    <a:pt x="4256" y="308"/>
                    <a:pt x="4312" y="308"/>
                  </a:cubicBezTo>
                  <a:cubicBezTo>
                    <a:pt x="4478" y="308"/>
                    <a:pt x="4641" y="321"/>
                    <a:pt x="4811" y="348"/>
                  </a:cubicBezTo>
                  <a:lnTo>
                    <a:pt x="5037" y="622"/>
                  </a:lnTo>
                  <a:lnTo>
                    <a:pt x="4942" y="848"/>
                  </a:lnTo>
                  <a:lnTo>
                    <a:pt x="4811" y="610"/>
                  </a:lnTo>
                  <a:cubicBezTo>
                    <a:pt x="4787" y="550"/>
                    <a:pt x="4727" y="527"/>
                    <a:pt x="4668" y="527"/>
                  </a:cubicBezTo>
                  <a:lnTo>
                    <a:pt x="4132" y="527"/>
                  </a:lnTo>
                  <a:cubicBezTo>
                    <a:pt x="4072" y="527"/>
                    <a:pt x="4013" y="550"/>
                    <a:pt x="3977" y="610"/>
                  </a:cubicBezTo>
                  <a:lnTo>
                    <a:pt x="3608" y="1324"/>
                  </a:lnTo>
                  <a:cubicBezTo>
                    <a:pt x="3560" y="1432"/>
                    <a:pt x="3560" y="1539"/>
                    <a:pt x="3608" y="1634"/>
                  </a:cubicBezTo>
                  <a:cubicBezTo>
                    <a:pt x="3668" y="1729"/>
                    <a:pt x="3751" y="1801"/>
                    <a:pt x="3858" y="1801"/>
                  </a:cubicBezTo>
                  <a:lnTo>
                    <a:pt x="4156" y="1836"/>
                  </a:lnTo>
                  <a:cubicBezTo>
                    <a:pt x="4215" y="1836"/>
                    <a:pt x="4275" y="1813"/>
                    <a:pt x="4310" y="1753"/>
                  </a:cubicBezTo>
                  <a:lnTo>
                    <a:pt x="4430" y="1598"/>
                  </a:lnTo>
                  <a:lnTo>
                    <a:pt x="4489" y="1670"/>
                  </a:lnTo>
                  <a:lnTo>
                    <a:pt x="4441" y="1955"/>
                  </a:lnTo>
                  <a:lnTo>
                    <a:pt x="3929" y="2027"/>
                  </a:lnTo>
                  <a:cubicBezTo>
                    <a:pt x="3906" y="2027"/>
                    <a:pt x="3894" y="2039"/>
                    <a:pt x="3858" y="2051"/>
                  </a:cubicBezTo>
                  <a:lnTo>
                    <a:pt x="3203" y="2527"/>
                  </a:lnTo>
                  <a:cubicBezTo>
                    <a:pt x="3179" y="2563"/>
                    <a:pt x="3144" y="2586"/>
                    <a:pt x="3144" y="2622"/>
                  </a:cubicBezTo>
                  <a:lnTo>
                    <a:pt x="3072" y="2920"/>
                  </a:lnTo>
                  <a:lnTo>
                    <a:pt x="2846" y="2884"/>
                  </a:lnTo>
                  <a:cubicBezTo>
                    <a:pt x="2836" y="2883"/>
                    <a:pt x="2826" y="2883"/>
                    <a:pt x="2816" y="2883"/>
                  </a:cubicBezTo>
                  <a:cubicBezTo>
                    <a:pt x="2686" y="2883"/>
                    <a:pt x="2580" y="2954"/>
                    <a:pt x="2525" y="3087"/>
                  </a:cubicBezTo>
                  <a:lnTo>
                    <a:pt x="2382" y="3456"/>
                  </a:lnTo>
                  <a:cubicBezTo>
                    <a:pt x="2358" y="3527"/>
                    <a:pt x="2358" y="3622"/>
                    <a:pt x="2405" y="3694"/>
                  </a:cubicBezTo>
                  <a:cubicBezTo>
                    <a:pt x="2441" y="3765"/>
                    <a:pt x="2501" y="3825"/>
                    <a:pt x="2596" y="3860"/>
                  </a:cubicBezTo>
                  <a:cubicBezTo>
                    <a:pt x="2441" y="3932"/>
                    <a:pt x="2322" y="4075"/>
                    <a:pt x="2322" y="4241"/>
                  </a:cubicBezTo>
                  <a:lnTo>
                    <a:pt x="2322" y="4313"/>
                  </a:lnTo>
                  <a:lnTo>
                    <a:pt x="1870" y="4849"/>
                  </a:lnTo>
                  <a:cubicBezTo>
                    <a:pt x="1786" y="4932"/>
                    <a:pt x="1763" y="5051"/>
                    <a:pt x="1763" y="5146"/>
                  </a:cubicBezTo>
                  <a:lnTo>
                    <a:pt x="1763" y="5777"/>
                  </a:lnTo>
                  <a:cubicBezTo>
                    <a:pt x="1763" y="5944"/>
                    <a:pt x="1822" y="6087"/>
                    <a:pt x="1941" y="6194"/>
                  </a:cubicBezTo>
                  <a:lnTo>
                    <a:pt x="2382" y="6623"/>
                  </a:lnTo>
                  <a:cubicBezTo>
                    <a:pt x="2489" y="6718"/>
                    <a:pt x="2608" y="6777"/>
                    <a:pt x="2739" y="6789"/>
                  </a:cubicBezTo>
                  <a:lnTo>
                    <a:pt x="4049" y="6908"/>
                  </a:lnTo>
                  <a:lnTo>
                    <a:pt x="4049" y="6956"/>
                  </a:lnTo>
                  <a:cubicBezTo>
                    <a:pt x="4037" y="7111"/>
                    <a:pt x="4096" y="7266"/>
                    <a:pt x="4227" y="7373"/>
                  </a:cubicBezTo>
                  <a:lnTo>
                    <a:pt x="4465" y="7551"/>
                  </a:lnTo>
                  <a:lnTo>
                    <a:pt x="4453" y="7587"/>
                  </a:lnTo>
                  <a:cubicBezTo>
                    <a:pt x="4394" y="7766"/>
                    <a:pt x="4453" y="7944"/>
                    <a:pt x="4584" y="8063"/>
                  </a:cubicBezTo>
                  <a:lnTo>
                    <a:pt x="4668" y="8123"/>
                  </a:lnTo>
                  <a:cubicBezTo>
                    <a:pt x="4608" y="8123"/>
                    <a:pt x="4561" y="8147"/>
                    <a:pt x="4501" y="8147"/>
                  </a:cubicBezTo>
                  <a:cubicBezTo>
                    <a:pt x="4451" y="8148"/>
                    <a:pt x="4402" y="8149"/>
                    <a:pt x="4353" y="8149"/>
                  </a:cubicBezTo>
                  <a:cubicBezTo>
                    <a:pt x="3418" y="8149"/>
                    <a:pt x="2523" y="7829"/>
                    <a:pt x="1822" y="7230"/>
                  </a:cubicBezTo>
                  <a:cubicBezTo>
                    <a:pt x="1793" y="7206"/>
                    <a:pt x="1759" y="7195"/>
                    <a:pt x="1724" y="7195"/>
                  </a:cubicBezTo>
                  <a:cubicBezTo>
                    <a:pt x="1672" y="7195"/>
                    <a:pt x="1619" y="7218"/>
                    <a:pt x="1584" y="7254"/>
                  </a:cubicBezTo>
                  <a:cubicBezTo>
                    <a:pt x="1524" y="7325"/>
                    <a:pt x="1536" y="7432"/>
                    <a:pt x="1596" y="7492"/>
                  </a:cubicBezTo>
                  <a:cubicBezTo>
                    <a:pt x="2358" y="8123"/>
                    <a:pt x="3322" y="8480"/>
                    <a:pt x="4322" y="8480"/>
                  </a:cubicBezTo>
                  <a:lnTo>
                    <a:pt x="4501" y="8480"/>
                  </a:lnTo>
                  <a:cubicBezTo>
                    <a:pt x="5573" y="8444"/>
                    <a:pt x="6573" y="7992"/>
                    <a:pt x="7323" y="7254"/>
                  </a:cubicBezTo>
                  <a:cubicBezTo>
                    <a:pt x="8085" y="6492"/>
                    <a:pt x="8513" y="5492"/>
                    <a:pt x="8561" y="4420"/>
                  </a:cubicBezTo>
                  <a:cubicBezTo>
                    <a:pt x="8573" y="3289"/>
                    <a:pt x="8216" y="2265"/>
                    <a:pt x="7537" y="1455"/>
                  </a:cubicBezTo>
                  <a:cubicBezTo>
                    <a:pt x="7506" y="1418"/>
                    <a:pt x="7462" y="1400"/>
                    <a:pt x="7417" y="1400"/>
                  </a:cubicBezTo>
                  <a:cubicBezTo>
                    <a:pt x="7375" y="1400"/>
                    <a:pt x="7333" y="1415"/>
                    <a:pt x="7299" y="1443"/>
                  </a:cubicBezTo>
                  <a:cubicBezTo>
                    <a:pt x="7228" y="1503"/>
                    <a:pt x="7228" y="1610"/>
                    <a:pt x="7287" y="1682"/>
                  </a:cubicBezTo>
                  <a:cubicBezTo>
                    <a:pt x="7728" y="2217"/>
                    <a:pt x="8025" y="2860"/>
                    <a:pt x="8144" y="3539"/>
                  </a:cubicBezTo>
                  <a:lnTo>
                    <a:pt x="8097" y="3503"/>
                  </a:lnTo>
                  <a:cubicBezTo>
                    <a:pt x="8018" y="3424"/>
                    <a:pt x="7923" y="3378"/>
                    <a:pt x="7804" y="3378"/>
                  </a:cubicBezTo>
                  <a:cubicBezTo>
                    <a:pt x="7780" y="3378"/>
                    <a:pt x="7754" y="3380"/>
                    <a:pt x="7728" y="3384"/>
                  </a:cubicBezTo>
                  <a:cubicBezTo>
                    <a:pt x="7597" y="3396"/>
                    <a:pt x="7478" y="3468"/>
                    <a:pt x="7406" y="3587"/>
                  </a:cubicBezTo>
                  <a:lnTo>
                    <a:pt x="7370" y="3634"/>
                  </a:lnTo>
                  <a:cubicBezTo>
                    <a:pt x="7299" y="3634"/>
                    <a:pt x="7228" y="3658"/>
                    <a:pt x="7168" y="3718"/>
                  </a:cubicBezTo>
                  <a:lnTo>
                    <a:pt x="6942" y="3468"/>
                  </a:lnTo>
                  <a:cubicBezTo>
                    <a:pt x="6911" y="3430"/>
                    <a:pt x="6866" y="3412"/>
                    <a:pt x="6821" y="3412"/>
                  </a:cubicBezTo>
                  <a:cubicBezTo>
                    <a:pt x="6780" y="3412"/>
                    <a:pt x="6738" y="3427"/>
                    <a:pt x="6704" y="3456"/>
                  </a:cubicBezTo>
                  <a:cubicBezTo>
                    <a:pt x="6632" y="3515"/>
                    <a:pt x="6632" y="3622"/>
                    <a:pt x="6692" y="3694"/>
                  </a:cubicBezTo>
                  <a:lnTo>
                    <a:pt x="7013" y="4099"/>
                  </a:lnTo>
                  <a:cubicBezTo>
                    <a:pt x="7049" y="4122"/>
                    <a:pt x="7085" y="4146"/>
                    <a:pt x="7132" y="4146"/>
                  </a:cubicBezTo>
                  <a:cubicBezTo>
                    <a:pt x="7180" y="4146"/>
                    <a:pt x="7228" y="4134"/>
                    <a:pt x="7251" y="4110"/>
                  </a:cubicBezTo>
                  <a:lnTo>
                    <a:pt x="7358" y="4003"/>
                  </a:lnTo>
                  <a:lnTo>
                    <a:pt x="7489" y="4099"/>
                  </a:lnTo>
                  <a:lnTo>
                    <a:pt x="7001" y="5075"/>
                  </a:lnTo>
                  <a:lnTo>
                    <a:pt x="6966" y="5075"/>
                  </a:lnTo>
                  <a:cubicBezTo>
                    <a:pt x="6930" y="5075"/>
                    <a:pt x="6894" y="5063"/>
                    <a:pt x="6870" y="5027"/>
                  </a:cubicBezTo>
                  <a:lnTo>
                    <a:pt x="6215" y="4230"/>
                  </a:lnTo>
                  <a:cubicBezTo>
                    <a:pt x="6181" y="4188"/>
                    <a:pt x="6129" y="4170"/>
                    <a:pt x="6079" y="4170"/>
                  </a:cubicBezTo>
                  <a:cubicBezTo>
                    <a:pt x="6043" y="4170"/>
                    <a:pt x="6007" y="4179"/>
                    <a:pt x="5977" y="4194"/>
                  </a:cubicBezTo>
                  <a:cubicBezTo>
                    <a:pt x="5894" y="4253"/>
                    <a:pt x="5894" y="4360"/>
                    <a:pt x="5942" y="4432"/>
                  </a:cubicBezTo>
                  <a:lnTo>
                    <a:pt x="6596" y="5242"/>
                  </a:lnTo>
                  <a:cubicBezTo>
                    <a:pt x="6684" y="5351"/>
                    <a:pt x="6811" y="5410"/>
                    <a:pt x="6932" y="5410"/>
                  </a:cubicBezTo>
                  <a:cubicBezTo>
                    <a:pt x="6944" y="5410"/>
                    <a:pt x="6955" y="5409"/>
                    <a:pt x="6966" y="5408"/>
                  </a:cubicBezTo>
                  <a:lnTo>
                    <a:pt x="7180" y="5384"/>
                  </a:lnTo>
                  <a:lnTo>
                    <a:pt x="6525" y="6908"/>
                  </a:lnTo>
                  <a:cubicBezTo>
                    <a:pt x="6477" y="7016"/>
                    <a:pt x="6418" y="7111"/>
                    <a:pt x="6335" y="7206"/>
                  </a:cubicBezTo>
                  <a:lnTo>
                    <a:pt x="5811" y="7825"/>
                  </a:lnTo>
                  <a:cubicBezTo>
                    <a:pt x="5537" y="7944"/>
                    <a:pt x="5275" y="8028"/>
                    <a:pt x="4989" y="8087"/>
                  </a:cubicBezTo>
                  <a:lnTo>
                    <a:pt x="4703" y="7825"/>
                  </a:lnTo>
                  <a:cubicBezTo>
                    <a:pt x="4680" y="7801"/>
                    <a:pt x="4668" y="7754"/>
                    <a:pt x="4680" y="7706"/>
                  </a:cubicBezTo>
                  <a:lnTo>
                    <a:pt x="4727" y="7551"/>
                  </a:lnTo>
                  <a:cubicBezTo>
                    <a:pt x="4739" y="7468"/>
                    <a:pt x="4727" y="7408"/>
                    <a:pt x="4668" y="7373"/>
                  </a:cubicBezTo>
                  <a:lnTo>
                    <a:pt x="4334" y="7123"/>
                  </a:lnTo>
                  <a:cubicBezTo>
                    <a:pt x="4310" y="7099"/>
                    <a:pt x="4287" y="7075"/>
                    <a:pt x="4287" y="7027"/>
                  </a:cubicBezTo>
                  <a:lnTo>
                    <a:pt x="4322" y="6813"/>
                  </a:lnTo>
                  <a:cubicBezTo>
                    <a:pt x="4322" y="6777"/>
                    <a:pt x="4322" y="6730"/>
                    <a:pt x="4287" y="6694"/>
                  </a:cubicBezTo>
                  <a:cubicBezTo>
                    <a:pt x="4263" y="6670"/>
                    <a:pt x="4215" y="6635"/>
                    <a:pt x="4168" y="6635"/>
                  </a:cubicBezTo>
                  <a:lnTo>
                    <a:pt x="2679" y="6504"/>
                  </a:lnTo>
                  <a:cubicBezTo>
                    <a:pt x="2620" y="6504"/>
                    <a:pt x="2560" y="6480"/>
                    <a:pt x="2536" y="6432"/>
                  </a:cubicBezTo>
                  <a:lnTo>
                    <a:pt x="2084" y="6004"/>
                  </a:lnTo>
                  <a:cubicBezTo>
                    <a:pt x="2048" y="5956"/>
                    <a:pt x="2013" y="5884"/>
                    <a:pt x="2013" y="5825"/>
                  </a:cubicBezTo>
                  <a:lnTo>
                    <a:pt x="2013" y="5194"/>
                  </a:lnTo>
                  <a:cubicBezTo>
                    <a:pt x="2013" y="5170"/>
                    <a:pt x="2024" y="5134"/>
                    <a:pt x="2048" y="5122"/>
                  </a:cubicBezTo>
                  <a:lnTo>
                    <a:pt x="2548" y="4539"/>
                  </a:lnTo>
                  <a:cubicBezTo>
                    <a:pt x="2584" y="4515"/>
                    <a:pt x="2596" y="4480"/>
                    <a:pt x="2596" y="4432"/>
                  </a:cubicBezTo>
                  <a:lnTo>
                    <a:pt x="2596" y="4301"/>
                  </a:lnTo>
                  <a:cubicBezTo>
                    <a:pt x="2596" y="4253"/>
                    <a:pt x="2620" y="4218"/>
                    <a:pt x="2667" y="4194"/>
                  </a:cubicBezTo>
                  <a:lnTo>
                    <a:pt x="3072" y="4015"/>
                  </a:lnTo>
                  <a:lnTo>
                    <a:pt x="3810" y="4003"/>
                  </a:lnTo>
                  <a:cubicBezTo>
                    <a:pt x="3834" y="4003"/>
                    <a:pt x="3846" y="4015"/>
                    <a:pt x="3846" y="4039"/>
                  </a:cubicBezTo>
                  <a:cubicBezTo>
                    <a:pt x="3858" y="4170"/>
                    <a:pt x="3965" y="4289"/>
                    <a:pt x="4096" y="4313"/>
                  </a:cubicBezTo>
                  <a:lnTo>
                    <a:pt x="4632" y="4491"/>
                  </a:lnTo>
                  <a:cubicBezTo>
                    <a:pt x="4668" y="4503"/>
                    <a:pt x="4705" y="4510"/>
                    <a:pt x="4741" y="4510"/>
                  </a:cubicBezTo>
                  <a:cubicBezTo>
                    <a:pt x="4813" y="4510"/>
                    <a:pt x="4882" y="4484"/>
                    <a:pt x="4930" y="4420"/>
                  </a:cubicBezTo>
                  <a:cubicBezTo>
                    <a:pt x="5001" y="4360"/>
                    <a:pt x="5037" y="4253"/>
                    <a:pt x="5025" y="4170"/>
                  </a:cubicBezTo>
                  <a:lnTo>
                    <a:pt x="5692" y="4110"/>
                  </a:lnTo>
                  <a:cubicBezTo>
                    <a:pt x="5823" y="4099"/>
                    <a:pt x="5930" y="4039"/>
                    <a:pt x="6013" y="3932"/>
                  </a:cubicBezTo>
                  <a:cubicBezTo>
                    <a:pt x="6096" y="3825"/>
                    <a:pt x="6120" y="3694"/>
                    <a:pt x="6096" y="3575"/>
                  </a:cubicBezTo>
                  <a:lnTo>
                    <a:pt x="6073" y="3479"/>
                  </a:lnTo>
                  <a:cubicBezTo>
                    <a:pt x="6050" y="3344"/>
                    <a:pt x="5931" y="3240"/>
                    <a:pt x="5776" y="3240"/>
                  </a:cubicBezTo>
                  <a:cubicBezTo>
                    <a:pt x="5768" y="3240"/>
                    <a:pt x="5760" y="3241"/>
                    <a:pt x="5751" y="3241"/>
                  </a:cubicBezTo>
                  <a:lnTo>
                    <a:pt x="5406" y="3277"/>
                  </a:lnTo>
                  <a:lnTo>
                    <a:pt x="5346" y="3217"/>
                  </a:lnTo>
                  <a:lnTo>
                    <a:pt x="5811" y="2753"/>
                  </a:lnTo>
                  <a:cubicBezTo>
                    <a:pt x="5870" y="2694"/>
                    <a:pt x="5870" y="2586"/>
                    <a:pt x="5811" y="2515"/>
                  </a:cubicBezTo>
                  <a:cubicBezTo>
                    <a:pt x="5781" y="2485"/>
                    <a:pt x="5739" y="2470"/>
                    <a:pt x="5696" y="2470"/>
                  </a:cubicBezTo>
                  <a:cubicBezTo>
                    <a:pt x="5653" y="2470"/>
                    <a:pt x="5608" y="2485"/>
                    <a:pt x="5573" y="2515"/>
                  </a:cubicBezTo>
                  <a:lnTo>
                    <a:pt x="5001" y="3063"/>
                  </a:lnTo>
                  <a:lnTo>
                    <a:pt x="4811" y="3146"/>
                  </a:lnTo>
                  <a:lnTo>
                    <a:pt x="4287" y="2741"/>
                  </a:lnTo>
                  <a:cubicBezTo>
                    <a:pt x="4260" y="2714"/>
                    <a:pt x="4220" y="2701"/>
                    <a:pt x="4181" y="2701"/>
                  </a:cubicBezTo>
                  <a:cubicBezTo>
                    <a:pt x="4168" y="2701"/>
                    <a:pt x="4156" y="2703"/>
                    <a:pt x="4144" y="2706"/>
                  </a:cubicBezTo>
                  <a:lnTo>
                    <a:pt x="3418" y="2944"/>
                  </a:lnTo>
                  <a:cubicBezTo>
                    <a:pt x="3394" y="2944"/>
                    <a:pt x="3370" y="2967"/>
                    <a:pt x="3358" y="2979"/>
                  </a:cubicBezTo>
                  <a:lnTo>
                    <a:pt x="3394" y="2753"/>
                  </a:lnTo>
                  <a:lnTo>
                    <a:pt x="3977" y="2336"/>
                  </a:lnTo>
                  <a:lnTo>
                    <a:pt x="4572" y="2253"/>
                  </a:lnTo>
                  <a:cubicBezTo>
                    <a:pt x="4644" y="2229"/>
                    <a:pt x="4703" y="2170"/>
                    <a:pt x="4703" y="2110"/>
                  </a:cubicBezTo>
                  <a:lnTo>
                    <a:pt x="4787" y="1634"/>
                  </a:lnTo>
                  <a:cubicBezTo>
                    <a:pt x="4787" y="1598"/>
                    <a:pt x="4787" y="1551"/>
                    <a:pt x="4751" y="1515"/>
                  </a:cubicBezTo>
                  <a:lnTo>
                    <a:pt x="4513" y="1205"/>
                  </a:lnTo>
                  <a:cubicBezTo>
                    <a:pt x="4489" y="1158"/>
                    <a:pt x="4430" y="1146"/>
                    <a:pt x="4382" y="1146"/>
                  </a:cubicBezTo>
                  <a:cubicBezTo>
                    <a:pt x="4322" y="1146"/>
                    <a:pt x="4275" y="1182"/>
                    <a:pt x="4251" y="1217"/>
                  </a:cubicBezTo>
                  <a:lnTo>
                    <a:pt x="4072" y="1491"/>
                  </a:lnTo>
                  <a:lnTo>
                    <a:pt x="3870" y="1479"/>
                  </a:lnTo>
                  <a:lnTo>
                    <a:pt x="4203" y="860"/>
                  </a:lnTo>
                  <a:lnTo>
                    <a:pt x="4525" y="860"/>
                  </a:lnTo>
                  <a:lnTo>
                    <a:pt x="4787" y="1324"/>
                  </a:lnTo>
                  <a:cubicBezTo>
                    <a:pt x="4811" y="1384"/>
                    <a:pt x="4870" y="1420"/>
                    <a:pt x="4930" y="1420"/>
                  </a:cubicBezTo>
                  <a:cubicBezTo>
                    <a:pt x="4989" y="1420"/>
                    <a:pt x="5049" y="1372"/>
                    <a:pt x="5084" y="1312"/>
                  </a:cubicBezTo>
                  <a:lnTo>
                    <a:pt x="5323" y="765"/>
                  </a:lnTo>
                  <a:cubicBezTo>
                    <a:pt x="5358" y="658"/>
                    <a:pt x="5346" y="550"/>
                    <a:pt x="5287" y="467"/>
                  </a:cubicBezTo>
                  <a:lnTo>
                    <a:pt x="5287" y="467"/>
                  </a:lnTo>
                  <a:cubicBezTo>
                    <a:pt x="5834" y="610"/>
                    <a:pt x="6346" y="884"/>
                    <a:pt x="6787" y="1253"/>
                  </a:cubicBezTo>
                  <a:cubicBezTo>
                    <a:pt x="6825" y="1280"/>
                    <a:pt x="6864" y="1292"/>
                    <a:pt x="6903" y="1292"/>
                  </a:cubicBezTo>
                  <a:cubicBezTo>
                    <a:pt x="6949" y="1292"/>
                    <a:pt x="6992" y="1274"/>
                    <a:pt x="7025" y="1241"/>
                  </a:cubicBezTo>
                  <a:cubicBezTo>
                    <a:pt x="7085" y="1158"/>
                    <a:pt x="7073" y="1062"/>
                    <a:pt x="7013" y="1003"/>
                  </a:cubicBezTo>
                  <a:cubicBezTo>
                    <a:pt x="6253" y="345"/>
                    <a:pt x="5266" y="0"/>
                    <a:pt x="4257"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solidFill>
                  <a:schemeClr val="tx1"/>
                </a:solidFill>
              </a:endParaRPr>
            </a:p>
          </p:txBody>
        </p:sp>
      </p:grpSp>
      <p:grpSp>
        <p:nvGrpSpPr>
          <p:cNvPr id="7" name="Google Shape;13706;p66">
            <a:extLst>
              <a:ext uri="{FF2B5EF4-FFF2-40B4-BE49-F238E27FC236}">
                <a16:creationId xmlns:a16="http://schemas.microsoft.com/office/drawing/2014/main" id="{F46F70BB-BB6C-96E2-88BB-7FFC79F753EA}"/>
              </a:ext>
            </a:extLst>
          </p:cNvPr>
          <p:cNvGrpSpPr/>
          <p:nvPr/>
        </p:nvGrpSpPr>
        <p:grpSpPr>
          <a:xfrm>
            <a:off x="4456483" y="2758605"/>
            <a:ext cx="796980" cy="760711"/>
            <a:chOff x="4896099" y="1970920"/>
            <a:chExt cx="358155" cy="358123"/>
          </a:xfrm>
        </p:grpSpPr>
        <p:sp>
          <p:nvSpPr>
            <p:cNvPr id="13" name="Google Shape;13707;p66">
              <a:extLst>
                <a:ext uri="{FF2B5EF4-FFF2-40B4-BE49-F238E27FC236}">
                  <a16:creationId xmlns:a16="http://schemas.microsoft.com/office/drawing/2014/main" id="{41C16AE5-F9A3-42C5-076A-A78896E341EF}"/>
                </a:ext>
              </a:extLst>
            </p:cNvPr>
            <p:cNvSpPr/>
            <p:nvPr/>
          </p:nvSpPr>
          <p:spPr>
            <a:xfrm>
              <a:off x="4896099" y="1970920"/>
              <a:ext cx="358155" cy="358123"/>
            </a:xfrm>
            <a:custGeom>
              <a:avLst/>
              <a:gdLst/>
              <a:ahLst/>
              <a:cxnLst/>
              <a:rect l="l" t="t" r="r" b="b"/>
              <a:pathLst>
                <a:path w="11253" h="11252" extrusionOk="0">
                  <a:moveTo>
                    <a:pt x="5621" y="0"/>
                  </a:moveTo>
                  <a:cubicBezTo>
                    <a:pt x="4109" y="0"/>
                    <a:pt x="2704" y="595"/>
                    <a:pt x="1644" y="1643"/>
                  </a:cubicBezTo>
                  <a:cubicBezTo>
                    <a:pt x="584" y="2715"/>
                    <a:pt x="1" y="4132"/>
                    <a:pt x="1" y="5632"/>
                  </a:cubicBezTo>
                  <a:cubicBezTo>
                    <a:pt x="1" y="6930"/>
                    <a:pt x="465" y="8192"/>
                    <a:pt x="1263" y="9192"/>
                  </a:cubicBezTo>
                  <a:cubicBezTo>
                    <a:pt x="1300" y="9235"/>
                    <a:pt x="1343" y="9252"/>
                    <a:pt x="1386" y="9252"/>
                  </a:cubicBezTo>
                  <a:cubicBezTo>
                    <a:pt x="1509" y="9252"/>
                    <a:pt x="1622" y="9104"/>
                    <a:pt x="1525" y="8989"/>
                  </a:cubicBezTo>
                  <a:cubicBezTo>
                    <a:pt x="751" y="8049"/>
                    <a:pt x="334" y="6858"/>
                    <a:pt x="334" y="5632"/>
                  </a:cubicBezTo>
                  <a:cubicBezTo>
                    <a:pt x="334" y="4227"/>
                    <a:pt x="882" y="2881"/>
                    <a:pt x="1882" y="1881"/>
                  </a:cubicBezTo>
                  <a:cubicBezTo>
                    <a:pt x="2882" y="893"/>
                    <a:pt x="4204" y="322"/>
                    <a:pt x="5621" y="322"/>
                  </a:cubicBezTo>
                  <a:cubicBezTo>
                    <a:pt x="7026" y="322"/>
                    <a:pt x="8371" y="869"/>
                    <a:pt x="9371" y="1869"/>
                  </a:cubicBezTo>
                  <a:cubicBezTo>
                    <a:pt x="10359" y="2870"/>
                    <a:pt x="10931" y="4191"/>
                    <a:pt x="10931" y="5608"/>
                  </a:cubicBezTo>
                  <a:cubicBezTo>
                    <a:pt x="10931" y="7025"/>
                    <a:pt x="10383" y="8358"/>
                    <a:pt x="9383" y="9358"/>
                  </a:cubicBezTo>
                  <a:cubicBezTo>
                    <a:pt x="8383" y="10359"/>
                    <a:pt x="7061" y="10918"/>
                    <a:pt x="5644" y="10918"/>
                  </a:cubicBezTo>
                  <a:cubicBezTo>
                    <a:pt x="4323" y="10918"/>
                    <a:pt x="3037" y="10430"/>
                    <a:pt x="2061" y="9537"/>
                  </a:cubicBezTo>
                  <a:cubicBezTo>
                    <a:pt x="2025" y="9504"/>
                    <a:pt x="1987" y="9490"/>
                    <a:pt x="1951" y="9490"/>
                  </a:cubicBezTo>
                  <a:cubicBezTo>
                    <a:pt x="1823" y="9490"/>
                    <a:pt x="1723" y="9673"/>
                    <a:pt x="1834" y="9775"/>
                  </a:cubicBezTo>
                  <a:cubicBezTo>
                    <a:pt x="2882" y="10728"/>
                    <a:pt x="4228" y="11252"/>
                    <a:pt x="5644" y="11252"/>
                  </a:cubicBezTo>
                  <a:cubicBezTo>
                    <a:pt x="7145" y="11252"/>
                    <a:pt x="8562" y="10656"/>
                    <a:pt x="9621" y="9597"/>
                  </a:cubicBezTo>
                  <a:cubicBezTo>
                    <a:pt x="10681" y="8525"/>
                    <a:pt x="11252" y="7108"/>
                    <a:pt x="11252" y="5608"/>
                  </a:cubicBezTo>
                  <a:cubicBezTo>
                    <a:pt x="11252" y="4120"/>
                    <a:pt x="10657" y="2703"/>
                    <a:pt x="9597" y="1631"/>
                  </a:cubicBezTo>
                  <a:cubicBezTo>
                    <a:pt x="8526" y="572"/>
                    <a:pt x="7121" y="0"/>
                    <a:pt x="5621"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4" name="Google Shape;13708;p66">
              <a:extLst>
                <a:ext uri="{FF2B5EF4-FFF2-40B4-BE49-F238E27FC236}">
                  <a16:creationId xmlns:a16="http://schemas.microsoft.com/office/drawing/2014/main" id="{8AC7F909-40A2-2C68-FF84-71E043D38D94}"/>
                </a:ext>
              </a:extLst>
            </p:cNvPr>
            <p:cNvSpPr/>
            <p:nvPr/>
          </p:nvSpPr>
          <p:spPr>
            <a:xfrm>
              <a:off x="4991454" y="2067835"/>
              <a:ext cx="166999" cy="164325"/>
            </a:xfrm>
            <a:custGeom>
              <a:avLst/>
              <a:gdLst/>
              <a:ahLst/>
              <a:cxnLst/>
              <a:rect l="l" t="t" r="r" b="b"/>
              <a:pathLst>
                <a:path w="5247" h="5163" extrusionOk="0">
                  <a:moveTo>
                    <a:pt x="4506" y="706"/>
                  </a:moveTo>
                  <a:lnTo>
                    <a:pt x="3160" y="2861"/>
                  </a:lnTo>
                  <a:lnTo>
                    <a:pt x="2351" y="2075"/>
                  </a:lnTo>
                  <a:lnTo>
                    <a:pt x="4506" y="706"/>
                  </a:lnTo>
                  <a:close/>
                  <a:moveTo>
                    <a:pt x="2113" y="2289"/>
                  </a:moveTo>
                  <a:lnTo>
                    <a:pt x="2922" y="3099"/>
                  </a:lnTo>
                  <a:lnTo>
                    <a:pt x="755" y="4468"/>
                  </a:lnTo>
                  <a:lnTo>
                    <a:pt x="755" y="4468"/>
                  </a:lnTo>
                  <a:lnTo>
                    <a:pt x="2113" y="2289"/>
                  </a:lnTo>
                  <a:close/>
                  <a:moveTo>
                    <a:pt x="5032" y="0"/>
                  </a:moveTo>
                  <a:cubicBezTo>
                    <a:pt x="5004" y="0"/>
                    <a:pt x="4974" y="8"/>
                    <a:pt x="4946" y="27"/>
                  </a:cubicBezTo>
                  <a:lnTo>
                    <a:pt x="2006" y="1896"/>
                  </a:lnTo>
                  <a:cubicBezTo>
                    <a:pt x="1970" y="1908"/>
                    <a:pt x="1934" y="1932"/>
                    <a:pt x="1922" y="1980"/>
                  </a:cubicBezTo>
                  <a:lnTo>
                    <a:pt x="77" y="4909"/>
                  </a:lnTo>
                  <a:cubicBezTo>
                    <a:pt x="1" y="5032"/>
                    <a:pt x="99" y="5163"/>
                    <a:pt x="214" y="5163"/>
                  </a:cubicBezTo>
                  <a:cubicBezTo>
                    <a:pt x="243" y="5163"/>
                    <a:pt x="274" y="5154"/>
                    <a:pt x="303" y="5135"/>
                  </a:cubicBezTo>
                  <a:lnTo>
                    <a:pt x="3232" y="3277"/>
                  </a:lnTo>
                  <a:cubicBezTo>
                    <a:pt x="3280" y="3265"/>
                    <a:pt x="3303" y="3230"/>
                    <a:pt x="3315" y="3182"/>
                  </a:cubicBezTo>
                  <a:lnTo>
                    <a:pt x="5161" y="253"/>
                  </a:lnTo>
                  <a:cubicBezTo>
                    <a:pt x="5247" y="138"/>
                    <a:pt x="5148" y="0"/>
                    <a:pt x="5032"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5" name="Google Shape;13709;p66">
              <a:extLst>
                <a:ext uri="{FF2B5EF4-FFF2-40B4-BE49-F238E27FC236}">
                  <a16:creationId xmlns:a16="http://schemas.microsoft.com/office/drawing/2014/main" id="{A8A9E4BA-B887-0DEB-C18C-78A105517F5C}"/>
                </a:ext>
              </a:extLst>
            </p:cNvPr>
            <p:cNvSpPr/>
            <p:nvPr/>
          </p:nvSpPr>
          <p:spPr>
            <a:xfrm>
              <a:off x="4923789" y="1998578"/>
              <a:ext cx="302043" cy="302425"/>
            </a:xfrm>
            <a:custGeom>
              <a:avLst/>
              <a:gdLst/>
              <a:ahLst/>
              <a:cxnLst/>
              <a:rect l="l" t="t" r="r" b="b"/>
              <a:pathLst>
                <a:path w="9490" h="9502" extrusionOk="0">
                  <a:moveTo>
                    <a:pt x="4727" y="0"/>
                  </a:moveTo>
                  <a:cubicBezTo>
                    <a:pt x="3465" y="0"/>
                    <a:pt x="2274" y="500"/>
                    <a:pt x="1381" y="1405"/>
                  </a:cubicBezTo>
                  <a:cubicBezTo>
                    <a:pt x="488" y="2298"/>
                    <a:pt x="0" y="3489"/>
                    <a:pt x="0" y="4763"/>
                  </a:cubicBezTo>
                  <a:cubicBezTo>
                    <a:pt x="0" y="6049"/>
                    <a:pt x="488" y="7227"/>
                    <a:pt x="1393" y="8120"/>
                  </a:cubicBezTo>
                  <a:cubicBezTo>
                    <a:pt x="2286" y="9013"/>
                    <a:pt x="3477" y="9501"/>
                    <a:pt x="4763" y="9501"/>
                  </a:cubicBezTo>
                  <a:cubicBezTo>
                    <a:pt x="6025" y="9501"/>
                    <a:pt x="7215" y="9013"/>
                    <a:pt x="8108" y="8097"/>
                  </a:cubicBezTo>
                  <a:cubicBezTo>
                    <a:pt x="9001" y="7204"/>
                    <a:pt x="9489" y="6013"/>
                    <a:pt x="9489" y="4739"/>
                  </a:cubicBezTo>
                  <a:cubicBezTo>
                    <a:pt x="9489" y="3620"/>
                    <a:pt x="9096" y="2524"/>
                    <a:pt x="8358" y="1667"/>
                  </a:cubicBezTo>
                  <a:cubicBezTo>
                    <a:pt x="8325" y="1625"/>
                    <a:pt x="8284" y="1607"/>
                    <a:pt x="8243" y="1607"/>
                  </a:cubicBezTo>
                  <a:cubicBezTo>
                    <a:pt x="8124" y="1607"/>
                    <a:pt x="8011" y="1757"/>
                    <a:pt x="8108" y="1881"/>
                  </a:cubicBezTo>
                  <a:cubicBezTo>
                    <a:pt x="8751" y="2620"/>
                    <a:pt x="9108" y="3560"/>
                    <a:pt x="9156" y="4537"/>
                  </a:cubicBezTo>
                  <a:lnTo>
                    <a:pt x="8477" y="4537"/>
                  </a:lnTo>
                  <a:cubicBezTo>
                    <a:pt x="8275" y="4537"/>
                    <a:pt x="8275" y="4870"/>
                    <a:pt x="8477" y="4870"/>
                  </a:cubicBezTo>
                  <a:lnTo>
                    <a:pt x="9156" y="4870"/>
                  </a:lnTo>
                  <a:cubicBezTo>
                    <a:pt x="9120" y="6001"/>
                    <a:pt x="8656" y="7037"/>
                    <a:pt x="7870" y="7847"/>
                  </a:cubicBezTo>
                  <a:cubicBezTo>
                    <a:pt x="7084" y="8632"/>
                    <a:pt x="6037" y="9097"/>
                    <a:pt x="4929" y="9144"/>
                  </a:cubicBezTo>
                  <a:lnTo>
                    <a:pt x="4929" y="8466"/>
                  </a:lnTo>
                  <a:cubicBezTo>
                    <a:pt x="4929" y="8364"/>
                    <a:pt x="4846" y="8314"/>
                    <a:pt x="4763" y="8314"/>
                  </a:cubicBezTo>
                  <a:cubicBezTo>
                    <a:pt x="4679" y="8314"/>
                    <a:pt x="4596" y="8364"/>
                    <a:pt x="4596" y="8466"/>
                  </a:cubicBezTo>
                  <a:lnTo>
                    <a:pt x="4596" y="9144"/>
                  </a:lnTo>
                  <a:cubicBezTo>
                    <a:pt x="3477" y="9097"/>
                    <a:pt x="2441" y="8644"/>
                    <a:pt x="1631" y="7858"/>
                  </a:cubicBezTo>
                  <a:cubicBezTo>
                    <a:pt x="834" y="7061"/>
                    <a:pt x="369" y="6013"/>
                    <a:pt x="345" y="4882"/>
                  </a:cubicBezTo>
                  <a:lnTo>
                    <a:pt x="1012" y="4882"/>
                  </a:lnTo>
                  <a:cubicBezTo>
                    <a:pt x="1215" y="4882"/>
                    <a:pt x="1215" y="4560"/>
                    <a:pt x="1012" y="4560"/>
                  </a:cubicBezTo>
                  <a:lnTo>
                    <a:pt x="345" y="4560"/>
                  </a:lnTo>
                  <a:cubicBezTo>
                    <a:pt x="381" y="3441"/>
                    <a:pt x="834" y="2417"/>
                    <a:pt x="1619" y="1620"/>
                  </a:cubicBezTo>
                  <a:cubicBezTo>
                    <a:pt x="2405" y="834"/>
                    <a:pt x="3453" y="369"/>
                    <a:pt x="4560" y="334"/>
                  </a:cubicBezTo>
                  <a:lnTo>
                    <a:pt x="4560" y="1000"/>
                  </a:lnTo>
                  <a:cubicBezTo>
                    <a:pt x="4560" y="1102"/>
                    <a:pt x="4644" y="1152"/>
                    <a:pt x="4727" y="1152"/>
                  </a:cubicBezTo>
                  <a:cubicBezTo>
                    <a:pt x="4810" y="1152"/>
                    <a:pt x="4894" y="1102"/>
                    <a:pt x="4894" y="1000"/>
                  </a:cubicBezTo>
                  <a:lnTo>
                    <a:pt x="4894" y="334"/>
                  </a:lnTo>
                  <a:cubicBezTo>
                    <a:pt x="5834" y="357"/>
                    <a:pt x="6727" y="691"/>
                    <a:pt x="7465" y="1262"/>
                  </a:cubicBezTo>
                  <a:cubicBezTo>
                    <a:pt x="7510" y="1301"/>
                    <a:pt x="7556" y="1319"/>
                    <a:pt x="7597" y="1319"/>
                  </a:cubicBezTo>
                  <a:cubicBezTo>
                    <a:pt x="7645" y="1319"/>
                    <a:pt x="7684" y="1295"/>
                    <a:pt x="7703" y="1250"/>
                  </a:cubicBezTo>
                  <a:cubicBezTo>
                    <a:pt x="7763" y="1179"/>
                    <a:pt x="7751" y="1072"/>
                    <a:pt x="7680" y="1012"/>
                  </a:cubicBezTo>
                  <a:cubicBezTo>
                    <a:pt x="6834" y="346"/>
                    <a:pt x="5822" y="0"/>
                    <a:pt x="4727"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grpSp>
      <p:grpSp>
        <p:nvGrpSpPr>
          <p:cNvPr id="16" name="Google Shape;13901;p66">
            <a:extLst>
              <a:ext uri="{FF2B5EF4-FFF2-40B4-BE49-F238E27FC236}">
                <a16:creationId xmlns:a16="http://schemas.microsoft.com/office/drawing/2014/main" id="{3661EAFA-0DDB-EF3D-DD0E-1FB6C2E4E937}"/>
              </a:ext>
            </a:extLst>
          </p:cNvPr>
          <p:cNvGrpSpPr/>
          <p:nvPr/>
        </p:nvGrpSpPr>
        <p:grpSpPr>
          <a:xfrm>
            <a:off x="9436371" y="2758605"/>
            <a:ext cx="762525" cy="817003"/>
            <a:chOff x="7976174" y="2925108"/>
            <a:chExt cx="334666" cy="334634"/>
          </a:xfrm>
        </p:grpSpPr>
        <p:sp>
          <p:nvSpPr>
            <p:cNvPr id="17" name="Google Shape;13902;p66">
              <a:extLst>
                <a:ext uri="{FF2B5EF4-FFF2-40B4-BE49-F238E27FC236}">
                  <a16:creationId xmlns:a16="http://schemas.microsoft.com/office/drawing/2014/main" id="{EE203D0D-DEF8-CA63-2C49-FE5C1FE07059}"/>
                </a:ext>
              </a:extLst>
            </p:cNvPr>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8" name="Google Shape;13903;p66">
              <a:extLst>
                <a:ext uri="{FF2B5EF4-FFF2-40B4-BE49-F238E27FC236}">
                  <a16:creationId xmlns:a16="http://schemas.microsoft.com/office/drawing/2014/main" id="{2AF2D077-5767-84B4-B6A8-AAF60231B598}"/>
                </a:ext>
              </a:extLst>
            </p:cNvPr>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19" name="Google Shape;13904;p66">
              <a:extLst>
                <a:ext uri="{FF2B5EF4-FFF2-40B4-BE49-F238E27FC236}">
                  <a16:creationId xmlns:a16="http://schemas.microsoft.com/office/drawing/2014/main" id="{D0AF6672-CF75-8901-F31B-49256C774601}"/>
                </a:ext>
              </a:extLst>
            </p:cNvPr>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0" name="Google Shape;13905;p66">
              <a:extLst>
                <a:ext uri="{FF2B5EF4-FFF2-40B4-BE49-F238E27FC236}">
                  <a16:creationId xmlns:a16="http://schemas.microsoft.com/office/drawing/2014/main" id="{754D6E04-16F9-3741-F7EA-8128C4C622A4}"/>
                </a:ext>
              </a:extLst>
            </p:cNvPr>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1" name="Google Shape;13906;p66">
              <a:extLst>
                <a:ext uri="{FF2B5EF4-FFF2-40B4-BE49-F238E27FC236}">
                  <a16:creationId xmlns:a16="http://schemas.microsoft.com/office/drawing/2014/main" id="{051B5BD4-9C6A-0A09-CE1F-96AA2CFAAFDE}"/>
                </a:ext>
              </a:extLst>
            </p:cNvPr>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2" name="Google Shape;13907;p66">
              <a:extLst>
                <a:ext uri="{FF2B5EF4-FFF2-40B4-BE49-F238E27FC236}">
                  <a16:creationId xmlns:a16="http://schemas.microsoft.com/office/drawing/2014/main" id="{D86EB19A-A928-BB2B-ECB8-E11B8534527B}"/>
                </a:ext>
              </a:extLst>
            </p:cNvPr>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3" name="Google Shape;13908;p66">
              <a:extLst>
                <a:ext uri="{FF2B5EF4-FFF2-40B4-BE49-F238E27FC236}">
                  <a16:creationId xmlns:a16="http://schemas.microsoft.com/office/drawing/2014/main" id="{878AC5FE-9E5D-4DC4-46AC-DFF9EA739872}"/>
                </a:ext>
              </a:extLst>
            </p:cNvPr>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4" name="Google Shape;13909;p66">
              <a:extLst>
                <a:ext uri="{FF2B5EF4-FFF2-40B4-BE49-F238E27FC236}">
                  <a16:creationId xmlns:a16="http://schemas.microsoft.com/office/drawing/2014/main" id="{7F9F4160-28D0-9639-EF95-94FC2067F0EA}"/>
                </a:ext>
              </a:extLst>
            </p:cNvPr>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sp>
          <p:nvSpPr>
            <p:cNvPr id="25" name="Google Shape;13910;p66">
              <a:extLst>
                <a:ext uri="{FF2B5EF4-FFF2-40B4-BE49-F238E27FC236}">
                  <a16:creationId xmlns:a16="http://schemas.microsoft.com/office/drawing/2014/main" id="{AA9A074A-2A1A-B797-8982-DF84C5B0F817}"/>
                </a:ext>
              </a:extLst>
            </p:cNvPr>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rgbClr val="657E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grpSp>
    </p:spTree>
    <p:extLst>
      <p:ext uri="{BB962C8B-B14F-4D97-AF65-F5344CB8AC3E}">
        <p14:creationId xmlns:p14="http://schemas.microsoft.com/office/powerpoint/2010/main" val="872313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37"/>
          <p:cNvSpPr/>
          <p:nvPr/>
        </p:nvSpPr>
        <p:spPr>
          <a:xfrm rot="10800000">
            <a:off x="1088600" y="-464067"/>
            <a:ext cx="3992400" cy="7865200"/>
          </a:xfrm>
          <a:prstGeom prst="ellipse">
            <a:avLst/>
          </a:prstGeom>
          <a:noFill/>
          <a:ln w="19050"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grpSp>
        <p:nvGrpSpPr>
          <p:cNvPr id="1952" name="Google Shape;1952;p37"/>
          <p:cNvGrpSpPr/>
          <p:nvPr/>
        </p:nvGrpSpPr>
        <p:grpSpPr>
          <a:xfrm>
            <a:off x="0" y="-472533"/>
            <a:ext cx="4592067" cy="7820833"/>
            <a:chOff x="0" y="-354400"/>
            <a:chExt cx="3444050" cy="5865625"/>
          </a:xfrm>
        </p:grpSpPr>
        <p:pic>
          <p:nvPicPr>
            <p:cNvPr id="1953" name="Google Shape;1953;p37"/>
            <p:cNvPicPr preferRelativeResize="0"/>
            <p:nvPr/>
          </p:nvPicPr>
          <p:blipFill rotWithShape="1">
            <a:blip r:embed="rId3">
              <a:alphaModFix/>
            </a:blip>
            <a:srcRect l="15081" t="15081"/>
            <a:stretch/>
          </p:blipFill>
          <p:spPr>
            <a:xfrm>
              <a:off x="0" y="-348075"/>
              <a:ext cx="3434100" cy="5859300"/>
            </a:xfrm>
            <a:prstGeom prst="flowChartDelay">
              <a:avLst/>
            </a:prstGeom>
            <a:noFill/>
            <a:ln>
              <a:noFill/>
            </a:ln>
          </p:spPr>
        </p:pic>
        <p:sp>
          <p:nvSpPr>
            <p:cNvPr id="1954" name="Google Shape;1954;p37"/>
            <p:cNvSpPr/>
            <p:nvPr/>
          </p:nvSpPr>
          <p:spPr>
            <a:xfrm>
              <a:off x="350" y="-354400"/>
              <a:ext cx="3443700" cy="5865600"/>
            </a:xfrm>
            <a:prstGeom prst="flowChartDelay">
              <a:avLst/>
            </a:prstGeom>
            <a:solidFill>
              <a:srgbClr val="FFFFFF">
                <a:alpha val="2143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dirty="0"/>
            </a:p>
          </p:txBody>
        </p:sp>
      </p:grpSp>
      <p:sp>
        <p:nvSpPr>
          <p:cNvPr id="2" name="CasellaDiTesto 1">
            <a:extLst>
              <a:ext uri="{FF2B5EF4-FFF2-40B4-BE49-F238E27FC236}">
                <a16:creationId xmlns:a16="http://schemas.microsoft.com/office/drawing/2014/main" id="{41D30C4D-7576-617D-F826-1C6F7179D223}"/>
              </a:ext>
            </a:extLst>
          </p:cNvPr>
          <p:cNvSpPr txBox="1"/>
          <p:nvPr/>
        </p:nvSpPr>
        <p:spPr>
          <a:xfrm rot="1699040">
            <a:off x="8035950" y="734606"/>
            <a:ext cx="3459356" cy="2007601"/>
          </a:xfrm>
          <a:prstGeom prst="rect">
            <a:avLst/>
          </a:prstGeom>
          <a:noFill/>
          <a:ln w="19050">
            <a:solidFill>
              <a:schemeClr val="bg2"/>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indent="-380990">
              <a:buClr>
                <a:schemeClr val="accent5"/>
              </a:buClr>
              <a:buFont typeface="Courier New" panose="02070309020205020404" pitchFamily="49" charset="0"/>
              <a:buChar char="o"/>
            </a:pPr>
            <a:r>
              <a:rPr lang="it-IT" sz="2489" dirty="0" err="1">
                <a:solidFill>
                  <a:schemeClr val="bg2"/>
                </a:solidFill>
                <a:latin typeface="Righteous" panose="020B0604020202020204" charset="0"/>
              </a:rPr>
              <a:t>Failure</a:t>
            </a:r>
            <a:r>
              <a:rPr lang="it-IT" sz="2489" dirty="0">
                <a:solidFill>
                  <a:schemeClr val="bg2"/>
                </a:solidFill>
                <a:latin typeface="Righteous" panose="020B0604020202020204" charset="0"/>
              </a:rPr>
              <a:t> of </a:t>
            </a:r>
            <a:r>
              <a:rPr lang="it-IT" sz="2489" dirty="0" err="1">
                <a:solidFill>
                  <a:schemeClr val="bg2"/>
                </a:solidFill>
                <a:latin typeface="Righteous" panose="020B0604020202020204" charset="0"/>
              </a:rPr>
              <a:t>development</a:t>
            </a:r>
            <a:endParaRPr lang="hr-HR" sz="2489" dirty="0">
              <a:solidFill>
                <a:schemeClr val="bg2"/>
              </a:solidFill>
              <a:latin typeface="Righteous" panose="020B0604020202020204" charset="0"/>
            </a:endParaRPr>
          </a:p>
          <a:p>
            <a:pPr>
              <a:buClr>
                <a:schemeClr val="accent5"/>
              </a:buClr>
            </a:pPr>
            <a:endParaRPr lang="hr-HR" sz="2489" dirty="0">
              <a:solidFill>
                <a:schemeClr val="bg2"/>
              </a:solidFill>
              <a:latin typeface="Advent Pro Medium" panose="020B0604020202020204" charset="0"/>
            </a:endParaRPr>
          </a:p>
          <a:p>
            <a:pPr marL="380990" indent="-380990">
              <a:buClr>
                <a:schemeClr val="accent5"/>
              </a:buClr>
              <a:buFont typeface="Courier New" panose="02070309020205020404" pitchFamily="49" charset="0"/>
              <a:buChar char="o"/>
            </a:pPr>
            <a:r>
              <a:rPr lang="it-IT" sz="2489" dirty="0" err="1">
                <a:solidFill>
                  <a:schemeClr val="bg2"/>
                </a:solidFill>
                <a:latin typeface="Righteous" panose="020B0604020202020204" charset="0"/>
              </a:rPr>
              <a:t>Failure</a:t>
            </a:r>
            <a:r>
              <a:rPr lang="it-IT" sz="2489" dirty="0">
                <a:solidFill>
                  <a:schemeClr val="bg2"/>
                </a:solidFill>
                <a:latin typeface="Righteous" panose="020B0604020202020204" charset="0"/>
              </a:rPr>
              <a:t> of human </a:t>
            </a:r>
            <a:r>
              <a:rPr lang="it-IT" sz="2489" dirty="0" err="1">
                <a:solidFill>
                  <a:schemeClr val="bg2"/>
                </a:solidFill>
                <a:latin typeface="Righteous" panose="020B0604020202020204" charset="0"/>
              </a:rPr>
              <a:t>environment</a:t>
            </a:r>
            <a:endParaRPr lang="hr-HR" sz="2489" dirty="0">
              <a:solidFill>
                <a:schemeClr val="bg2"/>
              </a:solidFill>
              <a:latin typeface="Righteous" panose="020B0604020202020204" charset="0"/>
            </a:endParaRPr>
          </a:p>
        </p:txBody>
      </p:sp>
      <p:sp>
        <p:nvSpPr>
          <p:cNvPr id="3" name="CasellaDiTesto 2">
            <a:extLst>
              <a:ext uri="{FF2B5EF4-FFF2-40B4-BE49-F238E27FC236}">
                <a16:creationId xmlns:a16="http://schemas.microsoft.com/office/drawing/2014/main" id="{FFF93F31-2D58-541B-0431-AF62C3E047CE}"/>
              </a:ext>
            </a:extLst>
          </p:cNvPr>
          <p:cNvSpPr txBox="1"/>
          <p:nvPr/>
        </p:nvSpPr>
        <p:spPr>
          <a:xfrm>
            <a:off x="5666933" y="2818836"/>
            <a:ext cx="4548556" cy="31393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200" dirty="0">
                <a:solidFill>
                  <a:schemeClr val="tx1"/>
                </a:solidFill>
                <a:latin typeface="Advent Pro Medium"/>
              </a:rPr>
              <a:t>It’s impossible to separate economic development issues from environment issues. These concerns brought to the establishment, in 1983, of the </a:t>
            </a:r>
            <a:r>
              <a:rPr lang="en-US" sz="2200" b="1" dirty="0">
                <a:solidFill>
                  <a:schemeClr val="tx1"/>
                </a:solidFill>
                <a:latin typeface="Advent Pro Medium"/>
              </a:rPr>
              <a:t>World Commission on Environment and Development</a:t>
            </a:r>
            <a:r>
              <a:rPr lang="en-US" sz="2200" dirty="0">
                <a:solidFill>
                  <a:schemeClr val="tx1"/>
                </a:solidFill>
                <a:latin typeface="Advent Pro Medium"/>
              </a:rPr>
              <a:t>, whose researches highlight how many development trends cause poverty and environmental degradation.</a:t>
            </a:r>
          </a:p>
        </p:txBody>
      </p:sp>
    </p:spTree>
    <p:extLst>
      <p:ext uri="{BB962C8B-B14F-4D97-AF65-F5344CB8AC3E}">
        <p14:creationId xmlns:p14="http://schemas.microsoft.com/office/powerpoint/2010/main" val="2445604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36"/>
          <p:cNvSpPr txBox="1">
            <a:spLocks noGrp="1"/>
          </p:cNvSpPr>
          <p:nvPr>
            <p:ph type="ctrTitle"/>
          </p:nvPr>
        </p:nvSpPr>
        <p:spPr>
          <a:xfrm>
            <a:off x="4167607" y="4101433"/>
            <a:ext cx="3856800" cy="61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50" dirty="0">
                <a:solidFill>
                  <a:schemeClr val="bg2"/>
                </a:solidFill>
              </a:rPr>
              <a:t>—</a:t>
            </a:r>
            <a:r>
              <a:rPr lang="en" sz="1850" dirty="0">
                <a:solidFill>
                  <a:schemeClr val="tx1"/>
                </a:solidFill>
              </a:rPr>
              <a:t>Gro Harlem Bruntland</a:t>
            </a:r>
            <a:endParaRPr sz="1850" dirty="0">
              <a:solidFill>
                <a:schemeClr val="tx1"/>
              </a:solidFill>
            </a:endParaRPr>
          </a:p>
        </p:txBody>
      </p:sp>
      <p:sp>
        <p:nvSpPr>
          <p:cNvPr id="1944" name="Google Shape;1944;p36"/>
          <p:cNvSpPr txBox="1">
            <a:spLocks noGrp="1"/>
          </p:cNvSpPr>
          <p:nvPr>
            <p:ph type="subTitle" idx="1"/>
          </p:nvPr>
        </p:nvSpPr>
        <p:spPr>
          <a:xfrm>
            <a:off x="3523600" y="2552167"/>
            <a:ext cx="5144800" cy="1691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650" b="0" i="1" dirty="0">
                <a:solidFill>
                  <a:schemeClr val="tx1"/>
                </a:solidFill>
                <a:effectLst/>
                <a:latin typeface="Advent Pro Medium"/>
              </a:rPr>
              <a:t>To change society, you need to organize with others who share your views</a:t>
            </a:r>
            <a:r>
              <a:rPr lang="hr-HR" sz="2650" b="0" i="1" dirty="0">
                <a:solidFill>
                  <a:schemeClr val="tx1"/>
                </a:solidFill>
                <a:effectLst/>
                <a:latin typeface="Advent Pro Medium" panose="020B0604020202020204" charset="0"/>
              </a:rPr>
              <a:t>.</a:t>
            </a:r>
            <a:endParaRPr sz="2650" i="1" dirty="0">
              <a:solidFill>
                <a:schemeClr val="tx1"/>
              </a:solidFill>
              <a:latin typeface="Advent Pro Medium"/>
            </a:endParaRPr>
          </a:p>
        </p:txBody>
      </p:sp>
    </p:spTree>
    <p:extLst>
      <p:ext uri="{BB962C8B-B14F-4D97-AF65-F5344CB8AC3E}">
        <p14:creationId xmlns:p14="http://schemas.microsoft.com/office/powerpoint/2010/main" val="304051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F0D355-F1FF-EAB7-70F9-C729B5863289}"/>
              </a:ext>
            </a:extLst>
          </p:cNvPr>
          <p:cNvSpPr>
            <a:spLocks noGrp="1"/>
          </p:cNvSpPr>
          <p:nvPr>
            <p:ph type="title"/>
          </p:nvPr>
        </p:nvSpPr>
        <p:spPr>
          <a:xfrm>
            <a:off x="656823" y="962166"/>
            <a:ext cx="3103808" cy="4421876"/>
          </a:xfrm>
        </p:spPr>
        <p:txBody>
          <a:bodyPr anchor="t">
            <a:normAutofit/>
          </a:bodyPr>
          <a:lstStyle/>
          <a:p>
            <a:pPr algn="r"/>
            <a:r>
              <a:rPr lang="en-US" sz="4000">
                <a:latin typeface="Calibri" panose="020F0502020204030204"/>
                <a:ea typeface="+mn-ea"/>
                <a:cs typeface="+mn-cs"/>
              </a:rPr>
              <a:t>The environment as an object of duty</a:t>
            </a:r>
            <a:endParaRPr lang="it-IT" sz="4000"/>
          </a:p>
        </p:txBody>
      </p:sp>
      <p:sp>
        <p:nvSpPr>
          <p:cNvPr id="3" name="Segnaposto contenuto 2">
            <a:extLst>
              <a:ext uri="{FF2B5EF4-FFF2-40B4-BE49-F238E27FC236}">
                <a16:creationId xmlns:a16="http://schemas.microsoft.com/office/drawing/2014/main" id="{165E3583-27BF-6728-0084-63D2E3C13A19}"/>
              </a:ext>
            </a:extLst>
          </p:cNvPr>
          <p:cNvSpPr>
            <a:spLocks noGrp="1"/>
          </p:cNvSpPr>
          <p:nvPr>
            <p:ph idx="1"/>
          </p:nvPr>
        </p:nvSpPr>
        <p:spPr>
          <a:xfrm>
            <a:off x="4088929" y="962167"/>
            <a:ext cx="6858113" cy="4743174"/>
          </a:xfrm>
        </p:spPr>
        <p:txBody>
          <a:bodyPr vert="horz" lIns="91440" tIns="45720" rIns="91440" bIns="45720" rtlCol="0" anchor="t">
            <a:normAutofit/>
          </a:bodyPr>
          <a:lstStyle/>
          <a:p>
            <a:pPr marL="0" indent="0" algn="just">
              <a:buNone/>
            </a:pPr>
            <a:r>
              <a:rPr lang="en-US" dirty="0"/>
              <a:t>To fully understand the principle of sustainable development it is important to focus on the concept of the </a:t>
            </a:r>
            <a:r>
              <a:rPr lang="en-US" b="1" dirty="0"/>
              <a:t>environment as an object of duty. </a:t>
            </a:r>
            <a:endParaRPr lang="it-IT" b="1">
              <a:ea typeface="Calibri"/>
              <a:cs typeface="Calibri"/>
            </a:endParaRPr>
          </a:p>
          <a:p>
            <a:pPr marL="0" indent="0" algn="just">
              <a:buNone/>
            </a:pPr>
            <a:r>
              <a:rPr lang="en-US" dirty="0"/>
              <a:t>In the Italian constitution, articles 2 and 3 relating </a:t>
            </a:r>
            <a:r>
              <a:rPr lang="en-US" b="1" dirty="0"/>
              <a:t>to solidarity and the full development of the human person are relevant.</a:t>
            </a:r>
            <a:endParaRPr lang="it-IT" b="1" dirty="0">
              <a:ea typeface="Calibri"/>
              <a:cs typeface="Calibri"/>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83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1BA924-AE49-9D25-8F77-3356FA0879DC}"/>
              </a:ext>
            </a:extLst>
          </p:cNvPr>
          <p:cNvSpPr>
            <a:spLocks noGrp="1"/>
          </p:cNvSpPr>
          <p:nvPr>
            <p:ph type="title"/>
          </p:nvPr>
        </p:nvSpPr>
        <p:spPr>
          <a:xfrm>
            <a:off x="4553733" y="548464"/>
            <a:ext cx="6798541" cy="1675623"/>
          </a:xfrm>
        </p:spPr>
        <p:txBody>
          <a:bodyPr anchor="b">
            <a:normAutofit/>
          </a:bodyPr>
          <a:lstStyle/>
          <a:p>
            <a:r>
              <a:rPr lang="it-IT" sz="4000">
                <a:ea typeface="Calibri Light"/>
                <a:cs typeface="Calibri Light"/>
              </a:rPr>
              <a:t>The evolution of the principle</a:t>
            </a:r>
            <a:endParaRPr lang="it-IT" sz="4000"/>
          </a:p>
        </p:txBody>
      </p:sp>
      <p:pic>
        <p:nvPicPr>
          <p:cNvPr id="5" name="Picture 4">
            <a:extLst>
              <a:ext uri="{FF2B5EF4-FFF2-40B4-BE49-F238E27FC236}">
                <a16:creationId xmlns:a16="http://schemas.microsoft.com/office/drawing/2014/main" id="{F5624863-F28A-062E-19C2-9FCAF4E6EA84}"/>
              </a:ext>
            </a:extLst>
          </p:cNvPr>
          <p:cNvPicPr>
            <a:picLocks noChangeAspect="1"/>
          </p:cNvPicPr>
          <p:nvPr/>
        </p:nvPicPr>
        <p:blipFill rotWithShape="1">
          <a:blip r:embed="rId2"/>
          <a:srcRect l="51807" r="10127" b="-1"/>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D6EE56F8-B3FC-39F2-9DDB-E53C4E88F5BA}"/>
              </a:ext>
            </a:extLst>
          </p:cNvPr>
          <p:cNvSpPr>
            <a:spLocks noGrp="1"/>
          </p:cNvSpPr>
          <p:nvPr>
            <p:ph idx="1"/>
          </p:nvPr>
        </p:nvSpPr>
        <p:spPr>
          <a:xfrm>
            <a:off x="4553734" y="2409830"/>
            <a:ext cx="6798539" cy="3903545"/>
          </a:xfrm>
        </p:spPr>
        <p:txBody>
          <a:bodyPr vert="horz" lIns="91440" tIns="45720" rIns="91440" bIns="45720" rtlCol="0" anchor="t">
            <a:noAutofit/>
          </a:bodyPr>
          <a:lstStyle/>
          <a:p>
            <a:pPr marL="0" indent="0" algn="just">
              <a:buNone/>
            </a:pPr>
            <a:r>
              <a:rPr lang="en-US" sz="2400" dirty="0"/>
              <a:t>The concept was later developed </a:t>
            </a:r>
            <a:r>
              <a:rPr lang="en-US" sz="2400" b="1" dirty="0"/>
              <a:t>at the conference held in Rio de Janeiro in 1992</a:t>
            </a:r>
            <a:r>
              <a:rPr lang="en-US" sz="2400" dirty="0"/>
              <a:t> and concluded with the </a:t>
            </a:r>
            <a:r>
              <a:rPr lang="en-US" sz="2400" b="1" dirty="0"/>
              <a:t>Declaration on Environment and Development</a:t>
            </a:r>
            <a:r>
              <a:rPr lang="en-US" sz="2400" dirty="0"/>
              <a:t>, which took up the definition given by the Brundtland report and specified that:</a:t>
            </a:r>
            <a:br>
              <a:rPr lang="en-US" sz="2400" dirty="0"/>
            </a:br>
            <a:endParaRPr lang="en-US" sz="2400" dirty="0">
              <a:ea typeface="Calibri"/>
              <a:cs typeface="Calibri"/>
            </a:endParaRPr>
          </a:p>
          <a:p>
            <a:pPr marL="0" indent="0" algn="just">
              <a:buNone/>
            </a:pPr>
            <a:r>
              <a:rPr lang="en-US" sz="2400" b="1" dirty="0"/>
              <a:t>"I</a:t>
            </a:r>
            <a:r>
              <a:rPr lang="en-US" sz="2400" b="1" i="1" dirty="0"/>
              <a:t>n order to achieve sustainable development Environmental Protection shall constitute an integral part of the development process and cannot be considered in isolation from it ( principle 4)</a:t>
            </a:r>
            <a:r>
              <a:rPr lang="en-US" sz="2400" b="1" dirty="0"/>
              <a:t>"</a:t>
            </a:r>
            <a:endParaRPr lang="en-US" sz="2400" b="1" dirty="0">
              <a:ea typeface="Calibri"/>
              <a:cs typeface="Calibri"/>
            </a:endParaRPr>
          </a:p>
          <a:p>
            <a:pPr marL="0" indent="0">
              <a:buNone/>
            </a:pPr>
            <a:endParaRPr lang="it-IT" sz="2400" dirty="0">
              <a:ea typeface="Calibri"/>
              <a:cs typeface="Calibri"/>
            </a:endParaRPr>
          </a:p>
        </p:txBody>
      </p:sp>
    </p:spTree>
    <p:extLst>
      <p:ext uri="{BB962C8B-B14F-4D97-AF65-F5344CB8AC3E}">
        <p14:creationId xmlns:p14="http://schemas.microsoft.com/office/powerpoint/2010/main" val="2533108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420FE3-429F-F4A1-18C3-BD057A0D46C0}"/>
              </a:ext>
            </a:extLst>
          </p:cNvPr>
          <p:cNvSpPr>
            <a:spLocks noGrp="1"/>
          </p:cNvSpPr>
          <p:nvPr>
            <p:ph type="title"/>
          </p:nvPr>
        </p:nvSpPr>
        <p:spPr>
          <a:xfrm>
            <a:off x="4553733" y="548464"/>
            <a:ext cx="6798541" cy="1675623"/>
          </a:xfrm>
        </p:spPr>
        <p:txBody>
          <a:bodyPr anchor="b">
            <a:normAutofit/>
          </a:bodyPr>
          <a:lstStyle/>
          <a:p>
            <a:r>
              <a:rPr lang="it-IT" sz="4000">
                <a:ea typeface="Calibri Light"/>
                <a:cs typeface="Calibri Light"/>
              </a:rPr>
              <a:t>The ICLEI definition of sustainable development</a:t>
            </a:r>
          </a:p>
        </p:txBody>
      </p:sp>
      <p:pic>
        <p:nvPicPr>
          <p:cNvPr id="5" name="Picture 4">
            <a:extLst>
              <a:ext uri="{FF2B5EF4-FFF2-40B4-BE49-F238E27FC236}">
                <a16:creationId xmlns:a16="http://schemas.microsoft.com/office/drawing/2014/main" id="{CDC1E6CF-33EC-F6AB-AC6D-D592172912B6}"/>
              </a:ext>
            </a:extLst>
          </p:cNvPr>
          <p:cNvPicPr>
            <a:picLocks noChangeAspect="1"/>
          </p:cNvPicPr>
          <p:nvPr/>
        </p:nvPicPr>
        <p:blipFill rotWithShape="1">
          <a:blip r:embed="rId2"/>
          <a:srcRect l="27742" r="31537" b="9"/>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5439BAB5-61D5-47C1-B555-5550F7D01D5B}"/>
              </a:ext>
            </a:extLst>
          </p:cNvPr>
          <p:cNvSpPr>
            <a:spLocks noGrp="1"/>
          </p:cNvSpPr>
          <p:nvPr>
            <p:ph idx="1"/>
          </p:nvPr>
        </p:nvSpPr>
        <p:spPr>
          <a:xfrm>
            <a:off x="4553734" y="2409830"/>
            <a:ext cx="6798539" cy="3705217"/>
          </a:xfrm>
        </p:spPr>
        <p:txBody>
          <a:bodyPr vert="horz" lIns="91440" tIns="45720" rIns="91440" bIns="45720" rtlCol="0" anchor="t">
            <a:normAutofit/>
          </a:bodyPr>
          <a:lstStyle/>
          <a:p>
            <a:pPr marL="0" indent="0" algn="just">
              <a:buNone/>
            </a:pPr>
            <a:r>
              <a:rPr lang="en-US" sz="2400" dirty="0">
                <a:cs typeface="Calibri"/>
              </a:rPr>
              <a:t>The (International Council for Local Environmental Initiatives) ICLEI,  defines sustainable development </a:t>
            </a:r>
            <a:r>
              <a:rPr lang="en-US" sz="2400" b="1" dirty="0">
                <a:cs typeface="Calibri"/>
              </a:rPr>
              <a:t>as </a:t>
            </a:r>
            <a:endParaRPr lang="en-US" sz="2400" dirty="0">
              <a:cs typeface="Calibri"/>
            </a:endParaRPr>
          </a:p>
          <a:p>
            <a:pPr algn="just"/>
            <a:r>
              <a:rPr lang="en-US" sz="2400" b="1" dirty="0">
                <a:cs typeface="Calibri"/>
              </a:rPr>
              <a:t>development that provides ecological, social elements and economic opportunities to all inhabitants of a community without creating a threat to the vitality of the natural, urban and social systems that depend on these opportunities.</a:t>
            </a:r>
            <a:r>
              <a:rPr lang="en-US" sz="2400" dirty="0">
                <a:cs typeface="Calibri"/>
              </a:rPr>
              <a:t> </a:t>
            </a:r>
            <a:endParaRPr lang="en-US" sz="2400">
              <a:ea typeface="Calibri"/>
              <a:cs typeface="Calibri"/>
            </a:endParaRPr>
          </a:p>
        </p:txBody>
      </p:sp>
    </p:spTree>
    <p:extLst>
      <p:ext uri="{BB962C8B-B14F-4D97-AF65-F5344CB8AC3E}">
        <p14:creationId xmlns:p14="http://schemas.microsoft.com/office/powerpoint/2010/main" val="99178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B420FE3-429F-F4A1-18C3-BD057A0D46C0}"/>
              </a:ext>
            </a:extLst>
          </p:cNvPr>
          <p:cNvSpPr>
            <a:spLocks noGrp="1"/>
          </p:cNvSpPr>
          <p:nvPr>
            <p:ph type="title"/>
          </p:nvPr>
        </p:nvSpPr>
        <p:spPr>
          <a:xfrm>
            <a:off x="1137036" y="548640"/>
            <a:ext cx="9543405" cy="1188720"/>
          </a:xfrm>
        </p:spPr>
        <p:txBody>
          <a:bodyPr>
            <a:normAutofit/>
          </a:bodyPr>
          <a:lstStyle/>
          <a:p>
            <a:r>
              <a:rPr lang="it-IT" sz="3700">
                <a:solidFill>
                  <a:schemeClr val="tx1">
                    <a:lumMod val="85000"/>
                    <a:lumOff val="15000"/>
                  </a:schemeClr>
                </a:solidFill>
                <a:ea typeface="Calibri Light"/>
                <a:cs typeface="Calibri Light"/>
              </a:rPr>
              <a:t>The ICLEI definition of sustainable development</a:t>
            </a:r>
            <a:endParaRPr lang="it-IT" sz="3700">
              <a:solidFill>
                <a:schemeClr val="tx1">
                  <a:lumMod val="85000"/>
                  <a:lumOff val="15000"/>
                </a:schemeClr>
              </a:solidFill>
            </a:endParaRPr>
          </a:p>
        </p:txBody>
      </p:sp>
      <p:sp>
        <p:nvSpPr>
          <p:cNvPr id="3" name="Segnaposto contenuto 2">
            <a:extLst>
              <a:ext uri="{FF2B5EF4-FFF2-40B4-BE49-F238E27FC236}">
                <a16:creationId xmlns:a16="http://schemas.microsoft.com/office/drawing/2014/main" id="{5439BAB5-61D5-47C1-B555-5550F7D01D5B}"/>
              </a:ext>
            </a:extLst>
          </p:cNvPr>
          <p:cNvSpPr>
            <a:spLocks noGrp="1"/>
          </p:cNvSpPr>
          <p:nvPr>
            <p:ph idx="1"/>
          </p:nvPr>
        </p:nvSpPr>
        <p:spPr>
          <a:xfrm>
            <a:off x="1957987" y="2072332"/>
            <a:ext cx="8276026" cy="3679464"/>
          </a:xfrm>
        </p:spPr>
        <p:txBody>
          <a:bodyPr vert="horz" lIns="91440" tIns="45720" rIns="91440" bIns="45720" rtlCol="0" anchor="ctr">
            <a:normAutofit/>
          </a:bodyPr>
          <a:lstStyle/>
          <a:p>
            <a:pPr marL="0" indent="0" algn="just">
              <a:buNone/>
            </a:pPr>
            <a:r>
              <a:rPr lang="en-US" sz="3200" dirty="0">
                <a:solidFill>
                  <a:schemeClr val="tx1">
                    <a:lumMod val="85000"/>
                    <a:lumOff val="15000"/>
                  </a:schemeClr>
                </a:solidFill>
                <a:cs typeface="Calibri"/>
              </a:rPr>
              <a:t>In this definition, a concept of a </a:t>
            </a:r>
            <a:r>
              <a:rPr lang="en-US" sz="3200" b="1" dirty="0">
                <a:solidFill>
                  <a:schemeClr val="tx1">
                    <a:lumMod val="85000"/>
                    <a:lumOff val="15000"/>
                  </a:schemeClr>
                </a:solidFill>
                <a:cs typeface="Calibri"/>
              </a:rPr>
              <a:t>desirable "balance"</a:t>
            </a:r>
            <a:r>
              <a:rPr lang="en-US" sz="3200" dirty="0">
                <a:solidFill>
                  <a:schemeClr val="tx1">
                    <a:lumMod val="85000"/>
                    <a:lumOff val="15000"/>
                  </a:schemeClr>
                </a:solidFill>
                <a:cs typeface="Calibri"/>
              </a:rPr>
              <a:t> between man and ecosystem is also introduced, underlying an idea of economics for which </a:t>
            </a:r>
            <a:r>
              <a:rPr lang="en-US" sz="3200" b="1" dirty="0">
                <a:solidFill>
                  <a:schemeClr val="tx1">
                    <a:lumMod val="85000"/>
                    <a:lumOff val="15000"/>
                  </a:schemeClr>
                </a:solidFill>
                <a:cs typeface="Calibri"/>
              </a:rPr>
              <a:t>the consumption of a given resource should not exceed its production in the same period. </a:t>
            </a:r>
            <a:endParaRPr lang="en-US" sz="2000" b="1" dirty="0">
              <a:solidFill>
                <a:schemeClr val="tx1">
                  <a:lumMod val="85000"/>
                  <a:lumOff val="15000"/>
                </a:schemeClr>
              </a:solidFill>
              <a:ea typeface="Calibri"/>
              <a:cs typeface="Calibri"/>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58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420FE3-429F-F4A1-18C3-BD057A0D46C0}"/>
              </a:ext>
            </a:extLst>
          </p:cNvPr>
          <p:cNvSpPr>
            <a:spLocks noGrp="1"/>
          </p:cNvSpPr>
          <p:nvPr>
            <p:ph type="title"/>
          </p:nvPr>
        </p:nvSpPr>
        <p:spPr>
          <a:xfrm>
            <a:off x="4654296" y="329184"/>
            <a:ext cx="6894576" cy="1783080"/>
          </a:xfrm>
        </p:spPr>
        <p:txBody>
          <a:bodyPr anchor="b">
            <a:normAutofit/>
          </a:bodyPr>
          <a:lstStyle/>
          <a:p>
            <a:r>
              <a:rPr lang="it-IT" sz="3000">
                <a:ea typeface="Calibri Light"/>
                <a:cs typeface="Calibri Light"/>
              </a:rPr>
              <a:t>The ICLEI definition of sustainable development</a:t>
            </a:r>
            <a:endParaRPr lang="it-IT" sz="3000"/>
          </a:p>
        </p:txBody>
      </p:sp>
      <p:pic>
        <p:nvPicPr>
          <p:cNvPr id="5" name="Picture 4" descr="Sea of buildings at twilight">
            <a:extLst>
              <a:ext uri="{FF2B5EF4-FFF2-40B4-BE49-F238E27FC236}">
                <a16:creationId xmlns:a16="http://schemas.microsoft.com/office/drawing/2014/main" id="{B2FDBFF6-10AA-C073-FA0D-70C0E76EB778}"/>
              </a:ext>
            </a:extLst>
          </p:cNvPr>
          <p:cNvPicPr>
            <a:picLocks noChangeAspect="1"/>
          </p:cNvPicPr>
          <p:nvPr/>
        </p:nvPicPr>
        <p:blipFill rotWithShape="1">
          <a:blip r:embed="rId2"/>
          <a:srcRect l="23820" r="36738"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439BAB5-61D5-47C1-B555-5550F7D01D5B}"/>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lgn="just">
              <a:buNone/>
            </a:pPr>
            <a:r>
              <a:rPr lang="en-US" sz="2400" dirty="0">
                <a:cs typeface="Calibri"/>
              </a:rPr>
              <a:t> </a:t>
            </a:r>
            <a:r>
              <a:rPr lang="en-US" dirty="0">
                <a:cs typeface="Calibri"/>
              </a:rPr>
              <a:t>In 1994, the ICLEI provided a further definition of sustainable development: "</a:t>
            </a:r>
            <a:r>
              <a:rPr lang="en-US" i="1" dirty="0">
                <a:cs typeface="Calibri"/>
              </a:rPr>
              <a:t>Development that provides basic environmental, social and economic services to all members of a community without threatening the operability of the natural, built and social systems on which the provision of such services depends</a:t>
            </a:r>
            <a:r>
              <a:rPr lang="en-US" dirty="0">
                <a:cs typeface="Calibri"/>
              </a:rPr>
              <a:t>." </a:t>
            </a:r>
            <a:endParaRPr lang="en-US" sz="2400" dirty="0">
              <a:ea typeface="Calibri" panose="020F0502020204030204"/>
              <a:cs typeface="Calibri"/>
            </a:endParaRPr>
          </a:p>
        </p:txBody>
      </p:sp>
    </p:spTree>
    <p:extLst>
      <p:ext uri="{BB962C8B-B14F-4D97-AF65-F5344CB8AC3E}">
        <p14:creationId xmlns:p14="http://schemas.microsoft.com/office/powerpoint/2010/main" val="2042855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420FE3-429F-F4A1-18C3-BD057A0D46C0}"/>
              </a:ext>
            </a:extLst>
          </p:cNvPr>
          <p:cNvSpPr>
            <a:spLocks noGrp="1"/>
          </p:cNvSpPr>
          <p:nvPr>
            <p:ph type="title"/>
          </p:nvPr>
        </p:nvSpPr>
        <p:spPr>
          <a:xfrm>
            <a:off x="4654296" y="329184"/>
            <a:ext cx="6894576" cy="1783080"/>
          </a:xfrm>
        </p:spPr>
        <p:txBody>
          <a:bodyPr anchor="b">
            <a:normAutofit/>
          </a:bodyPr>
          <a:lstStyle/>
          <a:p>
            <a:r>
              <a:rPr lang="it-IT" sz="3000">
                <a:ea typeface="Calibri Light"/>
                <a:cs typeface="Calibri Light"/>
              </a:rPr>
              <a:t>The ICLEI definition of sustainable development</a:t>
            </a:r>
            <a:endParaRPr lang="it-IT" sz="3000"/>
          </a:p>
        </p:txBody>
      </p:sp>
      <p:pic>
        <p:nvPicPr>
          <p:cNvPr id="5" name="Picture 4" descr="Sea of buildings at twilight">
            <a:extLst>
              <a:ext uri="{FF2B5EF4-FFF2-40B4-BE49-F238E27FC236}">
                <a16:creationId xmlns:a16="http://schemas.microsoft.com/office/drawing/2014/main" id="{B2FDBFF6-10AA-C073-FA0D-70C0E76EB778}"/>
              </a:ext>
            </a:extLst>
          </p:cNvPr>
          <p:cNvPicPr>
            <a:picLocks noChangeAspect="1"/>
          </p:cNvPicPr>
          <p:nvPr/>
        </p:nvPicPr>
        <p:blipFill rotWithShape="1">
          <a:blip r:embed="rId2"/>
          <a:srcRect l="23820" r="36738"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439BAB5-61D5-47C1-B555-5550F7D01D5B}"/>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lgn="just">
              <a:buNone/>
            </a:pPr>
            <a:r>
              <a:rPr lang="en-US" dirty="0">
                <a:cs typeface="Calibri"/>
              </a:rPr>
              <a:t> This means that </a:t>
            </a:r>
            <a:r>
              <a:rPr lang="en-US" b="1" dirty="0">
                <a:cs typeface="Calibri"/>
              </a:rPr>
              <a:t>the three dimensions, economic, social and environmental, are closely interrelated,</a:t>
            </a:r>
            <a:r>
              <a:rPr lang="en-US" dirty="0">
                <a:cs typeface="Calibri"/>
              </a:rPr>
              <a:t> and any planning intervention must take into account their mutual interrelationships.</a:t>
            </a:r>
            <a:endParaRPr lang="it-IT" dirty="0">
              <a:ea typeface="Calibri" panose="020F0502020204030204"/>
              <a:cs typeface="Calibri"/>
            </a:endParaRPr>
          </a:p>
        </p:txBody>
      </p:sp>
    </p:spTree>
    <p:extLst>
      <p:ext uri="{BB962C8B-B14F-4D97-AF65-F5344CB8AC3E}">
        <p14:creationId xmlns:p14="http://schemas.microsoft.com/office/powerpoint/2010/main" val="397247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B420FE3-429F-F4A1-18C3-BD057A0D46C0}"/>
              </a:ext>
            </a:extLst>
          </p:cNvPr>
          <p:cNvSpPr>
            <a:spLocks noGrp="1"/>
          </p:cNvSpPr>
          <p:nvPr>
            <p:ph type="title"/>
          </p:nvPr>
        </p:nvSpPr>
        <p:spPr>
          <a:xfrm>
            <a:off x="838200" y="365125"/>
            <a:ext cx="10515600" cy="1325563"/>
          </a:xfrm>
        </p:spPr>
        <p:txBody>
          <a:bodyPr>
            <a:normAutofit/>
          </a:bodyPr>
          <a:lstStyle/>
          <a:p>
            <a:r>
              <a:rPr lang="it-IT" sz="2800" dirty="0">
                <a:ea typeface="Calibri Light"/>
                <a:cs typeface="Calibri Light"/>
              </a:rPr>
              <a:t> </a:t>
            </a:r>
            <a:br>
              <a:rPr lang="it-IT" sz="2800" dirty="0">
                <a:ea typeface="Calibri Light"/>
                <a:cs typeface="Calibri Light"/>
              </a:rPr>
            </a:br>
            <a:r>
              <a:rPr lang="it-IT" sz="2800" dirty="0">
                <a:ea typeface="Calibri Light"/>
                <a:cs typeface="Calibri Light"/>
              </a:rPr>
              <a:t>In 2001, </a:t>
            </a:r>
            <a:r>
              <a:rPr lang="it-IT" sz="2800" b="1" dirty="0">
                <a:ea typeface="Calibri Light"/>
                <a:cs typeface="Calibri Light"/>
              </a:rPr>
              <a:t>UNESCO</a:t>
            </a:r>
            <a:r>
              <a:rPr lang="it-IT" sz="2800" dirty="0">
                <a:ea typeface="Calibri Light"/>
                <a:cs typeface="Calibri Light"/>
              </a:rPr>
              <a:t> </a:t>
            </a:r>
            <a:r>
              <a:rPr lang="it-IT" sz="2800" err="1">
                <a:ea typeface="Calibri Light"/>
                <a:cs typeface="Calibri Light"/>
              </a:rPr>
              <a:t>expanded</a:t>
            </a:r>
            <a:r>
              <a:rPr lang="it-IT" sz="2800" dirty="0">
                <a:ea typeface="Calibri Light"/>
                <a:cs typeface="Calibri Light"/>
              </a:rPr>
              <a:t> the concept of </a:t>
            </a:r>
            <a:r>
              <a:rPr lang="it-IT" sz="2800" err="1">
                <a:ea typeface="Calibri Light"/>
                <a:cs typeface="Calibri Light"/>
              </a:rPr>
              <a:t>sustainable</a:t>
            </a:r>
            <a:r>
              <a:rPr lang="it-IT" sz="2800" dirty="0">
                <a:ea typeface="Calibri Light"/>
                <a:cs typeface="Calibri Light"/>
              </a:rPr>
              <a:t> </a:t>
            </a:r>
            <a:r>
              <a:rPr lang="it-IT" sz="2800" err="1">
                <a:ea typeface="Calibri Light"/>
                <a:cs typeface="Calibri Light"/>
              </a:rPr>
              <a:t>development</a:t>
            </a:r>
            <a:r>
              <a:rPr lang="it-IT" sz="2800" dirty="0">
                <a:ea typeface="Calibri Light"/>
                <a:cs typeface="Calibri Light"/>
              </a:rPr>
              <a:t> by </a:t>
            </a:r>
            <a:r>
              <a:rPr lang="it-IT" sz="2800" err="1">
                <a:ea typeface="Calibri Light"/>
                <a:cs typeface="Calibri Light"/>
              </a:rPr>
              <a:t>indicating</a:t>
            </a:r>
            <a:r>
              <a:rPr lang="it-IT" sz="2800" dirty="0">
                <a:ea typeface="Calibri Light"/>
                <a:cs typeface="Calibri Light"/>
              </a:rPr>
              <a:t> </a:t>
            </a:r>
            <a:r>
              <a:rPr lang="it-IT" sz="2800" err="1">
                <a:ea typeface="Calibri Light"/>
                <a:cs typeface="Calibri Light"/>
              </a:rPr>
              <a:t>that</a:t>
            </a:r>
            <a:r>
              <a:rPr lang="it-IT" sz="2800" dirty="0">
                <a:ea typeface="Calibri Light"/>
                <a:cs typeface="Calibri Light"/>
              </a:rPr>
              <a:t>: </a:t>
            </a:r>
          </a:p>
          <a:p>
            <a:endParaRPr lang="it-IT" sz="2800">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439BAB5-61D5-47C1-B555-5550F7D01D5B}"/>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gn="just">
              <a:buNone/>
            </a:pPr>
            <a:endParaRPr lang="en-US">
              <a:ea typeface="Calibri"/>
              <a:cs typeface="Calibri"/>
            </a:endParaRPr>
          </a:p>
          <a:p>
            <a:pPr marL="0" indent="0" algn="just">
              <a:buNone/>
            </a:pPr>
            <a:r>
              <a:rPr lang="en-US" dirty="0">
                <a:cs typeface="Calibri"/>
              </a:rPr>
              <a:t>" [...] </a:t>
            </a:r>
            <a:r>
              <a:rPr lang="en-US" b="1" dirty="0">
                <a:cs typeface="Calibri"/>
              </a:rPr>
              <a:t>c</a:t>
            </a:r>
            <a:r>
              <a:rPr lang="en-US" b="1" i="1" dirty="0">
                <a:cs typeface="Calibri"/>
              </a:rPr>
              <a:t>ultural diversity</a:t>
            </a:r>
            <a:r>
              <a:rPr lang="en-US" i="1" dirty="0">
                <a:cs typeface="Calibri"/>
              </a:rPr>
              <a:t> is as necessary for humanity as biodiversity is for nature (...) cultural diversity is one of the roots of development understood not only as economic growth, but also as a means of leading a more intellectually, emotionally, morally and spiritually satisfying existence.</a:t>
            </a:r>
            <a:r>
              <a:rPr lang="en-US" dirty="0">
                <a:cs typeface="Calibri"/>
              </a:rPr>
              <a:t>" (Art 1 and 3, Universal Declaration on Cultural Diversity, UNESCO, 2001). In this view, cultural diversity becomes the </a:t>
            </a:r>
            <a:r>
              <a:rPr lang="en-US" b="1" dirty="0">
                <a:cs typeface="Calibri"/>
              </a:rPr>
              <a:t>fourth pillar of sustainable development.</a:t>
            </a:r>
            <a:endParaRPr lang="en-US" b="1" dirty="0">
              <a:ea typeface="Calibri"/>
              <a:cs typeface="Calibri"/>
            </a:endParaRPr>
          </a:p>
        </p:txBody>
      </p:sp>
    </p:spTree>
    <p:extLst>
      <p:ext uri="{BB962C8B-B14F-4D97-AF65-F5344CB8AC3E}">
        <p14:creationId xmlns:p14="http://schemas.microsoft.com/office/powerpoint/2010/main" val="3874342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D3F0057-1F09-48A8-D57F-EE3B7F891F4A}"/>
              </a:ext>
            </a:extLst>
          </p:cNvPr>
          <p:cNvSpPr>
            <a:spLocks noGrp="1"/>
          </p:cNvSpPr>
          <p:nvPr>
            <p:ph type="title"/>
          </p:nvPr>
        </p:nvSpPr>
        <p:spPr>
          <a:xfrm>
            <a:off x="1115568" y="548640"/>
            <a:ext cx="10168128" cy="1179576"/>
          </a:xfrm>
        </p:spPr>
        <p:txBody>
          <a:bodyPr>
            <a:normAutofit/>
          </a:bodyPr>
          <a:lstStyle/>
          <a:p>
            <a:r>
              <a:rPr lang="it-IT" sz="4000"/>
              <a:t>The sustainable development in the EU Treaty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28C9B6D4-BF62-11CE-15F6-807879D70B60}"/>
              </a:ext>
            </a:extLst>
          </p:cNvPr>
          <p:cNvSpPr>
            <a:spLocks noGrp="1"/>
          </p:cNvSpPr>
          <p:nvPr>
            <p:ph idx="1"/>
          </p:nvPr>
        </p:nvSpPr>
        <p:spPr>
          <a:xfrm>
            <a:off x="1115568" y="2481943"/>
            <a:ext cx="10168128" cy="3695020"/>
          </a:xfrm>
        </p:spPr>
        <p:txBody>
          <a:bodyPr vert="horz" lIns="91440" tIns="45720" rIns="91440" bIns="45720" rtlCol="0" anchor="t">
            <a:normAutofit/>
          </a:bodyPr>
          <a:lstStyle/>
          <a:p>
            <a:pPr algn="just"/>
            <a:r>
              <a:rPr lang="en-US" dirty="0"/>
              <a:t>At the Community level with the signing of the Treaty of Amsterdam in 1997, </a:t>
            </a:r>
            <a:r>
              <a:rPr lang="en-US" b="1" dirty="0"/>
              <a:t>it was included in the original text of the Treaty on European Union</a:t>
            </a:r>
            <a:r>
              <a:rPr lang="en-US" dirty="0"/>
              <a:t> with reference to a balanced and sustainable harmonious development of economic activities</a:t>
            </a:r>
            <a:br>
              <a:rPr lang="en-US" dirty="0"/>
            </a:br>
            <a:endParaRPr lang="en-US" dirty="0">
              <a:ea typeface="Calibri"/>
              <a:cs typeface="Calibri"/>
            </a:endParaRPr>
          </a:p>
          <a:p>
            <a:pPr algn="just"/>
            <a:r>
              <a:rPr lang="en-US" dirty="0"/>
              <a:t>In addition, the principle of integration of environmental requirements in the definition and implementation of Community policies and actions </a:t>
            </a:r>
            <a:r>
              <a:rPr lang="en-US" b="1" dirty="0"/>
              <a:t>was linked to the perspective of sustainable development (Art. 6)</a:t>
            </a:r>
            <a:endParaRPr lang="en-US" b="1">
              <a:ea typeface="Calibri"/>
              <a:cs typeface="Calibri"/>
            </a:endParaRPr>
          </a:p>
          <a:p>
            <a:endParaRPr lang="it-IT" sz="2200">
              <a:ea typeface="Calibri"/>
              <a:cs typeface="Calibri"/>
            </a:endParaRPr>
          </a:p>
        </p:txBody>
      </p:sp>
    </p:spTree>
    <p:extLst>
      <p:ext uri="{BB962C8B-B14F-4D97-AF65-F5344CB8AC3E}">
        <p14:creationId xmlns:p14="http://schemas.microsoft.com/office/powerpoint/2010/main" val="111902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D3F0057-1F09-48A8-D57F-EE3B7F891F4A}"/>
              </a:ext>
            </a:extLst>
          </p:cNvPr>
          <p:cNvSpPr>
            <a:spLocks noGrp="1"/>
          </p:cNvSpPr>
          <p:nvPr>
            <p:ph type="title"/>
          </p:nvPr>
        </p:nvSpPr>
        <p:spPr>
          <a:xfrm>
            <a:off x="838200" y="365125"/>
            <a:ext cx="10515600" cy="1325563"/>
          </a:xfrm>
        </p:spPr>
        <p:txBody>
          <a:bodyPr>
            <a:normAutofit/>
          </a:bodyPr>
          <a:lstStyle/>
          <a:p>
            <a:r>
              <a:rPr lang="it-IT" sz="4200"/>
              <a:t>The sustainable development in the EU Treaty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8C9B6D4-BF62-11CE-15F6-807879D70B6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just">
              <a:buNone/>
            </a:pPr>
            <a:r>
              <a:rPr lang="en-US" sz="2400" dirty="0"/>
              <a:t>The Lisbon Treaty, which entered into force on December 1, 2009, did not substantially change the previous framework. </a:t>
            </a:r>
            <a:endParaRPr lang="en-US" sz="2400" dirty="0">
              <a:ea typeface="Calibri"/>
              <a:cs typeface="Calibri"/>
            </a:endParaRPr>
          </a:p>
          <a:p>
            <a:pPr marL="0" indent="0" algn="just">
              <a:buNone/>
            </a:pPr>
            <a:r>
              <a:rPr lang="en-US" sz="2400" b="1" dirty="0"/>
              <a:t>Article 3</a:t>
            </a:r>
            <a:r>
              <a:rPr lang="en-US" sz="2400" dirty="0"/>
              <a:t> states that the union shall work for the sustainable development of Europe based on "</a:t>
            </a:r>
            <a:r>
              <a:rPr lang="en-US" sz="2400" b="1" i="1" dirty="0"/>
              <a:t>balanced economic growth and price stability a highly competitive social market economy aiming at full employment and social progress and a high level of protection and improvement of the quality of the environment</a:t>
            </a:r>
            <a:r>
              <a:rPr lang="en-US" sz="2400" dirty="0"/>
              <a:t>."</a:t>
            </a:r>
            <a:endParaRPr lang="en-US" sz="2400" dirty="0">
              <a:ea typeface="Calibri"/>
              <a:cs typeface="Calibri"/>
            </a:endParaRPr>
          </a:p>
          <a:p>
            <a:pPr marL="0" indent="0">
              <a:buNone/>
            </a:pPr>
            <a:endParaRPr lang="it-IT" sz="2200">
              <a:ea typeface="Calibri"/>
              <a:cs typeface="Calibri"/>
            </a:endParaRPr>
          </a:p>
        </p:txBody>
      </p:sp>
    </p:spTree>
    <p:extLst>
      <p:ext uri="{BB962C8B-B14F-4D97-AF65-F5344CB8AC3E}">
        <p14:creationId xmlns:p14="http://schemas.microsoft.com/office/powerpoint/2010/main" val="3584382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D3F0057-1F09-48A8-D57F-EE3B7F891F4A}"/>
              </a:ext>
            </a:extLst>
          </p:cNvPr>
          <p:cNvSpPr>
            <a:spLocks noGrp="1"/>
          </p:cNvSpPr>
          <p:nvPr>
            <p:ph type="title"/>
          </p:nvPr>
        </p:nvSpPr>
        <p:spPr>
          <a:xfrm>
            <a:off x="838200" y="365125"/>
            <a:ext cx="10515600" cy="1325563"/>
          </a:xfrm>
        </p:spPr>
        <p:txBody>
          <a:bodyPr>
            <a:normAutofit/>
          </a:bodyPr>
          <a:lstStyle/>
          <a:p>
            <a:r>
              <a:rPr lang="it-IT" dirty="0"/>
              <a:t>The </a:t>
            </a:r>
            <a:r>
              <a:rPr lang="it-IT" dirty="0" err="1"/>
              <a:t>sustainable</a:t>
            </a:r>
            <a:r>
              <a:rPr lang="it-IT" dirty="0"/>
              <a:t> </a:t>
            </a:r>
            <a:r>
              <a:rPr lang="it-IT" dirty="0" err="1"/>
              <a:t>development</a:t>
            </a:r>
            <a:r>
              <a:rPr lang="it-IT" dirty="0"/>
              <a:t> in the EU Treaty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28C9B6D4-BF62-11CE-15F6-807879D70B60}"/>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t>Not only that: the standard also recalls solidarity and provides that the </a:t>
            </a:r>
            <a:r>
              <a:rPr lang="en-US" b="1" dirty="0"/>
              <a:t>Union shall promote social and territorial economic cohesion and solidarity among states</a:t>
            </a:r>
            <a:r>
              <a:rPr lang="en-US" dirty="0"/>
              <a:t>; </a:t>
            </a:r>
            <a:endParaRPr lang="it-IT"/>
          </a:p>
          <a:p>
            <a:pPr marL="457200" indent="-457200"/>
            <a:r>
              <a:rPr lang="en-US" dirty="0"/>
              <a:t>the concept of solidarity is taken up by </a:t>
            </a:r>
            <a:r>
              <a:rPr lang="en-US" b="1" dirty="0"/>
              <a:t>the Charter of Fundamental Rights of the European Union</a:t>
            </a:r>
            <a:r>
              <a:rPr lang="en-US" dirty="0"/>
              <a:t>, which within its Title IV on solidarity also regulates environmental protection Article 37.</a:t>
            </a:r>
            <a:endParaRPr lang="en-US" dirty="0">
              <a:ea typeface="Calibri" panose="020F0502020204030204"/>
              <a:cs typeface="Calibri" panose="020F0502020204030204"/>
            </a:endParaRPr>
          </a:p>
          <a:p>
            <a:pPr marL="0" indent="0">
              <a:buNone/>
            </a:pPr>
            <a:endParaRPr lang="it-IT" dirty="0">
              <a:ea typeface="Calibri"/>
              <a:cs typeface="Calibri"/>
            </a:endParaRPr>
          </a:p>
        </p:txBody>
      </p:sp>
    </p:spTree>
    <p:extLst>
      <p:ext uri="{BB962C8B-B14F-4D97-AF65-F5344CB8AC3E}">
        <p14:creationId xmlns:p14="http://schemas.microsoft.com/office/powerpoint/2010/main" val="4224087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D17E2B-5B3E-82AB-B795-78F9B0A6F386}"/>
              </a:ext>
            </a:extLst>
          </p:cNvPr>
          <p:cNvSpPr>
            <a:spLocks noGrp="1"/>
          </p:cNvSpPr>
          <p:nvPr>
            <p:ph type="title"/>
          </p:nvPr>
        </p:nvSpPr>
        <p:spPr>
          <a:xfrm>
            <a:off x="2187363" y="1671569"/>
            <a:ext cx="5801917" cy="1435445"/>
          </a:xfrm>
        </p:spPr>
        <p:txBody>
          <a:bodyPr anchor="b">
            <a:normAutofit/>
          </a:bodyPr>
          <a:lstStyle/>
          <a:p>
            <a:r>
              <a:rPr lang="it-IT" sz="3200" b="1" dirty="0">
                <a:ea typeface="Calibri Light"/>
                <a:cs typeface="Calibri Light"/>
              </a:rPr>
              <a:t>The Charter of </a:t>
            </a:r>
            <a:r>
              <a:rPr lang="it-IT" sz="3200" b="1" err="1">
                <a:ea typeface="Calibri Light"/>
                <a:cs typeface="Calibri Light"/>
              </a:rPr>
              <a:t>Fundamental</a:t>
            </a:r>
            <a:r>
              <a:rPr lang="it-IT" sz="3200" b="1" dirty="0">
                <a:ea typeface="Calibri Light"/>
                <a:cs typeface="Calibri Light"/>
              </a:rPr>
              <a:t> </a:t>
            </a:r>
            <a:r>
              <a:rPr lang="it-IT" sz="3200" b="1" err="1">
                <a:ea typeface="Calibri Light"/>
                <a:cs typeface="Calibri Light"/>
              </a:rPr>
              <a:t>Rights</a:t>
            </a:r>
            <a:r>
              <a:rPr lang="it-IT" sz="3200" b="1" dirty="0">
                <a:ea typeface="Calibri Light"/>
                <a:cs typeface="Calibri Light"/>
              </a:rPr>
              <a:t> of the </a:t>
            </a:r>
            <a:r>
              <a:rPr lang="it-IT" sz="3200" b="1" err="1">
                <a:ea typeface="Calibri Light"/>
                <a:cs typeface="Calibri Light"/>
              </a:rPr>
              <a:t>European</a:t>
            </a:r>
            <a:r>
              <a:rPr lang="it-IT" sz="3200" b="1" dirty="0">
                <a:ea typeface="Calibri Light"/>
                <a:cs typeface="Calibri Light"/>
              </a:rPr>
              <a:t> Union</a:t>
            </a:r>
            <a:endParaRPr lang="it-IT" sz="3200" b="1" dirty="0"/>
          </a:p>
        </p:txBody>
      </p:sp>
      <p:pic>
        <p:nvPicPr>
          <p:cNvPr id="7" name="Graphic 6" descr="Istruzione">
            <a:extLst>
              <a:ext uri="{FF2B5EF4-FFF2-40B4-BE49-F238E27FC236}">
                <a16:creationId xmlns:a16="http://schemas.microsoft.com/office/drawing/2014/main" id="{743F95E8-E594-F6D3-F77E-F63EA7BC36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Segnaposto contenuto 2">
            <a:extLst>
              <a:ext uri="{FF2B5EF4-FFF2-40B4-BE49-F238E27FC236}">
                <a16:creationId xmlns:a16="http://schemas.microsoft.com/office/drawing/2014/main" id="{5F28108B-6816-D1DA-0C55-E1D219F361ED}"/>
              </a:ext>
            </a:extLst>
          </p:cNvPr>
          <p:cNvSpPr>
            <a:spLocks noGrp="1"/>
          </p:cNvSpPr>
          <p:nvPr>
            <p:ph idx="1"/>
          </p:nvPr>
        </p:nvSpPr>
        <p:spPr>
          <a:xfrm>
            <a:off x="2187364" y="3289168"/>
            <a:ext cx="5801917" cy="2839921"/>
          </a:xfrm>
        </p:spPr>
        <p:txBody>
          <a:bodyPr vert="horz" lIns="91440" tIns="45720" rIns="91440" bIns="45720" rtlCol="0" anchor="t">
            <a:normAutofit/>
          </a:bodyPr>
          <a:lstStyle/>
          <a:p>
            <a:pPr marL="0" indent="0" algn="just">
              <a:buNone/>
            </a:pPr>
            <a:r>
              <a:rPr lang="en-US" dirty="0"/>
              <a:t>Article </a:t>
            </a:r>
            <a:r>
              <a:rPr lang="en-US" b="1" dirty="0"/>
              <a:t>37</a:t>
            </a:r>
            <a:r>
              <a:rPr lang="en-US" dirty="0"/>
              <a:t> stipulates that "a high level of environmental protection and the improvement of its quality must be integrated into the Union's policies and ensured in accordance with the principle of sustainable development."</a:t>
            </a:r>
            <a:endParaRPr lang="it-IT" dirty="0"/>
          </a:p>
          <a:p>
            <a:pPr marL="0" indent="0">
              <a:buNone/>
            </a:pPr>
            <a:endParaRPr lang="it-IT" sz="2000"/>
          </a:p>
        </p:txBody>
      </p:sp>
      <p:pic>
        <p:nvPicPr>
          <p:cNvPr id="9" name="Graphic 8" descr="Istruzione">
            <a:extLst>
              <a:ext uri="{FF2B5EF4-FFF2-40B4-BE49-F238E27FC236}">
                <a16:creationId xmlns:a16="http://schemas.microsoft.com/office/drawing/2014/main" id="{5237130C-7A8F-4167-AB74-7AFC3F3B14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69598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F0D355-F1FF-EAB7-70F9-C729B5863289}"/>
              </a:ext>
            </a:extLst>
          </p:cNvPr>
          <p:cNvSpPr>
            <a:spLocks noGrp="1"/>
          </p:cNvSpPr>
          <p:nvPr>
            <p:ph type="title"/>
          </p:nvPr>
        </p:nvSpPr>
        <p:spPr>
          <a:xfrm>
            <a:off x="656823" y="962166"/>
            <a:ext cx="3103808" cy="4421876"/>
          </a:xfrm>
        </p:spPr>
        <p:txBody>
          <a:bodyPr anchor="t">
            <a:normAutofit/>
          </a:bodyPr>
          <a:lstStyle/>
          <a:p>
            <a:pPr algn="r"/>
            <a:r>
              <a:rPr lang="en-US" sz="4000">
                <a:latin typeface="Calibri" panose="020F0502020204030204"/>
                <a:ea typeface="+mn-ea"/>
                <a:cs typeface="+mn-cs"/>
              </a:rPr>
              <a:t>The environment as an object of duty</a:t>
            </a:r>
            <a:endParaRPr lang="it-IT" sz="4000"/>
          </a:p>
        </p:txBody>
      </p:sp>
      <p:sp>
        <p:nvSpPr>
          <p:cNvPr id="3" name="Segnaposto contenuto 2">
            <a:extLst>
              <a:ext uri="{FF2B5EF4-FFF2-40B4-BE49-F238E27FC236}">
                <a16:creationId xmlns:a16="http://schemas.microsoft.com/office/drawing/2014/main" id="{165E3583-27BF-6728-0084-63D2E3C13A19}"/>
              </a:ext>
            </a:extLst>
          </p:cNvPr>
          <p:cNvSpPr>
            <a:spLocks noGrp="1"/>
          </p:cNvSpPr>
          <p:nvPr>
            <p:ph idx="1"/>
          </p:nvPr>
        </p:nvSpPr>
        <p:spPr>
          <a:xfrm>
            <a:off x="4088929" y="962167"/>
            <a:ext cx="6858113" cy="4743174"/>
          </a:xfrm>
        </p:spPr>
        <p:txBody>
          <a:bodyPr vert="horz" lIns="91440" tIns="45720" rIns="91440" bIns="45720" rtlCol="0" anchor="t">
            <a:normAutofit/>
          </a:bodyPr>
          <a:lstStyle/>
          <a:p>
            <a:pPr marL="0" indent="0" algn="just">
              <a:buNone/>
            </a:pPr>
            <a:r>
              <a:rPr lang="en-US" dirty="0">
                <a:ea typeface="Calibri"/>
                <a:cs typeface="Calibri"/>
              </a:rPr>
              <a:t>The fulfillment of the duties of environmental solidarity constitutes </a:t>
            </a:r>
            <a:r>
              <a:rPr lang="en-US" b="1" dirty="0">
                <a:ea typeface="Calibri"/>
                <a:cs typeface="Calibri"/>
              </a:rPr>
              <a:t>a prerequisite for the realization of the development of the human person, solidarity and also intergenerational solidarity</a:t>
            </a:r>
            <a:r>
              <a:rPr lang="en-US" dirty="0">
                <a:ea typeface="Calibri"/>
                <a:cs typeface="Calibri"/>
              </a:rPr>
              <a:t> and this immediately refers to the notion of sustainable development</a:t>
            </a:r>
          </a:p>
          <a:p>
            <a:pPr marL="0" indent="0" algn="just">
              <a:buNone/>
            </a:pPr>
            <a:r>
              <a:rPr lang="en-US" dirty="0">
                <a:ea typeface="Calibri"/>
                <a:cs typeface="Calibri"/>
              </a:rPr>
              <a:t>Faced with challenges in the environmental field, the legislator applies the principle of sustainable development with a view to </a:t>
            </a:r>
            <a:r>
              <a:rPr lang="en-US" b="1" dirty="0">
                <a:ea typeface="Calibri"/>
                <a:cs typeface="Calibri"/>
              </a:rPr>
              <a:t>protecting future generations.</a:t>
            </a:r>
            <a:endParaRPr lang="en-US" b="1">
              <a:ea typeface="Calibri"/>
              <a:cs typeface="Calibri"/>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965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964D5A-B3C2-D294-4FB2-F51ED7E3AE5C}"/>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Calibri" panose="020F0502020204030204"/>
                <a:ea typeface="+mn-ea"/>
                <a:cs typeface="+mn-cs"/>
              </a:rPr>
              <a:t>Article 191 of the Treaty on the Functioning of the Union</a:t>
            </a:r>
            <a:endParaRPr lang="it-IT">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00878AF-35B0-308D-F3CC-0F5CFDBEB07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just">
              <a:buNone/>
            </a:pPr>
            <a:r>
              <a:rPr lang="en-US" dirty="0"/>
              <a:t>Article </a:t>
            </a:r>
            <a:r>
              <a:rPr lang="en-US" b="1" dirty="0"/>
              <a:t>191</a:t>
            </a:r>
            <a:r>
              <a:rPr lang="en-US" dirty="0"/>
              <a:t> of the Treaty on the Functioning of the Union on the subject of the community's policy on the environment in paragraph 3 </a:t>
            </a:r>
            <a:r>
              <a:rPr lang="en-US" b="1" dirty="0"/>
              <a:t>requires consideration of, among others, socio-economic development profiles </a:t>
            </a:r>
            <a:r>
              <a:rPr lang="en-US" dirty="0"/>
              <a:t>as well as consideration of available scientific and technological data and an analysis of "the benefits and burdens that may result from action or lack of action."</a:t>
            </a:r>
            <a:endParaRPr lang="it-IT"/>
          </a:p>
          <a:p>
            <a:pPr marL="0" indent="0">
              <a:buNone/>
            </a:pPr>
            <a:endParaRPr lang="it-IT" dirty="0"/>
          </a:p>
        </p:txBody>
      </p:sp>
    </p:spTree>
    <p:extLst>
      <p:ext uri="{BB962C8B-B14F-4D97-AF65-F5344CB8AC3E}">
        <p14:creationId xmlns:p14="http://schemas.microsoft.com/office/powerpoint/2010/main" val="1246809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0C3E49-93E2-9EE6-93FE-15D3298B9FAF}"/>
              </a:ext>
            </a:extLst>
          </p:cNvPr>
          <p:cNvSpPr>
            <a:spLocks noGrp="1"/>
          </p:cNvSpPr>
          <p:nvPr>
            <p:ph type="title"/>
          </p:nvPr>
        </p:nvSpPr>
        <p:spPr>
          <a:xfrm>
            <a:off x="4654296" y="329184"/>
            <a:ext cx="6894576" cy="1783080"/>
          </a:xfrm>
        </p:spPr>
        <p:txBody>
          <a:bodyPr anchor="b">
            <a:normAutofit/>
          </a:bodyPr>
          <a:lstStyle/>
          <a:p>
            <a:r>
              <a:rPr lang="it-IT" sz="5400">
                <a:ea typeface="Calibri Light"/>
                <a:cs typeface="Calibri Light"/>
              </a:rPr>
              <a:t>The Italian Environment Code</a:t>
            </a:r>
            <a:endParaRPr lang="it-IT" sz="5400"/>
          </a:p>
        </p:txBody>
      </p:sp>
      <p:pic>
        <p:nvPicPr>
          <p:cNvPr id="5" name="Picture 4" descr="Houses on a mountain">
            <a:extLst>
              <a:ext uri="{FF2B5EF4-FFF2-40B4-BE49-F238E27FC236}">
                <a16:creationId xmlns:a16="http://schemas.microsoft.com/office/drawing/2014/main" id="{823521BF-6945-5EF5-1034-D535413ACCE0}"/>
              </a:ext>
            </a:extLst>
          </p:cNvPr>
          <p:cNvPicPr>
            <a:picLocks noChangeAspect="1"/>
          </p:cNvPicPr>
          <p:nvPr/>
        </p:nvPicPr>
        <p:blipFill rotWithShape="1">
          <a:blip r:embed="rId2"/>
          <a:srcRect l="30798" r="29760"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470F75C-63CE-7DB4-9214-55066B469A66}"/>
              </a:ext>
            </a:extLst>
          </p:cNvPr>
          <p:cNvSpPr>
            <a:spLocks noGrp="1"/>
          </p:cNvSpPr>
          <p:nvPr>
            <p:ph idx="1"/>
          </p:nvPr>
        </p:nvSpPr>
        <p:spPr>
          <a:xfrm>
            <a:off x="4654296" y="2706624"/>
            <a:ext cx="6894576" cy="3483864"/>
          </a:xfrm>
        </p:spPr>
        <p:txBody>
          <a:bodyPr vert="horz" lIns="91440" tIns="45720" rIns="91440" bIns="45720" rtlCol="0" anchor="t">
            <a:noAutofit/>
          </a:bodyPr>
          <a:lstStyle/>
          <a:p>
            <a:pPr marL="0" indent="0" algn="just">
              <a:buNone/>
            </a:pPr>
            <a:r>
              <a:rPr lang="en-US" dirty="0"/>
              <a:t>The Italian Environment Code introduced into our legal system in 2006 in its first version contained </a:t>
            </a:r>
            <a:r>
              <a:rPr lang="en-US" b="1" dirty="0"/>
              <a:t>no mention either of sustainable development or in a systematic way of the other environmental principles</a:t>
            </a:r>
            <a:r>
              <a:rPr lang="en-US" dirty="0"/>
              <a:t> point only with one of the subsequent corrective amendments they were codified after, that is, through the previous decrees the sectoral discipline had already been defined.</a:t>
            </a:r>
            <a:endParaRPr lang="it-IT" dirty="0">
              <a:ea typeface="Calibri" panose="020F0502020204030204"/>
              <a:cs typeface="Calibri" panose="020F0502020204030204"/>
            </a:endParaRPr>
          </a:p>
        </p:txBody>
      </p:sp>
    </p:spTree>
    <p:extLst>
      <p:ext uri="{BB962C8B-B14F-4D97-AF65-F5344CB8AC3E}">
        <p14:creationId xmlns:p14="http://schemas.microsoft.com/office/powerpoint/2010/main" val="102483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0C3E49-93E2-9EE6-93FE-15D3298B9FAF}"/>
              </a:ext>
            </a:extLst>
          </p:cNvPr>
          <p:cNvSpPr>
            <a:spLocks noGrp="1"/>
          </p:cNvSpPr>
          <p:nvPr>
            <p:ph type="title"/>
          </p:nvPr>
        </p:nvSpPr>
        <p:spPr>
          <a:xfrm>
            <a:off x="836679" y="723898"/>
            <a:ext cx="6002110" cy="1495425"/>
          </a:xfrm>
        </p:spPr>
        <p:txBody>
          <a:bodyPr>
            <a:normAutofit/>
          </a:bodyPr>
          <a:lstStyle/>
          <a:p>
            <a:r>
              <a:rPr lang="it-IT" sz="4000">
                <a:ea typeface="Calibri Light"/>
                <a:cs typeface="Calibri Light"/>
              </a:rPr>
              <a:t>The Italian Environment Code</a:t>
            </a:r>
            <a:endParaRPr lang="it-IT" sz="4000"/>
          </a:p>
        </p:txBody>
      </p:sp>
      <p:sp>
        <p:nvSpPr>
          <p:cNvPr id="3" name="Segnaposto contenuto 2">
            <a:extLst>
              <a:ext uri="{FF2B5EF4-FFF2-40B4-BE49-F238E27FC236}">
                <a16:creationId xmlns:a16="http://schemas.microsoft.com/office/drawing/2014/main" id="{9470F75C-63CE-7DB4-9214-55066B469A66}"/>
              </a:ext>
            </a:extLst>
          </p:cNvPr>
          <p:cNvSpPr>
            <a:spLocks noGrp="1"/>
          </p:cNvSpPr>
          <p:nvPr>
            <p:ph idx="1"/>
          </p:nvPr>
        </p:nvSpPr>
        <p:spPr>
          <a:xfrm>
            <a:off x="836680" y="2405067"/>
            <a:ext cx="6002110" cy="3729034"/>
          </a:xfrm>
        </p:spPr>
        <p:txBody>
          <a:bodyPr vert="horz" lIns="91440" tIns="45720" rIns="91440" bIns="45720" rtlCol="0" anchor="t">
            <a:normAutofit/>
          </a:bodyPr>
          <a:lstStyle/>
          <a:p>
            <a:pPr marL="0" indent="0" algn="just">
              <a:buNone/>
            </a:pPr>
            <a:r>
              <a:rPr lang="en-US" sz="2400" dirty="0">
                <a:ea typeface="Calibri" panose="020F0502020204030204"/>
                <a:cs typeface="Calibri" panose="020F0502020204030204"/>
              </a:rPr>
              <a:t>Article 3 </a:t>
            </a:r>
            <a:r>
              <a:rPr lang="en-US" sz="2400" err="1">
                <a:ea typeface="Calibri" panose="020F0502020204030204"/>
                <a:cs typeface="Calibri" panose="020F0502020204030204"/>
              </a:rPr>
              <a:t>quater</a:t>
            </a:r>
            <a:r>
              <a:rPr lang="en-US" sz="2400" dirty="0">
                <a:ea typeface="Calibri" panose="020F0502020204030204"/>
                <a:cs typeface="Calibri" panose="020F0502020204030204"/>
              </a:rPr>
              <a:t> devoted to sustainable development states that any human activity legally relevant under this Code must comply with the principle of sustainable development in order to ensure that the satisfaction of the needs of present generations cannot compromise the quality of life and opportunities of future generations.</a:t>
            </a:r>
            <a:endParaRPr lang="it-IT" sz="2400" dirty="0">
              <a:ea typeface="Calibri" panose="020F0502020204030204"/>
              <a:cs typeface="Calibri" panose="020F0502020204030204"/>
            </a:endParaRPr>
          </a:p>
        </p:txBody>
      </p:sp>
      <p:pic>
        <p:nvPicPr>
          <p:cNvPr id="5" name="Picture 4" descr="Houses on a mountain">
            <a:extLst>
              <a:ext uri="{FF2B5EF4-FFF2-40B4-BE49-F238E27FC236}">
                <a16:creationId xmlns:a16="http://schemas.microsoft.com/office/drawing/2014/main" id="{823521BF-6945-5EF5-1034-D535413ACCE0}"/>
              </a:ext>
            </a:extLst>
          </p:cNvPr>
          <p:cNvPicPr>
            <a:picLocks noChangeAspect="1"/>
          </p:cNvPicPr>
          <p:nvPr/>
        </p:nvPicPr>
        <p:blipFill rotWithShape="1">
          <a:blip r:embed="rId2"/>
          <a:srcRect l="26118" r="25288" b="-1"/>
          <a:stretch/>
        </p:blipFill>
        <p:spPr>
          <a:xfrm>
            <a:off x="7199440" y="10"/>
            <a:ext cx="4992560" cy="6857990"/>
          </a:xfrm>
          <a:prstGeom prst="rect">
            <a:avLst/>
          </a:prstGeom>
          <a:effectLst/>
        </p:spPr>
      </p:pic>
    </p:spTree>
    <p:extLst>
      <p:ext uri="{BB962C8B-B14F-4D97-AF65-F5344CB8AC3E}">
        <p14:creationId xmlns:p14="http://schemas.microsoft.com/office/powerpoint/2010/main" val="1112639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EA31C4-1901-85D3-5A28-3E02321C1E2A}"/>
              </a:ext>
            </a:extLst>
          </p:cNvPr>
          <p:cNvSpPr>
            <a:spLocks noGrp="1"/>
          </p:cNvSpPr>
          <p:nvPr>
            <p:ph type="title"/>
          </p:nvPr>
        </p:nvSpPr>
        <p:spPr>
          <a:xfrm>
            <a:off x="4553733" y="548464"/>
            <a:ext cx="6798541" cy="1675623"/>
          </a:xfrm>
        </p:spPr>
        <p:txBody>
          <a:bodyPr anchor="b">
            <a:normAutofit/>
          </a:bodyPr>
          <a:lstStyle/>
          <a:p>
            <a:r>
              <a:rPr lang="en-US" sz="4000">
                <a:latin typeface="Calibri" panose="020F0502020204030204"/>
                <a:ea typeface="+mn-ea"/>
                <a:cs typeface="+mn-cs"/>
              </a:rPr>
              <a:t>Different meanings of sustainability</a:t>
            </a:r>
            <a:endParaRPr lang="it-IT" sz="4000"/>
          </a:p>
        </p:txBody>
      </p:sp>
      <p:pic>
        <p:nvPicPr>
          <p:cNvPr id="5" name="Picture 4" descr="A cropped image of a person touching a plant">
            <a:extLst>
              <a:ext uri="{FF2B5EF4-FFF2-40B4-BE49-F238E27FC236}">
                <a16:creationId xmlns:a16="http://schemas.microsoft.com/office/drawing/2014/main" id="{D808050C-56DC-929C-E125-BAA95DBCA501}"/>
              </a:ext>
            </a:extLst>
          </p:cNvPr>
          <p:cNvPicPr>
            <a:picLocks noChangeAspect="1"/>
          </p:cNvPicPr>
          <p:nvPr/>
        </p:nvPicPr>
        <p:blipFill rotWithShape="1">
          <a:blip r:embed="rId2"/>
          <a:srcRect l="28649" r="30565" b="-3"/>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333D3897-1B2B-8620-2B69-5B7E19DA4F56}"/>
              </a:ext>
            </a:extLst>
          </p:cNvPr>
          <p:cNvSpPr>
            <a:spLocks noGrp="1"/>
          </p:cNvSpPr>
          <p:nvPr>
            <p:ph idx="1"/>
          </p:nvPr>
        </p:nvSpPr>
        <p:spPr>
          <a:xfrm>
            <a:off x="4553734" y="2409830"/>
            <a:ext cx="6798539" cy="3705217"/>
          </a:xfrm>
        </p:spPr>
        <p:txBody>
          <a:bodyPr vert="horz" lIns="91440" tIns="45720" rIns="91440" bIns="45720" rtlCol="0" anchor="t">
            <a:normAutofit/>
          </a:bodyPr>
          <a:lstStyle/>
          <a:p>
            <a:pPr marL="0" indent="0">
              <a:buNone/>
            </a:pPr>
            <a:r>
              <a:rPr lang="en-US" b="1" dirty="0"/>
              <a:t>Two different meanings of sustainability </a:t>
            </a:r>
            <a:r>
              <a:rPr lang="en-US" dirty="0"/>
              <a:t>can be identified: </a:t>
            </a:r>
            <a:endParaRPr lang="it-IT">
              <a:cs typeface="Calibri"/>
            </a:endParaRPr>
          </a:p>
          <a:p>
            <a:pPr marL="0" indent="0">
              <a:buNone/>
            </a:pPr>
            <a:r>
              <a:rPr lang="en-US" dirty="0"/>
              <a:t>t</a:t>
            </a:r>
            <a:r>
              <a:rPr lang="en-US" b="1" dirty="0"/>
              <a:t>he weak one and the strong one</a:t>
            </a:r>
            <a:r>
              <a:rPr lang="en-US" dirty="0"/>
              <a:t>, both linked to the concept of resource sustainability. </a:t>
            </a:r>
            <a:endParaRPr lang="it-IT">
              <a:cs typeface="Calibri"/>
            </a:endParaRPr>
          </a:p>
          <a:p>
            <a:pPr marL="0" indent="0">
              <a:buNone/>
            </a:pPr>
            <a:r>
              <a:rPr lang="en-US" dirty="0"/>
              <a:t>The latter are in fact divided into: capital produced by man and natural capital. </a:t>
            </a:r>
            <a:endParaRPr lang="it-IT">
              <a:ea typeface="Calibri"/>
              <a:cs typeface="Calibri"/>
            </a:endParaRPr>
          </a:p>
        </p:txBody>
      </p:sp>
    </p:spTree>
    <p:extLst>
      <p:ext uri="{BB962C8B-B14F-4D97-AF65-F5344CB8AC3E}">
        <p14:creationId xmlns:p14="http://schemas.microsoft.com/office/powerpoint/2010/main" val="3533688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EA31C4-1901-85D3-5A28-3E02321C1E2A}"/>
              </a:ext>
            </a:extLst>
          </p:cNvPr>
          <p:cNvSpPr>
            <a:spLocks noGrp="1"/>
          </p:cNvSpPr>
          <p:nvPr>
            <p:ph type="title"/>
          </p:nvPr>
        </p:nvSpPr>
        <p:spPr>
          <a:xfrm>
            <a:off x="5297762" y="329184"/>
            <a:ext cx="6251110" cy="1783080"/>
          </a:xfrm>
        </p:spPr>
        <p:txBody>
          <a:bodyPr anchor="b">
            <a:normAutofit/>
          </a:bodyPr>
          <a:lstStyle/>
          <a:p>
            <a:r>
              <a:rPr lang="en-US" sz="5400">
                <a:latin typeface="Calibri" panose="020F0502020204030204"/>
                <a:ea typeface="+mn-ea"/>
                <a:cs typeface="+mn-cs"/>
              </a:rPr>
              <a:t>Different meanings of sustainability</a:t>
            </a:r>
            <a:endParaRPr lang="it-IT" sz="5400"/>
          </a:p>
        </p:txBody>
      </p:sp>
      <p:pic>
        <p:nvPicPr>
          <p:cNvPr id="5" name="Picture 4" descr="Elevated view of marsh and tidelands at dusk">
            <a:extLst>
              <a:ext uri="{FF2B5EF4-FFF2-40B4-BE49-F238E27FC236}">
                <a16:creationId xmlns:a16="http://schemas.microsoft.com/office/drawing/2014/main" id="{CD98E6A4-BE9C-1BA8-58DF-2AE442B89E25}"/>
              </a:ext>
            </a:extLst>
          </p:cNvPr>
          <p:cNvPicPr>
            <a:picLocks noChangeAspect="1"/>
          </p:cNvPicPr>
          <p:nvPr/>
        </p:nvPicPr>
        <p:blipFill rotWithShape="1">
          <a:blip r:embed="rId2"/>
          <a:srcRect l="37839" r="16896"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33D3897-1B2B-8620-2B69-5B7E19DA4F56}"/>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US" sz="2400" dirty="0"/>
              <a:t>The </a:t>
            </a:r>
            <a:r>
              <a:rPr lang="en-US" sz="2400" b="1" dirty="0"/>
              <a:t>first</a:t>
            </a:r>
            <a:r>
              <a:rPr lang="en-US" sz="2400" dirty="0"/>
              <a:t> clearly includes all the works of human ingenuity while the second, in addition to natural resources (seas, rivers, lakes, forests, flora, fauna, territory) understood in a productive sense, such as agricultural, hunting, fishing, it also includes natural resources that can be used from other points of view, such as the beauty of landscapes, biodiversity, artistic and cultural heritage.</a:t>
            </a:r>
            <a:endParaRPr lang="it-IT" sz="2400" dirty="0"/>
          </a:p>
        </p:txBody>
      </p:sp>
    </p:spTree>
    <p:extLst>
      <p:ext uri="{BB962C8B-B14F-4D97-AF65-F5344CB8AC3E}">
        <p14:creationId xmlns:p14="http://schemas.microsoft.com/office/powerpoint/2010/main" val="1646791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EA31C4-1901-85D3-5A28-3E02321C1E2A}"/>
              </a:ext>
            </a:extLst>
          </p:cNvPr>
          <p:cNvSpPr>
            <a:spLocks noGrp="1"/>
          </p:cNvSpPr>
          <p:nvPr>
            <p:ph type="title"/>
          </p:nvPr>
        </p:nvSpPr>
        <p:spPr>
          <a:xfrm>
            <a:off x="836679" y="723898"/>
            <a:ext cx="6002110" cy="1495425"/>
          </a:xfrm>
        </p:spPr>
        <p:txBody>
          <a:bodyPr>
            <a:normAutofit/>
          </a:bodyPr>
          <a:lstStyle/>
          <a:p>
            <a:r>
              <a:rPr lang="en-US" sz="4000">
                <a:latin typeface="Calibri" panose="020F0502020204030204"/>
                <a:ea typeface="+mn-ea"/>
                <a:cs typeface="+mn-cs"/>
              </a:rPr>
              <a:t>Different meanings of sustainability</a:t>
            </a:r>
            <a:endParaRPr lang="it-IT" sz="4000"/>
          </a:p>
        </p:txBody>
      </p:sp>
      <p:sp>
        <p:nvSpPr>
          <p:cNvPr id="3" name="Segnaposto contenuto 2">
            <a:extLst>
              <a:ext uri="{FF2B5EF4-FFF2-40B4-BE49-F238E27FC236}">
                <a16:creationId xmlns:a16="http://schemas.microsoft.com/office/drawing/2014/main" id="{333D3897-1B2B-8620-2B69-5B7E19DA4F56}"/>
              </a:ext>
            </a:extLst>
          </p:cNvPr>
          <p:cNvSpPr>
            <a:spLocks noGrp="1"/>
          </p:cNvSpPr>
          <p:nvPr>
            <p:ph idx="1"/>
          </p:nvPr>
        </p:nvSpPr>
        <p:spPr>
          <a:xfrm>
            <a:off x="836680" y="2405067"/>
            <a:ext cx="6002110" cy="3729034"/>
          </a:xfrm>
        </p:spPr>
        <p:txBody>
          <a:bodyPr vert="horz" lIns="91440" tIns="45720" rIns="91440" bIns="45720" rtlCol="0" anchor="t">
            <a:normAutofit/>
          </a:bodyPr>
          <a:lstStyle/>
          <a:p>
            <a:pPr marL="0" indent="0" algn="just">
              <a:buNone/>
            </a:pPr>
            <a:r>
              <a:rPr lang="en-US" dirty="0"/>
              <a:t>According to the vision of the proponents of weak sustainability, </a:t>
            </a:r>
            <a:r>
              <a:rPr lang="en-US" b="1" dirty="0"/>
              <a:t>the desirable development model should guarantee a non-decreasing stock of resources (human and natural) until the next generation</a:t>
            </a:r>
            <a:r>
              <a:rPr lang="en-US" dirty="0"/>
              <a:t>. </a:t>
            </a:r>
            <a:endParaRPr lang="it-IT">
              <a:ea typeface="Calibri" panose="020F0502020204030204"/>
              <a:cs typeface="Calibri" panose="020F0502020204030204"/>
            </a:endParaRPr>
          </a:p>
          <a:p>
            <a:pPr marL="0" indent="0">
              <a:buNone/>
            </a:pPr>
            <a:endParaRPr lang="en-US" sz="2000" dirty="0">
              <a:ea typeface="Calibri"/>
              <a:cs typeface="Calibri"/>
            </a:endParaRPr>
          </a:p>
        </p:txBody>
      </p:sp>
      <p:pic>
        <p:nvPicPr>
          <p:cNvPr id="5" name="Picture 4" descr="A cropped image of a person touching a plant">
            <a:extLst>
              <a:ext uri="{FF2B5EF4-FFF2-40B4-BE49-F238E27FC236}">
                <a16:creationId xmlns:a16="http://schemas.microsoft.com/office/drawing/2014/main" id="{846F879D-976B-E973-13C9-913B8F61AA16}"/>
              </a:ext>
            </a:extLst>
          </p:cNvPr>
          <p:cNvPicPr>
            <a:picLocks noChangeAspect="1"/>
          </p:cNvPicPr>
          <p:nvPr/>
        </p:nvPicPr>
        <p:blipFill rotWithShape="1">
          <a:blip r:embed="rId2"/>
          <a:srcRect l="25530" r="25875" b="-1"/>
          <a:stretch/>
        </p:blipFill>
        <p:spPr>
          <a:xfrm>
            <a:off x="7199440" y="10"/>
            <a:ext cx="4992560" cy="6857990"/>
          </a:xfrm>
          <a:prstGeom prst="rect">
            <a:avLst/>
          </a:prstGeom>
          <a:effectLst/>
        </p:spPr>
      </p:pic>
    </p:spTree>
    <p:extLst>
      <p:ext uri="{BB962C8B-B14F-4D97-AF65-F5344CB8AC3E}">
        <p14:creationId xmlns:p14="http://schemas.microsoft.com/office/powerpoint/2010/main" val="4288349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EA31C4-1901-85D3-5A28-3E02321C1E2A}"/>
              </a:ext>
            </a:extLst>
          </p:cNvPr>
          <p:cNvSpPr>
            <a:spLocks noGrp="1"/>
          </p:cNvSpPr>
          <p:nvPr>
            <p:ph type="title"/>
          </p:nvPr>
        </p:nvSpPr>
        <p:spPr>
          <a:xfrm>
            <a:off x="838200" y="365125"/>
            <a:ext cx="5558489" cy="1325563"/>
          </a:xfrm>
        </p:spPr>
        <p:txBody>
          <a:bodyPr>
            <a:normAutofit/>
          </a:bodyPr>
          <a:lstStyle/>
          <a:p>
            <a:r>
              <a:rPr lang="en-US">
                <a:latin typeface="Calibri" panose="020F0502020204030204"/>
                <a:ea typeface="+mn-ea"/>
                <a:cs typeface="+mn-cs"/>
              </a:rPr>
              <a:t>Different meanings of sustainability</a:t>
            </a:r>
            <a:endParaRPr lang="it-IT"/>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333D3897-1B2B-8620-2B69-5B7E19DA4F56}"/>
              </a:ext>
            </a:extLst>
          </p:cNvPr>
          <p:cNvSpPr>
            <a:spLocks noGrp="1"/>
          </p:cNvSpPr>
          <p:nvPr>
            <p:ph idx="1"/>
          </p:nvPr>
        </p:nvSpPr>
        <p:spPr>
          <a:xfrm>
            <a:off x="838200" y="1825625"/>
            <a:ext cx="5558489" cy="4351338"/>
          </a:xfrm>
        </p:spPr>
        <p:txBody>
          <a:bodyPr vert="horz" lIns="91440" tIns="45720" rIns="91440" bIns="45720" rtlCol="0" anchor="t">
            <a:normAutofit/>
          </a:bodyPr>
          <a:lstStyle/>
          <a:p>
            <a:pPr marL="0" indent="0">
              <a:buNone/>
            </a:pPr>
            <a:r>
              <a:rPr lang="en-US" dirty="0"/>
              <a:t>This theory, however, appears to be easily refuted by the much more </a:t>
            </a:r>
            <a:r>
              <a:rPr lang="en-US" b="1" dirty="0"/>
              <a:t>established strong sustainability,</a:t>
            </a:r>
            <a:r>
              <a:rPr lang="en-US" dirty="0"/>
              <a:t> which instead starts from the </a:t>
            </a:r>
            <a:r>
              <a:rPr lang="en-US" b="1" dirty="0"/>
              <a:t>assumption not of substitutability but rather of complementarity between human capital and natural capital,</a:t>
            </a:r>
            <a:r>
              <a:rPr lang="en-US" dirty="0"/>
              <a:t> whereby each component of the stock </a:t>
            </a:r>
            <a:r>
              <a:rPr lang="en-US" b="1" dirty="0"/>
              <a:t>must be kept constant,</a:t>
            </a:r>
            <a:r>
              <a:rPr lang="en-US" dirty="0"/>
              <a:t> since the production of one depends on the availability of the other.</a:t>
            </a:r>
            <a:endParaRPr lang="it-IT"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7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hand that is feeding an elephant">
            <a:extLst>
              <a:ext uri="{FF2B5EF4-FFF2-40B4-BE49-F238E27FC236}">
                <a16:creationId xmlns:a16="http://schemas.microsoft.com/office/drawing/2014/main" id="{0A499EE9-6F54-93A4-D307-4449CAED282B}"/>
              </a:ext>
            </a:extLst>
          </p:cNvPr>
          <p:cNvPicPr>
            <a:picLocks noChangeAspect="1"/>
          </p:cNvPicPr>
          <p:nvPr/>
        </p:nvPicPr>
        <p:blipFill rotWithShape="1">
          <a:blip r:embed="rId2"/>
          <a:srcRect l="11242" r="3254" b="5"/>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BEA31C4-1901-85D3-5A28-3E02321C1E2A}"/>
              </a:ext>
            </a:extLst>
          </p:cNvPr>
          <p:cNvSpPr>
            <a:spLocks noGrp="1"/>
          </p:cNvSpPr>
          <p:nvPr>
            <p:ph type="title"/>
          </p:nvPr>
        </p:nvSpPr>
        <p:spPr>
          <a:xfrm>
            <a:off x="838200" y="365125"/>
            <a:ext cx="3822189" cy="1899912"/>
          </a:xfrm>
        </p:spPr>
        <p:txBody>
          <a:bodyPr>
            <a:normAutofit/>
          </a:bodyPr>
          <a:lstStyle/>
          <a:p>
            <a:r>
              <a:rPr lang="en-US" sz="4000"/>
              <a:t>A model of sustainable development </a:t>
            </a:r>
            <a:endParaRPr lang="it-IT" sz="4000"/>
          </a:p>
        </p:txBody>
      </p:sp>
      <p:sp>
        <p:nvSpPr>
          <p:cNvPr id="3" name="Segnaposto contenuto 2">
            <a:extLst>
              <a:ext uri="{FF2B5EF4-FFF2-40B4-BE49-F238E27FC236}">
                <a16:creationId xmlns:a16="http://schemas.microsoft.com/office/drawing/2014/main" id="{333D3897-1B2B-8620-2B69-5B7E19DA4F56}"/>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r>
              <a:rPr lang="en-US" sz="2000" dirty="0">
                <a:cs typeface="Calibri"/>
              </a:rPr>
              <a:t>An unbridled use of natural resources is therefore not permissible, </a:t>
            </a:r>
            <a:r>
              <a:rPr lang="en-US" sz="2000" b="1" dirty="0">
                <a:cs typeface="Calibri"/>
              </a:rPr>
              <a:t>as they are not replaceable like human ones</a:t>
            </a:r>
            <a:r>
              <a:rPr lang="en-US" sz="2000" dirty="0">
                <a:cs typeface="Calibri"/>
              </a:rPr>
              <a:t>, but their impoverishment gives rise to the opposite </a:t>
            </a:r>
            <a:r>
              <a:rPr lang="en-US" sz="2000" b="1" dirty="0">
                <a:cs typeface="Calibri"/>
              </a:rPr>
              <a:t>and in most cases to irreversible processes </a:t>
            </a:r>
            <a:r>
              <a:rPr lang="en-US" sz="2000" dirty="0">
                <a:cs typeface="Calibri"/>
              </a:rPr>
              <a:t>(for example the extinction of animal species) or reversible ones. , but only over a very long period, not coinciding with human times (such as the process of reforestation of forests).</a:t>
            </a:r>
            <a:endParaRPr lang="it-IT" sz="2000" dirty="0">
              <a:cs typeface="Calibri"/>
            </a:endParaRPr>
          </a:p>
        </p:txBody>
      </p:sp>
    </p:spTree>
    <p:extLst>
      <p:ext uri="{BB962C8B-B14F-4D97-AF65-F5344CB8AC3E}">
        <p14:creationId xmlns:p14="http://schemas.microsoft.com/office/powerpoint/2010/main" val="3336936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2043468-62CC-482F-8803-975D7C914440}"/>
              </a:ext>
            </a:extLst>
          </p:cNvPr>
          <p:cNvSpPr>
            <a:spLocks noGrp="1"/>
          </p:cNvSpPr>
          <p:nvPr>
            <p:ph type="title"/>
          </p:nvPr>
        </p:nvSpPr>
        <p:spPr>
          <a:xfrm>
            <a:off x="761800" y="762001"/>
            <a:ext cx="5334197" cy="1708242"/>
          </a:xfrm>
        </p:spPr>
        <p:txBody>
          <a:bodyPr anchor="ctr">
            <a:normAutofit/>
          </a:bodyPr>
          <a:lstStyle/>
          <a:p>
            <a:r>
              <a:rPr lang="en-US" sz="4000"/>
              <a:t>A model of sustainable development </a:t>
            </a:r>
            <a:endParaRPr lang="it-IT" sz="4000"/>
          </a:p>
        </p:txBody>
      </p:sp>
      <p:sp>
        <p:nvSpPr>
          <p:cNvPr id="3" name="Segnaposto contenuto 2">
            <a:extLst>
              <a:ext uri="{FF2B5EF4-FFF2-40B4-BE49-F238E27FC236}">
                <a16:creationId xmlns:a16="http://schemas.microsoft.com/office/drawing/2014/main" id="{9590EF64-3C64-46B2-B913-B5782452ED1D}"/>
              </a:ext>
            </a:extLst>
          </p:cNvPr>
          <p:cNvSpPr>
            <a:spLocks noGrp="1"/>
          </p:cNvSpPr>
          <p:nvPr>
            <p:ph idx="1"/>
          </p:nvPr>
        </p:nvSpPr>
        <p:spPr>
          <a:xfrm>
            <a:off x="761800" y="2470244"/>
            <a:ext cx="5334197" cy="3769835"/>
          </a:xfrm>
        </p:spPr>
        <p:txBody>
          <a:bodyPr anchor="ctr">
            <a:normAutofit/>
          </a:bodyPr>
          <a:lstStyle/>
          <a:p>
            <a:pPr marL="0" indent="0" algn="just">
              <a:buNone/>
            </a:pPr>
            <a:r>
              <a:rPr lang="en-US" dirty="0"/>
              <a:t>A model of sustainable development </a:t>
            </a:r>
            <a:r>
              <a:rPr lang="en-US" b="1" dirty="0"/>
              <a:t>must therefore include a policy for the protection and safeguarding of natural resources</a:t>
            </a:r>
            <a:r>
              <a:rPr lang="en-US" dirty="0"/>
              <a:t>, which must be </a:t>
            </a:r>
            <a:r>
              <a:rPr lang="en-US" b="1" dirty="0"/>
              <a:t>managed rationally by balancing the need for socio-economic development with that of respect for the ecosystem.</a:t>
            </a:r>
            <a:endParaRPr lang="it-IT" b="1">
              <a:ea typeface="Calibri"/>
              <a:cs typeface="Calibri"/>
            </a:endParaRPr>
          </a:p>
          <a:p>
            <a:pPr marL="0" indent="0">
              <a:buNone/>
            </a:pPr>
            <a:endParaRPr lang="it-IT" sz="2000"/>
          </a:p>
        </p:txBody>
      </p:sp>
      <p:pic>
        <p:nvPicPr>
          <p:cNvPr id="5" name="Picture 4" descr="Tropical island papercraft">
            <a:extLst>
              <a:ext uri="{FF2B5EF4-FFF2-40B4-BE49-F238E27FC236}">
                <a16:creationId xmlns:a16="http://schemas.microsoft.com/office/drawing/2014/main" id="{C2BCDBCF-7E19-2720-883C-1EDA0FA585D6}"/>
              </a:ext>
            </a:extLst>
          </p:cNvPr>
          <p:cNvPicPr>
            <a:picLocks noChangeAspect="1"/>
          </p:cNvPicPr>
          <p:nvPr/>
        </p:nvPicPr>
        <p:blipFill rotWithShape="1">
          <a:blip r:embed="rId2"/>
          <a:srcRect l="24214" r="24026"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49512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4CBB6-D489-C47F-B6F4-D34C29F661AB}"/>
              </a:ext>
            </a:extLst>
          </p:cNvPr>
          <p:cNvSpPr>
            <a:spLocks noGrp="1"/>
          </p:cNvSpPr>
          <p:nvPr>
            <p:ph type="title"/>
          </p:nvPr>
        </p:nvSpPr>
        <p:spPr>
          <a:xfrm>
            <a:off x="1171074" y="1396686"/>
            <a:ext cx="3240506" cy="4064628"/>
          </a:xfrm>
        </p:spPr>
        <p:txBody>
          <a:bodyPr>
            <a:normAutofit/>
          </a:bodyPr>
          <a:lstStyle/>
          <a:p>
            <a:r>
              <a:rPr lang="en-US">
                <a:solidFill>
                  <a:srgbClr val="FFFFFF"/>
                </a:solidFill>
              </a:rPr>
              <a:t>The principle of sustainable development in two minutes</a:t>
            </a:r>
            <a:endParaRPr lang="it-IT">
              <a:solidFill>
                <a:srgbClr val="FFFFFF"/>
              </a:solidFill>
            </a:endParaRPr>
          </a:p>
        </p:txBody>
      </p:sp>
      <p:sp>
        <p:nvSpPr>
          <p:cNvPr id="3" name="Segnaposto contenuto 2">
            <a:extLst>
              <a:ext uri="{FF2B5EF4-FFF2-40B4-BE49-F238E27FC236}">
                <a16:creationId xmlns:a16="http://schemas.microsoft.com/office/drawing/2014/main" id="{CD2BA399-FD86-AE02-5225-BE7F5297A425}"/>
              </a:ext>
            </a:extLst>
          </p:cNvPr>
          <p:cNvSpPr>
            <a:spLocks noGrp="1"/>
          </p:cNvSpPr>
          <p:nvPr>
            <p:ph idx="1"/>
          </p:nvPr>
        </p:nvSpPr>
        <p:spPr>
          <a:xfrm>
            <a:off x="5370153" y="1526033"/>
            <a:ext cx="5536397" cy="3935281"/>
          </a:xfrm>
        </p:spPr>
        <p:txBody>
          <a:bodyPr vert="horz" lIns="91440" tIns="45720" rIns="91440" bIns="45720" rtlCol="0">
            <a:normAutofit/>
          </a:bodyPr>
          <a:lstStyle/>
          <a:p>
            <a:endParaRPr lang="it-IT" dirty="0">
              <a:ea typeface="+mn-lt"/>
              <a:cs typeface="+mn-lt"/>
              <a:hlinkClick r:id="rId2"/>
            </a:endParaRPr>
          </a:p>
          <a:p>
            <a:endParaRPr lang="it-IT" dirty="0">
              <a:ea typeface="+mn-lt"/>
              <a:cs typeface="+mn-lt"/>
              <a:hlinkClick r:id="rId2"/>
            </a:endParaRPr>
          </a:p>
          <a:p>
            <a:r>
              <a:rPr lang="it-IT" dirty="0">
                <a:ea typeface="+mn-lt"/>
                <a:cs typeface="+mn-lt"/>
                <a:hlinkClick r:id="rId2"/>
              </a:rPr>
              <a:t>https://www.youtube.com/watch?v=jfsWI8XgQyo</a:t>
            </a:r>
            <a:endParaRPr lang="it-IT" dirty="0">
              <a:ea typeface="+mn-lt"/>
              <a:cs typeface="+mn-lt"/>
            </a:endParaRPr>
          </a:p>
          <a:p>
            <a:endParaRPr lang="it-IT" dirty="0">
              <a:ea typeface="+mn-lt"/>
              <a:cs typeface="+mn-lt"/>
            </a:endParaRPr>
          </a:p>
        </p:txBody>
      </p:sp>
    </p:spTree>
    <p:extLst>
      <p:ext uri="{BB962C8B-B14F-4D97-AF65-F5344CB8AC3E}">
        <p14:creationId xmlns:p14="http://schemas.microsoft.com/office/powerpoint/2010/main" val="425213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49BFD9C-322B-00B7-FA8B-2B5A46A63924}"/>
              </a:ext>
            </a:extLst>
          </p:cNvPr>
          <p:cNvSpPr>
            <a:spLocks noGrp="1"/>
          </p:cNvSpPr>
          <p:nvPr>
            <p:ph type="title"/>
          </p:nvPr>
        </p:nvSpPr>
        <p:spPr>
          <a:xfrm>
            <a:off x="6094105" y="802955"/>
            <a:ext cx="4977976" cy="1454051"/>
          </a:xfrm>
        </p:spPr>
        <p:txBody>
          <a:bodyPr>
            <a:normAutofit/>
          </a:bodyPr>
          <a:lstStyle/>
          <a:p>
            <a:r>
              <a:rPr lang="it-IT" sz="3600" b="1" dirty="0">
                <a:solidFill>
                  <a:schemeClr val="tx2"/>
                </a:solidFill>
                <a:ea typeface="Calibri Light"/>
                <a:cs typeface="Calibri Light"/>
              </a:rPr>
              <a:t>Future generations</a:t>
            </a:r>
            <a:r>
              <a:rPr lang="it-IT" sz="3600" dirty="0">
                <a:solidFill>
                  <a:schemeClr val="tx2"/>
                </a:solidFill>
                <a:ea typeface="Calibri Light"/>
                <a:cs typeface="Calibri Light"/>
              </a:rPr>
              <a:t> </a:t>
            </a:r>
            <a:endParaRPr lang="it-IT" sz="3600" dirty="0">
              <a:solidFill>
                <a:schemeClr val="tx2"/>
              </a:solidFill>
            </a:endParaRPr>
          </a:p>
        </p:txBody>
      </p:sp>
      <p:pic>
        <p:nvPicPr>
          <p:cNvPr id="7" name="Graphic 6" descr="Open Hand with Plant">
            <a:extLst>
              <a:ext uri="{FF2B5EF4-FFF2-40B4-BE49-F238E27FC236}">
                <a16:creationId xmlns:a16="http://schemas.microsoft.com/office/drawing/2014/main" id="{BA7E0918-2AC6-F585-C866-C6D8F37412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A9412788-D54D-BE7C-AE30-8FE6AAEE3839}"/>
              </a:ext>
            </a:extLst>
          </p:cNvPr>
          <p:cNvSpPr>
            <a:spLocks noGrp="1"/>
          </p:cNvSpPr>
          <p:nvPr>
            <p:ph idx="1"/>
          </p:nvPr>
        </p:nvSpPr>
        <p:spPr>
          <a:xfrm>
            <a:off x="6090574" y="2421682"/>
            <a:ext cx="4977578" cy="3639289"/>
          </a:xfrm>
        </p:spPr>
        <p:txBody>
          <a:bodyPr vert="horz" lIns="91440" tIns="45720" rIns="91440" bIns="45720" rtlCol="0" anchor="ctr">
            <a:noAutofit/>
          </a:bodyPr>
          <a:lstStyle/>
          <a:p>
            <a:pPr marL="0" indent="0" algn="just">
              <a:buNone/>
            </a:pPr>
            <a:r>
              <a:rPr lang="en-US" sz="2400" dirty="0">
                <a:ea typeface="Calibri"/>
                <a:cs typeface="Calibri"/>
              </a:rPr>
              <a:t>By sustainable development we mean </a:t>
            </a:r>
            <a:r>
              <a:rPr lang="en-US" sz="2400" b="1" dirty="0">
                <a:ea typeface="Calibri"/>
                <a:cs typeface="Calibri"/>
              </a:rPr>
              <a:t>development that meets both the needs of the current and future generations.</a:t>
            </a:r>
            <a:r>
              <a:rPr lang="en-US" sz="2400" dirty="0">
                <a:ea typeface="Calibri"/>
                <a:cs typeface="Calibri"/>
              </a:rPr>
              <a:t> </a:t>
            </a:r>
            <a:endParaRPr lang="en-US" sz="2400">
              <a:ea typeface="Calibri"/>
              <a:cs typeface="Calibri"/>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394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olo 1">
            <a:extLst>
              <a:ext uri="{FF2B5EF4-FFF2-40B4-BE49-F238E27FC236}">
                <a16:creationId xmlns:a16="http://schemas.microsoft.com/office/drawing/2014/main" id="{92DF1694-BBBD-6FCC-1C2A-329FBE0F7644}"/>
              </a:ext>
            </a:extLst>
          </p:cNvPr>
          <p:cNvSpPr>
            <a:spLocks noGrp="1"/>
          </p:cNvSpPr>
          <p:nvPr>
            <p:ph type="title"/>
          </p:nvPr>
        </p:nvSpPr>
        <p:spPr>
          <a:xfrm>
            <a:off x="1179226" y="1755073"/>
            <a:ext cx="9833548" cy="1066802"/>
          </a:xfrm>
        </p:spPr>
        <p:txBody>
          <a:bodyPr anchor="b">
            <a:normAutofit/>
          </a:bodyPr>
          <a:lstStyle/>
          <a:p>
            <a:r>
              <a:rPr lang="en-US" sz="3600">
                <a:solidFill>
                  <a:schemeClr val="tx2"/>
                </a:solidFill>
              </a:rPr>
              <a:t>The pastoral constitution Gaudium et spes</a:t>
            </a:r>
            <a:endParaRPr lang="it-IT" sz="360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89165EE6-B92A-A5D8-3DB4-8D95A63A0538}"/>
              </a:ext>
            </a:extLst>
          </p:cNvPr>
          <p:cNvSpPr>
            <a:spLocks noGrp="1"/>
          </p:cNvSpPr>
          <p:nvPr>
            <p:ph idx="1"/>
          </p:nvPr>
        </p:nvSpPr>
        <p:spPr>
          <a:xfrm>
            <a:off x="1179226" y="3049325"/>
            <a:ext cx="9833548" cy="2945574"/>
          </a:xfrm>
        </p:spPr>
        <p:txBody>
          <a:bodyPr vert="horz" lIns="91440" tIns="45720" rIns="91440" bIns="45720" rtlCol="0" anchor="ctr">
            <a:normAutofit/>
          </a:bodyPr>
          <a:lstStyle/>
          <a:p>
            <a:pPr marL="0" indent="0" algn="just">
              <a:buNone/>
            </a:pPr>
            <a:r>
              <a:rPr lang="en-US" sz="3200" dirty="0">
                <a:solidFill>
                  <a:schemeClr val="tx2"/>
                </a:solidFill>
              </a:rPr>
              <a:t>The first historical reference to the concept of "intergenerational" sustainability is found in the pastoral constitution Gaudium et </a:t>
            </a:r>
            <a:r>
              <a:rPr lang="en-US" sz="3200" err="1">
                <a:solidFill>
                  <a:schemeClr val="tx2"/>
                </a:solidFill>
              </a:rPr>
              <a:t>spes</a:t>
            </a:r>
            <a:r>
              <a:rPr lang="en-US" sz="3200" dirty="0">
                <a:solidFill>
                  <a:schemeClr val="tx2"/>
                </a:solidFill>
              </a:rPr>
              <a:t> published at the conclusion of the Second Vatican Council in 1965</a:t>
            </a:r>
            <a:endParaRPr lang="it-IT">
              <a:solidFill>
                <a:schemeClr val="tx2"/>
              </a:solidFill>
            </a:endParaRPr>
          </a:p>
          <a:p>
            <a:pPr marL="0" indent="0">
              <a:buNone/>
            </a:pPr>
            <a:endParaRPr lang="it-IT" sz="1800">
              <a:solidFill>
                <a:schemeClr val="tx2"/>
              </a:solidFill>
              <a:ea typeface="Calibri"/>
              <a:cs typeface="Calibri"/>
            </a:endParaRPr>
          </a:p>
        </p:txBody>
      </p:sp>
    </p:spTree>
    <p:extLst>
      <p:ext uri="{BB962C8B-B14F-4D97-AF65-F5344CB8AC3E}">
        <p14:creationId xmlns:p14="http://schemas.microsoft.com/office/powerpoint/2010/main" val="360248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73645-4C4C-E2D0-5B6E-FC5D2EB76F43}"/>
              </a:ext>
            </a:extLst>
          </p:cNvPr>
          <p:cNvSpPr>
            <a:spLocks noGrp="1"/>
          </p:cNvSpPr>
          <p:nvPr>
            <p:ph type="title"/>
          </p:nvPr>
        </p:nvSpPr>
        <p:spPr>
          <a:xfrm>
            <a:off x="5297762" y="329184"/>
            <a:ext cx="6251110" cy="1783080"/>
          </a:xfrm>
        </p:spPr>
        <p:txBody>
          <a:bodyPr anchor="b">
            <a:normAutofit/>
          </a:bodyPr>
          <a:lstStyle/>
          <a:p>
            <a:r>
              <a:rPr lang="it-IT" sz="3800">
                <a:ea typeface="Calibri Light"/>
                <a:cs typeface="Calibri Light"/>
              </a:rPr>
              <a:t>Understanding the sustainable development principle</a:t>
            </a:r>
            <a:endParaRPr lang="it-IT" sz="3800"/>
          </a:p>
        </p:txBody>
      </p:sp>
      <p:pic>
        <p:nvPicPr>
          <p:cNvPr id="5" name="Picture 4" descr="Light bulb on green grass">
            <a:extLst>
              <a:ext uri="{FF2B5EF4-FFF2-40B4-BE49-F238E27FC236}">
                <a16:creationId xmlns:a16="http://schemas.microsoft.com/office/drawing/2014/main" id="{B8DB1BA7-953B-6CA9-73BF-980E583B8A55}"/>
              </a:ext>
            </a:extLst>
          </p:cNvPr>
          <p:cNvPicPr>
            <a:picLocks noChangeAspect="1"/>
          </p:cNvPicPr>
          <p:nvPr/>
        </p:nvPicPr>
        <p:blipFill rotWithShape="1">
          <a:blip r:embed="rId2"/>
          <a:srcRect l="27138" r="27562" b="-1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Segnaposto contenuto 2">
            <a:extLst>
              <a:ext uri="{FF2B5EF4-FFF2-40B4-BE49-F238E27FC236}">
                <a16:creationId xmlns:a16="http://schemas.microsoft.com/office/drawing/2014/main" id="{891931AA-C327-38AE-5923-A6A0EADB9501}"/>
              </a:ext>
            </a:extLst>
          </p:cNvPr>
          <p:cNvSpPr>
            <a:spLocks noGrp="1"/>
          </p:cNvSpPr>
          <p:nvPr>
            <p:ph idx="1"/>
          </p:nvPr>
        </p:nvSpPr>
        <p:spPr>
          <a:xfrm>
            <a:off x="5297762" y="2706624"/>
            <a:ext cx="6251110" cy="3483864"/>
          </a:xfrm>
        </p:spPr>
        <p:txBody>
          <a:bodyPr vert="horz" lIns="91440" tIns="45720" rIns="91440" bIns="45720" rtlCol="0" anchor="t">
            <a:normAutofit fontScale="92500"/>
          </a:bodyPr>
          <a:lstStyle/>
          <a:p>
            <a:pPr marL="0" indent="0" algn="just">
              <a:buNone/>
            </a:pPr>
            <a:r>
              <a:rPr lang="en-US" dirty="0">
                <a:ea typeface="Calibri"/>
                <a:cs typeface="Calibri"/>
              </a:rPr>
              <a:t>Economist Herman Daly defined sustainable development as " [...] developing by </a:t>
            </a:r>
            <a:r>
              <a:rPr lang="en-US" b="1" dirty="0">
                <a:ea typeface="Calibri"/>
                <a:cs typeface="Calibri"/>
              </a:rPr>
              <a:t>keeping within the carrying capacity of ecosystems,</a:t>
            </a:r>
            <a:r>
              <a:rPr lang="en-US" dirty="0">
                <a:ea typeface="Calibri"/>
                <a:cs typeface="Calibri"/>
              </a:rPr>
              <a:t>" and thus according to the following general conditions concerning human use of natural resources: </a:t>
            </a:r>
            <a:endParaRPr lang="it-IT">
              <a:ea typeface="Calibri"/>
              <a:cs typeface="Calibri"/>
            </a:endParaRPr>
          </a:p>
          <a:p>
            <a:pPr marL="0" indent="0" algn="just">
              <a:buNone/>
            </a:pPr>
            <a:r>
              <a:rPr lang="en-US" dirty="0">
                <a:ea typeface="Calibri"/>
                <a:cs typeface="Calibri"/>
              </a:rPr>
              <a:t>the burden of anthropogenic impact on natural systems must not exceed the carrying capacity of nature</a:t>
            </a:r>
            <a:r>
              <a:rPr lang="en-US" sz="2400" dirty="0">
                <a:ea typeface="Calibri"/>
                <a:cs typeface="Calibri"/>
              </a:rPr>
              <a:t>; </a:t>
            </a:r>
            <a:endParaRPr lang="it-IT">
              <a:cs typeface="Calibri"/>
            </a:endParaRPr>
          </a:p>
        </p:txBody>
      </p:sp>
    </p:spTree>
    <p:extLst>
      <p:ext uri="{BB962C8B-B14F-4D97-AF65-F5344CB8AC3E}">
        <p14:creationId xmlns:p14="http://schemas.microsoft.com/office/powerpoint/2010/main" val="323452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73645-4C4C-E2D0-5B6E-FC5D2EB76F43}"/>
              </a:ext>
            </a:extLst>
          </p:cNvPr>
          <p:cNvSpPr>
            <a:spLocks noGrp="1"/>
          </p:cNvSpPr>
          <p:nvPr>
            <p:ph type="title"/>
          </p:nvPr>
        </p:nvSpPr>
        <p:spPr>
          <a:xfrm>
            <a:off x="4654296" y="329184"/>
            <a:ext cx="6894576" cy="1783080"/>
          </a:xfrm>
        </p:spPr>
        <p:txBody>
          <a:bodyPr anchor="b">
            <a:normAutofit/>
          </a:bodyPr>
          <a:lstStyle/>
          <a:p>
            <a:r>
              <a:rPr lang="it-IT" sz="4200">
                <a:ea typeface="Calibri Light"/>
                <a:cs typeface="Calibri Light"/>
              </a:rPr>
              <a:t>Understanding the sustainable development principle</a:t>
            </a:r>
            <a:endParaRPr lang="it-IT" sz="4200"/>
          </a:p>
        </p:txBody>
      </p:sp>
      <p:pic>
        <p:nvPicPr>
          <p:cNvPr id="5" name="Picture 4" descr="Light bulb on green grass">
            <a:extLst>
              <a:ext uri="{FF2B5EF4-FFF2-40B4-BE49-F238E27FC236}">
                <a16:creationId xmlns:a16="http://schemas.microsoft.com/office/drawing/2014/main" id="{B8DB1BA7-953B-6CA9-73BF-980E583B8A55}"/>
              </a:ext>
            </a:extLst>
          </p:cNvPr>
          <p:cNvPicPr>
            <a:picLocks noChangeAspect="1"/>
          </p:cNvPicPr>
          <p:nvPr/>
        </p:nvPicPr>
        <p:blipFill rotWithShape="1">
          <a:blip r:embed="rId2"/>
          <a:srcRect l="34224" r="2633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Segnaposto contenuto 2">
            <a:extLst>
              <a:ext uri="{FF2B5EF4-FFF2-40B4-BE49-F238E27FC236}">
                <a16:creationId xmlns:a16="http://schemas.microsoft.com/office/drawing/2014/main" id="{891931AA-C327-38AE-5923-A6A0EADB9501}"/>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lgn="just">
              <a:buNone/>
            </a:pPr>
            <a:r>
              <a:rPr lang="en-US" sz="2400" dirty="0">
                <a:ea typeface="Calibri"/>
                <a:cs typeface="Calibri"/>
              </a:rPr>
              <a:t> the rate of utilization of renewable resources must not exceed their rate of regeneration; </a:t>
            </a:r>
            <a:endParaRPr lang="it-IT" sz="2000" dirty="0">
              <a:ea typeface="Calibri"/>
              <a:cs typeface="Calibri"/>
            </a:endParaRPr>
          </a:p>
          <a:p>
            <a:pPr marL="0" indent="0" algn="just">
              <a:buNone/>
            </a:pPr>
            <a:r>
              <a:rPr lang="en-US" sz="2400" dirty="0">
                <a:ea typeface="Calibri"/>
                <a:cs typeface="Calibri"/>
              </a:rPr>
              <a:t>the input of pollutants and wastes must not exceed the absorption capacity of the environment; </a:t>
            </a:r>
            <a:endParaRPr lang="it-IT" sz="2000">
              <a:ea typeface="Calibri"/>
              <a:cs typeface="Calibri"/>
            </a:endParaRPr>
          </a:p>
          <a:p>
            <a:pPr marL="0" indent="0" algn="just">
              <a:buNone/>
            </a:pPr>
            <a:r>
              <a:rPr lang="en-US" sz="2400" dirty="0">
                <a:ea typeface="Calibri"/>
                <a:cs typeface="Calibri"/>
              </a:rPr>
              <a:t>the withdrawal of non-renewable resources must be offset by the production of an equal amount of renewable resources that can replace them</a:t>
            </a:r>
            <a:r>
              <a:rPr lang="en-US" sz="2000" dirty="0">
                <a:ea typeface="Calibri"/>
                <a:cs typeface="Calibri"/>
              </a:rPr>
              <a:t>.</a:t>
            </a:r>
            <a:endParaRPr lang="it-IT" sz="2000">
              <a:ea typeface="Calibri"/>
              <a:cs typeface="Calibri"/>
            </a:endParaRPr>
          </a:p>
        </p:txBody>
      </p:sp>
    </p:spTree>
    <p:extLst>
      <p:ext uri="{BB962C8B-B14F-4D97-AF65-F5344CB8AC3E}">
        <p14:creationId xmlns:p14="http://schemas.microsoft.com/office/powerpoint/2010/main" val="390533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5CB1CD-003D-8094-AA4F-9BE11C6D0D4E}"/>
              </a:ext>
            </a:extLst>
          </p:cNvPr>
          <p:cNvSpPr>
            <a:spLocks noGrp="1"/>
          </p:cNvSpPr>
          <p:nvPr>
            <p:ph type="title"/>
          </p:nvPr>
        </p:nvSpPr>
        <p:spPr>
          <a:xfrm>
            <a:off x="4553733" y="548464"/>
            <a:ext cx="6798541" cy="1675623"/>
          </a:xfrm>
        </p:spPr>
        <p:txBody>
          <a:bodyPr anchor="b">
            <a:normAutofit/>
          </a:bodyPr>
          <a:lstStyle/>
          <a:p>
            <a:r>
              <a:rPr lang="it-IT" sz="2800" b="1" dirty="0"/>
              <a:t>A link </a:t>
            </a:r>
            <a:r>
              <a:rPr lang="it-IT" sz="2800" b="1" err="1"/>
              <a:t>among</a:t>
            </a:r>
            <a:r>
              <a:rPr lang="it-IT" sz="2800" b="1" dirty="0"/>
              <a:t> </a:t>
            </a:r>
            <a:r>
              <a:rPr lang="en-US" sz="2800" b="1" dirty="0"/>
              <a:t>the protection and enhancement of natural resources to the </a:t>
            </a:r>
            <a:r>
              <a:rPr lang="en-US" sz="2800" b="1" dirty="0">
                <a:solidFill>
                  <a:srgbClr val="FF0000"/>
                </a:solidFill>
              </a:rPr>
              <a:t>economic, social and institutional dimensions</a:t>
            </a:r>
            <a:endParaRPr lang="it-IT" sz="2800" b="1">
              <a:solidFill>
                <a:srgbClr val="FF0000"/>
              </a:solidFill>
              <a:cs typeface="Calibri Light"/>
            </a:endParaRPr>
          </a:p>
        </p:txBody>
      </p:sp>
      <p:pic>
        <p:nvPicPr>
          <p:cNvPr id="5" name="Picture 4">
            <a:extLst>
              <a:ext uri="{FF2B5EF4-FFF2-40B4-BE49-F238E27FC236}">
                <a16:creationId xmlns:a16="http://schemas.microsoft.com/office/drawing/2014/main" id="{ECAA42FC-C4FB-3692-D2DB-AD4507AA988E}"/>
              </a:ext>
            </a:extLst>
          </p:cNvPr>
          <p:cNvPicPr>
            <a:picLocks noChangeAspect="1"/>
          </p:cNvPicPr>
          <p:nvPr/>
        </p:nvPicPr>
        <p:blipFill rotWithShape="1">
          <a:blip r:embed="rId2"/>
          <a:srcRect l="17872" r="47708" b="-2"/>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BF7B7DF9-509F-49F9-AD06-D223AA27FC60}"/>
              </a:ext>
            </a:extLst>
          </p:cNvPr>
          <p:cNvSpPr>
            <a:spLocks noGrp="1"/>
          </p:cNvSpPr>
          <p:nvPr>
            <p:ph idx="1"/>
          </p:nvPr>
        </p:nvSpPr>
        <p:spPr>
          <a:xfrm>
            <a:off x="4553734" y="2294811"/>
            <a:ext cx="6798539" cy="3705217"/>
          </a:xfrm>
        </p:spPr>
        <p:txBody>
          <a:bodyPr vert="horz" lIns="91440" tIns="45720" rIns="91440" bIns="45720" rtlCol="0" anchor="t">
            <a:normAutofit/>
          </a:bodyPr>
          <a:lstStyle/>
          <a:p>
            <a:pPr marL="0" indent="0">
              <a:buNone/>
            </a:pPr>
            <a:r>
              <a:rPr lang="en-US" dirty="0"/>
              <a:t>This process thus links, in a relationship of interdependence, the protection and enhancement of natural resources to the economic, social and institutional dimensions </a:t>
            </a:r>
            <a:r>
              <a:rPr lang="en-US" b="1" dirty="0"/>
              <a:t>in order to meet the needs of current generations</a:t>
            </a:r>
            <a:r>
              <a:rPr lang="en-US" dirty="0"/>
              <a:t> while avoiding compromising the ability of </a:t>
            </a:r>
            <a:r>
              <a:rPr lang="en-US" b="1" dirty="0"/>
              <a:t>future generations to meet their own needs. </a:t>
            </a:r>
            <a:endParaRPr lang="it-IT" b="1">
              <a:ea typeface="Calibri" panose="020F0502020204030204"/>
              <a:cs typeface="Calibri" panose="020F0502020204030204"/>
            </a:endParaRPr>
          </a:p>
        </p:txBody>
      </p:sp>
    </p:spTree>
    <p:extLst>
      <p:ext uri="{BB962C8B-B14F-4D97-AF65-F5344CB8AC3E}">
        <p14:creationId xmlns:p14="http://schemas.microsoft.com/office/powerpoint/2010/main" val="9706788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536f0b-aa8c-407c-8def-cd362d2cdf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4C68CE7646BA347A101DFBEF066E975" ma:contentTypeVersion="18" ma:contentTypeDescription="Creare un nuovo documento." ma:contentTypeScope="" ma:versionID="8179d66efc372f5129cd3f6de54d7513">
  <xsd:schema xmlns:xsd="http://www.w3.org/2001/XMLSchema" xmlns:xs="http://www.w3.org/2001/XMLSchema" xmlns:p="http://schemas.microsoft.com/office/2006/metadata/properties" xmlns:ns3="b1a9100a-0d37-4a2a-9e4c-e6d1a22e5d27" xmlns:ns4="9a536f0b-aa8c-407c-8def-cd362d2cdfad" targetNamespace="http://schemas.microsoft.com/office/2006/metadata/properties" ma:root="true" ma:fieldsID="3840382593a68e1f66a00c04d98c33bf" ns3:_="" ns4:_="">
    <xsd:import namespace="b1a9100a-0d37-4a2a-9e4c-e6d1a22e5d27"/>
    <xsd:import namespace="9a536f0b-aa8c-407c-8def-cd362d2cdf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9100a-0d37-4a2a-9e4c-e6d1a22e5d2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6f0b-aa8c-407c-8def-cd362d2cdf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1263B-B325-4D1A-9A90-5CF300A2A935}">
  <ds:schemaRefs>
    <ds:schemaRef ds:uri="9a536f0b-aa8c-407c-8def-cd362d2cdfad"/>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b1a9100a-0d37-4a2a-9e4c-e6d1a22e5d27"/>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C1E7C667-DEA3-468F-A2B0-76C1B306B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9100a-0d37-4a2a-9e4c-e6d1a22e5d27"/>
    <ds:schemaRef ds:uri="9a536f0b-aa8c-407c-8def-cd362d2cd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A5B418-79C3-4380-91E3-26F34B9BFA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TotalTime>
  <Words>3540</Words>
  <Application>Microsoft Office PowerPoint</Application>
  <PresentationFormat>Widescreen</PresentationFormat>
  <Paragraphs>191</Paragraphs>
  <Slides>49</Slides>
  <Notes>6</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The environmental principles The sustainable development principle</vt:lpstr>
      <vt:lpstr>The principle of sustainable development </vt:lpstr>
      <vt:lpstr>The environment as an object of duty</vt:lpstr>
      <vt:lpstr>The environment as an object of duty</vt:lpstr>
      <vt:lpstr>Future generations </vt:lpstr>
      <vt:lpstr>The pastoral constitution Gaudium et spes</vt:lpstr>
      <vt:lpstr>Understanding the sustainable development principle</vt:lpstr>
      <vt:lpstr>Understanding the sustainable development principle</vt:lpstr>
      <vt:lpstr>A link among the protection and enhancement of natural resources to the economic, social and institutional dimensions</vt:lpstr>
      <vt:lpstr>A link among the protection and enhancement of natural resources to the economic, social and institutional dimensions</vt:lpstr>
      <vt:lpstr>Three basic components of sustainability</vt:lpstr>
      <vt:lpstr>Sustainable development</vt:lpstr>
      <vt:lpstr>The origin of the principle of sustainable development The oil crisis</vt:lpstr>
      <vt:lpstr>The origin of the principle of sustainable development The oil crisis</vt:lpstr>
      <vt:lpstr>The origin of the principle of sustainable developmente An opportunity for the west</vt:lpstr>
      <vt:lpstr>An opportunity for the West</vt:lpstr>
      <vt:lpstr>The definition of the principle of sustainable development</vt:lpstr>
      <vt:lpstr>The definition of the principle of sustainable development</vt:lpstr>
      <vt:lpstr>Our Common Future</vt:lpstr>
      <vt:lpstr>Our Common Future</vt:lpstr>
      <vt:lpstr>Our Common Future</vt:lpstr>
      <vt:lpstr>Our Common Future</vt:lpstr>
      <vt:lpstr>Our Common Future</vt:lpstr>
      <vt:lpstr>In depth analysis: the Bruntland Report</vt:lpstr>
      <vt:lpstr>In depth analysis: the Bruntland Report</vt:lpstr>
      <vt:lpstr>01</vt:lpstr>
      <vt:lpstr>Structure of the report</vt:lpstr>
      <vt:lpstr>Presentazione standard di PowerPoint</vt:lpstr>
      <vt:lpstr>—Gro Harlem Bruntland</vt:lpstr>
      <vt:lpstr>The evolution of the principle</vt:lpstr>
      <vt:lpstr>The ICLEI definition of sustainable development</vt:lpstr>
      <vt:lpstr>The ICLEI definition of sustainable development</vt:lpstr>
      <vt:lpstr>The ICLEI definition of sustainable development</vt:lpstr>
      <vt:lpstr>The ICLEI definition of sustainable development</vt:lpstr>
      <vt:lpstr>  In 2001, UNESCO expanded the concept of sustainable development by indicating that:  </vt:lpstr>
      <vt:lpstr>The sustainable development in the EU Treaty</vt:lpstr>
      <vt:lpstr>The sustainable development in the EU Treaty</vt:lpstr>
      <vt:lpstr>The sustainable development in the EU Treaty</vt:lpstr>
      <vt:lpstr>The Charter of Fundamental Rights of the European Union</vt:lpstr>
      <vt:lpstr>Article 191 of the Treaty on the Functioning of the Union</vt:lpstr>
      <vt:lpstr>The Italian Environment Code</vt:lpstr>
      <vt:lpstr>The Italian Environment Code</vt:lpstr>
      <vt:lpstr>Different meanings of sustainability</vt:lpstr>
      <vt:lpstr>Different meanings of sustainability</vt:lpstr>
      <vt:lpstr>Different meanings of sustainability</vt:lpstr>
      <vt:lpstr>Different meanings of sustainability</vt:lpstr>
      <vt:lpstr>A model of sustainable development </vt:lpstr>
      <vt:lpstr>A model of sustainable development </vt:lpstr>
      <vt:lpstr>The principle of sustainable development in two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Sveva Del Gatto</dc:creator>
  <cp:lastModifiedBy>Sveva Del Gatto</cp:lastModifiedBy>
  <cp:revision>548</cp:revision>
  <dcterms:created xsi:type="dcterms:W3CDTF">2024-02-26T08:19:14Z</dcterms:created>
  <dcterms:modified xsi:type="dcterms:W3CDTF">2024-02-29T12:05:49Z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0x010100D4C68CE7646BA347A101DFBEF066E975</vt:lpwstr>
  </property>
</Properties>
</file>