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4"/>
  </p:notesMasterIdLst>
  <p:sldIdLst>
    <p:sldId id="256" r:id="rId5"/>
    <p:sldId id="267" r:id="rId6"/>
    <p:sldId id="268" r:id="rId7"/>
    <p:sldId id="346" r:id="rId8"/>
    <p:sldId id="308" r:id="rId9"/>
    <p:sldId id="257" r:id="rId10"/>
    <p:sldId id="311" r:id="rId11"/>
    <p:sldId id="350" r:id="rId12"/>
    <p:sldId id="315" r:id="rId13"/>
    <p:sldId id="353" r:id="rId14"/>
    <p:sldId id="318" r:id="rId15"/>
    <p:sldId id="337" r:id="rId16"/>
    <p:sldId id="309" r:id="rId17"/>
    <p:sldId id="344" r:id="rId18"/>
    <p:sldId id="345" r:id="rId19"/>
    <p:sldId id="324" r:id="rId20"/>
    <p:sldId id="325" r:id="rId21"/>
    <p:sldId id="347" r:id="rId22"/>
    <p:sldId id="330" r:id="rId23"/>
    <p:sldId id="348" r:id="rId24"/>
    <p:sldId id="355" r:id="rId25"/>
    <p:sldId id="327" r:id="rId26"/>
    <p:sldId id="356" r:id="rId27"/>
    <p:sldId id="272" r:id="rId28"/>
    <p:sldId id="349" r:id="rId29"/>
    <p:sldId id="271" r:id="rId30"/>
    <p:sldId id="277" r:id="rId31"/>
    <p:sldId id="275" r:id="rId32"/>
    <p:sldId id="305" r:id="rId33"/>
    <p:sldId id="259" r:id="rId34"/>
    <p:sldId id="312" r:id="rId35"/>
    <p:sldId id="313" r:id="rId36"/>
    <p:sldId id="352" r:id="rId37"/>
    <p:sldId id="357" r:id="rId38"/>
    <p:sldId id="351" r:id="rId39"/>
    <p:sldId id="260" r:id="rId40"/>
    <p:sldId id="331" r:id="rId41"/>
    <p:sldId id="332" r:id="rId42"/>
    <p:sldId id="263" r:id="rId43"/>
    <p:sldId id="264" r:id="rId44"/>
    <p:sldId id="265" r:id="rId45"/>
    <p:sldId id="354" r:id="rId46"/>
    <p:sldId id="321" r:id="rId47"/>
    <p:sldId id="338" r:id="rId48"/>
    <p:sldId id="339" r:id="rId49"/>
    <p:sldId id="340" r:id="rId50"/>
    <p:sldId id="322" r:id="rId51"/>
    <p:sldId id="341" r:id="rId52"/>
    <p:sldId id="307" r:id="rId5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1F2BFC-0980-780C-F2C7-A5264DD5001C}" v="4" dt="2024-02-29T07:42:46.089"/>
    <p1510:client id="{7C490610-3FC1-7BE1-EA7F-A96E07AA8314}" v="85" dt="2024-02-29T11:12:02.725"/>
    <p1510:client id="{FF96CC9B-2A43-AF54-5536-1F8DB2D9F99D}" v="4" dt="2024-02-29T12:05:49.2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61" d="100"/>
          <a:sy n="61" d="100"/>
        </p:scale>
        <p:origin x="9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veva Del Gatto" userId="367def1b-d29b-45da-a45c-77b376ce0fbd" providerId="ADAL" clId="{A81A490D-8687-4B43-8452-6F7975D199C1}"/>
    <pc:docChg chg="custSel modSld">
      <pc:chgData name="Sveva Del Gatto" userId="367def1b-d29b-45da-a45c-77b376ce0fbd" providerId="ADAL" clId="{A81A490D-8687-4B43-8452-6F7975D199C1}" dt="2024-02-27T09:23:11.499" v="69" actId="790"/>
      <pc:docMkLst>
        <pc:docMk/>
      </pc:docMkLst>
      <pc:sldChg chg="modSp">
        <pc:chgData name="Sveva Del Gatto" userId="367def1b-d29b-45da-a45c-77b376ce0fbd" providerId="ADAL" clId="{A81A490D-8687-4B43-8452-6F7975D199C1}" dt="2024-02-27T09:23:11.499" v="69" actId="790"/>
        <pc:sldMkLst>
          <pc:docMk/>
          <pc:sldMk cId="3962583941" sldId="256"/>
        </pc:sldMkLst>
        <pc:spChg chg="mod">
          <ac:chgData name="Sveva Del Gatto" userId="367def1b-d29b-45da-a45c-77b376ce0fbd" providerId="ADAL" clId="{A81A490D-8687-4B43-8452-6F7975D199C1}" dt="2024-02-27T09:23:11.499" v="69" actId="790"/>
          <ac:spMkLst>
            <pc:docMk/>
            <pc:sldMk cId="3962583941" sldId="256"/>
            <ac:spMk id="2" creationId="{00000000-0000-0000-0000-000000000000}"/>
          </ac:spMkLst>
        </pc:spChg>
      </pc:sldChg>
    </pc:docChg>
  </pc:docChgLst>
  <pc:docChgLst>
    <pc:chgData name="sveva.delgatto@unimc.it" userId="S::sveva.delgatto@unimc.it::b0dff882-4194-43a0-8b10-1068c4ea61a2" providerId="AD" clId="Web-{7C490610-3FC1-7BE1-EA7F-A96E07AA8314}"/>
    <pc:docChg chg="addSld delSld modSld">
      <pc:chgData name="sveva.delgatto@unimc.it" userId="S::sveva.delgatto@unimc.it::b0dff882-4194-43a0-8b10-1068c4ea61a2" providerId="AD" clId="Web-{7C490610-3FC1-7BE1-EA7F-A96E07AA8314}" dt="2024-02-29T11:12:02.725" v="81" actId="20577"/>
      <pc:docMkLst>
        <pc:docMk/>
      </pc:docMkLst>
      <pc:sldChg chg="modSp">
        <pc:chgData name="sveva.delgatto@unimc.it" userId="S::sveva.delgatto@unimc.it::b0dff882-4194-43a0-8b10-1068c4ea61a2" providerId="AD" clId="Web-{7C490610-3FC1-7BE1-EA7F-A96E07AA8314}" dt="2024-02-29T11:09:09.204" v="61" actId="20577"/>
        <pc:sldMkLst>
          <pc:docMk/>
          <pc:sldMk cId="2533108281" sldId="259"/>
        </pc:sldMkLst>
        <pc:spChg chg="mod">
          <ac:chgData name="sveva.delgatto@unimc.it" userId="S::sveva.delgatto@unimc.it::b0dff882-4194-43a0-8b10-1068c4ea61a2" providerId="AD" clId="Web-{7C490610-3FC1-7BE1-EA7F-A96E07AA8314}" dt="2024-02-29T11:09:09.204" v="61" actId="20577"/>
          <ac:spMkLst>
            <pc:docMk/>
            <pc:sldMk cId="2533108281" sldId="259"/>
            <ac:spMk id="3" creationId="{D6EE56F8-B3FC-39F2-9DDB-E53C4E88F5BA}"/>
          </ac:spMkLst>
        </pc:spChg>
      </pc:sldChg>
      <pc:sldChg chg="modSp">
        <pc:chgData name="sveva.delgatto@unimc.it" userId="S::sveva.delgatto@unimc.it::b0dff882-4194-43a0-8b10-1068c4ea61a2" providerId="AD" clId="Web-{7C490610-3FC1-7BE1-EA7F-A96E07AA8314}" dt="2024-02-29T11:11:02.770" v="76" actId="20577"/>
        <pc:sldMkLst>
          <pc:docMk/>
          <pc:sldMk cId="2695980656" sldId="263"/>
        </pc:sldMkLst>
        <pc:spChg chg="mod">
          <ac:chgData name="sveva.delgatto@unimc.it" userId="S::sveva.delgatto@unimc.it::b0dff882-4194-43a0-8b10-1068c4ea61a2" providerId="AD" clId="Web-{7C490610-3FC1-7BE1-EA7F-A96E07AA8314}" dt="2024-02-29T11:11:02.770" v="76" actId="20577"/>
          <ac:spMkLst>
            <pc:docMk/>
            <pc:sldMk cId="2695980656" sldId="263"/>
            <ac:spMk id="2" creationId="{8ED17E2B-5B3E-82AB-B795-78F9B0A6F386}"/>
          </ac:spMkLst>
        </pc:spChg>
        <pc:spChg chg="mod">
          <ac:chgData name="sveva.delgatto@unimc.it" userId="S::sveva.delgatto@unimc.it::b0dff882-4194-43a0-8b10-1068c4ea61a2" providerId="AD" clId="Web-{7C490610-3FC1-7BE1-EA7F-A96E07AA8314}" dt="2024-02-29T11:10:57.801" v="74" actId="20577"/>
          <ac:spMkLst>
            <pc:docMk/>
            <pc:sldMk cId="2695980656" sldId="263"/>
            <ac:spMk id="3" creationId="{5F28108B-6816-D1DA-0C55-E1D219F361ED}"/>
          </ac:spMkLst>
        </pc:spChg>
      </pc:sldChg>
      <pc:sldChg chg="modSp">
        <pc:chgData name="sveva.delgatto@unimc.it" userId="S::sveva.delgatto@unimc.it::b0dff882-4194-43a0-8b10-1068c4ea61a2" providerId="AD" clId="Web-{7C490610-3FC1-7BE1-EA7F-A96E07AA8314}" dt="2024-02-29T11:11:06.489" v="77" actId="20577"/>
        <pc:sldMkLst>
          <pc:docMk/>
          <pc:sldMk cId="1246809634" sldId="264"/>
        </pc:sldMkLst>
        <pc:spChg chg="mod">
          <ac:chgData name="sveva.delgatto@unimc.it" userId="S::sveva.delgatto@unimc.it::b0dff882-4194-43a0-8b10-1068c4ea61a2" providerId="AD" clId="Web-{7C490610-3FC1-7BE1-EA7F-A96E07AA8314}" dt="2024-02-29T11:11:06.489" v="77" actId="20577"/>
          <ac:spMkLst>
            <pc:docMk/>
            <pc:sldMk cId="1246809634" sldId="264"/>
            <ac:spMk id="3" creationId="{500878AF-35B0-308D-F3CC-0F5CFDBEB070}"/>
          </ac:spMkLst>
        </pc:spChg>
      </pc:sldChg>
      <pc:sldChg chg="modSp">
        <pc:chgData name="sveva.delgatto@unimc.it" userId="S::sveva.delgatto@unimc.it::b0dff882-4194-43a0-8b10-1068c4ea61a2" providerId="AD" clId="Web-{7C490610-3FC1-7BE1-EA7F-A96E07AA8314}" dt="2024-02-29T11:07:16.029" v="53" actId="20577"/>
        <pc:sldMkLst>
          <pc:docMk/>
          <pc:sldMk cId="3254802104" sldId="272"/>
        </pc:sldMkLst>
        <pc:spChg chg="mod">
          <ac:chgData name="sveva.delgatto@unimc.it" userId="S::sveva.delgatto@unimc.it::b0dff882-4194-43a0-8b10-1068c4ea61a2" providerId="AD" clId="Web-{7C490610-3FC1-7BE1-EA7F-A96E07AA8314}" dt="2024-02-29T11:07:16.029" v="53" actId="20577"/>
          <ac:spMkLst>
            <pc:docMk/>
            <pc:sldMk cId="3254802104" sldId="272"/>
            <ac:spMk id="291" creationId="{00000000-0000-0000-0000-000000000000}"/>
          </ac:spMkLst>
        </pc:spChg>
      </pc:sldChg>
      <pc:sldChg chg="del">
        <pc:chgData name="sveva.delgatto@unimc.it" userId="S::sveva.delgatto@unimc.it::b0dff882-4194-43a0-8b10-1068c4ea61a2" providerId="AD" clId="Web-{7C490610-3FC1-7BE1-EA7F-A96E07AA8314}" dt="2024-02-29T11:08:29.531" v="57"/>
        <pc:sldMkLst>
          <pc:docMk/>
          <pc:sldMk cId="0" sldId="273"/>
        </pc:sldMkLst>
      </pc:sldChg>
      <pc:sldChg chg="del">
        <pc:chgData name="sveva.delgatto@unimc.it" userId="S::sveva.delgatto@unimc.it::b0dff882-4194-43a0-8b10-1068c4ea61a2" providerId="AD" clId="Web-{7C490610-3FC1-7BE1-EA7F-A96E07AA8314}" dt="2024-02-29T11:08:19.875" v="56"/>
        <pc:sldMkLst>
          <pc:docMk/>
          <pc:sldMk cId="1514534139" sldId="274"/>
        </pc:sldMkLst>
      </pc:sldChg>
      <pc:sldChg chg="del">
        <pc:chgData name="sveva.delgatto@unimc.it" userId="S::sveva.delgatto@unimc.it::b0dff882-4194-43a0-8b10-1068c4ea61a2" providerId="AD" clId="Web-{7C490610-3FC1-7BE1-EA7F-A96E07AA8314}" dt="2024-02-29T11:07:38.936" v="55"/>
        <pc:sldMkLst>
          <pc:docMk/>
          <pc:sldMk cId="3003924101" sldId="276"/>
        </pc:sldMkLst>
      </pc:sldChg>
      <pc:sldChg chg="del">
        <pc:chgData name="sveva.delgatto@unimc.it" userId="S::sveva.delgatto@unimc.it::b0dff882-4194-43a0-8b10-1068c4ea61a2" providerId="AD" clId="Web-{7C490610-3FC1-7BE1-EA7F-A96E07AA8314}" dt="2024-02-29T11:08:57.048" v="60"/>
        <pc:sldMkLst>
          <pc:docMk/>
          <pc:sldMk cId="3208399011" sldId="302"/>
        </pc:sldMkLst>
      </pc:sldChg>
      <pc:sldChg chg="del">
        <pc:chgData name="sveva.delgatto@unimc.it" userId="S::sveva.delgatto@unimc.it::b0dff882-4194-43a0-8b10-1068c4ea61a2" providerId="AD" clId="Web-{7C490610-3FC1-7BE1-EA7F-A96E07AA8314}" dt="2024-02-29T11:08:44.813" v="59"/>
        <pc:sldMkLst>
          <pc:docMk/>
          <pc:sldMk cId="1748169203" sldId="303"/>
        </pc:sldMkLst>
      </pc:sldChg>
      <pc:sldChg chg="del">
        <pc:chgData name="sveva.delgatto@unimc.it" userId="S::sveva.delgatto@unimc.it::b0dff882-4194-43a0-8b10-1068c4ea61a2" providerId="AD" clId="Web-{7C490610-3FC1-7BE1-EA7F-A96E07AA8314}" dt="2024-02-29T11:08:40.172" v="58"/>
        <pc:sldMkLst>
          <pc:docMk/>
          <pc:sldMk cId="2256333107" sldId="304"/>
        </pc:sldMkLst>
      </pc:sldChg>
      <pc:sldChg chg="modSp">
        <pc:chgData name="sveva.delgatto@unimc.it" userId="S::sveva.delgatto@unimc.it::b0dff882-4194-43a0-8b10-1068c4ea61a2" providerId="AD" clId="Web-{7C490610-3FC1-7BE1-EA7F-A96E07AA8314}" dt="2024-02-29T11:03:51.336" v="26" actId="20577"/>
        <pc:sldMkLst>
          <pc:docMk/>
          <pc:sldMk cId="984320926" sldId="309"/>
        </pc:sldMkLst>
        <pc:spChg chg="mod">
          <ac:chgData name="sveva.delgatto@unimc.it" userId="S::sveva.delgatto@unimc.it::b0dff882-4194-43a0-8b10-1068c4ea61a2" providerId="AD" clId="Web-{7C490610-3FC1-7BE1-EA7F-A96E07AA8314}" dt="2024-02-29T11:03:51.336" v="26" actId="20577"/>
          <ac:spMkLst>
            <pc:docMk/>
            <pc:sldMk cId="984320926" sldId="309"/>
            <ac:spMk id="3" creationId="{D9677482-98E0-9706-CE04-CF13BB372881}"/>
          </ac:spMkLst>
        </pc:spChg>
      </pc:sldChg>
      <pc:sldChg chg="modSp">
        <pc:chgData name="sveva.delgatto@unimc.it" userId="S::sveva.delgatto@unimc.it::b0dff882-4194-43a0-8b10-1068c4ea61a2" providerId="AD" clId="Web-{7C490610-3FC1-7BE1-EA7F-A96E07AA8314}" dt="2024-02-29T11:00:47.019" v="2" actId="20577"/>
        <pc:sldMkLst>
          <pc:docMk/>
          <pc:sldMk cId="3234525666" sldId="311"/>
        </pc:sldMkLst>
        <pc:spChg chg="mod">
          <ac:chgData name="sveva.delgatto@unimc.it" userId="S::sveva.delgatto@unimc.it::b0dff882-4194-43a0-8b10-1068c4ea61a2" providerId="AD" clId="Web-{7C490610-3FC1-7BE1-EA7F-A96E07AA8314}" dt="2024-02-29T11:00:47.019" v="2" actId="20577"/>
          <ac:spMkLst>
            <pc:docMk/>
            <pc:sldMk cId="3234525666" sldId="311"/>
            <ac:spMk id="3" creationId="{891931AA-C327-38AE-5923-A6A0EADB9501}"/>
          </ac:spMkLst>
        </pc:spChg>
      </pc:sldChg>
      <pc:sldChg chg="modSp">
        <pc:chgData name="sveva.delgatto@unimc.it" userId="S::sveva.delgatto@unimc.it::b0dff882-4194-43a0-8b10-1068c4ea61a2" providerId="AD" clId="Web-{7C490610-3FC1-7BE1-EA7F-A96E07AA8314}" dt="2024-02-29T11:09:23.095" v="64" actId="20577"/>
        <pc:sldMkLst>
          <pc:docMk/>
          <pc:sldMk cId="991781933" sldId="312"/>
        </pc:sldMkLst>
        <pc:spChg chg="mod">
          <ac:chgData name="sveva.delgatto@unimc.it" userId="S::sveva.delgatto@unimc.it::b0dff882-4194-43a0-8b10-1068c4ea61a2" providerId="AD" clId="Web-{7C490610-3FC1-7BE1-EA7F-A96E07AA8314}" dt="2024-02-29T11:09:23.095" v="64" actId="20577"/>
          <ac:spMkLst>
            <pc:docMk/>
            <pc:sldMk cId="991781933" sldId="312"/>
            <ac:spMk id="3" creationId="{5439BAB5-61D5-47C1-B555-5550F7D01D5B}"/>
          </ac:spMkLst>
        </pc:spChg>
      </pc:sldChg>
      <pc:sldChg chg="modSp">
        <pc:chgData name="sveva.delgatto@unimc.it" userId="S::sveva.delgatto@unimc.it::b0dff882-4194-43a0-8b10-1068c4ea61a2" providerId="AD" clId="Web-{7C490610-3FC1-7BE1-EA7F-A96E07AA8314}" dt="2024-02-29T11:09:42.846" v="66" actId="14100"/>
        <pc:sldMkLst>
          <pc:docMk/>
          <pc:sldMk cId="4133588331" sldId="313"/>
        </pc:sldMkLst>
        <pc:spChg chg="mod">
          <ac:chgData name="sveva.delgatto@unimc.it" userId="S::sveva.delgatto@unimc.it::b0dff882-4194-43a0-8b10-1068c4ea61a2" providerId="AD" clId="Web-{7C490610-3FC1-7BE1-EA7F-A96E07AA8314}" dt="2024-02-29T11:09:42.846" v="66" actId="14100"/>
          <ac:spMkLst>
            <pc:docMk/>
            <pc:sldMk cId="4133588331" sldId="313"/>
            <ac:spMk id="3" creationId="{5439BAB5-61D5-47C1-B555-5550F7D01D5B}"/>
          </ac:spMkLst>
        </pc:spChg>
      </pc:sldChg>
      <pc:sldChg chg="modSp">
        <pc:chgData name="sveva.delgatto@unimc.it" userId="S::sveva.delgatto@unimc.it::b0dff882-4194-43a0-8b10-1068c4ea61a2" providerId="AD" clId="Web-{7C490610-3FC1-7BE1-EA7F-A96E07AA8314}" dt="2024-02-29T11:02:15.052" v="13" actId="20577"/>
        <pc:sldMkLst>
          <pc:docMk/>
          <pc:sldMk cId="970678873" sldId="315"/>
        </pc:sldMkLst>
        <pc:spChg chg="mod">
          <ac:chgData name="sveva.delgatto@unimc.it" userId="S::sveva.delgatto@unimc.it::b0dff882-4194-43a0-8b10-1068c4ea61a2" providerId="AD" clId="Web-{7C490610-3FC1-7BE1-EA7F-A96E07AA8314}" dt="2024-02-29T11:02:15.052" v="13" actId="20577"/>
          <ac:spMkLst>
            <pc:docMk/>
            <pc:sldMk cId="970678873" sldId="315"/>
            <ac:spMk id="2" creationId="{065CB1CD-003D-8094-AA4F-9BE11C6D0D4E}"/>
          </ac:spMkLst>
        </pc:spChg>
        <pc:spChg chg="mod">
          <ac:chgData name="sveva.delgatto@unimc.it" userId="S::sveva.delgatto@unimc.it::b0dff882-4194-43a0-8b10-1068c4ea61a2" providerId="AD" clId="Web-{7C490610-3FC1-7BE1-EA7F-A96E07AA8314}" dt="2024-02-29T11:02:04.521" v="11" actId="20577"/>
          <ac:spMkLst>
            <pc:docMk/>
            <pc:sldMk cId="970678873" sldId="315"/>
            <ac:spMk id="3" creationId="{BF7B7DF9-509F-49F9-AD06-D223AA27FC60}"/>
          </ac:spMkLst>
        </pc:spChg>
      </pc:sldChg>
      <pc:sldChg chg="modSp">
        <pc:chgData name="sveva.delgatto@unimc.it" userId="S::sveva.delgatto@unimc.it::b0dff882-4194-43a0-8b10-1068c4ea61a2" providerId="AD" clId="Web-{7C490610-3FC1-7BE1-EA7F-A96E07AA8314}" dt="2024-02-29T11:03:44.274" v="25" actId="20577"/>
        <pc:sldMkLst>
          <pc:docMk/>
          <pc:sldMk cId="1972512432" sldId="318"/>
        </pc:sldMkLst>
        <pc:spChg chg="mod">
          <ac:chgData name="sveva.delgatto@unimc.it" userId="S::sveva.delgatto@unimc.it::b0dff882-4194-43a0-8b10-1068c4ea61a2" providerId="AD" clId="Web-{7C490610-3FC1-7BE1-EA7F-A96E07AA8314}" dt="2024-02-29T11:03:44.274" v="25" actId="20577"/>
          <ac:spMkLst>
            <pc:docMk/>
            <pc:sldMk cId="1972512432" sldId="318"/>
            <ac:spMk id="3" creationId="{4FEE5D98-372A-BBBA-3F67-D41416035B1E}"/>
          </ac:spMkLst>
        </pc:spChg>
      </pc:sldChg>
      <pc:sldChg chg="modSp">
        <pc:chgData name="sveva.delgatto@unimc.it" userId="S::sveva.delgatto@unimc.it::b0dff882-4194-43a0-8b10-1068c4ea61a2" providerId="AD" clId="Web-{7C490610-3FC1-7BE1-EA7F-A96E07AA8314}" dt="2024-02-29T11:11:31.364" v="78" actId="20577"/>
        <pc:sldMkLst>
          <pc:docMk/>
          <pc:sldMk cId="3533688033" sldId="321"/>
        </pc:sldMkLst>
        <pc:spChg chg="mod">
          <ac:chgData name="sveva.delgatto@unimc.it" userId="S::sveva.delgatto@unimc.it::b0dff882-4194-43a0-8b10-1068c4ea61a2" providerId="AD" clId="Web-{7C490610-3FC1-7BE1-EA7F-A96E07AA8314}" dt="2024-02-29T11:11:31.364" v="78" actId="20577"/>
          <ac:spMkLst>
            <pc:docMk/>
            <pc:sldMk cId="3533688033" sldId="321"/>
            <ac:spMk id="3" creationId="{333D3897-1B2B-8620-2B69-5B7E19DA4F56}"/>
          </ac:spMkLst>
        </pc:spChg>
      </pc:sldChg>
      <pc:sldChg chg="modSp">
        <pc:chgData name="sveva.delgatto@unimc.it" userId="S::sveva.delgatto@unimc.it::b0dff882-4194-43a0-8b10-1068c4ea61a2" providerId="AD" clId="Web-{7C490610-3FC1-7BE1-EA7F-A96E07AA8314}" dt="2024-02-29T11:04:35.775" v="33" actId="14100"/>
        <pc:sldMkLst>
          <pc:docMk/>
          <pc:sldMk cId="2645648221" sldId="324"/>
        </pc:sldMkLst>
        <pc:spChg chg="mod">
          <ac:chgData name="sveva.delgatto@unimc.it" userId="S::sveva.delgatto@unimc.it::b0dff882-4194-43a0-8b10-1068c4ea61a2" providerId="AD" clId="Web-{7C490610-3FC1-7BE1-EA7F-A96E07AA8314}" dt="2024-02-29T11:04:35.775" v="33" actId="14100"/>
          <ac:spMkLst>
            <pc:docMk/>
            <pc:sldMk cId="2645648221" sldId="324"/>
            <ac:spMk id="3" creationId="{E01A54E3-0F95-8677-FE17-20E1A1752903}"/>
          </ac:spMkLst>
        </pc:spChg>
      </pc:sldChg>
      <pc:sldChg chg="modSp">
        <pc:chgData name="sveva.delgatto@unimc.it" userId="S::sveva.delgatto@unimc.it::b0dff882-4194-43a0-8b10-1068c4ea61a2" providerId="AD" clId="Web-{7C490610-3FC1-7BE1-EA7F-A96E07AA8314}" dt="2024-02-29T11:05:11.776" v="35" actId="20577"/>
        <pc:sldMkLst>
          <pc:docMk/>
          <pc:sldMk cId="3431510829" sldId="325"/>
        </pc:sldMkLst>
        <pc:spChg chg="mod">
          <ac:chgData name="sveva.delgatto@unimc.it" userId="S::sveva.delgatto@unimc.it::b0dff882-4194-43a0-8b10-1068c4ea61a2" providerId="AD" clId="Web-{7C490610-3FC1-7BE1-EA7F-A96E07AA8314}" dt="2024-02-29T11:05:06.354" v="34" actId="20577"/>
          <ac:spMkLst>
            <pc:docMk/>
            <pc:sldMk cId="3431510829" sldId="325"/>
            <ac:spMk id="2" creationId="{92DF1694-BBBD-6FCC-1C2A-329FBE0F7644}"/>
          </ac:spMkLst>
        </pc:spChg>
        <pc:spChg chg="mod">
          <ac:chgData name="sveva.delgatto@unimc.it" userId="S::sveva.delgatto@unimc.it::b0dff882-4194-43a0-8b10-1068c4ea61a2" providerId="AD" clId="Web-{7C490610-3FC1-7BE1-EA7F-A96E07AA8314}" dt="2024-02-29T11:05:11.776" v="35" actId="20577"/>
          <ac:spMkLst>
            <pc:docMk/>
            <pc:sldMk cId="3431510829" sldId="325"/>
            <ac:spMk id="3" creationId="{89165EE6-B92A-A5D8-3DB4-8D95A63A0538}"/>
          </ac:spMkLst>
        </pc:spChg>
      </pc:sldChg>
      <pc:sldChg chg="modSp">
        <pc:chgData name="sveva.delgatto@unimc.it" userId="S::sveva.delgatto@unimc.it::b0dff882-4194-43a0-8b10-1068c4ea61a2" providerId="AD" clId="Web-{7C490610-3FC1-7BE1-EA7F-A96E07AA8314}" dt="2024-02-29T11:06:37.372" v="46" actId="20577"/>
        <pc:sldMkLst>
          <pc:docMk/>
          <pc:sldMk cId="1752925222" sldId="327"/>
        </pc:sldMkLst>
        <pc:spChg chg="mod">
          <ac:chgData name="sveva.delgatto@unimc.it" userId="S::sveva.delgatto@unimc.it::b0dff882-4194-43a0-8b10-1068c4ea61a2" providerId="AD" clId="Web-{7C490610-3FC1-7BE1-EA7F-A96E07AA8314}" dt="2024-02-29T11:06:37.372" v="46" actId="20577"/>
          <ac:spMkLst>
            <pc:docMk/>
            <pc:sldMk cId="1752925222" sldId="327"/>
            <ac:spMk id="3" creationId="{506CA052-3C62-B83E-05AD-72FD5F783787}"/>
          </ac:spMkLst>
        </pc:spChg>
      </pc:sldChg>
      <pc:sldChg chg="modSp">
        <pc:chgData name="sveva.delgatto@unimc.it" userId="S::sveva.delgatto@unimc.it::b0dff882-4194-43a0-8b10-1068c4ea61a2" providerId="AD" clId="Web-{7C490610-3FC1-7BE1-EA7F-A96E07AA8314}" dt="2024-02-29T11:11:51.459" v="80" actId="20577"/>
        <pc:sldMkLst>
          <pc:docMk/>
          <pc:sldMk cId="1646791862" sldId="338"/>
        </pc:sldMkLst>
        <pc:spChg chg="mod">
          <ac:chgData name="sveva.delgatto@unimc.it" userId="S::sveva.delgatto@unimc.it::b0dff882-4194-43a0-8b10-1068c4ea61a2" providerId="AD" clId="Web-{7C490610-3FC1-7BE1-EA7F-A96E07AA8314}" dt="2024-02-29T11:11:51.459" v="80" actId="20577"/>
          <ac:spMkLst>
            <pc:docMk/>
            <pc:sldMk cId="1646791862" sldId="338"/>
            <ac:spMk id="3" creationId="{333D3897-1B2B-8620-2B69-5B7E19DA4F56}"/>
          </ac:spMkLst>
        </pc:spChg>
      </pc:sldChg>
      <pc:sldChg chg="modSp">
        <pc:chgData name="sveva.delgatto@unimc.it" userId="S::sveva.delgatto@unimc.it::b0dff882-4194-43a0-8b10-1068c4ea61a2" providerId="AD" clId="Web-{7C490610-3FC1-7BE1-EA7F-A96E07AA8314}" dt="2024-02-29T11:12:02.725" v="81" actId="20577"/>
        <pc:sldMkLst>
          <pc:docMk/>
          <pc:sldMk cId="4288349881" sldId="339"/>
        </pc:sldMkLst>
        <pc:spChg chg="mod">
          <ac:chgData name="sveva.delgatto@unimc.it" userId="S::sveva.delgatto@unimc.it::b0dff882-4194-43a0-8b10-1068c4ea61a2" providerId="AD" clId="Web-{7C490610-3FC1-7BE1-EA7F-A96E07AA8314}" dt="2024-02-29T11:12:02.725" v="81" actId="20577"/>
          <ac:spMkLst>
            <pc:docMk/>
            <pc:sldMk cId="4288349881" sldId="339"/>
            <ac:spMk id="3" creationId="{333D3897-1B2B-8620-2B69-5B7E19DA4F56}"/>
          </ac:spMkLst>
        </pc:spChg>
      </pc:sldChg>
      <pc:sldChg chg="modSp">
        <pc:chgData name="sveva.delgatto@unimc.it" userId="S::sveva.delgatto@unimc.it::b0dff882-4194-43a0-8b10-1068c4ea61a2" providerId="AD" clId="Web-{7C490610-3FC1-7BE1-EA7F-A96E07AA8314}" dt="2024-02-29T11:03:56.196" v="27" actId="20577"/>
        <pc:sldMkLst>
          <pc:docMk/>
          <pc:sldMk cId="3431401826" sldId="344"/>
        </pc:sldMkLst>
        <pc:spChg chg="mod">
          <ac:chgData name="sveva.delgatto@unimc.it" userId="S::sveva.delgatto@unimc.it::b0dff882-4194-43a0-8b10-1068c4ea61a2" providerId="AD" clId="Web-{7C490610-3FC1-7BE1-EA7F-A96E07AA8314}" dt="2024-02-29T11:03:56.196" v="27" actId="20577"/>
          <ac:spMkLst>
            <pc:docMk/>
            <pc:sldMk cId="3431401826" sldId="344"/>
            <ac:spMk id="3" creationId="{D9677482-98E0-9706-CE04-CF13BB372881}"/>
          </ac:spMkLst>
        </pc:spChg>
      </pc:sldChg>
      <pc:sldChg chg="modSp">
        <pc:chgData name="sveva.delgatto@unimc.it" userId="S::sveva.delgatto@unimc.it::b0dff882-4194-43a0-8b10-1068c4ea61a2" providerId="AD" clId="Web-{7C490610-3FC1-7BE1-EA7F-A96E07AA8314}" dt="2024-02-29T11:04:08.977" v="30" actId="14100"/>
        <pc:sldMkLst>
          <pc:docMk/>
          <pc:sldMk cId="1948361921" sldId="345"/>
        </pc:sldMkLst>
        <pc:spChg chg="mod">
          <ac:chgData name="sveva.delgatto@unimc.it" userId="S::sveva.delgatto@unimc.it::b0dff882-4194-43a0-8b10-1068c4ea61a2" providerId="AD" clId="Web-{7C490610-3FC1-7BE1-EA7F-A96E07AA8314}" dt="2024-02-29T11:04:08.977" v="30" actId="14100"/>
          <ac:spMkLst>
            <pc:docMk/>
            <pc:sldMk cId="1948361921" sldId="345"/>
            <ac:spMk id="3" creationId="{D9677482-98E0-9706-CE04-CF13BB372881}"/>
          </ac:spMkLst>
        </pc:spChg>
      </pc:sldChg>
      <pc:sldChg chg="modSp">
        <pc:chgData name="sveva.delgatto@unimc.it" userId="S::sveva.delgatto@unimc.it::b0dff882-4194-43a0-8b10-1068c4ea61a2" providerId="AD" clId="Web-{7C490610-3FC1-7BE1-EA7F-A96E07AA8314}" dt="2024-02-29T11:05:22.417" v="36" actId="20577"/>
        <pc:sldMkLst>
          <pc:docMk/>
          <pc:sldMk cId="573331259" sldId="347"/>
        </pc:sldMkLst>
        <pc:spChg chg="mod">
          <ac:chgData name="sveva.delgatto@unimc.it" userId="S::sveva.delgatto@unimc.it::b0dff882-4194-43a0-8b10-1068c4ea61a2" providerId="AD" clId="Web-{7C490610-3FC1-7BE1-EA7F-A96E07AA8314}" dt="2024-02-29T11:05:22.417" v="36" actId="20577"/>
          <ac:spMkLst>
            <pc:docMk/>
            <pc:sldMk cId="573331259" sldId="347"/>
            <ac:spMk id="3" creationId="{89165EE6-B92A-A5D8-3DB4-8D95A63A0538}"/>
          </ac:spMkLst>
        </pc:spChg>
      </pc:sldChg>
      <pc:sldChg chg="modSp">
        <pc:chgData name="sveva.delgatto@unimc.it" userId="S::sveva.delgatto@unimc.it::b0dff882-4194-43a0-8b10-1068c4ea61a2" providerId="AD" clId="Web-{7C490610-3FC1-7BE1-EA7F-A96E07AA8314}" dt="2024-02-29T11:05:54.246" v="38" actId="20577"/>
        <pc:sldMkLst>
          <pc:docMk/>
          <pc:sldMk cId="1547456471" sldId="348"/>
        </pc:sldMkLst>
        <pc:spChg chg="mod">
          <ac:chgData name="sveva.delgatto@unimc.it" userId="S::sveva.delgatto@unimc.it::b0dff882-4194-43a0-8b10-1068c4ea61a2" providerId="AD" clId="Web-{7C490610-3FC1-7BE1-EA7F-A96E07AA8314}" dt="2024-02-29T11:05:54.246" v="38" actId="20577"/>
          <ac:spMkLst>
            <pc:docMk/>
            <pc:sldMk cId="1547456471" sldId="348"/>
            <ac:spMk id="3" creationId="{506CA052-3C62-B83E-05AD-72FD5F783787}"/>
          </ac:spMkLst>
        </pc:spChg>
      </pc:sldChg>
      <pc:sldChg chg="modSp">
        <pc:chgData name="sveva.delgatto@unimc.it" userId="S::sveva.delgatto@unimc.it::b0dff882-4194-43a0-8b10-1068c4ea61a2" providerId="AD" clId="Web-{7C490610-3FC1-7BE1-EA7F-A96E07AA8314}" dt="2024-02-29T11:07:32.858" v="54" actId="20577"/>
        <pc:sldMkLst>
          <pc:docMk/>
          <pc:sldMk cId="2925192963" sldId="349"/>
        </pc:sldMkLst>
        <pc:spChg chg="mod">
          <ac:chgData name="sveva.delgatto@unimc.it" userId="S::sveva.delgatto@unimc.it::b0dff882-4194-43a0-8b10-1068c4ea61a2" providerId="AD" clId="Web-{7C490610-3FC1-7BE1-EA7F-A96E07AA8314}" dt="2024-02-29T11:07:32.858" v="54" actId="20577"/>
          <ac:spMkLst>
            <pc:docMk/>
            <pc:sldMk cId="2925192963" sldId="349"/>
            <ac:spMk id="291" creationId="{00000000-0000-0000-0000-000000000000}"/>
          </ac:spMkLst>
        </pc:spChg>
      </pc:sldChg>
      <pc:sldChg chg="modSp">
        <pc:chgData name="sveva.delgatto@unimc.it" userId="S::sveva.delgatto@unimc.it::b0dff882-4194-43a0-8b10-1068c4ea61a2" providerId="AD" clId="Web-{7C490610-3FC1-7BE1-EA7F-A96E07AA8314}" dt="2024-02-29T11:00:57.128" v="4" actId="20577"/>
        <pc:sldMkLst>
          <pc:docMk/>
          <pc:sldMk cId="3905334833" sldId="350"/>
        </pc:sldMkLst>
        <pc:spChg chg="mod">
          <ac:chgData name="sveva.delgatto@unimc.it" userId="S::sveva.delgatto@unimc.it::b0dff882-4194-43a0-8b10-1068c4ea61a2" providerId="AD" clId="Web-{7C490610-3FC1-7BE1-EA7F-A96E07AA8314}" dt="2024-02-29T11:00:57.128" v="4" actId="20577"/>
          <ac:spMkLst>
            <pc:docMk/>
            <pc:sldMk cId="3905334833" sldId="350"/>
            <ac:spMk id="3" creationId="{891931AA-C327-38AE-5923-A6A0EADB9501}"/>
          </ac:spMkLst>
        </pc:spChg>
      </pc:sldChg>
      <pc:sldChg chg="modSp">
        <pc:chgData name="sveva.delgatto@unimc.it" userId="S::sveva.delgatto@unimc.it::b0dff882-4194-43a0-8b10-1068c4ea61a2" providerId="AD" clId="Web-{7C490610-3FC1-7BE1-EA7F-A96E07AA8314}" dt="2024-02-29T11:10:22.128" v="73" actId="20577"/>
        <pc:sldMkLst>
          <pc:docMk/>
          <pc:sldMk cId="3874342154" sldId="351"/>
        </pc:sldMkLst>
        <pc:spChg chg="mod">
          <ac:chgData name="sveva.delgatto@unimc.it" userId="S::sveva.delgatto@unimc.it::b0dff882-4194-43a0-8b10-1068c4ea61a2" providerId="AD" clId="Web-{7C490610-3FC1-7BE1-EA7F-A96E07AA8314}" dt="2024-02-29T11:10:22.128" v="73" actId="20577"/>
          <ac:spMkLst>
            <pc:docMk/>
            <pc:sldMk cId="3874342154" sldId="351"/>
            <ac:spMk id="2" creationId="{2B420FE3-429F-F4A1-18C3-BD057A0D46C0}"/>
          </ac:spMkLst>
        </pc:spChg>
      </pc:sldChg>
      <pc:sldChg chg="modSp">
        <pc:chgData name="sveva.delgatto@unimc.it" userId="S::sveva.delgatto@unimc.it::b0dff882-4194-43a0-8b10-1068c4ea61a2" providerId="AD" clId="Web-{7C490610-3FC1-7BE1-EA7F-A96E07AA8314}" dt="2024-02-29T11:10:12.143" v="71" actId="20577"/>
        <pc:sldMkLst>
          <pc:docMk/>
          <pc:sldMk cId="2042855839" sldId="352"/>
        </pc:sldMkLst>
        <pc:spChg chg="mod">
          <ac:chgData name="sveva.delgatto@unimc.it" userId="S::sveva.delgatto@unimc.it::b0dff882-4194-43a0-8b10-1068c4ea61a2" providerId="AD" clId="Web-{7C490610-3FC1-7BE1-EA7F-A96E07AA8314}" dt="2024-02-29T11:10:12.143" v="71" actId="20577"/>
          <ac:spMkLst>
            <pc:docMk/>
            <pc:sldMk cId="2042855839" sldId="352"/>
            <ac:spMk id="3" creationId="{5439BAB5-61D5-47C1-B555-5550F7D01D5B}"/>
          </ac:spMkLst>
        </pc:spChg>
      </pc:sldChg>
      <pc:sldChg chg="modSp">
        <pc:chgData name="sveva.delgatto@unimc.it" userId="S::sveva.delgatto@unimc.it::b0dff882-4194-43a0-8b10-1068c4ea61a2" providerId="AD" clId="Web-{7C490610-3FC1-7BE1-EA7F-A96E07AA8314}" dt="2024-02-29T11:02:47.022" v="18" actId="20577"/>
        <pc:sldMkLst>
          <pc:docMk/>
          <pc:sldMk cId="3813205044" sldId="353"/>
        </pc:sldMkLst>
        <pc:spChg chg="mod">
          <ac:chgData name="sveva.delgatto@unimc.it" userId="S::sveva.delgatto@unimc.it::b0dff882-4194-43a0-8b10-1068c4ea61a2" providerId="AD" clId="Web-{7C490610-3FC1-7BE1-EA7F-A96E07AA8314}" dt="2024-02-29T11:02:47.022" v="18" actId="20577"/>
          <ac:spMkLst>
            <pc:docMk/>
            <pc:sldMk cId="3813205044" sldId="353"/>
            <ac:spMk id="3" creationId="{BF7B7DF9-509F-49F9-AD06-D223AA27FC60}"/>
          </ac:spMkLst>
        </pc:spChg>
      </pc:sldChg>
      <pc:sldChg chg="modSp add replId">
        <pc:chgData name="sveva.delgatto@unimc.it" userId="S::sveva.delgatto@unimc.it::b0dff882-4194-43a0-8b10-1068c4ea61a2" providerId="AD" clId="Web-{7C490610-3FC1-7BE1-EA7F-A96E07AA8314}" dt="2024-02-29T11:06:10.277" v="43" actId="20577"/>
        <pc:sldMkLst>
          <pc:docMk/>
          <pc:sldMk cId="1262378691" sldId="355"/>
        </pc:sldMkLst>
        <pc:spChg chg="mod">
          <ac:chgData name="sveva.delgatto@unimc.it" userId="S::sveva.delgatto@unimc.it::b0dff882-4194-43a0-8b10-1068c4ea61a2" providerId="AD" clId="Web-{7C490610-3FC1-7BE1-EA7F-A96E07AA8314}" dt="2024-02-29T11:06:10.277" v="43" actId="20577"/>
          <ac:spMkLst>
            <pc:docMk/>
            <pc:sldMk cId="1262378691" sldId="355"/>
            <ac:spMk id="3" creationId="{506CA052-3C62-B83E-05AD-72FD5F783787}"/>
          </ac:spMkLst>
        </pc:spChg>
      </pc:sldChg>
      <pc:sldChg chg="modSp add replId">
        <pc:chgData name="sveva.delgatto@unimc.it" userId="S::sveva.delgatto@unimc.it::b0dff882-4194-43a0-8b10-1068c4ea61a2" providerId="AD" clId="Web-{7C490610-3FC1-7BE1-EA7F-A96E07AA8314}" dt="2024-02-29T11:06:54.154" v="49" actId="20577"/>
        <pc:sldMkLst>
          <pc:docMk/>
          <pc:sldMk cId="2865364354" sldId="356"/>
        </pc:sldMkLst>
        <pc:spChg chg="mod">
          <ac:chgData name="sveva.delgatto@unimc.it" userId="S::sveva.delgatto@unimc.it::b0dff882-4194-43a0-8b10-1068c4ea61a2" providerId="AD" clId="Web-{7C490610-3FC1-7BE1-EA7F-A96E07AA8314}" dt="2024-02-29T11:06:54.154" v="49" actId="20577"/>
          <ac:spMkLst>
            <pc:docMk/>
            <pc:sldMk cId="2865364354" sldId="356"/>
            <ac:spMk id="3" creationId="{506CA052-3C62-B83E-05AD-72FD5F783787}"/>
          </ac:spMkLst>
        </pc:spChg>
      </pc:sldChg>
      <pc:sldChg chg="modSp add replId">
        <pc:chgData name="sveva.delgatto@unimc.it" userId="S::sveva.delgatto@unimc.it::b0dff882-4194-43a0-8b10-1068c4ea61a2" providerId="AD" clId="Web-{7C490610-3FC1-7BE1-EA7F-A96E07AA8314}" dt="2024-02-29T11:10:04.815" v="70" actId="20577"/>
        <pc:sldMkLst>
          <pc:docMk/>
          <pc:sldMk cId="3972470730" sldId="357"/>
        </pc:sldMkLst>
        <pc:spChg chg="mod">
          <ac:chgData name="sveva.delgatto@unimc.it" userId="S::sveva.delgatto@unimc.it::b0dff882-4194-43a0-8b10-1068c4ea61a2" providerId="AD" clId="Web-{7C490610-3FC1-7BE1-EA7F-A96E07AA8314}" dt="2024-02-29T11:10:04.815" v="70" actId="20577"/>
          <ac:spMkLst>
            <pc:docMk/>
            <pc:sldMk cId="3972470730" sldId="357"/>
            <ac:spMk id="3" creationId="{5439BAB5-61D5-47C1-B555-5550F7D01D5B}"/>
          </ac:spMkLst>
        </pc:spChg>
      </pc:sldChg>
    </pc:docChg>
  </pc:docChgLst>
  <pc:docChgLst>
    <pc:chgData name="sveva.delgatto@unimc.it" userId="S::sveva.delgatto@unimc.it::b0dff882-4194-43a0-8b10-1068c4ea61a2" providerId="AD" clId="Web-{0C1F2BFC-0980-780C-F2C7-A5264DD5001C}"/>
    <pc:docChg chg="modSld">
      <pc:chgData name="sveva.delgatto@unimc.it" userId="S::sveva.delgatto@unimc.it::b0dff882-4194-43a0-8b10-1068c4ea61a2" providerId="AD" clId="Web-{0C1F2BFC-0980-780C-F2C7-A5264DD5001C}" dt="2024-02-29T07:42:45.417" v="1" actId="20577"/>
      <pc:docMkLst>
        <pc:docMk/>
      </pc:docMkLst>
      <pc:sldChg chg="modSp">
        <pc:chgData name="sveva.delgatto@unimc.it" userId="S::sveva.delgatto@unimc.it::b0dff882-4194-43a0-8b10-1068c4ea61a2" providerId="AD" clId="Web-{0C1F2BFC-0980-780C-F2C7-A5264DD5001C}" dt="2024-02-29T07:42:15.072" v="0" actId="20577"/>
        <pc:sldMkLst>
          <pc:docMk/>
          <pc:sldMk cId="984320926" sldId="309"/>
        </pc:sldMkLst>
        <pc:spChg chg="mod">
          <ac:chgData name="sveva.delgatto@unimc.it" userId="S::sveva.delgatto@unimc.it::b0dff882-4194-43a0-8b10-1068c4ea61a2" providerId="AD" clId="Web-{0C1F2BFC-0980-780C-F2C7-A5264DD5001C}" dt="2024-02-29T07:42:15.072" v="0" actId="20577"/>
          <ac:spMkLst>
            <pc:docMk/>
            <pc:sldMk cId="984320926" sldId="309"/>
            <ac:spMk id="2" creationId="{E257382F-00B8-6844-22ED-15479FA645A3}"/>
          </ac:spMkLst>
        </pc:spChg>
      </pc:sldChg>
      <pc:sldChg chg="modSp">
        <pc:chgData name="sveva.delgatto@unimc.it" userId="S::sveva.delgatto@unimc.it::b0dff882-4194-43a0-8b10-1068c4ea61a2" providerId="AD" clId="Web-{0C1F2BFC-0980-780C-F2C7-A5264DD5001C}" dt="2024-02-29T07:42:45.417" v="1" actId="20577"/>
        <pc:sldMkLst>
          <pc:docMk/>
          <pc:sldMk cId="3431401826" sldId="344"/>
        </pc:sldMkLst>
        <pc:spChg chg="mod">
          <ac:chgData name="sveva.delgatto@unimc.it" userId="S::sveva.delgatto@unimc.it::b0dff882-4194-43a0-8b10-1068c4ea61a2" providerId="AD" clId="Web-{0C1F2BFC-0980-780C-F2C7-A5264DD5001C}" dt="2024-02-29T07:42:45.417" v="1" actId="20577"/>
          <ac:spMkLst>
            <pc:docMk/>
            <pc:sldMk cId="3431401826" sldId="344"/>
            <ac:spMk id="2" creationId="{E257382F-00B8-6844-22ED-15479FA645A3}"/>
          </ac:spMkLst>
        </pc:spChg>
      </pc:sldChg>
    </pc:docChg>
  </pc:docChgLst>
  <pc:docChgLst>
    <pc:chgData name="sveva.delgatto@unimc.it" userId="S::sveva.delgatto@unimc.it::b0dff882-4194-43a0-8b10-1068c4ea61a2" providerId="AD" clId="Web-{0EF4D3A6-9630-7CC1-8F4E-49CE9A619546}"/>
    <pc:docChg chg="addSld delSld modSld sldOrd">
      <pc:chgData name="sveva.delgatto@unimc.it" userId="S::sveva.delgatto@unimc.it::b0dff882-4194-43a0-8b10-1068c4ea61a2" providerId="AD" clId="Web-{0EF4D3A6-9630-7CC1-8F4E-49CE9A619546}" dt="2024-02-27T10:49:17.601" v="561" actId="20577"/>
      <pc:docMkLst>
        <pc:docMk/>
      </pc:docMkLst>
      <pc:sldChg chg="addSp modSp mod setBg">
        <pc:chgData name="sveva.delgatto@unimc.it" userId="S::sveva.delgatto@unimc.it::b0dff882-4194-43a0-8b10-1068c4ea61a2" providerId="AD" clId="Web-{0EF4D3A6-9630-7CC1-8F4E-49CE9A619546}" dt="2024-02-27T09:34:04.035" v="9"/>
        <pc:sldMkLst>
          <pc:docMk/>
          <pc:sldMk cId="3962583941" sldId="256"/>
        </pc:sldMkLst>
        <pc:spChg chg="mod">
          <ac:chgData name="sveva.delgatto@unimc.it" userId="S::sveva.delgatto@unimc.it::b0dff882-4194-43a0-8b10-1068c4ea61a2" providerId="AD" clId="Web-{0EF4D3A6-9630-7CC1-8F4E-49CE9A619546}" dt="2024-02-27T09:34:04.035" v="9"/>
          <ac:spMkLst>
            <pc:docMk/>
            <pc:sldMk cId="3962583941" sldId="256"/>
            <ac:spMk id="2" creationId="{00000000-0000-0000-0000-000000000000}"/>
          </ac:spMkLst>
        </pc:spChg>
        <pc:spChg chg="mod">
          <ac:chgData name="sveva.delgatto@unimc.it" userId="S::sveva.delgatto@unimc.it::b0dff882-4194-43a0-8b10-1068c4ea61a2" providerId="AD" clId="Web-{0EF4D3A6-9630-7CC1-8F4E-49CE9A619546}" dt="2024-02-27T09:34:04.035" v="9"/>
          <ac:spMkLst>
            <pc:docMk/>
            <pc:sldMk cId="3962583941" sldId="256"/>
            <ac:spMk id="3" creationId="{00000000-0000-0000-0000-000000000000}"/>
          </ac:spMkLst>
        </pc:spChg>
        <pc:grpChg chg="add">
          <ac:chgData name="sveva.delgatto@unimc.it" userId="S::sveva.delgatto@unimc.it::b0dff882-4194-43a0-8b10-1068c4ea61a2" providerId="AD" clId="Web-{0EF4D3A6-9630-7CC1-8F4E-49CE9A619546}" dt="2024-02-27T09:34:04.035" v="9"/>
          <ac:grpSpMkLst>
            <pc:docMk/>
            <pc:sldMk cId="3962583941" sldId="256"/>
            <ac:grpSpMk id="9" creationId="{03C6F4E6-30A1-4F63-C8CC-028750B5AACD}"/>
          </ac:grpSpMkLst>
        </pc:grpChg>
        <pc:picChg chg="add mod">
          <ac:chgData name="sveva.delgatto@unimc.it" userId="S::sveva.delgatto@unimc.it::b0dff882-4194-43a0-8b10-1068c4ea61a2" providerId="AD" clId="Web-{0EF4D3A6-9630-7CC1-8F4E-49CE9A619546}" dt="2024-02-27T09:34:04.035" v="9"/>
          <ac:picMkLst>
            <pc:docMk/>
            <pc:sldMk cId="3962583941" sldId="256"/>
            <ac:picMk id="4" creationId="{616FF6CA-54E4-B7DE-4F23-9928E75BDE68}"/>
          </ac:picMkLst>
        </pc:picChg>
      </pc:sldChg>
      <pc:sldChg chg="addSp delSp modSp add del mod ord setBg">
        <pc:chgData name="sveva.delgatto@unimc.it" userId="S::sveva.delgatto@unimc.it::b0dff882-4194-43a0-8b10-1068c4ea61a2" providerId="AD" clId="Web-{0EF4D3A6-9630-7CC1-8F4E-49CE9A619546}" dt="2024-02-27T10:00:43.457" v="156" actId="20577"/>
        <pc:sldMkLst>
          <pc:docMk/>
          <pc:sldMk cId="3602487156" sldId="257"/>
        </pc:sldMkLst>
        <pc:spChg chg="mod">
          <ac:chgData name="sveva.delgatto@unimc.it" userId="S::sveva.delgatto@unimc.it::b0dff882-4194-43a0-8b10-1068c4ea61a2" providerId="AD" clId="Web-{0EF4D3A6-9630-7CC1-8F4E-49CE9A619546}" dt="2024-02-27T10:00:34.097" v="153"/>
          <ac:spMkLst>
            <pc:docMk/>
            <pc:sldMk cId="3602487156" sldId="257"/>
            <ac:spMk id="2" creationId="{92DF1694-BBBD-6FCC-1C2A-329FBE0F7644}"/>
          </ac:spMkLst>
        </pc:spChg>
        <pc:spChg chg="mod">
          <ac:chgData name="sveva.delgatto@unimc.it" userId="S::sveva.delgatto@unimc.it::b0dff882-4194-43a0-8b10-1068c4ea61a2" providerId="AD" clId="Web-{0EF4D3A6-9630-7CC1-8F4E-49CE9A619546}" dt="2024-02-27T10:00:43.457" v="156" actId="20577"/>
          <ac:spMkLst>
            <pc:docMk/>
            <pc:sldMk cId="3602487156" sldId="257"/>
            <ac:spMk id="3" creationId="{89165EE6-B92A-A5D8-3DB4-8D95A63A0538}"/>
          </ac:spMkLst>
        </pc:spChg>
        <pc:spChg chg="add">
          <ac:chgData name="sveva.delgatto@unimc.it" userId="S::sveva.delgatto@unimc.it::b0dff882-4194-43a0-8b10-1068c4ea61a2" providerId="AD" clId="Web-{0EF4D3A6-9630-7CC1-8F4E-49CE9A619546}" dt="2024-02-27T10:00:34.097" v="153"/>
          <ac:spMkLst>
            <pc:docMk/>
            <pc:sldMk cId="3602487156" sldId="257"/>
            <ac:spMk id="8" creationId="{FA3C7DEA-BCC2-4295-8850-147993296189}"/>
          </ac:spMkLst>
        </pc:spChg>
        <pc:spChg chg="add del">
          <ac:chgData name="sveva.delgatto@unimc.it" userId="S::sveva.delgatto@unimc.it::b0dff882-4194-43a0-8b10-1068c4ea61a2" providerId="AD" clId="Web-{0EF4D3A6-9630-7CC1-8F4E-49CE9A619546}" dt="2024-02-27T10:00:34.081" v="152"/>
          <ac:spMkLst>
            <pc:docMk/>
            <pc:sldMk cId="3602487156" sldId="257"/>
            <ac:spMk id="9" creationId="{70DFA0FD-AB28-4B25-B870-4D2BBC35BA1D}"/>
          </ac:spMkLst>
        </pc:spChg>
        <pc:spChg chg="add">
          <ac:chgData name="sveva.delgatto@unimc.it" userId="S::sveva.delgatto@unimc.it::b0dff882-4194-43a0-8b10-1068c4ea61a2" providerId="AD" clId="Web-{0EF4D3A6-9630-7CC1-8F4E-49CE9A619546}" dt="2024-02-27T10:00:34.097" v="153"/>
          <ac:spMkLst>
            <pc:docMk/>
            <pc:sldMk cId="3602487156" sldId="257"/>
            <ac:spMk id="10" creationId="{C289949D-B9F6-468A-86FE-2694DC5AE773}"/>
          </ac:spMkLst>
        </pc:spChg>
        <pc:grpChg chg="add del">
          <ac:chgData name="sveva.delgatto@unimc.it" userId="S::sveva.delgatto@unimc.it::b0dff882-4194-43a0-8b10-1068c4ea61a2" providerId="AD" clId="Web-{0EF4D3A6-9630-7CC1-8F4E-49CE9A619546}" dt="2024-02-27T10:00:34.081" v="152"/>
          <ac:grpSpMkLst>
            <pc:docMk/>
            <pc:sldMk cId="3602487156" sldId="257"/>
            <ac:grpSpMk id="11" creationId="{0D628DFB-9CD1-4E2B-8B44-9FDF7E80F6D9}"/>
          </ac:grpSpMkLst>
        </pc:grpChg>
        <pc:grpChg chg="add">
          <ac:chgData name="sveva.delgatto@unimc.it" userId="S::sveva.delgatto@unimc.it::b0dff882-4194-43a0-8b10-1068c4ea61a2" providerId="AD" clId="Web-{0EF4D3A6-9630-7CC1-8F4E-49CE9A619546}" dt="2024-02-27T10:00:34.097" v="153"/>
          <ac:grpSpMkLst>
            <pc:docMk/>
            <pc:sldMk cId="3602487156" sldId="257"/>
            <ac:grpSpMk id="12" creationId="{E4DF0958-0C87-4C28-9554-2FADC788C2B1}"/>
          </ac:grpSpMkLst>
        </pc:grpChg>
        <pc:picChg chg="add del">
          <ac:chgData name="sveva.delgatto@unimc.it" userId="S::sveva.delgatto@unimc.it::b0dff882-4194-43a0-8b10-1068c4ea61a2" providerId="AD" clId="Web-{0EF4D3A6-9630-7CC1-8F4E-49CE9A619546}" dt="2024-02-27T10:00:34.081" v="152"/>
          <ac:picMkLst>
            <pc:docMk/>
            <pc:sldMk cId="3602487156" sldId="257"/>
            <ac:picMk id="5" creationId="{4C58721D-E95B-FB71-B9ED-B3781DF45A0B}"/>
          </ac:picMkLst>
        </pc:picChg>
      </pc:sldChg>
      <pc:sldChg chg="modSp del">
        <pc:chgData name="sveva.delgatto@unimc.it" userId="S::sveva.delgatto@unimc.it::b0dff882-4194-43a0-8b10-1068c4ea61a2" providerId="AD" clId="Web-{0EF4D3A6-9630-7CC1-8F4E-49CE9A619546}" dt="2024-02-27T10:09:01.320" v="197"/>
        <pc:sldMkLst>
          <pc:docMk/>
          <pc:sldMk cId="1248730058" sldId="258"/>
        </pc:sldMkLst>
        <pc:spChg chg="mod">
          <ac:chgData name="sveva.delgatto@unimc.it" userId="S::sveva.delgatto@unimc.it::b0dff882-4194-43a0-8b10-1068c4ea61a2" providerId="AD" clId="Web-{0EF4D3A6-9630-7CC1-8F4E-49CE9A619546}" dt="2024-02-27T10:08:39.334" v="190" actId="20577"/>
          <ac:spMkLst>
            <pc:docMk/>
            <pc:sldMk cId="1248730058" sldId="258"/>
            <ac:spMk id="3" creationId="{506CA052-3C62-B83E-05AD-72FD5F783787}"/>
          </ac:spMkLst>
        </pc:spChg>
      </pc:sldChg>
      <pc:sldChg chg="addSp modSp mod setBg">
        <pc:chgData name="sveva.delgatto@unimc.it" userId="S::sveva.delgatto@unimc.it::b0dff882-4194-43a0-8b10-1068c4ea61a2" providerId="AD" clId="Web-{0EF4D3A6-9630-7CC1-8F4E-49CE9A619546}" dt="2024-02-27T10:24:41.012" v="314" actId="20577"/>
        <pc:sldMkLst>
          <pc:docMk/>
          <pc:sldMk cId="2533108281" sldId="259"/>
        </pc:sldMkLst>
        <pc:spChg chg="mod">
          <ac:chgData name="sveva.delgatto@unimc.it" userId="S::sveva.delgatto@unimc.it::b0dff882-4194-43a0-8b10-1068c4ea61a2" providerId="AD" clId="Web-{0EF4D3A6-9630-7CC1-8F4E-49CE9A619546}" dt="2024-02-27T10:18:00.356" v="302"/>
          <ac:spMkLst>
            <pc:docMk/>
            <pc:sldMk cId="2533108281" sldId="259"/>
            <ac:spMk id="2" creationId="{431BA924-AE49-9D25-8F77-3356FA0879DC}"/>
          </ac:spMkLst>
        </pc:spChg>
        <pc:spChg chg="mod">
          <ac:chgData name="sveva.delgatto@unimc.it" userId="S::sveva.delgatto@unimc.it::b0dff882-4194-43a0-8b10-1068c4ea61a2" providerId="AD" clId="Web-{0EF4D3A6-9630-7CC1-8F4E-49CE9A619546}" dt="2024-02-27T10:24:41.012" v="314" actId="20577"/>
          <ac:spMkLst>
            <pc:docMk/>
            <pc:sldMk cId="2533108281" sldId="259"/>
            <ac:spMk id="3" creationId="{D6EE56F8-B3FC-39F2-9DDB-E53C4E88F5BA}"/>
          </ac:spMkLst>
        </pc:spChg>
        <pc:spChg chg="add">
          <ac:chgData name="sveva.delgatto@unimc.it" userId="S::sveva.delgatto@unimc.it::b0dff882-4194-43a0-8b10-1068c4ea61a2" providerId="AD" clId="Web-{0EF4D3A6-9630-7CC1-8F4E-49CE9A619546}" dt="2024-02-27T10:18:00.356" v="302"/>
          <ac:spMkLst>
            <pc:docMk/>
            <pc:sldMk cId="2533108281" sldId="259"/>
            <ac:spMk id="9" creationId="{E51BA4DF-2BD4-4EC2-B1DB-B27C8AC71864}"/>
          </ac:spMkLst>
        </pc:spChg>
        <pc:picChg chg="add">
          <ac:chgData name="sveva.delgatto@unimc.it" userId="S::sveva.delgatto@unimc.it::b0dff882-4194-43a0-8b10-1068c4ea61a2" providerId="AD" clId="Web-{0EF4D3A6-9630-7CC1-8F4E-49CE9A619546}" dt="2024-02-27T10:18:00.356" v="302"/>
          <ac:picMkLst>
            <pc:docMk/>
            <pc:sldMk cId="2533108281" sldId="259"/>
            <ac:picMk id="5" creationId="{F5624863-F28A-062E-19C2-9FCAF4E6EA84}"/>
          </ac:picMkLst>
        </pc:picChg>
      </pc:sldChg>
      <pc:sldChg chg="addSp modSp mod setBg">
        <pc:chgData name="sveva.delgatto@unimc.it" userId="S::sveva.delgatto@unimc.it::b0dff882-4194-43a0-8b10-1068c4ea61a2" providerId="AD" clId="Web-{0EF4D3A6-9630-7CC1-8F4E-49CE9A619546}" dt="2024-02-27T10:40:14.674" v="471" actId="20577"/>
        <pc:sldMkLst>
          <pc:docMk/>
          <pc:sldMk cId="1119022615" sldId="260"/>
        </pc:sldMkLst>
        <pc:spChg chg="mod">
          <ac:chgData name="sveva.delgatto@unimc.it" userId="S::sveva.delgatto@unimc.it::b0dff882-4194-43a0-8b10-1068c4ea61a2" providerId="AD" clId="Web-{0EF4D3A6-9630-7CC1-8F4E-49CE9A619546}" dt="2024-02-27T10:39:49.782" v="467"/>
          <ac:spMkLst>
            <pc:docMk/>
            <pc:sldMk cId="1119022615" sldId="260"/>
            <ac:spMk id="2" creationId="{DD3F0057-1F09-48A8-D57F-EE3B7F891F4A}"/>
          </ac:spMkLst>
        </pc:spChg>
        <pc:spChg chg="mod">
          <ac:chgData name="sveva.delgatto@unimc.it" userId="S::sveva.delgatto@unimc.it::b0dff882-4194-43a0-8b10-1068c4ea61a2" providerId="AD" clId="Web-{0EF4D3A6-9630-7CC1-8F4E-49CE9A619546}" dt="2024-02-27T10:40:14.674" v="471" actId="20577"/>
          <ac:spMkLst>
            <pc:docMk/>
            <pc:sldMk cId="1119022615" sldId="260"/>
            <ac:spMk id="3" creationId="{28C9B6D4-BF62-11CE-15F6-807879D70B60}"/>
          </ac:spMkLst>
        </pc:spChg>
        <pc:spChg chg="add">
          <ac:chgData name="sveva.delgatto@unimc.it" userId="S::sveva.delgatto@unimc.it::b0dff882-4194-43a0-8b10-1068c4ea61a2" providerId="AD" clId="Web-{0EF4D3A6-9630-7CC1-8F4E-49CE9A619546}" dt="2024-02-27T10:39:49.782" v="467"/>
          <ac:spMkLst>
            <pc:docMk/>
            <pc:sldMk cId="1119022615" sldId="260"/>
            <ac:spMk id="8" creationId="{DAF1966E-FD40-4A4A-B61B-C4DF7FA05F06}"/>
          </ac:spMkLst>
        </pc:spChg>
        <pc:spChg chg="add">
          <ac:chgData name="sveva.delgatto@unimc.it" userId="S::sveva.delgatto@unimc.it::b0dff882-4194-43a0-8b10-1068c4ea61a2" providerId="AD" clId="Web-{0EF4D3A6-9630-7CC1-8F4E-49CE9A619546}" dt="2024-02-27T10:39:49.782" v="467"/>
          <ac:spMkLst>
            <pc:docMk/>
            <pc:sldMk cId="1119022615" sldId="260"/>
            <ac:spMk id="10" creationId="{047BFA19-D45E-416B-A404-7AF2F3F27017}"/>
          </ac:spMkLst>
        </pc:spChg>
        <pc:spChg chg="add">
          <ac:chgData name="sveva.delgatto@unimc.it" userId="S::sveva.delgatto@unimc.it::b0dff882-4194-43a0-8b10-1068c4ea61a2" providerId="AD" clId="Web-{0EF4D3A6-9630-7CC1-8F4E-49CE9A619546}" dt="2024-02-27T10:39:49.782" v="467"/>
          <ac:spMkLst>
            <pc:docMk/>
            <pc:sldMk cId="1119022615" sldId="260"/>
            <ac:spMk id="12" creationId="{8E0105E7-23DB-4CF2-8258-FF47C7620F6E}"/>
          </ac:spMkLst>
        </pc:spChg>
        <pc:spChg chg="add">
          <ac:chgData name="sveva.delgatto@unimc.it" userId="S::sveva.delgatto@unimc.it::b0dff882-4194-43a0-8b10-1068c4ea61a2" providerId="AD" clId="Web-{0EF4D3A6-9630-7CC1-8F4E-49CE9A619546}" dt="2024-02-27T10:39:49.782" v="467"/>
          <ac:spMkLst>
            <pc:docMk/>
            <pc:sldMk cId="1119022615" sldId="260"/>
            <ac:spMk id="14" creationId="{074B4F7D-14B2-478B-8BF5-01E4E0C5D263}"/>
          </ac:spMkLst>
        </pc:spChg>
      </pc:sldChg>
      <pc:sldChg chg="addSp modSp mod setBg">
        <pc:chgData name="sveva.delgatto@unimc.it" userId="S::sveva.delgatto@unimc.it::b0dff882-4194-43a0-8b10-1068c4ea61a2" providerId="AD" clId="Web-{0EF4D3A6-9630-7CC1-8F4E-49CE9A619546}" dt="2024-02-27T10:42:25.210" v="501" actId="20577"/>
        <pc:sldMkLst>
          <pc:docMk/>
          <pc:sldMk cId="2695980656" sldId="263"/>
        </pc:sldMkLst>
        <pc:spChg chg="mod">
          <ac:chgData name="sveva.delgatto@unimc.it" userId="S::sveva.delgatto@unimc.it::b0dff882-4194-43a0-8b10-1068c4ea61a2" providerId="AD" clId="Web-{0EF4D3A6-9630-7CC1-8F4E-49CE9A619546}" dt="2024-02-27T10:42:12.631" v="498" actId="20577"/>
          <ac:spMkLst>
            <pc:docMk/>
            <pc:sldMk cId="2695980656" sldId="263"/>
            <ac:spMk id="2" creationId="{8ED17E2B-5B3E-82AB-B795-78F9B0A6F386}"/>
          </ac:spMkLst>
        </pc:spChg>
        <pc:spChg chg="mod">
          <ac:chgData name="sveva.delgatto@unimc.it" userId="S::sveva.delgatto@unimc.it::b0dff882-4194-43a0-8b10-1068c4ea61a2" providerId="AD" clId="Web-{0EF4D3A6-9630-7CC1-8F4E-49CE9A619546}" dt="2024-02-27T10:42:25.210" v="501" actId="20577"/>
          <ac:spMkLst>
            <pc:docMk/>
            <pc:sldMk cId="2695980656" sldId="263"/>
            <ac:spMk id="3" creationId="{5F28108B-6816-D1DA-0C55-E1D219F361ED}"/>
          </ac:spMkLst>
        </pc:spChg>
        <pc:spChg chg="add">
          <ac:chgData name="sveva.delgatto@unimc.it" userId="S::sveva.delgatto@unimc.it::b0dff882-4194-43a0-8b10-1068c4ea61a2" providerId="AD" clId="Web-{0EF4D3A6-9630-7CC1-8F4E-49CE9A619546}" dt="2024-02-27T10:41:59.475" v="492"/>
          <ac:spMkLst>
            <pc:docMk/>
            <pc:sldMk cId="2695980656" sldId="263"/>
            <ac:spMk id="12" creationId="{5D7F64A8-D625-4F61-A290-B499BB62ACFF}"/>
          </ac:spMkLst>
        </pc:spChg>
        <pc:picChg chg="add">
          <ac:chgData name="sveva.delgatto@unimc.it" userId="S::sveva.delgatto@unimc.it::b0dff882-4194-43a0-8b10-1068c4ea61a2" providerId="AD" clId="Web-{0EF4D3A6-9630-7CC1-8F4E-49CE9A619546}" dt="2024-02-27T10:41:59.475" v="492"/>
          <ac:picMkLst>
            <pc:docMk/>
            <pc:sldMk cId="2695980656" sldId="263"/>
            <ac:picMk id="7" creationId="{743F95E8-E594-F6D3-F77E-F63EA7BC361C}"/>
          </ac:picMkLst>
        </pc:picChg>
        <pc:picChg chg="add">
          <ac:chgData name="sveva.delgatto@unimc.it" userId="S::sveva.delgatto@unimc.it::b0dff882-4194-43a0-8b10-1068c4ea61a2" providerId="AD" clId="Web-{0EF4D3A6-9630-7CC1-8F4E-49CE9A619546}" dt="2024-02-27T10:41:59.475" v="492"/>
          <ac:picMkLst>
            <pc:docMk/>
            <pc:sldMk cId="2695980656" sldId="263"/>
            <ac:picMk id="9" creationId="{5237130C-7A8F-4167-AB74-7AFC3F3B1467}"/>
          </ac:picMkLst>
        </pc:picChg>
      </pc:sldChg>
      <pc:sldChg chg="addSp modSp mod setBg">
        <pc:chgData name="sveva.delgatto@unimc.it" userId="S::sveva.delgatto@unimc.it::b0dff882-4194-43a0-8b10-1068c4ea61a2" providerId="AD" clId="Web-{0EF4D3A6-9630-7CC1-8F4E-49CE9A619546}" dt="2024-02-27T10:43:09.337" v="506" actId="20577"/>
        <pc:sldMkLst>
          <pc:docMk/>
          <pc:sldMk cId="1246809634" sldId="264"/>
        </pc:sldMkLst>
        <pc:spChg chg="mod">
          <ac:chgData name="sveva.delgatto@unimc.it" userId="S::sveva.delgatto@unimc.it::b0dff882-4194-43a0-8b10-1068c4ea61a2" providerId="AD" clId="Web-{0EF4D3A6-9630-7CC1-8F4E-49CE9A619546}" dt="2024-02-27T10:42:48.242" v="502"/>
          <ac:spMkLst>
            <pc:docMk/>
            <pc:sldMk cId="1246809634" sldId="264"/>
            <ac:spMk id="2" creationId="{45964D5A-B3C2-D294-4FB2-F51ED7E3AE5C}"/>
          </ac:spMkLst>
        </pc:spChg>
        <pc:spChg chg="mod">
          <ac:chgData name="sveva.delgatto@unimc.it" userId="S::sveva.delgatto@unimc.it::b0dff882-4194-43a0-8b10-1068c4ea61a2" providerId="AD" clId="Web-{0EF4D3A6-9630-7CC1-8F4E-49CE9A619546}" dt="2024-02-27T10:43:09.337" v="506" actId="20577"/>
          <ac:spMkLst>
            <pc:docMk/>
            <pc:sldMk cId="1246809634" sldId="264"/>
            <ac:spMk id="3" creationId="{500878AF-35B0-308D-F3CC-0F5CFDBEB070}"/>
          </ac:spMkLst>
        </pc:spChg>
        <pc:spChg chg="add">
          <ac:chgData name="sveva.delgatto@unimc.it" userId="S::sveva.delgatto@unimc.it::b0dff882-4194-43a0-8b10-1068c4ea61a2" providerId="AD" clId="Web-{0EF4D3A6-9630-7CC1-8F4E-49CE9A619546}" dt="2024-02-27T10:42:48.242" v="502"/>
          <ac:spMkLst>
            <pc:docMk/>
            <pc:sldMk cId="1246809634" sldId="264"/>
            <ac:spMk id="8" creationId="{907EF6B7-1338-4443-8C46-6A318D952DFD}"/>
          </ac:spMkLst>
        </pc:spChg>
        <pc:spChg chg="add">
          <ac:chgData name="sveva.delgatto@unimc.it" userId="S::sveva.delgatto@unimc.it::b0dff882-4194-43a0-8b10-1068c4ea61a2" providerId="AD" clId="Web-{0EF4D3A6-9630-7CC1-8F4E-49CE9A619546}" dt="2024-02-27T10:42:48.242" v="502"/>
          <ac:spMkLst>
            <pc:docMk/>
            <pc:sldMk cId="1246809634" sldId="264"/>
            <ac:spMk id="10" creationId="{DAAE4CDD-124C-4DCF-9584-B6033B545DD5}"/>
          </ac:spMkLst>
        </pc:spChg>
        <pc:spChg chg="add">
          <ac:chgData name="sveva.delgatto@unimc.it" userId="S::sveva.delgatto@unimc.it::b0dff882-4194-43a0-8b10-1068c4ea61a2" providerId="AD" clId="Web-{0EF4D3A6-9630-7CC1-8F4E-49CE9A619546}" dt="2024-02-27T10:42:48.242" v="502"/>
          <ac:spMkLst>
            <pc:docMk/>
            <pc:sldMk cId="1246809634" sldId="264"/>
            <ac:spMk id="12" creationId="{081E4A58-353D-44AE-B2FC-2A74E2E400F7}"/>
          </ac:spMkLst>
        </pc:spChg>
      </pc:sldChg>
      <pc:sldChg chg="addSp modSp mod setBg">
        <pc:chgData name="sveva.delgatto@unimc.it" userId="S::sveva.delgatto@unimc.it::b0dff882-4194-43a0-8b10-1068c4ea61a2" providerId="AD" clId="Web-{0EF4D3A6-9630-7CC1-8F4E-49CE9A619546}" dt="2024-02-27T10:43:47.276" v="523" actId="20577"/>
        <pc:sldMkLst>
          <pc:docMk/>
          <pc:sldMk cId="1024830811" sldId="265"/>
        </pc:sldMkLst>
        <pc:spChg chg="mod">
          <ac:chgData name="sveva.delgatto@unimc.it" userId="S::sveva.delgatto@unimc.it::b0dff882-4194-43a0-8b10-1068c4ea61a2" providerId="AD" clId="Web-{0EF4D3A6-9630-7CC1-8F4E-49CE9A619546}" dt="2024-02-27T10:43:29.119" v="520"/>
          <ac:spMkLst>
            <pc:docMk/>
            <pc:sldMk cId="1024830811" sldId="265"/>
            <ac:spMk id="2" creationId="{3A0C3E49-93E2-9EE6-93FE-15D3298B9FAF}"/>
          </ac:spMkLst>
        </pc:spChg>
        <pc:spChg chg="mod">
          <ac:chgData name="sveva.delgatto@unimc.it" userId="S::sveva.delgatto@unimc.it::b0dff882-4194-43a0-8b10-1068c4ea61a2" providerId="AD" clId="Web-{0EF4D3A6-9630-7CC1-8F4E-49CE9A619546}" dt="2024-02-27T10:43:47.276" v="523" actId="20577"/>
          <ac:spMkLst>
            <pc:docMk/>
            <pc:sldMk cId="1024830811" sldId="265"/>
            <ac:spMk id="3" creationId="{9470F75C-63CE-7DB4-9214-55066B469A66}"/>
          </ac:spMkLst>
        </pc:spChg>
        <pc:spChg chg="add">
          <ac:chgData name="sveva.delgatto@unimc.it" userId="S::sveva.delgatto@unimc.it::b0dff882-4194-43a0-8b10-1068c4ea61a2" providerId="AD" clId="Web-{0EF4D3A6-9630-7CC1-8F4E-49CE9A619546}" dt="2024-02-27T10:43:29.119" v="520"/>
          <ac:spMkLst>
            <pc:docMk/>
            <pc:sldMk cId="1024830811" sldId="265"/>
            <ac:spMk id="9" creationId="{2C61293E-6EBE-43EF-A52C-9BEBFD7679D4}"/>
          </ac:spMkLst>
        </pc:spChg>
        <pc:spChg chg="add">
          <ac:chgData name="sveva.delgatto@unimc.it" userId="S::sveva.delgatto@unimc.it::b0dff882-4194-43a0-8b10-1068c4ea61a2" providerId="AD" clId="Web-{0EF4D3A6-9630-7CC1-8F4E-49CE9A619546}" dt="2024-02-27T10:43:29.119" v="520"/>
          <ac:spMkLst>
            <pc:docMk/>
            <pc:sldMk cId="1024830811" sldId="265"/>
            <ac:spMk id="11" creationId="{3FCFB1DE-0B7E-48CC-BA90-B2AB0889F9D6}"/>
          </ac:spMkLst>
        </pc:spChg>
        <pc:picChg chg="add">
          <ac:chgData name="sveva.delgatto@unimc.it" userId="S::sveva.delgatto@unimc.it::b0dff882-4194-43a0-8b10-1068c4ea61a2" providerId="AD" clId="Web-{0EF4D3A6-9630-7CC1-8F4E-49CE9A619546}" dt="2024-02-27T10:43:29.119" v="520"/>
          <ac:picMkLst>
            <pc:docMk/>
            <pc:sldMk cId="1024830811" sldId="265"/>
            <ac:picMk id="5" creationId="{823521BF-6945-5EF5-1034-D535413ACCE0}"/>
          </ac:picMkLst>
        </pc:picChg>
      </pc:sldChg>
      <pc:sldChg chg="del">
        <pc:chgData name="sveva.delgatto@unimc.it" userId="S::sveva.delgatto@unimc.it::b0dff882-4194-43a0-8b10-1068c4ea61a2" providerId="AD" clId="Web-{0EF4D3A6-9630-7CC1-8F4E-49CE9A619546}" dt="2024-02-27T10:44:31.340" v="531"/>
        <pc:sldMkLst>
          <pc:docMk/>
          <pc:sldMk cId="537803718" sldId="266"/>
        </pc:sldMkLst>
      </pc:sldChg>
      <pc:sldChg chg="addSp modSp add del mod ord setBg">
        <pc:chgData name="sveva.delgatto@unimc.it" userId="S::sveva.delgatto@unimc.it::b0dff882-4194-43a0-8b10-1068c4ea61a2" providerId="AD" clId="Web-{0EF4D3A6-9630-7CC1-8F4E-49CE9A619546}" dt="2024-02-27T09:56:51.994" v="108" actId="14100"/>
        <pc:sldMkLst>
          <pc:docMk/>
          <pc:sldMk cId="4223965409" sldId="267"/>
        </pc:sldMkLst>
        <pc:spChg chg="mod">
          <ac:chgData name="sveva.delgatto@unimc.it" userId="S::sveva.delgatto@unimc.it::b0dff882-4194-43a0-8b10-1068c4ea61a2" providerId="AD" clId="Web-{0EF4D3A6-9630-7CC1-8F4E-49CE9A619546}" dt="2024-02-27T09:56:51.994" v="108" actId="14100"/>
          <ac:spMkLst>
            <pc:docMk/>
            <pc:sldMk cId="4223965409" sldId="267"/>
            <ac:spMk id="2" creationId="{980BFD74-D4C8-EBF8-2758-F38A0DF49476}"/>
          </ac:spMkLst>
        </pc:spChg>
        <pc:spChg chg="mod">
          <ac:chgData name="sveva.delgatto@unimc.it" userId="S::sveva.delgatto@unimc.it::b0dff882-4194-43a0-8b10-1068c4ea61a2" providerId="AD" clId="Web-{0EF4D3A6-9630-7CC1-8F4E-49CE9A619546}" dt="2024-02-27T09:56:48.713" v="107" actId="14100"/>
          <ac:spMkLst>
            <pc:docMk/>
            <pc:sldMk cId="4223965409" sldId="267"/>
            <ac:spMk id="3" creationId="{53BD2389-7511-432E-D9A4-073D1E3F42E0}"/>
          </ac:spMkLst>
        </pc:spChg>
        <pc:spChg chg="add">
          <ac:chgData name="sveva.delgatto@unimc.it" userId="S::sveva.delgatto@unimc.it::b0dff882-4194-43a0-8b10-1068c4ea61a2" providerId="AD" clId="Web-{0EF4D3A6-9630-7CC1-8F4E-49CE9A619546}" dt="2024-02-27T09:56:38.025" v="104"/>
          <ac:spMkLst>
            <pc:docMk/>
            <pc:sldMk cId="4223965409" sldId="267"/>
            <ac:spMk id="9" creationId="{04812C46-200A-4DEB-A05E-3ED6C68C2387}"/>
          </ac:spMkLst>
        </pc:spChg>
        <pc:spChg chg="add">
          <ac:chgData name="sveva.delgatto@unimc.it" userId="S::sveva.delgatto@unimc.it::b0dff882-4194-43a0-8b10-1068c4ea61a2" providerId="AD" clId="Web-{0EF4D3A6-9630-7CC1-8F4E-49CE9A619546}" dt="2024-02-27T09:56:38.025" v="104"/>
          <ac:spMkLst>
            <pc:docMk/>
            <pc:sldMk cId="4223965409" sldId="267"/>
            <ac:spMk id="11" creationId="{D1EA859B-E555-4109-94F3-6700E046E008}"/>
          </ac:spMkLst>
        </pc:spChg>
        <pc:picChg chg="add">
          <ac:chgData name="sveva.delgatto@unimc.it" userId="S::sveva.delgatto@unimc.it::b0dff882-4194-43a0-8b10-1068c4ea61a2" providerId="AD" clId="Web-{0EF4D3A6-9630-7CC1-8F4E-49CE9A619546}" dt="2024-02-27T09:56:38.025" v="104"/>
          <ac:picMkLst>
            <pc:docMk/>
            <pc:sldMk cId="4223965409" sldId="267"/>
            <ac:picMk id="5" creationId="{05901CFF-833F-9B5F-4CAE-095AA1140D5D}"/>
          </ac:picMkLst>
        </pc:picChg>
      </pc:sldChg>
      <pc:sldChg chg="addSp modSp add del mod setBg">
        <pc:chgData name="sveva.delgatto@unimc.it" userId="S::sveva.delgatto@unimc.it::b0dff882-4194-43a0-8b10-1068c4ea61a2" providerId="AD" clId="Web-{0EF4D3A6-9630-7CC1-8F4E-49CE9A619546}" dt="2024-02-27T09:58:05.044" v="120" actId="20577"/>
        <pc:sldMkLst>
          <pc:docMk/>
          <pc:sldMk cId="3461836363" sldId="268"/>
        </pc:sldMkLst>
        <pc:spChg chg="mod">
          <ac:chgData name="sveva.delgatto@unimc.it" userId="S::sveva.delgatto@unimc.it::b0dff882-4194-43a0-8b10-1068c4ea61a2" providerId="AD" clId="Web-{0EF4D3A6-9630-7CC1-8F4E-49CE9A619546}" dt="2024-02-27T09:57:30.777" v="111"/>
          <ac:spMkLst>
            <pc:docMk/>
            <pc:sldMk cId="3461836363" sldId="268"/>
            <ac:spMk id="2" creationId="{72F0D355-F1FF-EAB7-70F9-C729B5863289}"/>
          </ac:spMkLst>
        </pc:spChg>
        <pc:spChg chg="mod">
          <ac:chgData name="sveva.delgatto@unimc.it" userId="S::sveva.delgatto@unimc.it::b0dff882-4194-43a0-8b10-1068c4ea61a2" providerId="AD" clId="Web-{0EF4D3A6-9630-7CC1-8F4E-49CE9A619546}" dt="2024-02-27T09:58:05.044" v="120" actId="20577"/>
          <ac:spMkLst>
            <pc:docMk/>
            <pc:sldMk cId="3461836363" sldId="268"/>
            <ac:spMk id="3" creationId="{165E3583-27BF-6728-0084-63D2E3C13A19}"/>
          </ac:spMkLst>
        </pc:spChg>
        <pc:spChg chg="add">
          <ac:chgData name="sveva.delgatto@unimc.it" userId="S::sveva.delgatto@unimc.it::b0dff882-4194-43a0-8b10-1068c4ea61a2" providerId="AD" clId="Web-{0EF4D3A6-9630-7CC1-8F4E-49CE9A619546}" dt="2024-02-27T09:57:30.777" v="111"/>
          <ac:spMkLst>
            <pc:docMk/>
            <pc:sldMk cId="3461836363" sldId="268"/>
            <ac:spMk id="8" creationId="{979E27D9-03C7-44E2-9FF8-15D0C8506AF7}"/>
          </ac:spMkLst>
        </pc:spChg>
        <pc:spChg chg="add">
          <ac:chgData name="sveva.delgatto@unimc.it" userId="S::sveva.delgatto@unimc.it::b0dff882-4194-43a0-8b10-1068c4ea61a2" providerId="AD" clId="Web-{0EF4D3A6-9630-7CC1-8F4E-49CE9A619546}" dt="2024-02-27T09:57:30.777" v="111"/>
          <ac:spMkLst>
            <pc:docMk/>
            <pc:sldMk cId="3461836363" sldId="268"/>
            <ac:spMk id="10" creationId="{EEBF1590-3B36-48EE-A89D-3B6F3CB256AB}"/>
          </ac:spMkLst>
        </pc:spChg>
        <pc:spChg chg="add">
          <ac:chgData name="sveva.delgatto@unimc.it" userId="S::sveva.delgatto@unimc.it::b0dff882-4194-43a0-8b10-1068c4ea61a2" providerId="AD" clId="Web-{0EF4D3A6-9630-7CC1-8F4E-49CE9A619546}" dt="2024-02-27T09:57:30.777" v="111"/>
          <ac:spMkLst>
            <pc:docMk/>
            <pc:sldMk cId="3461836363" sldId="268"/>
            <ac:spMk id="12" creationId="{AC8F6C8C-AB5A-4548-942D-E3FD40ACBC49}"/>
          </ac:spMkLst>
        </pc:spChg>
      </pc:sldChg>
      <pc:sldChg chg="add del">
        <pc:chgData name="sveva.delgatto@unimc.it" userId="S::sveva.delgatto@unimc.it::b0dff882-4194-43a0-8b10-1068c4ea61a2" providerId="AD" clId="Web-{0EF4D3A6-9630-7CC1-8F4E-49CE9A619546}" dt="2024-02-27T09:58:50.874" v="127"/>
        <pc:sldMkLst>
          <pc:docMk/>
          <pc:sldMk cId="4294464579" sldId="269"/>
        </pc:sldMkLst>
      </pc:sldChg>
      <pc:sldChg chg="del">
        <pc:chgData name="sveva.delgatto@unimc.it" userId="S::sveva.delgatto@unimc.it::b0dff882-4194-43a0-8b10-1068c4ea61a2" providerId="AD" clId="Web-{0EF4D3A6-9630-7CC1-8F4E-49CE9A619546}" dt="2024-02-27T09:41:16.177" v="87"/>
        <pc:sldMkLst>
          <pc:docMk/>
          <pc:sldMk cId="829310017" sldId="270"/>
        </pc:sldMkLst>
      </pc:sldChg>
      <pc:sldChg chg="modSp">
        <pc:chgData name="sveva.delgatto@unimc.it" userId="S::sveva.delgatto@unimc.it::b0dff882-4194-43a0-8b10-1068c4ea61a2" providerId="AD" clId="Web-{0EF4D3A6-9630-7CC1-8F4E-49CE9A619546}" dt="2024-02-27T10:13:33.690" v="253" actId="20577"/>
        <pc:sldMkLst>
          <pc:docMk/>
          <pc:sldMk cId="1466861193" sldId="271"/>
        </pc:sldMkLst>
        <pc:spChg chg="mod">
          <ac:chgData name="sveva.delgatto@unimc.it" userId="S::sveva.delgatto@unimc.it::b0dff882-4194-43a0-8b10-1068c4ea61a2" providerId="AD" clId="Web-{0EF4D3A6-9630-7CC1-8F4E-49CE9A619546}" dt="2024-02-27T10:13:22.736" v="250" actId="20577"/>
          <ac:spMkLst>
            <pc:docMk/>
            <pc:sldMk cId="1466861193" sldId="271"/>
            <ac:spMk id="268" creationId="{00000000-0000-0000-0000-000000000000}"/>
          </ac:spMkLst>
        </pc:spChg>
        <pc:spChg chg="mod">
          <ac:chgData name="sveva.delgatto@unimc.it" userId="S::sveva.delgatto@unimc.it::b0dff882-4194-43a0-8b10-1068c4ea61a2" providerId="AD" clId="Web-{0EF4D3A6-9630-7CC1-8F4E-49CE9A619546}" dt="2024-02-27T10:13:26.471" v="251" actId="20577"/>
          <ac:spMkLst>
            <pc:docMk/>
            <pc:sldMk cId="1466861193" sldId="271"/>
            <ac:spMk id="275" creationId="{00000000-0000-0000-0000-000000000000}"/>
          </ac:spMkLst>
        </pc:spChg>
        <pc:spChg chg="mod">
          <ac:chgData name="sveva.delgatto@unimc.it" userId="S::sveva.delgatto@unimc.it::b0dff882-4194-43a0-8b10-1068c4ea61a2" providerId="AD" clId="Web-{0EF4D3A6-9630-7CC1-8F4E-49CE9A619546}" dt="2024-02-27T10:13:29.705" v="252" actId="20577"/>
          <ac:spMkLst>
            <pc:docMk/>
            <pc:sldMk cId="1466861193" sldId="271"/>
            <ac:spMk id="276" creationId="{00000000-0000-0000-0000-000000000000}"/>
          </ac:spMkLst>
        </pc:spChg>
        <pc:spChg chg="mod">
          <ac:chgData name="sveva.delgatto@unimc.it" userId="S::sveva.delgatto@unimc.it::b0dff882-4194-43a0-8b10-1068c4ea61a2" providerId="AD" clId="Web-{0EF4D3A6-9630-7CC1-8F4E-49CE9A619546}" dt="2024-02-27T10:13:33.690" v="253" actId="20577"/>
          <ac:spMkLst>
            <pc:docMk/>
            <pc:sldMk cId="1466861193" sldId="271"/>
            <ac:spMk id="277" creationId="{00000000-0000-0000-0000-000000000000}"/>
          </ac:spMkLst>
        </pc:spChg>
      </pc:sldChg>
      <pc:sldChg chg="modSp">
        <pc:chgData name="sveva.delgatto@unimc.it" userId="S::sveva.delgatto@unimc.it::b0dff882-4194-43a0-8b10-1068c4ea61a2" providerId="AD" clId="Web-{0EF4D3A6-9630-7CC1-8F4E-49CE9A619546}" dt="2024-02-27T10:12:48.922" v="244" actId="20577"/>
        <pc:sldMkLst>
          <pc:docMk/>
          <pc:sldMk cId="3254802104" sldId="272"/>
        </pc:sldMkLst>
        <pc:spChg chg="mod">
          <ac:chgData name="sveva.delgatto@unimc.it" userId="S::sveva.delgatto@unimc.it::b0dff882-4194-43a0-8b10-1068c4ea61a2" providerId="AD" clId="Web-{0EF4D3A6-9630-7CC1-8F4E-49CE9A619546}" dt="2024-02-27T10:12:31" v="240" actId="20577"/>
          <ac:spMkLst>
            <pc:docMk/>
            <pc:sldMk cId="3254802104" sldId="272"/>
            <ac:spMk id="290" creationId="{00000000-0000-0000-0000-000000000000}"/>
          </ac:spMkLst>
        </pc:spChg>
        <pc:spChg chg="mod">
          <ac:chgData name="sveva.delgatto@unimc.it" userId="S::sveva.delgatto@unimc.it::b0dff882-4194-43a0-8b10-1068c4ea61a2" providerId="AD" clId="Web-{0EF4D3A6-9630-7CC1-8F4E-49CE9A619546}" dt="2024-02-27T10:12:48.922" v="244" actId="20577"/>
          <ac:spMkLst>
            <pc:docMk/>
            <pc:sldMk cId="3254802104" sldId="272"/>
            <ac:spMk id="291" creationId="{00000000-0000-0000-0000-000000000000}"/>
          </ac:spMkLst>
        </pc:spChg>
      </pc:sldChg>
      <pc:sldChg chg="modSp">
        <pc:chgData name="sveva.delgatto@unimc.it" userId="S::sveva.delgatto@unimc.it::b0dff882-4194-43a0-8b10-1068c4ea61a2" providerId="AD" clId="Web-{0EF4D3A6-9630-7CC1-8F4E-49CE9A619546}" dt="2024-02-27T10:16:40.822" v="281" actId="20577"/>
        <pc:sldMkLst>
          <pc:docMk/>
          <pc:sldMk cId="0" sldId="273"/>
        </pc:sldMkLst>
        <pc:spChg chg="mod">
          <ac:chgData name="sveva.delgatto@unimc.it" userId="S::sveva.delgatto@unimc.it::b0dff882-4194-43a0-8b10-1068c4ea61a2" providerId="AD" clId="Web-{0EF4D3A6-9630-7CC1-8F4E-49CE9A619546}" dt="2024-02-27T10:16:40.822" v="281" actId="20577"/>
          <ac:spMkLst>
            <pc:docMk/>
            <pc:sldMk cId="0" sldId="273"/>
            <ac:spMk id="5" creationId="{2476E0F8-C139-41D5-1743-E395B269111F}"/>
          </ac:spMkLst>
        </pc:spChg>
      </pc:sldChg>
      <pc:sldChg chg="modSp">
        <pc:chgData name="sveva.delgatto@unimc.it" userId="S::sveva.delgatto@unimc.it::b0dff882-4194-43a0-8b10-1068c4ea61a2" providerId="AD" clId="Web-{0EF4D3A6-9630-7CC1-8F4E-49CE9A619546}" dt="2024-02-27T10:16:10.539" v="277" actId="20577"/>
        <pc:sldMkLst>
          <pc:docMk/>
          <pc:sldMk cId="1514534139" sldId="274"/>
        </pc:sldMkLst>
        <pc:spChg chg="mod">
          <ac:chgData name="sveva.delgatto@unimc.it" userId="S::sveva.delgatto@unimc.it::b0dff882-4194-43a0-8b10-1068c4ea61a2" providerId="AD" clId="Web-{0EF4D3A6-9630-7CC1-8F4E-49CE9A619546}" dt="2024-02-27T10:15:40.476" v="273" actId="14100"/>
          <ac:spMkLst>
            <pc:docMk/>
            <pc:sldMk cId="1514534139" sldId="274"/>
            <ac:spMk id="2" creationId="{A707BA61-2B31-7FD2-8A92-AD11549C15CE}"/>
          </ac:spMkLst>
        </pc:spChg>
        <pc:spChg chg="mod">
          <ac:chgData name="sveva.delgatto@unimc.it" userId="S::sveva.delgatto@unimc.it::b0dff882-4194-43a0-8b10-1068c4ea61a2" providerId="AD" clId="Web-{0EF4D3A6-9630-7CC1-8F4E-49CE9A619546}" dt="2024-02-27T10:16:10.539" v="277" actId="20577"/>
          <ac:spMkLst>
            <pc:docMk/>
            <pc:sldMk cId="1514534139" sldId="274"/>
            <ac:spMk id="4" creationId="{B4806D2E-5BB6-3D79-1245-F8DA0A2C77A0}"/>
          </ac:spMkLst>
        </pc:spChg>
        <pc:spChg chg="mod">
          <ac:chgData name="sveva.delgatto@unimc.it" userId="S::sveva.delgatto@unimc.it::b0dff882-4194-43a0-8b10-1068c4ea61a2" providerId="AD" clId="Web-{0EF4D3A6-9630-7CC1-8F4E-49CE9A619546}" dt="2024-02-27T10:15:00.662" v="263" actId="14100"/>
          <ac:spMkLst>
            <pc:docMk/>
            <pc:sldMk cId="1514534139" sldId="274"/>
            <ac:spMk id="1933" creationId="{00000000-0000-0000-0000-000000000000}"/>
          </ac:spMkLst>
        </pc:spChg>
      </pc:sldChg>
      <pc:sldChg chg="modSp">
        <pc:chgData name="sveva.delgatto@unimc.it" userId="S::sveva.delgatto@unimc.it::b0dff882-4194-43a0-8b10-1068c4ea61a2" providerId="AD" clId="Web-{0EF4D3A6-9630-7CC1-8F4E-49CE9A619546}" dt="2024-02-27T10:14:22.113" v="262" actId="20577"/>
        <pc:sldMkLst>
          <pc:docMk/>
          <pc:sldMk cId="2445604914" sldId="275"/>
        </pc:sldMkLst>
        <pc:spChg chg="mod">
          <ac:chgData name="sveva.delgatto@unimc.it" userId="S::sveva.delgatto@unimc.it::b0dff882-4194-43a0-8b10-1068c4ea61a2" providerId="AD" clId="Web-{0EF4D3A6-9630-7CC1-8F4E-49CE9A619546}" dt="2024-02-27T10:14:22.113" v="262" actId="20577"/>
          <ac:spMkLst>
            <pc:docMk/>
            <pc:sldMk cId="2445604914" sldId="275"/>
            <ac:spMk id="3" creationId="{FFF93F31-2D58-541B-0431-AF62C3E047CE}"/>
          </ac:spMkLst>
        </pc:spChg>
      </pc:sldChg>
      <pc:sldChg chg="modSp">
        <pc:chgData name="sveva.delgatto@unimc.it" userId="S::sveva.delgatto@unimc.it::b0dff882-4194-43a0-8b10-1068c4ea61a2" providerId="AD" clId="Web-{0EF4D3A6-9630-7CC1-8F4E-49CE9A619546}" dt="2024-02-27T10:13:57.441" v="257" actId="20577"/>
        <pc:sldMkLst>
          <pc:docMk/>
          <pc:sldMk cId="872313021" sldId="277"/>
        </pc:sldMkLst>
        <pc:spChg chg="mod">
          <ac:chgData name="sveva.delgatto@unimc.it" userId="S::sveva.delgatto@unimc.it::b0dff882-4194-43a0-8b10-1068c4ea61a2" providerId="AD" clId="Web-{0EF4D3A6-9630-7CC1-8F4E-49CE9A619546}" dt="2024-02-27T10:13:44.628" v="254" actId="20577"/>
          <ac:spMkLst>
            <pc:docMk/>
            <pc:sldMk cId="872313021" sldId="277"/>
            <ac:spMk id="1970" creationId="{00000000-0000-0000-0000-000000000000}"/>
          </ac:spMkLst>
        </pc:spChg>
        <pc:spChg chg="mod">
          <ac:chgData name="sveva.delgatto@unimc.it" userId="S::sveva.delgatto@unimc.it::b0dff882-4194-43a0-8b10-1068c4ea61a2" providerId="AD" clId="Web-{0EF4D3A6-9630-7CC1-8F4E-49CE9A619546}" dt="2024-02-27T10:13:49.268" v="255" actId="20577"/>
          <ac:spMkLst>
            <pc:docMk/>
            <pc:sldMk cId="872313021" sldId="277"/>
            <ac:spMk id="1972" creationId="{00000000-0000-0000-0000-000000000000}"/>
          </ac:spMkLst>
        </pc:spChg>
        <pc:spChg chg="mod">
          <ac:chgData name="sveva.delgatto@unimc.it" userId="S::sveva.delgatto@unimc.it::b0dff882-4194-43a0-8b10-1068c4ea61a2" providerId="AD" clId="Web-{0EF4D3A6-9630-7CC1-8F4E-49CE9A619546}" dt="2024-02-27T10:13:53.237" v="256" actId="20577"/>
          <ac:spMkLst>
            <pc:docMk/>
            <pc:sldMk cId="872313021" sldId="277"/>
            <ac:spMk id="1974" creationId="{00000000-0000-0000-0000-000000000000}"/>
          </ac:spMkLst>
        </pc:spChg>
        <pc:spChg chg="mod">
          <ac:chgData name="sveva.delgatto@unimc.it" userId="S::sveva.delgatto@unimc.it::b0dff882-4194-43a0-8b10-1068c4ea61a2" providerId="AD" clId="Web-{0EF4D3A6-9630-7CC1-8F4E-49CE9A619546}" dt="2024-02-27T10:13:57.441" v="257" actId="20577"/>
          <ac:spMkLst>
            <pc:docMk/>
            <pc:sldMk cId="872313021" sldId="277"/>
            <ac:spMk id="1976" creationId="{00000000-0000-0000-0000-000000000000}"/>
          </ac:spMkLst>
        </pc:spChg>
      </pc:sldChg>
      <pc:sldChg chg="del">
        <pc:chgData name="sveva.delgatto@unimc.it" userId="S::sveva.delgatto@unimc.it::b0dff882-4194-43a0-8b10-1068c4ea61a2" providerId="AD" clId="Web-{0EF4D3A6-9630-7CC1-8F4E-49CE9A619546}" dt="2024-02-27T10:17:05.729" v="285"/>
        <pc:sldMkLst>
          <pc:docMk/>
          <pc:sldMk cId="3545106187" sldId="301"/>
        </pc:sldMkLst>
      </pc:sldChg>
      <pc:sldChg chg="modSp">
        <pc:chgData name="sveva.delgatto@unimc.it" userId="S::sveva.delgatto@unimc.it::b0dff882-4194-43a0-8b10-1068c4ea61a2" providerId="AD" clId="Web-{0EF4D3A6-9630-7CC1-8F4E-49CE9A619546}" dt="2024-02-27T10:17:20.370" v="288" actId="20577"/>
        <pc:sldMkLst>
          <pc:docMk/>
          <pc:sldMk cId="3040517776" sldId="305"/>
        </pc:sldMkLst>
        <pc:spChg chg="mod">
          <ac:chgData name="sveva.delgatto@unimc.it" userId="S::sveva.delgatto@unimc.it::b0dff882-4194-43a0-8b10-1068c4ea61a2" providerId="AD" clId="Web-{0EF4D3A6-9630-7CC1-8F4E-49CE9A619546}" dt="2024-02-27T10:17:14.933" v="287" actId="20577"/>
          <ac:spMkLst>
            <pc:docMk/>
            <pc:sldMk cId="3040517776" sldId="305"/>
            <ac:spMk id="1943" creationId="{00000000-0000-0000-0000-000000000000}"/>
          </ac:spMkLst>
        </pc:spChg>
        <pc:spChg chg="mod">
          <ac:chgData name="sveva.delgatto@unimc.it" userId="S::sveva.delgatto@unimc.it::b0dff882-4194-43a0-8b10-1068c4ea61a2" providerId="AD" clId="Web-{0EF4D3A6-9630-7CC1-8F4E-49CE9A619546}" dt="2024-02-27T10:17:20.370" v="288" actId="20577"/>
          <ac:spMkLst>
            <pc:docMk/>
            <pc:sldMk cId="3040517776" sldId="305"/>
            <ac:spMk id="1944" creationId="{00000000-0000-0000-0000-000000000000}"/>
          </ac:spMkLst>
        </pc:spChg>
      </pc:sldChg>
      <pc:sldChg chg="modSp del">
        <pc:chgData name="sveva.delgatto@unimc.it" userId="S::sveva.delgatto@unimc.it::b0dff882-4194-43a0-8b10-1068c4ea61a2" providerId="AD" clId="Web-{0EF4D3A6-9630-7CC1-8F4E-49CE9A619546}" dt="2024-02-27T10:17:08.901" v="286"/>
        <pc:sldMkLst>
          <pc:docMk/>
          <pc:sldMk cId="2334787372" sldId="306"/>
        </pc:sldMkLst>
        <pc:spChg chg="mod">
          <ac:chgData name="sveva.delgatto@unimc.it" userId="S::sveva.delgatto@unimc.it::b0dff882-4194-43a0-8b10-1068c4ea61a2" providerId="AD" clId="Web-{0EF4D3A6-9630-7CC1-8F4E-49CE9A619546}" dt="2024-02-27T10:16:51.979" v="284" actId="20577"/>
          <ac:spMkLst>
            <pc:docMk/>
            <pc:sldMk cId="2334787372" sldId="306"/>
            <ac:spMk id="346" creationId="{00000000-0000-0000-0000-000000000000}"/>
          </ac:spMkLst>
        </pc:spChg>
      </pc:sldChg>
      <pc:sldChg chg="addSp modSp add del mod setBg">
        <pc:chgData name="sveva.delgatto@unimc.it" userId="S::sveva.delgatto@unimc.it::b0dff882-4194-43a0-8b10-1068c4ea61a2" providerId="AD" clId="Web-{0EF4D3A6-9630-7CC1-8F4E-49CE9A619546}" dt="2024-02-27T10:47:16.721" v="544"/>
        <pc:sldMkLst>
          <pc:docMk/>
          <pc:sldMk cId="4252138480" sldId="307"/>
        </pc:sldMkLst>
        <pc:spChg chg="mod">
          <ac:chgData name="sveva.delgatto@unimc.it" userId="S::sveva.delgatto@unimc.it::b0dff882-4194-43a0-8b10-1068c4ea61a2" providerId="AD" clId="Web-{0EF4D3A6-9630-7CC1-8F4E-49CE9A619546}" dt="2024-02-27T10:45:34.405" v="539"/>
          <ac:spMkLst>
            <pc:docMk/>
            <pc:sldMk cId="4252138480" sldId="307"/>
            <ac:spMk id="2" creationId="{2A14CBB6-D489-C47F-B6F4-D34C29F661AB}"/>
          </ac:spMkLst>
        </pc:spChg>
        <pc:spChg chg="mod">
          <ac:chgData name="sveva.delgatto@unimc.it" userId="S::sveva.delgatto@unimc.it::b0dff882-4194-43a0-8b10-1068c4ea61a2" providerId="AD" clId="Web-{0EF4D3A6-9630-7CC1-8F4E-49CE9A619546}" dt="2024-02-27T10:45:34.405" v="539"/>
          <ac:spMkLst>
            <pc:docMk/>
            <pc:sldMk cId="4252138480" sldId="307"/>
            <ac:spMk id="3" creationId="{CD2BA399-FD86-AE02-5225-BE7F5297A425}"/>
          </ac:spMkLst>
        </pc:spChg>
        <pc:spChg chg="add">
          <ac:chgData name="sveva.delgatto@unimc.it" userId="S::sveva.delgatto@unimc.it::b0dff882-4194-43a0-8b10-1068c4ea61a2" providerId="AD" clId="Web-{0EF4D3A6-9630-7CC1-8F4E-49CE9A619546}" dt="2024-02-27T10:45:34.405" v="539"/>
          <ac:spMkLst>
            <pc:docMk/>
            <pc:sldMk cId="4252138480" sldId="307"/>
            <ac:spMk id="8" creationId="{C2554CA6-288E-4202-BC52-2E5A8F0C0AED}"/>
          </ac:spMkLst>
        </pc:spChg>
        <pc:spChg chg="add">
          <ac:chgData name="sveva.delgatto@unimc.it" userId="S::sveva.delgatto@unimc.it::b0dff882-4194-43a0-8b10-1068c4ea61a2" providerId="AD" clId="Web-{0EF4D3A6-9630-7CC1-8F4E-49CE9A619546}" dt="2024-02-27T10:45:34.405" v="539"/>
          <ac:spMkLst>
            <pc:docMk/>
            <pc:sldMk cId="4252138480" sldId="307"/>
            <ac:spMk id="10" creationId="{B10BB131-AC8E-4A8E-A5D1-36260F720C3B}"/>
          </ac:spMkLst>
        </pc:spChg>
        <pc:spChg chg="add">
          <ac:chgData name="sveva.delgatto@unimc.it" userId="S::sveva.delgatto@unimc.it::b0dff882-4194-43a0-8b10-1068c4ea61a2" providerId="AD" clId="Web-{0EF4D3A6-9630-7CC1-8F4E-49CE9A619546}" dt="2024-02-27T10:45:34.405" v="539"/>
          <ac:spMkLst>
            <pc:docMk/>
            <pc:sldMk cId="4252138480" sldId="307"/>
            <ac:spMk id="12" creationId="{5B7778FC-632E-4DCA-A7CB-0D7731CCF970}"/>
          </ac:spMkLst>
        </pc:spChg>
        <pc:spChg chg="add">
          <ac:chgData name="sveva.delgatto@unimc.it" userId="S::sveva.delgatto@unimc.it::b0dff882-4194-43a0-8b10-1068c4ea61a2" providerId="AD" clId="Web-{0EF4D3A6-9630-7CC1-8F4E-49CE9A619546}" dt="2024-02-27T10:45:34.405" v="539"/>
          <ac:spMkLst>
            <pc:docMk/>
            <pc:sldMk cId="4252138480" sldId="307"/>
            <ac:spMk id="14" creationId="{FA23A907-97FB-4A8F-880A-DD77401C4296}"/>
          </ac:spMkLst>
        </pc:spChg>
      </pc:sldChg>
      <pc:sldChg chg="addSp modSp add del mod setBg">
        <pc:chgData name="sveva.delgatto@unimc.it" userId="S::sveva.delgatto@unimc.it::b0dff882-4194-43a0-8b10-1068c4ea61a2" providerId="AD" clId="Web-{0EF4D3A6-9630-7CC1-8F4E-49CE9A619546}" dt="2024-02-27T09:59:57.127" v="145" actId="20577"/>
        <pc:sldMkLst>
          <pc:docMk/>
          <pc:sldMk cId="523940195" sldId="308"/>
        </pc:sldMkLst>
        <pc:spChg chg="mod">
          <ac:chgData name="sveva.delgatto@unimc.it" userId="S::sveva.delgatto@unimc.it::b0dff882-4194-43a0-8b10-1068c4ea61a2" providerId="AD" clId="Web-{0EF4D3A6-9630-7CC1-8F4E-49CE9A619546}" dt="2024-02-27T09:59:35.016" v="142" actId="20577"/>
          <ac:spMkLst>
            <pc:docMk/>
            <pc:sldMk cId="523940195" sldId="308"/>
            <ac:spMk id="2" creationId="{349BFD9C-322B-00B7-FA8B-2B5A46A63924}"/>
          </ac:spMkLst>
        </pc:spChg>
        <pc:spChg chg="mod">
          <ac:chgData name="sveva.delgatto@unimc.it" userId="S::sveva.delgatto@unimc.it::b0dff882-4194-43a0-8b10-1068c4ea61a2" providerId="AD" clId="Web-{0EF4D3A6-9630-7CC1-8F4E-49CE9A619546}" dt="2024-02-27T09:59:57.127" v="145" actId="20577"/>
          <ac:spMkLst>
            <pc:docMk/>
            <pc:sldMk cId="523940195" sldId="308"/>
            <ac:spMk id="3" creationId="{A9412788-D54D-BE7C-AE30-8FE6AAEE3839}"/>
          </ac:spMkLst>
        </pc:spChg>
        <pc:spChg chg="add">
          <ac:chgData name="sveva.delgatto@unimc.it" userId="S::sveva.delgatto@unimc.it::b0dff882-4194-43a0-8b10-1068c4ea61a2" providerId="AD" clId="Web-{0EF4D3A6-9630-7CC1-8F4E-49CE9A619546}" dt="2024-02-27T09:59:18.203" v="136"/>
          <ac:spMkLst>
            <pc:docMk/>
            <pc:sldMk cId="523940195" sldId="308"/>
            <ac:spMk id="10" creationId="{245A9F99-D9B1-4094-A2E2-B90AC1DB7B9C}"/>
          </ac:spMkLst>
        </pc:spChg>
        <pc:spChg chg="add">
          <ac:chgData name="sveva.delgatto@unimc.it" userId="S::sveva.delgatto@unimc.it::b0dff882-4194-43a0-8b10-1068c4ea61a2" providerId="AD" clId="Web-{0EF4D3A6-9630-7CC1-8F4E-49CE9A619546}" dt="2024-02-27T09:59:18.203" v="136"/>
          <ac:spMkLst>
            <pc:docMk/>
            <pc:sldMk cId="523940195" sldId="308"/>
            <ac:spMk id="12" creationId="{B7FAF607-473A-4A43-A23D-BBFF5C4117BB}"/>
          </ac:spMkLst>
        </pc:spChg>
        <pc:grpChg chg="add">
          <ac:chgData name="sveva.delgatto@unimc.it" userId="S::sveva.delgatto@unimc.it::b0dff882-4194-43a0-8b10-1068c4ea61a2" providerId="AD" clId="Web-{0EF4D3A6-9630-7CC1-8F4E-49CE9A619546}" dt="2024-02-27T09:59:18.203" v="136"/>
          <ac:grpSpMkLst>
            <pc:docMk/>
            <pc:sldMk cId="523940195" sldId="308"/>
            <ac:grpSpMk id="14" creationId="{C5F6476F-D303-44D3-B30F-1BA348F0F64A}"/>
          </ac:grpSpMkLst>
        </pc:grpChg>
        <pc:picChg chg="add">
          <ac:chgData name="sveva.delgatto@unimc.it" userId="S::sveva.delgatto@unimc.it::b0dff882-4194-43a0-8b10-1068c4ea61a2" providerId="AD" clId="Web-{0EF4D3A6-9630-7CC1-8F4E-49CE9A619546}" dt="2024-02-27T09:59:18.203" v="136"/>
          <ac:picMkLst>
            <pc:docMk/>
            <pc:sldMk cId="523940195" sldId="308"/>
            <ac:picMk id="7" creationId="{BA7E0918-2AC6-F585-C866-C6D8F374121A}"/>
          </ac:picMkLst>
        </pc:picChg>
      </pc:sldChg>
      <pc:sldChg chg="addSp modSp mod setBg">
        <pc:chgData name="sveva.delgatto@unimc.it" userId="S::sveva.delgatto@unimc.it::b0dff882-4194-43a0-8b10-1068c4ea61a2" providerId="AD" clId="Web-{0EF4D3A6-9630-7CC1-8F4E-49CE9A619546}" dt="2024-02-27T09:37:12.167" v="51"/>
        <pc:sldMkLst>
          <pc:docMk/>
          <pc:sldMk cId="984320926" sldId="309"/>
        </pc:sldMkLst>
        <pc:spChg chg="mod">
          <ac:chgData name="sveva.delgatto@unimc.it" userId="S::sveva.delgatto@unimc.it::b0dff882-4194-43a0-8b10-1068c4ea61a2" providerId="AD" clId="Web-{0EF4D3A6-9630-7CC1-8F4E-49CE9A619546}" dt="2024-02-27T09:37:12.167" v="51"/>
          <ac:spMkLst>
            <pc:docMk/>
            <pc:sldMk cId="984320926" sldId="309"/>
            <ac:spMk id="2" creationId="{E257382F-00B8-6844-22ED-15479FA645A3}"/>
          </ac:spMkLst>
        </pc:spChg>
        <pc:spChg chg="mod">
          <ac:chgData name="sveva.delgatto@unimc.it" userId="S::sveva.delgatto@unimc.it::b0dff882-4194-43a0-8b10-1068c4ea61a2" providerId="AD" clId="Web-{0EF4D3A6-9630-7CC1-8F4E-49CE9A619546}" dt="2024-02-27T09:37:12.167" v="51"/>
          <ac:spMkLst>
            <pc:docMk/>
            <pc:sldMk cId="984320926" sldId="309"/>
            <ac:spMk id="3" creationId="{D9677482-98E0-9706-CE04-CF13BB372881}"/>
          </ac:spMkLst>
        </pc:spChg>
        <pc:picChg chg="add">
          <ac:chgData name="sveva.delgatto@unimc.it" userId="S::sveva.delgatto@unimc.it::b0dff882-4194-43a0-8b10-1068c4ea61a2" providerId="AD" clId="Web-{0EF4D3A6-9630-7CC1-8F4E-49CE9A619546}" dt="2024-02-27T09:37:12.167" v="51"/>
          <ac:picMkLst>
            <pc:docMk/>
            <pc:sldMk cId="984320926" sldId="309"/>
            <ac:picMk id="5" creationId="{22665BA4-6F75-2F80-76E4-70CBCD1700A1}"/>
          </ac:picMkLst>
        </pc:picChg>
        <pc:cxnChg chg="add">
          <ac:chgData name="sveva.delgatto@unimc.it" userId="S::sveva.delgatto@unimc.it::b0dff882-4194-43a0-8b10-1068c4ea61a2" providerId="AD" clId="Web-{0EF4D3A6-9630-7CC1-8F4E-49CE9A619546}" dt="2024-02-27T09:37:12.167" v="51"/>
          <ac:cxnSpMkLst>
            <pc:docMk/>
            <pc:sldMk cId="984320926" sldId="309"/>
            <ac:cxnSpMk id="9" creationId="{1503BFE4-729B-D9D0-C17B-501E6AF1127A}"/>
          </ac:cxnSpMkLst>
        </pc:cxnChg>
      </pc:sldChg>
      <pc:sldChg chg="del">
        <pc:chgData name="sveva.delgatto@unimc.it" userId="S::sveva.delgatto@unimc.it::b0dff882-4194-43a0-8b10-1068c4ea61a2" providerId="AD" clId="Web-{0EF4D3A6-9630-7CC1-8F4E-49CE9A619546}" dt="2024-02-27T09:39:27.032" v="79"/>
        <pc:sldMkLst>
          <pc:docMk/>
          <pc:sldMk cId="3623956726" sldId="310"/>
        </pc:sldMkLst>
      </pc:sldChg>
      <pc:sldChg chg="addSp modSp add del mod setBg">
        <pc:chgData name="sveva.delgatto@unimc.it" userId="S::sveva.delgatto@unimc.it::b0dff882-4194-43a0-8b10-1068c4ea61a2" providerId="AD" clId="Web-{0EF4D3A6-9630-7CC1-8F4E-49CE9A619546}" dt="2024-02-27T10:27:50.535" v="373"/>
        <pc:sldMkLst>
          <pc:docMk/>
          <pc:sldMk cId="3234525666" sldId="311"/>
        </pc:sldMkLst>
        <pc:spChg chg="mod">
          <ac:chgData name="sveva.delgatto@unimc.it" userId="S::sveva.delgatto@unimc.it::b0dff882-4194-43a0-8b10-1068c4ea61a2" providerId="AD" clId="Web-{0EF4D3A6-9630-7CC1-8F4E-49CE9A619546}" dt="2024-02-27T10:26:19.407" v="360"/>
          <ac:spMkLst>
            <pc:docMk/>
            <pc:sldMk cId="3234525666" sldId="311"/>
            <ac:spMk id="2" creationId="{2C773645-4C4C-E2D0-5B6E-FC5D2EB76F43}"/>
          </ac:spMkLst>
        </pc:spChg>
        <pc:spChg chg="mod">
          <ac:chgData name="sveva.delgatto@unimc.it" userId="S::sveva.delgatto@unimc.it::b0dff882-4194-43a0-8b10-1068c4ea61a2" providerId="AD" clId="Web-{0EF4D3A6-9630-7CC1-8F4E-49CE9A619546}" dt="2024-02-27T10:27:14.565" v="367" actId="20577"/>
          <ac:spMkLst>
            <pc:docMk/>
            <pc:sldMk cId="3234525666" sldId="311"/>
            <ac:spMk id="3" creationId="{891931AA-C327-38AE-5923-A6A0EADB9501}"/>
          </ac:spMkLst>
        </pc:spChg>
        <pc:spChg chg="add">
          <ac:chgData name="sveva.delgatto@unimc.it" userId="S::sveva.delgatto@unimc.it::b0dff882-4194-43a0-8b10-1068c4ea61a2" providerId="AD" clId="Web-{0EF4D3A6-9630-7CC1-8F4E-49CE9A619546}" dt="2024-02-27T10:26:19.407" v="360"/>
          <ac:spMkLst>
            <pc:docMk/>
            <pc:sldMk cId="3234525666" sldId="311"/>
            <ac:spMk id="9" creationId="{2C61293E-6EBE-43EF-A52C-9BEBFD7679D4}"/>
          </ac:spMkLst>
        </pc:spChg>
        <pc:spChg chg="add">
          <ac:chgData name="sveva.delgatto@unimc.it" userId="S::sveva.delgatto@unimc.it::b0dff882-4194-43a0-8b10-1068c4ea61a2" providerId="AD" clId="Web-{0EF4D3A6-9630-7CC1-8F4E-49CE9A619546}" dt="2024-02-27T10:26:19.407" v="360"/>
          <ac:spMkLst>
            <pc:docMk/>
            <pc:sldMk cId="3234525666" sldId="311"/>
            <ac:spMk id="11" creationId="{21540236-BFD5-4A9D-8840-4703E7F76825}"/>
          </ac:spMkLst>
        </pc:spChg>
        <pc:picChg chg="add">
          <ac:chgData name="sveva.delgatto@unimc.it" userId="S::sveva.delgatto@unimc.it::b0dff882-4194-43a0-8b10-1068c4ea61a2" providerId="AD" clId="Web-{0EF4D3A6-9630-7CC1-8F4E-49CE9A619546}" dt="2024-02-27T10:26:19.407" v="360"/>
          <ac:picMkLst>
            <pc:docMk/>
            <pc:sldMk cId="3234525666" sldId="311"/>
            <ac:picMk id="5" creationId="{B8DB1BA7-953B-6CA9-73BF-980E583B8A55}"/>
          </ac:picMkLst>
        </pc:picChg>
      </pc:sldChg>
      <pc:sldChg chg="addSp modSp mod setBg">
        <pc:chgData name="sveva.delgatto@unimc.it" userId="S::sveva.delgatto@unimc.it::b0dff882-4194-43a0-8b10-1068c4ea61a2" providerId="AD" clId="Web-{0EF4D3A6-9630-7CC1-8F4E-49CE9A619546}" dt="2024-02-27T10:33:09.141" v="428" actId="20577"/>
        <pc:sldMkLst>
          <pc:docMk/>
          <pc:sldMk cId="991781933" sldId="312"/>
        </pc:sldMkLst>
        <pc:spChg chg="mod">
          <ac:chgData name="sveva.delgatto@unimc.it" userId="S::sveva.delgatto@unimc.it::b0dff882-4194-43a0-8b10-1068c4ea61a2" providerId="AD" clId="Web-{0EF4D3A6-9630-7CC1-8F4E-49CE9A619546}" dt="2024-02-27T10:32:57.547" v="426"/>
          <ac:spMkLst>
            <pc:docMk/>
            <pc:sldMk cId="991781933" sldId="312"/>
            <ac:spMk id="2" creationId="{2B420FE3-429F-F4A1-18C3-BD057A0D46C0}"/>
          </ac:spMkLst>
        </pc:spChg>
        <pc:spChg chg="mod">
          <ac:chgData name="sveva.delgatto@unimc.it" userId="S::sveva.delgatto@unimc.it::b0dff882-4194-43a0-8b10-1068c4ea61a2" providerId="AD" clId="Web-{0EF4D3A6-9630-7CC1-8F4E-49CE9A619546}" dt="2024-02-27T10:33:09.141" v="428" actId="20577"/>
          <ac:spMkLst>
            <pc:docMk/>
            <pc:sldMk cId="991781933" sldId="312"/>
            <ac:spMk id="3" creationId="{5439BAB5-61D5-47C1-B555-5550F7D01D5B}"/>
          </ac:spMkLst>
        </pc:spChg>
        <pc:spChg chg="add">
          <ac:chgData name="sveva.delgatto@unimc.it" userId="S::sveva.delgatto@unimc.it::b0dff882-4194-43a0-8b10-1068c4ea61a2" providerId="AD" clId="Web-{0EF4D3A6-9630-7CC1-8F4E-49CE9A619546}" dt="2024-02-27T10:32:57.547" v="426"/>
          <ac:spMkLst>
            <pc:docMk/>
            <pc:sldMk cId="991781933" sldId="312"/>
            <ac:spMk id="9" creationId="{E51BA4DF-2BD4-4EC2-B1DB-B27C8AC71864}"/>
          </ac:spMkLst>
        </pc:spChg>
        <pc:picChg chg="add">
          <ac:chgData name="sveva.delgatto@unimc.it" userId="S::sveva.delgatto@unimc.it::b0dff882-4194-43a0-8b10-1068c4ea61a2" providerId="AD" clId="Web-{0EF4D3A6-9630-7CC1-8F4E-49CE9A619546}" dt="2024-02-27T10:32:57.547" v="426"/>
          <ac:picMkLst>
            <pc:docMk/>
            <pc:sldMk cId="991781933" sldId="312"/>
            <ac:picMk id="5" creationId="{CDC1E6CF-33EC-F6AB-AC6D-D592172912B6}"/>
          </ac:picMkLst>
        </pc:picChg>
      </pc:sldChg>
      <pc:sldChg chg="addSp modSp mod ord setBg">
        <pc:chgData name="sveva.delgatto@unimc.it" userId="S::sveva.delgatto@unimc.it::b0dff882-4194-43a0-8b10-1068c4ea61a2" providerId="AD" clId="Web-{0EF4D3A6-9630-7CC1-8F4E-49CE9A619546}" dt="2024-02-27T10:33:36.658" v="433" actId="20577"/>
        <pc:sldMkLst>
          <pc:docMk/>
          <pc:sldMk cId="4133588331" sldId="313"/>
        </pc:sldMkLst>
        <pc:spChg chg="mod">
          <ac:chgData name="sveva.delgatto@unimc.it" userId="S::sveva.delgatto@unimc.it::b0dff882-4194-43a0-8b10-1068c4ea61a2" providerId="AD" clId="Web-{0EF4D3A6-9630-7CC1-8F4E-49CE9A619546}" dt="2024-02-27T10:33:29.017" v="431"/>
          <ac:spMkLst>
            <pc:docMk/>
            <pc:sldMk cId="4133588331" sldId="313"/>
            <ac:spMk id="2" creationId="{2B420FE3-429F-F4A1-18C3-BD057A0D46C0}"/>
          </ac:spMkLst>
        </pc:spChg>
        <pc:spChg chg="mod">
          <ac:chgData name="sveva.delgatto@unimc.it" userId="S::sveva.delgatto@unimc.it::b0dff882-4194-43a0-8b10-1068c4ea61a2" providerId="AD" clId="Web-{0EF4D3A6-9630-7CC1-8F4E-49CE9A619546}" dt="2024-02-27T10:33:36.658" v="433" actId="20577"/>
          <ac:spMkLst>
            <pc:docMk/>
            <pc:sldMk cId="4133588331" sldId="313"/>
            <ac:spMk id="3" creationId="{5439BAB5-61D5-47C1-B555-5550F7D01D5B}"/>
          </ac:spMkLst>
        </pc:spChg>
        <pc:spChg chg="add">
          <ac:chgData name="sveva.delgatto@unimc.it" userId="S::sveva.delgatto@unimc.it::b0dff882-4194-43a0-8b10-1068c4ea61a2" providerId="AD" clId="Web-{0EF4D3A6-9630-7CC1-8F4E-49CE9A619546}" dt="2024-02-27T10:33:29.017" v="431"/>
          <ac:spMkLst>
            <pc:docMk/>
            <pc:sldMk cId="4133588331" sldId="313"/>
            <ac:spMk id="8" creationId="{C9A36457-A5F4-4103-A443-02581C09185B}"/>
          </ac:spMkLst>
        </pc:spChg>
        <pc:spChg chg="add">
          <ac:chgData name="sveva.delgatto@unimc.it" userId="S::sveva.delgatto@unimc.it::b0dff882-4194-43a0-8b10-1068c4ea61a2" providerId="AD" clId="Web-{0EF4D3A6-9630-7CC1-8F4E-49CE9A619546}" dt="2024-02-27T10:33:29.017" v="431"/>
          <ac:spMkLst>
            <pc:docMk/>
            <pc:sldMk cId="4133588331" sldId="313"/>
            <ac:spMk id="10" creationId="{DC5FB7E8-B636-40FA-BE8D-48145C0F5C57}"/>
          </ac:spMkLst>
        </pc:spChg>
        <pc:spChg chg="add">
          <ac:chgData name="sveva.delgatto@unimc.it" userId="S::sveva.delgatto@unimc.it::b0dff882-4194-43a0-8b10-1068c4ea61a2" providerId="AD" clId="Web-{0EF4D3A6-9630-7CC1-8F4E-49CE9A619546}" dt="2024-02-27T10:33:29.017" v="431"/>
          <ac:spMkLst>
            <pc:docMk/>
            <pc:sldMk cId="4133588331" sldId="313"/>
            <ac:spMk id="12" creationId="{142DCE2C-2863-46FA-9BE7-24365A24D9BA}"/>
          </ac:spMkLst>
        </pc:spChg>
      </pc:sldChg>
      <pc:sldChg chg="addSp modSp add del mod setBg">
        <pc:chgData name="sveva.delgatto@unimc.it" userId="S::sveva.delgatto@unimc.it::b0dff882-4194-43a0-8b10-1068c4ea61a2" providerId="AD" clId="Web-{0EF4D3A6-9630-7CC1-8F4E-49CE9A619546}" dt="2024-02-27T10:36:38.993" v="455"/>
        <pc:sldMkLst>
          <pc:docMk/>
          <pc:sldMk cId="970678873" sldId="315"/>
        </pc:sldMkLst>
        <pc:spChg chg="mod">
          <ac:chgData name="sveva.delgatto@unimc.it" userId="S::sveva.delgatto@unimc.it::b0dff882-4194-43a0-8b10-1068c4ea61a2" providerId="AD" clId="Web-{0EF4D3A6-9630-7CC1-8F4E-49CE9A619546}" dt="2024-02-27T10:36:08.945" v="450"/>
          <ac:spMkLst>
            <pc:docMk/>
            <pc:sldMk cId="970678873" sldId="315"/>
            <ac:spMk id="2" creationId="{065CB1CD-003D-8094-AA4F-9BE11C6D0D4E}"/>
          </ac:spMkLst>
        </pc:spChg>
        <pc:spChg chg="mod">
          <ac:chgData name="sveva.delgatto@unimc.it" userId="S::sveva.delgatto@unimc.it::b0dff882-4194-43a0-8b10-1068c4ea61a2" providerId="AD" clId="Web-{0EF4D3A6-9630-7CC1-8F4E-49CE9A619546}" dt="2024-02-27T10:36:08.945" v="450"/>
          <ac:spMkLst>
            <pc:docMk/>
            <pc:sldMk cId="970678873" sldId="315"/>
            <ac:spMk id="3" creationId="{BF7B7DF9-509F-49F9-AD06-D223AA27FC60}"/>
          </ac:spMkLst>
        </pc:spChg>
        <pc:spChg chg="add">
          <ac:chgData name="sveva.delgatto@unimc.it" userId="S::sveva.delgatto@unimc.it::b0dff882-4194-43a0-8b10-1068c4ea61a2" providerId="AD" clId="Web-{0EF4D3A6-9630-7CC1-8F4E-49CE9A619546}" dt="2024-02-27T10:36:08.945" v="450"/>
          <ac:spMkLst>
            <pc:docMk/>
            <pc:sldMk cId="970678873" sldId="315"/>
            <ac:spMk id="9" creationId="{E51BA4DF-2BD4-4EC2-B1DB-B27C8AC71864}"/>
          </ac:spMkLst>
        </pc:spChg>
        <pc:picChg chg="add">
          <ac:chgData name="sveva.delgatto@unimc.it" userId="S::sveva.delgatto@unimc.it::b0dff882-4194-43a0-8b10-1068c4ea61a2" providerId="AD" clId="Web-{0EF4D3A6-9630-7CC1-8F4E-49CE9A619546}" dt="2024-02-27T10:36:08.945" v="450"/>
          <ac:picMkLst>
            <pc:docMk/>
            <pc:sldMk cId="970678873" sldId="315"/>
            <ac:picMk id="5" creationId="{ECAA42FC-C4FB-3692-D2DB-AD4507AA988E}"/>
          </ac:picMkLst>
        </pc:picChg>
      </pc:sldChg>
      <pc:sldChg chg="addSp modSp add del mod setBg">
        <pc:chgData name="sveva.delgatto@unimc.it" userId="S::sveva.delgatto@unimc.it::b0dff882-4194-43a0-8b10-1068c4ea61a2" providerId="AD" clId="Web-{0EF4D3A6-9630-7CC1-8F4E-49CE9A619546}" dt="2024-02-27T10:39:10.343" v="465"/>
        <pc:sldMkLst>
          <pc:docMk/>
          <pc:sldMk cId="1972512432" sldId="318"/>
        </pc:sldMkLst>
        <pc:spChg chg="mod">
          <ac:chgData name="sveva.delgatto@unimc.it" userId="S::sveva.delgatto@unimc.it::b0dff882-4194-43a0-8b10-1068c4ea61a2" providerId="AD" clId="Web-{0EF4D3A6-9630-7CC1-8F4E-49CE9A619546}" dt="2024-02-27T10:38:15.856" v="460"/>
          <ac:spMkLst>
            <pc:docMk/>
            <pc:sldMk cId="1972512432" sldId="318"/>
            <ac:spMk id="2" creationId="{6B08526B-4683-1A59-3681-2D3F6A84B262}"/>
          </ac:spMkLst>
        </pc:spChg>
        <pc:spChg chg="mod">
          <ac:chgData name="sveva.delgatto@unimc.it" userId="S::sveva.delgatto@unimc.it::b0dff882-4194-43a0-8b10-1068c4ea61a2" providerId="AD" clId="Web-{0EF4D3A6-9630-7CC1-8F4E-49CE9A619546}" dt="2024-02-27T10:38:15.856" v="460"/>
          <ac:spMkLst>
            <pc:docMk/>
            <pc:sldMk cId="1972512432" sldId="318"/>
            <ac:spMk id="3" creationId="{4FEE5D98-372A-BBBA-3F67-D41416035B1E}"/>
          </ac:spMkLst>
        </pc:spChg>
        <pc:spChg chg="add">
          <ac:chgData name="sveva.delgatto@unimc.it" userId="S::sveva.delgatto@unimc.it::b0dff882-4194-43a0-8b10-1068c4ea61a2" providerId="AD" clId="Web-{0EF4D3A6-9630-7CC1-8F4E-49CE9A619546}" dt="2024-02-27T10:38:15.856" v="460"/>
          <ac:spMkLst>
            <pc:docMk/>
            <pc:sldMk cId="1972512432" sldId="318"/>
            <ac:spMk id="9" creationId="{2C61293E-6EBE-43EF-A52C-9BEBFD7679D4}"/>
          </ac:spMkLst>
        </pc:spChg>
        <pc:spChg chg="add">
          <ac:chgData name="sveva.delgatto@unimc.it" userId="S::sveva.delgatto@unimc.it::b0dff882-4194-43a0-8b10-1068c4ea61a2" providerId="AD" clId="Web-{0EF4D3A6-9630-7CC1-8F4E-49CE9A619546}" dt="2024-02-27T10:38:15.856" v="460"/>
          <ac:spMkLst>
            <pc:docMk/>
            <pc:sldMk cId="1972512432" sldId="318"/>
            <ac:spMk id="11" creationId="{3FCFB1DE-0B7E-48CC-BA90-B2AB0889F9D6}"/>
          </ac:spMkLst>
        </pc:spChg>
        <pc:picChg chg="add">
          <ac:chgData name="sveva.delgatto@unimc.it" userId="S::sveva.delgatto@unimc.it::b0dff882-4194-43a0-8b10-1068c4ea61a2" providerId="AD" clId="Web-{0EF4D3A6-9630-7CC1-8F4E-49CE9A619546}" dt="2024-02-27T10:38:15.856" v="460"/>
          <ac:picMkLst>
            <pc:docMk/>
            <pc:sldMk cId="1972512432" sldId="318"/>
            <ac:picMk id="5" creationId="{AA42523D-4281-E8B5-E295-B7592780048B}"/>
          </ac:picMkLst>
        </pc:picChg>
      </pc:sldChg>
      <pc:sldChg chg="addSp modSp mod setBg">
        <pc:chgData name="sveva.delgatto@unimc.it" userId="S::sveva.delgatto@unimc.it::b0dff882-4194-43a0-8b10-1068c4ea61a2" providerId="AD" clId="Web-{0EF4D3A6-9630-7CC1-8F4E-49CE9A619546}" dt="2024-02-27T10:47:32.112" v="547" actId="20577"/>
        <pc:sldMkLst>
          <pc:docMk/>
          <pc:sldMk cId="3533688033" sldId="321"/>
        </pc:sldMkLst>
        <pc:spChg chg="mod">
          <ac:chgData name="sveva.delgatto@unimc.it" userId="S::sveva.delgatto@unimc.it::b0dff882-4194-43a0-8b10-1068c4ea61a2" providerId="AD" clId="Web-{0EF4D3A6-9630-7CC1-8F4E-49CE9A619546}" dt="2024-02-27T10:44:55.763" v="532"/>
          <ac:spMkLst>
            <pc:docMk/>
            <pc:sldMk cId="3533688033" sldId="321"/>
            <ac:spMk id="2" creationId="{1BEA31C4-1901-85D3-5A28-3E02321C1E2A}"/>
          </ac:spMkLst>
        </pc:spChg>
        <pc:spChg chg="mod">
          <ac:chgData name="sveva.delgatto@unimc.it" userId="S::sveva.delgatto@unimc.it::b0dff882-4194-43a0-8b10-1068c4ea61a2" providerId="AD" clId="Web-{0EF4D3A6-9630-7CC1-8F4E-49CE9A619546}" dt="2024-02-27T10:47:32.112" v="547" actId="20577"/>
          <ac:spMkLst>
            <pc:docMk/>
            <pc:sldMk cId="3533688033" sldId="321"/>
            <ac:spMk id="3" creationId="{333D3897-1B2B-8620-2B69-5B7E19DA4F56}"/>
          </ac:spMkLst>
        </pc:spChg>
        <pc:spChg chg="add">
          <ac:chgData name="sveva.delgatto@unimc.it" userId="S::sveva.delgatto@unimc.it::b0dff882-4194-43a0-8b10-1068c4ea61a2" providerId="AD" clId="Web-{0EF4D3A6-9630-7CC1-8F4E-49CE9A619546}" dt="2024-02-27T10:44:55.763" v="532"/>
          <ac:spMkLst>
            <pc:docMk/>
            <pc:sldMk cId="3533688033" sldId="321"/>
            <ac:spMk id="9" creationId="{E51BA4DF-2BD4-4EC2-B1DB-B27C8AC71864}"/>
          </ac:spMkLst>
        </pc:spChg>
        <pc:picChg chg="add">
          <ac:chgData name="sveva.delgatto@unimc.it" userId="S::sveva.delgatto@unimc.it::b0dff882-4194-43a0-8b10-1068c4ea61a2" providerId="AD" clId="Web-{0EF4D3A6-9630-7CC1-8F4E-49CE9A619546}" dt="2024-02-27T10:44:55.763" v="532"/>
          <ac:picMkLst>
            <pc:docMk/>
            <pc:sldMk cId="3533688033" sldId="321"/>
            <ac:picMk id="5" creationId="{D808050C-56DC-929C-E125-BAA95DBCA501}"/>
          </ac:picMkLst>
        </pc:picChg>
      </pc:sldChg>
      <pc:sldChg chg="addSp modSp mod setBg">
        <pc:chgData name="sveva.delgatto@unimc.it" userId="S::sveva.delgatto@unimc.it::b0dff882-4194-43a0-8b10-1068c4ea61a2" providerId="AD" clId="Web-{0EF4D3A6-9630-7CC1-8F4E-49CE9A619546}" dt="2024-02-27T10:48:52.631" v="557" actId="20577"/>
        <pc:sldMkLst>
          <pc:docMk/>
          <pc:sldMk cId="3336936303" sldId="322"/>
        </pc:sldMkLst>
        <pc:spChg chg="mod">
          <ac:chgData name="sveva.delgatto@unimc.it" userId="S::sveva.delgatto@unimc.it::b0dff882-4194-43a0-8b10-1068c4ea61a2" providerId="AD" clId="Web-{0EF4D3A6-9630-7CC1-8F4E-49CE9A619546}" dt="2024-02-27T10:46:20" v="540"/>
          <ac:spMkLst>
            <pc:docMk/>
            <pc:sldMk cId="3336936303" sldId="322"/>
            <ac:spMk id="2" creationId="{1BEA31C4-1901-85D3-5A28-3E02321C1E2A}"/>
          </ac:spMkLst>
        </pc:spChg>
        <pc:spChg chg="mod">
          <ac:chgData name="sveva.delgatto@unimc.it" userId="S::sveva.delgatto@unimc.it::b0dff882-4194-43a0-8b10-1068c4ea61a2" providerId="AD" clId="Web-{0EF4D3A6-9630-7CC1-8F4E-49CE9A619546}" dt="2024-02-27T10:48:52.631" v="557" actId="20577"/>
          <ac:spMkLst>
            <pc:docMk/>
            <pc:sldMk cId="3336936303" sldId="322"/>
            <ac:spMk id="3" creationId="{333D3897-1B2B-8620-2B69-5B7E19DA4F56}"/>
          </ac:spMkLst>
        </pc:spChg>
        <pc:spChg chg="add">
          <ac:chgData name="sveva.delgatto@unimc.it" userId="S::sveva.delgatto@unimc.it::b0dff882-4194-43a0-8b10-1068c4ea61a2" providerId="AD" clId="Web-{0EF4D3A6-9630-7CC1-8F4E-49CE9A619546}" dt="2024-02-27T10:46:20" v="540"/>
          <ac:spMkLst>
            <pc:docMk/>
            <pc:sldMk cId="3336936303" sldId="322"/>
            <ac:spMk id="9" creationId="{04812C46-200A-4DEB-A05E-3ED6C68C2387}"/>
          </ac:spMkLst>
        </pc:spChg>
        <pc:spChg chg="add">
          <ac:chgData name="sveva.delgatto@unimc.it" userId="S::sveva.delgatto@unimc.it::b0dff882-4194-43a0-8b10-1068c4ea61a2" providerId="AD" clId="Web-{0EF4D3A6-9630-7CC1-8F4E-49CE9A619546}" dt="2024-02-27T10:46:20" v="540"/>
          <ac:spMkLst>
            <pc:docMk/>
            <pc:sldMk cId="3336936303" sldId="322"/>
            <ac:spMk id="11" creationId="{D1EA859B-E555-4109-94F3-6700E046E008}"/>
          </ac:spMkLst>
        </pc:spChg>
        <pc:picChg chg="add">
          <ac:chgData name="sveva.delgatto@unimc.it" userId="S::sveva.delgatto@unimc.it::b0dff882-4194-43a0-8b10-1068c4ea61a2" providerId="AD" clId="Web-{0EF4D3A6-9630-7CC1-8F4E-49CE9A619546}" dt="2024-02-27T10:46:20" v="540"/>
          <ac:picMkLst>
            <pc:docMk/>
            <pc:sldMk cId="3336936303" sldId="322"/>
            <ac:picMk id="5" creationId="{0A499EE9-6F54-93A4-D307-4449CAED282B}"/>
          </ac:picMkLst>
        </pc:picChg>
      </pc:sldChg>
      <pc:sldChg chg="del">
        <pc:chgData name="sveva.delgatto@unimc.it" userId="S::sveva.delgatto@unimc.it::b0dff882-4194-43a0-8b10-1068c4ea61a2" providerId="AD" clId="Web-{0EF4D3A6-9630-7CC1-8F4E-49CE9A619546}" dt="2024-02-27T09:38:21.342" v="59"/>
        <pc:sldMkLst>
          <pc:docMk/>
          <pc:sldMk cId="1077039937" sldId="323"/>
        </pc:sldMkLst>
      </pc:sldChg>
      <pc:sldChg chg="addSp modSp mod setBg">
        <pc:chgData name="sveva.delgatto@unimc.it" userId="S::sveva.delgatto@unimc.it::b0dff882-4194-43a0-8b10-1068c4ea61a2" providerId="AD" clId="Web-{0EF4D3A6-9630-7CC1-8F4E-49CE9A619546}" dt="2024-02-27T09:40:15.940" v="86" actId="20577"/>
        <pc:sldMkLst>
          <pc:docMk/>
          <pc:sldMk cId="2645648221" sldId="324"/>
        </pc:sldMkLst>
        <pc:spChg chg="mod">
          <ac:chgData name="sveva.delgatto@unimc.it" userId="S::sveva.delgatto@unimc.it::b0dff882-4194-43a0-8b10-1068c4ea61a2" providerId="AD" clId="Web-{0EF4D3A6-9630-7CC1-8F4E-49CE9A619546}" dt="2024-02-27T09:39:37.860" v="80"/>
          <ac:spMkLst>
            <pc:docMk/>
            <pc:sldMk cId="2645648221" sldId="324"/>
            <ac:spMk id="2" creationId="{96B2F280-7F31-3656-C4DB-1135641ADB2C}"/>
          </ac:spMkLst>
        </pc:spChg>
        <pc:spChg chg="mod">
          <ac:chgData name="sveva.delgatto@unimc.it" userId="S::sveva.delgatto@unimc.it::b0dff882-4194-43a0-8b10-1068c4ea61a2" providerId="AD" clId="Web-{0EF4D3A6-9630-7CC1-8F4E-49CE9A619546}" dt="2024-02-27T09:40:15.940" v="86" actId="20577"/>
          <ac:spMkLst>
            <pc:docMk/>
            <pc:sldMk cId="2645648221" sldId="324"/>
            <ac:spMk id="3" creationId="{E01A54E3-0F95-8677-FE17-20E1A1752903}"/>
          </ac:spMkLst>
        </pc:spChg>
        <pc:spChg chg="add">
          <ac:chgData name="sveva.delgatto@unimc.it" userId="S::sveva.delgatto@unimc.it::b0dff882-4194-43a0-8b10-1068c4ea61a2" providerId="AD" clId="Web-{0EF4D3A6-9630-7CC1-8F4E-49CE9A619546}" dt="2024-02-27T09:39:37.860" v="80"/>
          <ac:spMkLst>
            <pc:docMk/>
            <pc:sldMk cId="2645648221" sldId="324"/>
            <ac:spMk id="9" creationId="{2C61293E-6EBE-43EF-A52C-9BEBFD7679D4}"/>
          </ac:spMkLst>
        </pc:spChg>
        <pc:spChg chg="add">
          <ac:chgData name="sveva.delgatto@unimc.it" userId="S::sveva.delgatto@unimc.it::b0dff882-4194-43a0-8b10-1068c4ea61a2" providerId="AD" clId="Web-{0EF4D3A6-9630-7CC1-8F4E-49CE9A619546}" dt="2024-02-27T09:39:37.860" v="80"/>
          <ac:spMkLst>
            <pc:docMk/>
            <pc:sldMk cId="2645648221" sldId="324"/>
            <ac:spMk id="11" creationId="{21540236-BFD5-4A9D-8840-4703E7F76825}"/>
          </ac:spMkLst>
        </pc:spChg>
        <pc:picChg chg="add">
          <ac:chgData name="sveva.delgatto@unimc.it" userId="S::sveva.delgatto@unimc.it::b0dff882-4194-43a0-8b10-1068c4ea61a2" providerId="AD" clId="Web-{0EF4D3A6-9630-7CC1-8F4E-49CE9A619546}" dt="2024-02-27T09:39:37.860" v="80"/>
          <ac:picMkLst>
            <pc:docMk/>
            <pc:sldMk cId="2645648221" sldId="324"/>
            <ac:picMk id="5" creationId="{D83B2ED3-C53F-A94E-0601-F4E404A6164B}"/>
          </ac:picMkLst>
        </pc:picChg>
      </pc:sldChg>
      <pc:sldChg chg="addSp modSp mod setBg">
        <pc:chgData name="sveva.delgatto@unimc.it" userId="S::sveva.delgatto@unimc.it::b0dff882-4194-43a0-8b10-1068c4ea61a2" providerId="AD" clId="Web-{0EF4D3A6-9630-7CC1-8F4E-49CE9A619546}" dt="2024-02-27T10:08:13.974" v="184" actId="20577"/>
        <pc:sldMkLst>
          <pc:docMk/>
          <pc:sldMk cId="3431510829" sldId="325"/>
        </pc:sldMkLst>
        <pc:spChg chg="mod">
          <ac:chgData name="sveva.delgatto@unimc.it" userId="S::sveva.delgatto@unimc.it::b0dff882-4194-43a0-8b10-1068c4ea61a2" providerId="AD" clId="Web-{0EF4D3A6-9630-7CC1-8F4E-49CE9A619546}" dt="2024-02-27T10:07:56.536" v="180" actId="20577"/>
          <ac:spMkLst>
            <pc:docMk/>
            <pc:sldMk cId="3431510829" sldId="325"/>
            <ac:spMk id="2" creationId="{92DF1694-BBBD-6FCC-1C2A-329FBE0F7644}"/>
          </ac:spMkLst>
        </pc:spChg>
        <pc:spChg chg="mod">
          <ac:chgData name="sveva.delgatto@unimc.it" userId="S::sveva.delgatto@unimc.it::b0dff882-4194-43a0-8b10-1068c4ea61a2" providerId="AD" clId="Web-{0EF4D3A6-9630-7CC1-8F4E-49CE9A619546}" dt="2024-02-27T10:08:13.974" v="184" actId="20577"/>
          <ac:spMkLst>
            <pc:docMk/>
            <pc:sldMk cId="3431510829" sldId="325"/>
            <ac:spMk id="3" creationId="{89165EE6-B92A-A5D8-3DB4-8D95A63A0538}"/>
          </ac:spMkLst>
        </pc:spChg>
        <pc:spChg chg="add">
          <ac:chgData name="sveva.delgatto@unimc.it" userId="S::sveva.delgatto@unimc.it::b0dff882-4194-43a0-8b10-1068c4ea61a2" providerId="AD" clId="Web-{0EF4D3A6-9630-7CC1-8F4E-49CE9A619546}" dt="2024-02-27T10:07:30.613" v="168"/>
          <ac:spMkLst>
            <pc:docMk/>
            <pc:sldMk cId="3431510829" sldId="325"/>
            <ac:spMk id="9" creationId="{2C61293E-6EBE-43EF-A52C-9BEBFD7679D4}"/>
          </ac:spMkLst>
        </pc:spChg>
        <pc:spChg chg="add">
          <ac:chgData name="sveva.delgatto@unimc.it" userId="S::sveva.delgatto@unimc.it::b0dff882-4194-43a0-8b10-1068c4ea61a2" providerId="AD" clId="Web-{0EF4D3A6-9630-7CC1-8F4E-49CE9A619546}" dt="2024-02-27T10:07:30.613" v="168"/>
          <ac:spMkLst>
            <pc:docMk/>
            <pc:sldMk cId="3431510829" sldId="325"/>
            <ac:spMk id="11" creationId="{3FCFB1DE-0B7E-48CC-BA90-B2AB0889F9D6}"/>
          </ac:spMkLst>
        </pc:spChg>
        <pc:picChg chg="add">
          <ac:chgData name="sveva.delgatto@unimc.it" userId="S::sveva.delgatto@unimc.it::b0dff882-4194-43a0-8b10-1068c4ea61a2" providerId="AD" clId="Web-{0EF4D3A6-9630-7CC1-8F4E-49CE9A619546}" dt="2024-02-27T10:07:30.613" v="168"/>
          <ac:picMkLst>
            <pc:docMk/>
            <pc:sldMk cId="3431510829" sldId="325"/>
            <ac:picMk id="5" creationId="{319561F2-C2A3-3D29-6315-B153A4E2AFB6}"/>
          </ac:picMkLst>
        </pc:picChg>
      </pc:sldChg>
      <pc:sldChg chg="del">
        <pc:chgData name="sveva.delgatto@unimc.it" userId="S::sveva.delgatto@unimc.it::b0dff882-4194-43a0-8b10-1068c4ea61a2" providerId="AD" clId="Web-{0EF4D3A6-9630-7CC1-8F4E-49CE9A619546}" dt="2024-02-27T10:11:34.497" v="218"/>
        <pc:sldMkLst>
          <pc:docMk/>
          <pc:sldMk cId="2749784584" sldId="326"/>
        </pc:sldMkLst>
      </pc:sldChg>
      <pc:sldChg chg="addSp modSp mod setBg">
        <pc:chgData name="sveva.delgatto@unimc.it" userId="S::sveva.delgatto@unimc.it::b0dff882-4194-43a0-8b10-1068c4ea61a2" providerId="AD" clId="Web-{0EF4D3A6-9630-7CC1-8F4E-49CE9A619546}" dt="2024-02-27T10:11:45.810" v="219"/>
        <pc:sldMkLst>
          <pc:docMk/>
          <pc:sldMk cId="1752925222" sldId="327"/>
        </pc:sldMkLst>
        <pc:spChg chg="mod">
          <ac:chgData name="sveva.delgatto@unimc.it" userId="S::sveva.delgatto@unimc.it::b0dff882-4194-43a0-8b10-1068c4ea61a2" providerId="AD" clId="Web-{0EF4D3A6-9630-7CC1-8F4E-49CE9A619546}" dt="2024-02-27T10:11:45.810" v="219"/>
          <ac:spMkLst>
            <pc:docMk/>
            <pc:sldMk cId="1752925222" sldId="327"/>
            <ac:spMk id="2" creationId="{C481E8DF-6B71-6C98-B824-8B7E61B85CF8}"/>
          </ac:spMkLst>
        </pc:spChg>
        <pc:spChg chg="mod">
          <ac:chgData name="sveva.delgatto@unimc.it" userId="S::sveva.delgatto@unimc.it::b0dff882-4194-43a0-8b10-1068c4ea61a2" providerId="AD" clId="Web-{0EF4D3A6-9630-7CC1-8F4E-49CE9A619546}" dt="2024-02-27T10:11:45.810" v="219"/>
          <ac:spMkLst>
            <pc:docMk/>
            <pc:sldMk cId="1752925222" sldId="327"/>
            <ac:spMk id="3" creationId="{506CA052-3C62-B83E-05AD-72FD5F783787}"/>
          </ac:spMkLst>
        </pc:spChg>
        <pc:spChg chg="add">
          <ac:chgData name="sveva.delgatto@unimc.it" userId="S::sveva.delgatto@unimc.it::b0dff882-4194-43a0-8b10-1068c4ea61a2" providerId="AD" clId="Web-{0EF4D3A6-9630-7CC1-8F4E-49CE9A619546}" dt="2024-02-27T10:11:45.810" v="219"/>
          <ac:spMkLst>
            <pc:docMk/>
            <pc:sldMk cId="1752925222" sldId="327"/>
            <ac:spMk id="9" creationId="{460B0EFB-53ED-4F35-B05D-F658EA021C65}"/>
          </ac:spMkLst>
        </pc:spChg>
        <pc:spChg chg="add">
          <ac:chgData name="sveva.delgatto@unimc.it" userId="S::sveva.delgatto@unimc.it::b0dff882-4194-43a0-8b10-1068c4ea61a2" providerId="AD" clId="Web-{0EF4D3A6-9630-7CC1-8F4E-49CE9A619546}" dt="2024-02-27T10:11:45.810" v="219"/>
          <ac:spMkLst>
            <pc:docMk/>
            <pc:sldMk cId="1752925222" sldId="327"/>
            <ac:spMk id="11" creationId="{835EF3DD-7D43-4A27-8967-A92FD8CC9365}"/>
          </ac:spMkLst>
        </pc:spChg>
        <pc:picChg chg="add">
          <ac:chgData name="sveva.delgatto@unimc.it" userId="S::sveva.delgatto@unimc.it::b0dff882-4194-43a0-8b10-1068c4ea61a2" providerId="AD" clId="Web-{0EF4D3A6-9630-7CC1-8F4E-49CE9A619546}" dt="2024-02-27T10:11:45.810" v="219"/>
          <ac:picMkLst>
            <pc:docMk/>
            <pc:sldMk cId="1752925222" sldId="327"/>
            <ac:picMk id="5" creationId="{B4C6585D-FE4F-595F-8221-539AEE03551A}"/>
          </ac:picMkLst>
        </pc:picChg>
      </pc:sldChg>
      <pc:sldChg chg="addSp delSp modSp mod setBg">
        <pc:chgData name="sveva.delgatto@unimc.it" userId="S::sveva.delgatto@unimc.it::b0dff882-4194-43a0-8b10-1068c4ea61a2" providerId="AD" clId="Web-{0EF4D3A6-9630-7CC1-8F4E-49CE9A619546}" dt="2024-02-27T10:10:48.964" v="212" actId="20577"/>
        <pc:sldMkLst>
          <pc:docMk/>
          <pc:sldMk cId="1087085524" sldId="330"/>
        </pc:sldMkLst>
        <pc:spChg chg="mod">
          <ac:chgData name="sveva.delgatto@unimc.it" userId="S::sveva.delgatto@unimc.it::b0dff882-4194-43a0-8b10-1068c4ea61a2" providerId="AD" clId="Web-{0EF4D3A6-9630-7CC1-8F4E-49CE9A619546}" dt="2024-02-27T10:10:27.932" v="209"/>
          <ac:spMkLst>
            <pc:docMk/>
            <pc:sldMk cId="1087085524" sldId="330"/>
            <ac:spMk id="2" creationId="{C481E8DF-6B71-6C98-B824-8B7E61B85CF8}"/>
          </ac:spMkLst>
        </pc:spChg>
        <pc:spChg chg="add del mod">
          <ac:chgData name="sveva.delgatto@unimc.it" userId="S::sveva.delgatto@unimc.it::b0dff882-4194-43a0-8b10-1068c4ea61a2" providerId="AD" clId="Web-{0EF4D3A6-9630-7CC1-8F4E-49CE9A619546}" dt="2024-02-27T10:10:48.964" v="212" actId="20577"/>
          <ac:spMkLst>
            <pc:docMk/>
            <pc:sldMk cId="1087085524" sldId="330"/>
            <ac:spMk id="3" creationId="{506CA052-3C62-B83E-05AD-72FD5F783787}"/>
          </ac:spMkLst>
        </pc:spChg>
        <pc:spChg chg="add">
          <ac:chgData name="sveva.delgatto@unimc.it" userId="S::sveva.delgatto@unimc.it::b0dff882-4194-43a0-8b10-1068c4ea61a2" providerId="AD" clId="Web-{0EF4D3A6-9630-7CC1-8F4E-49CE9A619546}" dt="2024-02-27T10:10:27.932" v="209"/>
          <ac:spMkLst>
            <pc:docMk/>
            <pc:sldMk cId="1087085524" sldId="330"/>
            <ac:spMk id="9" creationId="{2C61293E-6EBE-43EF-A52C-9BEBFD7679D4}"/>
          </ac:spMkLst>
        </pc:spChg>
        <pc:spChg chg="add del">
          <ac:chgData name="sveva.delgatto@unimc.it" userId="S::sveva.delgatto@unimc.it::b0dff882-4194-43a0-8b10-1068c4ea61a2" providerId="AD" clId="Web-{0EF4D3A6-9630-7CC1-8F4E-49CE9A619546}" dt="2024-02-27T10:10:17.244" v="208"/>
          <ac:spMkLst>
            <pc:docMk/>
            <pc:sldMk cId="1087085524" sldId="330"/>
            <ac:spMk id="10" creationId="{39F23E05-E5C5-497C-A842-7BD21B207609}"/>
          </ac:spMkLst>
        </pc:spChg>
        <pc:spChg chg="add">
          <ac:chgData name="sveva.delgatto@unimc.it" userId="S::sveva.delgatto@unimc.it::b0dff882-4194-43a0-8b10-1068c4ea61a2" providerId="AD" clId="Web-{0EF4D3A6-9630-7CC1-8F4E-49CE9A619546}" dt="2024-02-27T10:10:27.932" v="209"/>
          <ac:spMkLst>
            <pc:docMk/>
            <pc:sldMk cId="1087085524" sldId="330"/>
            <ac:spMk id="11" creationId="{3FCFB1DE-0B7E-48CC-BA90-B2AB0889F9D6}"/>
          </ac:spMkLst>
        </pc:spChg>
        <pc:spChg chg="add del">
          <ac:chgData name="sveva.delgatto@unimc.it" userId="S::sveva.delgatto@unimc.it::b0dff882-4194-43a0-8b10-1068c4ea61a2" providerId="AD" clId="Web-{0EF4D3A6-9630-7CC1-8F4E-49CE9A619546}" dt="2024-02-27T10:10:14.307" v="207"/>
          <ac:spMkLst>
            <pc:docMk/>
            <pc:sldMk cId="1087085524" sldId="330"/>
            <ac:spMk id="15" creationId="{39F23E05-E5C5-497C-A842-7BD21B207609}"/>
          </ac:spMkLst>
        </pc:spChg>
        <pc:spChg chg="add del">
          <ac:chgData name="sveva.delgatto@unimc.it" userId="S::sveva.delgatto@unimc.it::b0dff882-4194-43a0-8b10-1068c4ea61a2" providerId="AD" clId="Web-{0EF4D3A6-9630-7CC1-8F4E-49CE9A619546}" dt="2024-02-27T10:10:12.854" v="206"/>
          <ac:spMkLst>
            <pc:docMk/>
            <pc:sldMk cId="1087085524" sldId="330"/>
            <ac:spMk id="20" creationId="{39F23E05-E5C5-497C-A842-7BD21B207609}"/>
          </ac:spMkLst>
        </pc:spChg>
        <pc:graphicFrameChg chg="add del mod modGraphic">
          <ac:chgData name="sveva.delgatto@unimc.it" userId="S::sveva.delgatto@unimc.it::b0dff882-4194-43a0-8b10-1068c4ea61a2" providerId="AD" clId="Web-{0EF4D3A6-9630-7CC1-8F4E-49CE9A619546}" dt="2024-02-27T10:10:17.244" v="208"/>
          <ac:graphicFrameMkLst>
            <pc:docMk/>
            <pc:sldMk cId="1087085524" sldId="330"/>
            <ac:graphicFrameMk id="5" creationId="{1E4E61A0-D7A2-819E-0933-33426F47DF61}"/>
          </ac:graphicFrameMkLst>
        </pc:graphicFrameChg>
        <pc:picChg chg="add del mod">
          <ac:chgData name="sveva.delgatto@unimc.it" userId="S::sveva.delgatto@unimc.it::b0dff882-4194-43a0-8b10-1068c4ea61a2" providerId="AD" clId="Web-{0EF4D3A6-9630-7CC1-8F4E-49CE9A619546}" dt="2024-02-27T10:10:17.244" v="208"/>
          <ac:picMkLst>
            <pc:docMk/>
            <pc:sldMk cId="1087085524" sldId="330"/>
            <ac:picMk id="6" creationId="{0E91FF3D-6F72-52C0-9201-C5FA75983137}"/>
          </ac:picMkLst>
        </pc:picChg>
        <pc:picChg chg="add">
          <ac:chgData name="sveva.delgatto@unimc.it" userId="S::sveva.delgatto@unimc.it::b0dff882-4194-43a0-8b10-1068c4ea61a2" providerId="AD" clId="Web-{0EF4D3A6-9630-7CC1-8F4E-49CE9A619546}" dt="2024-02-27T10:10:27.932" v="209"/>
          <ac:picMkLst>
            <pc:docMk/>
            <pc:sldMk cId="1087085524" sldId="330"/>
            <ac:picMk id="7" creationId="{33B4B54F-0637-E2F6-6149-956B78CF513F}"/>
          </ac:picMkLst>
        </pc:picChg>
      </pc:sldChg>
      <pc:sldChg chg="addSp modSp mod setBg">
        <pc:chgData name="sveva.delgatto@unimc.it" userId="S::sveva.delgatto@unimc.it::b0dff882-4194-43a0-8b10-1068c4ea61a2" providerId="AD" clId="Web-{0EF4D3A6-9630-7CC1-8F4E-49CE9A619546}" dt="2024-02-27T10:40:43.581" v="477" actId="20577"/>
        <pc:sldMkLst>
          <pc:docMk/>
          <pc:sldMk cId="3584382114" sldId="331"/>
        </pc:sldMkLst>
        <pc:spChg chg="mod">
          <ac:chgData name="sveva.delgatto@unimc.it" userId="S::sveva.delgatto@unimc.it::b0dff882-4194-43a0-8b10-1068c4ea61a2" providerId="AD" clId="Web-{0EF4D3A6-9630-7CC1-8F4E-49CE9A619546}" dt="2024-02-27T10:40:23.190" v="472"/>
          <ac:spMkLst>
            <pc:docMk/>
            <pc:sldMk cId="3584382114" sldId="331"/>
            <ac:spMk id="2" creationId="{DD3F0057-1F09-48A8-D57F-EE3B7F891F4A}"/>
          </ac:spMkLst>
        </pc:spChg>
        <pc:spChg chg="mod">
          <ac:chgData name="sveva.delgatto@unimc.it" userId="S::sveva.delgatto@unimc.it::b0dff882-4194-43a0-8b10-1068c4ea61a2" providerId="AD" clId="Web-{0EF4D3A6-9630-7CC1-8F4E-49CE9A619546}" dt="2024-02-27T10:40:43.581" v="477" actId="20577"/>
          <ac:spMkLst>
            <pc:docMk/>
            <pc:sldMk cId="3584382114" sldId="331"/>
            <ac:spMk id="3" creationId="{28C9B6D4-BF62-11CE-15F6-807879D70B60}"/>
          </ac:spMkLst>
        </pc:spChg>
        <pc:spChg chg="add">
          <ac:chgData name="sveva.delgatto@unimc.it" userId="S::sveva.delgatto@unimc.it::b0dff882-4194-43a0-8b10-1068c4ea61a2" providerId="AD" clId="Web-{0EF4D3A6-9630-7CC1-8F4E-49CE9A619546}" dt="2024-02-27T10:40:23.190" v="472"/>
          <ac:spMkLst>
            <pc:docMk/>
            <pc:sldMk cId="3584382114" sldId="331"/>
            <ac:spMk id="8" creationId="{100EDD19-6802-4EC3-95CE-CFFAB042CFD6}"/>
          </ac:spMkLst>
        </pc:spChg>
        <pc:spChg chg="add">
          <ac:chgData name="sveva.delgatto@unimc.it" userId="S::sveva.delgatto@unimc.it::b0dff882-4194-43a0-8b10-1068c4ea61a2" providerId="AD" clId="Web-{0EF4D3A6-9630-7CC1-8F4E-49CE9A619546}" dt="2024-02-27T10:40:23.190" v="472"/>
          <ac:spMkLst>
            <pc:docMk/>
            <pc:sldMk cId="3584382114" sldId="331"/>
            <ac:spMk id="10" creationId="{DB17E863-922E-4C26-BD64-E8FD41D28661}"/>
          </ac:spMkLst>
        </pc:spChg>
      </pc:sldChg>
      <pc:sldChg chg="addSp modSp mod setBg">
        <pc:chgData name="sveva.delgatto@unimc.it" userId="S::sveva.delgatto@unimc.it::b0dff882-4194-43a0-8b10-1068c4ea61a2" providerId="AD" clId="Web-{0EF4D3A6-9630-7CC1-8F4E-49CE9A619546}" dt="2024-02-27T10:41:30.411" v="484" actId="20577"/>
        <pc:sldMkLst>
          <pc:docMk/>
          <pc:sldMk cId="4224087150" sldId="332"/>
        </pc:sldMkLst>
        <pc:spChg chg="mod">
          <ac:chgData name="sveva.delgatto@unimc.it" userId="S::sveva.delgatto@unimc.it::b0dff882-4194-43a0-8b10-1068c4ea61a2" providerId="AD" clId="Web-{0EF4D3A6-9630-7CC1-8F4E-49CE9A619546}" dt="2024-02-27T10:40:51.753" v="478"/>
          <ac:spMkLst>
            <pc:docMk/>
            <pc:sldMk cId="4224087150" sldId="332"/>
            <ac:spMk id="2" creationId="{DD3F0057-1F09-48A8-D57F-EE3B7F891F4A}"/>
          </ac:spMkLst>
        </pc:spChg>
        <pc:spChg chg="mod">
          <ac:chgData name="sveva.delgatto@unimc.it" userId="S::sveva.delgatto@unimc.it::b0dff882-4194-43a0-8b10-1068c4ea61a2" providerId="AD" clId="Web-{0EF4D3A6-9630-7CC1-8F4E-49CE9A619546}" dt="2024-02-27T10:41:30.411" v="484" actId="20577"/>
          <ac:spMkLst>
            <pc:docMk/>
            <pc:sldMk cId="4224087150" sldId="332"/>
            <ac:spMk id="3" creationId="{28C9B6D4-BF62-11CE-15F6-807879D70B60}"/>
          </ac:spMkLst>
        </pc:spChg>
        <pc:spChg chg="add">
          <ac:chgData name="sveva.delgatto@unimc.it" userId="S::sveva.delgatto@unimc.it::b0dff882-4194-43a0-8b10-1068c4ea61a2" providerId="AD" clId="Web-{0EF4D3A6-9630-7CC1-8F4E-49CE9A619546}" dt="2024-02-27T10:40:51.753" v="478"/>
          <ac:spMkLst>
            <pc:docMk/>
            <pc:sldMk cId="4224087150" sldId="332"/>
            <ac:spMk id="8" creationId="{1BB867FF-FC45-48F7-8104-F89BE54909F1}"/>
          </ac:spMkLst>
        </pc:spChg>
        <pc:spChg chg="add">
          <ac:chgData name="sveva.delgatto@unimc.it" userId="S::sveva.delgatto@unimc.it::b0dff882-4194-43a0-8b10-1068c4ea61a2" providerId="AD" clId="Web-{0EF4D3A6-9630-7CC1-8F4E-49CE9A619546}" dt="2024-02-27T10:40:51.753" v="478"/>
          <ac:spMkLst>
            <pc:docMk/>
            <pc:sldMk cId="4224087150" sldId="332"/>
            <ac:spMk id="10" creationId="{8BB56887-D0D5-4F0C-9E19-7247EB83C8B7}"/>
          </ac:spMkLst>
        </pc:spChg>
        <pc:spChg chg="add">
          <ac:chgData name="sveva.delgatto@unimc.it" userId="S::sveva.delgatto@unimc.it::b0dff882-4194-43a0-8b10-1068c4ea61a2" providerId="AD" clId="Web-{0EF4D3A6-9630-7CC1-8F4E-49CE9A619546}" dt="2024-02-27T10:40:51.753" v="478"/>
          <ac:spMkLst>
            <pc:docMk/>
            <pc:sldMk cId="4224087150" sldId="332"/>
            <ac:spMk id="12" creationId="{081E4A58-353D-44AE-B2FC-2A74E2E400F7}"/>
          </ac:spMkLst>
        </pc:spChg>
      </pc:sldChg>
      <pc:sldChg chg="addSp modSp del mod setBg">
        <pc:chgData name="sveva.delgatto@unimc.it" userId="S::sveva.delgatto@unimc.it::b0dff882-4194-43a0-8b10-1068c4ea61a2" providerId="AD" clId="Web-{0EF4D3A6-9630-7CC1-8F4E-49CE9A619546}" dt="2024-02-27T09:56:00.992" v="98"/>
        <pc:sldMkLst>
          <pc:docMk/>
          <pc:sldMk cId="915099470" sldId="334"/>
        </pc:sldMkLst>
        <pc:spChg chg="mod">
          <ac:chgData name="sveva.delgatto@unimc.it" userId="S::sveva.delgatto@unimc.it::b0dff882-4194-43a0-8b10-1068c4ea61a2" providerId="AD" clId="Web-{0EF4D3A6-9630-7CC1-8F4E-49CE9A619546}" dt="2024-02-27T09:34:20.051" v="10"/>
          <ac:spMkLst>
            <pc:docMk/>
            <pc:sldMk cId="915099470" sldId="334"/>
            <ac:spMk id="2" creationId="{F133A348-4D0C-4020-AE64-61521A885644}"/>
          </ac:spMkLst>
        </pc:spChg>
        <pc:spChg chg="mod">
          <ac:chgData name="sveva.delgatto@unimc.it" userId="S::sveva.delgatto@unimc.it::b0dff882-4194-43a0-8b10-1068c4ea61a2" providerId="AD" clId="Web-{0EF4D3A6-9630-7CC1-8F4E-49CE9A619546}" dt="2024-02-27T09:34:37.739" v="14" actId="20577"/>
          <ac:spMkLst>
            <pc:docMk/>
            <pc:sldMk cId="915099470" sldId="334"/>
            <ac:spMk id="3" creationId="{AC670736-93F7-46C6-BAD9-DF5481913ED0}"/>
          </ac:spMkLst>
        </pc:spChg>
        <pc:spChg chg="add">
          <ac:chgData name="sveva.delgatto@unimc.it" userId="S::sveva.delgatto@unimc.it::b0dff882-4194-43a0-8b10-1068c4ea61a2" providerId="AD" clId="Web-{0EF4D3A6-9630-7CC1-8F4E-49CE9A619546}" dt="2024-02-27T09:34:20.051" v="10"/>
          <ac:spMkLst>
            <pc:docMk/>
            <pc:sldMk cId="915099470" sldId="334"/>
            <ac:spMk id="8" creationId="{100EDD19-6802-4EC3-95CE-CFFAB042CFD6}"/>
          </ac:spMkLst>
        </pc:spChg>
        <pc:spChg chg="add">
          <ac:chgData name="sveva.delgatto@unimc.it" userId="S::sveva.delgatto@unimc.it::b0dff882-4194-43a0-8b10-1068c4ea61a2" providerId="AD" clId="Web-{0EF4D3A6-9630-7CC1-8F4E-49CE9A619546}" dt="2024-02-27T09:34:20.051" v="10"/>
          <ac:spMkLst>
            <pc:docMk/>
            <pc:sldMk cId="915099470" sldId="334"/>
            <ac:spMk id="10" creationId="{DB17E863-922E-4C26-BD64-E8FD41D28661}"/>
          </ac:spMkLst>
        </pc:spChg>
      </pc:sldChg>
      <pc:sldChg chg="del">
        <pc:chgData name="sveva.delgatto@unimc.it" userId="S::sveva.delgatto@unimc.it::b0dff882-4194-43a0-8b10-1068c4ea61a2" providerId="AD" clId="Web-{0EF4D3A6-9630-7CC1-8F4E-49CE9A619546}" dt="2024-02-27T09:36:03.446" v="28"/>
        <pc:sldMkLst>
          <pc:docMk/>
          <pc:sldMk cId="3299385555" sldId="335"/>
        </pc:sldMkLst>
      </pc:sldChg>
      <pc:sldChg chg="modSp del">
        <pc:chgData name="sveva.delgatto@unimc.it" userId="S::sveva.delgatto@unimc.it::b0dff882-4194-43a0-8b10-1068c4ea61a2" providerId="AD" clId="Web-{0EF4D3A6-9630-7CC1-8F4E-49CE9A619546}" dt="2024-02-27T10:06:45.377" v="158"/>
        <pc:sldMkLst>
          <pc:docMk/>
          <pc:sldMk cId="1972157183" sldId="336"/>
        </pc:sldMkLst>
        <pc:spChg chg="mod">
          <ac:chgData name="sveva.delgatto@unimc.it" userId="S::sveva.delgatto@unimc.it::b0dff882-4194-43a0-8b10-1068c4ea61a2" providerId="AD" clId="Web-{0EF4D3A6-9630-7CC1-8F4E-49CE9A619546}" dt="2024-02-27T10:06:44.158" v="157" actId="20577"/>
          <ac:spMkLst>
            <pc:docMk/>
            <pc:sldMk cId="1972157183" sldId="336"/>
            <ac:spMk id="3" creationId="{B1A2E072-316C-4345-AF18-BBD377A0F2A4}"/>
          </ac:spMkLst>
        </pc:spChg>
      </pc:sldChg>
      <pc:sldChg chg="addSp modSp add del mod setBg">
        <pc:chgData name="sveva.delgatto@unimc.it" userId="S::sveva.delgatto@unimc.it::b0dff882-4194-43a0-8b10-1068c4ea61a2" providerId="AD" clId="Web-{0EF4D3A6-9630-7CC1-8F4E-49CE9A619546}" dt="2024-02-27T10:39:10.140" v="464"/>
        <pc:sldMkLst>
          <pc:docMk/>
          <pc:sldMk cId="1902892141" sldId="337"/>
        </pc:sldMkLst>
        <pc:spChg chg="mod">
          <ac:chgData name="sveva.delgatto@unimc.it" userId="S::sveva.delgatto@unimc.it::b0dff882-4194-43a0-8b10-1068c4ea61a2" providerId="AD" clId="Web-{0EF4D3A6-9630-7CC1-8F4E-49CE9A619546}" dt="2024-02-27T10:07:18.988" v="167" actId="20577"/>
          <ac:spMkLst>
            <pc:docMk/>
            <pc:sldMk cId="1902892141" sldId="337"/>
            <ac:spMk id="5" creationId="{B47FC7D8-7B92-4F21-8247-F9884DC88071}"/>
          </ac:spMkLst>
        </pc:spChg>
        <pc:spChg chg="mod">
          <ac:chgData name="sveva.delgatto@unimc.it" userId="S::sveva.delgatto@unimc.it::b0dff882-4194-43a0-8b10-1068c4ea61a2" providerId="AD" clId="Web-{0EF4D3A6-9630-7CC1-8F4E-49CE9A619546}" dt="2024-02-27T10:07:05.909" v="159"/>
          <ac:spMkLst>
            <pc:docMk/>
            <pc:sldMk cId="1902892141" sldId="337"/>
            <ac:spMk id="6" creationId="{8EFBABB6-63B4-48A0-A2F0-FF7C520ECCFD}"/>
          </ac:spMkLst>
        </pc:spChg>
        <pc:spChg chg="add">
          <ac:chgData name="sveva.delgatto@unimc.it" userId="S::sveva.delgatto@unimc.it::b0dff882-4194-43a0-8b10-1068c4ea61a2" providerId="AD" clId="Web-{0EF4D3A6-9630-7CC1-8F4E-49CE9A619546}" dt="2024-02-27T10:07:05.909" v="159"/>
          <ac:spMkLst>
            <pc:docMk/>
            <pc:sldMk cId="1902892141" sldId="337"/>
            <ac:spMk id="11" creationId="{7B831B6F-405A-4B47-B9BB-5CA88F285844}"/>
          </ac:spMkLst>
        </pc:spChg>
        <pc:spChg chg="add">
          <ac:chgData name="sveva.delgatto@unimc.it" userId="S::sveva.delgatto@unimc.it::b0dff882-4194-43a0-8b10-1068c4ea61a2" providerId="AD" clId="Web-{0EF4D3A6-9630-7CC1-8F4E-49CE9A619546}" dt="2024-02-27T10:07:05.909" v="159"/>
          <ac:spMkLst>
            <pc:docMk/>
            <pc:sldMk cId="1902892141" sldId="337"/>
            <ac:spMk id="13" creationId="{953EE71A-6488-4203-A7C4-77102FD0DCCA}"/>
          </ac:spMkLst>
        </pc:spChg>
        <pc:picChg chg="mod">
          <ac:chgData name="sveva.delgatto@unimc.it" userId="S::sveva.delgatto@unimc.it::b0dff882-4194-43a0-8b10-1068c4ea61a2" providerId="AD" clId="Web-{0EF4D3A6-9630-7CC1-8F4E-49CE9A619546}" dt="2024-02-27T10:07:05.909" v="159"/>
          <ac:picMkLst>
            <pc:docMk/>
            <pc:sldMk cId="1902892141" sldId="337"/>
            <ac:picMk id="4" creationId="{3B3EC815-01C5-47B7-92E1-A751CD145FEE}"/>
          </ac:picMkLst>
        </pc:picChg>
      </pc:sldChg>
      <pc:sldChg chg="addSp modSp mod setBg">
        <pc:chgData name="sveva.delgatto@unimc.it" userId="S::sveva.delgatto@unimc.it::b0dff882-4194-43a0-8b10-1068c4ea61a2" providerId="AD" clId="Web-{0EF4D3A6-9630-7CC1-8F4E-49CE9A619546}" dt="2024-02-27T10:45:01.888" v="533"/>
        <pc:sldMkLst>
          <pc:docMk/>
          <pc:sldMk cId="1646791862" sldId="338"/>
        </pc:sldMkLst>
        <pc:spChg chg="mod">
          <ac:chgData name="sveva.delgatto@unimc.it" userId="S::sveva.delgatto@unimc.it::b0dff882-4194-43a0-8b10-1068c4ea61a2" providerId="AD" clId="Web-{0EF4D3A6-9630-7CC1-8F4E-49CE9A619546}" dt="2024-02-27T10:45:01.888" v="533"/>
          <ac:spMkLst>
            <pc:docMk/>
            <pc:sldMk cId="1646791862" sldId="338"/>
            <ac:spMk id="2" creationId="{1BEA31C4-1901-85D3-5A28-3E02321C1E2A}"/>
          </ac:spMkLst>
        </pc:spChg>
        <pc:spChg chg="mod">
          <ac:chgData name="sveva.delgatto@unimc.it" userId="S::sveva.delgatto@unimc.it::b0dff882-4194-43a0-8b10-1068c4ea61a2" providerId="AD" clId="Web-{0EF4D3A6-9630-7CC1-8F4E-49CE9A619546}" dt="2024-02-27T10:45:01.888" v="533"/>
          <ac:spMkLst>
            <pc:docMk/>
            <pc:sldMk cId="1646791862" sldId="338"/>
            <ac:spMk id="3" creationId="{333D3897-1B2B-8620-2B69-5B7E19DA4F56}"/>
          </ac:spMkLst>
        </pc:spChg>
        <pc:spChg chg="add">
          <ac:chgData name="sveva.delgatto@unimc.it" userId="S::sveva.delgatto@unimc.it::b0dff882-4194-43a0-8b10-1068c4ea61a2" providerId="AD" clId="Web-{0EF4D3A6-9630-7CC1-8F4E-49CE9A619546}" dt="2024-02-27T10:45:01.888" v="533"/>
          <ac:spMkLst>
            <pc:docMk/>
            <pc:sldMk cId="1646791862" sldId="338"/>
            <ac:spMk id="9" creationId="{2C61293E-6EBE-43EF-A52C-9BEBFD7679D4}"/>
          </ac:spMkLst>
        </pc:spChg>
        <pc:spChg chg="add">
          <ac:chgData name="sveva.delgatto@unimc.it" userId="S::sveva.delgatto@unimc.it::b0dff882-4194-43a0-8b10-1068c4ea61a2" providerId="AD" clId="Web-{0EF4D3A6-9630-7CC1-8F4E-49CE9A619546}" dt="2024-02-27T10:45:01.888" v="533"/>
          <ac:spMkLst>
            <pc:docMk/>
            <pc:sldMk cId="1646791862" sldId="338"/>
            <ac:spMk id="11" creationId="{21540236-BFD5-4A9D-8840-4703E7F76825}"/>
          </ac:spMkLst>
        </pc:spChg>
        <pc:picChg chg="add">
          <ac:chgData name="sveva.delgatto@unimc.it" userId="S::sveva.delgatto@unimc.it::b0dff882-4194-43a0-8b10-1068c4ea61a2" providerId="AD" clId="Web-{0EF4D3A6-9630-7CC1-8F4E-49CE9A619546}" dt="2024-02-27T10:45:01.888" v="533"/>
          <ac:picMkLst>
            <pc:docMk/>
            <pc:sldMk cId="1646791862" sldId="338"/>
            <ac:picMk id="5" creationId="{CD98E6A4-BE9C-1BA8-58DF-2AE442B89E25}"/>
          </ac:picMkLst>
        </pc:picChg>
      </pc:sldChg>
      <pc:sldChg chg="addSp delSp modSp mod setBg">
        <pc:chgData name="sveva.delgatto@unimc.it" userId="S::sveva.delgatto@unimc.it::b0dff882-4194-43a0-8b10-1068c4ea61a2" providerId="AD" clId="Web-{0EF4D3A6-9630-7CC1-8F4E-49CE9A619546}" dt="2024-02-27T10:48:08.004" v="552" actId="20577"/>
        <pc:sldMkLst>
          <pc:docMk/>
          <pc:sldMk cId="4288349881" sldId="339"/>
        </pc:sldMkLst>
        <pc:spChg chg="mod ord">
          <ac:chgData name="sveva.delgatto@unimc.it" userId="S::sveva.delgatto@unimc.it::b0dff882-4194-43a0-8b10-1068c4ea61a2" providerId="AD" clId="Web-{0EF4D3A6-9630-7CC1-8F4E-49CE9A619546}" dt="2024-02-27T10:45:21.076" v="537"/>
          <ac:spMkLst>
            <pc:docMk/>
            <pc:sldMk cId="4288349881" sldId="339"/>
            <ac:spMk id="2" creationId="{1BEA31C4-1901-85D3-5A28-3E02321C1E2A}"/>
          </ac:spMkLst>
        </pc:spChg>
        <pc:spChg chg="mod">
          <ac:chgData name="sveva.delgatto@unimc.it" userId="S::sveva.delgatto@unimc.it::b0dff882-4194-43a0-8b10-1068c4ea61a2" providerId="AD" clId="Web-{0EF4D3A6-9630-7CC1-8F4E-49CE9A619546}" dt="2024-02-27T10:48:08.004" v="552" actId="20577"/>
          <ac:spMkLst>
            <pc:docMk/>
            <pc:sldMk cId="4288349881" sldId="339"/>
            <ac:spMk id="3" creationId="{333D3897-1B2B-8620-2B69-5B7E19DA4F56}"/>
          </ac:spMkLst>
        </pc:spChg>
        <pc:spChg chg="add del">
          <ac:chgData name="sveva.delgatto@unimc.it" userId="S::sveva.delgatto@unimc.it::b0dff882-4194-43a0-8b10-1068c4ea61a2" providerId="AD" clId="Web-{0EF4D3A6-9630-7CC1-8F4E-49CE9A619546}" dt="2024-02-27T10:45:21.076" v="537"/>
          <ac:spMkLst>
            <pc:docMk/>
            <pc:sldMk cId="4288349881" sldId="339"/>
            <ac:spMk id="9" creationId="{2C61293E-6EBE-43EF-A52C-9BEBFD7679D4}"/>
          </ac:spMkLst>
        </pc:spChg>
        <pc:spChg chg="add del">
          <ac:chgData name="sveva.delgatto@unimc.it" userId="S::sveva.delgatto@unimc.it::b0dff882-4194-43a0-8b10-1068c4ea61a2" providerId="AD" clId="Web-{0EF4D3A6-9630-7CC1-8F4E-49CE9A619546}" dt="2024-02-27T10:45:21.076" v="537"/>
          <ac:spMkLst>
            <pc:docMk/>
            <pc:sldMk cId="4288349881" sldId="339"/>
            <ac:spMk id="11" creationId="{3FCFB1DE-0B7E-48CC-BA90-B2AB0889F9D6}"/>
          </ac:spMkLst>
        </pc:spChg>
        <pc:spChg chg="add del">
          <ac:chgData name="sveva.delgatto@unimc.it" userId="S::sveva.delgatto@unimc.it::b0dff882-4194-43a0-8b10-1068c4ea61a2" providerId="AD" clId="Web-{0EF4D3A6-9630-7CC1-8F4E-49CE9A619546}" dt="2024-02-27T10:45:21.076" v="536"/>
          <ac:spMkLst>
            <pc:docMk/>
            <pc:sldMk cId="4288349881" sldId="339"/>
            <ac:spMk id="16" creationId="{04812C46-200A-4DEB-A05E-3ED6C68C2387}"/>
          </ac:spMkLst>
        </pc:spChg>
        <pc:spChg chg="add del">
          <ac:chgData name="sveva.delgatto@unimc.it" userId="S::sveva.delgatto@unimc.it::b0dff882-4194-43a0-8b10-1068c4ea61a2" providerId="AD" clId="Web-{0EF4D3A6-9630-7CC1-8F4E-49CE9A619546}" dt="2024-02-27T10:45:21.076" v="536"/>
          <ac:spMkLst>
            <pc:docMk/>
            <pc:sldMk cId="4288349881" sldId="339"/>
            <ac:spMk id="18" creationId="{D1EA859B-E555-4109-94F3-6700E046E008}"/>
          </ac:spMkLst>
        </pc:spChg>
        <pc:spChg chg="add">
          <ac:chgData name="sveva.delgatto@unimc.it" userId="S::sveva.delgatto@unimc.it::b0dff882-4194-43a0-8b10-1068c4ea61a2" providerId="AD" clId="Web-{0EF4D3A6-9630-7CC1-8F4E-49CE9A619546}" dt="2024-02-27T10:45:21.076" v="537"/>
          <ac:spMkLst>
            <pc:docMk/>
            <pc:sldMk cId="4288349881" sldId="339"/>
            <ac:spMk id="20" creationId="{D1D34770-47A8-402C-AF23-2B653F2D88C1}"/>
          </ac:spMkLst>
        </pc:spChg>
        <pc:picChg chg="add mod ord">
          <ac:chgData name="sveva.delgatto@unimc.it" userId="S::sveva.delgatto@unimc.it::b0dff882-4194-43a0-8b10-1068c4ea61a2" providerId="AD" clId="Web-{0EF4D3A6-9630-7CC1-8F4E-49CE9A619546}" dt="2024-02-27T10:45:21.076" v="537"/>
          <ac:picMkLst>
            <pc:docMk/>
            <pc:sldMk cId="4288349881" sldId="339"/>
            <ac:picMk id="5" creationId="{846F879D-976B-E973-13C9-913B8F61AA16}"/>
          </ac:picMkLst>
        </pc:picChg>
      </pc:sldChg>
      <pc:sldChg chg="addSp modSp mod setBg">
        <pc:chgData name="sveva.delgatto@unimc.it" userId="S::sveva.delgatto@unimc.it::b0dff882-4194-43a0-8b10-1068c4ea61a2" providerId="AD" clId="Web-{0EF4D3A6-9630-7CC1-8F4E-49CE9A619546}" dt="2024-02-27T10:48:28.771" v="555" actId="20577"/>
        <pc:sldMkLst>
          <pc:docMk/>
          <pc:sldMk cId="19227768" sldId="340"/>
        </pc:sldMkLst>
        <pc:spChg chg="mod">
          <ac:chgData name="sveva.delgatto@unimc.it" userId="S::sveva.delgatto@unimc.it::b0dff882-4194-43a0-8b10-1068c4ea61a2" providerId="AD" clId="Web-{0EF4D3A6-9630-7CC1-8F4E-49CE9A619546}" dt="2024-02-27T10:45:27.467" v="538"/>
          <ac:spMkLst>
            <pc:docMk/>
            <pc:sldMk cId="19227768" sldId="340"/>
            <ac:spMk id="2" creationId="{1BEA31C4-1901-85D3-5A28-3E02321C1E2A}"/>
          </ac:spMkLst>
        </pc:spChg>
        <pc:spChg chg="mod">
          <ac:chgData name="sveva.delgatto@unimc.it" userId="S::sveva.delgatto@unimc.it::b0dff882-4194-43a0-8b10-1068c4ea61a2" providerId="AD" clId="Web-{0EF4D3A6-9630-7CC1-8F4E-49CE9A619546}" dt="2024-02-27T10:48:28.771" v="555" actId="20577"/>
          <ac:spMkLst>
            <pc:docMk/>
            <pc:sldMk cId="19227768" sldId="340"/>
            <ac:spMk id="3" creationId="{333D3897-1B2B-8620-2B69-5B7E19DA4F56}"/>
          </ac:spMkLst>
        </pc:spChg>
        <pc:spChg chg="add">
          <ac:chgData name="sveva.delgatto@unimc.it" userId="S::sveva.delgatto@unimc.it::b0dff882-4194-43a0-8b10-1068c4ea61a2" providerId="AD" clId="Web-{0EF4D3A6-9630-7CC1-8F4E-49CE9A619546}" dt="2024-02-27T10:45:27.467" v="538"/>
          <ac:spMkLst>
            <pc:docMk/>
            <pc:sldMk cId="19227768" sldId="340"/>
            <ac:spMk id="8" creationId="{F837543A-6020-4505-A233-C9DB4BF74011}"/>
          </ac:spMkLst>
        </pc:spChg>
        <pc:spChg chg="add">
          <ac:chgData name="sveva.delgatto@unimc.it" userId="S::sveva.delgatto@unimc.it::b0dff882-4194-43a0-8b10-1068c4ea61a2" providerId="AD" clId="Web-{0EF4D3A6-9630-7CC1-8F4E-49CE9A619546}" dt="2024-02-27T10:45:27.467" v="538"/>
          <ac:spMkLst>
            <pc:docMk/>
            <pc:sldMk cId="19227768" sldId="340"/>
            <ac:spMk id="10" creationId="{35B16301-FB18-48BA-A6DD-C37CAF6F9A18}"/>
          </ac:spMkLst>
        </pc:spChg>
        <pc:spChg chg="add">
          <ac:chgData name="sveva.delgatto@unimc.it" userId="S::sveva.delgatto@unimc.it::b0dff882-4194-43a0-8b10-1068c4ea61a2" providerId="AD" clId="Web-{0EF4D3A6-9630-7CC1-8F4E-49CE9A619546}" dt="2024-02-27T10:45:27.467" v="538"/>
          <ac:spMkLst>
            <pc:docMk/>
            <pc:sldMk cId="19227768" sldId="340"/>
            <ac:spMk id="12" creationId="{C3C0D90E-074A-4F52-9B11-B52BEF4BCBE5}"/>
          </ac:spMkLst>
        </pc:spChg>
        <pc:spChg chg="add">
          <ac:chgData name="sveva.delgatto@unimc.it" userId="S::sveva.delgatto@unimc.it::b0dff882-4194-43a0-8b10-1068c4ea61a2" providerId="AD" clId="Web-{0EF4D3A6-9630-7CC1-8F4E-49CE9A619546}" dt="2024-02-27T10:45:27.467" v="538"/>
          <ac:spMkLst>
            <pc:docMk/>
            <pc:sldMk cId="19227768" sldId="340"/>
            <ac:spMk id="14" creationId="{CABBD4C1-E6F8-46F6-8152-A8A97490BF4D}"/>
          </ac:spMkLst>
        </pc:spChg>
        <pc:spChg chg="add">
          <ac:chgData name="sveva.delgatto@unimc.it" userId="S::sveva.delgatto@unimc.it::b0dff882-4194-43a0-8b10-1068c4ea61a2" providerId="AD" clId="Web-{0EF4D3A6-9630-7CC1-8F4E-49CE9A619546}" dt="2024-02-27T10:45:27.467" v="538"/>
          <ac:spMkLst>
            <pc:docMk/>
            <pc:sldMk cId="19227768" sldId="340"/>
            <ac:spMk id="16" creationId="{83BA5EF5-1FE9-4BF9-83BB-269BCDDF6156}"/>
          </ac:spMkLst>
        </pc:spChg>
        <pc:spChg chg="add">
          <ac:chgData name="sveva.delgatto@unimc.it" userId="S::sveva.delgatto@unimc.it::b0dff882-4194-43a0-8b10-1068c4ea61a2" providerId="AD" clId="Web-{0EF4D3A6-9630-7CC1-8F4E-49CE9A619546}" dt="2024-02-27T10:45:27.467" v="538"/>
          <ac:spMkLst>
            <pc:docMk/>
            <pc:sldMk cId="19227768" sldId="340"/>
            <ac:spMk id="20" creationId="{88853921-7BC9-4BDE-ACAB-133C683C82D6}"/>
          </ac:spMkLst>
        </pc:spChg>
        <pc:spChg chg="add">
          <ac:chgData name="sveva.delgatto@unimc.it" userId="S::sveva.delgatto@unimc.it::b0dff882-4194-43a0-8b10-1068c4ea61a2" providerId="AD" clId="Web-{0EF4D3A6-9630-7CC1-8F4E-49CE9A619546}" dt="2024-02-27T10:45:27.467" v="538"/>
          <ac:spMkLst>
            <pc:docMk/>
            <pc:sldMk cId="19227768" sldId="340"/>
            <ac:spMk id="22" creationId="{09192968-3AE7-4470-A61C-97294BB92731}"/>
          </ac:spMkLst>
        </pc:spChg>
        <pc:spChg chg="add">
          <ac:chgData name="sveva.delgatto@unimc.it" userId="S::sveva.delgatto@unimc.it::b0dff882-4194-43a0-8b10-1068c4ea61a2" providerId="AD" clId="Web-{0EF4D3A6-9630-7CC1-8F4E-49CE9A619546}" dt="2024-02-27T10:45:27.467" v="538"/>
          <ac:spMkLst>
            <pc:docMk/>
            <pc:sldMk cId="19227768" sldId="340"/>
            <ac:spMk id="24" creationId="{3AB72E55-43E4-4356-BFE8-E2102CB0B505}"/>
          </ac:spMkLst>
        </pc:spChg>
        <pc:cxnChg chg="add">
          <ac:chgData name="sveva.delgatto@unimc.it" userId="S::sveva.delgatto@unimc.it::b0dff882-4194-43a0-8b10-1068c4ea61a2" providerId="AD" clId="Web-{0EF4D3A6-9630-7CC1-8F4E-49CE9A619546}" dt="2024-02-27T10:45:27.467" v="538"/>
          <ac:cxnSpMkLst>
            <pc:docMk/>
            <pc:sldMk cId="19227768" sldId="340"/>
            <ac:cxnSpMk id="18" creationId="{4B3BCACB-5880-460B-9606-8C433A9AF99D}"/>
          </ac:cxnSpMkLst>
        </pc:cxnChg>
      </pc:sldChg>
      <pc:sldChg chg="addSp modSp mod setBg">
        <pc:chgData name="sveva.delgatto@unimc.it" userId="S::sveva.delgatto@unimc.it::b0dff882-4194-43a0-8b10-1068c4ea61a2" providerId="AD" clId="Web-{0EF4D3A6-9630-7CC1-8F4E-49CE9A619546}" dt="2024-02-27T10:49:17.601" v="561" actId="20577"/>
        <pc:sldMkLst>
          <pc:docMk/>
          <pc:sldMk cId="3149512942" sldId="341"/>
        </pc:sldMkLst>
        <pc:spChg chg="mod">
          <ac:chgData name="sveva.delgatto@unimc.it" userId="S::sveva.delgatto@unimc.it::b0dff882-4194-43a0-8b10-1068c4ea61a2" providerId="AD" clId="Web-{0EF4D3A6-9630-7CC1-8F4E-49CE9A619546}" dt="2024-02-27T10:46:26.719" v="541"/>
          <ac:spMkLst>
            <pc:docMk/>
            <pc:sldMk cId="3149512942" sldId="341"/>
            <ac:spMk id="2" creationId="{32043468-62CC-482F-8803-975D7C914440}"/>
          </ac:spMkLst>
        </pc:spChg>
        <pc:spChg chg="mod">
          <ac:chgData name="sveva.delgatto@unimc.it" userId="S::sveva.delgatto@unimc.it::b0dff882-4194-43a0-8b10-1068c4ea61a2" providerId="AD" clId="Web-{0EF4D3A6-9630-7CC1-8F4E-49CE9A619546}" dt="2024-02-27T10:49:17.601" v="561" actId="20577"/>
          <ac:spMkLst>
            <pc:docMk/>
            <pc:sldMk cId="3149512942" sldId="341"/>
            <ac:spMk id="3" creationId="{9590EF64-3C64-46B2-B913-B5782452ED1D}"/>
          </ac:spMkLst>
        </pc:spChg>
        <pc:spChg chg="add">
          <ac:chgData name="sveva.delgatto@unimc.it" userId="S::sveva.delgatto@unimc.it::b0dff882-4194-43a0-8b10-1068c4ea61a2" providerId="AD" clId="Web-{0EF4D3A6-9630-7CC1-8F4E-49CE9A619546}" dt="2024-02-27T10:46:26.719" v="541"/>
          <ac:spMkLst>
            <pc:docMk/>
            <pc:sldMk cId="3149512942" sldId="341"/>
            <ac:spMk id="9" creationId="{9F7D5CDA-D291-4307-BF55-1381FED29634}"/>
          </ac:spMkLst>
        </pc:spChg>
        <pc:picChg chg="add">
          <ac:chgData name="sveva.delgatto@unimc.it" userId="S::sveva.delgatto@unimc.it::b0dff882-4194-43a0-8b10-1068c4ea61a2" providerId="AD" clId="Web-{0EF4D3A6-9630-7CC1-8F4E-49CE9A619546}" dt="2024-02-27T10:46:26.719" v="541"/>
          <ac:picMkLst>
            <pc:docMk/>
            <pc:sldMk cId="3149512942" sldId="341"/>
            <ac:picMk id="5" creationId="{C2BCDBCF-7E19-2720-883C-1EDA0FA585D6}"/>
          </ac:picMkLst>
        </pc:picChg>
      </pc:sldChg>
      <pc:sldChg chg="modSp add del replId">
        <pc:chgData name="sveva.delgatto@unimc.it" userId="S::sveva.delgatto@unimc.it::b0dff882-4194-43a0-8b10-1068c4ea61a2" providerId="AD" clId="Web-{0EF4D3A6-9630-7CC1-8F4E-49CE9A619546}" dt="2024-02-27T09:56:02.508" v="99"/>
        <pc:sldMkLst>
          <pc:docMk/>
          <pc:sldMk cId="2468662558" sldId="342"/>
        </pc:sldMkLst>
        <pc:spChg chg="mod">
          <ac:chgData name="sveva.delgatto@unimc.it" userId="S::sveva.delgatto@unimc.it::b0dff882-4194-43a0-8b10-1068c4ea61a2" providerId="AD" clId="Web-{0EF4D3A6-9630-7CC1-8F4E-49CE9A619546}" dt="2024-02-27T09:35:21.225" v="22" actId="20577"/>
          <ac:spMkLst>
            <pc:docMk/>
            <pc:sldMk cId="2468662558" sldId="342"/>
            <ac:spMk id="3" creationId="{AC670736-93F7-46C6-BAD9-DF5481913ED0}"/>
          </ac:spMkLst>
        </pc:spChg>
      </pc:sldChg>
      <pc:sldChg chg="modSp add del replId">
        <pc:chgData name="sveva.delgatto@unimc.it" userId="S::sveva.delgatto@unimc.it::b0dff882-4194-43a0-8b10-1068c4ea61a2" providerId="AD" clId="Web-{0EF4D3A6-9630-7CC1-8F4E-49CE9A619546}" dt="2024-02-27T09:56:03.867" v="100"/>
        <pc:sldMkLst>
          <pc:docMk/>
          <pc:sldMk cId="3215677357" sldId="343"/>
        </pc:sldMkLst>
        <pc:spChg chg="mod">
          <ac:chgData name="sveva.delgatto@unimc.it" userId="S::sveva.delgatto@unimc.it::b0dff882-4194-43a0-8b10-1068c4ea61a2" providerId="AD" clId="Web-{0EF4D3A6-9630-7CC1-8F4E-49CE9A619546}" dt="2024-02-27T09:35:57.649" v="27" actId="20577"/>
          <ac:spMkLst>
            <pc:docMk/>
            <pc:sldMk cId="3215677357" sldId="343"/>
            <ac:spMk id="3" creationId="{AC670736-93F7-46C6-BAD9-DF5481913ED0}"/>
          </ac:spMkLst>
        </pc:spChg>
      </pc:sldChg>
      <pc:sldChg chg="addSp delSp modSp add replId">
        <pc:chgData name="sveva.delgatto@unimc.it" userId="S::sveva.delgatto@unimc.it::b0dff882-4194-43a0-8b10-1068c4ea61a2" providerId="AD" clId="Web-{0EF4D3A6-9630-7CC1-8F4E-49CE9A619546}" dt="2024-02-27T09:38:19.029" v="58" actId="20577"/>
        <pc:sldMkLst>
          <pc:docMk/>
          <pc:sldMk cId="3431401826" sldId="344"/>
        </pc:sldMkLst>
        <pc:spChg chg="mod">
          <ac:chgData name="sveva.delgatto@unimc.it" userId="S::sveva.delgatto@unimc.it::b0dff882-4194-43a0-8b10-1068c4ea61a2" providerId="AD" clId="Web-{0EF4D3A6-9630-7CC1-8F4E-49CE9A619546}" dt="2024-02-27T09:38:08.763" v="56"/>
          <ac:spMkLst>
            <pc:docMk/>
            <pc:sldMk cId="3431401826" sldId="344"/>
            <ac:spMk id="2" creationId="{E257382F-00B8-6844-22ED-15479FA645A3}"/>
          </ac:spMkLst>
        </pc:spChg>
        <pc:spChg chg="mod">
          <ac:chgData name="sveva.delgatto@unimc.it" userId="S::sveva.delgatto@unimc.it::b0dff882-4194-43a0-8b10-1068c4ea61a2" providerId="AD" clId="Web-{0EF4D3A6-9630-7CC1-8F4E-49CE9A619546}" dt="2024-02-27T09:38:19.029" v="58" actId="20577"/>
          <ac:spMkLst>
            <pc:docMk/>
            <pc:sldMk cId="3431401826" sldId="344"/>
            <ac:spMk id="3" creationId="{D9677482-98E0-9706-CE04-CF13BB372881}"/>
          </ac:spMkLst>
        </pc:spChg>
        <pc:spChg chg="add">
          <ac:chgData name="sveva.delgatto@unimc.it" userId="S::sveva.delgatto@unimc.it::b0dff882-4194-43a0-8b10-1068c4ea61a2" providerId="AD" clId="Web-{0EF4D3A6-9630-7CC1-8F4E-49CE9A619546}" dt="2024-02-27T09:38:08.763" v="56"/>
          <ac:spMkLst>
            <pc:docMk/>
            <pc:sldMk cId="3431401826" sldId="344"/>
            <ac:spMk id="14" creationId="{A6D37EE4-EA1B-46EE-A54B-5233C63C9695}"/>
          </ac:spMkLst>
        </pc:spChg>
        <pc:spChg chg="add">
          <ac:chgData name="sveva.delgatto@unimc.it" userId="S::sveva.delgatto@unimc.it::b0dff882-4194-43a0-8b10-1068c4ea61a2" providerId="AD" clId="Web-{0EF4D3A6-9630-7CC1-8F4E-49CE9A619546}" dt="2024-02-27T09:38:08.763" v="56"/>
          <ac:spMkLst>
            <pc:docMk/>
            <pc:sldMk cId="3431401826" sldId="344"/>
            <ac:spMk id="16" creationId="{927D5270-6648-4CC1-8F78-48BE299CAC25}"/>
          </ac:spMkLst>
        </pc:spChg>
        <pc:picChg chg="mod">
          <ac:chgData name="sveva.delgatto@unimc.it" userId="S::sveva.delgatto@unimc.it::b0dff882-4194-43a0-8b10-1068c4ea61a2" providerId="AD" clId="Web-{0EF4D3A6-9630-7CC1-8F4E-49CE9A619546}" dt="2024-02-27T09:38:08.763" v="56"/>
          <ac:picMkLst>
            <pc:docMk/>
            <pc:sldMk cId="3431401826" sldId="344"/>
            <ac:picMk id="5" creationId="{22665BA4-6F75-2F80-76E4-70CBCD1700A1}"/>
          </ac:picMkLst>
        </pc:picChg>
        <pc:cxnChg chg="del">
          <ac:chgData name="sveva.delgatto@unimc.it" userId="S::sveva.delgatto@unimc.it::b0dff882-4194-43a0-8b10-1068c4ea61a2" providerId="AD" clId="Web-{0EF4D3A6-9630-7CC1-8F4E-49CE9A619546}" dt="2024-02-27T09:38:08.763" v="56"/>
          <ac:cxnSpMkLst>
            <pc:docMk/>
            <pc:sldMk cId="3431401826" sldId="344"/>
            <ac:cxnSpMk id="9" creationId="{1503BFE4-729B-D9D0-C17B-501E6AF1127A}"/>
          </ac:cxnSpMkLst>
        </pc:cxnChg>
      </pc:sldChg>
      <pc:sldChg chg="addSp delSp modSp add replId">
        <pc:chgData name="sveva.delgatto@unimc.it" userId="S::sveva.delgatto@unimc.it::b0dff882-4194-43a0-8b10-1068c4ea61a2" providerId="AD" clId="Web-{0EF4D3A6-9630-7CC1-8F4E-49CE9A619546}" dt="2024-02-27T09:39:23.672" v="78" actId="20577"/>
        <pc:sldMkLst>
          <pc:docMk/>
          <pc:sldMk cId="1948361921" sldId="345"/>
        </pc:sldMkLst>
        <pc:spChg chg="mod">
          <ac:chgData name="sveva.delgatto@unimc.it" userId="S::sveva.delgatto@unimc.it::b0dff882-4194-43a0-8b10-1068c4ea61a2" providerId="AD" clId="Web-{0EF4D3A6-9630-7CC1-8F4E-49CE9A619546}" dt="2024-02-27T09:38:57.812" v="74"/>
          <ac:spMkLst>
            <pc:docMk/>
            <pc:sldMk cId="1948361921" sldId="345"/>
            <ac:spMk id="2" creationId="{E257382F-00B8-6844-22ED-15479FA645A3}"/>
          </ac:spMkLst>
        </pc:spChg>
        <pc:spChg chg="mod">
          <ac:chgData name="sveva.delgatto@unimc.it" userId="S::sveva.delgatto@unimc.it::b0dff882-4194-43a0-8b10-1068c4ea61a2" providerId="AD" clId="Web-{0EF4D3A6-9630-7CC1-8F4E-49CE9A619546}" dt="2024-02-27T09:39:23.672" v="78" actId="20577"/>
          <ac:spMkLst>
            <pc:docMk/>
            <pc:sldMk cId="1948361921" sldId="345"/>
            <ac:spMk id="3" creationId="{D9677482-98E0-9706-CE04-CF13BB372881}"/>
          </ac:spMkLst>
        </pc:spChg>
        <pc:spChg chg="del">
          <ac:chgData name="sveva.delgatto@unimc.it" userId="S::sveva.delgatto@unimc.it::b0dff882-4194-43a0-8b10-1068c4ea61a2" providerId="AD" clId="Web-{0EF4D3A6-9630-7CC1-8F4E-49CE9A619546}" dt="2024-02-27T09:38:57.812" v="74"/>
          <ac:spMkLst>
            <pc:docMk/>
            <pc:sldMk cId="1948361921" sldId="345"/>
            <ac:spMk id="14" creationId="{A6D37EE4-EA1B-46EE-A54B-5233C63C9695}"/>
          </ac:spMkLst>
        </pc:spChg>
        <pc:spChg chg="del">
          <ac:chgData name="sveva.delgatto@unimc.it" userId="S::sveva.delgatto@unimc.it::b0dff882-4194-43a0-8b10-1068c4ea61a2" providerId="AD" clId="Web-{0EF4D3A6-9630-7CC1-8F4E-49CE9A619546}" dt="2024-02-27T09:38:57.812" v="74"/>
          <ac:spMkLst>
            <pc:docMk/>
            <pc:sldMk cId="1948361921" sldId="345"/>
            <ac:spMk id="16" creationId="{927D5270-6648-4CC1-8F78-48BE299CAC25}"/>
          </ac:spMkLst>
        </pc:spChg>
        <pc:spChg chg="add">
          <ac:chgData name="sveva.delgatto@unimc.it" userId="S::sveva.delgatto@unimc.it::b0dff882-4194-43a0-8b10-1068c4ea61a2" providerId="AD" clId="Web-{0EF4D3A6-9630-7CC1-8F4E-49CE9A619546}" dt="2024-02-27T09:38:57.812" v="74"/>
          <ac:spMkLst>
            <pc:docMk/>
            <pc:sldMk cId="1948361921" sldId="345"/>
            <ac:spMk id="21" creationId="{2C61293E-6EBE-43EF-A52C-9BEBFD7679D4}"/>
          </ac:spMkLst>
        </pc:spChg>
        <pc:spChg chg="add">
          <ac:chgData name="sveva.delgatto@unimc.it" userId="S::sveva.delgatto@unimc.it::b0dff882-4194-43a0-8b10-1068c4ea61a2" providerId="AD" clId="Web-{0EF4D3A6-9630-7CC1-8F4E-49CE9A619546}" dt="2024-02-27T09:38:57.812" v="74"/>
          <ac:spMkLst>
            <pc:docMk/>
            <pc:sldMk cId="1948361921" sldId="345"/>
            <ac:spMk id="23" creationId="{3FCFB1DE-0B7E-48CC-BA90-B2AB0889F9D6}"/>
          </ac:spMkLst>
        </pc:spChg>
        <pc:picChg chg="mod">
          <ac:chgData name="sveva.delgatto@unimc.it" userId="S::sveva.delgatto@unimc.it::b0dff882-4194-43a0-8b10-1068c4ea61a2" providerId="AD" clId="Web-{0EF4D3A6-9630-7CC1-8F4E-49CE9A619546}" dt="2024-02-27T09:38:57.812" v="74"/>
          <ac:picMkLst>
            <pc:docMk/>
            <pc:sldMk cId="1948361921" sldId="345"/>
            <ac:picMk id="5" creationId="{22665BA4-6F75-2F80-76E4-70CBCD1700A1}"/>
          </ac:picMkLst>
        </pc:picChg>
      </pc:sldChg>
      <pc:sldChg chg="modSp add replId">
        <pc:chgData name="sveva.delgatto@unimc.it" userId="S::sveva.delgatto@unimc.it::b0dff882-4194-43a0-8b10-1068c4ea61a2" providerId="AD" clId="Web-{0EF4D3A6-9630-7CC1-8F4E-49CE9A619546}" dt="2024-02-27T09:58:47.936" v="126" actId="20577"/>
        <pc:sldMkLst>
          <pc:docMk/>
          <pc:sldMk cId="1032965553" sldId="346"/>
        </pc:sldMkLst>
        <pc:spChg chg="mod">
          <ac:chgData name="sveva.delgatto@unimc.it" userId="S::sveva.delgatto@unimc.it::b0dff882-4194-43a0-8b10-1068c4ea61a2" providerId="AD" clId="Web-{0EF4D3A6-9630-7CC1-8F4E-49CE9A619546}" dt="2024-02-27T09:58:47.936" v="126" actId="20577"/>
          <ac:spMkLst>
            <pc:docMk/>
            <pc:sldMk cId="1032965553" sldId="346"/>
            <ac:spMk id="3" creationId="{165E3583-27BF-6728-0084-63D2E3C13A19}"/>
          </ac:spMkLst>
        </pc:spChg>
      </pc:sldChg>
      <pc:sldChg chg="addSp delSp modSp add replId">
        <pc:chgData name="sveva.delgatto@unimc.it" userId="S::sveva.delgatto@unimc.it::b0dff882-4194-43a0-8b10-1068c4ea61a2" providerId="AD" clId="Web-{0EF4D3A6-9630-7CC1-8F4E-49CE9A619546}" dt="2024-02-27T10:08:57.882" v="196"/>
        <pc:sldMkLst>
          <pc:docMk/>
          <pc:sldMk cId="573331259" sldId="347"/>
        </pc:sldMkLst>
        <pc:spChg chg="mod">
          <ac:chgData name="sveva.delgatto@unimc.it" userId="S::sveva.delgatto@unimc.it::b0dff882-4194-43a0-8b10-1068c4ea61a2" providerId="AD" clId="Web-{0EF4D3A6-9630-7CC1-8F4E-49CE9A619546}" dt="2024-02-27T10:08:57.882" v="196"/>
          <ac:spMkLst>
            <pc:docMk/>
            <pc:sldMk cId="573331259" sldId="347"/>
            <ac:spMk id="2" creationId="{92DF1694-BBBD-6FCC-1C2A-329FBE0F7644}"/>
          </ac:spMkLst>
        </pc:spChg>
        <pc:spChg chg="mod">
          <ac:chgData name="sveva.delgatto@unimc.it" userId="S::sveva.delgatto@unimc.it::b0dff882-4194-43a0-8b10-1068c4ea61a2" providerId="AD" clId="Web-{0EF4D3A6-9630-7CC1-8F4E-49CE9A619546}" dt="2024-02-27T10:08:57.882" v="196"/>
          <ac:spMkLst>
            <pc:docMk/>
            <pc:sldMk cId="573331259" sldId="347"/>
            <ac:spMk id="3" creationId="{89165EE6-B92A-A5D8-3DB4-8D95A63A0538}"/>
          </ac:spMkLst>
        </pc:spChg>
        <pc:spChg chg="del">
          <ac:chgData name="sveva.delgatto@unimc.it" userId="S::sveva.delgatto@unimc.it::b0dff882-4194-43a0-8b10-1068c4ea61a2" providerId="AD" clId="Web-{0EF4D3A6-9630-7CC1-8F4E-49CE9A619546}" dt="2024-02-27T10:08:57.882" v="196"/>
          <ac:spMkLst>
            <pc:docMk/>
            <pc:sldMk cId="573331259" sldId="347"/>
            <ac:spMk id="9" creationId="{2C61293E-6EBE-43EF-A52C-9BEBFD7679D4}"/>
          </ac:spMkLst>
        </pc:spChg>
        <pc:spChg chg="del">
          <ac:chgData name="sveva.delgatto@unimc.it" userId="S::sveva.delgatto@unimc.it::b0dff882-4194-43a0-8b10-1068c4ea61a2" providerId="AD" clId="Web-{0EF4D3A6-9630-7CC1-8F4E-49CE9A619546}" dt="2024-02-27T10:08:57.882" v="196"/>
          <ac:spMkLst>
            <pc:docMk/>
            <pc:sldMk cId="573331259" sldId="347"/>
            <ac:spMk id="11" creationId="{3FCFB1DE-0B7E-48CC-BA90-B2AB0889F9D6}"/>
          </ac:spMkLst>
        </pc:spChg>
        <pc:spChg chg="add">
          <ac:chgData name="sveva.delgatto@unimc.it" userId="S::sveva.delgatto@unimc.it::b0dff882-4194-43a0-8b10-1068c4ea61a2" providerId="AD" clId="Web-{0EF4D3A6-9630-7CC1-8F4E-49CE9A619546}" dt="2024-02-27T10:08:57.882" v="196"/>
          <ac:spMkLst>
            <pc:docMk/>
            <pc:sldMk cId="573331259" sldId="347"/>
            <ac:spMk id="16" creationId="{A6D37EE4-EA1B-46EE-A54B-5233C63C9695}"/>
          </ac:spMkLst>
        </pc:spChg>
        <pc:spChg chg="add">
          <ac:chgData name="sveva.delgatto@unimc.it" userId="S::sveva.delgatto@unimc.it::b0dff882-4194-43a0-8b10-1068c4ea61a2" providerId="AD" clId="Web-{0EF4D3A6-9630-7CC1-8F4E-49CE9A619546}" dt="2024-02-27T10:08:57.882" v="196"/>
          <ac:spMkLst>
            <pc:docMk/>
            <pc:sldMk cId="573331259" sldId="347"/>
            <ac:spMk id="18" creationId="{927D5270-6648-4CC1-8F78-48BE299CAC25}"/>
          </ac:spMkLst>
        </pc:spChg>
        <pc:picChg chg="mod">
          <ac:chgData name="sveva.delgatto@unimc.it" userId="S::sveva.delgatto@unimc.it::b0dff882-4194-43a0-8b10-1068c4ea61a2" providerId="AD" clId="Web-{0EF4D3A6-9630-7CC1-8F4E-49CE9A619546}" dt="2024-02-27T10:08:57.882" v="196"/>
          <ac:picMkLst>
            <pc:docMk/>
            <pc:sldMk cId="573331259" sldId="347"/>
            <ac:picMk id="5" creationId="{319561F2-C2A3-3D29-6315-B153A4E2AFB6}"/>
          </ac:picMkLst>
        </pc:picChg>
      </pc:sldChg>
      <pc:sldChg chg="addSp delSp modSp add replId">
        <pc:chgData name="sveva.delgatto@unimc.it" userId="S::sveva.delgatto@unimc.it::b0dff882-4194-43a0-8b10-1068c4ea61a2" providerId="AD" clId="Web-{0EF4D3A6-9630-7CC1-8F4E-49CE9A619546}" dt="2024-02-27T10:12:00.280" v="221" actId="20577"/>
        <pc:sldMkLst>
          <pc:docMk/>
          <pc:sldMk cId="1547456471" sldId="348"/>
        </pc:sldMkLst>
        <pc:spChg chg="mod">
          <ac:chgData name="sveva.delgatto@unimc.it" userId="S::sveva.delgatto@unimc.it::b0dff882-4194-43a0-8b10-1068c4ea61a2" providerId="AD" clId="Web-{0EF4D3A6-9630-7CC1-8F4E-49CE9A619546}" dt="2024-02-27T10:11:52.717" v="220"/>
          <ac:spMkLst>
            <pc:docMk/>
            <pc:sldMk cId="1547456471" sldId="348"/>
            <ac:spMk id="2" creationId="{C481E8DF-6B71-6C98-B824-8B7E61B85CF8}"/>
          </ac:spMkLst>
        </pc:spChg>
        <pc:spChg chg="mod">
          <ac:chgData name="sveva.delgatto@unimc.it" userId="S::sveva.delgatto@unimc.it::b0dff882-4194-43a0-8b10-1068c4ea61a2" providerId="AD" clId="Web-{0EF4D3A6-9630-7CC1-8F4E-49CE9A619546}" dt="2024-02-27T10:12:00.280" v="221" actId="20577"/>
          <ac:spMkLst>
            <pc:docMk/>
            <pc:sldMk cId="1547456471" sldId="348"/>
            <ac:spMk id="3" creationId="{506CA052-3C62-B83E-05AD-72FD5F783787}"/>
          </ac:spMkLst>
        </pc:spChg>
        <pc:spChg chg="del">
          <ac:chgData name="sveva.delgatto@unimc.it" userId="S::sveva.delgatto@unimc.it::b0dff882-4194-43a0-8b10-1068c4ea61a2" providerId="AD" clId="Web-{0EF4D3A6-9630-7CC1-8F4E-49CE9A619546}" dt="2024-02-27T10:11:52.717" v="220"/>
          <ac:spMkLst>
            <pc:docMk/>
            <pc:sldMk cId="1547456471" sldId="348"/>
            <ac:spMk id="9" creationId="{2C61293E-6EBE-43EF-A52C-9BEBFD7679D4}"/>
          </ac:spMkLst>
        </pc:spChg>
        <pc:spChg chg="del">
          <ac:chgData name="sveva.delgatto@unimc.it" userId="S::sveva.delgatto@unimc.it::b0dff882-4194-43a0-8b10-1068c4ea61a2" providerId="AD" clId="Web-{0EF4D3A6-9630-7CC1-8F4E-49CE9A619546}" dt="2024-02-27T10:11:52.717" v="220"/>
          <ac:spMkLst>
            <pc:docMk/>
            <pc:sldMk cId="1547456471" sldId="348"/>
            <ac:spMk id="11" creationId="{3FCFB1DE-0B7E-48CC-BA90-B2AB0889F9D6}"/>
          </ac:spMkLst>
        </pc:spChg>
        <pc:spChg chg="add">
          <ac:chgData name="sveva.delgatto@unimc.it" userId="S::sveva.delgatto@unimc.it::b0dff882-4194-43a0-8b10-1068c4ea61a2" providerId="AD" clId="Web-{0EF4D3A6-9630-7CC1-8F4E-49CE9A619546}" dt="2024-02-27T10:11:52.717" v="220"/>
          <ac:spMkLst>
            <pc:docMk/>
            <pc:sldMk cId="1547456471" sldId="348"/>
            <ac:spMk id="16" creationId="{2EB492CD-616E-47F8-933B-5E2D952A0593}"/>
          </ac:spMkLst>
        </pc:spChg>
        <pc:spChg chg="add">
          <ac:chgData name="sveva.delgatto@unimc.it" userId="S::sveva.delgatto@unimc.it::b0dff882-4194-43a0-8b10-1068c4ea61a2" providerId="AD" clId="Web-{0EF4D3A6-9630-7CC1-8F4E-49CE9A619546}" dt="2024-02-27T10:11:52.717" v="220"/>
          <ac:spMkLst>
            <pc:docMk/>
            <pc:sldMk cId="1547456471" sldId="348"/>
            <ac:spMk id="18" creationId="{59383CF9-23B5-4335-9B21-1791C4CF1C75}"/>
          </ac:spMkLst>
        </pc:spChg>
        <pc:spChg chg="add">
          <ac:chgData name="sveva.delgatto@unimc.it" userId="S::sveva.delgatto@unimc.it::b0dff882-4194-43a0-8b10-1068c4ea61a2" providerId="AD" clId="Web-{0EF4D3A6-9630-7CC1-8F4E-49CE9A619546}" dt="2024-02-27T10:11:52.717" v="220"/>
          <ac:spMkLst>
            <pc:docMk/>
            <pc:sldMk cId="1547456471" sldId="348"/>
            <ac:spMk id="20" creationId="{0007FE00-9498-4706-B255-6437B0252C02}"/>
          </ac:spMkLst>
        </pc:spChg>
        <pc:picChg chg="mod">
          <ac:chgData name="sveva.delgatto@unimc.it" userId="S::sveva.delgatto@unimc.it::b0dff882-4194-43a0-8b10-1068c4ea61a2" providerId="AD" clId="Web-{0EF4D3A6-9630-7CC1-8F4E-49CE9A619546}" dt="2024-02-27T10:11:52.717" v="220"/>
          <ac:picMkLst>
            <pc:docMk/>
            <pc:sldMk cId="1547456471" sldId="348"/>
            <ac:picMk id="7" creationId="{33B4B54F-0637-E2F6-6149-956B78CF513F}"/>
          </ac:picMkLst>
        </pc:picChg>
      </pc:sldChg>
      <pc:sldChg chg="modSp add replId">
        <pc:chgData name="sveva.delgatto@unimc.it" userId="S::sveva.delgatto@unimc.it::b0dff882-4194-43a0-8b10-1068c4ea61a2" providerId="AD" clId="Web-{0EF4D3A6-9630-7CC1-8F4E-49CE9A619546}" dt="2024-02-27T10:13:04.298" v="249" actId="20577"/>
        <pc:sldMkLst>
          <pc:docMk/>
          <pc:sldMk cId="2925192963" sldId="349"/>
        </pc:sldMkLst>
        <pc:spChg chg="mod">
          <ac:chgData name="sveva.delgatto@unimc.it" userId="S::sveva.delgatto@unimc.it::b0dff882-4194-43a0-8b10-1068c4ea61a2" providerId="AD" clId="Web-{0EF4D3A6-9630-7CC1-8F4E-49CE9A619546}" dt="2024-02-27T10:13:04.298" v="249" actId="20577"/>
          <ac:spMkLst>
            <pc:docMk/>
            <pc:sldMk cId="2925192963" sldId="349"/>
            <ac:spMk id="291" creationId="{00000000-0000-0000-0000-000000000000}"/>
          </ac:spMkLst>
        </pc:spChg>
      </pc:sldChg>
      <pc:sldChg chg="addSp delSp modSp add del replId">
        <pc:chgData name="sveva.delgatto@unimc.it" userId="S::sveva.delgatto@unimc.it::b0dff882-4194-43a0-8b10-1068c4ea61a2" providerId="AD" clId="Web-{0EF4D3A6-9630-7CC1-8F4E-49CE9A619546}" dt="2024-02-27T10:27:50.223" v="372"/>
        <pc:sldMkLst>
          <pc:docMk/>
          <pc:sldMk cId="3905334833" sldId="350"/>
        </pc:sldMkLst>
        <pc:spChg chg="mod">
          <ac:chgData name="sveva.delgatto@unimc.it" userId="S::sveva.delgatto@unimc.it::b0dff882-4194-43a0-8b10-1068c4ea61a2" providerId="AD" clId="Web-{0EF4D3A6-9630-7CC1-8F4E-49CE9A619546}" dt="2024-02-27T10:26:40.548" v="362"/>
          <ac:spMkLst>
            <pc:docMk/>
            <pc:sldMk cId="3905334833" sldId="350"/>
            <ac:spMk id="2" creationId="{2C773645-4C4C-E2D0-5B6E-FC5D2EB76F43}"/>
          </ac:spMkLst>
        </pc:spChg>
        <pc:spChg chg="mod">
          <ac:chgData name="sveva.delgatto@unimc.it" userId="S::sveva.delgatto@unimc.it::b0dff882-4194-43a0-8b10-1068c4ea61a2" providerId="AD" clId="Web-{0EF4D3A6-9630-7CC1-8F4E-49CE9A619546}" dt="2024-02-27T10:27:23.534" v="369" actId="20577"/>
          <ac:spMkLst>
            <pc:docMk/>
            <pc:sldMk cId="3905334833" sldId="350"/>
            <ac:spMk id="3" creationId="{891931AA-C327-38AE-5923-A6A0EADB9501}"/>
          </ac:spMkLst>
        </pc:spChg>
        <pc:spChg chg="del">
          <ac:chgData name="sveva.delgatto@unimc.it" userId="S::sveva.delgatto@unimc.it::b0dff882-4194-43a0-8b10-1068c4ea61a2" providerId="AD" clId="Web-{0EF4D3A6-9630-7CC1-8F4E-49CE9A619546}" dt="2024-02-27T10:26:40.548" v="362"/>
          <ac:spMkLst>
            <pc:docMk/>
            <pc:sldMk cId="3905334833" sldId="350"/>
            <ac:spMk id="9" creationId="{2C61293E-6EBE-43EF-A52C-9BEBFD7679D4}"/>
          </ac:spMkLst>
        </pc:spChg>
        <pc:spChg chg="del">
          <ac:chgData name="sveva.delgatto@unimc.it" userId="S::sveva.delgatto@unimc.it::b0dff882-4194-43a0-8b10-1068c4ea61a2" providerId="AD" clId="Web-{0EF4D3A6-9630-7CC1-8F4E-49CE9A619546}" dt="2024-02-27T10:26:40.548" v="362"/>
          <ac:spMkLst>
            <pc:docMk/>
            <pc:sldMk cId="3905334833" sldId="350"/>
            <ac:spMk id="11" creationId="{21540236-BFD5-4A9D-8840-4703E7F76825}"/>
          </ac:spMkLst>
        </pc:spChg>
        <pc:spChg chg="add">
          <ac:chgData name="sveva.delgatto@unimc.it" userId="S::sveva.delgatto@unimc.it::b0dff882-4194-43a0-8b10-1068c4ea61a2" providerId="AD" clId="Web-{0EF4D3A6-9630-7CC1-8F4E-49CE9A619546}" dt="2024-02-27T10:26:40.548" v="362"/>
          <ac:spMkLst>
            <pc:docMk/>
            <pc:sldMk cId="3905334833" sldId="350"/>
            <ac:spMk id="16" creationId="{2C61293E-6EBE-43EF-A52C-9BEBFD7679D4}"/>
          </ac:spMkLst>
        </pc:spChg>
        <pc:spChg chg="add">
          <ac:chgData name="sveva.delgatto@unimc.it" userId="S::sveva.delgatto@unimc.it::b0dff882-4194-43a0-8b10-1068c4ea61a2" providerId="AD" clId="Web-{0EF4D3A6-9630-7CC1-8F4E-49CE9A619546}" dt="2024-02-27T10:26:40.548" v="362"/>
          <ac:spMkLst>
            <pc:docMk/>
            <pc:sldMk cId="3905334833" sldId="350"/>
            <ac:spMk id="18" creationId="{3FCFB1DE-0B7E-48CC-BA90-B2AB0889F9D6}"/>
          </ac:spMkLst>
        </pc:spChg>
        <pc:picChg chg="mod">
          <ac:chgData name="sveva.delgatto@unimc.it" userId="S::sveva.delgatto@unimc.it::b0dff882-4194-43a0-8b10-1068c4ea61a2" providerId="AD" clId="Web-{0EF4D3A6-9630-7CC1-8F4E-49CE9A619546}" dt="2024-02-27T10:26:40.548" v="362"/>
          <ac:picMkLst>
            <pc:docMk/>
            <pc:sldMk cId="3905334833" sldId="350"/>
            <ac:picMk id="5" creationId="{B8DB1BA7-953B-6CA9-73BF-980E583B8A55}"/>
          </ac:picMkLst>
        </pc:picChg>
      </pc:sldChg>
      <pc:sldChg chg="addSp modSp add mod replId setBg">
        <pc:chgData name="sveva.delgatto@unimc.it" userId="S::sveva.delgatto@unimc.it::b0dff882-4194-43a0-8b10-1068c4ea61a2" providerId="AD" clId="Web-{0EF4D3A6-9630-7CC1-8F4E-49CE9A619546}" dt="2024-02-27T10:31:20.215" v="395" actId="20577"/>
        <pc:sldMkLst>
          <pc:docMk/>
          <pc:sldMk cId="3874342154" sldId="351"/>
        </pc:sldMkLst>
        <pc:spChg chg="mod">
          <ac:chgData name="sveva.delgatto@unimc.it" userId="S::sveva.delgatto@unimc.it::b0dff882-4194-43a0-8b10-1068c4ea61a2" providerId="AD" clId="Web-{0EF4D3A6-9630-7CC1-8F4E-49CE9A619546}" dt="2024-02-27T10:30:59.168" v="391"/>
          <ac:spMkLst>
            <pc:docMk/>
            <pc:sldMk cId="3874342154" sldId="351"/>
            <ac:spMk id="2" creationId="{2B420FE3-429F-F4A1-18C3-BD057A0D46C0}"/>
          </ac:spMkLst>
        </pc:spChg>
        <pc:spChg chg="mod">
          <ac:chgData name="sveva.delgatto@unimc.it" userId="S::sveva.delgatto@unimc.it::b0dff882-4194-43a0-8b10-1068c4ea61a2" providerId="AD" clId="Web-{0EF4D3A6-9630-7CC1-8F4E-49CE9A619546}" dt="2024-02-27T10:31:20.215" v="395" actId="20577"/>
          <ac:spMkLst>
            <pc:docMk/>
            <pc:sldMk cId="3874342154" sldId="351"/>
            <ac:spMk id="3" creationId="{5439BAB5-61D5-47C1-B555-5550F7D01D5B}"/>
          </ac:spMkLst>
        </pc:spChg>
        <pc:spChg chg="add">
          <ac:chgData name="sveva.delgatto@unimc.it" userId="S::sveva.delgatto@unimc.it::b0dff882-4194-43a0-8b10-1068c4ea61a2" providerId="AD" clId="Web-{0EF4D3A6-9630-7CC1-8F4E-49CE9A619546}" dt="2024-02-27T10:30:59.168" v="391"/>
          <ac:spMkLst>
            <pc:docMk/>
            <pc:sldMk cId="3874342154" sldId="351"/>
            <ac:spMk id="8" creationId="{1BB867FF-FC45-48F7-8104-F89BE54909F1}"/>
          </ac:spMkLst>
        </pc:spChg>
        <pc:spChg chg="add">
          <ac:chgData name="sveva.delgatto@unimc.it" userId="S::sveva.delgatto@unimc.it::b0dff882-4194-43a0-8b10-1068c4ea61a2" providerId="AD" clId="Web-{0EF4D3A6-9630-7CC1-8F4E-49CE9A619546}" dt="2024-02-27T10:30:59.168" v="391"/>
          <ac:spMkLst>
            <pc:docMk/>
            <pc:sldMk cId="3874342154" sldId="351"/>
            <ac:spMk id="10" creationId="{8BB56887-D0D5-4F0C-9E19-7247EB83C8B7}"/>
          </ac:spMkLst>
        </pc:spChg>
        <pc:spChg chg="add">
          <ac:chgData name="sveva.delgatto@unimc.it" userId="S::sveva.delgatto@unimc.it::b0dff882-4194-43a0-8b10-1068c4ea61a2" providerId="AD" clId="Web-{0EF4D3A6-9630-7CC1-8F4E-49CE9A619546}" dt="2024-02-27T10:30:59.168" v="391"/>
          <ac:spMkLst>
            <pc:docMk/>
            <pc:sldMk cId="3874342154" sldId="351"/>
            <ac:spMk id="12" creationId="{081E4A58-353D-44AE-B2FC-2A74E2E400F7}"/>
          </ac:spMkLst>
        </pc:spChg>
      </pc:sldChg>
      <pc:sldChg chg="addSp modSp add mod replId setBg">
        <pc:chgData name="sveva.delgatto@unimc.it" userId="S::sveva.delgatto@unimc.it::b0dff882-4194-43a0-8b10-1068c4ea61a2" providerId="AD" clId="Web-{0EF4D3A6-9630-7CC1-8F4E-49CE9A619546}" dt="2024-02-27T10:34:24.879" v="443" actId="20577"/>
        <pc:sldMkLst>
          <pc:docMk/>
          <pc:sldMk cId="2042855839" sldId="352"/>
        </pc:sldMkLst>
        <pc:spChg chg="mod">
          <ac:chgData name="sveva.delgatto@unimc.it" userId="S::sveva.delgatto@unimc.it::b0dff882-4194-43a0-8b10-1068c4ea61a2" providerId="AD" clId="Web-{0EF4D3A6-9630-7CC1-8F4E-49CE9A619546}" dt="2024-02-27T10:33:59.347" v="439"/>
          <ac:spMkLst>
            <pc:docMk/>
            <pc:sldMk cId="2042855839" sldId="352"/>
            <ac:spMk id="2" creationId="{2B420FE3-429F-F4A1-18C3-BD057A0D46C0}"/>
          </ac:spMkLst>
        </pc:spChg>
        <pc:spChg chg="mod">
          <ac:chgData name="sveva.delgatto@unimc.it" userId="S::sveva.delgatto@unimc.it::b0dff882-4194-43a0-8b10-1068c4ea61a2" providerId="AD" clId="Web-{0EF4D3A6-9630-7CC1-8F4E-49CE9A619546}" dt="2024-02-27T10:34:24.879" v="443" actId="20577"/>
          <ac:spMkLst>
            <pc:docMk/>
            <pc:sldMk cId="2042855839" sldId="352"/>
            <ac:spMk id="3" creationId="{5439BAB5-61D5-47C1-B555-5550F7D01D5B}"/>
          </ac:spMkLst>
        </pc:spChg>
        <pc:spChg chg="add">
          <ac:chgData name="sveva.delgatto@unimc.it" userId="S::sveva.delgatto@unimc.it::b0dff882-4194-43a0-8b10-1068c4ea61a2" providerId="AD" clId="Web-{0EF4D3A6-9630-7CC1-8F4E-49CE9A619546}" dt="2024-02-27T10:33:59.347" v="439"/>
          <ac:spMkLst>
            <pc:docMk/>
            <pc:sldMk cId="2042855839" sldId="352"/>
            <ac:spMk id="9" creationId="{2C61293E-6EBE-43EF-A52C-9BEBFD7679D4}"/>
          </ac:spMkLst>
        </pc:spChg>
        <pc:spChg chg="add">
          <ac:chgData name="sveva.delgatto@unimc.it" userId="S::sveva.delgatto@unimc.it::b0dff882-4194-43a0-8b10-1068c4ea61a2" providerId="AD" clId="Web-{0EF4D3A6-9630-7CC1-8F4E-49CE9A619546}" dt="2024-02-27T10:33:59.347" v="439"/>
          <ac:spMkLst>
            <pc:docMk/>
            <pc:sldMk cId="2042855839" sldId="352"/>
            <ac:spMk id="11" creationId="{3FCFB1DE-0B7E-48CC-BA90-B2AB0889F9D6}"/>
          </ac:spMkLst>
        </pc:spChg>
        <pc:picChg chg="add">
          <ac:chgData name="sveva.delgatto@unimc.it" userId="S::sveva.delgatto@unimc.it::b0dff882-4194-43a0-8b10-1068c4ea61a2" providerId="AD" clId="Web-{0EF4D3A6-9630-7CC1-8F4E-49CE9A619546}" dt="2024-02-27T10:33:59.347" v="439"/>
          <ac:picMkLst>
            <pc:docMk/>
            <pc:sldMk cId="2042855839" sldId="352"/>
            <ac:picMk id="5" creationId="{B2FDBFF6-10AA-C073-FA0D-70C0E76EB778}"/>
          </ac:picMkLst>
        </pc:picChg>
      </pc:sldChg>
      <pc:sldChg chg="addSp modSp add del mod replId setBg">
        <pc:chgData name="sveva.delgatto@unimc.it" userId="S::sveva.delgatto@unimc.it::b0dff882-4194-43a0-8b10-1068c4ea61a2" providerId="AD" clId="Web-{0EF4D3A6-9630-7CC1-8F4E-49CE9A619546}" dt="2024-02-27T10:39:19.453" v="466"/>
        <pc:sldMkLst>
          <pc:docMk/>
          <pc:sldMk cId="3813205044" sldId="353"/>
        </pc:sldMkLst>
        <pc:spChg chg="mod">
          <ac:chgData name="sveva.delgatto@unimc.it" userId="S::sveva.delgatto@unimc.it::b0dff882-4194-43a0-8b10-1068c4ea61a2" providerId="AD" clId="Web-{0EF4D3A6-9630-7CC1-8F4E-49CE9A619546}" dt="2024-02-27T10:39:19.453" v="466"/>
          <ac:spMkLst>
            <pc:docMk/>
            <pc:sldMk cId="3813205044" sldId="353"/>
            <ac:spMk id="2" creationId="{065CB1CD-003D-8094-AA4F-9BE11C6D0D4E}"/>
          </ac:spMkLst>
        </pc:spChg>
        <pc:spChg chg="mod">
          <ac:chgData name="sveva.delgatto@unimc.it" userId="S::sveva.delgatto@unimc.it::b0dff882-4194-43a0-8b10-1068c4ea61a2" providerId="AD" clId="Web-{0EF4D3A6-9630-7CC1-8F4E-49CE9A619546}" dt="2024-02-27T10:39:19.453" v="466"/>
          <ac:spMkLst>
            <pc:docMk/>
            <pc:sldMk cId="3813205044" sldId="353"/>
            <ac:spMk id="3" creationId="{BF7B7DF9-509F-49F9-AD06-D223AA27FC60}"/>
          </ac:spMkLst>
        </pc:spChg>
        <pc:spChg chg="add">
          <ac:chgData name="sveva.delgatto@unimc.it" userId="S::sveva.delgatto@unimc.it::b0dff882-4194-43a0-8b10-1068c4ea61a2" providerId="AD" clId="Web-{0EF4D3A6-9630-7CC1-8F4E-49CE9A619546}" dt="2024-02-27T10:39:19.453" v="466"/>
          <ac:spMkLst>
            <pc:docMk/>
            <pc:sldMk cId="3813205044" sldId="353"/>
            <ac:spMk id="5" creationId="{100EDD19-6802-4EC3-95CE-CFFAB042CFD6}"/>
          </ac:spMkLst>
        </pc:spChg>
        <pc:spChg chg="add">
          <ac:chgData name="sveva.delgatto@unimc.it" userId="S::sveva.delgatto@unimc.it::b0dff882-4194-43a0-8b10-1068c4ea61a2" providerId="AD" clId="Web-{0EF4D3A6-9630-7CC1-8F4E-49CE9A619546}" dt="2024-02-27T10:39:19.453" v="466"/>
          <ac:spMkLst>
            <pc:docMk/>
            <pc:sldMk cId="3813205044" sldId="353"/>
            <ac:spMk id="6" creationId="{DB17E863-922E-4C26-BD64-E8FD41D28661}"/>
          </ac:spMkLst>
        </pc:spChg>
        <pc:spChg chg="add">
          <ac:chgData name="sveva.delgatto@unimc.it" userId="S::sveva.delgatto@unimc.it::b0dff882-4194-43a0-8b10-1068c4ea61a2" providerId="AD" clId="Web-{0EF4D3A6-9630-7CC1-8F4E-49CE9A619546}" dt="2024-02-27T10:36:14.742" v="451"/>
          <ac:spMkLst>
            <pc:docMk/>
            <pc:sldMk cId="3813205044" sldId="353"/>
            <ac:spMk id="8" creationId="{1BB867FF-FC45-48F7-8104-F89BE54909F1}"/>
          </ac:spMkLst>
        </pc:spChg>
        <pc:spChg chg="add">
          <ac:chgData name="sveva.delgatto@unimc.it" userId="S::sveva.delgatto@unimc.it::b0dff882-4194-43a0-8b10-1068c4ea61a2" providerId="AD" clId="Web-{0EF4D3A6-9630-7CC1-8F4E-49CE9A619546}" dt="2024-02-27T10:36:14.742" v="451"/>
          <ac:spMkLst>
            <pc:docMk/>
            <pc:sldMk cId="3813205044" sldId="353"/>
            <ac:spMk id="10" creationId="{8BB56887-D0D5-4F0C-9E19-7247EB83C8B7}"/>
          </ac:spMkLst>
        </pc:spChg>
        <pc:spChg chg="add">
          <ac:chgData name="sveva.delgatto@unimc.it" userId="S::sveva.delgatto@unimc.it::b0dff882-4194-43a0-8b10-1068c4ea61a2" providerId="AD" clId="Web-{0EF4D3A6-9630-7CC1-8F4E-49CE9A619546}" dt="2024-02-27T10:36:14.742" v="451"/>
          <ac:spMkLst>
            <pc:docMk/>
            <pc:sldMk cId="3813205044" sldId="353"/>
            <ac:spMk id="12" creationId="{081E4A58-353D-44AE-B2FC-2A74E2E400F7}"/>
          </ac:spMkLst>
        </pc:spChg>
      </pc:sldChg>
      <pc:sldChg chg="addSp delSp modSp add replId">
        <pc:chgData name="sveva.delgatto@unimc.it" userId="S::sveva.delgatto@unimc.it::b0dff882-4194-43a0-8b10-1068c4ea61a2" providerId="AD" clId="Web-{0EF4D3A6-9630-7CC1-8F4E-49CE9A619546}" dt="2024-02-27T10:44:30.027" v="530" actId="20577"/>
        <pc:sldMkLst>
          <pc:docMk/>
          <pc:sldMk cId="1112639723" sldId="354"/>
        </pc:sldMkLst>
        <pc:spChg chg="mod">
          <ac:chgData name="sveva.delgatto@unimc.it" userId="S::sveva.delgatto@unimc.it::b0dff882-4194-43a0-8b10-1068c4ea61a2" providerId="AD" clId="Web-{0EF4D3A6-9630-7CC1-8F4E-49CE9A619546}" dt="2024-02-27T10:44:05.276" v="525"/>
          <ac:spMkLst>
            <pc:docMk/>
            <pc:sldMk cId="1112639723" sldId="354"/>
            <ac:spMk id="2" creationId="{3A0C3E49-93E2-9EE6-93FE-15D3298B9FAF}"/>
          </ac:spMkLst>
        </pc:spChg>
        <pc:spChg chg="mod">
          <ac:chgData name="sveva.delgatto@unimc.it" userId="S::sveva.delgatto@unimc.it::b0dff882-4194-43a0-8b10-1068c4ea61a2" providerId="AD" clId="Web-{0EF4D3A6-9630-7CC1-8F4E-49CE9A619546}" dt="2024-02-27T10:44:30.027" v="530" actId="20577"/>
          <ac:spMkLst>
            <pc:docMk/>
            <pc:sldMk cId="1112639723" sldId="354"/>
            <ac:spMk id="3" creationId="{9470F75C-63CE-7DB4-9214-55066B469A66}"/>
          </ac:spMkLst>
        </pc:spChg>
        <pc:spChg chg="del">
          <ac:chgData name="sveva.delgatto@unimc.it" userId="S::sveva.delgatto@unimc.it::b0dff882-4194-43a0-8b10-1068c4ea61a2" providerId="AD" clId="Web-{0EF4D3A6-9630-7CC1-8F4E-49CE9A619546}" dt="2024-02-27T10:44:05.276" v="525"/>
          <ac:spMkLst>
            <pc:docMk/>
            <pc:sldMk cId="1112639723" sldId="354"/>
            <ac:spMk id="9" creationId="{2C61293E-6EBE-43EF-A52C-9BEBFD7679D4}"/>
          </ac:spMkLst>
        </pc:spChg>
        <pc:spChg chg="del">
          <ac:chgData name="sveva.delgatto@unimc.it" userId="S::sveva.delgatto@unimc.it::b0dff882-4194-43a0-8b10-1068c4ea61a2" providerId="AD" clId="Web-{0EF4D3A6-9630-7CC1-8F4E-49CE9A619546}" dt="2024-02-27T10:44:05.276" v="525"/>
          <ac:spMkLst>
            <pc:docMk/>
            <pc:sldMk cId="1112639723" sldId="354"/>
            <ac:spMk id="11" creationId="{3FCFB1DE-0B7E-48CC-BA90-B2AB0889F9D6}"/>
          </ac:spMkLst>
        </pc:spChg>
        <pc:spChg chg="add">
          <ac:chgData name="sveva.delgatto@unimc.it" userId="S::sveva.delgatto@unimc.it::b0dff882-4194-43a0-8b10-1068c4ea61a2" providerId="AD" clId="Web-{0EF4D3A6-9630-7CC1-8F4E-49CE9A619546}" dt="2024-02-27T10:44:05.276" v="525"/>
          <ac:spMkLst>
            <pc:docMk/>
            <pc:sldMk cId="1112639723" sldId="354"/>
            <ac:spMk id="16" creationId="{D1D34770-47A8-402C-AF23-2B653F2D88C1}"/>
          </ac:spMkLst>
        </pc:spChg>
        <pc:picChg chg="mod ord">
          <ac:chgData name="sveva.delgatto@unimc.it" userId="S::sveva.delgatto@unimc.it::b0dff882-4194-43a0-8b10-1068c4ea61a2" providerId="AD" clId="Web-{0EF4D3A6-9630-7CC1-8F4E-49CE9A619546}" dt="2024-02-27T10:44:05.276" v="525"/>
          <ac:picMkLst>
            <pc:docMk/>
            <pc:sldMk cId="1112639723" sldId="354"/>
            <ac:picMk id="5" creationId="{823521BF-6945-5EF5-1034-D535413ACCE0}"/>
          </ac:picMkLst>
        </pc:picChg>
      </pc:sldChg>
    </pc:docChg>
  </pc:docChgLst>
  <pc:docChgLst>
    <pc:chgData name="sveva.delgatto@unimc.it" userId="S::sveva.delgatto@unimc.it::b0dff882-4194-43a0-8b10-1068c4ea61a2" providerId="AD" clId="Web-{FF96CC9B-2A43-AF54-5536-1F8DB2D9F99D}"/>
    <pc:docChg chg="modSld">
      <pc:chgData name="sveva.delgatto@unimc.it" userId="S::sveva.delgatto@unimc.it::b0dff882-4194-43a0-8b10-1068c4ea61a2" providerId="AD" clId="Web-{FF96CC9B-2A43-AF54-5536-1F8DB2D9F99D}" dt="2024-02-29T12:05:48.955" v="2" actId="20577"/>
      <pc:docMkLst>
        <pc:docMk/>
      </pc:docMkLst>
      <pc:sldChg chg="modSp">
        <pc:chgData name="sveva.delgatto@unimc.it" userId="S::sveva.delgatto@unimc.it::b0dff882-4194-43a0-8b10-1068c4ea61a2" providerId="AD" clId="Web-{FF96CC9B-2A43-AF54-5536-1F8DB2D9F99D}" dt="2024-02-29T12:02:34.606" v="1" actId="20577"/>
        <pc:sldMkLst>
          <pc:docMk/>
          <pc:sldMk cId="3431510829" sldId="325"/>
        </pc:sldMkLst>
        <pc:spChg chg="mod">
          <ac:chgData name="sveva.delgatto@unimc.it" userId="S::sveva.delgatto@unimc.it::b0dff882-4194-43a0-8b10-1068c4ea61a2" providerId="AD" clId="Web-{FF96CC9B-2A43-AF54-5536-1F8DB2D9F99D}" dt="2024-02-29T12:02:34.606" v="1" actId="20577"/>
          <ac:spMkLst>
            <pc:docMk/>
            <pc:sldMk cId="3431510829" sldId="325"/>
            <ac:spMk id="3" creationId="{89165EE6-B92A-A5D8-3DB4-8D95A63A0538}"/>
          </ac:spMkLst>
        </pc:spChg>
      </pc:sldChg>
      <pc:sldChg chg="modSp">
        <pc:chgData name="sveva.delgatto@unimc.it" userId="S::sveva.delgatto@unimc.it::b0dff882-4194-43a0-8b10-1068c4ea61a2" providerId="AD" clId="Web-{FF96CC9B-2A43-AF54-5536-1F8DB2D9F99D}" dt="2024-02-29T12:05:48.955" v="2" actId="20577"/>
        <pc:sldMkLst>
          <pc:docMk/>
          <pc:sldMk cId="1547456471" sldId="348"/>
        </pc:sldMkLst>
        <pc:spChg chg="mod">
          <ac:chgData name="sveva.delgatto@unimc.it" userId="S::sveva.delgatto@unimc.it::b0dff882-4194-43a0-8b10-1068c4ea61a2" providerId="AD" clId="Web-{FF96CC9B-2A43-AF54-5536-1F8DB2D9F99D}" dt="2024-02-29T12:05:48.955" v="2" actId="20577"/>
          <ac:spMkLst>
            <pc:docMk/>
            <pc:sldMk cId="1547456471" sldId="348"/>
            <ac:spMk id="3" creationId="{506CA052-3C62-B83E-05AD-72FD5F78378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E155C-C239-4BC7-9AFE-F6E0119B1896}" type="datetimeFigureOut">
              <a:t>29/02/2024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4B7150-D71B-4765-B480-65775B0FAFAC}" type="slidenum">
              <a:t>‹N›</a:t>
            </a:fld>
            <a:endParaRPr lang="it-IT"/>
          </a:p>
        </p:txBody>
      </p:sp>
    </p:spTree>
    <p:extLst>
      <p:ext uri="{BB962C8B-B14F-4D97-AF65-F5344CB8AC3E}">
        <p14:creationId xmlns:p14="http://schemas.microsoft.com/office/powerpoint/2010/main" val="480953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7181f4c5d6_0_244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7181f4c5d6_0_244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7181f4c5d6_0_244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7181f4c5d6_0_244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74644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7181f4c5d6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7181f4c5d6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5"/>
        <p:cNvGrpSpPr/>
        <p:nvPr/>
      </p:nvGrpSpPr>
      <p:grpSpPr>
        <a:xfrm>
          <a:off x="0" y="0"/>
          <a:ext cx="0" cy="0"/>
          <a:chOff x="0" y="0"/>
          <a:chExt cx="0" cy="0"/>
        </a:xfrm>
      </p:grpSpPr>
      <p:sp>
        <p:nvSpPr>
          <p:cNvPr id="1966" name="Google Shape;1966;g7189723225_0_4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7" name="Google Shape;1967;g7189723225_0_4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5"/>
        <p:cNvGrpSpPr/>
        <p:nvPr/>
      </p:nvGrpSpPr>
      <p:grpSpPr>
        <a:xfrm>
          <a:off x="0" y="0"/>
          <a:ext cx="0" cy="0"/>
          <a:chOff x="0" y="0"/>
          <a:chExt cx="0" cy="0"/>
        </a:xfrm>
      </p:grpSpPr>
      <p:sp>
        <p:nvSpPr>
          <p:cNvPr id="1946" name="Google Shape;1946;g7189723225_0_4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7" name="Google Shape;1947;g7189723225_0_4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9"/>
        <p:cNvGrpSpPr/>
        <p:nvPr/>
      </p:nvGrpSpPr>
      <p:grpSpPr>
        <a:xfrm>
          <a:off x="0" y="0"/>
          <a:ext cx="0" cy="0"/>
          <a:chOff x="0" y="0"/>
          <a:chExt cx="0" cy="0"/>
        </a:xfrm>
      </p:grpSpPr>
      <p:sp>
        <p:nvSpPr>
          <p:cNvPr id="1940" name="Google Shape;1940;g7189723225_0_4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1" name="Google Shape;1941;g7189723225_0_4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endParaRPr lang="de-DE"/>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29.02.2024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186192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29.02.2024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424469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endParaRPr lang="de-DE"/>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29.02.2024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0268423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
  <p:cSld name="TITLE_1">
    <p:bg>
      <p:bgPr>
        <a:solidFill>
          <a:srgbClr val="FFFFFF"/>
        </a:solidFill>
        <a:effectLst/>
      </p:bgPr>
    </p:bg>
    <p:spTree>
      <p:nvGrpSpPr>
        <p:cNvPr id="1" name="Shape 95"/>
        <p:cNvGrpSpPr/>
        <p:nvPr/>
      </p:nvGrpSpPr>
      <p:grpSpPr>
        <a:xfrm>
          <a:off x="0" y="0"/>
          <a:ext cx="0" cy="0"/>
          <a:chOff x="0" y="0"/>
          <a:chExt cx="0" cy="0"/>
        </a:xfrm>
      </p:grpSpPr>
      <p:grpSp>
        <p:nvGrpSpPr>
          <p:cNvPr id="96" name="Google Shape;96;p14"/>
          <p:cNvGrpSpPr/>
          <p:nvPr/>
        </p:nvGrpSpPr>
        <p:grpSpPr>
          <a:xfrm>
            <a:off x="5832113" y="-96433"/>
            <a:ext cx="6720655" cy="7132400"/>
            <a:chOff x="4297884" y="-72325"/>
            <a:chExt cx="5040491" cy="5349300"/>
          </a:xfrm>
        </p:grpSpPr>
        <p:sp>
          <p:nvSpPr>
            <p:cNvPr id="97" name="Google Shape;97;p14"/>
            <p:cNvSpPr/>
            <p:nvPr/>
          </p:nvSpPr>
          <p:spPr>
            <a:xfrm rot="5400000">
              <a:off x="2759613" y="1477371"/>
              <a:ext cx="5292108" cy="2215566"/>
            </a:xfrm>
            <a:prstGeom prst="flowChartDocumen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8" name="Google Shape;98;p14"/>
            <p:cNvSpPr/>
            <p:nvPr/>
          </p:nvSpPr>
          <p:spPr>
            <a:xfrm>
              <a:off x="6309575" y="-72325"/>
              <a:ext cx="3028800" cy="5349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99" name="Google Shape;99;p14"/>
          <p:cNvSpPr/>
          <p:nvPr/>
        </p:nvSpPr>
        <p:spPr>
          <a:xfrm rot="12960171">
            <a:off x="1836957" y="-1426296"/>
            <a:ext cx="137456" cy="2618483"/>
          </a:xfrm>
          <a:prstGeom prst="round2SameRect">
            <a:avLst>
              <a:gd name="adj1" fmla="val 50000"/>
              <a:gd name="adj2" fmla="val 0"/>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cxnSp>
        <p:nvCxnSpPr>
          <p:cNvPr id="100" name="Google Shape;100;p14"/>
          <p:cNvCxnSpPr/>
          <p:nvPr/>
        </p:nvCxnSpPr>
        <p:spPr>
          <a:xfrm rot="21065351" flipH="1">
            <a:off x="77040" y="-1219572"/>
            <a:ext cx="2698569" cy="2612749"/>
          </a:xfrm>
          <a:prstGeom prst="straightConnector1">
            <a:avLst/>
          </a:prstGeom>
          <a:noFill/>
          <a:ln w="19050" cap="flat" cmpd="sng">
            <a:solidFill>
              <a:schemeClr val="accent4"/>
            </a:solidFill>
            <a:prstDash val="solid"/>
            <a:round/>
            <a:headEnd type="none" w="med" len="med"/>
            <a:tailEnd type="none" w="med" len="med"/>
          </a:ln>
        </p:spPr>
      </p:cxnSp>
      <p:sp>
        <p:nvSpPr>
          <p:cNvPr id="101" name="Google Shape;101;p14"/>
          <p:cNvSpPr/>
          <p:nvPr/>
        </p:nvSpPr>
        <p:spPr>
          <a:xfrm>
            <a:off x="11207067" y="377633"/>
            <a:ext cx="3454800" cy="3454800"/>
          </a:xfrm>
          <a:prstGeom prst="ellipse">
            <a:avLst/>
          </a:prstGeom>
          <a:noFill/>
          <a:ln w="19050"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02" name="Google Shape;102;p14"/>
          <p:cNvSpPr/>
          <p:nvPr/>
        </p:nvSpPr>
        <p:spPr>
          <a:xfrm>
            <a:off x="-109067" y="5920133"/>
            <a:ext cx="2269600" cy="2269600"/>
          </a:xfrm>
          <a:prstGeom prst="ellipse">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03" name="Google Shape;103;p14"/>
          <p:cNvSpPr txBox="1">
            <a:spLocks noGrp="1"/>
          </p:cNvSpPr>
          <p:nvPr>
            <p:ph type="ctrTitle"/>
          </p:nvPr>
        </p:nvSpPr>
        <p:spPr>
          <a:xfrm>
            <a:off x="762667" y="781720"/>
            <a:ext cx="3638800" cy="610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800"/>
              <a:buNone/>
              <a:defRPr sz="2400"/>
            </a:lvl1pPr>
            <a:lvl2pPr lvl="1" algn="r" rtl="0">
              <a:spcBef>
                <a:spcPts val="0"/>
              </a:spcBef>
              <a:spcAft>
                <a:spcPts val="0"/>
              </a:spcAft>
              <a:buSzPts val="1800"/>
              <a:buNone/>
              <a:defRPr sz="2400"/>
            </a:lvl2pPr>
            <a:lvl3pPr lvl="2" algn="r" rtl="0">
              <a:spcBef>
                <a:spcPts val="0"/>
              </a:spcBef>
              <a:spcAft>
                <a:spcPts val="0"/>
              </a:spcAft>
              <a:buSzPts val="1800"/>
              <a:buNone/>
              <a:defRPr sz="2400"/>
            </a:lvl3pPr>
            <a:lvl4pPr lvl="3" algn="r" rtl="0">
              <a:spcBef>
                <a:spcPts val="0"/>
              </a:spcBef>
              <a:spcAft>
                <a:spcPts val="0"/>
              </a:spcAft>
              <a:buSzPts val="1800"/>
              <a:buNone/>
              <a:defRPr sz="2400"/>
            </a:lvl4pPr>
            <a:lvl5pPr lvl="4" algn="r" rtl="0">
              <a:spcBef>
                <a:spcPts val="0"/>
              </a:spcBef>
              <a:spcAft>
                <a:spcPts val="0"/>
              </a:spcAft>
              <a:buSzPts val="1800"/>
              <a:buNone/>
              <a:defRPr sz="2400"/>
            </a:lvl5pPr>
            <a:lvl6pPr lvl="5" algn="r" rtl="0">
              <a:spcBef>
                <a:spcPts val="0"/>
              </a:spcBef>
              <a:spcAft>
                <a:spcPts val="0"/>
              </a:spcAft>
              <a:buSzPts val="1800"/>
              <a:buNone/>
              <a:defRPr sz="2400"/>
            </a:lvl6pPr>
            <a:lvl7pPr lvl="6" algn="r" rtl="0">
              <a:spcBef>
                <a:spcPts val="0"/>
              </a:spcBef>
              <a:spcAft>
                <a:spcPts val="0"/>
              </a:spcAft>
              <a:buSzPts val="1800"/>
              <a:buNone/>
              <a:defRPr sz="2400"/>
            </a:lvl7pPr>
            <a:lvl8pPr lvl="7" algn="r" rtl="0">
              <a:spcBef>
                <a:spcPts val="0"/>
              </a:spcBef>
              <a:spcAft>
                <a:spcPts val="0"/>
              </a:spcAft>
              <a:buSzPts val="1800"/>
              <a:buNone/>
              <a:defRPr sz="2400"/>
            </a:lvl8pPr>
            <a:lvl9pPr lvl="8" algn="r" rtl="0">
              <a:spcBef>
                <a:spcPts val="0"/>
              </a:spcBef>
              <a:spcAft>
                <a:spcPts val="0"/>
              </a:spcAft>
              <a:buSzPts val="1800"/>
              <a:buNone/>
              <a:defRPr sz="2400"/>
            </a:lvl9pPr>
          </a:lstStyle>
          <a:p>
            <a:endParaRPr/>
          </a:p>
        </p:txBody>
      </p:sp>
      <p:sp>
        <p:nvSpPr>
          <p:cNvPr id="104" name="Google Shape;104;p14"/>
          <p:cNvSpPr txBox="1">
            <a:spLocks noGrp="1"/>
          </p:cNvSpPr>
          <p:nvPr>
            <p:ph type="subTitle" idx="1"/>
          </p:nvPr>
        </p:nvSpPr>
        <p:spPr>
          <a:xfrm>
            <a:off x="1258529" y="1312704"/>
            <a:ext cx="3142800" cy="846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05" name="Google Shape;105;p14"/>
          <p:cNvSpPr txBox="1">
            <a:spLocks noGrp="1"/>
          </p:cNvSpPr>
          <p:nvPr>
            <p:ph type="ctrTitle" idx="2"/>
          </p:nvPr>
        </p:nvSpPr>
        <p:spPr>
          <a:xfrm>
            <a:off x="762667" y="2701971"/>
            <a:ext cx="3638800" cy="610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800"/>
              <a:buNone/>
              <a:defRPr sz="2400"/>
            </a:lvl1pPr>
            <a:lvl2pPr lvl="1" algn="r" rtl="0">
              <a:spcBef>
                <a:spcPts val="0"/>
              </a:spcBef>
              <a:spcAft>
                <a:spcPts val="0"/>
              </a:spcAft>
              <a:buSzPts val="1800"/>
              <a:buNone/>
              <a:defRPr sz="2400"/>
            </a:lvl2pPr>
            <a:lvl3pPr lvl="2" algn="r" rtl="0">
              <a:spcBef>
                <a:spcPts val="0"/>
              </a:spcBef>
              <a:spcAft>
                <a:spcPts val="0"/>
              </a:spcAft>
              <a:buSzPts val="1800"/>
              <a:buNone/>
              <a:defRPr sz="2400"/>
            </a:lvl3pPr>
            <a:lvl4pPr lvl="3" algn="r" rtl="0">
              <a:spcBef>
                <a:spcPts val="0"/>
              </a:spcBef>
              <a:spcAft>
                <a:spcPts val="0"/>
              </a:spcAft>
              <a:buSzPts val="1800"/>
              <a:buNone/>
              <a:defRPr sz="2400"/>
            </a:lvl4pPr>
            <a:lvl5pPr lvl="4" algn="r" rtl="0">
              <a:spcBef>
                <a:spcPts val="0"/>
              </a:spcBef>
              <a:spcAft>
                <a:spcPts val="0"/>
              </a:spcAft>
              <a:buSzPts val="1800"/>
              <a:buNone/>
              <a:defRPr sz="2400"/>
            </a:lvl5pPr>
            <a:lvl6pPr lvl="5" algn="r" rtl="0">
              <a:spcBef>
                <a:spcPts val="0"/>
              </a:spcBef>
              <a:spcAft>
                <a:spcPts val="0"/>
              </a:spcAft>
              <a:buSzPts val="1800"/>
              <a:buNone/>
              <a:defRPr sz="2400"/>
            </a:lvl6pPr>
            <a:lvl7pPr lvl="6" algn="r" rtl="0">
              <a:spcBef>
                <a:spcPts val="0"/>
              </a:spcBef>
              <a:spcAft>
                <a:spcPts val="0"/>
              </a:spcAft>
              <a:buSzPts val="1800"/>
              <a:buNone/>
              <a:defRPr sz="2400"/>
            </a:lvl7pPr>
            <a:lvl8pPr lvl="7" algn="r" rtl="0">
              <a:spcBef>
                <a:spcPts val="0"/>
              </a:spcBef>
              <a:spcAft>
                <a:spcPts val="0"/>
              </a:spcAft>
              <a:buSzPts val="1800"/>
              <a:buNone/>
              <a:defRPr sz="2400"/>
            </a:lvl8pPr>
            <a:lvl9pPr lvl="8" algn="r" rtl="0">
              <a:spcBef>
                <a:spcPts val="0"/>
              </a:spcBef>
              <a:spcAft>
                <a:spcPts val="0"/>
              </a:spcAft>
              <a:buSzPts val="1800"/>
              <a:buNone/>
              <a:defRPr sz="2400"/>
            </a:lvl9pPr>
          </a:lstStyle>
          <a:p>
            <a:endParaRPr/>
          </a:p>
        </p:txBody>
      </p:sp>
      <p:sp>
        <p:nvSpPr>
          <p:cNvPr id="106" name="Google Shape;106;p14"/>
          <p:cNvSpPr txBox="1">
            <a:spLocks noGrp="1"/>
          </p:cNvSpPr>
          <p:nvPr>
            <p:ph type="subTitle" idx="3"/>
          </p:nvPr>
        </p:nvSpPr>
        <p:spPr>
          <a:xfrm>
            <a:off x="1258529" y="3232947"/>
            <a:ext cx="3142800" cy="846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07" name="Google Shape;107;p14"/>
          <p:cNvSpPr txBox="1">
            <a:spLocks noGrp="1"/>
          </p:cNvSpPr>
          <p:nvPr>
            <p:ph type="ctrTitle" idx="4"/>
          </p:nvPr>
        </p:nvSpPr>
        <p:spPr>
          <a:xfrm>
            <a:off x="762667" y="4622237"/>
            <a:ext cx="3638800" cy="610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800"/>
              <a:buNone/>
              <a:defRPr sz="2400"/>
            </a:lvl1pPr>
            <a:lvl2pPr lvl="1" algn="r" rtl="0">
              <a:spcBef>
                <a:spcPts val="0"/>
              </a:spcBef>
              <a:spcAft>
                <a:spcPts val="0"/>
              </a:spcAft>
              <a:buSzPts val="1800"/>
              <a:buNone/>
              <a:defRPr sz="2400"/>
            </a:lvl2pPr>
            <a:lvl3pPr lvl="2" algn="r" rtl="0">
              <a:spcBef>
                <a:spcPts val="0"/>
              </a:spcBef>
              <a:spcAft>
                <a:spcPts val="0"/>
              </a:spcAft>
              <a:buSzPts val="1800"/>
              <a:buNone/>
              <a:defRPr sz="2400"/>
            </a:lvl3pPr>
            <a:lvl4pPr lvl="3" algn="r" rtl="0">
              <a:spcBef>
                <a:spcPts val="0"/>
              </a:spcBef>
              <a:spcAft>
                <a:spcPts val="0"/>
              </a:spcAft>
              <a:buSzPts val="1800"/>
              <a:buNone/>
              <a:defRPr sz="2400"/>
            </a:lvl4pPr>
            <a:lvl5pPr lvl="4" algn="r" rtl="0">
              <a:spcBef>
                <a:spcPts val="0"/>
              </a:spcBef>
              <a:spcAft>
                <a:spcPts val="0"/>
              </a:spcAft>
              <a:buSzPts val="1800"/>
              <a:buNone/>
              <a:defRPr sz="2400"/>
            </a:lvl5pPr>
            <a:lvl6pPr lvl="5" algn="r" rtl="0">
              <a:spcBef>
                <a:spcPts val="0"/>
              </a:spcBef>
              <a:spcAft>
                <a:spcPts val="0"/>
              </a:spcAft>
              <a:buSzPts val="1800"/>
              <a:buNone/>
              <a:defRPr sz="2400"/>
            </a:lvl6pPr>
            <a:lvl7pPr lvl="6" algn="r" rtl="0">
              <a:spcBef>
                <a:spcPts val="0"/>
              </a:spcBef>
              <a:spcAft>
                <a:spcPts val="0"/>
              </a:spcAft>
              <a:buSzPts val="1800"/>
              <a:buNone/>
              <a:defRPr sz="2400"/>
            </a:lvl7pPr>
            <a:lvl8pPr lvl="7" algn="r" rtl="0">
              <a:spcBef>
                <a:spcPts val="0"/>
              </a:spcBef>
              <a:spcAft>
                <a:spcPts val="0"/>
              </a:spcAft>
              <a:buSzPts val="1800"/>
              <a:buNone/>
              <a:defRPr sz="2400"/>
            </a:lvl8pPr>
            <a:lvl9pPr lvl="8" algn="r" rtl="0">
              <a:spcBef>
                <a:spcPts val="0"/>
              </a:spcBef>
              <a:spcAft>
                <a:spcPts val="0"/>
              </a:spcAft>
              <a:buSzPts val="1800"/>
              <a:buNone/>
              <a:defRPr sz="2400"/>
            </a:lvl9pPr>
          </a:lstStyle>
          <a:p>
            <a:endParaRPr/>
          </a:p>
        </p:txBody>
      </p:sp>
      <p:sp>
        <p:nvSpPr>
          <p:cNvPr id="108" name="Google Shape;108;p14"/>
          <p:cNvSpPr txBox="1">
            <a:spLocks noGrp="1"/>
          </p:cNvSpPr>
          <p:nvPr>
            <p:ph type="subTitle" idx="5"/>
          </p:nvPr>
        </p:nvSpPr>
        <p:spPr>
          <a:xfrm>
            <a:off x="1258529" y="5153207"/>
            <a:ext cx="3142800" cy="846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09" name="Google Shape;109;p14"/>
          <p:cNvSpPr txBox="1">
            <a:spLocks noGrp="1"/>
          </p:cNvSpPr>
          <p:nvPr>
            <p:ph type="title" idx="6" hasCustomPrompt="1"/>
          </p:nvPr>
        </p:nvSpPr>
        <p:spPr>
          <a:xfrm>
            <a:off x="4503067" y="948153"/>
            <a:ext cx="1589600" cy="10536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sz="5333"/>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r>
              <a:t>xx%</a:t>
            </a:r>
          </a:p>
        </p:txBody>
      </p:sp>
      <p:sp>
        <p:nvSpPr>
          <p:cNvPr id="110" name="Google Shape;110;p14"/>
          <p:cNvSpPr txBox="1">
            <a:spLocks noGrp="1"/>
          </p:cNvSpPr>
          <p:nvPr>
            <p:ph type="title" idx="7" hasCustomPrompt="1"/>
          </p:nvPr>
        </p:nvSpPr>
        <p:spPr>
          <a:xfrm>
            <a:off x="4503067" y="2864071"/>
            <a:ext cx="1589600" cy="10536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sz="5333"/>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r>
              <a:t>xx%</a:t>
            </a:r>
          </a:p>
        </p:txBody>
      </p:sp>
      <p:sp>
        <p:nvSpPr>
          <p:cNvPr id="111" name="Google Shape;111;p14"/>
          <p:cNvSpPr txBox="1">
            <a:spLocks noGrp="1"/>
          </p:cNvSpPr>
          <p:nvPr>
            <p:ph type="title" idx="8" hasCustomPrompt="1"/>
          </p:nvPr>
        </p:nvSpPr>
        <p:spPr>
          <a:xfrm>
            <a:off x="4503067" y="4780004"/>
            <a:ext cx="1589600" cy="10536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sz="5333"/>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r>
              <a:t>xx%</a:t>
            </a:r>
          </a:p>
        </p:txBody>
      </p:sp>
      <p:sp>
        <p:nvSpPr>
          <p:cNvPr id="112" name="Google Shape;112;p14"/>
          <p:cNvSpPr txBox="1">
            <a:spLocks noGrp="1"/>
          </p:cNvSpPr>
          <p:nvPr>
            <p:ph type="title" idx="9" hasCustomPrompt="1"/>
          </p:nvPr>
        </p:nvSpPr>
        <p:spPr>
          <a:xfrm>
            <a:off x="6099333" y="948153"/>
            <a:ext cx="1589600" cy="105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000"/>
              <a:buNone/>
              <a:defRPr sz="5333"/>
            </a:lvl1pPr>
            <a:lvl2pPr lvl="1" algn="r" rtl="0">
              <a:spcBef>
                <a:spcPts val="0"/>
              </a:spcBef>
              <a:spcAft>
                <a:spcPts val="0"/>
              </a:spcAft>
              <a:buSzPts val="4000"/>
              <a:buNone/>
              <a:defRPr sz="5333"/>
            </a:lvl2pPr>
            <a:lvl3pPr lvl="2" algn="r" rtl="0">
              <a:spcBef>
                <a:spcPts val="0"/>
              </a:spcBef>
              <a:spcAft>
                <a:spcPts val="0"/>
              </a:spcAft>
              <a:buSzPts val="4000"/>
              <a:buNone/>
              <a:defRPr sz="5333"/>
            </a:lvl3pPr>
            <a:lvl4pPr lvl="3" algn="r" rtl="0">
              <a:spcBef>
                <a:spcPts val="0"/>
              </a:spcBef>
              <a:spcAft>
                <a:spcPts val="0"/>
              </a:spcAft>
              <a:buSzPts val="4000"/>
              <a:buNone/>
              <a:defRPr sz="5333"/>
            </a:lvl4pPr>
            <a:lvl5pPr lvl="4" algn="r" rtl="0">
              <a:spcBef>
                <a:spcPts val="0"/>
              </a:spcBef>
              <a:spcAft>
                <a:spcPts val="0"/>
              </a:spcAft>
              <a:buSzPts val="4000"/>
              <a:buNone/>
              <a:defRPr sz="5333"/>
            </a:lvl5pPr>
            <a:lvl6pPr lvl="5" algn="r" rtl="0">
              <a:spcBef>
                <a:spcPts val="0"/>
              </a:spcBef>
              <a:spcAft>
                <a:spcPts val="0"/>
              </a:spcAft>
              <a:buSzPts val="4000"/>
              <a:buNone/>
              <a:defRPr sz="5333"/>
            </a:lvl6pPr>
            <a:lvl7pPr lvl="6" algn="r" rtl="0">
              <a:spcBef>
                <a:spcPts val="0"/>
              </a:spcBef>
              <a:spcAft>
                <a:spcPts val="0"/>
              </a:spcAft>
              <a:buSzPts val="4000"/>
              <a:buNone/>
              <a:defRPr sz="5333"/>
            </a:lvl7pPr>
            <a:lvl8pPr lvl="7" algn="r" rtl="0">
              <a:spcBef>
                <a:spcPts val="0"/>
              </a:spcBef>
              <a:spcAft>
                <a:spcPts val="0"/>
              </a:spcAft>
              <a:buSzPts val="4000"/>
              <a:buNone/>
              <a:defRPr sz="5333"/>
            </a:lvl8pPr>
            <a:lvl9pPr lvl="8" algn="r" rtl="0">
              <a:spcBef>
                <a:spcPts val="0"/>
              </a:spcBef>
              <a:spcAft>
                <a:spcPts val="0"/>
              </a:spcAft>
              <a:buSzPts val="4000"/>
              <a:buNone/>
              <a:defRPr sz="5333"/>
            </a:lvl9pPr>
          </a:lstStyle>
          <a:p>
            <a:r>
              <a:t>xx%</a:t>
            </a:r>
          </a:p>
        </p:txBody>
      </p:sp>
      <p:sp>
        <p:nvSpPr>
          <p:cNvPr id="113" name="Google Shape;113;p14"/>
          <p:cNvSpPr txBox="1">
            <a:spLocks noGrp="1"/>
          </p:cNvSpPr>
          <p:nvPr>
            <p:ph type="title" idx="13" hasCustomPrompt="1"/>
          </p:nvPr>
        </p:nvSpPr>
        <p:spPr>
          <a:xfrm>
            <a:off x="6099333" y="2864071"/>
            <a:ext cx="1589600" cy="105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000"/>
              <a:buNone/>
              <a:defRPr sz="5333"/>
            </a:lvl1pPr>
            <a:lvl2pPr lvl="1" algn="r" rtl="0">
              <a:spcBef>
                <a:spcPts val="0"/>
              </a:spcBef>
              <a:spcAft>
                <a:spcPts val="0"/>
              </a:spcAft>
              <a:buSzPts val="4000"/>
              <a:buNone/>
              <a:defRPr sz="5333"/>
            </a:lvl2pPr>
            <a:lvl3pPr lvl="2" algn="r" rtl="0">
              <a:spcBef>
                <a:spcPts val="0"/>
              </a:spcBef>
              <a:spcAft>
                <a:spcPts val="0"/>
              </a:spcAft>
              <a:buSzPts val="4000"/>
              <a:buNone/>
              <a:defRPr sz="5333"/>
            </a:lvl3pPr>
            <a:lvl4pPr lvl="3" algn="r" rtl="0">
              <a:spcBef>
                <a:spcPts val="0"/>
              </a:spcBef>
              <a:spcAft>
                <a:spcPts val="0"/>
              </a:spcAft>
              <a:buSzPts val="4000"/>
              <a:buNone/>
              <a:defRPr sz="5333"/>
            </a:lvl4pPr>
            <a:lvl5pPr lvl="4" algn="r" rtl="0">
              <a:spcBef>
                <a:spcPts val="0"/>
              </a:spcBef>
              <a:spcAft>
                <a:spcPts val="0"/>
              </a:spcAft>
              <a:buSzPts val="4000"/>
              <a:buNone/>
              <a:defRPr sz="5333"/>
            </a:lvl5pPr>
            <a:lvl6pPr lvl="5" algn="r" rtl="0">
              <a:spcBef>
                <a:spcPts val="0"/>
              </a:spcBef>
              <a:spcAft>
                <a:spcPts val="0"/>
              </a:spcAft>
              <a:buSzPts val="4000"/>
              <a:buNone/>
              <a:defRPr sz="5333"/>
            </a:lvl6pPr>
            <a:lvl7pPr lvl="6" algn="r" rtl="0">
              <a:spcBef>
                <a:spcPts val="0"/>
              </a:spcBef>
              <a:spcAft>
                <a:spcPts val="0"/>
              </a:spcAft>
              <a:buSzPts val="4000"/>
              <a:buNone/>
              <a:defRPr sz="5333"/>
            </a:lvl7pPr>
            <a:lvl8pPr lvl="7" algn="r" rtl="0">
              <a:spcBef>
                <a:spcPts val="0"/>
              </a:spcBef>
              <a:spcAft>
                <a:spcPts val="0"/>
              </a:spcAft>
              <a:buSzPts val="4000"/>
              <a:buNone/>
              <a:defRPr sz="5333"/>
            </a:lvl8pPr>
            <a:lvl9pPr lvl="8" algn="r" rtl="0">
              <a:spcBef>
                <a:spcPts val="0"/>
              </a:spcBef>
              <a:spcAft>
                <a:spcPts val="0"/>
              </a:spcAft>
              <a:buSzPts val="4000"/>
              <a:buNone/>
              <a:defRPr sz="5333"/>
            </a:lvl9pPr>
          </a:lstStyle>
          <a:p>
            <a:r>
              <a:t>xx%</a:t>
            </a:r>
          </a:p>
        </p:txBody>
      </p:sp>
      <p:sp>
        <p:nvSpPr>
          <p:cNvPr id="114" name="Google Shape;114;p14"/>
          <p:cNvSpPr txBox="1">
            <a:spLocks noGrp="1"/>
          </p:cNvSpPr>
          <p:nvPr>
            <p:ph type="title" idx="14" hasCustomPrompt="1"/>
          </p:nvPr>
        </p:nvSpPr>
        <p:spPr>
          <a:xfrm>
            <a:off x="6099333" y="4780004"/>
            <a:ext cx="1589600" cy="105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000"/>
              <a:buNone/>
              <a:defRPr sz="5333"/>
            </a:lvl1pPr>
            <a:lvl2pPr lvl="1" algn="r" rtl="0">
              <a:spcBef>
                <a:spcPts val="0"/>
              </a:spcBef>
              <a:spcAft>
                <a:spcPts val="0"/>
              </a:spcAft>
              <a:buSzPts val="4000"/>
              <a:buNone/>
              <a:defRPr sz="5333"/>
            </a:lvl2pPr>
            <a:lvl3pPr lvl="2" algn="r" rtl="0">
              <a:spcBef>
                <a:spcPts val="0"/>
              </a:spcBef>
              <a:spcAft>
                <a:spcPts val="0"/>
              </a:spcAft>
              <a:buSzPts val="4000"/>
              <a:buNone/>
              <a:defRPr sz="5333"/>
            </a:lvl3pPr>
            <a:lvl4pPr lvl="3" algn="r" rtl="0">
              <a:spcBef>
                <a:spcPts val="0"/>
              </a:spcBef>
              <a:spcAft>
                <a:spcPts val="0"/>
              </a:spcAft>
              <a:buSzPts val="4000"/>
              <a:buNone/>
              <a:defRPr sz="5333"/>
            </a:lvl4pPr>
            <a:lvl5pPr lvl="4" algn="r" rtl="0">
              <a:spcBef>
                <a:spcPts val="0"/>
              </a:spcBef>
              <a:spcAft>
                <a:spcPts val="0"/>
              </a:spcAft>
              <a:buSzPts val="4000"/>
              <a:buNone/>
              <a:defRPr sz="5333"/>
            </a:lvl5pPr>
            <a:lvl6pPr lvl="5" algn="r" rtl="0">
              <a:spcBef>
                <a:spcPts val="0"/>
              </a:spcBef>
              <a:spcAft>
                <a:spcPts val="0"/>
              </a:spcAft>
              <a:buSzPts val="4000"/>
              <a:buNone/>
              <a:defRPr sz="5333"/>
            </a:lvl6pPr>
            <a:lvl7pPr lvl="6" algn="r" rtl="0">
              <a:spcBef>
                <a:spcPts val="0"/>
              </a:spcBef>
              <a:spcAft>
                <a:spcPts val="0"/>
              </a:spcAft>
              <a:buSzPts val="4000"/>
              <a:buNone/>
              <a:defRPr sz="5333"/>
            </a:lvl7pPr>
            <a:lvl8pPr lvl="7" algn="r" rtl="0">
              <a:spcBef>
                <a:spcPts val="0"/>
              </a:spcBef>
              <a:spcAft>
                <a:spcPts val="0"/>
              </a:spcAft>
              <a:buSzPts val="4000"/>
              <a:buNone/>
              <a:defRPr sz="5333"/>
            </a:lvl8pPr>
            <a:lvl9pPr lvl="8" algn="r" rtl="0">
              <a:spcBef>
                <a:spcPts val="0"/>
              </a:spcBef>
              <a:spcAft>
                <a:spcPts val="0"/>
              </a:spcAft>
              <a:buSzPts val="4000"/>
              <a:buNone/>
              <a:defRPr sz="5333"/>
            </a:lvl9pPr>
          </a:lstStyle>
          <a:p>
            <a:r>
              <a:t>xx%</a:t>
            </a:r>
          </a:p>
        </p:txBody>
      </p:sp>
      <p:sp>
        <p:nvSpPr>
          <p:cNvPr id="115" name="Google Shape;115;p14"/>
          <p:cNvSpPr txBox="1">
            <a:spLocks noGrp="1"/>
          </p:cNvSpPr>
          <p:nvPr>
            <p:ph type="ctrTitle" idx="15"/>
          </p:nvPr>
        </p:nvSpPr>
        <p:spPr>
          <a:xfrm>
            <a:off x="7790533" y="781720"/>
            <a:ext cx="3638800" cy="6108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400"/>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116" name="Google Shape;116;p14"/>
          <p:cNvSpPr txBox="1">
            <a:spLocks noGrp="1"/>
          </p:cNvSpPr>
          <p:nvPr>
            <p:ph type="subTitle" idx="16"/>
          </p:nvPr>
        </p:nvSpPr>
        <p:spPr>
          <a:xfrm>
            <a:off x="7790529" y="1312704"/>
            <a:ext cx="3142800" cy="8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17" name="Google Shape;117;p14"/>
          <p:cNvSpPr txBox="1">
            <a:spLocks noGrp="1"/>
          </p:cNvSpPr>
          <p:nvPr>
            <p:ph type="ctrTitle" idx="17"/>
          </p:nvPr>
        </p:nvSpPr>
        <p:spPr>
          <a:xfrm>
            <a:off x="7790533" y="2701971"/>
            <a:ext cx="3638800" cy="6108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400"/>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118" name="Google Shape;118;p14"/>
          <p:cNvSpPr txBox="1">
            <a:spLocks noGrp="1"/>
          </p:cNvSpPr>
          <p:nvPr>
            <p:ph type="subTitle" idx="18"/>
          </p:nvPr>
        </p:nvSpPr>
        <p:spPr>
          <a:xfrm>
            <a:off x="7790529" y="3232947"/>
            <a:ext cx="3142800" cy="8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19" name="Google Shape;119;p14"/>
          <p:cNvSpPr txBox="1">
            <a:spLocks noGrp="1"/>
          </p:cNvSpPr>
          <p:nvPr>
            <p:ph type="ctrTitle" idx="19"/>
          </p:nvPr>
        </p:nvSpPr>
        <p:spPr>
          <a:xfrm>
            <a:off x="7790533" y="4622237"/>
            <a:ext cx="3638800" cy="6108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400"/>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120" name="Google Shape;120;p14"/>
          <p:cNvSpPr txBox="1">
            <a:spLocks noGrp="1"/>
          </p:cNvSpPr>
          <p:nvPr>
            <p:ph type="subTitle" idx="20"/>
          </p:nvPr>
        </p:nvSpPr>
        <p:spPr>
          <a:xfrm>
            <a:off x="7790529" y="5153207"/>
            <a:ext cx="3142800" cy="8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5860400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2"/>
        <p:cNvGrpSpPr/>
        <p:nvPr/>
      </p:nvGrpSpPr>
      <p:grpSpPr>
        <a:xfrm>
          <a:off x="0" y="0"/>
          <a:ext cx="0" cy="0"/>
          <a:chOff x="0" y="0"/>
          <a:chExt cx="0" cy="0"/>
        </a:xfrm>
      </p:grpSpPr>
      <p:sp>
        <p:nvSpPr>
          <p:cNvPr id="53" name="Google Shape;53;p7"/>
          <p:cNvSpPr txBox="1">
            <a:spLocks noGrp="1"/>
          </p:cNvSpPr>
          <p:nvPr>
            <p:ph type="title"/>
          </p:nvPr>
        </p:nvSpPr>
        <p:spPr>
          <a:xfrm>
            <a:off x="913400" y="581867"/>
            <a:ext cx="3744000" cy="708000"/>
          </a:xfrm>
          <a:prstGeom prst="rect">
            <a:avLst/>
          </a:prstGeom>
        </p:spPr>
        <p:txBody>
          <a:bodyPr spcFirstLastPara="1" wrap="square" lIns="91425" tIns="91425" rIns="91425" bIns="91425" anchor="b" anchorCtr="0">
            <a:noAutofit/>
          </a:bodyPr>
          <a:lstStyle>
            <a:lvl1pPr lvl="0">
              <a:spcBef>
                <a:spcPts val="0"/>
              </a:spcBef>
              <a:spcAft>
                <a:spcPts val="0"/>
              </a:spcAft>
              <a:buSzPts val="2600"/>
              <a:buNone/>
              <a:defRPr sz="3467"/>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54" name="Google Shape;54;p7"/>
          <p:cNvSpPr txBox="1">
            <a:spLocks noGrp="1"/>
          </p:cNvSpPr>
          <p:nvPr>
            <p:ph type="body" idx="1"/>
          </p:nvPr>
        </p:nvSpPr>
        <p:spPr>
          <a:xfrm>
            <a:off x="6749367" y="2598333"/>
            <a:ext cx="3744000" cy="2885200"/>
          </a:xfrm>
          <a:prstGeom prst="rect">
            <a:avLst/>
          </a:prstGeom>
        </p:spPr>
        <p:txBody>
          <a:bodyPr spcFirstLastPara="1" wrap="square" lIns="91425" tIns="91425" rIns="91425" bIns="91425" anchor="t" anchorCtr="0">
            <a:noAutofit/>
          </a:bodyPr>
          <a:lstStyle>
            <a:lvl1pPr marL="609585" lvl="0" indent="-440256">
              <a:spcBef>
                <a:spcPts val="0"/>
              </a:spcBef>
              <a:spcAft>
                <a:spcPts val="0"/>
              </a:spcAft>
              <a:buSzPts val="1600"/>
              <a:buChar char="●"/>
              <a:defRPr sz="2133"/>
            </a:lvl1pPr>
            <a:lvl2pPr marL="1219170" lvl="1" indent="-440256">
              <a:spcBef>
                <a:spcPts val="2133"/>
              </a:spcBef>
              <a:spcAft>
                <a:spcPts val="0"/>
              </a:spcAft>
              <a:buSzPts val="1600"/>
              <a:buChar char="○"/>
              <a:defRPr sz="2133"/>
            </a:lvl2pPr>
            <a:lvl3pPr marL="1828754" lvl="2" indent="-440256">
              <a:spcBef>
                <a:spcPts val="2133"/>
              </a:spcBef>
              <a:spcAft>
                <a:spcPts val="0"/>
              </a:spcAft>
              <a:buSzPts val="1600"/>
              <a:buChar char="■"/>
              <a:defRPr sz="2133"/>
            </a:lvl3pPr>
            <a:lvl4pPr marL="2438339" lvl="3" indent="-440256">
              <a:spcBef>
                <a:spcPts val="2133"/>
              </a:spcBef>
              <a:spcAft>
                <a:spcPts val="0"/>
              </a:spcAft>
              <a:buSzPts val="1600"/>
              <a:buChar char="●"/>
              <a:defRPr sz="2133"/>
            </a:lvl4pPr>
            <a:lvl5pPr marL="3047924" lvl="4" indent="-440256">
              <a:spcBef>
                <a:spcPts val="2133"/>
              </a:spcBef>
              <a:spcAft>
                <a:spcPts val="0"/>
              </a:spcAft>
              <a:buSzPts val="1600"/>
              <a:buChar char="○"/>
              <a:defRPr sz="2133"/>
            </a:lvl5pPr>
            <a:lvl6pPr marL="3657509" lvl="5" indent="-440256">
              <a:spcBef>
                <a:spcPts val="2133"/>
              </a:spcBef>
              <a:spcAft>
                <a:spcPts val="0"/>
              </a:spcAft>
              <a:buSzPts val="1600"/>
              <a:buChar char="■"/>
              <a:defRPr sz="2133"/>
            </a:lvl6pPr>
            <a:lvl7pPr marL="4267093" lvl="6" indent="-440256">
              <a:spcBef>
                <a:spcPts val="2133"/>
              </a:spcBef>
              <a:spcAft>
                <a:spcPts val="0"/>
              </a:spcAft>
              <a:buSzPts val="1600"/>
              <a:buChar char="●"/>
              <a:defRPr sz="2133"/>
            </a:lvl7pPr>
            <a:lvl8pPr marL="4876678" lvl="7" indent="-440256">
              <a:spcBef>
                <a:spcPts val="2133"/>
              </a:spcBef>
              <a:spcAft>
                <a:spcPts val="0"/>
              </a:spcAft>
              <a:buSzPts val="1600"/>
              <a:buChar char="○"/>
              <a:defRPr sz="2133"/>
            </a:lvl8pPr>
            <a:lvl9pPr marL="5486263" lvl="8" indent="-440256">
              <a:spcBef>
                <a:spcPts val="2133"/>
              </a:spcBef>
              <a:spcAft>
                <a:spcPts val="2133"/>
              </a:spcAft>
              <a:buSzPts val="1600"/>
              <a:buChar char="■"/>
              <a:defRPr sz="2133"/>
            </a:lvl9pPr>
          </a:lstStyle>
          <a:p>
            <a:endParaRPr/>
          </a:p>
        </p:txBody>
      </p:sp>
      <p:sp>
        <p:nvSpPr>
          <p:cNvPr id="55" name="Google Shape;55;p7"/>
          <p:cNvSpPr/>
          <p:nvPr/>
        </p:nvSpPr>
        <p:spPr>
          <a:xfrm rot="10800000">
            <a:off x="9690591" y="-1143969"/>
            <a:ext cx="2776400" cy="2776400"/>
          </a:xfrm>
          <a:prstGeom prst="ellipse">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56" name="Google Shape;56;p7"/>
          <p:cNvSpPr/>
          <p:nvPr/>
        </p:nvSpPr>
        <p:spPr>
          <a:xfrm rot="10800000">
            <a:off x="9414333" y="-1252833"/>
            <a:ext cx="2776400" cy="2776400"/>
          </a:xfrm>
          <a:prstGeom prst="ellipse">
            <a:avLst/>
          </a:prstGeom>
          <a:noFill/>
          <a:ln w="19050" cap="flat"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57" name="Google Shape;57;p7"/>
          <p:cNvSpPr/>
          <p:nvPr/>
        </p:nvSpPr>
        <p:spPr>
          <a:xfrm rot="2700000">
            <a:off x="9455768" y="5469422"/>
            <a:ext cx="137461" cy="2618557"/>
          </a:xfrm>
          <a:prstGeom prst="round2SameRect">
            <a:avLst>
              <a:gd name="adj1" fmla="val 50000"/>
              <a:gd name="adj2" fmla="val 0"/>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cxnSp>
        <p:nvCxnSpPr>
          <p:cNvPr id="58" name="Google Shape;58;p7"/>
          <p:cNvCxnSpPr/>
          <p:nvPr/>
        </p:nvCxnSpPr>
        <p:spPr>
          <a:xfrm rot="10800000" flipH="1">
            <a:off x="8680433" y="5344967"/>
            <a:ext cx="2698400" cy="2612800"/>
          </a:xfrm>
          <a:prstGeom prst="straightConnector1">
            <a:avLst/>
          </a:prstGeom>
          <a:noFill/>
          <a:ln w="19050" cap="flat" cmpd="sng">
            <a:solidFill>
              <a:schemeClr val="accent4"/>
            </a:solidFill>
            <a:prstDash val="solid"/>
            <a:round/>
            <a:headEnd type="none" w="med" len="med"/>
            <a:tailEnd type="none" w="med" len="med"/>
          </a:ln>
        </p:spPr>
      </p:cxnSp>
      <p:sp>
        <p:nvSpPr>
          <p:cNvPr id="59" name="Google Shape;59;p7"/>
          <p:cNvSpPr/>
          <p:nvPr/>
        </p:nvSpPr>
        <p:spPr>
          <a:xfrm rot="10800000">
            <a:off x="-2153167" y="4298867"/>
            <a:ext cx="2776400" cy="2776400"/>
          </a:xfrm>
          <a:prstGeom prst="ellipse">
            <a:avLst/>
          </a:prstGeom>
          <a:noFill/>
          <a:ln w="1905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Tree>
    <p:extLst>
      <p:ext uri="{BB962C8B-B14F-4D97-AF65-F5344CB8AC3E}">
        <p14:creationId xmlns:p14="http://schemas.microsoft.com/office/powerpoint/2010/main" val="1935313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0"/>
        <p:cNvGrpSpPr/>
        <p:nvPr/>
      </p:nvGrpSpPr>
      <p:grpSpPr>
        <a:xfrm>
          <a:off x="0" y="0"/>
          <a:ext cx="0" cy="0"/>
          <a:chOff x="0" y="0"/>
          <a:chExt cx="0" cy="0"/>
        </a:xfrm>
      </p:grpSpPr>
      <p:sp>
        <p:nvSpPr>
          <p:cNvPr id="61" name="Google Shape;61;p8"/>
          <p:cNvSpPr txBox="1">
            <a:spLocks noGrp="1"/>
          </p:cNvSpPr>
          <p:nvPr>
            <p:ph type="title"/>
          </p:nvPr>
        </p:nvSpPr>
        <p:spPr>
          <a:xfrm>
            <a:off x="1067100" y="992033"/>
            <a:ext cx="8076800" cy="50624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3600"/>
              <a:buNone/>
              <a:defRPr sz="4800">
                <a:solidFill>
                  <a:schemeClr val="dk2"/>
                </a:solidFill>
              </a:defRPr>
            </a:lvl1pPr>
            <a:lvl2pPr lvl="1">
              <a:spcBef>
                <a:spcPts val="0"/>
              </a:spcBef>
              <a:spcAft>
                <a:spcPts val="0"/>
              </a:spcAft>
              <a:buClr>
                <a:schemeClr val="dk2"/>
              </a:buClr>
              <a:buSzPts val="3600"/>
              <a:buNone/>
              <a:defRPr sz="4800">
                <a:solidFill>
                  <a:schemeClr val="dk2"/>
                </a:solidFill>
              </a:defRPr>
            </a:lvl2pPr>
            <a:lvl3pPr lvl="2">
              <a:spcBef>
                <a:spcPts val="0"/>
              </a:spcBef>
              <a:spcAft>
                <a:spcPts val="0"/>
              </a:spcAft>
              <a:buClr>
                <a:schemeClr val="dk2"/>
              </a:buClr>
              <a:buSzPts val="3600"/>
              <a:buNone/>
              <a:defRPr sz="4800">
                <a:solidFill>
                  <a:schemeClr val="dk2"/>
                </a:solidFill>
              </a:defRPr>
            </a:lvl3pPr>
            <a:lvl4pPr lvl="3">
              <a:spcBef>
                <a:spcPts val="0"/>
              </a:spcBef>
              <a:spcAft>
                <a:spcPts val="0"/>
              </a:spcAft>
              <a:buClr>
                <a:schemeClr val="dk2"/>
              </a:buClr>
              <a:buSzPts val="3600"/>
              <a:buNone/>
              <a:defRPr sz="4800">
                <a:solidFill>
                  <a:schemeClr val="dk2"/>
                </a:solidFill>
              </a:defRPr>
            </a:lvl4pPr>
            <a:lvl5pPr lvl="4">
              <a:spcBef>
                <a:spcPts val="0"/>
              </a:spcBef>
              <a:spcAft>
                <a:spcPts val="0"/>
              </a:spcAft>
              <a:buClr>
                <a:schemeClr val="dk2"/>
              </a:buClr>
              <a:buSzPts val="3600"/>
              <a:buNone/>
              <a:defRPr sz="4800">
                <a:solidFill>
                  <a:schemeClr val="dk2"/>
                </a:solidFill>
              </a:defRPr>
            </a:lvl5pPr>
            <a:lvl6pPr lvl="5">
              <a:spcBef>
                <a:spcPts val="0"/>
              </a:spcBef>
              <a:spcAft>
                <a:spcPts val="0"/>
              </a:spcAft>
              <a:buClr>
                <a:schemeClr val="dk2"/>
              </a:buClr>
              <a:buSzPts val="3600"/>
              <a:buNone/>
              <a:defRPr sz="4800">
                <a:solidFill>
                  <a:schemeClr val="dk2"/>
                </a:solidFill>
              </a:defRPr>
            </a:lvl6pPr>
            <a:lvl7pPr lvl="6">
              <a:spcBef>
                <a:spcPts val="0"/>
              </a:spcBef>
              <a:spcAft>
                <a:spcPts val="0"/>
              </a:spcAft>
              <a:buClr>
                <a:schemeClr val="dk2"/>
              </a:buClr>
              <a:buSzPts val="3600"/>
              <a:buNone/>
              <a:defRPr sz="4800">
                <a:solidFill>
                  <a:schemeClr val="dk2"/>
                </a:solidFill>
              </a:defRPr>
            </a:lvl7pPr>
            <a:lvl8pPr lvl="7">
              <a:spcBef>
                <a:spcPts val="0"/>
              </a:spcBef>
              <a:spcAft>
                <a:spcPts val="0"/>
              </a:spcAft>
              <a:buClr>
                <a:schemeClr val="dk2"/>
              </a:buClr>
              <a:buSzPts val="3600"/>
              <a:buNone/>
              <a:defRPr sz="4800">
                <a:solidFill>
                  <a:schemeClr val="dk2"/>
                </a:solidFill>
              </a:defRPr>
            </a:lvl8pPr>
            <a:lvl9pPr lvl="8">
              <a:spcBef>
                <a:spcPts val="0"/>
              </a:spcBef>
              <a:spcAft>
                <a:spcPts val="0"/>
              </a:spcAft>
              <a:buClr>
                <a:schemeClr val="dk2"/>
              </a:buClr>
              <a:buSzPts val="3600"/>
              <a:buNone/>
              <a:defRPr sz="4800">
                <a:solidFill>
                  <a:schemeClr val="dk2"/>
                </a:solidFill>
              </a:defRPr>
            </a:lvl9pPr>
          </a:lstStyle>
          <a:p>
            <a:endParaRPr/>
          </a:p>
        </p:txBody>
      </p:sp>
      <p:sp>
        <p:nvSpPr>
          <p:cNvPr id="62" name="Google Shape;62;p8"/>
          <p:cNvSpPr/>
          <p:nvPr/>
        </p:nvSpPr>
        <p:spPr>
          <a:xfrm rot="16200000">
            <a:off x="10392937" y="5078685"/>
            <a:ext cx="2776400" cy="2776400"/>
          </a:xfrm>
          <a:prstGeom prst="ellipse">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63" name="Google Shape;63;p8"/>
          <p:cNvSpPr/>
          <p:nvPr/>
        </p:nvSpPr>
        <p:spPr>
          <a:xfrm rot="16200000">
            <a:off x="10501801" y="4802429"/>
            <a:ext cx="2776400" cy="2776400"/>
          </a:xfrm>
          <a:prstGeom prst="ellipse">
            <a:avLst/>
          </a:prstGeom>
          <a:noFill/>
          <a:ln w="19050" cap="flat"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64" name="Google Shape;64;p8"/>
          <p:cNvSpPr/>
          <p:nvPr/>
        </p:nvSpPr>
        <p:spPr>
          <a:xfrm rot="18857561">
            <a:off x="11451020" y="367032"/>
            <a:ext cx="137472" cy="2618477"/>
          </a:xfrm>
          <a:prstGeom prst="round2SameRect">
            <a:avLst>
              <a:gd name="adj1" fmla="val 50000"/>
              <a:gd name="adj2" fmla="val 0"/>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cxnSp>
        <p:nvCxnSpPr>
          <p:cNvPr id="65" name="Google Shape;65;p8"/>
          <p:cNvCxnSpPr/>
          <p:nvPr/>
        </p:nvCxnSpPr>
        <p:spPr>
          <a:xfrm rot="5357190" flipH="1">
            <a:off x="10037270" y="-133425"/>
            <a:ext cx="2698209" cy="2612605"/>
          </a:xfrm>
          <a:prstGeom prst="straightConnector1">
            <a:avLst/>
          </a:prstGeom>
          <a:noFill/>
          <a:ln w="19050" cap="flat" cmpd="sng">
            <a:solidFill>
              <a:schemeClr val="accent3"/>
            </a:solidFill>
            <a:prstDash val="solid"/>
            <a:round/>
            <a:headEnd type="none" w="med" len="med"/>
            <a:tailEnd type="none" w="med" len="med"/>
          </a:ln>
        </p:spPr>
      </p:cxnSp>
    </p:spTree>
    <p:extLst>
      <p:ext uri="{BB962C8B-B14F-4D97-AF65-F5344CB8AC3E}">
        <p14:creationId xmlns:p14="http://schemas.microsoft.com/office/powerpoint/2010/main" val="28202870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6"/>
        <p:cNvGrpSpPr/>
        <p:nvPr/>
      </p:nvGrpSpPr>
      <p:grpSpPr>
        <a:xfrm>
          <a:off x="0" y="0"/>
          <a:ext cx="0" cy="0"/>
          <a:chOff x="0" y="0"/>
          <a:chExt cx="0" cy="0"/>
        </a:xfrm>
      </p:grpSpPr>
      <p:sp>
        <p:nvSpPr>
          <p:cNvPr id="67" name="Google Shape;67;p9"/>
          <p:cNvSpPr txBox="1">
            <a:spLocks noGrp="1"/>
          </p:cNvSpPr>
          <p:nvPr>
            <p:ph type="subTitle" idx="1"/>
          </p:nvPr>
        </p:nvSpPr>
        <p:spPr>
          <a:xfrm>
            <a:off x="913400" y="1757633"/>
            <a:ext cx="4664800" cy="893600"/>
          </a:xfrm>
          <a:prstGeom prst="rect">
            <a:avLst/>
          </a:prstGeom>
        </p:spPr>
        <p:txBody>
          <a:bodyPr spcFirstLastPara="1" wrap="square" lIns="91425" tIns="91425" rIns="91425" bIns="91425" anchor="b" anchorCtr="0">
            <a:noAutofit/>
          </a:bodyPr>
          <a:lstStyle>
            <a:lvl1pPr lvl="0">
              <a:lnSpc>
                <a:spcPct val="100000"/>
              </a:lnSpc>
              <a:spcBef>
                <a:spcPts val="0"/>
              </a:spcBef>
              <a:spcAft>
                <a:spcPts val="0"/>
              </a:spcAft>
              <a:buSzPts val="1800"/>
              <a:buFont typeface="Righteous"/>
              <a:buNone/>
              <a:defRPr>
                <a:latin typeface="Righteous"/>
                <a:ea typeface="Righteous"/>
                <a:cs typeface="Righteous"/>
                <a:sym typeface="Righteous"/>
              </a:defRPr>
            </a:lvl1pPr>
            <a:lvl2pPr lvl="1">
              <a:lnSpc>
                <a:spcPct val="100000"/>
              </a:lnSpc>
              <a:spcBef>
                <a:spcPts val="0"/>
              </a:spcBef>
              <a:spcAft>
                <a:spcPts val="0"/>
              </a:spcAft>
              <a:buSzPts val="1800"/>
              <a:buFont typeface="Righteous"/>
              <a:buNone/>
              <a:defRPr sz="2400">
                <a:latin typeface="Righteous"/>
                <a:ea typeface="Righteous"/>
                <a:cs typeface="Righteous"/>
                <a:sym typeface="Righteous"/>
              </a:defRPr>
            </a:lvl2pPr>
            <a:lvl3pPr lvl="2">
              <a:lnSpc>
                <a:spcPct val="100000"/>
              </a:lnSpc>
              <a:spcBef>
                <a:spcPts val="0"/>
              </a:spcBef>
              <a:spcAft>
                <a:spcPts val="0"/>
              </a:spcAft>
              <a:buSzPts val="1800"/>
              <a:buFont typeface="Righteous"/>
              <a:buNone/>
              <a:defRPr sz="2400">
                <a:latin typeface="Righteous"/>
                <a:ea typeface="Righteous"/>
                <a:cs typeface="Righteous"/>
                <a:sym typeface="Righteous"/>
              </a:defRPr>
            </a:lvl3pPr>
            <a:lvl4pPr lvl="3">
              <a:lnSpc>
                <a:spcPct val="100000"/>
              </a:lnSpc>
              <a:spcBef>
                <a:spcPts val="0"/>
              </a:spcBef>
              <a:spcAft>
                <a:spcPts val="0"/>
              </a:spcAft>
              <a:buSzPts val="1800"/>
              <a:buFont typeface="Righteous"/>
              <a:buNone/>
              <a:defRPr sz="2400">
                <a:latin typeface="Righteous"/>
                <a:ea typeface="Righteous"/>
                <a:cs typeface="Righteous"/>
                <a:sym typeface="Righteous"/>
              </a:defRPr>
            </a:lvl4pPr>
            <a:lvl5pPr lvl="4">
              <a:lnSpc>
                <a:spcPct val="100000"/>
              </a:lnSpc>
              <a:spcBef>
                <a:spcPts val="0"/>
              </a:spcBef>
              <a:spcAft>
                <a:spcPts val="0"/>
              </a:spcAft>
              <a:buSzPts val="1800"/>
              <a:buFont typeface="Righteous"/>
              <a:buNone/>
              <a:defRPr sz="2400">
                <a:latin typeface="Righteous"/>
                <a:ea typeface="Righteous"/>
                <a:cs typeface="Righteous"/>
                <a:sym typeface="Righteous"/>
              </a:defRPr>
            </a:lvl5pPr>
            <a:lvl6pPr lvl="5">
              <a:lnSpc>
                <a:spcPct val="100000"/>
              </a:lnSpc>
              <a:spcBef>
                <a:spcPts val="0"/>
              </a:spcBef>
              <a:spcAft>
                <a:spcPts val="0"/>
              </a:spcAft>
              <a:buSzPts val="1800"/>
              <a:buFont typeface="Righteous"/>
              <a:buNone/>
              <a:defRPr sz="2400">
                <a:latin typeface="Righteous"/>
                <a:ea typeface="Righteous"/>
                <a:cs typeface="Righteous"/>
                <a:sym typeface="Righteous"/>
              </a:defRPr>
            </a:lvl6pPr>
            <a:lvl7pPr lvl="6">
              <a:lnSpc>
                <a:spcPct val="100000"/>
              </a:lnSpc>
              <a:spcBef>
                <a:spcPts val="0"/>
              </a:spcBef>
              <a:spcAft>
                <a:spcPts val="0"/>
              </a:spcAft>
              <a:buSzPts val="1800"/>
              <a:buFont typeface="Righteous"/>
              <a:buNone/>
              <a:defRPr sz="2400">
                <a:latin typeface="Righteous"/>
                <a:ea typeface="Righteous"/>
                <a:cs typeface="Righteous"/>
                <a:sym typeface="Righteous"/>
              </a:defRPr>
            </a:lvl7pPr>
            <a:lvl8pPr lvl="7">
              <a:lnSpc>
                <a:spcPct val="100000"/>
              </a:lnSpc>
              <a:spcBef>
                <a:spcPts val="0"/>
              </a:spcBef>
              <a:spcAft>
                <a:spcPts val="0"/>
              </a:spcAft>
              <a:buSzPts val="1800"/>
              <a:buFont typeface="Righteous"/>
              <a:buNone/>
              <a:defRPr sz="2400">
                <a:latin typeface="Righteous"/>
                <a:ea typeface="Righteous"/>
                <a:cs typeface="Righteous"/>
                <a:sym typeface="Righteous"/>
              </a:defRPr>
            </a:lvl8pPr>
            <a:lvl9pPr lvl="8">
              <a:lnSpc>
                <a:spcPct val="100000"/>
              </a:lnSpc>
              <a:spcBef>
                <a:spcPts val="0"/>
              </a:spcBef>
              <a:spcAft>
                <a:spcPts val="0"/>
              </a:spcAft>
              <a:buSzPts val="1800"/>
              <a:buFont typeface="Righteous"/>
              <a:buNone/>
              <a:defRPr sz="2400">
                <a:latin typeface="Righteous"/>
                <a:ea typeface="Righteous"/>
                <a:cs typeface="Righteous"/>
                <a:sym typeface="Righteous"/>
              </a:defRPr>
            </a:lvl9pPr>
          </a:lstStyle>
          <a:p>
            <a:endParaRPr/>
          </a:p>
        </p:txBody>
      </p:sp>
      <p:sp>
        <p:nvSpPr>
          <p:cNvPr id="68" name="Google Shape;68;p9"/>
          <p:cNvSpPr txBox="1">
            <a:spLocks noGrp="1"/>
          </p:cNvSpPr>
          <p:nvPr>
            <p:ph type="body" idx="2"/>
          </p:nvPr>
        </p:nvSpPr>
        <p:spPr>
          <a:xfrm>
            <a:off x="913400" y="2743167"/>
            <a:ext cx="4862800" cy="3261200"/>
          </a:xfrm>
          <a:prstGeom prst="rect">
            <a:avLst/>
          </a:prstGeom>
        </p:spPr>
        <p:txBody>
          <a:bodyPr spcFirstLastPara="1" wrap="square" lIns="91425" tIns="91425" rIns="91425" bIns="91425" anchor="t" anchorCtr="0">
            <a:noAutofit/>
          </a:bodyPr>
          <a:lstStyle>
            <a:lvl1pPr marL="609585" lvl="0" indent="-440256">
              <a:spcBef>
                <a:spcPts val="0"/>
              </a:spcBef>
              <a:spcAft>
                <a:spcPts val="0"/>
              </a:spcAft>
              <a:buSzPts val="1600"/>
              <a:buChar char="●"/>
              <a:defRPr sz="2133"/>
            </a:lvl1pPr>
            <a:lvl2pPr marL="1219170" lvl="1" indent="-440256">
              <a:spcBef>
                <a:spcPts val="2133"/>
              </a:spcBef>
              <a:spcAft>
                <a:spcPts val="0"/>
              </a:spcAft>
              <a:buSzPts val="1600"/>
              <a:buChar char="○"/>
              <a:defRPr sz="2133"/>
            </a:lvl2pPr>
            <a:lvl3pPr marL="1828754" lvl="2" indent="-440256">
              <a:spcBef>
                <a:spcPts val="2133"/>
              </a:spcBef>
              <a:spcAft>
                <a:spcPts val="0"/>
              </a:spcAft>
              <a:buSzPts val="1600"/>
              <a:buChar char="■"/>
              <a:defRPr sz="2133"/>
            </a:lvl3pPr>
            <a:lvl4pPr marL="2438339" lvl="3" indent="-440256">
              <a:spcBef>
                <a:spcPts val="2133"/>
              </a:spcBef>
              <a:spcAft>
                <a:spcPts val="0"/>
              </a:spcAft>
              <a:buSzPts val="1600"/>
              <a:buChar char="●"/>
              <a:defRPr sz="2133"/>
            </a:lvl4pPr>
            <a:lvl5pPr marL="3047924" lvl="4" indent="-440256">
              <a:spcBef>
                <a:spcPts val="2133"/>
              </a:spcBef>
              <a:spcAft>
                <a:spcPts val="0"/>
              </a:spcAft>
              <a:buSzPts val="1600"/>
              <a:buChar char="○"/>
              <a:defRPr sz="2133"/>
            </a:lvl5pPr>
            <a:lvl6pPr marL="3657509" lvl="5" indent="-440256">
              <a:spcBef>
                <a:spcPts val="2133"/>
              </a:spcBef>
              <a:spcAft>
                <a:spcPts val="0"/>
              </a:spcAft>
              <a:buSzPts val="1600"/>
              <a:buChar char="■"/>
              <a:defRPr sz="2133"/>
            </a:lvl6pPr>
            <a:lvl7pPr marL="4267093" lvl="6" indent="-440256">
              <a:spcBef>
                <a:spcPts val="2133"/>
              </a:spcBef>
              <a:spcAft>
                <a:spcPts val="0"/>
              </a:spcAft>
              <a:buSzPts val="1600"/>
              <a:buChar char="●"/>
              <a:defRPr sz="2133"/>
            </a:lvl7pPr>
            <a:lvl8pPr marL="4876678" lvl="7" indent="-440256">
              <a:spcBef>
                <a:spcPts val="2133"/>
              </a:spcBef>
              <a:spcAft>
                <a:spcPts val="0"/>
              </a:spcAft>
              <a:buSzPts val="1600"/>
              <a:buChar char="○"/>
              <a:defRPr sz="2133"/>
            </a:lvl8pPr>
            <a:lvl9pPr marL="5486263" lvl="8" indent="-440256">
              <a:spcBef>
                <a:spcPts val="2133"/>
              </a:spcBef>
              <a:spcAft>
                <a:spcPts val="2133"/>
              </a:spcAft>
              <a:buSzPts val="1600"/>
              <a:buChar char="■"/>
              <a:defRPr sz="2133"/>
            </a:lvl9pPr>
          </a:lstStyle>
          <a:p>
            <a:endParaRPr/>
          </a:p>
        </p:txBody>
      </p:sp>
      <p:sp>
        <p:nvSpPr>
          <p:cNvPr id="69" name="Google Shape;69;p9"/>
          <p:cNvSpPr txBox="1">
            <a:spLocks noGrp="1"/>
          </p:cNvSpPr>
          <p:nvPr>
            <p:ph type="title"/>
          </p:nvPr>
        </p:nvSpPr>
        <p:spPr>
          <a:xfrm>
            <a:off x="913400" y="581867"/>
            <a:ext cx="4664800" cy="708000"/>
          </a:xfrm>
          <a:prstGeom prst="rect">
            <a:avLst/>
          </a:prstGeom>
        </p:spPr>
        <p:txBody>
          <a:bodyPr spcFirstLastPara="1" wrap="square" lIns="91425" tIns="91425" rIns="91425" bIns="91425" anchor="b" anchorCtr="0">
            <a:noAutofit/>
          </a:bodyPr>
          <a:lstStyle>
            <a:lvl1pPr lvl="0" rtl="0">
              <a:spcBef>
                <a:spcPts val="0"/>
              </a:spcBef>
              <a:spcAft>
                <a:spcPts val="0"/>
              </a:spcAft>
              <a:buSzPts val="2600"/>
              <a:buNone/>
              <a:defRPr sz="34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70" name="Google Shape;70;p9"/>
          <p:cNvSpPr/>
          <p:nvPr/>
        </p:nvSpPr>
        <p:spPr>
          <a:xfrm rot="17775520">
            <a:off x="11755235" y="1017245"/>
            <a:ext cx="100356" cy="1907508"/>
          </a:xfrm>
          <a:prstGeom prst="round2SameRect">
            <a:avLst>
              <a:gd name="adj1" fmla="val 50000"/>
              <a:gd name="adj2" fmla="val 0"/>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cxnSp>
        <p:nvCxnSpPr>
          <p:cNvPr id="71" name="Google Shape;71;p9"/>
          <p:cNvCxnSpPr/>
          <p:nvPr/>
        </p:nvCxnSpPr>
        <p:spPr>
          <a:xfrm rot="4268245" flipH="1">
            <a:off x="10615617" y="700751"/>
            <a:ext cx="1965980" cy="1903364"/>
          </a:xfrm>
          <a:prstGeom prst="straightConnector1">
            <a:avLst/>
          </a:prstGeom>
          <a:noFill/>
          <a:ln w="19050" cap="flat" cmpd="sng">
            <a:solidFill>
              <a:schemeClr val="accent4"/>
            </a:solidFill>
            <a:prstDash val="solid"/>
            <a:round/>
            <a:headEnd type="none" w="med" len="med"/>
            <a:tailEnd type="none" w="med" len="med"/>
          </a:ln>
        </p:spPr>
      </p:cxnSp>
      <p:sp>
        <p:nvSpPr>
          <p:cNvPr id="72" name="Google Shape;72;p9"/>
          <p:cNvSpPr/>
          <p:nvPr/>
        </p:nvSpPr>
        <p:spPr>
          <a:xfrm rot="13696">
            <a:off x="275869" y="6101873"/>
            <a:ext cx="100401" cy="1907600"/>
          </a:xfrm>
          <a:prstGeom prst="round2SameRect">
            <a:avLst>
              <a:gd name="adj1" fmla="val 50000"/>
              <a:gd name="adj2" fmla="val 0"/>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73" name="Google Shape;73;p9"/>
          <p:cNvSpPr/>
          <p:nvPr/>
        </p:nvSpPr>
        <p:spPr>
          <a:xfrm rot="13696">
            <a:off x="498036" y="5731573"/>
            <a:ext cx="100401" cy="1907600"/>
          </a:xfrm>
          <a:prstGeom prst="round2SameRect">
            <a:avLst>
              <a:gd name="adj1" fmla="val 50000"/>
              <a:gd name="adj2" fmla="val 0"/>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Tree>
    <p:extLst>
      <p:ext uri="{BB962C8B-B14F-4D97-AF65-F5344CB8AC3E}">
        <p14:creationId xmlns:p14="http://schemas.microsoft.com/office/powerpoint/2010/main" val="315524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text">
  <p:cSld name="ONE_COLUMN_TEXT_2">
    <p:spTree>
      <p:nvGrpSpPr>
        <p:cNvPr id="1" name="Shape 143"/>
        <p:cNvGrpSpPr/>
        <p:nvPr/>
      </p:nvGrpSpPr>
      <p:grpSpPr>
        <a:xfrm>
          <a:off x="0" y="0"/>
          <a:ext cx="0" cy="0"/>
          <a:chOff x="0" y="0"/>
          <a:chExt cx="0" cy="0"/>
        </a:xfrm>
      </p:grpSpPr>
      <p:sp>
        <p:nvSpPr>
          <p:cNvPr id="144" name="Google Shape;144;p17"/>
          <p:cNvSpPr txBox="1">
            <a:spLocks noGrp="1"/>
          </p:cNvSpPr>
          <p:nvPr>
            <p:ph type="title"/>
          </p:nvPr>
        </p:nvSpPr>
        <p:spPr>
          <a:xfrm>
            <a:off x="6843067" y="1921533"/>
            <a:ext cx="3970400" cy="708000"/>
          </a:xfrm>
          <a:prstGeom prst="rect">
            <a:avLst/>
          </a:prstGeom>
        </p:spPr>
        <p:txBody>
          <a:bodyPr spcFirstLastPara="1" wrap="square" lIns="91425" tIns="91425" rIns="91425" bIns="91425" anchor="b" anchorCtr="0">
            <a:noAutofit/>
          </a:bodyPr>
          <a:lstStyle>
            <a:lvl1pPr lvl="0" rtl="0">
              <a:spcBef>
                <a:spcPts val="0"/>
              </a:spcBef>
              <a:spcAft>
                <a:spcPts val="0"/>
              </a:spcAft>
              <a:buSzPts val="2600"/>
              <a:buNone/>
              <a:defRPr sz="34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45" name="Google Shape;145;p17"/>
          <p:cNvSpPr txBox="1">
            <a:spLocks noGrp="1"/>
          </p:cNvSpPr>
          <p:nvPr>
            <p:ph type="body" idx="1"/>
          </p:nvPr>
        </p:nvSpPr>
        <p:spPr>
          <a:xfrm>
            <a:off x="6843067" y="2629533"/>
            <a:ext cx="3970400" cy="2885200"/>
          </a:xfrm>
          <a:prstGeom prst="rect">
            <a:avLst/>
          </a:prstGeom>
        </p:spPr>
        <p:txBody>
          <a:bodyPr spcFirstLastPara="1" wrap="square" lIns="91425" tIns="91425" rIns="91425" bIns="91425" anchor="t" anchorCtr="0">
            <a:noAutofit/>
          </a:bodyPr>
          <a:lstStyle>
            <a:lvl1pPr marL="609585" lvl="0" indent="-440256" rtl="0">
              <a:spcBef>
                <a:spcPts val="0"/>
              </a:spcBef>
              <a:spcAft>
                <a:spcPts val="0"/>
              </a:spcAft>
              <a:buSzPts val="1600"/>
              <a:buChar char="●"/>
              <a:defRPr sz="2133"/>
            </a:lvl1pPr>
            <a:lvl2pPr marL="1219170" lvl="1" indent="-440256" rtl="0">
              <a:spcBef>
                <a:spcPts val="2133"/>
              </a:spcBef>
              <a:spcAft>
                <a:spcPts val="0"/>
              </a:spcAft>
              <a:buSzPts val="1600"/>
              <a:buChar char="○"/>
              <a:defRPr sz="2133"/>
            </a:lvl2pPr>
            <a:lvl3pPr marL="1828754" lvl="2" indent="-440256" rtl="0">
              <a:spcBef>
                <a:spcPts val="2133"/>
              </a:spcBef>
              <a:spcAft>
                <a:spcPts val="0"/>
              </a:spcAft>
              <a:buSzPts val="1600"/>
              <a:buChar char="■"/>
              <a:defRPr sz="2133"/>
            </a:lvl3pPr>
            <a:lvl4pPr marL="2438339" lvl="3" indent="-440256" rtl="0">
              <a:spcBef>
                <a:spcPts val="2133"/>
              </a:spcBef>
              <a:spcAft>
                <a:spcPts val="0"/>
              </a:spcAft>
              <a:buSzPts val="1600"/>
              <a:buChar char="●"/>
              <a:defRPr sz="2133"/>
            </a:lvl4pPr>
            <a:lvl5pPr marL="3047924" lvl="4" indent="-440256" rtl="0">
              <a:spcBef>
                <a:spcPts val="2133"/>
              </a:spcBef>
              <a:spcAft>
                <a:spcPts val="0"/>
              </a:spcAft>
              <a:buSzPts val="1600"/>
              <a:buChar char="○"/>
              <a:defRPr sz="2133"/>
            </a:lvl5pPr>
            <a:lvl6pPr marL="3657509" lvl="5" indent="-440256" rtl="0">
              <a:spcBef>
                <a:spcPts val="2133"/>
              </a:spcBef>
              <a:spcAft>
                <a:spcPts val="0"/>
              </a:spcAft>
              <a:buSzPts val="1600"/>
              <a:buChar char="■"/>
              <a:defRPr sz="2133"/>
            </a:lvl6pPr>
            <a:lvl7pPr marL="4267093" lvl="6" indent="-440256" rtl="0">
              <a:spcBef>
                <a:spcPts val="2133"/>
              </a:spcBef>
              <a:spcAft>
                <a:spcPts val="0"/>
              </a:spcAft>
              <a:buSzPts val="1600"/>
              <a:buChar char="●"/>
              <a:defRPr sz="2133"/>
            </a:lvl7pPr>
            <a:lvl8pPr marL="4876678" lvl="7" indent="-440256" rtl="0">
              <a:spcBef>
                <a:spcPts val="2133"/>
              </a:spcBef>
              <a:spcAft>
                <a:spcPts val="0"/>
              </a:spcAft>
              <a:buSzPts val="1600"/>
              <a:buChar char="○"/>
              <a:defRPr sz="2133"/>
            </a:lvl8pPr>
            <a:lvl9pPr marL="5486263" lvl="8" indent="-440256" rtl="0">
              <a:spcBef>
                <a:spcPts val="2133"/>
              </a:spcBef>
              <a:spcAft>
                <a:spcPts val="2133"/>
              </a:spcAft>
              <a:buSzPts val="1600"/>
              <a:buChar char="■"/>
              <a:defRPr sz="2133"/>
            </a:lvl9pPr>
          </a:lstStyle>
          <a:p>
            <a:endParaRPr/>
          </a:p>
        </p:txBody>
      </p:sp>
      <p:sp>
        <p:nvSpPr>
          <p:cNvPr id="146" name="Google Shape;146;p17"/>
          <p:cNvSpPr/>
          <p:nvPr/>
        </p:nvSpPr>
        <p:spPr>
          <a:xfrm rot="19461919">
            <a:off x="11869796" y="4444341"/>
            <a:ext cx="137312" cy="2618551"/>
          </a:xfrm>
          <a:prstGeom prst="round2SameRect">
            <a:avLst>
              <a:gd name="adj1" fmla="val 50000"/>
              <a:gd name="adj2" fmla="val 0"/>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cxnSp>
        <p:nvCxnSpPr>
          <p:cNvPr id="147" name="Google Shape;147;p17"/>
          <p:cNvCxnSpPr/>
          <p:nvPr/>
        </p:nvCxnSpPr>
        <p:spPr>
          <a:xfrm rot="5963048" flipH="1">
            <a:off x="10546020" y="3927864"/>
            <a:ext cx="2698513" cy="2612960"/>
          </a:xfrm>
          <a:prstGeom prst="straightConnector1">
            <a:avLst/>
          </a:prstGeom>
          <a:noFill/>
          <a:ln w="19050" cap="flat" cmpd="sng">
            <a:solidFill>
              <a:schemeClr val="accent4"/>
            </a:solidFill>
            <a:prstDash val="solid"/>
            <a:round/>
            <a:headEnd type="none" w="med" len="med"/>
            <a:tailEnd type="none" w="med" len="med"/>
          </a:ln>
        </p:spPr>
      </p:cxnSp>
      <p:sp>
        <p:nvSpPr>
          <p:cNvPr id="148" name="Google Shape;148;p17"/>
          <p:cNvSpPr/>
          <p:nvPr/>
        </p:nvSpPr>
        <p:spPr>
          <a:xfrm rot="10800000">
            <a:off x="10746000" y="-535300"/>
            <a:ext cx="2776400" cy="2776400"/>
          </a:xfrm>
          <a:prstGeom prst="ellipse">
            <a:avLst/>
          </a:prstGeom>
          <a:noFill/>
          <a:ln w="19050"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Tree>
    <p:extLst>
      <p:ext uri="{BB962C8B-B14F-4D97-AF65-F5344CB8AC3E}">
        <p14:creationId xmlns:p14="http://schemas.microsoft.com/office/powerpoint/2010/main" val="32010194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0"/>
        <p:cNvGrpSpPr/>
        <p:nvPr/>
      </p:nvGrpSpPr>
      <p:grpSpPr>
        <a:xfrm>
          <a:off x="0" y="0"/>
          <a:ext cx="0" cy="0"/>
          <a:chOff x="0" y="0"/>
          <a:chExt cx="0" cy="0"/>
        </a:xfrm>
      </p:grpSpPr>
      <p:sp>
        <p:nvSpPr>
          <p:cNvPr id="21" name="Google Shape;21;p3"/>
          <p:cNvSpPr/>
          <p:nvPr/>
        </p:nvSpPr>
        <p:spPr>
          <a:xfrm>
            <a:off x="-7200" y="-28933"/>
            <a:ext cx="12192000" cy="6886800"/>
          </a:xfrm>
          <a:prstGeom prst="rect">
            <a:avLst/>
          </a:prstGeom>
          <a:solidFill>
            <a:srgbClr val="FFFFFF">
              <a:alpha val="214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grpSp>
        <p:nvGrpSpPr>
          <p:cNvPr id="22" name="Google Shape;22;p3"/>
          <p:cNvGrpSpPr/>
          <p:nvPr/>
        </p:nvGrpSpPr>
        <p:grpSpPr>
          <a:xfrm>
            <a:off x="6011100" y="-1592434"/>
            <a:ext cx="7389200" cy="7749867"/>
            <a:chOff x="4508325" y="-1194325"/>
            <a:chExt cx="5541900" cy="5812400"/>
          </a:xfrm>
        </p:grpSpPr>
        <p:sp>
          <p:nvSpPr>
            <p:cNvPr id="23" name="Google Shape;23;p3"/>
            <p:cNvSpPr/>
            <p:nvPr/>
          </p:nvSpPr>
          <p:spPr>
            <a:xfrm>
              <a:off x="4584525" y="-1194325"/>
              <a:ext cx="5465700" cy="5465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4" name="Google Shape;24;p3"/>
            <p:cNvSpPr/>
            <p:nvPr/>
          </p:nvSpPr>
          <p:spPr>
            <a:xfrm>
              <a:off x="4508325" y="-847625"/>
              <a:ext cx="5465700" cy="5465700"/>
            </a:xfrm>
            <a:prstGeom prst="ellipse">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25" name="Google Shape;25;p3"/>
          <p:cNvSpPr txBox="1">
            <a:spLocks noGrp="1"/>
          </p:cNvSpPr>
          <p:nvPr>
            <p:ph type="title"/>
          </p:nvPr>
        </p:nvSpPr>
        <p:spPr>
          <a:xfrm>
            <a:off x="7772700" y="2049933"/>
            <a:ext cx="3200400" cy="1122400"/>
          </a:xfrm>
          <a:prstGeom prst="rect">
            <a:avLst/>
          </a:prstGeom>
        </p:spPr>
        <p:txBody>
          <a:bodyPr spcFirstLastPara="1" wrap="square" lIns="91425" tIns="91425" rIns="91425" bIns="91425" anchor="ctr" anchorCtr="0">
            <a:noAutofit/>
          </a:bodyPr>
          <a:lstStyle>
            <a:lvl1pPr lvl="0" algn="r">
              <a:lnSpc>
                <a:spcPct val="90000"/>
              </a:lnSpc>
              <a:spcBef>
                <a:spcPts val="0"/>
              </a:spcBef>
              <a:spcAft>
                <a:spcPts val="0"/>
              </a:spcAft>
              <a:buSzPts val="3600"/>
              <a:buNone/>
              <a:defRPr sz="4800"/>
            </a:lvl1pPr>
            <a:lvl2pPr lvl="1" algn="ctr">
              <a:lnSpc>
                <a:spcPct val="90000"/>
              </a:lnSpc>
              <a:spcBef>
                <a:spcPts val="0"/>
              </a:spcBef>
              <a:spcAft>
                <a:spcPts val="0"/>
              </a:spcAft>
              <a:buSzPts val="3600"/>
              <a:buNone/>
              <a:defRPr sz="4800"/>
            </a:lvl2pPr>
            <a:lvl3pPr lvl="2" algn="ctr">
              <a:lnSpc>
                <a:spcPct val="90000"/>
              </a:lnSpc>
              <a:spcBef>
                <a:spcPts val="0"/>
              </a:spcBef>
              <a:spcAft>
                <a:spcPts val="0"/>
              </a:spcAft>
              <a:buSzPts val="3600"/>
              <a:buNone/>
              <a:defRPr sz="4800"/>
            </a:lvl3pPr>
            <a:lvl4pPr lvl="3" algn="ctr">
              <a:lnSpc>
                <a:spcPct val="90000"/>
              </a:lnSpc>
              <a:spcBef>
                <a:spcPts val="0"/>
              </a:spcBef>
              <a:spcAft>
                <a:spcPts val="0"/>
              </a:spcAft>
              <a:buSzPts val="3600"/>
              <a:buNone/>
              <a:defRPr sz="4800"/>
            </a:lvl4pPr>
            <a:lvl5pPr lvl="4" algn="ctr">
              <a:lnSpc>
                <a:spcPct val="90000"/>
              </a:lnSpc>
              <a:spcBef>
                <a:spcPts val="0"/>
              </a:spcBef>
              <a:spcAft>
                <a:spcPts val="0"/>
              </a:spcAft>
              <a:buSzPts val="3600"/>
              <a:buNone/>
              <a:defRPr sz="4800"/>
            </a:lvl5pPr>
            <a:lvl6pPr lvl="5" algn="ctr">
              <a:lnSpc>
                <a:spcPct val="90000"/>
              </a:lnSpc>
              <a:spcBef>
                <a:spcPts val="0"/>
              </a:spcBef>
              <a:spcAft>
                <a:spcPts val="0"/>
              </a:spcAft>
              <a:buSzPts val="3600"/>
              <a:buNone/>
              <a:defRPr sz="4800"/>
            </a:lvl6pPr>
            <a:lvl7pPr lvl="6" algn="ctr">
              <a:lnSpc>
                <a:spcPct val="90000"/>
              </a:lnSpc>
              <a:spcBef>
                <a:spcPts val="0"/>
              </a:spcBef>
              <a:spcAft>
                <a:spcPts val="0"/>
              </a:spcAft>
              <a:buSzPts val="3600"/>
              <a:buNone/>
              <a:defRPr sz="4800"/>
            </a:lvl7pPr>
            <a:lvl8pPr lvl="7" algn="ctr">
              <a:lnSpc>
                <a:spcPct val="90000"/>
              </a:lnSpc>
              <a:spcBef>
                <a:spcPts val="0"/>
              </a:spcBef>
              <a:spcAft>
                <a:spcPts val="0"/>
              </a:spcAft>
              <a:buSzPts val="3600"/>
              <a:buNone/>
              <a:defRPr sz="4800"/>
            </a:lvl8pPr>
            <a:lvl9pPr lvl="8" algn="ctr">
              <a:lnSpc>
                <a:spcPct val="90000"/>
              </a:lnSpc>
              <a:spcBef>
                <a:spcPts val="0"/>
              </a:spcBef>
              <a:spcAft>
                <a:spcPts val="0"/>
              </a:spcAft>
              <a:buSzPts val="3600"/>
              <a:buNone/>
              <a:defRPr sz="4800"/>
            </a:lvl9pPr>
          </a:lstStyle>
          <a:p>
            <a:endParaRPr/>
          </a:p>
        </p:txBody>
      </p:sp>
      <p:sp>
        <p:nvSpPr>
          <p:cNvPr id="26" name="Google Shape;26;p3"/>
          <p:cNvSpPr txBox="1">
            <a:spLocks noGrp="1"/>
          </p:cNvSpPr>
          <p:nvPr>
            <p:ph type="subTitle" idx="1"/>
          </p:nvPr>
        </p:nvSpPr>
        <p:spPr>
          <a:xfrm>
            <a:off x="7132700" y="3494100"/>
            <a:ext cx="3840400" cy="1056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a:lvl1pPr>
            <a:lvl2pPr lvl="1" algn="r" rtl="0">
              <a:lnSpc>
                <a:spcPct val="100000"/>
              </a:lnSpc>
              <a:spcBef>
                <a:spcPts val="0"/>
              </a:spcBef>
              <a:spcAft>
                <a:spcPts val="0"/>
              </a:spcAft>
              <a:buSzPts val="2800"/>
              <a:buNone/>
              <a:defRPr sz="3733"/>
            </a:lvl2pPr>
            <a:lvl3pPr lvl="2" algn="r" rtl="0">
              <a:lnSpc>
                <a:spcPct val="100000"/>
              </a:lnSpc>
              <a:spcBef>
                <a:spcPts val="0"/>
              </a:spcBef>
              <a:spcAft>
                <a:spcPts val="0"/>
              </a:spcAft>
              <a:buSzPts val="2800"/>
              <a:buNone/>
              <a:defRPr sz="3733"/>
            </a:lvl3pPr>
            <a:lvl4pPr lvl="3" algn="r" rtl="0">
              <a:lnSpc>
                <a:spcPct val="100000"/>
              </a:lnSpc>
              <a:spcBef>
                <a:spcPts val="0"/>
              </a:spcBef>
              <a:spcAft>
                <a:spcPts val="0"/>
              </a:spcAft>
              <a:buSzPts val="2800"/>
              <a:buNone/>
              <a:defRPr sz="3733"/>
            </a:lvl4pPr>
            <a:lvl5pPr lvl="4" algn="r" rtl="0">
              <a:lnSpc>
                <a:spcPct val="100000"/>
              </a:lnSpc>
              <a:spcBef>
                <a:spcPts val="0"/>
              </a:spcBef>
              <a:spcAft>
                <a:spcPts val="0"/>
              </a:spcAft>
              <a:buSzPts val="2800"/>
              <a:buNone/>
              <a:defRPr sz="3733"/>
            </a:lvl5pPr>
            <a:lvl6pPr lvl="5" algn="r" rtl="0">
              <a:lnSpc>
                <a:spcPct val="100000"/>
              </a:lnSpc>
              <a:spcBef>
                <a:spcPts val="0"/>
              </a:spcBef>
              <a:spcAft>
                <a:spcPts val="0"/>
              </a:spcAft>
              <a:buSzPts val="2800"/>
              <a:buNone/>
              <a:defRPr sz="3733"/>
            </a:lvl6pPr>
            <a:lvl7pPr lvl="6" algn="r" rtl="0">
              <a:lnSpc>
                <a:spcPct val="100000"/>
              </a:lnSpc>
              <a:spcBef>
                <a:spcPts val="0"/>
              </a:spcBef>
              <a:spcAft>
                <a:spcPts val="0"/>
              </a:spcAft>
              <a:buSzPts val="2800"/>
              <a:buNone/>
              <a:defRPr sz="3733"/>
            </a:lvl7pPr>
            <a:lvl8pPr lvl="7" algn="r" rtl="0">
              <a:lnSpc>
                <a:spcPct val="100000"/>
              </a:lnSpc>
              <a:spcBef>
                <a:spcPts val="0"/>
              </a:spcBef>
              <a:spcAft>
                <a:spcPts val="0"/>
              </a:spcAft>
              <a:buSzPts val="2800"/>
              <a:buNone/>
              <a:defRPr sz="3733"/>
            </a:lvl8pPr>
            <a:lvl9pPr lvl="8" algn="r" rtl="0">
              <a:lnSpc>
                <a:spcPct val="100000"/>
              </a:lnSpc>
              <a:spcBef>
                <a:spcPts val="0"/>
              </a:spcBef>
              <a:spcAft>
                <a:spcPts val="0"/>
              </a:spcAft>
              <a:buSzPts val="2800"/>
              <a:buNone/>
              <a:defRPr sz="3733"/>
            </a:lvl9pPr>
          </a:lstStyle>
          <a:p>
            <a:endParaRPr/>
          </a:p>
        </p:txBody>
      </p:sp>
      <p:sp>
        <p:nvSpPr>
          <p:cNvPr id="27" name="Google Shape;27;p3"/>
          <p:cNvSpPr txBox="1">
            <a:spLocks noGrp="1"/>
          </p:cNvSpPr>
          <p:nvPr>
            <p:ph type="title" idx="2" hasCustomPrompt="1"/>
          </p:nvPr>
        </p:nvSpPr>
        <p:spPr>
          <a:xfrm>
            <a:off x="8539900" y="816067"/>
            <a:ext cx="2433200" cy="105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000"/>
              <a:buNone/>
              <a:defRPr sz="5333"/>
            </a:lvl1pPr>
            <a:lvl2pPr lvl="1" algn="r" rtl="0">
              <a:spcBef>
                <a:spcPts val="0"/>
              </a:spcBef>
              <a:spcAft>
                <a:spcPts val="0"/>
              </a:spcAft>
              <a:buSzPts val="4000"/>
              <a:buNone/>
              <a:defRPr sz="5333"/>
            </a:lvl2pPr>
            <a:lvl3pPr lvl="2" algn="r" rtl="0">
              <a:spcBef>
                <a:spcPts val="0"/>
              </a:spcBef>
              <a:spcAft>
                <a:spcPts val="0"/>
              </a:spcAft>
              <a:buSzPts val="4000"/>
              <a:buNone/>
              <a:defRPr sz="5333"/>
            </a:lvl3pPr>
            <a:lvl4pPr lvl="3" algn="r" rtl="0">
              <a:spcBef>
                <a:spcPts val="0"/>
              </a:spcBef>
              <a:spcAft>
                <a:spcPts val="0"/>
              </a:spcAft>
              <a:buSzPts val="4000"/>
              <a:buNone/>
              <a:defRPr sz="5333"/>
            </a:lvl4pPr>
            <a:lvl5pPr lvl="4" algn="r" rtl="0">
              <a:spcBef>
                <a:spcPts val="0"/>
              </a:spcBef>
              <a:spcAft>
                <a:spcPts val="0"/>
              </a:spcAft>
              <a:buSzPts val="4000"/>
              <a:buNone/>
              <a:defRPr sz="5333"/>
            </a:lvl5pPr>
            <a:lvl6pPr lvl="5" algn="r" rtl="0">
              <a:spcBef>
                <a:spcPts val="0"/>
              </a:spcBef>
              <a:spcAft>
                <a:spcPts val="0"/>
              </a:spcAft>
              <a:buSzPts val="4000"/>
              <a:buNone/>
              <a:defRPr sz="5333"/>
            </a:lvl6pPr>
            <a:lvl7pPr lvl="6" algn="r" rtl="0">
              <a:spcBef>
                <a:spcPts val="0"/>
              </a:spcBef>
              <a:spcAft>
                <a:spcPts val="0"/>
              </a:spcAft>
              <a:buSzPts val="4000"/>
              <a:buNone/>
              <a:defRPr sz="5333"/>
            </a:lvl7pPr>
            <a:lvl8pPr lvl="7" algn="r" rtl="0">
              <a:spcBef>
                <a:spcPts val="0"/>
              </a:spcBef>
              <a:spcAft>
                <a:spcPts val="0"/>
              </a:spcAft>
              <a:buSzPts val="4000"/>
              <a:buNone/>
              <a:defRPr sz="5333"/>
            </a:lvl8pPr>
            <a:lvl9pPr lvl="8" algn="r" rtl="0">
              <a:spcBef>
                <a:spcPts val="0"/>
              </a:spcBef>
              <a:spcAft>
                <a:spcPts val="0"/>
              </a:spcAft>
              <a:buSzPts val="4000"/>
              <a:buNone/>
              <a:defRPr sz="5333"/>
            </a:lvl9pPr>
          </a:lstStyle>
          <a:p>
            <a:r>
              <a:t>xx%</a:t>
            </a:r>
          </a:p>
        </p:txBody>
      </p:sp>
      <p:sp>
        <p:nvSpPr>
          <p:cNvPr id="28" name="Google Shape;28;p3"/>
          <p:cNvSpPr/>
          <p:nvPr/>
        </p:nvSpPr>
        <p:spPr>
          <a:xfrm>
            <a:off x="746841" y="-792000"/>
            <a:ext cx="2366800" cy="2366800"/>
          </a:xfrm>
          <a:prstGeom prst="ellipse">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29" name="Google Shape;29;p3"/>
          <p:cNvSpPr/>
          <p:nvPr/>
        </p:nvSpPr>
        <p:spPr>
          <a:xfrm>
            <a:off x="982332" y="-699201"/>
            <a:ext cx="2366800" cy="2366800"/>
          </a:xfrm>
          <a:prstGeom prst="ellipse">
            <a:avLst/>
          </a:prstGeom>
          <a:no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Tree>
    <p:extLst>
      <p:ext uri="{BB962C8B-B14F-4D97-AF65-F5344CB8AC3E}">
        <p14:creationId xmlns:p14="http://schemas.microsoft.com/office/powerpoint/2010/main" val="5108496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Four Columns ">
  <p:cSld name="ONE_COLUMN_TEXT_1_2">
    <p:spTree>
      <p:nvGrpSpPr>
        <p:cNvPr id="1" name="Shape 157"/>
        <p:cNvGrpSpPr/>
        <p:nvPr/>
      </p:nvGrpSpPr>
      <p:grpSpPr>
        <a:xfrm>
          <a:off x="0" y="0"/>
          <a:ext cx="0" cy="0"/>
          <a:chOff x="0" y="0"/>
          <a:chExt cx="0" cy="0"/>
        </a:xfrm>
      </p:grpSpPr>
      <p:sp>
        <p:nvSpPr>
          <p:cNvPr id="158" name="Google Shape;158;p19"/>
          <p:cNvSpPr txBox="1">
            <a:spLocks noGrp="1"/>
          </p:cNvSpPr>
          <p:nvPr>
            <p:ph type="title"/>
          </p:nvPr>
        </p:nvSpPr>
        <p:spPr>
          <a:xfrm>
            <a:off x="913400" y="581867"/>
            <a:ext cx="6859200" cy="708000"/>
          </a:xfrm>
          <a:prstGeom prst="rect">
            <a:avLst/>
          </a:prstGeom>
        </p:spPr>
        <p:txBody>
          <a:bodyPr spcFirstLastPara="1" wrap="square" lIns="91425" tIns="91425" rIns="91425" bIns="91425" anchor="b" anchorCtr="0">
            <a:noAutofit/>
          </a:bodyPr>
          <a:lstStyle>
            <a:lvl1pPr lvl="0" rtl="0">
              <a:spcBef>
                <a:spcPts val="0"/>
              </a:spcBef>
              <a:spcAft>
                <a:spcPts val="0"/>
              </a:spcAft>
              <a:buSzPts val="2600"/>
              <a:buNone/>
              <a:defRPr sz="34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59" name="Google Shape;159;p19"/>
          <p:cNvSpPr txBox="1">
            <a:spLocks noGrp="1"/>
          </p:cNvSpPr>
          <p:nvPr>
            <p:ph type="ctrTitle" idx="2"/>
          </p:nvPr>
        </p:nvSpPr>
        <p:spPr>
          <a:xfrm>
            <a:off x="1310524" y="4520600"/>
            <a:ext cx="2127200" cy="61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160" name="Google Shape;160;p19"/>
          <p:cNvSpPr txBox="1">
            <a:spLocks noGrp="1"/>
          </p:cNvSpPr>
          <p:nvPr>
            <p:ph type="subTitle" idx="1"/>
          </p:nvPr>
        </p:nvSpPr>
        <p:spPr>
          <a:xfrm>
            <a:off x="1310435" y="5051565"/>
            <a:ext cx="2127200" cy="119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1" name="Google Shape;161;p19"/>
          <p:cNvSpPr txBox="1">
            <a:spLocks noGrp="1"/>
          </p:cNvSpPr>
          <p:nvPr>
            <p:ph type="ctrTitle" idx="3"/>
          </p:nvPr>
        </p:nvSpPr>
        <p:spPr>
          <a:xfrm>
            <a:off x="3791803" y="4520600"/>
            <a:ext cx="2127200" cy="61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162" name="Google Shape;162;p19"/>
          <p:cNvSpPr txBox="1">
            <a:spLocks noGrp="1"/>
          </p:cNvSpPr>
          <p:nvPr>
            <p:ph type="subTitle" idx="4"/>
          </p:nvPr>
        </p:nvSpPr>
        <p:spPr>
          <a:xfrm>
            <a:off x="3791712" y="5051565"/>
            <a:ext cx="2127200" cy="119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3" name="Google Shape;163;p19"/>
          <p:cNvSpPr txBox="1">
            <a:spLocks noGrp="1"/>
          </p:cNvSpPr>
          <p:nvPr>
            <p:ph type="ctrTitle" idx="5"/>
          </p:nvPr>
        </p:nvSpPr>
        <p:spPr>
          <a:xfrm>
            <a:off x="6273081" y="4520600"/>
            <a:ext cx="2127200" cy="61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164" name="Google Shape;164;p19"/>
          <p:cNvSpPr txBox="1">
            <a:spLocks noGrp="1"/>
          </p:cNvSpPr>
          <p:nvPr>
            <p:ph type="subTitle" idx="6"/>
          </p:nvPr>
        </p:nvSpPr>
        <p:spPr>
          <a:xfrm>
            <a:off x="6272991" y="5051565"/>
            <a:ext cx="2127200" cy="119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5" name="Google Shape;165;p19"/>
          <p:cNvSpPr txBox="1">
            <a:spLocks noGrp="1"/>
          </p:cNvSpPr>
          <p:nvPr>
            <p:ph type="ctrTitle" idx="7"/>
          </p:nvPr>
        </p:nvSpPr>
        <p:spPr>
          <a:xfrm>
            <a:off x="8754359" y="4520600"/>
            <a:ext cx="2127200" cy="61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166" name="Google Shape;166;p19"/>
          <p:cNvSpPr txBox="1">
            <a:spLocks noGrp="1"/>
          </p:cNvSpPr>
          <p:nvPr>
            <p:ph type="subTitle" idx="8"/>
          </p:nvPr>
        </p:nvSpPr>
        <p:spPr>
          <a:xfrm>
            <a:off x="8754269" y="5051565"/>
            <a:ext cx="2127200" cy="119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7" name="Google Shape;167;p19"/>
          <p:cNvSpPr/>
          <p:nvPr/>
        </p:nvSpPr>
        <p:spPr>
          <a:xfrm>
            <a:off x="11036233" y="71167"/>
            <a:ext cx="3454800" cy="3454800"/>
          </a:xfrm>
          <a:prstGeom prst="ellipse">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68" name="Google Shape;168;p19"/>
          <p:cNvSpPr/>
          <p:nvPr/>
        </p:nvSpPr>
        <p:spPr>
          <a:xfrm>
            <a:off x="10881567" y="-290267"/>
            <a:ext cx="3454800" cy="3454800"/>
          </a:xfrm>
          <a:prstGeom prst="ellipse">
            <a:avLst/>
          </a:prstGeom>
          <a:noFill/>
          <a:ln w="19050" cap="flat"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69" name="Google Shape;169;p19"/>
          <p:cNvSpPr/>
          <p:nvPr/>
        </p:nvSpPr>
        <p:spPr>
          <a:xfrm rot="13500000">
            <a:off x="10556834" y="-3389780"/>
            <a:ext cx="137461" cy="5826560"/>
          </a:xfrm>
          <a:prstGeom prst="round2SameRect">
            <a:avLst>
              <a:gd name="adj1" fmla="val 50000"/>
              <a:gd name="adj2" fmla="val 0"/>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cxnSp>
        <p:nvCxnSpPr>
          <p:cNvPr id="170" name="Google Shape;170;p19"/>
          <p:cNvCxnSpPr/>
          <p:nvPr/>
        </p:nvCxnSpPr>
        <p:spPr>
          <a:xfrm rot="10800000" flipH="1">
            <a:off x="9195700" y="-1276100"/>
            <a:ext cx="2698400" cy="2612800"/>
          </a:xfrm>
          <a:prstGeom prst="straightConnector1">
            <a:avLst/>
          </a:prstGeom>
          <a:noFill/>
          <a:ln w="19050" cap="flat" cmpd="sng">
            <a:solidFill>
              <a:schemeClr val="accent3"/>
            </a:solidFill>
            <a:prstDash val="solid"/>
            <a:round/>
            <a:headEnd type="none" w="med" len="med"/>
            <a:tailEnd type="none" w="med" len="med"/>
          </a:ln>
        </p:spPr>
      </p:cxnSp>
      <p:sp>
        <p:nvSpPr>
          <p:cNvPr id="171" name="Google Shape;171;p19"/>
          <p:cNvSpPr/>
          <p:nvPr/>
        </p:nvSpPr>
        <p:spPr>
          <a:xfrm>
            <a:off x="281635" y="6248373"/>
            <a:ext cx="137600" cy="1062800"/>
          </a:xfrm>
          <a:prstGeom prst="round2SameRect">
            <a:avLst>
              <a:gd name="adj1" fmla="val 50000"/>
              <a:gd name="adj2" fmla="val 0"/>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72" name="Google Shape;172;p19"/>
          <p:cNvSpPr/>
          <p:nvPr/>
        </p:nvSpPr>
        <p:spPr>
          <a:xfrm>
            <a:off x="484835" y="5873907"/>
            <a:ext cx="137600" cy="1062800"/>
          </a:xfrm>
          <a:prstGeom prst="round2SameRect">
            <a:avLst>
              <a:gd name="adj1" fmla="val 50000"/>
              <a:gd name="adj2" fmla="val 0"/>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Tree>
    <p:extLst>
      <p:ext uri="{BB962C8B-B14F-4D97-AF65-F5344CB8AC3E}">
        <p14:creationId xmlns:p14="http://schemas.microsoft.com/office/powerpoint/2010/main" val="17203851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1"/>
        </a:solidFill>
        <a:effectLst/>
      </p:bgPr>
    </p:bg>
    <p:spTree>
      <p:nvGrpSpPr>
        <p:cNvPr id="1" name="Shape 81"/>
        <p:cNvGrpSpPr/>
        <p:nvPr/>
      </p:nvGrpSpPr>
      <p:grpSpPr>
        <a:xfrm>
          <a:off x="0" y="0"/>
          <a:ext cx="0" cy="0"/>
          <a:chOff x="0" y="0"/>
          <a:chExt cx="0" cy="0"/>
        </a:xfrm>
      </p:grpSpPr>
      <p:sp>
        <p:nvSpPr>
          <p:cNvPr id="82" name="Google Shape;82;p11"/>
          <p:cNvSpPr/>
          <p:nvPr/>
        </p:nvSpPr>
        <p:spPr>
          <a:xfrm>
            <a:off x="2798200" y="131200"/>
            <a:ext cx="6595600" cy="65956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83" name="Google Shape;83;p11"/>
          <p:cNvSpPr/>
          <p:nvPr/>
        </p:nvSpPr>
        <p:spPr>
          <a:xfrm>
            <a:off x="11477469" y="3403204"/>
            <a:ext cx="2151600" cy="2151600"/>
          </a:xfrm>
          <a:prstGeom prst="ellipse">
            <a:avLst/>
          </a:prstGeom>
          <a:noFill/>
          <a:ln w="1905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84" name="Google Shape;84;p11"/>
          <p:cNvSpPr/>
          <p:nvPr/>
        </p:nvSpPr>
        <p:spPr>
          <a:xfrm>
            <a:off x="-2005433" y="3403200"/>
            <a:ext cx="3454800" cy="3454800"/>
          </a:xfrm>
          <a:prstGeom prst="ellipse">
            <a:avLst/>
          </a:prstGeom>
          <a:noFill/>
          <a:ln w="19050" cap="flat"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85" name="Google Shape;85;p11"/>
          <p:cNvSpPr/>
          <p:nvPr/>
        </p:nvSpPr>
        <p:spPr>
          <a:xfrm rot="13500000">
            <a:off x="11716534" y="-2798180"/>
            <a:ext cx="137461" cy="5826560"/>
          </a:xfrm>
          <a:prstGeom prst="round2SameRect">
            <a:avLst>
              <a:gd name="adj1" fmla="val 50000"/>
              <a:gd name="adj2" fmla="val 0"/>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cxnSp>
        <p:nvCxnSpPr>
          <p:cNvPr id="86" name="Google Shape;86;p11"/>
          <p:cNvCxnSpPr/>
          <p:nvPr/>
        </p:nvCxnSpPr>
        <p:spPr>
          <a:xfrm rot="10800000" flipH="1">
            <a:off x="10355400" y="-684500"/>
            <a:ext cx="2698400" cy="2612800"/>
          </a:xfrm>
          <a:prstGeom prst="straightConnector1">
            <a:avLst/>
          </a:prstGeom>
          <a:noFill/>
          <a:ln w="19050" cap="flat" cmpd="sng">
            <a:solidFill>
              <a:schemeClr val="accent3"/>
            </a:solidFill>
            <a:prstDash val="solid"/>
            <a:round/>
            <a:headEnd type="none" w="med" len="med"/>
            <a:tailEnd type="none" w="med" len="med"/>
          </a:ln>
        </p:spPr>
      </p:cxnSp>
      <p:sp>
        <p:nvSpPr>
          <p:cNvPr id="87" name="Google Shape;87;p11"/>
          <p:cNvSpPr txBox="1">
            <a:spLocks noGrp="1"/>
          </p:cNvSpPr>
          <p:nvPr>
            <p:ph type="title" hasCustomPrompt="1"/>
          </p:nvPr>
        </p:nvSpPr>
        <p:spPr>
          <a:xfrm>
            <a:off x="415600" y="2051367"/>
            <a:ext cx="11360800" cy="21516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88" name="Google Shape;88;p11"/>
          <p:cNvSpPr txBox="1">
            <a:spLocks noGrp="1"/>
          </p:cNvSpPr>
          <p:nvPr>
            <p:ph type="body" idx="1"/>
          </p:nvPr>
        </p:nvSpPr>
        <p:spPr>
          <a:xfrm>
            <a:off x="4299800" y="3913400"/>
            <a:ext cx="35924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2605063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29.02.2024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26318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 Three Columns">
  <p:cSld name="ONE_COLUMN_TEXT_1">
    <p:spTree>
      <p:nvGrpSpPr>
        <p:cNvPr id="1" name="Shape 121"/>
        <p:cNvGrpSpPr/>
        <p:nvPr/>
      </p:nvGrpSpPr>
      <p:grpSpPr>
        <a:xfrm>
          <a:off x="0" y="0"/>
          <a:ext cx="0" cy="0"/>
          <a:chOff x="0" y="0"/>
          <a:chExt cx="0" cy="0"/>
        </a:xfrm>
      </p:grpSpPr>
      <p:sp>
        <p:nvSpPr>
          <p:cNvPr id="122" name="Google Shape;122;p15"/>
          <p:cNvSpPr txBox="1">
            <a:spLocks noGrp="1"/>
          </p:cNvSpPr>
          <p:nvPr>
            <p:ph type="title"/>
          </p:nvPr>
        </p:nvSpPr>
        <p:spPr>
          <a:xfrm>
            <a:off x="913400" y="581867"/>
            <a:ext cx="6859200" cy="708000"/>
          </a:xfrm>
          <a:prstGeom prst="rect">
            <a:avLst/>
          </a:prstGeom>
        </p:spPr>
        <p:txBody>
          <a:bodyPr spcFirstLastPara="1" wrap="square" lIns="91425" tIns="91425" rIns="91425" bIns="91425" anchor="b" anchorCtr="0">
            <a:noAutofit/>
          </a:bodyPr>
          <a:lstStyle>
            <a:lvl1pPr lvl="0" rtl="0">
              <a:spcBef>
                <a:spcPts val="0"/>
              </a:spcBef>
              <a:spcAft>
                <a:spcPts val="0"/>
              </a:spcAft>
              <a:buSzPts val="2600"/>
              <a:buNone/>
              <a:defRPr sz="34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23" name="Google Shape;123;p15"/>
          <p:cNvSpPr/>
          <p:nvPr/>
        </p:nvSpPr>
        <p:spPr>
          <a:xfrm rot="10800000">
            <a:off x="-1206009" y="5805497"/>
            <a:ext cx="2776400" cy="2776400"/>
          </a:xfrm>
          <a:prstGeom prst="ellipse">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24" name="Google Shape;124;p15"/>
          <p:cNvSpPr/>
          <p:nvPr/>
        </p:nvSpPr>
        <p:spPr>
          <a:xfrm rot="10800000">
            <a:off x="-1482267" y="5696633"/>
            <a:ext cx="2776400" cy="2776400"/>
          </a:xfrm>
          <a:prstGeom prst="ellipse">
            <a:avLst/>
          </a:prstGeom>
          <a:noFill/>
          <a:ln w="19050" cap="flat"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25" name="Google Shape;125;p15"/>
          <p:cNvSpPr/>
          <p:nvPr/>
        </p:nvSpPr>
        <p:spPr>
          <a:xfrm rot="13500000">
            <a:off x="12271203" y="-896447"/>
            <a:ext cx="137461" cy="2618557"/>
          </a:xfrm>
          <a:prstGeom prst="round2SameRect">
            <a:avLst>
              <a:gd name="adj1" fmla="val 50000"/>
              <a:gd name="adj2" fmla="val 0"/>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cxnSp>
        <p:nvCxnSpPr>
          <p:cNvPr id="126" name="Google Shape;126;p15"/>
          <p:cNvCxnSpPr/>
          <p:nvPr/>
        </p:nvCxnSpPr>
        <p:spPr>
          <a:xfrm flipH="1">
            <a:off x="10485599" y="-766233"/>
            <a:ext cx="2698400" cy="2612800"/>
          </a:xfrm>
          <a:prstGeom prst="straightConnector1">
            <a:avLst/>
          </a:prstGeom>
          <a:noFill/>
          <a:ln w="19050" cap="flat" cmpd="sng">
            <a:solidFill>
              <a:schemeClr val="accent4"/>
            </a:solidFill>
            <a:prstDash val="solid"/>
            <a:round/>
            <a:headEnd type="none" w="med" len="med"/>
            <a:tailEnd type="none" w="med" len="med"/>
          </a:ln>
        </p:spPr>
      </p:cxnSp>
      <p:sp>
        <p:nvSpPr>
          <p:cNvPr id="127" name="Google Shape;127;p15"/>
          <p:cNvSpPr/>
          <p:nvPr/>
        </p:nvSpPr>
        <p:spPr>
          <a:xfrm rot="10800000">
            <a:off x="11486633" y="1523567"/>
            <a:ext cx="2776400" cy="2776400"/>
          </a:xfrm>
          <a:prstGeom prst="ellipse">
            <a:avLst/>
          </a:prstGeom>
          <a:noFill/>
          <a:ln w="1905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28" name="Google Shape;128;p15"/>
          <p:cNvSpPr txBox="1">
            <a:spLocks noGrp="1"/>
          </p:cNvSpPr>
          <p:nvPr>
            <p:ph type="ctrTitle" idx="2"/>
          </p:nvPr>
        </p:nvSpPr>
        <p:spPr>
          <a:xfrm>
            <a:off x="1468917" y="4276767"/>
            <a:ext cx="2776400" cy="61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129" name="Google Shape;129;p15"/>
          <p:cNvSpPr txBox="1">
            <a:spLocks noGrp="1"/>
          </p:cNvSpPr>
          <p:nvPr>
            <p:ph type="subTitle" idx="1"/>
          </p:nvPr>
        </p:nvSpPr>
        <p:spPr>
          <a:xfrm>
            <a:off x="1468800" y="4807729"/>
            <a:ext cx="2776400" cy="119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 name="Google Shape;130;p15"/>
          <p:cNvSpPr txBox="1">
            <a:spLocks noGrp="1"/>
          </p:cNvSpPr>
          <p:nvPr>
            <p:ph type="ctrTitle" idx="3"/>
          </p:nvPr>
        </p:nvSpPr>
        <p:spPr>
          <a:xfrm>
            <a:off x="4707851" y="4276767"/>
            <a:ext cx="2776400" cy="61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131" name="Google Shape;131;p15"/>
          <p:cNvSpPr txBox="1">
            <a:spLocks noGrp="1"/>
          </p:cNvSpPr>
          <p:nvPr>
            <p:ph type="subTitle" idx="4"/>
          </p:nvPr>
        </p:nvSpPr>
        <p:spPr>
          <a:xfrm>
            <a:off x="4707733" y="4807729"/>
            <a:ext cx="2776400" cy="119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 name="Google Shape;132;p15"/>
          <p:cNvSpPr txBox="1">
            <a:spLocks noGrp="1"/>
          </p:cNvSpPr>
          <p:nvPr>
            <p:ph type="ctrTitle" idx="5"/>
          </p:nvPr>
        </p:nvSpPr>
        <p:spPr>
          <a:xfrm>
            <a:off x="7946784" y="4276767"/>
            <a:ext cx="2776400" cy="61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133" name="Google Shape;133;p15"/>
          <p:cNvSpPr txBox="1">
            <a:spLocks noGrp="1"/>
          </p:cNvSpPr>
          <p:nvPr>
            <p:ph type="subTitle" idx="6"/>
          </p:nvPr>
        </p:nvSpPr>
        <p:spPr>
          <a:xfrm>
            <a:off x="7946667" y="4807729"/>
            <a:ext cx="2776400" cy="119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2693190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Quote">
  <p:cSld name="ONE_COLUMN_TEXT_1_1">
    <p:bg>
      <p:bgPr>
        <a:solidFill>
          <a:schemeClr val="accent1"/>
        </a:solidFill>
        <a:effectLst/>
      </p:bgPr>
    </p:bg>
    <p:spTree>
      <p:nvGrpSpPr>
        <p:cNvPr id="1" name="Shape 134"/>
        <p:cNvGrpSpPr/>
        <p:nvPr/>
      </p:nvGrpSpPr>
      <p:grpSpPr>
        <a:xfrm>
          <a:off x="0" y="0"/>
          <a:ext cx="0" cy="0"/>
          <a:chOff x="0" y="0"/>
          <a:chExt cx="0" cy="0"/>
        </a:xfrm>
      </p:grpSpPr>
      <p:sp>
        <p:nvSpPr>
          <p:cNvPr id="135" name="Google Shape;135;p16"/>
          <p:cNvSpPr/>
          <p:nvPr/>
        </p:nvSpPr>
        <p:spPr>
          <a:xfrm>
            <a:off x="2798200" y="131200"/>
            <a:ext cx="6595600" cy="65956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36" name="Google Shape;136;p16"/>
          <p:cNvSpPr/>
          <p:nvPr/>
        </p:nvSpPr>
        <p:spPr>
          <a:xfrm>
            <a:off x="413203" y="5619737"/>
            <a:ext cx="2151600" cy="2151600"/>
          </a:xfrm>
          <a:prstGeom prst="ellipse">
            <a:avLst/>
          </a:prstGeom>
          <a:noFill/>
          <a:ln w="1905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37" name="Google Shape;137;p16"/>
          <p:cNvSpPr/>
          <p:nvPr/>
        </p:nvSpPr>
        <p:spPr>
          <a:xfrm>
            <a:off x="10828900" y="0"/>
            <a:ext cx="3454800" cy="3454800"/>
          </a:xfrm>
          <a:prstGeom prst="ellipse">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38" name="Google Shape;138;p16"/>
          <p:cNvSpPr/>
          <p:nvPr/>
        </p:nvSpPr>
        <p:spPr>
          <a:xfrm>
            <a:off x="10674233" y="-361433"/>
            <a:ext cx="3454800" cy="3454800"/>
          </a:xfrm>
          <a:prstGeom prst="ellipse">
            <a:avLst/>
          </a:prstGeom>
          <a:noFill/>
          <a:ln w="19050" cap="flat"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39" name="Google Shape;139;p16"/>
          <p:cNvSpPr/>
          <p:nvPr/>
        </p:nvSpPr>
        <p:spPr>
          <a:xfrm rot="13500000">
            <a:off x="3121167" y="-2767680"/>
            <a:ext cx="137461" cy="5826560"/>
          </a:xfrm>
          <a:prstGeom prst="round2SameRect">
            <a:avLst>
              <a:gd name="adj1" fmla="val 50000"/>
              <a:gd name="adj2" fmla="val 0"/>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cxnSp>
        <p:nvCxnSpPr>
          <p:cNvPr id="140" name="Google Shape;140;p16"/>
          <p:cNvCxnSpPr/>
          <p:nvPr/>
        </p:nvCxnSpPr>
        <p:spPr>
          <a:xfrm rot="10800000" flipH="1">
            <a:off x="1760033" y="-654000"/>
            <a:ext cx="2698400" cy="2612800"/>
          </a:xfrm>
          <a:prstGeom prst="straightConnector1">
            <a:avLst/>
          </a:prstGeom>
          <a:noFill/>
          <a:ln w="19050" cap="flat" cmpd="sng">
            <a:solidFill>
              <a:schemeClr val="accent3"/>
            </a:solidFill>
            <a:prstDash val="solid"/>
            <a:round/>
            <a:headEnd type="none" w="med" len="med"/>
            <a:tailEnd type="none" w="med" len="med"/>
          </a:ln>
        </p:spPr>
      </p:cxnSp>
      <p:sp>
        <p:nvSpPr>
          <p:cNvPr id="141" name="Google Shape;141;p16"/>
          <p:cNvSpPr txBox="1">
            <a:spLocks noGrp="1"/>
          </p:cNvSpPr>
          <p:nvPr>
            <p:ph type="ctrTitle"/>
          </p:nvPr>
        </p:nvSpPr>
        <p:spPr>
          <a:xfrm>
            <a:off x="4167607" y="4101433"/>
            <a:ext cx="3856800" cy="610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142" name="Google Shape;142;p16"/>
          <p:cNvSpPr txBox="1">
            <a:spLocks noGrp="1"/>
          </p:cNvSpPr>
          <p:nvPr>
            <p:ph type="subTitle" idx="1"/>
          </p:nvPr>
        </p:nvSpPr>
        <p:spPr>
          <a:xfrm>
            <a:off x="3523600" y="2552167"/>
            <a:ext cx="5144800" cy="169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41346063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 Six Columns ">
  <p:cSld name="ONE_COLUMN_TEXT_1_5">
    <p:bg>
      <p:bgPr>
        <a:solidFill>
          <a:schemeClr val="lt1"/>
        </a:solidFill>
        <a:effectLst/>
      </p:bgPr>
    </p:bg>
    <p:spTree>
      <p:nvGrpSpPr>
        <p:cNvPr id="1" name="Shape 204"/>
        <p:cNvGrpSpPr/>
        <p:nvPr/>
      </p:nvGrpSpPr>
      <p:grpSpPr>
        <a:xfrm>
          <a:off x="0" y="0"/>
          <a:ext cx="0" cy="0"/>
          <a:chOff x="0" y="0"/>
          <a:chExt cx="0" cy="0"/>
        </a:xfrm>
      </p:grpSpPr>
      <p:sp>
        <p:nvSpPr>
          <p:cNvPr id="205" name="Google Shape;205;p23"/>
          <p:cNvSpPr txBox="1">
            <a:spLocks noGrp="1"/>
          </p:cNvSpPr>
          <p:nvPr>
            <p:ph type="title"/>
          </p:nvPr>
        </p:nvSpPr>
        <p:spPr>
          <a:xfrm>
            <a:off x="913400" y="581867"/>
            <a:ext cx="6859200" cy="708000"/>
          </a:xfrm>
          <a:prstGeom prst="rect">
            <a:avLst/>
          </a:prstGeom>
        </p:spPr>
        <p:txBody>
          <a:bodyPr spcFirstLastPara="1" wrap="square" lIns="91425" tIns="91425" rIns="91425" bIns="91425" anchor="b" anchorCtr="0">
            <a:noAutofit/>
          </a:bodyPr>
          <a:lstStyle>
            <a:lvl1pPr lvl="0" rtl="0">
              <a:spcBef>
                <a:spcPts val="0"/>
              </a:spcBef>
              <a:spcAft>
                <a:spcPts val="0"/>
              </a:spcAft>
              <a:buSzPts val="2600"/>
              <a:buNone/>
              <a:defRPr sz="34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06" name="Google Shape;206;p23"/>
          <p:cNvSpPr/>
          <p:nvPr/>
        </p:nvSpPr>
        <p:spPr>
          <a:xfrm rot="13500000">
            <a:off x="12271203" y="-896447"/>
            <a:ext cx="137461" cy="2618557"/>
          </a:xfrm>
          <a:prstGeom prst="round2SameRect">
            <a:avLst>
              <a:gd name="adj1" fmla="val 50000"/>
              <a:gd name="adj2" fmla="val 0"/>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cxnSp>
        <p:nvCxnSpPr>
          <p:cNvPr id="207" name="Google Shape;207;p23"/>
          <p:cNvCxnSpPr/>
          <p:nvPr/>
        </p:nvCxnSpPr>
        <p:spPr>
          <a:xfrm flipH="1">
            <a:off x="10485599" y="-766233"/>
            <a:ext cx="2698400" cy="2612800"/>
          </a:xfrm>
          <a:prstGeom prst="straightConnector1">
            <a:avLst/>
          </a:prstGeom>
          <a:noFill/>
          <a:ln w="19050" cap="flat" cmpd="sng">
            <a:solidFill>
              <a:schemeClr val="accent4"/>
            </a:solidFill>
            <a:prstDash val="solid"/>
            <a:round/>
            <a:headEnd type="none" w="med" len="med"/>
            <a:tailEnd type="none" w="med" len="med"/>
          </a:ln>
        </p:spPr>
      </p:cxnSp>
      <p:sp>
        <p:nvSpPr>
          <p:cNvPr id="208" name="Google Shape;208;p23"/>
          <p:cNvSpPr/>
          <p:nvPr/>
        </p:nvSpPr>
        <p:spPr>
          <a:xfrm rot="10800000">
            <a:off x="11486633" y="1523567"/>
            <a:ext cx="2776400" cy="2776400"/>
          </a:xfrm>
          <a:prstGeom prst="ellipse">
            <a:avLst/>
          </a:prstGeom>
          <a:noFill/>
          <a:ln w="1905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209" name="Google Shape;209;p23"/>
          <p:cNvSpPr txBox="1">
            <a:spLocks noGrp="1"/>
          </p:cNvSpPr>
          <p:nvPr>
            <p:ph type="ctrTitle" idx="2"/>
          </p:nvPr>
        </p:nvSpPr>
        <p:spPr>
          <a:xfrm>
            <a:off x="1468917" y="4815233"/>
            <a:ext cx="2776400" cy="61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10" name="Google Shape;210;p23"/>
          <p:cNvSpPr txBox="1">
            <a:spLocks noGrp="1"/>
          </p:cNvSpPr>
          <p:nvPr>
            <p:ph type="subTitle" idx="1"/>
          </p:nvPr>
        </p:nvSpPr>
        <p:spPr>
          <a:xfrm>
            <a:off x="1468800" y="5244599"/>
            <a:ext cx="2776400" cy="83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1" name="Google Shape;211;p23"/>
          <p:cNvSpPr txBox="1">
            <a:spLocks noGrp="1"/>
          </p:cNvSpPr>
          <p:nvPr>
            <p:ph type="ctrTitle" idx="3"/>
          </p:nvPr>
        </p:nvSpPr>
        <p:spPr>
          <a:xfrm>
            <a:off x="4707851" y="4815233"/>
            <a:ext cx="2776400" cy="61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12" name="Google Shape;212;p23"/>
          <p:cNvSpPr txBox="1">
            <a:spLocks noGrp="1"/>
          </p:cNvSpPr>
          <p:nvPr>
            <p:ph type="subTitle" idx="4"/>
          </p:nvPr>
        </p:nvSpPr>
        <p:spPr>
          <a:xfrm>
            <a:off x="4707733" y="5244599"/>
            <a:ext cx="2776400" cy="83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3" name="Google Shape;213;p23"/>
          <p:cNvSpPr txBox="1">
            <a:spLocks noGrp="1"/>
          </p:cNvSpPr>
          <p:nvPr>
            <p:ph type="ctrTitle" idx="5"/>
          </p:nvPr>
        </p:nvSpPr>
        <p:spPr>
          <a:xfrm>
            <a:off x="7946784" y="4815233"/>
            <a:ext cx="2776400" cy="61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14" name="Google Shape;214;p23"/>
          <p:cNvSpPr txBox="1">
            <a:spLocks noGrp="1"/>
          </p:cNvSpPr>
          <p:nvPr>
            <p:ph type="subTitle" idx="6"/>
          </p:nvPr>
        </p:nvSpPr>
        <p:spPr>
          <a:xfrm>
            <a:off x="7946667" y="5244599"/>
            <a:ext cx="2776400" cy="83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5" name="Google Shape;215;p23"/>
          <p:cNvSpPr txBox="1">
            <a:spLocks noGrp="1"/>
          </p:cNvSpPr>
          <p:nvPr>
            <p:ph type="ctrTitle" idx="7"/>
          </p:nvPr>
        </p:nvSpPr>
        <p:spPr>
          <a:xfrm>
            <a:off x="1468917" y="2534333"/>
            <a:ext cx="2776400" cy="61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16" name="Google Shape;216;p23"/>
          <p:cNvSpPr txBox="1">
            <a:spLocks noGrp="1"/>
          </p:cNvSpPr>
          <p:nvPr>
            <p:ph type="subTitle" idx="8"/>
          </p:nvPr>
        </p:nvSpPr>
        <p:spPr>
          <a:xfrm>
            <a:off x="1468800" y="2963699"/>
            <a:ext cx="2776400" cy="83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7" name="Google Shape;217;p23"/>
          <p:cNvSpPr txBox="1">
            <a:spLocks noGrp="1"/>
          </p:cNvSpPr>
          <p:nvPr>
            <p:ph type="ctrTitle" idx="9"/>
          </p:nvPr>
        </p:nvSpPr>
        <p:spPr>
          <a:xfrm>
            <a:off x="4707851" y="2534333"/>
            <a:ext cx="2776400" cy="61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18" name="Google Shape;218;p23"/>
          <p:cNvSpPr txBox="1">
            <a:spLocks noGrp="1"/>
          </p:cNvSpPr>
          <p:nvPr>
            <p:ph type="subTitle" idx="13"/>
          </p:nvPr>
        </p:nvSpPr>
        <p:spPr>
          <a:xfrm>
            <a:off x="4707733" y="2963699"/>
            <a:ext cx="2776400" cy="83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9" name="Google Shape;219;p23"/>
          <p:cNvSpPr txBox="1">
            <a:spLocks noGrp="1"/>
          </p:cNvSpPr>
          <p:nvPr>
            <p:ph type="ctrTitle" idx="14"/>
          </p:nvPr>
        </p:nvSpPr>
        <p:spPr>
          <a:xfrm>
            <a:off x="7946784" y="2534333"/>
            <a:ext cx="2776400" cy="61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20" name="Google Shape;220;p23"/>
          <p:cNvSpPr txBox="1">
            <a:spLocks noGrp="1"/>
          </p:cNvSpPr>
          <p:nvPr>
            <p:ph type="subTitle" idx="15"/>
          </p:nvPr>
        </p:nvSpPr>
        <p:spPr>
          <a:xfrm>
            <a:off x="7946667" y="2963699"/>
            <a:ext cx="2776400" cy="83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1" name="Google Shape;221;p23"/>
          <p:cNvSpPr/>
          <p:nvPr/>
        </p:nvSpPr>
        <p:spPr>
          <a:xfrm rot="10800000">
            <a:off x="-1574033" y="3047567"/>
            <a:ext cx="2776400" cy="2776400"/>
          </a:xfrm>
          <a:prstGeom prst="ellipse">
            <a:avLst/>
          </a:prstGeom>
          <a:noFill/>
          <a:ln w="19050"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Tree>
    <p:extLst>
      <p:ext uri="{BB962C8B-B14F-4D97-AF65-F5344CB8AC3E}">
        <p14:creationId xmlns:p14="http://schemas.microsoft.com/office/powerpoint/2010/main" val="2929960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endParaRPr lang="de-DE"/>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F64A8E5F-40E5-4553-9F3C-699F1A5B8145}" type="datetimeFigureOut">
              <a:rPr lang="de-DE" smtClean="0"/>
              <a:t>29.02.2024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577393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5" name="Segnaposto data 4"/>
          <p:cNvSpPr>
            <a:spLocks noGrp="1"/>
          </p:cNvSpPr>
          <p:nvPr>
            <p:ph type="dt" sz="half" idx="10"/>
          </p:nvPr>
        </p:nvSpPr>
        <p:spPr/>
        <p:txBody>
          <a:bodyPr/>
          <a:lstStyle/>
          <a:p>
            <a:fld id="{F64A8E5F-40E5-4553-9F3C-699F1A5B8145}" type="datetimeFigureOut">
              <a:rPr lang="de-DE" smtClean="0"/>
              <a:t>29.02.2024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284089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endParaRPr lang="de-DE"/>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7" name="Segnaposto data 6"/>
          <p:cNvSpPr>
            <a:spLocks noGrp="1"/>
          </p:cNvSpPr>
          <p:nvPr>
            <p:ph type="dt" sz="half" idx="10"/>
          </p:nvPr>
        </p:nvSpPr>
        <p:spPr/>
        <p:txBody>
          <a:bodyPr/>
          <a:lstStyle/>
          <a:p>
            <a:fld id="{F64A8E5F-40E5-4553-9F3C-699F1A5B8145}" type="datetimeFigureOut">
              <a:rPr lang="de-DE" smtClean="0"/>
              <a:t>29.02.2024</a:t>
            </a:fld>
            <a:endParaRPr lang="de-DE"/>
          </a:p>
        </p:txBody>
      </p:sp>
      <p:sp>
        <p:nvSpPr>
          <p:cNvPr id="8" name="Segnaposto piè di pagina 7"/>
          <p:cNvSpPr>
            <a:spLocks noGrp="1"/>
          </p:cNvSpPr>
          <p:nvPr>
            <p:ph type="ftr" sz="quarter" idx="11"/>
          </p:nvPr>
        </p:nvSpPr>
        <p:spPr/>
        <p:txBody>
          <a:bodyPr/>
          <a:lstStyle/>
          <a:p>
            <a:endParaRPr lang="de-DE"/>
          </a:p>
        </p:txBody>
      </p:sp>
      <p:sp>
        <p:nvSpPr>
          <p:cNvPr id="9" name="Segnaposto numero diapositiva 8"/>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2747982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data 2"/>
          <p:cNvSpPr>
            <a:spLocks noGrp="1"/>
          </p:cNvSpPr>
          <p:nvPr>
            <p:ph type="dt" sz="half" idx="10"/>
          </p:nvPr>
        </p:nvSpPr>
        <p:spPr/>
        <p:txBody>
          <a:bodyPr/>
          <a:lstStyle/>
          <a:p>
            <a:fld id="{F64A8E5F-40E5-4553-9F3C-699F1A5B8145}" type="datetimeFigureOut">
              <a:rPr lang="de-DE" smtClean="0"/>
              <a:t>29.02.2024</a:t>
            </a:fld>
            <a:endParaRPr lang="de-DE"/>
          </a:p>
        </p:txBody>
      </p:sp>
      <p:sp>
        <p:nvSpPr>
          <p:cNvPr id="4" name="Segnaposto piè di pagina 3"/>
          <p:cNvSpPr>
            <a:spLocks noGrp="1"/>
          </p:cNvSpPr>
          <p:nvPr>
            <p:ph type="ftr" sz="quarter" idx="11"/>
          </p:nvPr>
        </p:nvSpPr>
        <p:spPr/>
        <p:txBody>
          <a:bodyPr/>
          <a:lstStyle/>
          <a:p>
            <a:endParaRPr lang="de-DE"/>
          </a:p>
        </p:txBody>
      </p:sp>
      <p:sp>
        <p:nvSpPr>
          <p:cNvPr id="5" name="Segnaposto numero diapositiva 4"/>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31782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64A8E5F-40E5-4553-9F3C-699F1A5B8145}" type="datetimeFigureOut">
              <a:rPr lang="de-DE" smtClean="0"/>
              <a:t>29.02.2024</a:t>
            </a:fld>
            <a:endParaRPr lang="de-DE"/>
          </a:p>
        </p:txBody>
      </p:sp>
      <p:sp>
        <p:nvSpPr>
          <p:cNvPr id="3" name="Segnaposto piè di pagina 2"/>
          <p:cNvSpPr>
            <a:spLocks noGrp="1"/>
          </p:cNvSpPr>
          <p:nvPr>
            <p:ph type="ftr" sz="quarter" idx="11"/>
          </p:nvPr>
        </p:nvSpPr>
        <p:spPr/>
        <p:txBody>
          <a:bodyPr/>
          <a:lstStyle/>
          <a:p>
            <a:endParaRPr lang="de-DE"/>
          </a:p>
        </p:txBody>
      </p:sp>
      <p:sp>
        <p:nvSpPr>
          <p:cNvPr id="4" name="Segnaposto numero diapositiva 3"/>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89409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de-DE"/>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64A8E5F-40E5-4553-9F3C-699F1A5B8145}" type="datetimeFigureOut">
              <a:rPr lang="de-DE" smtClean="0"/>
              <a:t>29.02.2024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2365816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de-DE"/>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64A8E5F-40E5-4553-9F3C-699F1A5B8145}" type="datetimeFigureOut">
              <a:rPr lang="de-DE" smtClean="0"/>
              <a:t>29.02.2024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688576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de-DE"/>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4A8E5F-40E5-4553-9F3C-699F1A5B8145}" type="datetimeFigureOut">
              <a:rPr lang="de-DE" smtClean="0"/>
              <a:t>29.02.2024</a:t>
            </a:fld>
            <a:endParaRPr lang="de-DE"/>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CD45B7-DFE2-4393-8D37-380FC36BF3AA}" type="slidenum">
              <a:rPr lang="de-DE" smtClean="0"/>
              <a:t>‹N›</a:t>
            </a:fld>
            <a:endParaRPr lang="de-DE"/>
          </a:p>
        </p:txBody>
      </p:sp>
    </p:spTree>
    <p:extLst>
      <p:ext uri="{BB962C8B-B14F-4D97-AF65-F5344CB8AC3E}">
        <p14:creationId xmlns:p14="http://schemas.microsoft.com/office/powerpoint/2010/main" val="1801931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s://www.youtube.com/watch?v=jfsWI8XgQyo"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3C6F4E6-30A1-4F63-C8CC-028750B5AA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6668" cy="4570886"/>
            <a:chOff x="0" y="0"/>
            <a:chExt cx="12196668" cy="4570886"/>
          </a:xfrm>
        </p:grpSpPr>
        <p:sp>
          <p:nvSpPr>
            <p:cNvPr id="10" name="Rectangle 9">
              <a:extLst>
                <a:ext uri="{FF2B5EF4-FFF2-40B4-BE49-F238E27FC236}">
                  <a16:creationId xmlns:a16="http://schemas.microsoft.com/office/drawing/2014/main" id="{49EA7CA8-3AE6-4F5F-9932-63303CF2D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12196668" cy="4570632"/>
            </a:xfrm>
            <a:prstGeom prst="rect">
              <a:avLst/>
            </a:prstGeom>
            <a:gradFill>
              <a:gsLst>
                <a:gs pos="0">
                  <a:schemeClr val="accent5"/>
                </a:gs>
                <a:gs pos="100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E3E019-A259-1130-CC5C-3165020BC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791"/>
              <a:ext cx="10565988" cy="4568095"/>
            </a:xfrm>
            <a:prstGeom prst="rect">
              <a:avLst/>
            </a:prstGeom>
            <a:gradFill flip="none" rotWithShape="1">
              <a:gsLst>
                <a:gs pos="3000">
                  <a:schemeClr val="accent2"/>
                </a:gs>
                <a:gs pos="40000">
                  <a:schemeClr val="accent2">
                    <a:alpha val="0"/>
                  </a:schemeClr>
                </a:gs>
              </a:gsLst>
              <a:lin ang="17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0769F99-CCA6-5CDC-D1E1-C59A4762F1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
              <a:ext cx="12192000" cy="4549891"/>
            </a:xfrm>
            <a:prstGeom prst="rect">
              <a:avLst/>
            </a:prstGeom>
            <a:gradFill>
              <a:gsLst>
                <a:gs pos="0">
                  <a:schemeClr val="accent5">
                    <a:alpha val="76000"/>
                  </a:schemeClr>
                </a:gs>
                <a:gs pos="67000">
                  <a:schemeClr val="accent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13E73D3-029B-3D4E-1956-8EE7068A6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110544" y="18215"/>
              <a:ext cx="8086124" cy="4549887"/>
            </a:xfrm>
            <a:prstGeom prst="rect">
              <a:avLst/>
            </a:prstGeom>
            <a:gradFill flip="none" rotWithShape="1">
              <a:gsLst>
                <a:gs pos="0">
                  <a:schemeClr val="accent5">
                    <a:lumMod val="50000"/>
                    <a:alpha val="36000"/>
                  </a:schemeClr>
                </a:gs>
                <a:gs pos="45000">
                  <a:schemeClr val="accent5">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2" name="Titolo 1"/>
          <p:cNvSpPr>
            <a:spLocks noGrp="1"/>
          </p:cNvSpPr>
          <p:nvPr>
            <p:ph type="ctrTitle"/>
          </p:nvPr>
        </p:nvSpPr>
        <p:spPr>
          <a:xfrm>
            <a:off x="1126348" y="1124262"/>
            <a:ext cx="8017652" cy="2690413"/>
          </a:xfrm>
        </p:spPr>
        <p:txBody>
          <a:bodyPr anchor="t">
            <a:normAutofit/>
          </a:bodyPr>
          <a:lstStyle/>
          <a:p>
            <a:pPr algn="l"/>
            <a:r>
              <a:rPr lang="en-GB" sz="5000">
                <a:solidFill>
                  <a:srgbClr val="FFFFFF"/>
                </a:solidFill>
              </a:rPr>
              <a:t>The environmental principles</a:t>
            </a:r>
            <a:br>
              <a:rPr lang="en-GB" sz="5000">
                <a:solidFill>
                  <a:srgbClr val="FFFFFF"/>
                </a:solidFill>
              </a:rPr>
            </a:br>
            <a:r>
              <a:rPr lang="en-GB" sz="5000">
                <a:solidFill>
                  <a:srgbClr val="FFFFFF"/>
                </a:solidFill>
              </a:rPr>
              <a:t>The sustainable development principle</a:t>
            </a:r>
          </a:p>
        </p:txBody>
      </p:sp>
      <p:sp>
        <p:nvSpPr>
          <p:cNvPr id="3" name="Sottotitolo 2"/>
          <p:cNvSpPr>
            <a:spLocks noGrp="1"/>
          </p:cNvSpPr>
          <p:nvPr>
            <p:ph type="subTitle" idx="1"/>
          </p:nvPr>
        </p:nvSpPr>
        <p:spPr>
          <a:xfrm>
            <a:off x="1126348" y="5099566"/>
            <a:ext cx="6481746" cy="1199733"/>
          </a:xfrm>
        </p:spPr>
        <p:txBody>
          <a:bodyPr vert="horz" lIns="91440" tIns="45720" rIns="91440" bIns="45720" rtlCol="0" anchor="ctr">
            <a:normAutofit/>
          </a:bodyPr>
          <a:lstStyle/>
          <a:p>
            <a:pPr algn="l"/>
            <a:r>
              <a:rPr lang="de-DE" sz="2000">
                <a:ea typeface="Calibri"/>
                <a:cs typeface="Calibri"/>
              </a:rPr>
              <a:t>Prof.ssa Sveva Del Gatto</a:t>
            </a:r>
          </a:p>
          <a:p>
            <a:pPr algn="l"/>
            <a:endParaRPr lang="de-DE" sz="2000">
              <a:ea typeface="Calibri"/>
              <a:cs typeface="Calibri"/>
            </a:endParaRPr>
          </a:p>
        </p:txBody>
      </p:sp>
      <p:pic>
        <p:nvPicPr>
          <p:cNvPr id="4" name="Immagine 3" descr="Immagine che contiene testo, Carattere, logo, moneta&#10;&#10;Descrizione generata automaticamente">
            <a:extLst>
              <a:ext uri="{FF2B5EF4-FFF2-40B4-BE49-F238E27FC236}">
                <a16:creationId xmlns:a16="http://schemas.microsoft.com/office/drawing/2014/main" id="{616FF6CA-54E4-B7DE-4F23-9928E75BDE68}"/>
              </a:ext>
            </a:extLst>
          </p:cNvPr>
          <p:cNvPicPr>
            <a:picLocks noChangeAspect="1"/>
          </p:cNvPicPr>
          <p:nvPr/>
        </p:nvPicPr>
        <p:blipFill>
          <a:blip r:embed="rId2"/>
          <a:stretch>
            <a:fillRect/>
          </a:stretch>
        </p:blipFill>
        <p:spPr>
          <a:xfrm>
            <a:off x="8472528" y="5061057"/>
            <a:ext cx="2685969" cy="1199733"/>
          </a:xfrm>
          <a:prstGeom prst="rect">
            <a:avLst/>
          </a:prstGeom>
        </p:spPr>
      </p:pic>
    </p:spTree>
    <p:extLst>
      <p:ext uri="{BB962C8B-B14F-4D97-AF65-F5344CB8AC3E}">
        <p14:creationId xmlns:p14="http://schemas.microsoft.com/office/powerpoint/2010/main" val="3962583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65CB1CD-003D-8094-AA4F-9BE11C6D0D4E}"/>
              </a:ext>
            </a:extLst>
          </p:cNvPr>
          <p:cNvSpPr>
            <a:spLocks noGrp="1"/>
          </p:cNvSpPr>
          <p:nvPr>
            <p:ph type="title"/>
          </p:nvPr>
        </p:nvSpPr>
        <p:spPr>
          <a:xfrm>
            <a:off x="838200" y="365125"/>
            <a:ext cx="10515600" cy="1325563"/>
          </a:xfrm>
        </p:spPr>
        <p:txBody>
          <a:bodyPr>
            <a:normAutofit/>
          </a:bodyPr>
          <a:lstStyle/>
          <a:p>
            <a:r>
              <a:rPr lang="it-IT" sz="3000"/>
              <a:t>A link among </a:t>
            </a:r>
            <a:r>
              <a:rPr lang="en-US" sz="3000"/>
              <a:t>the protection and enhancement of natural resources to the economic, social and institutional dimensions</a:t>
            </a:r>
            <a:endParaRPr lang="it-IT" sz="3000"/>
          </a:p>
        </p:txBody>
      </p:sp>
      <p:sp>
        <p:nvSpPr>
          <p:cNvPr id="6"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BF7B7DF9-509F-49F9-AD06-D223AA27FC60}"/>
              </a:ext>
            </a:extLst>
          </p:cNvPr>
          <p:cNvSpPr>
            <a:spLocks noGrp="1"/>
          </p:cNvSpPr>
          <p:nvPr>
            <p:ph idx="1"/>
          </p:nvPr>
        </p:nvSpPr>
        <p:spPr>
          <a:xfrm>
            <a:off x="838200" y="1929384"/>
            <a:ext cx="10515600" cy="4251960"/>
          </a:xfrm>
        </p:spPr>
        <p:txBody>
          <a:bodyPr vert="horz" lIns="91440" tIns="45720" rIns="91440" bIns="45720" rtlCol="0" anchor="t">
            <a:normAutofit/>
          </a:bodyPr>
          <a:lstStyle/>
          <a:p>
            <a:pPr marL="0" indent="0">
              <a:buNone/>
            </a:pPr>
            <a:r>
              <a:rPr lang="en-US" dirty="0"/>
              <a:t>  In this sense, "sustainability of development" is </a:t>
            </a:r>
            <a:r>
              <a:rPr lang="en-US" b="1" dirty="0"/>
              <a:t>incompatible </a:t>
            </a:r>
            <a:endParaRPr lang="it-IT" b="1" dirty="0"/>
          </a:p>
          <a:p>
            <a:r>
              <a:rPr lang="en-US" b="1" dirty="0"/>
              <a:t>first and foremost with the degradation of heritage and natural resources</a:t>
            </a:r>
            <a:r>
              <a:rPr lang="en-US" dirty="0"/>
              <a:t> (which are in fact exhaustible) </a:t>
            </a:r>
            <a:endParaRPr lang="it-IT" b="1"/>
          </a:p>
          <a:p>
            <a:r>
              <a:rPr lang="en-US" dirty="0"/>
              <a:t>but also with </a:t>
            </a:r>
            <a:r>
              <a:rPr lang="en-US" b="1" dirty="0"/>
              <a:t>the violation of human dignity and freedom, poverty and economic decline, and the failure to recognize rights and equal opportunities. </a:t>
            </a:r>
            <a:endParaRPr lang="it-IT" b="1">
              <a:ea typeface="Calibri"/>
              <a:cs typeface="Calibri"/>
            </a:endParaRPr>
          </a:p>
        </p:txBody>
      </p:sp>
    </p:spTree>
    <p:extLst>
      <p:ext uri="{BB962C8B-B14F-4D97-AF65-F5344CB8AC3E}">
        <p14:creationId xmlns:p14="http://schemas.microsoft.com/office/powerpoint/2010/main" val="3813205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08526B-4683-1A59-3681-2D3F6A84B262}"/>
              </a:ext>
            </a:extLst>
          </p:cNvPr>
          <p:cNvSpPr>
            <a:spLocks noGrp="1"/>
          </p:cNvSpPr>
          <p:nvPr>
            <p:ph type="title"/>
          </p:nvPr>
        </p:nvSpPr>
        <p:spPr>
          <a:xfrm>
            <a:off x="4654296" y="329184"/>
            <a:ext cx="6894576" cy="1783080"/>
          </a:xfrm>
        </p:spPr>
        <p:txBody>
          <a:bodyPr anchor="b">
            <a:normAutofit/>
          </a:bodyPr>
          <a:lstStyle/>
          <a:p>
            <a:r>
              <a:rPr lang="en-US" sz="5000">
                <a:latin typeface="Calibri" panose="020F0502020204030204"/>
                <a:ea typeface="+mn-ea"/>
                <a:cs typeface="Calibri"/>
              </a:rPr>
              <a:t>Three basic components of sustainability</a:t>
            </a:r>
            <a:endParaRPr lang="it-IT" sz="5000"/>
          </a:p>
        </p:txBody>
      </p:sp>
      <p:pic>
        <p:nvPicPr>
          <p:cNvPr id="5" name="Picture 4" descr="Different science and technology icons on a green background">
            <a:extLst>
              <a:ext uri="{FF2B5EF4-FFF2-40B4-BE49-F238E27FC236}">
                <a16:creationId xmlns:a16="http://schemas.microsoft.com/office/drawing/2014/main" id="{AA42523D-4281-E8B5-E295-B7592780048B}"/>
              </a:ext>
            </a:extLst>
          </p:cNvPr>
          <p:cNvPicPr>
            <a:picLocks noChangeAspect="1"/>
          </p:cNvPicPr>
          <p:nvPr/>
        </p:nvPicPr>
        <p:blipFill rotWithShape="1">
          <a:blip r:embed="rId2"/>
          <a:srcRect l="20101" r="35581" b="3"/>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3" name="Segnaposto contenuto 2">
            <a:extLst>
              <a:ext uri="{FF2B5EF4-FFF2-40B4-BE49-F238E27FC236}">
                <a16:creationId xmlns:a16="http://schemas.microsoft.com/office/drawing/2014/main" id="{4FEE5D98-372A-BBBA-3F67-D41416035B1E}"/>
              </a:ext>
            </a:extLst>
          </p:cNvPr>
          <p:cNvSpPr>
            <a:spLocks noGrp="1"/>
          </p:cNvSpPr>
          <p:nvPr>
            <p:ph idx="1"/>
          </p:nvPr>
        </p:nvSpPr>
        <p:spPr>
          <a:xfrm>
            <a:off x="4654296" y="2030889"/>
            <a:ext cx="6894576" cy="4332127"/>
          </a:xfrm>
        </p:spPr>
        <p:txBody>
          <a:bodyPr vert="horz" lIns="91440" tIns="45720" rIns="91440" bIns="45720" rtlCol="0" anchor="t">
            <a:noAutofit/>
          </a:bodyPr>
          <a:lstStyle/>
          <a:p>
            <a:pPr marL="0" indent="0">
              <a:buNone/>
            </a:pPr>
            <a:r>
              <a:rPr lang="en-US" sz="2400" dirty="0">
                <a:cs typeface="Calibri"/>
              </a:rPr>
              <a:t>Sustainability thus revolves around </a:t>
            </a:r>
            <a:r>
              <a:rPr lang="en-US" sz="2400" b="1" dirty="0">
                <a:cs typeface="Calibri"/>
              </a:rPr>
              <a:t>three basic components</a:t>
            </a:r>
            <a:r>
              <a:rPr lang="en-US" sz="2400" dirty="0">
                <a:cs typeface="Calibri"/>
              </a:rPr>
              <a:t>:</a:t>
            </a:r>
          </a:p>
          <a:p>
            <a:r>
              <a:rPr lang="en-US" sz="2400" b="1" dirty="0">
                <a:cs typeface="Calibri"/>
              </a:rPr>
              <a:t>Economic sustainability</a:t>
            </a:r>
            <a:r>
              <a:rPr lang="en-US" sz="2400" dirty="0">
                <a:cs typeface="Calibri"/>
              </a:rPr>
              <a:t>: understood as the ability to generate income and employment to sustain the population.</a:t>
            </a:r>
          </a:p>
          <a:p>
            <a:r>
              <a:rPr lang="en-US" sz="2400" b="1" dirty="0">
                <a:cs typeface="Calibri"/>
              </a:rPr>
              <a:t>Social sustainability</a:t>
            </a:r>
            <a:r>
              <a:rPr lang="en-US" sz="2400" dirty="0">
                <a:cs typeface="Calibri"/>
              </a:rPr>
              <a:t>: understood as the ability to ensure conditions of human well-being (security, health, education, democracy, participation, justice) equitably distributed by class and gender.</a:t>
            </a:r>
          </a:p>
          <a:p>
            <a:r>
              <a:rPr lang="en-US" sz="2400" b="1" dirty="0">
                <a:cs typeface="Calibri"/>
              </a:rPr>
              <a:t>Environmental sustainability</a:t>
            </a:r>
            <a:r>
              <a:rPr lang="en-US" sz="2400" dirty="0">
                <a:cs typeface="Calibri"/>
              </a:rPr>
              <a:t>: understood as the ability to maintain quality and reproducibility of natural resources.</a:t>
            </a:r>
            <a:endParaRPr lang="it-IT" sz="2400" dirty="0">
              <a:cs typeface="Calibri"/>
            </a:endParaRPr>
          </a:p>
        </p:txBody>
      </p:sp>
    </p:spTree>
    <p:extLst>
      <p:ext uri="{BB962C8B-B14F-4D97-AF65-F5344CB8AC3E}">
        <p14:creationId xmlns:p14="http://schemas.microsoft.com/office/powerpoint/2010/main" val="1972512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B47FC7D8-7B92-4F21-8247-F9884DC88071}"/>
              </a:ext>
            </a:extLst>
          </p:cNvPr>
          <p:cNvSpPr>
            <a:spLocks noGrp="1"/>
          </p:cNvSpPr>
          <p:nvPr>
            <p:ph type="title"/>
          </p:nvPr>
        </p:nvSpPr>
        <p:spPr>
          <a:xfrm>
            <a:off x="6739128" y="638089"/>
            <a:ext cx="4818888" cy="1476801"/>
          </a:xfrm>
        </p:spPr>
        <p:txBody>
          <a:bodyPr vert="horz" lIns="91440" tIns="45720" rIns="91440" bIns="45720" rtlCol="0" anchor="b">
            <a:normAutofit fontScale="90000"/>
          </a:bodyPr>
          <a:lstStyle/>
          <a:p>
            <a:r>
              <a:rPr lang="en-US" sz="5400" dirty="0">
                <a:ea typeface="Calibri Light"/>
                <a:cs typeface="Calibri Light"/>
              </a:rPr>
              <a:t>Sustainable development</a:t>
            </a:r>
            <a:endParaRPr lang="en-US" sz="5400" kern="1200" dirty="0">
              <a:solidFill>
                <a:schemeClr val="tx1"/>
              </a:solidFill>
              <a:latin typeface="+mj-lt"/>
              <a:ea typeface="+mj-ea"/>
              <a:cs typeface="+mj-cs"/>
            </a:endParaRPr>
          </a:p>
        </p:txBody>
      </p:sp>
      <p:pic>
        <p:nvPicPr>
          <p:cNvPr id="4" name="Segnaposto contenuto 3">
            <a:extLst>
              <a:ext uri="{FF2B5EF4-FFF2-40B4-BE49-F238E27FC236}">
                <a16:creationId xmlns:a16="http://schemas.microsoft.com/office/drawing/2014/main" id="{3B3EC815-01C5-47B7-92E1-A751CD145FEE}"/>
              </a:ext>
            </a:extLst>
          </p:cNvPr>
          <p:cNvPicPr>
            <a:picLocks noGrp="1" noChangeAspect="1"/>
          </p:cNvPicPr>
          <p:nvPr>
            <p:ph sz="half" idx="1"/>
          </p:nvPr>
        </p:nvPicPr>
        <p:blipFill>
          <a:blip r:embed="rId2"/>
          <a:stretch>
            <a:fillRect/>
          </a:stretch>
        </p:blipFill>
        <p:spPr>
          <a:xfrm>
            <a:off x="630936" y="822343"/>
            <a:ext cx="5458968" cy="5213314"/>
          </a:xfrm>
          <a:prstGeom prst="rect">
            <a:avLst/>
          </a:prstGeom>
        </p:spPr>
      </p:pic>
      <p:sp>
        <p:nvSpPr>
          <p:cNvPr id="6" name="Segnaposto contenuto 5">
            <a:extLst>
              <a:ext uri="{FF2B5EF4-FFF2-40B4-BE49-F238E27FC236}">
                <a16:creationId xmlns:a16="http://schemas.microsoft.com/office/drawing/2014/main" id="{8EFBABB6-63B4-48A0-A2F0-FF7C520ECCFD}"/>
              </a:ext>
            </a:extLst>
          </p:cNvPr>
          <p:cNvSpPr>
            <a:spLocks noGrp="1"/>
          </p:cNvSpPr>
          <p:nvPr>
            <p:ph sz="half" idx="2"/>
          </p:nvPr>
        </p:nvSpPr>
        <p:spPr>
          <a:xfrm>
            <a:off x="6739128" y="2664886"/>
            <a:ext cx="4818888" cy="3550789"/>
          </a:xfrm>
        </p:spPr>
        <p:txBody>
          <a:bodyPr vert="horz" lIns="91440" tIns="45720" rIns="91440" bIns="45720" rtlCol="0" anchor="t">
            <a:normAutofit/>
          </a:bodyPr>
          <a:lstStyle/>
          <a:p>
            <a:pPr marL="0"/>
            <a:r>
              <a:rPr lang="en-US" sz="2200"/>
              <a:t>The area resulting from the intersection of the three components ideally coincides with sustainable development.</a:t>
            </a:r>
          </a:p>
        </p:txBody>
      </p:sp>
    </p:spTree>
    <p:extLst>
      <p:ext uri="{BB962C8B-B14F-4D97-AF65-F5344CB8AC3E}">
        <p14:creationId xmlns:p14="http://schemas.microsoft.com/office/powerpoint/2010/main" val="1902892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57382F-00B8-6844-22ED-15479FA645A3}"/>
              </a:ext>
            </a:extLst>
          </p:cNvPr>
          <p:cNvSpPr>
            <a:spLocks noGrp="1"/>
          </p:cNvSpPr>
          <p:nvPr>
            <p:ph type="title"/>
          </p:nvPr>
        </p:nvSpPr>
        <p:spPr>
          <a:xfrm>
            <a:off x="5868557" y="1138036"/>
            <a:ext cx="5444382" cy="1402470"/>
          </a:xfrm>
        </p:spPr>
        <p:txBody>
          <a:bodyPr anchor="t">
            <a:normAutofit/>
          </a:bodyPr>
          <a:lstStyle/>
          <a:p>
            <a:r>
              <a:rPr lang="en-US" sz="3000" dirty="0">
                <a:latin typeface="Calibri" panose="020F0502020204030204"/>
                <a:ea typeface="+mn-ea"/>
                <a:cs typeface="+mn-cs"/>
              </a:rPr>
              <a:t>The origin of the principle of sustainable development</a:t>
            </a:r>
            <a:br>
              <a:rPr lang="en-US" sz="3000" dirty="0">
                <a:latin typeface="Calibri" panose="020F0502020204030204"/>
                <a:ea typeface="+mn-ea"/>
                <a:cs typeface="+mn-cs"/>
              </a:rPr>
            </a:br>
            <a:r>
              <a:rPr lang="en-US" sz="3000" dirty="0">
                <a:latin typeface="Calibri" panose="020F0502020204030204"/>
                <a:ea typeface="+mn-ea"/>
                <a:cs typeface="+mn-cs"/>
              </a:rPr>
              <a:t>The oil crisis</a:t>
            </a:r>
            <a:endParaRPr lang="it-IT" sz="3000" dirty="0"/>
          </a:p>
        </p:txBody>
      </p:sp>
      <p:pic>
        <p:nvPicPr>
          <p:cNvPr id="5" name="Picture 4" descr="Offshore production platform">
            <a:extLst>
              <a:ext uri="{FF2B5EF4-FFF2-40B4-BE49-F238E27FC236}">
                <a16:creationId xmlns:a16="http://schemas.microsoft.com/office/drawing/2014/main" id="{22665BA4-6F75-2F80-76E4-70CBCD1700A1}"/>
              </a:ext>
            </a:extLst>
          </p:cNvPr>
          <p:cNvPicPr>
            <a:picLocks noChangeAspect="1"/>
          </p:cNvPicPr>
          <p:nvPr/>
        </p:nvPicPr>
        <p:blipFill rotWithShape="1">
          <a:blip r:embed="rId2"/>
          <a:srcRect l="19861" r="26996" b="2"/>
          <a:stretch/>
        </p:blipFill>
        <p:spPr>
          <a:xfrm>
            <a:off x="-1" y="10"/>
            <a:ext cx="5151179"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D9677482-98E0-9706-CE04-CF13BB372881}"/>
              </a:ext>
            </a:extLst>
          </p:cNvPr>
          <p:cNvSpPr>
            <a:spLocks noGrp="1"/>
          </p:cNvSpPr>
          <p:nvPr>
            <p:ph idx="1"/>
          </p:nvPr>
        </p:nvSpPr>
        <p:spPr>
          <a:xfrm>
            <a:off x="5868557" y="2551176"/>
            <a:ext cx="5444382" cy="3591207"/>
          </a:xfrm>
        </p:spPr>
        <p:txBody>
          <a:bodyPr vert="horz" lIns="91440" tIns="45720" rIns="91440" bIns="45720" rtlCol="0" anchor="t">
            <a:normAutofit/>
          </a:bodyPr>
          <a:lstStyle/>
          <a:p>
            <a:pPr marL="0" indent="0">
              <a:buNone/>
            </a:pPr>
            <a:r>
              <a:rPr lang="en-US" dirty="0"/>
              <a:t>In 1973, </a:t>
            </a:r>
            <a:r>
              <a:rPr lang="en-US" b="1" dirty="0"/>
              <a:t>the oil crisis shocked the world economy</a:t>
            </a:r>
            <a:r>
              <a:rPr lang="en-US" dirty="0"/>
              <a:t>, as a result of the war between Israel and Arab countries, the latter decided to decrease oil exports to the West and </a:t>
            </a:r>
            <a:r>
              <a:rPr lang="en-US" b="1" dirty="0"/>
              <a:t>increase the price of oil in order to pressure the United States and Europe in favor of the Palestinian cause. </a:t>
            </a:r>
            <a:r>
              <a:rPr lang="en-US" dirty="0"/>
              <a:t> </a:t>
            </a:r>
            <a:endParaRPr lang="it-IT" dirty="0">
              <a:ea typeface="Calibri" panose="020F0502020204030204"/>
              <a:cs typeface="Calibri" panose="020F0502020204030204"/>
            </a:endParaRPr>
          </a:p>
        </p:txBody>
      </p:sp>
    </p:spTree>
    <p:extLst>
      <p:ext uri="{BB962C8B-B14F-4D97-AF65-F5344CB8AC3E}">
        <p14:creationId xmlns:p14="http://schemas.microsoft.com/office/powerpoint/2010/main" val="984320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257382F-00B8-6844-22ED-15479FA645A3}"/>
              </a:ext>
            </a:extLst>
          </p:cNvPr>
          <p:cNvSpPr>
            <a:spLocks noGrp="1"/>
          </p:cNvSpPr>
          <p:nvPr>
            <p:ph type="title"/>
          </p:nvPr>
        </p:nvSpPr>
        <p:spPr>
          <a:xfrm>
            <a:off x="572493" y="238539"/>
            <a:ext cx="11047013" cy="1434415"/>
          </a:xfrm>
        </p:spPr>
        <p:txBody>
          <a:bodyPr anchor="b">
            <a:normAutofit/>
          </a:bodyPr>
          <a:lstStyle/>
          <a:p>
            <a:r>
              <a:rPr lang="en-US" sz="3800" dirty="0">
                <a:latin typeface="Calibri" panose="020F0502020204030204"/>
                <a:ea typeface="+mn-ea"/>
                <a:cs typeface="+mn-cs"/>
              </a:rPr>
              <a:t>The origin of the principle of sustainable development</a:t>
            </a:r>
            <a:br>
              <a:rPr lang="en-US" sz="3800" dirty="0">
                <a:latin typeface="Calibri" panose="020F0502020204030204"/>
                <a:ea typeface="+mn-ea"/>
                <a:cs typeface="+mn-cs"/>
              </a:rPr>
            </a:br>
            <a:r>
              <a:rPr lang="en-US" sz="3800" dirty="0">
                <a:latin typeface="Calibri" panose="020F0502020204030204"/>
                <a:ea typeface="+mn-ea"/>
                <a:cs typeface="+mn-cs"/>
              </a:rPr>
              <a:t>The oil crisis</a:t>
            </a:r>
            <a:endParaRPr lang="it-IT" sz="3800" dirty="0"/>
          </a:p>
        </p:txBody>
      </p:sp>
      <p:sp>
        <p:nvSpPr>
          <p:cNvPr id="16"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Offshore production platform">
            <a:extLst>
              <a:ext uri="{FF2B5EF4-FFF2-40B4-BE49-F238E27FC236}">
                <a16:creationId xmlns:a16="http://schemas.microsoft.com/office/drawing/2014/main" id="{22665BA4-6F75-2F80-76E4-70CBCD1700A1}"/>
              </a:ext>
            </a:extLst>
          </p:cNvPr>
          <p:cNvPicPr>
            <a:picLocks noChangeAspect="1"/>
          </p:cNvPicPr>
          <p:nvPr/>
        </p:nvPicPr>
        <p:blipFill rotWithShape="1">
          <a:blip r:embed="rId2"/>
          <a:srcRect l="13137" r="20176" b="2"/>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sp>
        <p:nvSpPr>
          <p:cNvPr id="3" name="Segnaposto contenuto 2">
            <a:extLst>
              <a:ext uri="{FF2B5EF4-FFF2-40B4-BE49-F238E27FC236}">
                <a16:creationId xmlns:a16="http://schemas.microsoft.com/office/drawing/2014/main" id="{D9677482-98E0-9706-CE04-CF13BB372881}"/>
              </a:ext>
            </a:extLst>
          </p:cNvPr>
          <p:cNvSpPr>
            <a:spLocks noGrp="1"/>
          </p:cNvSpPr>
          <p:nvPr>
            <p:ph idx="1"/>
          </p:nvPr>
        </p:nvSpPr>
        <p:spPr>
          <a:xfrm>
            <a:off x="4905955" y="2071316"/>
            <a:ext cx="6713552" cy="4114800"/>
          </a:xfrm>
        </p:spPr>
        <p:txBody>
          <a:bodyPr vert="horz" lIns="91440" tIns="45720" rIns="91440" bIns="45720" rtlCol="0" anchor="t">
            <a:normAutofit/>
          </a:bodyPr>
          <a:lstStyle/>
          <a:p>
            <a:pPr marL="0" indent="0" algn="just">
              <a:buNone/>
            </a:pPr>
            <a:r>
              <a:rPr lang="en-US" dirty="0">
                <a:ea typeface="Calibri" panose="020F0502020204030204"/>
                <a:cs typeface="Calibri" panose="020F0502020204030204"/>
              </a:rPr>
              <a:t> Several countries in the world faced a serious financial crisis; in fact as a consequence of the increase in the cost of oil, energy costs and thus inflation increased. The consequence of the '73 energy crisis was the implementation of austerity policies by various countries around the world, which took drastic measures to limit energy consumption.</a:t>
            </a:r>
            <a:endParaRPr lang="it-IT" dirty="0">
              <a:ea typeface="Calibri" panose="020F0502020204030204"/>
              <a:cs typeface="Calibri" panose="020F0502020204030204"/>
            </a:endParaRPr>
          </a:p>
        </p:txBody>
      </p:sp>
    </p:spTree>
    <p:extLst>
      <p:ext uri="{BB962C8B-B14F-4D97-AF65-F5344CB8AC3E}">
        <p14:creationId xmlns:p14="http://schemas.microsoft.com/office/powerpoint/2010/main" val="3431401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257382F-00B8-6844-22ED-15479FA645A3}"/>
              </a:ext>
            </a:extLst>
          </p:cNvPr>
          <p:cNvSpPr>
            <a:spLocks noGrp="1"/>
          </p:cNvSpPr>
          <p:nvPr>
            <p:ph type="title"/>
          </p:nvPr>
        </p:nvSpPr>
        <p:spPr>
          <a:xfrm>
            <a:off x="4654296" y="329184"/>
            <a:ext cx="6894576" cy="1783080"/>
          </a:xfrm>
        </p:spPr>
        <p:txBody>
          <a:bodyPr anchor="b">
            <a:normAutofit/>
          </a:bodyPr>
          <a:lstStyle/>
          <a:p>
            <a:r>
              <a:rPr lang="en-US" sz="3800" dirty="0">
                <a:latin typeface="Calibri" panose="020F0502020204030204"/>
                <a:ea typeface="+mn-ea"/>
                <a:cs typeface="+mn-cs"/>
              </a:rPr>
              <a:t>The origin of the principle of sustainable </a:t>
            </a:r>
            <a:r>
              <a:rPr lang="en-US" sz="3800">
                <a:latin typeface="Calibri" panose="020F0502020204030204"/>
                <a:ea typeface="+mn-ea"/>
                <a:cs typeface="+mn-cs"/>
              </a:rPr>
              <a:t>developmente</a:t>
            </a:r>
            <a:br>
              <a:rPr lang="en-US" sz="3800" dirty="0">
                <a:latin typeface="Calibri" panose="020F0502020204030204"/>
                <a:ea typeface="+mn-ea"/>
                <a:cs typeface="+mn-cs"/>
              </a:rPr>
            </a:br>
            <a:r>
              <a:rPr lang="en-US" sz="3800" dirty="0">
                <a:latin typeface="Calibri" panose="020F0502020204030204"/>
                <a:ea typeface="+mn-ea"/>
                <a:cs typeface="+mn-cs"/>
              </a:rPr>
              <a:t>An opportunity for the west</a:t>
            </a:r>
            <a:endParaRPr lang="it-IT" sz="3800" dirty="0"/>
          </a:p>
        </p:txBody>
      </p:sp>
      <p:pic>
        <p:nvPicPr>
          <p:cNvPr id="5" name="Picture 4" descr="Offshore production platform">
            <a:extLst>
              <a:ext uri="{FF2B5EF4-FFF2-40B4-BE49-F238E27FC236}">
                <a16:creationId xmlns:a16="http://schemas.microsoft.com/office/drawing/2014/main" id="{22665BA4-6F75-2F80-76E4-70CBCD1700A1}"/>
              </a:ext>
            </a:extLst>
          </p:cNvPr>
          <p:cNvPicPr>
            <a:picLocks noChangeAspect="1"/>
          </p:cNvPicPr>
          <p:nvPr/>
        </p:nvPicPr>
        <p:blipFill rotWithShape="1">
          <a:blip r:embed="rId2"/>
          <a:srcRect l="25578" r="32614" b="-1"/>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23"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D9677482-98E0-9706-CE04-CF13BB372881}"/>
              </a:ext>
            </a:extLst>
          </p:cNvPr>
          <p:cNvSpPr>
            <a:spLocks noGrp="1"/>
          </p:cNvSpPr>
          <p:nvPr>
            <p:ph idx="1"/>
          </p:nvPr>
        </p:nvSpPr>
        <p:spPr>
          <a:xfrm>
            <a:off x="4654296" y="2419077"/>
            <a:ext cx="6894576" cy="3771411"/>
          </a:xfrm>
        </p:spPr>
        <p:txBody>
          <a:bodyPr vert="horz" lIns="91440" tIns="45720" rIns="91440" bIns="45720" rtlCol="0" anchor="t">
            <a:normAutofit lnSpcReduction="10000"/>
          </a:bodyPr>
          <a:lstStyle/>
          <a:p>
            <a:pPr marL="0" indent="0" algn="just">
              <a:buNone/>
            </a:pPr>
            <a:r>
              <a:rPr lang="en-US" dirty="0">
                <a:ea typeface="Calibri" panose="020F0502020204030204"/>
                <a:cs typeface="Calibri" panose="020F0502020204030204"/>
              </a:rPr>
              <a:t>The oil crisis represented </a:t>
            </a:r>
            <a:r>
              <a:rPr lang="en-US" b="1" dirty="0">
                <a:ea typeface="Calibri" panose="020F0502020204030204"/>
                <a:cs typeface="Calibri" panose="020F0502020204030204"/>
              </a:rPr>
              <a:t>an opportunity for the West to reflect on the use of renewable sources</a:t>
            </a:r>
            <a:r>
              <a:rPr lang="en-US" dirty="0">
                <a:ea typeface="Calibri" panose="020F0502020204030204"/>
                <a:cs typeface="Calibri" panose="020F0502020204030204"/>
              </a:rPr>
              <a:t>, which were considered for the first time as an alternative to fossil fuels such as oil. </a:t>
            </a:r>
            <a:endParaRPr lang="it-IT">
              <a:ea typeface="Calibri" panose="020F0502020204030204"/>
              <a:cs typeface="Calibri" panose="020F0502020204030204"/>
            </a:endParaRPr>
          </a:p>
          <a:p>
            <a:pPr marL="0" indent="0" algn="just">
              <a:buNone/>
            </a:pPr>
            <a:r>
              <a:rPr lang="en-US" dirty="0">
                <a:ea typeface="Calibri" panose="020F0502020204030204"/>
                <a:cs typeface="Calibri" panose="020F0502020204030204"/>
              </a:rPr>
              <a:t>The crisis, therefore, led Western countries to question for the first time about the foundations of industrial civilization and about </a:t>
            </a:r>
            <a:r>
              <a:rPr lang="en-US" b="1" dirty="0">
                <a:ea typeface="Calibri" panose="020F0502020204030204"/>
                <a:cs typeface="Calibri" panose="020F0502020204030204"/>
              </a:rPr>
              <a:t>the problematic nature of its relationship with the planet's limited resources. </a:t>
            </a:r>
            <a:endParaRPr lang="it-IT" b="1" dirty="0">
              <a:ea typeface="Calibri" panose="020F0502020204030204"/>
              <a:cs typeface="Calibri" panose="020F0502020204030204"/>
            </a:endParaRPr>
          </a:p>
        </p:txBody>
      </p:sp>
    </p:spTree>
    <p:extLst>
      <p:ext uri="{BB962C8B-B14F-4D97-AF65-F5344CB8AC3E}">
        <p14:creationId xmlns:p14="http://schemas.microsoft.com/office/powerpoint/2010/main" val="1948361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6B2F280-7F31-3656-C4DB-1135641ADB2C}"/>
              </a:ext>
            </a:extLst>
          </p:cNvPr>
          <p:cNvSpPr>
            <a:spLocks noGrp="1"/>
          </p:cNvSpPr>
          <p:nvPr>
            <p:ph type="title"/>
          </p:nvPr>
        </p:nvSpPr>
        <p:spPr>
          <a:xfrm>
            <a:off x="5297762" y="329184"/>
            <a:ext cx="6251110" cy="1783080"/>
          </a:xfrm>
        </p:spPr>
        <p:txBody>
          <a:bodyPr anchor="b">
            <a:normAutofit/>
          </a:bodyPr>
          <a:lstStyle/>
          <a:p>
            <a:r>
              <a:rPr lang="en-US" sz="5400">
                <a:latin typeface="Calibri" panose="020F0502020204030204"/>
                <a:ea typeface="+mn-ea"/>
                <a:cs typeface="+mn-cs"/>
              </a:rPr>
              <a:t>An opportunity for the West</a:t>
            </a:r>
            <a:endParaRPr lang="it-IT" sz="5400"/>
          </a:p>
        </p:txBody>
      </p:sp>
      <p:pic>
        <p:nvPicPr>
          <p:cNvPr id="5" name="Picture 4" descr="Low angle view of modern skyscrapers rising straight up against a dramatic sky">
            <a:extLst>
              <a:ext uri="{FF2B5EF4-FFF2-40B4-BE49-F238E27FC236}">
                <a16:creationId xmlns:a16="http://schemas.microsoft.com/office/drawing/2014/main" id="{D83B2ED3-C53F-A94E-0601-F4E404A6164B}"/>
              </a:ext>
            </a:extLst>
          </p:cNvPr>
          <p:cNvPicPr>
            <a:picLocks noChangeAspect="1"/>
          </p:cNvPicPr>
          <p:nvPr/>
        </p:nvPicPr>
        <p:blipFill rotWithShape="1">
          <a:blip r:embed="rId2"/>
          <a:srcRect l="19402" r="35333" b="-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E01A54E3-0F95-8677-FE17-20E1A1752903}"/>
              </a:ext>
            </a:extLst>
          </p:cNvPr>
          <p:cNvSpPr>
            <a:spLocks noGrp="1"/>
          </p:cNvSpPr>
          <p:nvPr>
            <p:ph idx="1"/>
          </p:nvPr>
        </p:nvSpPr>
        <p:spPr>
          <a:xfrm>
            <a:off x="5297762" y="2476587"/>
            <a:ext cx="6251110" cy="3713901"/>
          </a:xfrm>
        </p:spPr>
        <p:txBody>
          <a:bodyPr vert="horz" lIns="91440" tIns="45720" rIns="91440" bIns="45720" rtlCol="0" anchor="t">
            <a:normAutofit fontScale="92500" lnSpcReduction="10000"/>
          </a:bodyPr>
          <a:lstStyle/>
          <a:p>
            <a:pPr marL="0" indent="0" algn="just">
              <a:buNone/>
            </a:pPr>
            <a:r>
              <a:rPr lang="en-US" dirty="0"/>
              <a:t>Also in 1972, the Limits to Development report, commissioned by the Club of Rome, had been published by scholars at the </a:t>
            </a:r>
            <a:r>
              <a:rPr lang="en-US" b="1" dirty="0"/>
              <a:t>Massachusetts Institute of Technology. </a:t>
            </a:r>
            <a:endParaRPr lang="it-IT">
              <a:ea typeface="Calibri" panose="020F0502020204030204"/>
              <a:cs typeface="Calibri" panose="020F0502020204030204"/>
            </a:endParaRPr>
          </a:p>
          <a:p>
            <a:pPr marL="0" indent="0" algn="just">
              <a:buNone/>
            </a:pPr>
            <a:r>
              <a:rPr lang="en-US" dirty="0"/>
              <a:t>That report reported the outcome of a </a:t>
            </a:r>
            <a:r>
              <a:rPr lang="en-US" b="1" dirty="0"/>
              <a:t>computer simulation</a:t>
            </a:r>
            <a:r>
              <a:rPr lang="en-US" dirty="0"/>
              <a:t> of the i</a:t>
            </a:r>
            <a:r>
              <a:rPr lang="en-US" b="1" dirty="0"/>
              <a:t>nteractions between world population, industrialization, pollution, food production and resource consumption</a:t>
            </a:r>
            <a:r>
              <a:rPr lang="en-US" dirty="0"/>
              <a:t> under the assumption that these </a:t>
            </a:r>
            <a:r>
              <a:rPr lang="en-US" b="1" dirty="0"/>
              <a:t>were growing exponentially with time.</a:t>
            </a:r>
            <a:endParaRPr lang="en-US" b="1">
              <a:ea typeface="Calibri"/>
              <a:cs typeface="Calibri"/>
            </a:endParaRPr>
          </a:p>
          <a:p>
            <a:pPr marL="0" indent="0">
              <a:buNone/>
            </a:pPr>
            <a:endParaRPr lang="it-IT" sz="2200">
              <a:ea typeface="Calibri"/>
              <a:cs typeface="Calibri"/>
            </a:endParaRPr>
          </a:p>
        </p:txBody>
      </p:sp>
    </p:spTree>
    <p:extLst>
      <p:ext uri="{BB962C8B-B14F-4D97-AF65-F5344CB8AC3E}">
        <p14:creationId xmlns:p14="http://schemas.microsoft.com/office/powerpoint/2010/main" val="2645648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2DF1694-BBBD-6FCC-1C2A-329FBE0F7644}"/>
              </a:ext>
            </a:extLst>
          </p:cNvPr>
          <p:cNvSpPr>
            <a:spLocks noGrp="1"/>
          </p:cNvSpPr>
          <p:nvPr>
            <p:ph type="title"/>
          </p:nvPr>
        </p:nvSpPr>
        <p:spPr>
          <a:xfrm>
            <a:off x="4654296" y="329184"/>
            <a:ext cx="6894576" cy="1783080"/>
          </a:xfrm>
        </p:spPr>
        <p:txBody>
          <a:bodyPr anchor="b">
            <a:normAutofit/>
          </a:bodyPr>
          <a:lstStyle/>
          <a:p>
            <a:r>
              <a:rPr lang="en-US" sz="3600" dirty="0"/>
              <a:t>The </a:t>
            </a:r>
            <a:r>
              <a:rPr lang="en-US" sz="3600" b="1" dirty="0"/>
              <a:t>definition</a:t>
            </a:r>
            <a:r>
              <a:rPr lang="en-US" sz="3600" dirty="0"/>
              <a:t> of the principle of sustainable development</a:t>
            </a:r>
            <a:endParaRPr lang="it-IT" sz="3600" dirty="0"/>
          </a:p>
        </p:txBody>
      </p:sp>
      <p:pic>
        <p:nvPicPr>
          <p:cNvPr id="5" name="Picture 4" descr="A person holding a globe">
            <a:extLst>
              <a:ext uri="{FF2B5EF4-FFF2-40B4-BE49-F238E27FC236}">
                <a16:creationId xmlns:a16="http://schemas.microsoft.com/office/drawing/2014/main" id="{319561F2-C2A3-3D29-6315-B153A4E2AFB6}"/>
              </a:ext>
            </a:extLst>
          </p:cNvPr>
          <p:cNvPicPr>
            <a:picLocks noChangeAspect="1"/>
          </p:cNvPicPr>
          <p:nvPr/>
        </p:nvPicPr>
        <p:blipFill rotWithShape="1">
          <a:blip r:embed="rId2"/>
          <a:srcRect l="32717" r="32167" b="-3"/>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89165EE6-B92A-A5D8-3DB4-8D95A63A0538}"/>
              </a:ext>
            </a:extLst>
          </p:cNvPr>
          <p:cNvSpPr>
            <a:spLocks noGrp="1"/>
          </p:cNvSpPr>
          <p:nvPr>
            <p:ph idx="1"/>
          </p:nvPr>
        </p:nvSpPr>
        <p:spPr>
          <a:xfrm>
            <a:off x="4654296" y="2706624"/>
            <a:ext cx="6894576" cy="3483864"/>
          </a:xfrm>
        </p:spPr>
        <p:txBody>
          <a:bodyPr vert="horz" lIns="91440" tIns="45720" rIns="91440" bIns="45720" rtlCol="0" anchor="t">
            <a:normAutofit/>
          </a:bodyPr>
          <a:lstStyle/>
          <a:p>
            <a:pPr marL="0" indent="0" algn="just">
              <a:buNone/>
            </a:pPr>
            <a:r>
              <a:rPr lang="en-US" sz="2400" dirty="0">
                <a:ea typeface="Calibri"/>
                <a:cs typeface="Calibri"/>
              </a:rPr>
              <a:t>The most important and famous </a:t>
            </a:r>
            <a:r>
              <a:rPr lang="en-US" sz="2400" b="1" dirty="0">
                <a:ea typeface="Calibri"/>
                <a:cs typeface="Calibri"/>
              </a:rPr>
              <a:t>definition of the principle of sustainable development</a:t>
            </a:r>
            <a:r>
              <a:rPr lang="en-US" sz="2400" dirty="0">
                <a:ea typeface="Calibri"/>
                <a:cs typeface="Calibri"/>
              </a:rPr>
              <a:t> is owed to an international commission (</a:t>
            </a:r>
            <a:r>
              <a:rPr lang="en-US" sz="2400" b="1" i="1" dirty="0">
                <a:ea typeface="Calibri"/>
                <a:cs typeface="Calibri"/>
              </a:rPr>
              <a:t>the World Commission on Environment and Development: WCED or Brundtland Commission</a:t>
            </a:r>
            <a:r>
              <a:rPr lang="en-US" sz="2400" dirty="0">
                <a:ea typeface="Calibri"/>
                <a:cs typeface="Calibri"/>
              </a:rPr>
              <a:t>) established in </a:t>
            </a:r>
            <a:r>
              <a:rPr lang="en-US" sz="2400" b="1" dirty="0">
                <a:ea typeface="Calibri"/>
                <a:cs typeface="Calibri"/>
              </a:rPr>
              <a:t>1983</a:t>
            </a:r>
            <a:r>
              <a:rPr lang="en-US" sz="2400" dirty="0">
                <a:ea typeface="Calibri"/>
                <a:cs typeface="Calibri"/>
              </a:rPr>
              <a:t> by the United Nations and composed of representatives from 21 countries:</a:t>
            </a:r>
            <a:endParaRPr lang="it-IT"/>
          </a:p>
        </p:txBody>
      </p:sp>
    </p:spTree>
    <p:extLst>
      <p:ext uri="{BB962C8B-B14F-4D97-AF65-F5344CB8AC3E}">
        <p14:creationId xmlns:p14="http://schemas.microsoft.com/office/powerpoint/2010/main" val="3431510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2DF1694-BBBD-6FCC-1C2A-329FBE0F7644}"/>
              </a:ext>
            </a:extLst>
          </p:cNvPr>
          <p:cNvSpPr>
            <a:spLocks noGrp="1"/>
          </p:cNvSpPr>
          <p:nvPr>
            <p:ph type="title"/>
          </p:nvPr>
        </p:nvSpPr>
        <p:spPr>
          <a:xfrm>
            <a:off x="572493" y="238539"/>
            <a:ext cx="11047013" cy="1434415"/>
          </a:xfrm>
        </p:spPr>
        <p:txBody>
          <a:bodyPr anchor="b">
            <a:normAutofit/>
          </a:bodyPr>
          <a:lstStyle/>
          <a:p>
            <a:r>
              <a:rPr lang="en-US" sz="4600"/>
              <a:t>The definition of the principle of sustainable development</a:t>
            </a:r>
            <a:endParaRPr lang="it-IT" sz="4600"/>
          </a:p>
        </p:txBody>
      </p:sp>
      <p:sp>
        <p:nvSpPr>
          <p:cNvPr id="18"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holding a globe">
            <a:extLst>
              <a:ext uri="{FF2B5EF4-FFF2-40B4-BE49-F238E27FC236}">
                <a16:creationId xmlns:a16="http://schemas.microsoft.com/office/drawing/2014/main" id="{319561F2-C2A3-3D29-6315-B153A4E2AFB6}"/>
              </a:ext>
            </a:extLst>
          </p:cNvPr>
          <p:cNvPicPr>
            <a:picLocks noChangeAspect="1"/>
          </p:cNvPicPr>
          <p:nvPr/>
        </p:nvPicPr>
        <p:blipFill rotWithShape="1">
          <a:blip r:embed="rId2"/>
          <a:srcRect l="22147" r="21769"/>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sp>
        <p:nvSpPr>
          <p:cNvPr id="3" name="Segnaposto contenuto 2">
            <a:extLst>
              <a:ext uri="{FF2B5EF4-FFF2-40B4-BE49-F238E27FC236}">
                <a16:creationId xmlns:a16="http://schemas.microsoft.com/office/drawing/2014/main" id="{89165EE6-B92A-A5D8-3DB4-8D95A63A0538}"/>
              </a:ext>
            </a:extLst>
          </p:cNvPr>
          <p:cNvSpPr>
            <a:spLocks noGrp="1"/>
          </p:cNvSpPr>
          <p:nvPr>
            <p:ph idx="1"/>
          </p:nvPr>
        </p:nvSpPr>
        <p:spPr>
          <a:xfrm>
            <a:off x="4905955" y="2071316"/>
            <a:ext cx="6713552" cy="4114800"/>
          </a:xfrm>
        </p:spPr>
        <p:txBody>
          <a:bodyPr vert="horz" lIns="91440" tIns="45720" rIns="91440" bIns="45720" rtlCol="0" anchor="t">
            <a:normAutofit/>
          </a:bodyPr>
          <a:lstStyle/>
          <a:p>
            <a:pPr marL="0" indent="0">
              <a:buNone/>
            </a:pPr>
            <a:r>
              <a:rPr lang="en-US" sz="2400" dirty="0">
                <a:ea typeface="Calibri"/>
                <a:cs typeface="Calibri"/>
              </a:rPr>
              <a:t>Its work was concluded in 1987 with the issuance of the report Our Common Future in which sustainable development was defined as:</a:t>
            </a:r>
            <a:br>
              <a:rPr lang="en-US" sz="2400" dirty="0">
                <a:ea typeface="Calibri"/>
                <a:cs typeface="Calibri"/>
              </a:rPr>
            </a:br>
            <a:endParaRPr lang="en-US" sz="2400" dirty="0">
              <a:ea typeface="Calibri"/>
              <a:cs typeface="Calibri"/>
            </a:endParaRPr>
          </a:p>
          <a:p>
            <a:pPr marL="0" indent="0">
              <a:buNone/>
            </a:pPr>
            <a:r>
              <a:rPr lang="en-US" sz="2400" dirty="0">
                <a:ea typeface="Calibri"/>
                <a:cs typeface="Calibri"/>
              </a:rPr>
              <a:t>"</a:t>
            </a:r>
            <a:r>
              <a:rPr lang="en-US" sz="2400" b="1" i="1" dirty="0">
                <a:ea typeface="Calibri"/>
                <a:cs typeface="Calibri"/>
              </a:rPr>
              <a:t>Development which meets the needs of the present generation without compromising the ability of the future generation to meet theirs</a:t>
            </a:r>
            <a:r>
              <a:rPr lang="en-US" sz="2400" dirty="0">
                <a:ea typeface="Calibri"/>
                <a:cs typeface="Calibri"/>
              </a:rPr>
              <a:t>."</a:t>
            </a:r>
          </a:p>
          <a:p>
            <a:pPr marL="0" indent="0">
              <a:buNone/>
            </a:pPr>
            <a:endParaRPr lang="en-US" sz="2200">
              <a:ea typeface="Calibri"/>
              <a:cs typeface="Calibri"/>
            </a:endParaRPr>
          </a:p>
        </p:txBody>
      </p:sp>
    </p:spTree>
    <p:extLst>
      <p:ext uri="{BB962C8B-B14F-4D97-AF65-F5344CB8AC3E}">
        <p14:creationId xmlns:p14="http://schemas.microsoft.com/office/powerpoint/2010/main" val="573331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481E8DF-6B71-6C98-B824-8B7E61B85CF8}"/>
              </a:ext>
            </a:extLst>
          </p:cNvPr>
          <p:cNvSpPr>
            <a:spLocks noGrp="1"/>
          </p:cNvSpPr>
          <p:nvPr>
            <p:ph type="title"/>
          </p:nvPr>
        </p:nvSpPr>
        <p:spPr>
          <a:xfrm>
            <a:off x="4654296" y="329184"/>
            <a:ext cx="6894576" cy="1783080"/>
          </a:xfrm>
        </p:spPr>
        <p:txBody>
          <a:bodyPr anchor="b">
            <a:normAutofit/>
          </a:bodyPr>
          <a:lstStyle/>
          <a:p>
            <a:r>
              <a:rPr lang="en-US" sz="5400" b="1" dirty="0">
                <a:latin typeface="Calibri" panose="020F0502020204030204"/>
                <a:ea typeface="+mn-ea"/>
                <a:cs typeface="+mn-cs"/>
              </a:rPr>
              <a:t>Our Common Future</a:t>
            </a:r>
            <a:endParaRPr lang="it-IT" sz="5400" b="1" dirty="0">
              <a:ea typeface="Calibri Light"/>
              <a:cs typeface="Calibri Light"/>
            </a:endParaRPr>
          </a:p>
        </p:txBody>
      </p:sp>
      <p:pic>
        <p:nvPicPr>
          <p:cNvPr id="7" name="Picture 4" descr="Light bulb on yellow background with sketched light beams and cord">
            <a:extLst>
              <a:ext uri="{FF2B5EF4-FFF2-40B4-BE49-F238E27FC236}">
                <a16:creationId xmlns:a16="http://schemas.microsoft.com/office/drawing/2014/main" id="{33B4B54F-0637-E2F6-6149-956B78CF513F}"/>
              </a:ext>
            </a:extLst>
          </p:cNvPr>
          <p:cNvPicPr>
            <a:picLocks noChangeAspect="1"/>
          </p:cNvPicPr>
          <p:nvPr/>
        </p:nvPicPr>
        <p:blipFill rotWithShape="1">
          <a:blip r:embed="rId2"/>
          <a:srcRect l="52985" r="10660" b="3"/>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506CA052-3C62-B83E-05AD-72FD5F783787}"/>
              </a:ext>
            </a:extLst>
          </p:cNvPr>
          <p:cNvSpPr>
            <a:spLocks noGrp="1"/>
          </p:cNvSpPr>
          <p:nvPr>
            <p:ph idx="1"/>
          </p:nvPr>
        </p:nvSpPr>
        <p:spPr>
          <a:xfrm>
            <a:off x="4654296" y="2706624"/>
            <a:ext cx="6894576" cy="3483864"/>
          </a:xfrm>
        </p:spPr>
        <p:txBody>
          <a:bodyPr vert="horz" lIns="91440" tIns="45720" rIns="91440" bIns="45720" rtlCol="0" anchor="t">
            <a:normAutofit/>
          </a:bodyPr>
          <a:lstStyle/>
          <a:p>
            <a:pPr marL="0" indent="0" algn="just">
              <a:buNone/>
            </a:pPr>
            <a:r>
              <a:rPr lang="en-US" sz="2400" dirty="0">
                <a:ea typeface="Calibri"/>
                <a:cs typeface="Calibri"/>
              </a:rPr>
              <a:t>The report also affirmed that:</a:t>
            </a:r>
            <a:endParaRPr lang="it-IT"/>
          </a:p>
          <a:p>
            <a:pPr marL="0" lvl="0" indent="0" algn="just">
              <a:buNone/>
            </a:pPr>
            <a:r>
              <a:rPr lang="en-US" sz="2400" dirty="0">
                <a:ea typeface="Calibri"/>
                <a:cs typeface="Calibri"/>
              </a:rPr>
              <a:t>"</a:t>
            </a:r>
            <a:r>
              <a:rPr lang="en-US" sz="2400" i="1" dirty="0">
                <a:ea typeface="Calibri"/>
                <a:cs typeface="Calibri"/>
              </a:rPr>
              <a:t>Sustainable development, far from being a definitive condition of harmony, </a:t>
            </a:r>
            <a:r>
              <a:rPr lang="en-US" sz="2400" b="1" i="1" dirty="0">
                <a:ea typeface="Calibri"/>
                <a:cs typeface="Calibri"/>
              </a:rPr>
              <a:t>is rather a process of change </a:t>
            </a:r>
            <a:r>
              <a:rPr lang="en-US" sz="2400" i="1" dirty="0">
                <a:ea typeface="Calibri"/>
                <a:cs typeface="Calibri"/>
              </a:rPr>
              <a:t>such that the exploitation of resources, the direction of investment, the orientation of technological development and institutional changes </a:t>
            </a:r>
            <a:r>
              <a:rPr lang="en-US" sz="2400" b="1" i="1" dirty="0">
                <a:ea typeface="Calibri"/>
                <a:cs typeface="Calibri"/>
              </a:rPr>
              <a:t>are made consistent with future needs as well as current ones</a:t>
            </a:r>
            <a:r>
              <a:rPr lang="en-US" sz="2400" i="1" dirty="0">
                <a:ea typeface="Calibri"/>
                <a:cs typeface="Calibri"/>
              </a:rPr>
              <a:t>.</a:t>
            </a:r>
            <a:r>
              <a:rPr lang="en-US" sz="2400" dirty="0">
                <a:ea typeface="Calibri"/>
                <a:cs typeface="Calibri"/>
              </a:rPr>
              <a:t>"</a:t>
            </a:r>
            <a:endParaRPr lang="it-IT" sz="2400" dirty="0">
              <a:ea typeface="Calibri"/>
              <a:cs typeface="Calibri"/>
            </a:endParaRPr>
          </a:p>
          <a:p>
            <a:pPr marL="0" indent="0">
              <a:buNone/>
            </a:pPr>
            <a:endParaRPr lang="en-US" sz="2200">
              <a:ea typeface="Calibri"/>
              <a:cs typeface="Calibri"/>
            </a:endParaRPr>
          </a:p>
        </p:txBody>
      </p:sp>
    </p:spTree>
    <p:extLst>
      <p:ext uri="{BB962C8B-B14F-4D97-AF65-F5344CB8AC3E}">
        <p14:creationId xmlns:p14="http://schemas.microsoft.com/office/powerpoint/2010/main" val="1087085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One glowing fluorescent bulb amonst unlit incandescent bulbs">
            <a:extLst>
              <a:ext uri="{FF2B5EF4-FFF2-40B4-BE49-F238E27FC236}">
                <a16:creationId xmlns:a16="http://schemas.microsoft.com/office/drawing/2014/main" id="{05901CFF-833F-9B5F-4CAE-095AA1140D5D}"/>
              </a:ext>
            </a:extLst>
          </p:cNvPr>
          <p:cNvPicPr>
            <a:picLocks noChangeAspect="1"/>
          </p:cNvPicPr>
          <p:nvPr/>
        </p:nvPicPr>
        <p:blipFill rotWithShape="1">
          <a:blip r:embed="rId2"/>
          <a:srcRect t="66" r="10" b="5380"/>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980BFD74-D4C8-EBF8-2758-F38A0DF49476}"/>
              </a:ext>
            </a:extLst>
          </p:cNvPr>
          <p:cNvSpPr>
            <a:spLocks noGrp="1"/>
          </p:cNvSpPr>
          <p:nvPr>
            <p:ph type="title"/>
          </p:nvPr>
        </p:nvSpPr>
        <p:spPr>
          <a:xfrm>
            <a:off x="6759172" y="365125"/>
            <a:ext cx="4594627" cy="1899912"/>
          </a:xfrm>
        </p:spPr>
        <p:txBody>
          <a:bodyPr>
            <a:normAutofit/>
          </a:bodyPr>
          <a:lstStyle/>
          <a:p>
            <a:r>
              <a:rPr lang="it-IT" sz="4000" dirty="0">
                <a:ea typeface="Calibri Light"/>
                <a:cs typeface="Calibri Light"/>
              </a:rPr>
              <a:t>The </a:t>
            </a:r>
            <a:r>
              <a:rPr lang="it-IT" sz="4000" dirty="0" err="1">
                <a:ea typeface="Calibri Light"/>
                <a:cs typeface="Calibri Light"/>
              </a:rPr>
              <a:t>principle</a:t>
            </a:r>
            <a:r>
              <a:rPr lang="it-IT" sz="4000" dirty="0">
                <a:ea typeface="Calibri Light"/>
                <a:cs typeface="Calibri Light"/>
              </a:rPr>
              <a:t> of </a:t>
            </a:r>
            <a:r>
              <a:rPr lang="it-IT" sz="4000" dirty="0" err="1">
                <a:ea typeface="Calibri Light"/>
                <a:cs typeface="Calibri Light"/>
              </a:rPr>
              <a:t>sustainable</a:t>
            </a:r>
            <a:r>
              <a:rPr lang="it-IT" sz="4000" dirty="0">
                <a:ea typeface="Calibri Light"/>
                <a:cs typeface="Calibri Light"/>
              </a:rPr>
              <a:t> </a:t>
            </a:r>
            <a:r>
              <a:rPr lang="it-IT" sz="4000" dirty="0" err="1">
                <a:ea typeface="Calibri Light"/>
                <a:cs typeface="Calibri Light"/>
              </a:rPr>
              <a:t>development</a:t>
            </a:r>
            <a:r>
              <a:rPr lang="it-IT" sz="4000" dirty="0">
                <a:ea typeface="Calibri Light"/>
                <a:cs typeface="Calibri Light"/>
              </a:rPr>
              <a:t> </a:t>
            </a:r>
            <a:endParaRPr lang="it-IT" sz="4000" dirty="0"/>
          </a:p>
        </p:txBody>
      </p:sp>
      <p:sp>
        <p:nvSpPr>
          <p:cNvPr id="3" name="Segnaposto contenuto 2">
            <a:extLst>
              <a:ext uri="{FF2B5EF4-FFF2-40B4-BE49-F238E27FC236}">
                <a16:creationId xmlns:a16="http://schemas.microsoft.com/office/drawing/2014/main" id="{53BD2389-7511-432E-D9A4-073D1E3F42E0}"/>
              </a:ext>
            </a:extLst>
          </p:cNvPr>
          <p:cNvSpPr>
            <a:spLocks noGrp="1"/>
          </p:cNvSpPr>
          <p:nvPr>
            <p:ph idx="1"/>
          </p:nvPr>
        </p:nvSpPr>
        <p:spPr>
          <a:xfrm>
            <a:off x="6644350" y="2434201"/>
            <a:ext cx="4709449" cy="3742762"/>
          </a:xfrm>
        </p:spPr>
        <p:txBody>
          <a:bodyPr vert="horz" lIns="91440" tIns="45720" rIns="91440" bIns="45720" rtlCol="0" anchor="t">
            <a:noAutofit/>
          </a:bodyPr>
          <a:lstStyle/>
          <a:p>
            <a:pPr marL="0" indent="0">
              <a:buNone/>
            </a:pPr>
            <a:r>
              <a:rPr lang="en-US" dirty="0"/>
              <a:t>The principle of sustainable development constitutes the foundation of environmental law as it embodies its matrix of dutifulness and the constraint placed on current generations to guarantee future generations.</a:t>
            </a:r>
            <a:endParaRPr lang="it-IT" dirty="0"/>
          </a:p>
        </p:txBody>
      </p:sp>
    </p:spTree>
    <p:extLst>
      <p:ext uri="{BB962C8B-B14F-4D97-AF65-F5344CB8AC3E}">
        <p14:creationId xmlns:p14="http://schemas.microsoft.com/office/powerpoint/2010/main" val="4223965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Arc 17">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C481E8DF-6B71-6C98-B824-8B7E61B85CF8}"/>
              </a:ext>
            </a:extLst>
          </p:cNvPr>
          <p:cNvSpPr>
            <a:spLocks noGrp="1"/>
          </p:cNvSpPr>
          <p:nvPr>
            <p:ph type="title"/>
          </p:nvPr>
        </p:nvSpPr>
        <p:spPr>
          <a:xfrm>
            <a:off x="5894962" y="479493"/>
            <a:ext cx="5458838" cy="1325563"/>
          </a:xfrm>
        </p:spPr>
        <p:txBody>
          <a:bodyPr>
            <a:normAutofit/>
          </a:bodyPr>
          <a:lstStyle/>
          <a:p>
            <a:r>
              <a:rPr lang="en-US" b="1">
                <a:latin typeface="Calibri" panose="020F0502020204030204"/>
                <a:ea typeface="+mn-ea"/>
                <a:cs typeface="+mn-cs"/>
              </a:rPr>
              <a:t>Our Common Future</a:t>
            </a:r>
            <a:endParaRPr lang="it-IT" b="1">
              <a:ea typeface="Calibri Light"/>
              <a:cs typeface="Calibri Light"/>
            </a:endParaRPr>
          </a:p>
        </p:txBody>
      </p:sp>
      <p:sp>
        <p:nvSpPr>
          <p:cNvPr id="20" name="Freeform: Shape 19">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4" descr="Light bulb on yellow background with sketched light beams and cord">
            <a:extLst>
              <a:ext uri="{FF2B5EF4-FFF2-40B4-BE49-F238E27FC236}">
                <a16:creationId xmlns:a16="http://schemas.microsoft.com/office/drawing/2014/main" id="{33B4B54F-0637-E2F6-6149-956B78CF513F}"/>
              </a:ext>
            </a:extLst>
          </p:cNvPr>
          <p:cNvPicPr>
            <a:picLocks noChangeAspect="1"/>
          </p:cNvPicPr>
          <p:nvPr/>
        </p:nvPicPr>
        <p:blipFill rotWithShape="1">
          <a:blip r:embed="rId2"/>
          <a:srcRect l="52985" r="10660" b="3"/>
          <a:stretch/>
        </p:blipFill>
        <p:spPr>
          <a:xfrm>
            <a:off x="1417225" y="511293"/>
            <a:ext cx="3349296"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Segnaposto contenuto 2">
            <a:extLst>
              <a:ext uri="{FF2B5EF4-FFF2-40B4-BE49-F238E27FC236}">
                <a16:creationId xmlns:a16="http://schemas.microsoft.com/office/drawing/2014/main" id="{506CA052-3C62-B83E-05AD-72FD5F783787}"/>
              </a:ext>
            </a:extLst>
          </p:cNvPr>
          <p:cNvSpPr>
            <a:spLocks noGrp="1"/>
          </p:cNvSpPr>
          <p:nvPr>
            <p:ph idx="1"/>
          </p:nvPr>
        </p:nvSpPr>
        <p:spPr>
          <a:xfrm>
            <a:off x="5894962" y="1984443"/>
            <a:ext cx="5458838" cy="4192520"/>
          </a:xfrm>
        </p:spPr>
        <p:txBody>
          <a:bodyPr vert="horz" lIns="91440" tIns="45720" rIns="91440" bIns="45720" rtlCol="0" anchor="t">
            <a:normAutofit/>
          </a:bodyPr>
          <a:lstStyle/>
          <a:p>
            <a:pPr marL="0" indent="0" algn="just">
              <a:buNone/>
            </a:pPr>
            <a:r>
              <a:rPr lang="en-US" dirty="0">
                <a:ea typeface="Calibri"/>
                <a:cs typeface="Calibri"/>
              </a:rPr>
              <a:t>The document contextually emphasizes </a:t>
            </a:r>
            <a:r>
              <a:rPr lang="en-US" b="1" dirty="0">
                <a:ea typeface="Calibri"/>
                <a:cs typeface="Calibri"/>
              </a:rPr>
              <a:t>the protection of the needs of all individuals</a:t>
            </a:r>
            <a:r>
              <a:rPr lang="en-US" dirty="0">
                <a:ea typeface="Calibri"/>
                <a:cs typeface="Calibri"/>
              </a:rPr>
              <a:t>, with a view to universal legitimacy to aspire to better living conditions; </a:t>
            </a:r>
          </a:p>
          <a:p>
            <a:pPr marL="0" indent="0">
              <a:buNone/>
            </a:pPr>
            <a:endParaRPr lang="en-US">
              <a:ea typeface="Calibri"/>
              <a:cs typeface="Calibri"/>
            </a:endParaRPr>
          </a:p>
        </p:txBody>
      </p:sp>
    </p:spTree>
    <p:extLst>
      <p:ext uri="{BB962C8B-B14F-4D97-AF65-F5344CB8AC3E}">
        <p14:creationId xmlns:p14="http://schemas.microsoft.com/office/powerpoint/2010/main" val="1547456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Arc 17">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C481E8DF-6B71-6C98-B824-8B7E61B85CF8}"/>
              </a:ext>
            </a:extLst>
          </p:cNvPr>
          <p:cNvSpPr>
            <a:spLocks noGrp="1"/>
          </p:cNvSpPr>
          <p:nvPr>
            <p:ph type="title"/>
          </p:nvPr>
        </p:nvSpPr>
        <p:spPr>
          <a:xfrm>
            <a:off x="5894962" y="479493"/>
            <a:ext cx="5458838" cy="1325563"/>
          </a:xfrm>
        </p:spPr>
        <p:txBody>
          <a:bodyPr>
            <a:normAutofit/>
          </a:bodyPr>
          <a:lstStyle/>
          <a:p>
            <a:r>
              <a:rPr lang="en-US" b="1">
                <a:latin typeface="Calibri" panose="020F0502020204030204"/>
                <a:ea typeface="+mn-ea"/>
                <a:cs typeface="+mn-cs"/>
              </a:rPr>
              <a:t>Our Common Future</a:t>
            </a:r>
            <a:endParaRPr lang="it-IT" b="1">
              <a:ea typeface="Calibri Light"/>
              <a:cs typeface="Calibri Light"/>
            </a:endParaRPr>
          </a:p>
        </p:txBody>
      </p:sp>
      <p:sp>
        <p:nvSpPr>
          <p:cNvPr id="20" name="Freeform: Shape 19">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4" descr="Light bulb on yellow background with sketched light beams and cord">
            <a:extLst>
              <a:ext uri="{FF2B5EF4-FFF2-40B4-BE49-F238E27FC236}">
                <a16:creationId xmlns:a16="http://schemas.microsoft.com/office/drawing/2014/main" id="{33B4B54F-0637-E2F6-6149-956B78CF513F}"/>
              </a:ext>
            </a:extLst>
          </p:cNvPr>
          <p:cNvPicPr>
            <a:picLocks noChangeAspect="1"/>
          </p:cNvPicPr>
          <p:nvPr/>
        </p:nvPicPr>
        <p:blipFill rotWithShape="1">
          <a:blip r:embed="rId2"/>
          <a:srcRect l="52985" r="10660" b="3"/>
          <a:stretch/>
        </p:blipFill>
        <p:spPr>
          <a:xfrm>
            <a:off x="1417225" y="511293"/>
            <a:ext cx="3349296"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Segnaposto contenuto 2">
            <a:extLst>
              <a:ext uri="{FF2B5EF4-FFF2-40B4-BE49-F238E27FC236}">
                <a16:creationId xmlns:a16="http://schemas.microsoft.com/office/drawing/2014/main" id="{506CA052-3C62-B83E-05AD-72FD5F783787}"/>
              </a:ext>
            </a:extLst>
          </p:cNvPr>
          <p:cNvSpPr>
            <a:spLocks noGrp="1"/>
          </p:cNvSpPr>
          <p:nvPr>
            <p:ph idx="1"/>
          </p:nvPr>
        </p:nvSpPr>
        <p:spPr>
          <a:xfrm>
            <a:off x="5894962" y="1984443"/>
            <a:ext cx="5458838" cy="4192520"/>
          </a:xfrm>
        </p:spPr>
        <p:txBody>
          <a:bodyPr vert="horz" lIns="91440" tIns="45720" rIns="91440" bIns="45720" rtlCol="0" anchor="t">
            <a:normAutofit/>
          </a:bodyPr>
          <a:lstStyle/>
          <a:p>
            <a:pPr marL="0" indent="0" algn="just">
              <a:buNone/>
            </a:pPr>
            <a:r>
              <a:rPr lang="en-US" dirty="0">
                <a:ea typeface="Calibri"/>
                <a:cs typeface="Calibri"/>
              </a:rPr>
              <a:t>Just as it stresses the need and importance of </a:t>
            </a:r>
            <a:r>
              <a:rPr lang="en-US" b="1" dirty="0">
                <a:ea typeface="Calibri"/>
                <a:cs typeface="Calibri"/>
              </a:rPr>
              <a:t>greater citizen participation</a:t>
            </a:r>
            <a:r>
              <a:rPr lang="en-US" dirty="0">
                <a:ea typeface="Calibri"/>
                <a:cs typeface="Calibri"/>
              </a:rPr>
              <a:t>, to implement a </a:t>
            </a:r>
            <a:r>
              <a:rPr lang="en-US" b="1" dirty="0">
                <a:ea typeface="Calibri"/>
                <a:cs typeface="Calibri"/>
              </a:rPr>
              <a:t>truly democratic process</a:t>
            </a:r>
            <a:r>
              <a:rPr lang="en-US" dirty="0">
                <a:ea typeface="Calibri"/>
                <a:cs typeface="Calibri"/>
              </a:rPr>
              <a:t> that contributes to choices at the international level:</a:t>
            </a:r>
            <a:endParaRPr lang="it-IT" dirty="0">
              <a:ea typeface="Calibri" panose="020F0502020204030204"/>
              <a:cs typeface="Calibri" panose="020F0502020204030204"/>
            </a:endParaRPr>
          </a:p>
          <a:p>
            <a:pPr marL="0" indent="0">
              <a:buNone/>
            </a:pPr>
            <a:endParaRPr lang="en-US">
              <a:ea typeface="Calibri"/>
              <a:cs typeface="Calibri"/>
            </a:endParaRPr>
          </a:p>
        </p:txBody>
      </p:sp>
    </p:spTree>
    <p:extLst>
      <p:ext uri="{BB962C8B-B14F-4D97-AF65-F5344CB8AC3E}">
        <p14:creationId xmlns:p14="http://schemas.microsoft.com/office/powerpoint/2010/main" val="1262378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Plant growing in a concrete crack">
            <a:extLst>
              <a:ext uri="{FF2B5EF4-FFF2-40B4-BE49-F238E27FC236}">
                <a16:creationId xmlns:a16="http://schemas.microsoft.com/office/drawing/2014/main" id="{B4C6585D-FE4F-595F-8221-539AEE03551A}"/>
              </a:ext>
            </a:extLst>
          </p:cNvPr>
          <p:cNvPicPr>
            <a:picLocks noChangeAspect="1"/>
          </p:cNvPicPr>
          <p:nvPr/>
        </p:nvPicPr>
        <p:blipFill rotWithShape="1">
          <a:blip r:embed="rId2"/>
          <a:srcRect l="17307" r="35502" b="-3"/>
          <a:stretch/>
        </p:blipFill>
        <p:spPr>
          <a:xfrm>
            <a:off x="-7366" y="10"/>
            <a:ext cx="4855591"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11"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C481E8DF-6B71-6C98-B824-8B7E61B85CF8}"/>
              </a:ext>
            </a:extLst>
          </p:cNvPr>
          <p:cNvSpPr>
            <a:spLocks noGrp="1"/>
          </p:cNvSpPr>
          <p:nvPr>
            <p:ph type="title"/>
          </p:nvPr>
        </p:nvSpPr>
        <p:spPr>
          <a:xfrm>
            <a:off x="5827048" y="407987"/>
            <a:ext cx="5721484" cy="1325563"/>
          </a:xfrm>
        </p:spPr>
        <p:txBody>
          <a:bodyPr>
            <a:normAutofit/>
          </a:bodyPr>
          <a:lstStyle/>
          <a:p>
            <a:r>
              <a:rPr lang="en-US">
                <a:latin typeface="Calibri" panose="020F0502020204030204"/>
                <a:ea typeface="+mn-ea"/>
                <a:cs typeface="+mn-cs"/>
              </a:rPr>
              <a:t>Our Common Future</a:t>
            </a:r>
            <a:endParaRPr lang="it-IT"/>
          </a:p>
        </p:txBody>
      </p:sp>
      <p:sp>
        <p:nvSpPr>
          <p:cNvPr id="3" name="Segnaposto contenuto 2">
            <a:extLst>
              <a:ext uri="{FF2B5EF4-FFF2-40B4-BE49-F238E27FC236}">
                <a16:creationId xmlns:a16="http://schemas.microsoft.com/office/drawing/2014/main" id="{506CA052-3C62-B83E-05AD-72FD5F783787}"/>
              </a:ext>
            </a:extLst>
          </p:cNvPr>
          <p:cNvSpPr>
            <a:spLocks noGrp="1"/>
          </p:cNvSpPr>
          <p:nvPr>
            <p:ph idx="1"/>
          </p:nvPr>
        </p:nvSpPr>
        <p:spPr>
          <a:xfrm>
            <a:off x="5827048" y="1868487"/>
            <a:ext cx="5721484" cy="4351338"/>
          </a:xfrm>
        </p:spPr>
        <p:txBody>
          <a:bodyPr vert="horz" lIns="91440" tIns="45720" rIns="91440" bIns="45720" rtlCol="0" anchor="t">
            <a:normAutofit/>
          </a:bodyPr>
          <a:lstStyle/>
          <a:p>
            <a:pPr marL="0" indent="0">
              <a:buNone/>
            </a:pPr>
            <a:r>
              <a:rPr lang="en-US" dirty="0">
                <a:ea typeface="Calibri"/>
                <a:cs typeface="Calibri"/>
              </a:rPr>
              <a:t>"Sustainable development requires meeting the basic needs of all and extending to all the possibility of realizing their aspirations for a better life (...) Meeting basic needs requires not only a new era of economic growth for nations in which the majority of the inhabitants are poor but also ensuring that those poor have their fair share of the resources needed to sustain that growth. "</a:t>
            </a:r>
          </a:p>
        </p:txBody>
      </p:sp>
    </p:spTree>
    <p:extLst>
      <p:ext uri="{BB962C8B-B14F-4D97-AF65-F5344CB8AC3E}">
        <p14:creationId xmlns:p14="http://schemas.microsoft.com/office/powerpoint/2010/main" val="1752925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Plant growing in a concrete crack">
            <a:extLst>
              <a:ext uri="{FF2B5EF4-FFF2-40B4-BE49-F238E27FC236}">
                <a16:creationId xmlns:a16="http://schemas.microsoft.com/office/drawing/2014/main" id="{B4C6585D-FE4F-595F-8221-539AEE03551A}"/>
              </a:ext>
            </a:extLst>
          </p:cNvPr>
          <p:cNvPicPr>
            <a:picLocks noChangeAspect="1"/>
          </p:cNvPicPr>
          <p:nvPr/>
        </p:nvPicPr>
        <p:blipFill rotWithShape="1">
          <a:blip r:embed="rId2"/>
          <a:srcRect l="17307" r="35502" b="-3"/>
          <a:stretch/>
        </p:blipFill>
        <p:spPr>
          <a:xfrm>
            <a:off x="-7366" y="10"/>
            <a:ext cx="4855591"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11"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C481E8DF-6B71-6C98-B824-8B7E61B85CF8}"/>
              </a:ext>
            </a:extLst>
          </p:cNvPr>
          <p:cNvSpPr>
            <a:spLocks noGrp="1"/>
          </p:cNvSpPr>
          <p:nvPr>
            <p:ph type="title"/>
          </p:nvPr>
        </p:nvSpPr>
        <p:spPr>
          <a:xfrm>
            <a:off x="5827048" y="407987"/>
            <a:ext cx="5721484" cy="1325563"/>
          </a:xfrm>
        </p:spPr>
        <p:txBody>
          <a:bodyPr>
            <a:normAutofit/>
          </a:bodyPr>
          <a:lstStyle/>
          <a:p>
            <a:r>
              <a:rPr lang="en-US">
                <a:latin typeface="Calibri" panose="020F0502020204030204"/>
                <a:ea typeface="+mn-ea"/>
                <a:cs typeface="+mn-cs"/>
              </a:rPr>
              <a:t>Our Common Future</a:t>
            </a:r>
            <a:endParaRPr lang="it-IT"/>
          </a:p>
        </p:txBody>
      </p:sp>
      <p:sp>
        <p:nvSpPr>
          <p:cNvPr id="3" name="Segnaposto contenuto 2">
            <a:extLst>
              <a:ext uri="{FF2B5EF4-FFF2-40B4-BE49-F238E27FC236}">
                <a16:creationId xmlns:a16="http://schemas.microsoft.com/office/drawing/2014/main" id="{506CA052-3C62-B83E-05AD-72FD5F783787}"/>
              </a:ext>
            </a:extLst>
          </p:cNvPr>
          <p:cNvSpPr>
            <a:spLocks noGrp="1"/>
          </p:cNvSpPr>
          <p:nvPr>
            <p:ph idx="1"/>
          </p:nvPr>
        </p:nvSpPr>
        <p:spPr>
          <a:xfrm>
            <a:off x="5827048" y="1868487"/>
            <a:ext cx="5721484" cy="4351338"/>
          </a:xfrm>
        </p:spPr>
        <p:txBody>
          <a:bodyPr vert="horz" lIns="91440" tIns="45720" rIns="91440" bIns="45720" rtlCol="0" anchor="t">
            <a:normAutofit/>
          </a:bodyPr>
          <a:lstStyle/>
          <a:p>
            <a:pPr marL="0" indent="0">
              <a:buNone/>
            </a:pPr>
            <a:r>
              <a:rPr lang="en-US" dirty="0">
                <a:ea typeface="Calibri"/>
                <a:cs typeface="Calibri"/>
              </a:rPr>
              <a:t>"Such equity should be assisted both by political systems that ensure the effective participation of citizens in decision-making and by greater democracy at the level of international choice."</a:t>
            </a:r>
          </a:p>
        </p:txBody>
      </p:sp>
    </p:spTree>
    <p:extLst>
      <p:ext uri="{BB962C8B-B14F-4D97-AF65-F5344CB8AC3E}">
        <p14:creationId xmlns:p14="http://schemas.microsoft.com/office/powerpoint/2010/main" val="2865364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31"/>
          <p:cNvSpPr txBox="1">
            <a:spLocks noGrp="1"/>
          </p:cNvSpPr>
          <p:nvPr>
            <p:ph type="title"/>
          </p:nvPr>
        </p:nvSpPr>
        <p:spPr>
          <a:xfrm>
            <a:off x="913400" y="581867"/>
            <a:ext cx="3744000" cy="708000"/>
          </a:xfrm>
          <a:prstGeom prst="rect">
            <a:avLst/>
          </a:prstGeom>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it-IT" sz="1850" dirty="0"/>
              <a:t>In </a:t>
            </a:r>
            <a:r>
              <a:rPr lang="it-IT" sz="1850" dirty="0" err="1"/>
              <a:t>depth</a:t>
            </a:r>
            <a:r>
              <a:rPr lang="it-IT" sz="1850" dirty="0"/>
              <a:t> </a:t>
            </a:r>
            <a:r>
              <a:rPr lang="it-IT" sz="1850" dirty="0" err="1"/>
              <a:t>analysis</a:t>
            </a:r>
            <a:r>
              <a:rPr lang="it-IT" sz="1850" dirty="0"/>
              <a:t>: the </a:t>
            </a:r>
            <a:r>
              <a:rPr lang="it-IT" sz="1850" dirty="0" err="1"/>
              <a:t>Bruntland</a:t>
            </a:r>
            <a:r>
              <a:rPr lang="it-IT" sz="1850" dirty="0"/>
              <a:t> Report</a:t>
            </a:r>
            <a:endParaRPr dirty="0" err="1"/>
          </a:p>
        </p:txBody>
      </p:sp>
      <p:sp>
        <p:nvSpPr>
          <p:cNvPr id="291" name="Google Shape;291;p31"/>
          <p:cNvSpPr txBox="1">
            <a:spLocks noGrp="1"/>
          </p:cNvSpPr>
          <p:nvPr>
            <p:ph type="body" idx="1"/>
          </p:nvPr>
        </p:nvSpPr>
        <p:spPr>
          <a:xfrm>
            <a:off x="5260421" y="1610202"/>
            <a:ext cx="6128692" cy="4861463"/>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indent="0" algn="just">
              <a:spcAft>
                <a:spcPts val="2133"/>
              </a:spcAft>
              <a:buClr>
                <a:schemeClr val="dk1"/>
              </a:buClr>
              <a:buSzPts val="1100"/>
              <a:buNone/>
            </a:pPr>
            <a:r>
              <a:rPr lang="en-US" sz="2400" dirty="0"/>
              <a:t>The </a:t>
            </a:r>
            <a:r>
              <a:rPr lang="en-US" sz="2400" err="1"/>
              <a:t>Bruntland</a:t>
            </a:r>
            <a:r>
              <a:rPr lang="en-US" sz="2400" dirty="0"/>
              <a:t> Report was called by the </a:t>
            </a:r>
            <a:r>
              <a:rPr lang="en-US" sz="2400" b="1" dirty="0"/>
              <a:t>General Assembly of the UN </a:t>
            </a:r>
            <a:r>
              <a:rPr lang="en-US" sz="2400" dirty="0"/>
              <a:t>to pursue some important goals. </a:t>
            </a:r>
            <a:endParaRPr lang="it-IT"/>
          </a:p>
          <a:p>
            <a:pPr marL="0" indent="0" algn="just">
              <a:spcAft>
                <a:spcPts val="2133"/>
              </a:spcAft>
              <a:buSzPts val="1100"/>
              <a:buNone/>
            </a:pPr>
            <a:r>
              <a:rPr lang="en-US" sz="2400" dirty="0"/>
              <a:t>As </a:t>
            </a:r>
            <a:r>
              <a:rPr lang="en-US" sz="2400" err="1"/>
              <a:t>Bruntland</a:t>
            </a:r>
            <a:r>
              <a:rPr lang="en-US" sz="2400" dirty="0"/>
              <a:t> says, </a:t>
            </a:r>
            <a:r>
              <a:rPr lang="en-US" sz="2400" b="1" dirty="0"/>
              <a:t>we can hope that environmental issues are not going to be kept aside</a:t>
            </a:r>
            <a:r>
              <a:rPr lang="hr-HR" sz="2400" b="1" dirty="0"/>
              <a:t> </a:t>
            </a:r>
            <a:r>
              <a:rPr lang="en-US" sz="2400" b="1" dirty="0"/>
              <a:t>but are going to become central</a:t>
            </a:r>
            <a:r>
              <a:rPr lang="en-US" sz="2400" dirty="0"/>
              <a:t>. </a:t>
            </a:r>
            <a:endParaRPr lang="it-IT" sz="1850"/>
          </a:p>
          <a:p>
            <a:pPr marL="0" indent="0" algn="just">
              <a:spcAft>
                <a:spcPts val="2133"/>
              </a:spcAft>
              <a:buSzPts val="1100"/>
              <a:buNone/>
            </a:pPr>
            <a:r>
              <a:rPr lang="en-US" sz="2400" dirty="0"/>
              <a:t>Co-operation is essential to find paths to achieve </a:t>
            </a:r>
            <a:r>
              <a:rPr lang="en-US" sz="2400" b="1" dirty="0"/>
              <a:t>sustainable development</a:t>
            </a:r>
            <a:r>
              <a:rPr lang="en-US" sz="2400" dirty="0"/>
              <a:t>, and the time has come for pursuing a common future together. </a:t>
            </a:r>
            <a:endParaRPr lang="it-IT" sz="1850"/>
          </a:p>
        </p:txBody>
      </p:sp>
      <p:sp>
        <p:nvSpPr>
          <p:cNvPr id="292" name="Google Shape;292;p31"/>
          <p:cNvSpPr/>
          <p:nvPr/>
        </p:nvSpPr>
        <p:spPr>
          <a:xfrm>
            <a:off x="1753667" y="2313533"/>
            <a:ext cx="3454800" cy="3454800"/>
          </a:xfrm>
          <a:prstGeom prst="ellipse">
            <a:avLst/>
          </a:pr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nvGrpSpPr>
          <p:cNvPr id="293" name="Google Shape;293;p31"/>
          <p:cNvGrpSpPr/>
          <p:nvPr/>
        </p:nvGrpSpPr>
        <p:grpSpPr>
          <a:xfrm>
            <a:off x="2696344" y="3257047"/>
            <a:ext cx="1569437" cy="1567796"/>
            <a:chOff x="2640993" y="3357835"/>
            <a:chExt cx="365348" cy="364966"/>
          </a:xfrm>
        </p:grpSpPr>
        <p:sp>
          <p:nvSpPr>
            <p:cNvPr id="294" name="Google Shape;294;p31"/>
            <p:cNvSpPr/>
            <p:nvPr/>
          </p:nvSpPr>
          <p:spPr>
            <a:xfrm>
              <a:off x="2640993" y="3455227"/>
              <a:ext cx="365348" cy="267574"/>
            </a:xfrm>
            <a:custGeom>
              <a:avLst/>
              <a:gdLst/>
              <a:ahLst/>
              <a:cxnLst/>
              <a:rect l="l" t="t" r="r" b="b"/>
              <a:pathLst>
                <a:path w="11479" h="8407" extrusionOk="0">
                  <a:moveTo>
                    <a:pt x="5168" y="2311"/>
                  </a:moveTo>
                  <a:lnTo>
                    <a:pt x="5335" y="4859"/>
                  </a:lnTo>
                  <a:lnTo>
                    <a:pt x="4620" y="4859"/>
                  </a:lnTo>
                  <a:lnTo>
                    <a:pt x="4763" y="2311"/>
                  </a:lnTo>
                  <a:close/>
                  <a:moveTo>
                    <a:pt x="6966" y="2311"/>
                  </a:moveTo>
                  <a:lnTo>
                    <a:pt x="7133" y="4859"/>
                  </a:lnTo>
                  <a:lnTo>
                    <a:pt x="6418" y="4859"/>
                  </a:lnTo>
                  <a:lnTo>
                    <a:pt x="6561" y="2311"/>
                  </a:lnTo>
                  <a:close/>
                  <a:moveTo>
                    <a:pt x="8764" y="2311"/>
                  </a:moveTo>
                  <a:lnTo>
                    <a:pt x="8931" y="4859"/>
                  </a:lnTo>
                  <a:lnTo>
                    <a:pt x="8216" y="4859"/>
                  </a:lnTo>
                  <a:lnTo>
                    <a:pt x="8371" y="2311"/>
                  </a:lnTo>
                  <a:close/>
                  <a:moveTo>
                    <a:pt x="2156" y="5894"/>
                  </a:moveTo>
                  <a:lnTo>
                    <a:pt x="2144" y="6287"/>
                  </a:lnTo>
                  <a:lnTo>
                    <a:pt x="1549" y="6287"/>
                  </a:lnTo>
                  <a:cubicBezTo>
                    <a:pt x="1453" y="6287"/>
                    <a:pt x="1382" y="6359"/>
                    <a:pt x="1382" y="6442"/>
                  </a:cubicBezTo>
                  <a:cubicBezTo>
                    <a:pt x="1382" y="6537"/>
                    <a:pt x="1453" y="6609"/>
                    <a:pt x="1549" y="6609"/>
                  </a:cubicBezTo>
                  <a:lnTo>
                    <a:pt x="2132" y="6609"/>
                  </a:lnTo>
                  <a:lnTo>
                    <a:pt x="2096" y="8073"/>
                  </a:lnTo>
                  <a:lnTo>
                    <a:pt x="822" y="8073"/>
                  </a:lnTo>
                  <a:lnTo>
                    <a:pt x="822" y="6609"/>
                  </a:lnTo>
                  <a:lnTo>
                    <a:pt x="834" y="6609"/>
                  </a:lnTo>
                  <a:cubicBezTo>
                    <a:pt x="918" y="6609"/>
                    <a:pt x="1001" y="6537"/>
                    <a:pt x="1001" y="6442"/>
                  </a:cubicBezTo>
                  <a:cubicBezTo>
                    <a:pt x="1001" y="6359"/>
                    <a:pt x="918" y="6287"/>
                    <a:pt x="834" y="6287"/>
                  </a:cubicBezTo>
                  <a:cubicBezTo>
                    <a:pt x="727" y="6287"/>
                    <a:pt x="644" y="6192"/>
                    <a:pt x="644" y="6085"/>
                  </a:cubicBezTo>
                  <a:cubicBezTo>
                    <a:pt x="644" y="5990"/>
                    <a:pt x="727" y="5894"/>
                    <a:pt x="834" y="5894"/>
                  </a:cubicBezTo>
                  <a:close/>
                  <a:moveTo>
                    <a:pt x="3382" y="334"/>
                  </a:moveTo>
                  <a:lnTo>
                    <a:pt x="3489" y="4859"/>
                  </a:lnTo>
                  <a:lnTo>
                    <a:pt x="3192" y="4859"/>
                  </a:lnTo>
                  <a:cubicBezTo>
                    <a:pt x="2894" y="4859"/>
                    <a:pt x="2668" y="5097"/>
                    <a:pt x="2668" y="5371"/>
                  </a:cubicBezTo>
                  <a:cubicBezTo>
                    <a:pt x="2668" y="5537"/>
                    <a:pt x="2739" y="5668"/>
                    <a:pt x="2846" y="5775"/>
                  </a:cubicBezTo>
                  <a:lnTo>
                    <a:pt x="2846" y="8085"/>
                  </a:lnTo>
                  <a:lnTo>
                    <a:pt x="2454" y="8085"/>
                  </a:lnTo>
                  <a:lnTo>
                    <a:pt x="2632" y="334"/>
                  </a:lnTo>
                  <a:close/>
                  <a:moveTo>
                    <a:pt x="10359" y="5180"/>
                  </a:moveTo>
                  <a:cubicBezTo>
                    <a:pt x="10466" y="5180"/>
                    <a:pt x="10550" y="5275"/>
                    <a:pt x="10550" y="5371"/>
                  </a:cubicBezTo>
                  <a:cubicBezTo>
                    <a:pt x="10550" y="5478"/>
                    <a:pt x="10466" y="5573"/>
                    <a:pt x="10359" y="5573"/>
                  </a:cubicBezTo>
                  <a:lnTo>
                    <a:pt x="10002" y="5573"/>
                  </a:lnTo>
                  <a:cubicBezTo>
                    <a:pt x="9919" y="5573"/>
                    <a:pt x="9835" y="5644"/>
                    <a:pt x="9835" y="5728"/>
                  </a:cubicBezTo>
                  <a:cubicBezTo>
                    <a:pt x="9835" y="5823"/>
                    <a:pt x="9919" y="5894"/>
                    <a:pt x="10002" y="5894"/>
                  </a:cubicBezTo>
                  <a:lnTo>
                    <a:pt x="10371" y="5894"/>
                  </a:lnTo>
                  <a:lnTo>
                    <a:pt x="10371" y="8085"/>
                  </a:lnTo>
                  <a:lnTo>
                    <a:pt x="3156" y="8085"/>
                  </a:lnTo>
                  <a:lnTo>
                    <a:pt x="3156" y="5894"/>
                  </a:lnTo>
                  <a:lnTo>
                    <a:pt x="9288" y="5894"/>
                  </a:lnTo>
                  <a:cubicBezTo>
                    <a:pt x="9383" y="5894"/>
                    <a:pt x="9454" y="5823"/>
                    <a:pt x="9454" y="5728"/>
                  </a:cubicBezTo>
                  <a:cubicBezTo>
                    <a:pt x="9454" y="5644"/>
                    <a:pt x="9383" y="5573"/>
                    <a:pt x="9288" y="5573"/>
                  </a:cubicBezTo>
                  <a:lnTo>
                    <a:pt x="3168" y="5573"/>
                  </a:lnTo>
                  <a:cubicBezTo>
                    <a:pt x="3073" y="5573"/>
                    <a:pt x="2977" y="5478"/>
                    <a:pt x="2977" y="5371"/>
                  </a:cubicBezTo>
                  <a:cubicBezTo>
                    <a:pt x="2977" y="5275"/>
                    <a:pt x="3073" y="5180"/>
                    <a:pt x="3168" y="5180"/>
                  </a:cubicBezTo>
                  <a:close/>
                  <a:moveTo>
                    <a:pt x="2489" y="1"/>
                  </a:moveTo>
                  <a:cubicBezTo>
                    <a:pt x="2394" y="1"/>
                    <a:pt x="2323" y="72"/>
                    <a:pt x="2323" y="168"/>
                  </a:cubicBezTo>
                  <a:lnTo>
                    <a:pt x="2203" y="5561"/>
                  </a:lnTo>
                  <a:lnTo>
                    <a:pt x="882" y="5561"/>
                  </a:lnTo>
                  <a:cubicBezTo>
                    <a:pt x="584" y="5561"/>
                    <a:pt x="358" y="5799"/>
                    <a:pt x="358" y="6085"/>
                  </a:cubicBezTo>
                  <a:cubicBezTo>
                    <a:pt x="358" y="6252"/>
                    <a:pt x="429" y="6383"/>
                    <a:pt x="537" y="6490"/>
                  </a:cubicBezTo>
                  <a:lnTo>
                    <a:pt x="537" y="8085"/>
                  </a:lnTo>
                  <a:lnTo>
                    <a:pt x="168" y="8085"/>
                  </a:lnTo>
                  <a:cubicBezTo>
                    <a:pt x="72" y="8085"/>
                    <a:pt x="1" y="8157"/>
                    <a:pt x="1" y="8252"/>
                  </a:cubicBezTo>
                  <a:cubicBezTo>
                    <a:pt x="1" y="8335"/>
                    <a:pt x="72" y="8407"/>
                    <a:pt x="168" y="8407"/>
                  </a:cubicBezTo>
                  <a:lnTo>
                    <a:pt x="11312" y="8407"/>
                  </a:lnTo>
                  <a:cubicBezTo>
                    <a:pt x="11395" y="8407"/>
                    <a:pt x="11478" y="8335"/>
                    <a:pt x="11478" y="8252"/>
                  </a:cubicBezTo>
                  <a:cubicBezTo>
                    <a:pt x="11431" y="8157"/>
                    <a:pt x="11359" y="8085"/>
                    <a:pt x="11264" y="8085"/>
                  </a:cubicBezTo>
                  <a:lnTo>
                    <a:pt x="10716" y="8085"/>
                  </a:lnTo>
                  <a:lnTo>
                    <a:pt x="10716" y="5775"/>
                  </a:lnTo>
                  <a:cubicBezTo>
                    <a:pt x="10824" y="5668"/>
                    <a:pt x="10895" y="5537"/>
                    <a:pt x="10895" y="5371"/>
                  </a:cubicBezTo>
                  <a:cubicBezTo>
                    <a:pt x="10895" y="5073"/>
                    <a:pt x="10657" y="4859"/>
                    <a:pt x="10371" y="4859"/>
                  </a:cubicBezTo>
                  <a:lnTo>
                    <a:pt x="9276" y="4859"/>
                  </a:lnTo>
                  <a:lnTo>
                    <a:pt x="9109" y="2132"/>
                  </a:lnTo>
                  <a:cubicBezTo>
                    <a:pt x="9109" y="2037"/>
                    <a:pt x="9038" y="1965"/>
                    <a:pt x="8942" y="1965"/>
                  </a:cubicBezTo>
                  <a:lnTo>
                    <a:pt x="8228" y="1965"/>
                  </a:lnTo>
                  <a:cubicBezTo>
                    <a:pt x="8145" y="1965"/>
                    <a:pt x="8073" y="2037"/>
                    <a:pt x="8073" y="2132"/>
                  </a:cubicBezTo>
                  <a:lnTo>
                    <a:pt x="7907" y="4859"/>
                  </a:lnTo>
                  <a:lnTo>
                    <a:pt x="7502" y="4859"/>
                  </a:lnTo>
                  <a:lnTo>
                    <a:pt x="7335" y="2132"/>
                  </a:lnTo>
                  <a:cubicBezTo>
                    <a:pt x="7335" y="2037"/>
                    <a:pt x="7264" y="1965"/>
                    <a:pt x="7168" y="1965"/>
                  </a:cubicBezTo>
                  <a:lnTo>
                    <a:pt x="6466" y="1965"/>
                  </a:lnTo>
                  <a:cubicBezTo>
                    <a:pt x="6371" y="1965"/>
                    <a:pt x="6299" y="2037"/>
                    <a:pt x="6299" y="2132"/>
                  </a:cubicBezTo>
                  <a:lnTo>
                    <a:pt x="6133" y="4859"/>
                  </a:lnTo>
                  <a:lnTo>
                    <a:pt x="5728" y="4859"/>
                  </a:lnTo>
                  <a:lnTo>
                    <a:pt x="5561" y="2132"/>
                  </a:lnTo>
                  <a:cubicBezTo>
                    <a:pt x="5561" y="2037"/>
                    <a:pt x="5490" y="1965"/>
                    <a:pt x="5406" y="1965"/>
                  </a:cubicBezTo>
                  <a:lnTo>
                    <a:pt x="4620" y="1965"/>
                  </a:lnTo>
                  <a:cubicBezTo>
                    <a:pt x="4525" y="1965"/>
                    <a:pt x="4454" y="2037"/>
                    <a:pt x="4454" y="2132"/>
                  </a:cubicBezTo>
                  <a:lnTo>
                    <a:pt x="4287" y="4859"/>
                  </a:lnTo>
                  <a:lnTo>
                    <a:pt x="3823" y="4859"/>
                  </a:lnTo>
                  <a:lnTo>
                    <a:pt x="3716" y="168"/>
                  </a:lnTo>
                  <a:cubicBezTo>
                    <a:pt x="3716" y="72"/>
                    <a:pt x="3644" y="1"/>
                    <a:pt x="3561"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5" name="Google Shape;295;p31"/>
            <p:cNvSpPr/>
            <p:nvPr/>
          </p:nvSpPr>
          <p:spPr>
            <a:xfrm>
              <a:off x="2724763" y="3357835"/>
              <a:ext cx="280050" cy="136476"/>
            </a:xfrm>
            <a:custGeom>
              <a:avLst/>
              <a:gdLst/>
              <a:ahLst/>
              <a:cxnLst/>
              <a:rect l="l" t="t" r="r" b="b"/>
              <a:pathLst>
                <a:path w="8799" h="4288" extrusionOk="0">
                  <a:moveTo>
                    <a:pt x="6656" y="1"/>
                  </a:moveTo>
                  <a:cubicBezTo>
                    <a:pt x="6156" y="1"/>
                    <a:pt x="5656" y="180"/>
                    <a:pt x="5286" y="501"/>
                  </a:cubicBezTo>
                  <a:cubicBezTo>
                    <a:pt x="5001" y="299"/>
                    <a:pt x="4679" y="168"/>
                    <a:pt x="4322" y="168"/>
                  </a:cubicBezTo>
                  <a:cubicBezTo>
                    <a:pt x="3905" y="168"/>
                    <a:pt x="3501" y="334"/>
                    <a:pt x="3191" y="632"/>
                  </a:cubicBezTo>
                  <a:cubicBezTo>
                    <a:pt x="3036" y="561"/>
                    <a:pt x="2858" y="525"/>
                    <a:pt x="2691" y="525"/>
                  </a:cubicBezTo>
                  <a:cubicBezTo>
                    <a:pt x="2191" y="525"/>
                    <a:pt x="1750" y="822"/>
                    <a:pt x="1548" y="1275"/>
                  </a:cubicBezTo>
                  <a:cubicBezTo>
                    <a:pt x="1476" y="1263"/>
                    <a:pt x="1417" y="1239"/>
                    <a:pt x="1346" y="1239"/>
                  </a:cubicBezTo>
                  <a:cubicBezTo>
                    <a:pt x="1000" y="1239"/>
                    <a:pt x="703" y="1465"/>
                    <a:pt x="584" y="1775"/>
                  </a:cubicBezTo>
                  <a:lnTo>
                    <a:pt x="524" y="1775"/>
                  </a:lnTo>
                  <a:cubicBezTo>
                    <a:pt x="226" y="1775"/>
                    <a:pt x="0" y="2013"/>
                    <a:pt x="0" y="2299"/>
                  </a:cubicBezTo>
                  <a:cubicBezTo>
                    <a:pt x="0" y="2394"/>
                    <a:pt x="72" y="2466"/>
                    <a:pt x="167" y="2466"/>
                  </a:cubicBezTo>
                  <a:cubicBezTo>
                    <a:pt x="262" y="2466"/>
                    <a:pt x="333" y="2394"/>
                    <a:pt x="333" y="2299"/>
                  </a:cubicBezTo>
                  <a:cubicBezTo>
                    <a:pt x="333" y="2192"/>
                    <a:pt x="417" y="2108"/>
                    <a:pt x="524" y="2108"/>
                  </a:cubicBezTo>
                  <a:cubicBezTo>
                    <a:pt x="560" y="2108"/>
                    <a:pt x="584" y="2120"/>
                    <a:pt x="631" y="2144"/>
                  </a:cubicBezTo>
                  <a:cubicBezTo>
                    <a:pt x="649" y="2156"/>
                    <a:pt x="679" y="2162"/>
                    <a:pt x="710" y="2162"/>
                  </a:cubicBezTo>
                  <a:cubicBezTo>
                    <a:pt x="741" y="2162"/>
                    <a:pt x="774" y="2156"/>
                    <a:pt x="798" y="2144"/>
                  </a:cubicBezTo>
                  <a:cubicBezTo>
                    <a:pt x="834" y="2108"/>
                    <a:pt x="881" y="2061"/>
                    <a:pt x="881" y="2001"/>
                  </a:cubicBezTo>
                  <a:cubicBezTo>
                    <a:pt x="893" y="1763"/>
                    <a:pt x="1095" y="1573"/>
                    <a:pt x="1346" y="1573"/>
                  </a:cubicBezTo>
                  <a:cubicBezTo>
                    <a:pt x="1417" y="1573"/>
                    <a:pt x="1488" y="1584"/>
                    <a:pt x="1572" y="1632"/>
                  </a:cubicBezTo>
                  <a:cubicBezTo>
                    <a:pt x="1591" y="1652"/>
                    <a:pt x="1618" y="1661"/>
                    <a:pt x="1646" y="1661"/>
                  </a:cubicBezTo>
                  <a:cubicBezTo>
                    <a:pt x="1669" y="1661"/>
                    <a:pt x="1693" y="1655"/>
                    <a:pt x="1715" y="1644"/>
                  </a:cubicBezTo>
                  <a:cubicBezTo>
                    <a:pt x="1762" y="1632"/>
                    <a:pt x="1810" y="1584"/>
                    <a:pt x="1822" y="1525"/>
                  </a:cubicBezTo>
                  <a:cubicBezTo>
                    <a:pt x="1929" y="1132"/>
                    <a:pt x="2286" y="858"/>
                    <a:pt x="2703" y="858"/>
                  </a:cubicBezTo>
                  <a:cubicBezTo>
                    <a:pt x="2846" y="858"/>
                    <a:pt x="3012" y="906"/>
                    <a:pt x="3143" y="977"/>
                  </a:cubicBezTo>
                  <a:cubicBezTo>
                    <a:pt x="3173" y="997"/>
                    <a:pt x="3207" y="1007"/>
                    <a:pt x="3240" y="1007"/>
                  </a:cubicBezTo>
                  <a:cubicBezTo>
                    <a:pt x="3286" y="1007"/>
                    <a:pt x="3330" y="988"/>
                    <a:pt x="3358" y="953"/>
                  </a:cubicBezTo>
                  <a:cubicBezTo>
                    <a:pt x="3596" y="668"/>
                    <a:pt x="3953" y="501"/>
                    <a:pt x="4322" y="501"/>
                  </a:cubicBezTo>
                  <a:cubicBezTo>
                    <a:pt x="4632" y="501"/>
                    <a:pt x="4941" y="620"/>
                    <a:pt x="5167" y="834"/>
                  </a:cubicBezTo>
                  <a:cubicBezTo>
                    <a:pt x="5197" y="864"/>
                    <a:pt x="5239" y="879"/>
                    <a:pt x="5281" y="879"/>
                  </a:cubicBezTo>
                  <a:cubicBezTo>
                    <a:pt x="5322" y="879"/>
                    <a:pt x="5364" y="864"/>
                    <a:pt x="5394" y="834"/>
                  </a:cubicBezTo>
                  <a:cubicBezTo>
                    <a:pt x="5739" y="501"/>
                    <a:pt x="6179" y="322"/>
                    <a:pt x="6644" y="322"/>
                  </a:cubicBezTo>
                  <a:cubicBezTo>
                    <a:pt x="7644" y="322"/>
                    <a:pt x="8454" y="1144"/>
                    <a:pt x="8454" y="2144"/>
                  </a:cubicBezTo>
                  <a:cubicBezTo>
                    <a:pt x="8454" y="3132"/>
                    <a:pt x="7644" y="3954"/>
                    <a:pt x="6644" y="3954"/>
                  </a:cubicBezTo>
                  <a:cubicBezTo>
                    <a:pt x="5977" y="3954"/>
                    <a:pt x="5382" y="3597"/>
                    <a:pt x="5048" y="3013"/>
                  </a:cubicBezTo>
                  <a:cubicBezTo>
                    <a:pt x="5013" y="2960"/>
                    <a:pt x="4957" y="2933"/>
                    <a:pt x="4891" y="2933"/>
                  </a:cubicBezTo>
                  <a:cubicBezTo>
                    <a:pt x="4869" y="2933"/>
                    <a:pt x="4846" y="2936"/>
                    <a:pt x="4822" y="2942"/>
                  </a:cubicBezTo>
                  <a:cubicBezTo>
                    <a:pt x="4667" y="3013"/>
                    <a:pt x="4489" y="3061"/>
                    <a:pt x="4286" y="3061"/>
                  </a:cubicBezTo>
                  <a:cubicBezTo>
                    <a:pt x="3917" y="3061"/>
                    <a:pt x="3572" y="2894"/>
                    <a:pt x="3322" y="2620"/>
                  </a:cubicBezTo>
                  <a:cubicBezTo>
                    <a:pt x="3284" y="2583"/>
                    <a:pt x="3242" y="2559"/>
                    <a:pt x="3198" y="2559"/>
                  </a:cubicBezTo>
                  <a:cubicBezTo>
                    <a:pt x="3172" y="2559"/>
                    <a:pt x="3146" y="2567"/>
                    <a:pt x="3120" y="2585"/>
                  </a:cubicBezTo>
                  <a:cubicBezTo>
                    <a:pt x="2977" y="2656"/>
                    <a:pt x="2822" y="2704"/>
                    <a:pt x="2667" y="2704"/>
                  </a:cubicBezTo>
                  <a:cubicBezTo>
                    <a:pt x="2381" y="2704"/>
                    <a:pt x="2119" y="2573"/>
                    <a:pt x="1953" y="2346"/>
                  </a:cubicBezTo>
                  <a:cubicBezTo>
                    <a:pt x="1929" y="2299"/>
                    <a:pt x="1881" y="2287"/>
                    <a:pt x="1822" y="2287"/>
                  </a:cubicBezTo>
                  <a:cubicBezTo>
                    <a:pt x="1774" y="2287"/>
                    <a:pt x="1715" y="2323"/>
                    <a:pt x="1691" y="2346"/>
                  </a:cubicBezTo>
                  <a:cubicBezTo>
                    <a:pt x="1596" y="2466"/>
                    <a:pt x="1465" y="2525"/>
                    <a:pt x="1334" y="2525"/>
                  </a:cubicBezTo>
                  <a:cubicBezTo>
                    <a:pt x="1238" y="2525"/>
                    <a:pt x="1167" y="2596"/>
                    <a:pt x="1167" y="2692"/>
                  </a:cubicBezTo>
                  <a:cubicBezTo>
                    <a:pt x="1167" y="2775"/>
                    <a:pt x="1238" y="2858"/>
                    <a:pt x="1334" y="2858"/>
                  </a:cubicBezTo>
                  <a:cubicBezTo>
                    <a:pt x="1512" y="2858"/>
                    <a:pt x="1667" y="2799"/>
                    <a:pt x="1822" y="2692"/>
                  </a:cubicBezTo>
                  <a:cubicBezTo>
                    <a:pt x="2060" y="2918"/>
                    <a:pt x="2358" y="3037"/>
                    <a:pt x="2679" y="3037"/>
                  </a:cubicBezTo>
                  <a:cubicBezTo>
                    <a:pt x="2846" y="3037"/>
                    <a:pt x="3024" y="3001"/>
                    <a:pt x="3179" y="2930"/>
                  </a:cubicBezTo>
                  <a:cubicBezTo>
                    <a:pt x="3477" y="3228"/>
                    <a:pt x="3870" y="3394"/>
                    <a:pt x="4310" y="3394"/>
                  </a:cubicBezTo>
                  <a:cubicBezTo>
                    <a:pt x="4489" y="3394"/>
                    <a:pt x="4667" y="3358"/>
                    <a:pt x="4846" y="3299"/>
                  </a:cubicBezTo>
                  <a:cubicBezTo>
                    <a:pt x="5227" y="3906"/>
                    <a:pt x="5918" y="4287"/>
                    <a:pt x="6644" y="4287"/>
                  </a:cubicBezTo>
                  <a:cubicBezTo>
                    <a:pt x="7834" y="4287"/>
                    <a:pt x="8787" y="3311"/>
                    <a:pt x="8787" y="2144"/>
                  </a:cubicBezTo>
                  <a:cubicBezTo>
                    <a:pt x="8799" y="965"/>
                    <a:pt x="7834" y="1"/>
                    <a:pt x="6656"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6" name="Google Shape;296;p31"/>
            <p:cNvSpPr/>
            <p:nvPr/>
          </p:nvSpPr>
          <p:spPr>
            <a:xfrm>
              <a:off x="2771359" y="3655327"/>
              <a:ext cx="10280" cy="21611"/>
            </a:xfrm>
            <a:custGeom>
              <a:avLst/>
              <a:gdLst/>
              <a:ahLst/>
              <a:cxnLst/>
              <a:rect l="l" t="t" r="r" b="b"/>
              <a:pathLst>
                <a:path w="323" h="679" extrusionOk="0">
                  <a:moveTo>
                    <a:pt x="167" y="0"/>
                  </a:moveTo>
                  <a:cubicBezTo>
                    <a:pt x="72" y="0"/>
                    <a:pt x="1" y="72"/>
                    <a:pt x="1" y="155"/>
                  </a:cubicBezTo>
                  <a:lnTo>
                    <a:pt x="1" y="512"/>
                  </a:lnTo>
                  <a:cubicBezTo>
                    <a:pt x="1" y="608"/>
                    <a:pt x="72" y="679"/>
                    <a:pt x="167" y="679"/>
                  </a:cubicBezTo>
                  <a:cubicBezTo>
                    <a:pt x="251" y="679"/>
                    <a:pt x="322" y="608"/>
                    <a:pt x="322" y="512"/>
                  </a:cubicBezTo>
                  <a:lnTo>
                    <a:pt x="322" y="179"/>
                  </a:lnTo>
                  <a:cubicBezTo>
                    <a:pt x="322" y="72"/>
                    <a:pt x="251" y="0"/>
                    <a:pt x="167"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7" name="Google Shape;297;p31"/>
            <p:cNvSpPr/>
            <p:nvPr/>
          </p:nvSpPr>
          <p:spPr>
            <a:xfrm>
              <a:off x="2794084" y="3655327"/>
              <a:ext cx="10280" cy="21611"/>
            </a:xfrm>
            <a:custGeom>
              <a:avLst/>
              <a:gdLst/>
              <a:ahLst/>
              <a:cxnLst/>
              <a:rect l="l" t="t" r="r" b="b"/>
              <a:pathLst>
                <a:path w="323" h="679" extrusionOk="0">
                  <a:moveTo>
                    <a:pt x="168" y="0"/>
                  </a:moveTo>
                  <a:cubicBezTo>
                    <a:pt x="72" y="0"/>
                    <a:pt x="1" y="72"/>
                    <a:pt x="1" y="155"/>
                  </a:cubicBezTo>
                  <a:lnTo>
                    <a:pt x="1" y="512"/>
                  </a:lnTo>
                  <a:cubicBezTo>
                    <a:pt x="1" y="608"/>
                    <a:pt x="72" y="679"/>
                    <a:pt x="168" y="679"/>
                  </a:cubicBezTo>
                  <a:cubicBezTo>
                    <a:pt x="251" y="679"/>
                    <a:pt x="322" y="608"/>
                    <a:pt x="322" y="512"/>
                  </a:cubicBezTo>
                  <a:lnTo>
                    <a:pt x="322" y="179"/>
                  </a:lnTo>
                  <a:cubicBezTo>
                    <a:pt x="322" y="72"/>
                    <a:pt x="251" y="0"/>
                    <a:pt x="168"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8" name="Google Shape;298;p31"/>
            <p:cNvSpPr/>
            <p:nvPr/>
          </p:nvSpPr>
          <p:spPr>
            <a:xfrm>
              <a:off x="2816840" y="3655327"/>
              <a:ext cx="11012" cy="21611"/>
            </a:xfrm>
            <a:custGeom>
              <a:avLst/>
              <a:gdLst/>
              <a:ahLst/>
              <a:cxnLst/>
              <a:rect l="l" t="t" r="r" b="b"/>
              <a:pathLst>
                <a:path w="346" h="679" extrusionOk="0">
                  <a:moveTo>
                    <a:pt x="167" y="0"/>
                  </a:moveTo>
                  <a:cubicBezTo>
                    <a:pt x="72" y="0"/>
                    <a:pt x="0" y="72"/>
                    <a:pt x="0" y="155"/>
                  </a:cubicBezTo>
                  <a:lnTo>
                    <a:pt x="0" y="512"/>
                  </a:lnTo>
                  <a:cubicBezTo>
                    <a:pt x="0" y="608"/>
                    <a:pt x="72" y="679"/>
                    <a:pt x="167" y="679"/>
                  </a:cubicBezTo>
                  <a:cubicBezTo>
                    <a:pt x="250" y="679"/>
                    <a:pt x="322" y="608"/>
                    <a:pt x="322" y="512"/>
                  </a:cubicBezTo>
                  <a:lnTo>
                    <a:pt x="322" y="179"/>
                  </a:lnTo>
                  <a:cubicBezTo>
                    <a:pt x="346" y="72"/>
                    <a:pt x="262" y="0"/>
                    <a:pt x="167"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9" name="Google Shape;299;p31"/>
            <p:cNvSpPr/>
            <p:nvPr/>
          </p:nvSpPr>
          <p:spPr>
            <a:xfrm>
              <a:off x="2839947" y="3655327"/>
              <a:ext cx="10630" cy="21611"/>
            </a:xfrm>
            <a:custGeom>
              <a:avLst/>
              <a:gdLst/>
              <a:ahLst/>
              <a:cxnLst/>
              <a:rect l="l" t="t" r="r" b="b"/>
              <a:pathLst>
                <a:path w="334" h="679" extrusionOk="0">
                  <a:moveTo>
                    <a:pt x="167" y="0"/>
                  </a:moveTo>
                  <a:cubicBezTo>
                    <a:pt x="72" y="0"/>
                    <a:pt x="1" y="72"/>
                    <a:pt x="1" y="155"/>
                  </a:cubicBezTo>
                  <a:lnTo>
                    <a:pt x="1" y="512"/>
                  </a:lnTo>
                  <a:cubicBezTo>
                    <a:pt x="1" y="608"/>
                    <a:pt x="72" y="679"/>
                    <a:pt x="167" y="679"/>
                  </a:cubicBezTo>
                  <a:cubicBezTo>
                    <a:pt x="251" y="679"/>
                    <a:pt x="334" y="608"/>
                    <a:pt x="334" y="512"/>
                  </a:cubicBezTo>
                  <a:lnTo>
                    <a:pt x="334" y="179"/>
                  </a:lnTo>
                  <a:cubicBezTo>
                    <a:pt x="334" y="72"/>
                    <a:pt x="251" y="0"/>
                    <a:pt x="167"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0" name="Google Shape;300;p31"/>
            <p:cNvSpPr/>
            <p:nvPr/>
          </p:nvSpPr>
          <p:spPr>
            <a:xfrm>
              <a:off x="2862672" y="3655327"/>
              <a:ext cx="10662" cy="21611"/>
            </a:xfrm>
            <a:custGeom>
              <a:avLst/>
              <a:gdLst/>
              <a:ahLst/>
              <a:cxnLst/>
              <a:rect l="l" t="t" r="r" b="b"/>
              <a:pathLst>
                <a:path w="335" h="679" extrusionOk="0">
                  <a:moveTo>
                    <a:pt x="168" y="0"/>
                  </a:moveTo>
                  <a:cubicBezTo>
                    <a:pt x="72" y="0"/>
                    <a:pt x="1" y="72"/>
                    <a:pt x="1" y="155"/>
                  </a:cubicBezTo>
                  <a:lnTo>
                    <a:pt x="1" y="512"/>
                  </a:lnTo>
                  <a:cubicBezTo>
                    <a:pt x="1" y="608"/>
                    <a:pt x="72" y="679"/>
                    <a:pt x="168" y="679"/>
                  </a:cubicBezTo>
                  <a:cubicBezTo>
                    <a:pt x="251" y="679"/>
                    <a:pt x="334" y="608"/>
                    <a:pt x="334" y="512"/>
                  </a:cubicBezTo>
                  <a:lnTo>
                    <a:pt x="334" y="179"/>
                  </a:lnTo>
                  <a:cubicBezTo>
                    <a:pt x="334" y="72"/>
                    <a:pt x="251" y="0"/>
                    <a:pt x="168"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1" name="Google Shape;301;p31"/>
            <p:cNvSpPr/>
            <p:nvPr/>
          </p:nvSpPr>
          <p:spPr>
            <a:xfrm>
              <a:off x="2885429" y="3655327"/>
              <a:ext cx="11012" cy="21611"/>
            </a:xfrm>
            <a:custGeom>
              <a:avLst/>
              <a:gdLst/>
              <a:ahLst/>
              <a:cxnLst/>
              <a:rect l="l" t="t" r="r" b="b"/>
              <a:pathLst>
                <a:path w="346" h="679" extrusionOk="0">
                  <a:moveTo>
                    <a:pt x="167" y="0"/>
                  </a:moveTo>
                  <a:cubicBezTo>
                    <a:pt x="72" y="0"/>
                    <a:pt x="0" y="72"/>
                    <a:pt x="0" y="155"/>
                  </a:cubicBezTo>
                  <a:lnTo>
                    <a:pt x="0" y="512"/>
                  </a:lnTo>
                  <a:cubicBezTo>
                    <a:pt x="0" y="608"/>
                    <a:pt x="72" y="679"/>
                    <a:pt x="167" y="679"/>
                  </a:cubicBezTo>
                  <a:cubicBezTo>
                    <a:pt x="250" y="679"/>
                    <a:pt x="334" y="608"/>
                    <a:pt x="334" y="512"/>
                  </a:cubicBezTo>
                  <a:lnTo>
                    <a:pt x="334" y="179"/>
                  </a:lnTo>
                  <a:cubicBezTo>
                    <a:pt x="346" y="72"/>
                    <a:pt x="274" y="0"/>
                    <a:pt x="167"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2" name="Google Shape;302;p31"/>
            <p:cNvSpPr/>
            <p:nvPr/>
          </p:nvSpPr>
          <p:spPr>
            <a:xfrm>
              <a:off x="2908535" y="3655327"/>
              <a:ext cx="10630" cy="21611"/>
            </a:xfrm>
            <a:custGeom>
              <a:avLst/>
              <a:gdLst/>
              <a:ahLst/>
              <a:cxnLst/>
              <a:rect l="l" t="t" r="r" b="b"/>
              <a:pathLst>
                <a:path w="334" h="679" extrusionOk="0">
                  <a:moveTo>
                    <a:pt x="167" y="0"/>
                  </a:moveTo>
                  <a:cubicBezTo>
                    <a:pt x="84" y="0"/>
                    <a:pt x="1" y="72"/>
                    <a:pt x="1" y="155"/>
                  </a:cubicBezTo>
                  <a:lnTo>
                    <a:pt x="1" y="512"/>
                  </a:lnTo>
                  <a:cubicBezTo>
                    <a:pt x="1" y="608"/>
                    <a:pt x="84" y="679"/>
                    <a:pt x="167" y="679"/>
                  </a:cubicBezTo>
                  <a:cubicBezTo>
                    <a:pt x="263" y="679"/>
                    <a:pt x="334" y="608"/>
                    <a:pt x="334" y="512"/>
                  </a:cubicBezTo>
                  <a:lnTo>
                    <a:pt x="334" y="179"/>
                  </a:lnTo>
                  <a:cubicBezTo>
                    <a:pt x="334" y="72"/>
                    <a:pt x="263" y="0"/>
                    <a:pt x="167"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3" name="Google Shape;303;p31"/>
            <p:cNvSpPr/>
            <p:nvPr/>
          </p:nvSpPr>
          <p:spPr>
            <a:xfrm>
              <a:off x="2931292" y="3655327"/>
              <a:ext cx="10630" cy="21611"/>
            </a:xfrm>
            <a:custGeom>
              <a:avLst/>
              <a:gdLst/>
              <a:ahLst/>
              <a:cxnLst/>
              <a:rect l="l" t="t" r="r" b="b"/>
              <a:pathLst>
                <a:path w="334" h="679" extrusionOk="0">
                  <a:moveTo>
                    <a:pt x="167" y="0"/>
                  </a:moveTo>
                  <a:cubicBezTo>
                    <a:pt x="71" y="0"/>
                    <a:pt x="0" y="72"/>
                    <a:pt x="0" y="155"/>
                  </a:cubicBezTo>
                  <a:lnTo>
                    <a:pt x="0" y="512"/>
                  </a:lnTo>
                  <a:cubicBezTo>
                    <a:pt x="0" y="608"/>
                    <a:pt x="71" y="679"/>
                    <a:pt x="167" y="679"/>
                  </a:cubicBezTo>
                  <a:cubicBezTo>
                    <a:pt x="262" y="679"/>
                    <a:pt x="333" y="608"/>
                    <a:pt x="333" y="512"/>
                  </a:cubicBezTo>
                  <a:lnTo>
                    <a:pt x="333" y="179"/>
                  </a:lnTo>
                  <a:cubicBezTo>
                    <a:pt x="333" y="72"/>
                    <a:pt x="262" y="0"/>
                    <a:pt x="167"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cxnSp>
        <p:nvCxnSpPr>
          <p:cNvPr id="304" name="Google Shape;304;p31"/>
          <p:cNvCxnSpPr/>
          <p:nvPr/>
        </p:nvCxnSpPr>
        <p:spPr>
          <a:xfrm rot="10800000">
            <a:off x="-1117700" y="1289867"/>
            <a:ext cx="4912800" cy="0"/>
          </a:xfrm>
          <a:prstGeom prst="straightConnector1">
            <a:avLst/>
          </a:prstGeom>
          <a:noFill/>
          <a:ln w="19050" cap="flat" cmpd="sng">
            <a:solidFill>
              <a:schemeClr val="accent4"/>
            </a:solidFill>
            <a:prstDash val="solid"/>
            <a:round/>
            <a:headEnd type="none" w="med" len="med"/>
            <a:tailEnd type="none" w="med" len="med"/>
          </a:ln>
        </p:spPr>
      </p:cxnSp>
    </p:spTree>
    <p:extLst>
      <p:ext uri="{BB962C8B-B14F-4D97-AF65-F5344CB8AC3E}">
        <p14:creationId xmlns:p14="http://schemas.microsoft.com/office/powerpoint/2010/main" val="3254802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31"/>
          <p:cNvSpPr txBox="1">
            <a:spLocks noGrp="1"/>
          </p:cNvSpPr>
          <p:nvPr>
            <p:ph type="title"/>
          </p:nvPr>
        </p:nvSpPr>
        <p:spPr>
          <a:xfrm>
            <a:off x="913400" y="581867"/>
            <a:ext cx="3744000" cy="708000"/>
          </a:xfrm>
          <a:prstGeom prst="rect">
            <a:avLst/>
          </a:prstGeom>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it-IT" sz="1850" dirty="0"/>
              <a:t>In </a:t>
            </a:r>
            <a:r>
              <a:rPr lang="it-IT" sz="1850" dirty="0" err="1"/>
              <a:t>depth</a:t>
            </a:r>
            <a:r>
              <a:rPr lang="it-IT" sz="1850" dirty="0"/>
              <a:t> </a:t>
            </a:r>
            <a:r>
              <a:rPr lang="it-IT" sz="1850" dirty="0" err="1"/>
              <a:t>analysis</a:t>
            </a:r>
            <a:r>
              <a:rPr lang="it-IT" sz="1850" dirty="0"/>
              <a:t>: the </a:t>
            </a:r>
            <a:r>
              <a:rPr lang="it-IT" sz="1850" dirty="0" err="1"/>
              <a:t>Bruntland</a:t>
            </a:r>
            <a:r>
              <a:rPr lang="it-IT" sz="1850" dirty="0"/>
              <a:t> Report</a:t>
            </a:r>
            <a:endParaRPr dirty="0" err="1"/>
          </a:p>
        </p:txBody>
      </p:sp>
      <p:sp>
        <p:nvSpPr>
          <p:cNvPr id="291" name="Google Shape;291;p31"/>
          <p:cNvSpPr txBox="1">
            <a:spLocks noGrp="1"/>
          </p:cNvSpPr>
          <p:nvPr>
            <p:ph type="body" idx="1"/>
          </p:nvPr>
        </p:nvSpPr>
        <p:spPr>
          <a:xfrm>
            <a:off x="5260421" y="1610202"/>
            <a:ext cx="6128692" cy="4861463"/>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indent="0" algn="ctr">
              <a:spcAft>
                <a:spcPts val="2133"/>
              </a:spcAft>
              <a:buClr>
                <a:schemeClr val="dk1"/>
              </a:buClr>
              <a:buSzPts val="1100"/>
              <a:buNone/>
            </a:pPr>
            <a:r>
              <a:rPr lang="en-US" sz="2800" dirty="0"/>
              <a:t>The environment must not be analyzed like an independent sphere, as it must be considered </a:t>
            </a:r>
            <a:r>
              <a:rPr lang="en-US" sz="2800" b="1" dirty="0"/>
              <a:t>together with human action and ambitions</a:t>
            </a:r>
            <a:r>
              <a:rPr lang="en-US" sz="2800" dirty="0"/>
              <a:t>. </a:t>
            </a:r>
            <a:endParaRPr lang="it-IT" sz="2800"/>
          </a:p>
          <a:p>
            <a:pPr marL="0" lvl="0" indent="0" algn="ctr" rtl="0">
              <a:spcBef>
                <a:spcPts val="0"/>
              </a:spcBef>
              <a:spcAft>
                <a:spcPts val="2133"/>
              </a:spcAft>
              <a:buClr>
                <a:schemeClr val="dk1"/>
              </a:buClr>
              <a:buSzPts val="1100"/>
              <a:buFont typeface="Arial"/>
              <a:buNone/>
            </a:pPr>
            <a:r>
              <a:rPr lang="en-US" sz="2800" dirty="0">
                <a:highlight>
                  <a:srgbClr val="FFFF00"/>
                </a:highlight>
              </a:rPr>
              <a:t>We need an era of economic growth to eliminate poverty and degradation while keeping the environment clean at the same time.</a:t>
            </a:r>
          </a:p>
        </p:txBody>
      </p:sp>
      <p:sp>
        <p:nvSpPr>
          <p:cNvPr id="292" name="Google Shape;292;p31"/>
          <p:cNvSpPr/>
          <p:nvPr/>
        </p:nvSpPr>
        <p:spPr>
          <a:xfrm>
            <a:off x="1753667" y="2313533"/>
            <a:ext cx="3454800" cy="3454800"/>
          </a:xfrm>
          <a:prstGeom prst="ellipse">
            <a:avLst/>
          </a:pr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nvGrpSpPr>
          <p:cNvPr id="293" name="Google Shape;293;p31"/>
          <p:cNvGrpSpPr/>
          <p:nvPr/>
        </p:nvGrpSpPr>
        <p:grpSpPr>
          <a:xfrm>
            <a:off x="2696344" y="3257047"/>
            <a:ext cx="1569437" cy="1567796"/>
            <a:chOff x="2640993" y="3357835"/>
            <a:chExt cx="365348" cy="364966"/>
          </a:xfrm>
        </p:grpSpPr>
        <p:sp>
          <p:nvSpPr>
            <p:cNvPr id="294" name="Google Shape;294;p31"/>
            <p:cNvSpPr/>
            <p:nvPr/>
          </p:nvSpPr>
          <p:spPr>
            <a:xfrm>
              <a:off x="2640993" y="3455227"/>
              <a:ext cx="365348" cy="267574"/>
            </a:xfrm>
            <a:custGeom>
              <a:avLst/>
              <a:gdLst/>
              <a:ahLst/>
              <a:cxnLst/>
              <a:rect l="l" t="t" r="r" b="b"/>
              <a:pathLst>
                <a:path w="11479" h="8407" extrusionOk="0">
                  <a:moveTo>
                    <a:pt x="5168" y="2311"/>
                  </a:moveTo>
                  <a:lnTo>
                    <a:pt x="5335" y="4859"/>
                  </a:lnTo>
                  <a:lnTo>
                    <a:pt x="4620" y="4859"/>
                  </a:lnTo>
                  <a:lnTo>
                    <a:pt x="4763" y="2311"/>
                  </a:lnTo>
                  <a:close/>
                  <a:moveTo>
                    <a:pt x="6966" y="2311"/>
                  </a:moveTo>
                  <a:lnTo>
                    <a:pt x="7133" y="4859"/>
                  </a:lnTo>
                  <a:lnTo>
                    <a:pt x="6418" y="4859"/>
                  </a:lnTo>
                  <a:lnTo>
                    <a:pt x="6561" y="2311"/>
                  </a:lnTo>
                  <a:close/>
                  <a:moveTo>
                    <a:pt x="8764" y="2311"/>
                  </a:moveTo>
                  <a:lnTo>
                    <a:pt x="8931" y="4859"/>
                  </a:lnTo>
                  <a:lnTo>
                    <a:pt x="8216" y="4859"/>
                  </a:lnTo>
                  <a:lnTo>
                    <a:pt x="8371" y="2311"/>
                  </a:lnTo>
                  <a:close/>
                  <a:moveTo>
                    <a:pt x="2156" y="5894"/>
                  </a:moveTo>
                  <a:lnTo>
                    <a:pt x="2144" y="6287"/>
                  </a:lnTo>
                  <a:lnTo>
                    <a:pt x="1549" y="6287"/>
                  </a:lnTo>
                  <a:cubicBezTo>
                    <a:pt x="1453" y="6287"/>
                    <a:pt x="1382" y="6359"/>
                    <a:pt x="1382" y="6442"/>
                  </a:cubicBezTo>
                  <a:cubicBezTo>
                    <a:pt x="1382" y="6537"/>
                    <a:pt x="1453" y="6609"/>
                    <a:pt x="1549" y="6609"/>
                  </a:cubicBezTo>
                  <a:lnTo>
                    <a:pt x="2132" y="6609"/>
                  </a:lnTo>
                  <a:lnTo>
                    <a:pt x="2096" y="8073"/>
                  </a:lnTo>
                  <a:lnTo>
                    <a:pt x="822" y="8073"/>
                  </a:lnTo>
                  <a:lnTo>
                    <a:pt x="822" y="6609"/>
                  </a:lnTo>
                  <a:lnTo>
                    <a:pt x="834" y="6609"/>
                  </a:lnTo>
                  <a:cubicBezTo>
                    <a:pt x="918" y="6609"/>
                    <a:pt x="1001" y="6537"/>
                    <a:pt x="1001" y="6442"/>
                  </a:cubicBezTo>
                  <a:cubicBezTo>
                    <a:pt x="1001" y="6359"/>
                    <a:pt x="918" y="6287"/>
                    <a:pt x="834" y="6287"/>
                  </a:cubicBezTo>
                  <a:cubicBezTo>
                    <a:pt x="727" y="6287"/>
                    <a:pt x="644" y="6192"/>
                    <a:pt x="644" y="6085"/>
                  </a:cubicBezTo>
                  <a:cubicBezTo>
                    <a:pt x="644" y="5990"/>
                    <a:pt x="727" y="5894"/>
                    <a:pt x="834" y="5894"/>
                  </a:cubicBezTo>
                  <a:close/>
                  <a:moveTo>
                    <a:pt x="3382" y="334"/>
                  </a:moveTo>
                  <a:lnTo>
                    <a:pt x="3489" y="4859"/>
                  </a:lnTo>
                  <a:lnTo>
                    <a:pt x="3192" y="4859"/>
                  </a:lnTo>
                  <a:cubicBezTo>
                    <a:pt x="2894" y="4859"/>
                    <a:pt x="2668" y="5097"/>
                    <a:pt x="2668" y="5371"/>
                  </a:cubicBezTo>
                  <a:cubicBezTo>
                    <a:pt x="2668" y="5537"/>
                    <a:pt x="2739" y="5668"/>
                    <a:pt x="2846" y="5775"/>
                  </a:cubicBezTo>
                  <a:lnTo>
                    <a:pt x="2846" y="8085"/>
                  </a:lnTo>
                  <a:lnTo>
                    <a:pt x="2454" y="8085"/>
                  </a:lnTo>
                  <a:lnTo>
                    <a:pt x="2632" y="334"/>
                  </a:lnTo>
                  <a:close/>
                  <a:moveTo>
                    <a:pt x="10359" y="5180"/>
                  </a:moveTo>
                  <a:cubicBezTo>
                    <a:pt x="10466" y="5180"/>
                    <a:pt x="10550" y="5275"/>
                    <a:pt x="10550" y="5371"/>
                  </a:cubicBezTo>
                  <a:cubicBezTo>
                    <a:pt x="10550" y="5478"/>
                    <a:pt x="10466" y="5573"/>
                    <a:pt x="10359" y="5573"/>
                  </a:cubicBezTo>
                  <a:lnTo>
                    <a:pt x="10002" y="5573"/>
                  </a:lnTo>
                  <a:cubicBezTo>
                    <a:pt x="9919" y="5573"/>
                    <a:pt x="9835" y="5644"/>
                    <a:pt x="9835" y="5728"/>
                  </a:cubicBezTo>
                  <a:cubicBezTo>
                    <a:pt x="9835" y="5823"/>
                    <a:pt x="9919" y="5894"/>
                    <a:pt x="10002" y="5894"/>
                  </a:cubicBezTo>
                  <a:lnTo>
                    <a:pt x="10371" y="5894"/>
                  </a:lnTo>
                  <a:lnTo>
                    <a:pt x="10371" y="8085"/>
                  </a:lnTo>
                  <a:lnTo>
                    <a:pt x="3156" y="8085"/>
                  </a:lnTo>
                  <a:lnTo>
                    <a:pt x="3156" y="5894"/>
                  </a:lnTo>
                  <a:lnTo>
                    <a:pt x="9288" y="5894"/>
                  </a:lnTo>
                  <a:cubicBezTo>
                    <a:pt x="9383" y="5894"/>
                    <a:pt x="9454" y="5823"/>
                    <a:pt x="9454" y="5728"/>
                  </a:cubicBezTo>
                  <a:cubicBezTo>
                    <a:pt x="9454" y="5644"/>
                    <a:pt x="9383" y="5573"/>
                    <a:pt x="9288" y="5573"/>
                  </a:cubicBezTo>
                  <a:lnTo>
                    <a:pt x="3168" y="5573"/>
                  </a:lnTo>
                  <a:cubicBezTo>
                    <a:pt x="3073" y="5573"/>
                    <a:pt x="2977" y="5478"/>
                    <a:pt x="2977" y="5371"/>
                  </a:cubicBezTo>
                  <a:cubicBezTo>
                    <a:pt x="2977" y="5275"/>
                    <a:pt x="3073" y="5180"/>
                    <a:pt x="3168" y="5180"/>
                  </a:cubicBezTo>
                  <a:close/>
                  <a:moveTo>
                    <a:pt x="2489" y="1"/>
                  </a:moveTo>
                  <a:cubicBezTo>
                    <a:pt x="2394" y="1"/>
                    <a:pt x="2323" y="72"/>
                    <a:pt x="2323" y="168"/>
                  </a:cubicBezTo>
                  <a:lnTo>
                    <a:pt x="2203" y="5561"/>
                  </a:lnTo>
                  <a:lnTo>
                    <a:pt x="882" y="5561"/>
                  </a:lnTo>
                  <a:cubicBezTo>
                    <a:pt x="584" y="5561"/>
                    <a:pt x="358" y="5799"/>
                    <a:pt x="358" y="6085"/>
                  </a:cubicBezTo>
                  <a:cubicBezTo>
                    <a:pt x="358" y="6252"/>
                    <a:pt x="429" y="6383"/>
                    <a:pt x="537" y="6490"/>
                  </a:cubicBezTo>
                  <a:lnTo>
                    <a:pt x="537" y="8085"/>
                  </a:lnTo>
                  <a:lnTo>
                    <a:pt x="168" y="8085"/>
                  </a:lnTo>
                  <a:cubicBezTo>
                    <a:pt x="72" y="8085"/>
                    <a:pt x="1" y="8157"/>
                    <a:pt x="1" y="8252"/>
                  </a:cubicBezTo>
                  <a:cubicBezTo>
                    <a:pt x="1" y="8335"/>
                    <a:pt x="72" y="8407"/>
                    <a:pt x="168" y="8407"/>
                  </a:cubicBezTo>
                  <a:lnTo>
                    <a:pt x="11312" y="8407"/>
                  </a:lnTo>
                  <a:cubicBezTo>
                    <a:pt x="11395" y="8407"/>
                    <a:pt x="11478" y="8335"/>
                    <a:pt x="11478" y="8252"/>
                  </a:cubicBezTo>
                  <a:cubicBezTo>
                    <a:pt x="11431" y="8157"/>
                    <a:pt x="11359" y="8085"/>
                    <a:pt x="11264" y="8085"/>
                  </a:cubicBezTo>
                  <a:lnTo>
                    <a:pt x="10716" y="8085"/>
                  </a:lnTo>
                  <a:lnTo>
                    <a:pt x="10716" y="5775"/>
                  </a:lnTo>
                  <a:cubicBezTo>
                    <a:pt x="10824" y="5668"/>
                    <a:pt x="10895" y="5537"/>
                    <a:pt x="10895" y="5371"/>
                  </a:cubicBezTo>
                  <a:cubicBezTo>
                    <a:pt x="10895" y="5073"/>
                    <a:pt x="10657" y="4859"/>
                    <a:pt x="10371" y="4859"/>
                  </a:cubicBezTo>
                  <a:lnTo>
                    <a:pt x="9276" y="4859"/>
                  </a:lnTo>
                  <a:lnTo>
                    <a:pt x="9109" y="2132"/>
                  </a:lnTo>
                  <a:cubicBezTo>
                    <a:pt x="9109" y="2037"/>
                    <a:pt x="9038" y="1965"/>
                    <a:pt x="8942" y="1965"/>
                  </a:cubicBezTo>
                  <a:lnTo>
                    <a:pt x="8228" y="1965"/>
                  </a:lnTo>
                  <a:cubicBezTo>
                    <a:pt x="8145" y="1965"/>
                    <a:pt x="8073" y="2037"/>
                    <a:pt x="8073" y="2132"/>
                  </a:cubicBezTo>
                  <a:lnTo>
                    <a:pt x="7907" y="4859"/>
                  </a:lnTo>
                  <a:lnTo>
                    <a:pt x="7502" y="4859"/>
                  </a:lnTo>
                  <a:lnTo>
                    <a:pt x="7335" y="2132"/>
                  </a:lnTo>
                  <a:cubicBezTo>
                    <a:pt x="7335" y="2037"/>
                    <a:pt x="7264" y="1965"/>
                    <a:pt x="7168" y="1965"/>
                  </a:cubicBezTo>
                  <a:lnTo>
                    <a:pt x="6466" y="1965"/>
                  </a:lnTo>
                  <a:cubicBezTo>
                    <a:pt x="6371" y="1965"/>
                    <a:pt x="6299" y="2037"/>
                    <a:pt x="6299" y="2132"/>
                  </a:cubicBezTo>
                  <a:lnTo>
                    <a:pt x="6133" y="4859"/>
                  </a:lnTo>
                  <a:lnTo>
                    <a:pt x="5728" y="4859"/>
                  </a:lnTo>
                  <a:lnTo>
                    <a:pt x="5561" y="2132"/>
                  </a:lnTo>
                  <a:cubicBezTo>
                    <a:pt x="5561" y="2037"/>
                    <a:pt x="5490" y="1965"/>
                    <a:pt x="5406" y="1965"/>
                  </a:cubicBezTo>
                  <a:lnTo>
                    <a:pt x="4620" y="1965"/>
                  </a:lnTo>
                  <a:cubicBezTo>
                    <a:pt x="4525" y="1965"/>
                    <a:pt x="4454" y="2037"/>
                    <a:pt x="4454" y="2132"/>
                  </a:cubicBezTo>
                  <a:lnTo>
                    <a:pt x="4287" y="4859"/>
                  </a:lnTo>
                  <a:lnTo>
                    <a:pt x="3823" y="4859"/>
                  </a:lnTo>
                  <a:lnTo>
                    <a:pt x="3716" y="168"/>
                  </a:lnTo>
                  <a:cubicBezTo>
                    <a:pt x="3716" y="72"/>
                    <a:pt x="3644" y="1"/>
                    <a:pt x="3561"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5" name="Google Shape;295;p31"/>
            <p:cNvSpPr/>
            <p:nvPr/>
          </p:nvSpPr>
          <p:spPr>
            <a:xfrm>
              <a:off x="2724763" y="3357835"/>
              <a:ext cx="280050" cy="136476"/>
            </a:xfrm>
            <a:custGeom>
              <a:avLst/>
              <a:gdLst/>
              <a:ahLst/>
              <a:cxnLst/>
              <a:rect l="l" t="t" r="r" b="b"/>
              <a:pathLst>
                <a:path w="8799" h="4288" extrusionOk="0">
                  <a:moveTo>
                    <a:pt x="6656" y="1"/>
                  </a:moveTo>
                  <a:cubicBezTo>
                    <a:pt x="6156" y="1"/>
                    <a:pt x="5656" y="180"/>
                    <a:pt x="5286" y="501"/>
                  </a:cubicBezTo>
                  <a:cubicBezTo>
                    <a:pt x="5001" y="299"/>
                    <a:pt x="4679" y="168"/>
                    <a:pt x="4322" y="168"/>
                  </a:cubicBezTo>
                  <a:cubicBezTo>
                    <a:pt x="3905" y="168"/>
                    <a:pt x="3501" y="334"/>
                    <a:pt x="3191" y="632"/>
                  </a:cubicBezTo>
                  <a:cubicBezTo>
                    <a:pt x="3036" y="561"/>
                    <a:pt x="2858" y="525"/>
                    <a:pt x="2691" y="525"/>
                  </a:cubicBezTo>
                  <a:cubicBezTo>
                    <a:pt x="2191" y="525"/>
                    <a:pt x="1750" y="822"/>
                    <a:pt x="1548" y="1275"/>
                  </a:cubicBezTo>
                  <a:cubicBezTo>
                    <a:pt x="1476" y="1263"/>
                    <a:pt x="1417" y="1239"/>
                    <a:pt x="1346" y="1239"/>
                  </a:cubicBezTo>
                  <a:cubicBezTo>
                    <a:pt x="1000" y="1239"/>
                    <a:pt x="703" y="1465"/>
                    <a:pt x="584" y="1775"/>
                  </a:cubicBezTo>
                  <a:lnTo>
                    <a:pt x="524" y="1775"/>
                  </a:lnTo>
                  <a:cubicBezTo>
                    <a:pt x="226" y="1775"/>
                    <a:pt x="0" y="2013"/>
                    <a:pt x="0" y="2299"/>
                  </a:cubicBezTo>
                  <a:cubicBezTo>
                    <a:pt x="0" y="2394"/>
                    <a:pt x="72" y="2466"/>
                    <a:pt x="167" y="2466"/>
                  </a:cubicBezTo>
                  <a:cubicBezTo>
                    <a:pt x="262" y="2466"/>
                    <a:pt x="333" y="2394"/>
                    <a:pt x="333" y="2299"/>
                  </a:cubicBezTo>
                  <a:cubicBezTo>
                    <a:pt x="333" y="2192"/>
                    <a:pt x="417" y="2108"/>
                    <a:pt x="524" y="2108"/>
                  </a:cubicBezTo>
                  <a:cubicBezTo>
                    <a:pt x="560" y="2108"/>
                    <a:pt x="584" y="2120"/>
                    <a:pt x="631" y="2144"/>
                  </a:cubicBezTo>
                  <a:cubicBezTo>
                    <a:pt x="649" y="2156"/>
                    <a:pt x="679" y="2162"/>
                    <a:pt x="710" y="2162"/>
                  </a:cubicBezTo>
                  <a:cubicBezTo>
                    <a:pt x="741" y="2162"/>
                    <a:pt x="774" y="2156"/>
                    <a:pt x="798" y="2144"/>
                  </a:cubicBezTo>
                  <a:cubicBezTo>
                    <a:pt x="834" y="2108"/>
                    <a:pt x="881" y="2061"/>
                    <a:pt x="881" y="2001"/>
                  </a:cubicBezTo>
                  <a:cubicBezTo>
                    <a:pt x="893" y="1763"/>
                    <a:pt x="1095" y="1573"/>
                    <a:pt x="1346" y="1573"/>
                  </a:cubicBezTo>
                  <a:cubicBezTo>
                    <a:pt x="1417" y="1573"/>
                    <a:pt x="1488" y="1584"/>
                    <a:pt x="1572" y="1632"/>
                  </a:cubicBezTo>
                  <a:cubicBezTo>
                    <a:pt x="1591" y="1652"/>
                    <a:pt x="1618" y="1661"/>
                    <a:pt x="1646" y="1661"/>
                  </a:cubicBezTo>
                  <a:cubicBezTo>
                    <a:pt x="1669" y="1661"/>
                    <a:pt x="1693" y="1655"/>
                    <a:pt x="1715" y="1644"/>
                  </a:cubicBezTo>
                  <a:cubicBezTo>
                    <a:pt x="1762" y="1632"/>
                    <a:pt x="1810" y="1584"/>
                    <a:pt x="1822" y="1525"/>
                  </a:cubicBezTo>
                  <a:cubicBezTo>
                    <a:pt x="1929" y="1132"/>
                    <a:pt x="2286" y="858"/>
                    <a:pt x="2703" y="858"/>
                  </a:cubicBezTo>
                  <a:cubicBezTo>
                    <a:pt x="2846" y="858"/>
                    <a:pt x="3012" y="906"/>
                    <a:pt x="3143" y="977"/>
                  </a:cubicBezTo>
                  <a:cubicBezTo>
                    <a:pt x="3173" y="997"/>
                    <a:pt x="3207" y="1007"/>
                    <a:pt x="3240" y="1007"/>
                  </a:cubicBezTo>
                  <a:cubicBezTo>
                    <a:pt x="3286" y="1007"/>
                    <a:pt x="3330" y="988"/>
                    <a:pt x="3358" y="953"/>
                  </a:cubicBezTo>
                  <a:cubicBezTo>
                    <a:pt x="3596" y="668"/>
                    <a:pt x="3953" y="501"/>
                    <a:pt x="4322" y="501"/>
                  </a:cubicBezTo>
                  <a:cubicBezTo>
                    <a:pt x="4632" y="501"/>
                    <a:pt x="4941" y="620"/>
                    <a:pt x="5167" y="834"/>
                  </a:cubicBezTo>
                  <a:cubicBezTo>
                    <a:pt x="5197" y="864"/>
                    <a:pt x="5239" y="879"/>
                    <a:pt x="5281" y="879"/>
                  </a:cubicBezTo>
                  <a:cubicBezTo>
                    <a:pt x="5322" y="879"/>
                    <a:pt x="5364" y="864"/>
                    <a:pt x="5394" y="834"/>
                  </a:cubicBezTo>
                  <a:cubicBezTo>
                    <a:pt x="5739" y="501"/>
                    <a:pt x="6179" y="322"/>
                    <a:pt x="6644" y="322"/>
                  </a:cubicBezTo>
                  <a:cubicBezTo>
                    <a:pt x="7644" y="322"/>
                    <a:pt x="8454" y="1144"/>
                    <a:pt x="8454" y="2144"/>
                  </a:cubicBezTo>
                  <a:cubicBezTo>
                    <a:pt x="8454" y="3132"/>
                    <a:pt x="7644" y="3954"/>
                    <a:pt x="6644" y="3954"/>
                  </a:cubicBezTo>
                  <a:cubicBezTo>
                    <a:pt x="5977" y="3954"/>
                    <a:pt x="5382" y="3597"/>
                    <a:pt x="5048" y="3013"/>
                  </a:cubicBezTo>
                  <a:cubicBezTo>
                    <a:pt x="5013" y="2960"/>
                    <a:pt x="4957" y="2933"/>
                    <a:pt x="4891" y="2933"/>
                  </a:cubicBezTo>
                  <a:cubicBezTo>
                    <a:pt x="4869" y="2933"/>
                    <a:pt x="4846" y="2936"/>
                    <a:pt x="4822" y="2942"/>
                  </a:cubicBezTo>
                  <a:cubicBezTo>
                    <a:pt x="4667" y="3013"/>
                    <a:pt x="4489" y="3061"/>
                    <a:pt x="4286" y="3061"/>
                  </a:cubicBezTo>
                  <a:cubicBezTo>
                    <a:pt x="3917" y="3061"/>
                    <a:pt x="3572" y="2894"/>
                    <a:pt x="3322" y="2620"/>
                  </a:cubicBezTo>
                  <a:cubicBezTo>
                    <a:pt x="3284" y="2583"/>
                    <a:pt x="3242" y="2559"/>
                    <a:pt x="3198" y="2559"/>
                  </a:cubicBezTo>
                  <a:cubicBezTo>
                    <a:pt x="3172" y="2559"/>
                    <a:pt x="3146" y="2567"/>
                    <a:pt x="3120" y="2585"/>
                  </a:cubicBezTo>
                  <a:cubicBezTo>
                    <a:pt x="2977" y="2656"/>
                    <a:pt x="2822" y="2704"/>
                    <a:pt x="2667" y="2704"/>
                  </a:cubicBezTo>
                  <a:cubicBezTo>
                    <a:pt x="2381" y="2704"/>
                    <a:pt x="2119" y="2573"/>
                    <a:pt x="1953" y="2346"/>
                  </a:cubicBezTo>
                  <a:cubicBezTo>
                    <a:pt x="1929" y="2299"/>
                    <a:pt x="1881" y="2287"/>
                    <a:pt x="1822" y="2287"/>
                  </a:cubicBezTo>
                  <a:cubicBezTo>
                    <a:pt x="1774" y="2287"/>
                    <a:pt x="1715" y="2323"/>
                    <a:pt x="1691" y="2346"/>
                  </a:cubicBezTo>
                  <a:cubicBezTo>
                    <a:pt x="1596" y="2466"/>
                    <a:pt x="1465" y="2525"/>
                    <a:pt x="1334" y="2525"/>
                  </a:cubicBezTo>
                  <a:cubicBezTo>
                    <a:pt x="1238" y="2525"/>
                    <a:pt x="1167" y="2596"/>
                    <a:pt x="1167" y="2692"/>
                  </a:cubicBezTo>
                  <a:cubicBezTo>
                    <a:pt x="1167" y="2775"/>
                    <a:pt x="1238" y="2858"/>
                    <a:pt x="1334" y="2858"/>
                  </a:cubicBezTo>
                  <a:cubicBezTo>
                    <a:pt x="1512" y="2858"/>
                    <a:pt x="1667" y="2799"/>
                    <a:pt x="1822" y="2692"/>
                  </a:cubicBezTo>
                  <a:cubicBezTo>
                    <a:pt x="2060" y="2918"/>
                    <a:pt x="2358" y="3037"/>
                    <a:pt x="2679" y="3037"/>
                  </a:cubicBezTo>
                  <a:cubicBezTo>
                    <a:pt x="2846" y="3037"/>
                    <a:pt x="3024" y="3001"/>
                    <a:pt x="3179" y="2930"/>
                  </a:cubicBezTo>
                  <a:cubicBezTo>
                    <a:pt x="3477" y="3228"/>
                    <a:pt x="3870" y="3394"/>
                    <a:pt x="4310" y="3394"/>
                  </a:cubicBezTo>
                  <a:cubicBezTo>
                    <a:pt x="4489" y="3394"/>
                    <a:pt x="4667" y="3358"/>
                    <a:pt x="4846" y="3299"/>
                  </a:cubicBezTo>
                  <a:cubicBezTo>
                    <a:pt x="5227" y="3906"/>
                    <a:pt x="5918" y="4287"/>
                    <a:pt x="6644" y="4287"/>
                  </a:cubicBezTo>
                  <a:cubicBezTo>
                    <a:pt x="7834" y="4287"/>
                    <a:pt x="8787" y="3311"/>
                    <a:pt x="8787" y="2144"/>
                  </a:cubicBezTo>
                  <a:cubicBezTo>
                    <a:pt x="8799" y="965"/>
                    <a:pt x="7834" y="1"/>
                    <a:pt x="6656"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6" name="Google Shape;296;p31"/>
            <p:cNvSpPr/>
            <p:nvPr/>
          </p:nvSpPr>
          <p:spPr>
            <a:xfrm>
              <a:off x="2771359" y="3655327"/>
              <a:ext cx="10280" cy="21611"/>
            </a:xfrm>
            <a:custGeom>
              <a:avLst/>
              <a:gdLst/>
              <a:ahLst/>
              <a:cxnLst/>
              <a:rect l="l" t="t" r="r" b="b"/>
              <a:pathLst>
                <a:path w="323" h="679" extrusionOk="0">
                  <a:moveTo>
                    <a:pt x="167" y="0"/>
                  </a:moveTo>
                  <a:cubicBezTo>
                    <a:pt x="72" y="0"/>
                    <a:pt x="1" y="72"/>
                    <a:pt x="1" y="155"/>
                  </a:cubicBezTo>
                  <a:lnTo>
                    <a:pt x="1" y="512"/>
                  </a:lnTo>
                  <a:cubicBezTo>
                    <a:pt x="1" y="608"/>
                    <a:pt x="72" y="679"/>
                    <a:pt x="167" y="679"/>
                  </a:cubicBezTo>
                  <a:cubicBezTo>
                    <a:pt x="251" y="679"/>
                    <a:pt x="322" y="608"/>
                    <a:pt x="322" y="512"/>
                  </a:cubicBezTo>
                  <a:lnTo>
                    <a:pt x="322" y="179"/>
                  </a:lnTo>
                  <a:cubicBezTo>
                    <a:pt x="322" y="72"/>
                    <a:pt x="251" y="0"/>
                    <a:pt x="167"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7" name="Google Shape;297;p31"/>
            <p:cNvSpPr/>
            <p:nvPr/>
          </p:nvSpPr>
          <p:spPr>
            <a:xfrm>
              <a:off x="2794084" y="3655327"/>
              <a:ext cx="10280" cy="21611"/>
            </a:xfrm>
            <a:custGeom>
              <a:avLst/>
              <a:gdLst/>
              <a:ahLst/>
              <a:cxnLst/>
              <a:rect l="l" t="t" r="r" b="b"/>
              <a:pathLst>
                <a:path w="323" h="679" extrusionOk="0">
                  <a:moveTo>
                    <a:pt x="168" y="0"/>
                  </a:moveTo>
                  <a:cubicBezTo>
                    <a:pt x="72" y="0"/>
                    <a:pt x="1" y="72"/>
                    <a:pt x="1" y="155"/>
                  </a:cubicBezTo>
                  <a:lnTo>
                    <a:pt x="1" y="512"/>
                  </a:lnTo>
                  <a:cubicBezTo>
                    <a:pt x="1" y="608"/>
                    <a:pt x="72" y="679"/>
                    <a:pt x="168" y="679"/>
                  </a:cubicBezTo>
                  <a:cubicBezTo>
                    <a:pt x="251" y="679"/>
                    <a:pt x="322" y="608"/>
                    <a:pt x="322" y="512"/>
                  </a:cubicBezTo>
                  <a:lnTo>
                    <a:pt x="322" y="179"/>
                  </a:lnTo>
                  <a:cubicBezTo>
                    <a:pt x="322" y="72"/>
                    <a:pt x="251" y="0"/>
                    <a:pt x="168"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8" name="Google Shape;298;p31"/>
            <p:cNvSpPr/>
            <p:nvPr/>
          </p:nvSpPr>
          <p:spPr>
            <a:xfrm>
              <a:off x="2816840" y="3655327"/>
              <a:ext cx="11012" cy="21611"/>
            </a:xfrm>
            <a:custGeom>
              <a:avLst/>
              <a:gdLst/>
              <a:ahLst/>
              <a:cxnLst/>
              <a:rect l="l" t="t" r="r" b="b"/>
              <a:pathLst>
                <a:path w="346" h="679" extrusionOk="0">
                  <a:moveTo>
                    <a:pt x="167" y="0"/>
                  </a:moveTo>
                  <a:cubicBezTo>
                    <a:pt x="72" y="0"/>
                    <a:pt x="0" y="72"/>
                    <a:pt x="0" y="155"/>
                  </a:cubicBezTo>
                  <a:lnTo>
                    <a:pt x="0" y="512"/>
                  </a:lnTo>
                  <a:cubicBezTo>
                    <a:pt x="0" y="608"/>
                    <a:pt x="72" y="679"/>
                    <a:pt x="167" y="679"/>
                  </a:cubicBezTo>
                  <a:cubicBezTo>
                    <a:pt x="250" y="679"/>
                    <a:pt x="322" y="608"/>
                    <a:pt x="322" y="512"/>
                  </a:cubicBezTo>
                  <a:lnTo>
                    <a:pt x="322" y="179"/>
                  </a:lnTo>
                  <a:cubicBezTo>
                    <a:pt x="346" y="72"/>
                    <a:pt x="262" y="0"/>
                    <a:pt x="167"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9" name="Google Shape;299;p31"/>
            <p:cNvSpPr/>
            <p:nvPr/>
          </p:nvSpPr>
          <p:spPr>
            <a:xfrm>
              <a:off x="2839947" y="3655327"/>
              <a:ext cx="10630" cy="21611"/>
            </a:xfrm>
            <a:custGeom>
              <a:avLst/>
              <a:gdLst/>
              <a:ahLst/>
              <a:cxnLst/>
              <a:rect l="l" t="t" r="r" b="b"/>
              <a:pathLst>
                <a:path w="334" h="679" extrusionOk="0">
                  <a:moveTo>
                    <a:pt x="167" y="0"/>
                  </a:moveTo>
                  <a:cubicBezTo>
                    <a:pt x="72" y="0"/>
                    <a:pt x="1" y="72"/>
                    <a:pt x="1" y="155"/>
                  </a:cubicBezTo>
                  <a:lnTo>
                    <a:pt x="1" y="512"/>
                  </a:lnTo>
                  <a:cubicBezTo>
                    <a:pt x="1" y="608"/>
                    <a:pt x="72" y="679"/>
                    <a:pt x="167" y="679"/>
                  </a:cubicBezTo>
                  <a:cubicBezTo>
                    <a:pt x="251" y="679"/>
                    <a:pt x="334" y="608"/>
                    <a:pt x="334" y="512"/>
                  </a:cubicBezTo>
                  <a:lnTo>
                    <a:pt x="334" y="179"/>
                  </a:lnTo>
                  <a:cubicBezTo>
                    <a:pt x="334" y="72"/>
                    <a:pt x="251" y="0"/>
                    <a:pt x="167"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0" name="Google Shape;300;p31"/>
            <p:cNvSpPr/>
            <p:nvPr/>
          </p:nvSpPr>
          <p:spPr>
            <a:xfrm>
              <a:off x="2862672" y="3655327"/>
              <a:ext cx="10662" cy="21611"/>
            </a:xfrm>
            <a:custGeom>
              <a:avLst/>
              <a:gdLst/>
              <a:ahLst/>
              <a:cxnLst/>
              <a:rect l="l" t="t" r="r" b="b"/>
              <a:pathLst>
                <a:path w="335" h="679" extrusionOk="0">
                  <a:moveTo>
                    <a:pt x="168" y="0"/>
                  </a:moveTo>
                  <a:cubicBezTo>
                    <a:pt x="72" y="0"/>
                    <a:pt x="1" y="72"/>
                    <a:pt x="1" y="155"/>
                  </a:cubicBezTo>
                  <a:lnTo>
                    <a:pt x="1" y="512"/>
                  </a:lnTo>
                  <a:cubicBezTo>
                    <a:pt x="1" y="608"/>
                    <a:pt x="72" y="679"/>
                    <a:pt x="168" y="679"/>
                  </a:cubicBezTo>
                  <a:cubicBezTo>
                    <a:pt x="251" y="679"/>
                    <a:pt x="334" y="608"/>
                    <a:pt x="334" y="512"/>
                  </a:cubicBezTo>
                  <a:lnTo>
                    <a:pt x="334" y="179"/>
                  </a:lnTo>
                  <a:cubicBezTo>
                    <a:pt x="334" y="72"/>
                    <a:pt x="251" y="0"/>
                    <a:pt x="168"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1" name="Google Shape;301;p31"/>
            <p:cNvSpPr/>
            <p:nvPr/>
          </p:nvSpPr>
          <p:spPr>
            <a:xfrm>
              <a:off x="2885429" y="3655327"/>
              <a:ext cx="11012" cy="21611"/>
            </a:xfrm>
            <a:custGeom>
              <a:avLst/>
              <a:gdLst/>
              <a:ahLst/>
              <a:cxnLst/>
              <a:rect l="l" t="t" r="r" b="b"/>
              <a:pathLst>
                <a:path w="346" h="679" extrusionOk="0">
                  <a:moveTo>
                    <a:pt x="167" y="0"/>
                  </a:moveTo>
                  <a:cubicBezTo>
                    <a:pt x="72" y="0"/>
                    <a:pt x="0" y="72"/>
                    <a:pt x="0" y="155"/>
                  </a:cubicBezTo>
                  <a:lnTo>
                    <a:pt x="0" y="512"/>
                  </a:lnTo>
                  <a:cubicBezTo>
                    <a:pt x="0" y="608"/>
                    <a:pt x="72" y="679"/>
                    <a:pt x="167" y="679"/>
                  </a:cubicBezTo>
                  <a:cubicBezTo>
                    <a:pt x="250" y="679"/>
                    <a:pt x="334" y="608"/>
                    <a:pt x="334" y="512"/>
                  </a:cubicBezTo>
                  <a:lnTo>
                    <a:pt x="334" y="179"/>
                  </a:lnTo>
                  <a:cubicBezTo>
                    <a:pt x="346" y="72"/>
                    <a:pt x="274" y="0"/>
                    <a:pt x="167"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2" name="Google Shape;302;p31"/>
            <p:cNvSpPr/>
            <p:nvPr/>
          </p:nvSpPr>
          <p:spPr>
            <a:xfrm>
              <a:off x="2908535" y="3655327"/>
              <a:ext cx="10630" cy="21611"/>
            </a:xfrm>
            <a:custGeom>
              <a:avLst/>
              <a:gdLst/>
              <a:ahLst/>
              <a:cxnLst/>
              <a:rect l="l" t="t" r="r" b="b"/>
              <a:pathLst>
                <a:path w="334" h="679" extrusionOk="0">
                  <a:moveTo>
                    <a:pt x="167" y="0"/>
                  </a:moveTo>
                  <a:cubicBezTo>
                    <a:pt x="84" y="0"/>
                    <a:pt x="1" y="72"/>
                    <a:pt x="1" y="155"/>
                  </a:cubicBezTo>
                  <a:lnTo>
                    <a:pt x="1" y="512"/>
                  </a:lnTo>
                  <a:cubicBezTo>
                    <a:pt x="1" y="608"/>
                    <a:pt x="84" y="679"/>
                    <a:pt x="167" y="679"/>
                  </a:cubicBezTo>
                  <a:cubicBezTo>
                    <a:pt x="263" y="679"/>
                    <a:pt x="334" y="608"/>
                    <a:pt x="334" y="512"/>
                  </a:cubicBezTo>
                  <a:lnTo>
                    <a:pt x="334" y="179"/>
                  </a:lnTo>
                  <a:cubicBezTo>
                    <a:pt x="334" y="72"/>
                    <a:pt x="263" y="0"/>
                    <a:pt x="167"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3" name="Google Shape;303;p31"/>
            <p:cNvSpPr/>
            <p:nvPr/>
          </p:nvSpPr>
          <p:spPr>
            <a:xfrm>
              <a:off x="2931292" y="3655327"/>
              <a:ext cx="10630" cy="21611"/>
            </a:xfrm>
            <a:custGeom>
              <a:avLst/>
              <a:gdLst/>
              <a:ahLst/>
              <a:cxnLst/>
              <a:rect l="l" t="t" r="r" b="b"/>
              <a:pathLst>
                <a:path w="334" h="679" extrusionOk="0">
                  <a:moveTo>
                    <a:pt x="167" y="0"/>
                  </a:moveTo>
                  <a:cubicBezTo>
                    <a:pt x="71" y="0"/>
                    <a:pt x="0" y="72"/>
                    <a:pt x="0" y="155"/>
                  </a:cubicBezTo>
                  <a:lnTo>
                    <a:pt x="0" y="512"/>
                  </a:lnTo>
                  <a:cubicBezTo>
                    <a:pt x="0" y="608"/>
                    <a:pt x="71" y="679"/>
                    <a:pt x="167" y="679"/>
                  </a:cubicBezTo>
                  <a:cubicBezTo>
                    <a:pt x="262" y="679"/>
                    <a:pt x="333" y="608"/>
                    <a:pt x="333" y="512"/>
                  </a:cubicBezTo>
                  <a:lnTo>
                    <a:pt x="333" y="179"/>
                  </a:lnTo>
                  <a:cubicBezTo>
                    <a:pt x="333" y="72"/>
                    <a:pt x="262" y="0"/>
                    <a:pt x="167"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cxnSp>
        <p:nvCxnSpPr>
          <p:cNvPr id="304" name="Google Shape;304;p31"/>
          <p:cNvCxnSpPr/>
          <p:nvPr/>
        </p:nvCxnSpPr>
        <p:spPr>
          <a:xfrm rot="10800000">
            <a:off x="-1117700" y="1289867"/>
            <a:ext cx="4912800" cy="0"/>
          </a:xfrm>
          <a:prstGeom prst="straightConnector1">
            <a:avLst/>
          </a:prstGeom>
          <a:noFill/>
          <a:ln w="19050" cap="flat" cmpd="sng">
            <a:solidFill>
              <a:schemeClr val="accent4"/>
            </a:solidFill>
            <a:prstDash val="solid"/>
            <a:round/>
            <a:headEnd type="none" w="med" len="med"/>
            <a:tailEnd type="none" w="med" len="med"/>
          </a:ln>
        </p:spPr>
      </p:cxnSp>
    </p:spTree>
    <p:extLst>
      <p:ext uri="{BB962C8B-B14F-4D97-AF65-F5344CB8AC3E}">
        <p14:creationId xmlns:p14="http://schemas.microsoft.com/office/powerpoint/2010/main" val="29251929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0"/>
          <p:cNvSpPr txBox="1">
            <a:spLocks noGrp="1"/>
          </p:cNvSpPr>
          <p:nvPr>
            <p:ph type="title" idx="6"/>
          </p:nvPr>
        </p:nvSpPr>
        <p:spPr>
          <a:xfrm>
            <a:off x="4849993" y="1484356"/>
            <a:ext cx="1589600" cy="10536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850" b="1" dirty="0"/>
              <a:t>01</a:t>
            </a:r>
            <a:endParaRPr sz="1850" b="1" dirty="0"/>
          </a:p>
        </p:txBody>
      </p:sp>
      <p:sp>
        <p:nvSpPr>
          <p:cNvPr id="275" name="Google Shape;275;p30"/>
          <p:cNvSpPr txBox="1">
            <a:spLocks noGrp="1"/>
          </p:cNvSpPr>
          <p:nvPr>
            <p:ph type="title" idx="7"/>
          </p:nvPr>
        </p:nvSpPr>
        <p:spPr>
          <a:xfrm>
            <a:off x="4849993" y="3978368"/>
            <a:ext cx="1589600" cy="10536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850" b="1" dirty="0"/>
              <a:t>02</a:t>
            </a:r>
            <a:endParaRPr sz="1850" b="1" dirty="0"/>
          </a:p>
        </p:txBody>
      </p:sp>
      <p:sp>
        <p:nvSpPr>
          <p:cNvPr id="276" name="Google Shape;276;p30"/>
          <p:cNvSpPr txBox="1">
            <a:spLocks noGrp="1"/>
          </p:cNvSpPr>
          <p:nvPr>
            <p:ph type="title" idx="8"/>
          </p:nvPr>
        </p:nvSpPr>
        <p:spPr>
          <a:xfrm>
            <a:off x="6640512" y="801965"/>
            <a:ext cx="1589600" cy="10536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850" b="1" dirty="0"/>
              <a:t>03</a:t>
            </a:r>
            <a:endParaRPr sz="1850" b="1" dirty="0"/>
          </a:p>
        </p:txBody>
      </p:sp>
      <p:sp>
        <p:nvSpPr>
          <p:cNvPr id="277" name="Google Shape;277;p30"/>
          <p:cNvSpPr txBox="1">
            <a:spLocks noGrp="1"/>
          </p:cNvSpPr>
          <p:nvPr>
            <p:ph type="title" idx="9"/>
          </p:nvPr>
        </p:nvSpPr>
        <p:spPr>
          <a:xfrm>
            <a:off x="6096000" y="2993483"/>
            <a:ext cx="1589600" cy="10536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r>
              <a:rPr lang="en" sz="1850" b="1" dirty="0"/>
              <a:t>04</a:t>
            </a:r>
            <a:endParaRPr sz="1850" b="1" dirty="0"/>
          </a:p>
        </p:txBody>
      </p:sp>
      <p:sp>
        <p:nvSpPr>
          <p:cNvPr id="26" name="CasellaDiTesto 25">
            <a:extLst>
              <a:ext uri="{FF2B5EF4-FFF2-40B4-BE49-F238E27FC236}">
                <a16:creationId xmlns:a16="http://schemas.microsoft.com/office/drawing/2014/main" id="{4D8679A2-0874-9310-0938-C814E862E976}"/>
              </a:ext>
            </a:extLst>
          </p:cNvPr>
          <p:cNvSpPr txBox="1"/>
          <p:nvPr/>
        </p:nvSpPr>
        <p:spPr>
          <a:xfrm>
            <a:off x="1093143" y="1688400"/>
            <a:ext cx="3459612" cy="2354491"/>
          </a:xfrm>
          <a:prstGeom prst="rect">
            <a:avLst/>
          </a:prstGeom>
          <a:noFill/>
          <a:ln>
            <a:noFill/>
            <a:prstDash val="dash"/>
          </a:ln>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2450" dirty="0">
                <a:solidFill>
                  <a:schemeClr val="tx1"/>
                </a:solidFill>
              </a:rPr>
              <a:t>Proposal of long</a:t>
            </a:r>
            <a:r>
              <a:rPr lang="hr-HR" sz="2450" dirty="0">
                <a:solidFill>
                  <a:schemeClr val="tx1"/>
                </a:solidFill>
              </a:rPr>
              <a:t>-</a:t>
            </a:r>
            <a:r>
              <a:rPr lang="en-US" sz="2450" dirty="0">
                <a:solidFill>
                  <a:schemeClr val="tx1"/>
                </a:solidFill>
              </a:rPr>
              <a:t>term environmental strategies to </a:t>
            </a:r>
            <a:r>
              <a:rPr lang="en-US" sz="2450" b="1" dirty="0">
                <a:solidFill>
                  <a:schemeClr val="tx1"/>
                </a:solidFill>
              </a:rPr>
              <a:t>achieve sustainable development</a:t>
            </a:r>
            <a:r>
              <a:rPr lang="en-US" sz="2450" dirty="0">
                <a:solidFill>
                  <a:schemeClr val="tx1"/>
                </a:solidFill>
              </a:rPr>
              <a:t> by the year 2000</a:t>
            </a:r>
          </a:p>
        </p:txBody>
      </p:sp>
      <p:sp>
        <p:nvSpPr>
          <p:cNvPr id="28" name="CasellaDiTesto 27">
            <a:extLst>
              <a:ext uri="{FF2B5EF4-FFF2-40B4-BE49-F238E27FC236}">
                <a16:creationId xmlns:a16="http://schemas.microsoft.com/office/drawing/2014/main" id="{1300EAC9-84D0-9A46-F6EC-4D610E8C84EE}"/>
              </a:ext>
            </a:extLst>
          </p:cNvPr>
          <p:cNvSpPr txBox="1"/>
          <p:nvPr/>
        </p:nvSpPr>
        <p:spPr>
          <a:xfrm>
            <a:off x="795905" y="4047083"/>
            <a:ext cx="4054088" cy="2007601"/>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2450" b="1" dirty="0">
                <a:solidFill>
                  <a:schemeClr val="tx1"/>
                </a:solidFill>
              </a:rPr>
              <a:t>Promotion of cooperation</a:t>
            </a:r>
            <a:r>
              <a:rPr lang="en-US" sz="2450" dirty="0">
                <a:solidFill>
                  <a:schemeClr val="tx1"/>
                </a:solidFill>
              </a:rPr>
              <a:t> among developing countries and between countries at different stages of development</a:t>
            </a:r>
          </a:p>
        </p:txBody>
      </p:sp>
      <p:sp>
        <p:nvSpPr>
          <p:cNvPr id="29" name="CasellaDiTesto 28">
            <a:extLst>
              <a:ext uri="{FF2B5EF4-FFF2-40B4-BE49-F238E27FC236}">
                <a16:creationId xmlns:a16="http://schemas.microsoft.com/office/drawing/2014/main" id="{BA60F79E-EC96-E22F-2C7E-0C2B7BC4BA49}"/>
              </a:ext>
            </a:extLst>
          </p:cNvPr>
          <p:cNvSpPr txBox="1"/>
          <p:nvPr/>
        </p:nvSpPr>
        <p:spPr>
          <a:xfrm>
            <a:off x="7761250" y="991914"/>
            <a:ext cx="4430751" cy="200760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hr-HR" sz="2489" dirty="0">
                <a:solidFill>
                  <a:schemeClr val="bg2"/>
                </a:solidFill>
                <a:latin typeface="Advent Pro Medium" panose="020B0604020202020204" charset="0"/>
              </a:rPr>
              <a:t>Consideration of wa</a:t>
            </a:r>
            <a:r>
              <a:rPr lang="it-IT" sz="2489" dirty="0">
                <a:solidFill>
                  <a:schemeClr val="bg2"/>
                </a:solidFill>
                <a:latin typeface="Advent Pro Medium" panose="020B0604020202020204" charset="0"/>
              </a:rPr>
              <a:t>ys and means by which the international community can </a:t>
            </a:r>
            <a:r>
              <a:rPr lang="it-IT" sz="2489" b="1" dirty="0">
                <a:solidFill>
                  <a:schemeClr val="bg2"/>
                </a:solidFill>
                <a:latin typeface="Advent Pro Medium" panose="020B0604020202020204" charset="0"/>
              </a:rPr>
              <a:t>deal more effectively</a:t>
            </a:r>
            <a:r>
              <a:rPr lang="it-IT" sz="2489" dirty="0">
                <a:solidFill>
                  <a:schemeClr val="bg2"/>
                </a:solidFill>
                <a:latin typeface="Advent Pro Medium" panose="020B0604020202020204" charset="0"/>
              </a:rPr>
              <a:t> with environmental concerns</a:t>
            </a:r>
            <a:endParaRPr lang="hr-HR" sz="2489" dirty="0">
              <a:solidFill>
                <a:schemeClr val="bg2"/>
              </a:solidFill>
              <a:latin typeface="Advent Pro Medium" panose="020B0604020202020204" charset="0"/>
            </a:endParaRPr>
          </a:p>
        </p:txBody>
      </p:sp>
      <p:sp>
        <p:nvSpPr>
          <p:cNvPr id="30" name="CasellaDiTesto 29">
            <a:extLst>
              <a:ext uri="{FF2B5EF4-FFF2-40B4-BE49-F238E27FC236}">
                <a16:creationId xmlns:a16="http://schemas.microsoft.com/office/drawing/2014/main" id="{C9477915-2CB5-5F7F-BACC-D21AEEAAFF35}"/>
              </a:ext>
            </a:extLst>
          </p:cNvPr>
          <p:cNvSpPr txBox="1"/>
          <p:nvPr/>
        </p:nvSpPr>
        <p:spPr>
          <a:xfrm>
            <a:off x="7685601" y="3267383"/>
            <a:ext cx="4177833" cy="200760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it-IT" sz="2489" dirty="0">
                <a:solidFill>
                  <a:schemeClr val="bg2"/>
                </a:solidFill>
                <a:latin typeface="Advent Pro Medium" panose="020B0604020202020204" charset="0"/>
              </a:rPr>
              <a:t>Help in defining a </a:t>
            </a:r>
            <a:r>
              <a:rPr lang="it-IT" sz="2489" b="1" dirty="0">
                <a:solidFill>
                  <a:schemeClr val="bg2"/>
                </a:solidFill>
                <a:latin typeface="Advent Pro Medium" panose="020B0604020202020204" charset="0"/>
              </a:rPr>
              <a:t>long term agenda </a:t>
            </a:r>
            <a:r>
              <a:rPr lang="it-IT" sz="2489" dirty="0">
                <a:solidFill>
                  <a:schemeClr val="bg2"/>
                </a:solidFill>
                <a:latin typeface="Advent Pro Medium" panose="020B0604020202020204" charset="0"/>
              </a:rPr>
              <a:t>for action during the coming decades by sharing perceptions of long term environmental issues</a:t>
            </a:r>
            <a:endParaRPr lang="hr-HR" sz="2489" dirty="0">
              <a:solidFill>
                <a:schemeClr val="bg2"/>
              </a:solidFill>
              <a:latin typeface="Advent Pro Medium" panose="020B0604020202020204" charset="0"/>
            </a:endParaRPr>
          </a:p>
        </p:txBody>
      </p:sp>
      <p:sp>
        <p:nvSpPr>
          <p:cNvPr id="31" name="CasellaDiTesto 30">
            <a:extLst>
              <a:ext uri="{FF2B5EF4-FFF2-40B4-BE49-F238E27FC236}">
                <a16:creationId xmlns:a16="http://schemas.microsoft.com/office/drawing/2014/main" id="{C37FC034-E252-6E9F-4074-93C7E544D515}"/>
              </a:ext>
            </a:extLst>
          </p:cNvPr>
          <p:cNvSpPr txBox="1"/>
          <p:nvPr/>
        </p:nvSpPr>
        <p:spPr>
          <a:xfrm>
            <a:off x="1585293" y="335323"/>
            <a:ext cx="4232508" cy="6258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it-IT" sz="3467" dirty="0">
                <a:solidFill>
                  <a:schemeClr val="accent5"/>
                </a:solidFill>
                <a:latin typeface="Righteous" panose="020B0604020202020204" charset="0"/>
              </a:rPr>
              <a:t>Goals of the report</a:t>
            </a:r>
            <a:endParaRPr lang="hr-HR" sz="3467" dirty="0">
              <a:solidFill>
                <a:schemeClr val="accent5"/>
              </a:solidFill>
              <a:latin typeface="Righteous" panose="020B0604020202020204" charset="0"/>
            </a:endParaRPr>
          </a:p>
        </p:txBody>
      </p:sp>
    </p:spTree>
    <p:extLst>
      <p:ext uri="{BB962C8B-B14F-4D97-AF65-F5344CB8AC3E}">
        <p14:creationId xmlns:p14="http://schemas.microsoft.com/office/powerpoint/2010/main" val="14668611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68"/>
        <p:cNvGrpSpPr/>
        <p:nvPr/>
      </p:nvGrpSpPr>
      <p:grpSpPr>
        <a:xfrm>
          <a:off x="0" y="0"/>
          <a:ext cx="0" cy="0"/>
          <a:chOff x="0" y="0"/>
          <a:chExt cx="0" cy="0"/>
        </a:xfrm>
      </p:grpSpPr>
      <p:sp>
        <p:nvSpPr>
          <p:cNvPr id="1969" name="Google Shape;1969;p39"/>
          <p:cNvSpPr txBox="1">
            <a:spLocks noGrp="1"/>
          </p:cNvSpPr>
          <p:nvPr>
            <p:ph type="title"/>
          </p:nvPr>
        </p:nvSpPr>
        <p:spPr>
          <a:xfrm>
            <a:off x="913400" y="581867"/>
            <a:ext cx="6859200" cy="708000"/>
          </a:xfrm>
          <a:prstGeom prst="rect">
            <a:avLst/>
          </a:prstGeom>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dirty="0"/>
              <a:t>Structure of the report</a:t>
            </a:r>
          </a:p>
        </p:txBody>
      </p:sp>
      <p:sp>
        <p:nvSpPr>
          <p:cNvPr id="1970" name="Google Shape;1970;p39"/>
          <p:cNvSpPr txBox="1">
            <a:spLocks noGrp="1"/>
          </p:cNvSpPr>
          <p:nvPr>
            <p:ph type="ctrTitle" idx="2"/>
          </p:nvPr>
        </p:nvSpPr>
        <p:spPr>
          <a:xfrm>
            <a:off x="1310524" y="4520600"/>
            <a:ext cx="2127200" cy="610800"/>
          </a:xfrm>
          <a:prstGeom prst="rect">
            <a:avLst/>
          </a:prstGeom>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850" b="1" dirty="0"/>
              <a:t>T</a:t>
            </a:r>
            <a:r>
              <a:rPr lang="hr-HR" sz="1850" b="1" dirty="0"/>
              <a:t>h</a:t>
            </a:r>
            <a:r>
              <a:rPr lang="en" sz="1850" b="1" dirty="0"/>
              <a:t>e global challenge</a:t>
            </a:r>
            <a:endParaRPr sz="1850" b="1" dirty="0"/>
          </a:p>
        </p:txBody>
      </p:sp>
      <p:sp>
        <p:nvSpPr>
          <p:cNvPr id="1971" name="Google Shape;1971;p39"/>
          <p:cNvSpPr txBox="1">
            <a:spLocks noGrp="1"/>
          </p:cNvSpPr>
          <p:nvPr>
            <p:ph type="subTitle" idx="1"/>
          </p:nvPr>
        </p:nvSpPr>
        <p:spPr>
          <a:xfrm>
            <a:off x="1373847" y="5131400"/>
            <a:ext cx="2127200" cy="11968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dirty="0"/>
              <a:t> A focus on the crisis we are facing</a:t>
            </a:r>
            <a:endParaRPr dirty="0"/>
          </a:p>
        </p:txBody>
      </p:sp>
      <p:sp>
        <p:nvSpPr>
          <p:cNvPr id="1972" name="Google Shape;1972;p39"/>
          <p:cNvSpPr txBox="1">
            <a:spLocks noGrp="1"/>
          </p:cNvSpPr>
          <p:nvPr>
            <p:ph type="ctrTitle" idx="3"/>
          </p:nvPr>
        </p:nvSpPr>
        <p:spPr>
          <a:xfrm>
            <a:off x="3791803" y="4520600"/>
            <a:ext cx="2127200" cy="610800"/>
          </a:xfrm>
          <a:prstGeom prst="rect">
            <a:avLst/>
          </a:prstGeom>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sz="1850" b="1" dirty="0"/>
              <a:t>The policy directions</a:t>
            </a:r>
          </a:p>
        </p:txBody>
      </p:sp>
      <p:sp>
        <p:nvSpPr>
          <p:cNvPr id="1973" name="Google Shape;1973;p39"/>
          <p:cNvSpPr txBox="1">
            <a:spLocks noGrp="1"/>
          </p:cNvSpPr>
          <p:nvPr>
            <p:ph type="subTitle" idx="4"/>
          </p:nvPr>
        </p:nvSpPr>
        <p:spPr>
          <a:xfrm>
            <a:off x="3790559" y="5067721"/>
            <a:ext cx="2127200" cy="11968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dirty="0"/>
              <a:t>Analysis of policies and suggestion to decisionmakers</a:t>
            </a:r>
          </a:p>
        </p:txBody>
      </p:sp>
      <p:sp>
        <p:nvSpPr>
          <p:cNvPr id="1974" name="Google Shape;1974;p39"/>
          <p:cNvSpPr txBox="1">
            <a:spLocks noGrp="1"/>
          </p:cNvSpPr>
          <p:nvPr>
            <p:ph type="ctrTitle" idx="5"/>
          </p:nvPr>
        </p:nvSpPr>
        <p:spPr>
          <a:xfrm>
            <a:off x="6179171" y="4440751"/>
            <a:ext cx="2127200" cy="610800"/>
          </a:xfrm>
          <a:prstGeom prst="rect">
            <a:avLst/>
          </a:prstGeom>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sz="1850" b="1" dirty="0"/>
              <a:t>International cooperation</a:t>
            </a:r>
          </a:p>
        </p:txBody>
      </p:sp>
      <p:sp>
        <p:nvSpPr>
          <p:cNvPr id="1975" name="Google Shape;1975;p39"/>
          <p:cNvSpPr txBox="1">
            <a:spLocks noGrp="1"/>
          </p:cNvSpPr>
          <p:nvPr>
            <p:ph type="subTitle" idx="6"/>
          </p:nvPr>
        </p:nvSpPr>
        <p:spPr>
          <a:xfrm>
            <a:off x="6272991" y="5051565"/>
            <a:ext cx="2127200" cy="11968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dirty="0"/>
              <a:t>Different perspective in which global coopera</a:t>
            </a:r>
            <a:r>
              <a:rPr lang="hr-HR" dirty="0"/>
              <a:t>t</a:t>
            </a:r>
            <a:r>
              <a:rPr lang="en-US" dirty="0"/>
              <a:t>ion is needed</a:t>
            </a:r>
          </a:p>
        </p:txBody>
      </p:sp>
      <p:sp>
        <p:nvSpPr>
          <p:cNvPr id="1976" name="Google Shape;1976;p39"/>
          <p:cNvSpPr txBox="1">
            <a:spLocks noGrp="1"/>
          </p:cNvSpPr>
          <p:nvPr>
            <p:ph type="ctrTitle" idx="7"/>
          </p:nvPr>
        </p:nvSpPr>
        <p:spPr>
          <a:xfrm>
            <a:off x="8754359" y="4520600"/>
            <a:ext cx="2127200" cy="610800"/>
          </a:xfrm>
          <a:prstGeom prst="rect">
            <a:avLst/>
          </a:prstGeom>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it-IT" sz="1850" b="1" dirty="0"/>
              <a:t>A call for action</a:t>
            </a:r>
            <a:endParaRPr sz="1850" b="1" dirty="0"/>
          </a:p>
        </p:txBody>
      </p:sp>
      <p:sp>
        <p:nvSpPr>
          <p:cNvPr id="1977" name="Google Shape;1977;p39"/>
          <p:cNvSpPr txBox="1">
            <a:spLocks noGrp="1"/>
          </p:cNvSpPr>
          <p:nvPr>
            <p:ph type="subTitle" idx="8"/>
          </p:nvPr>
        </p:nvSpPr>
        <p:spPr>
          <a:xfrm>
            <a:off x="8754269" y="5051565"/>
            <a:ext cx="2127200" cy="11968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dirty="0"/>
              <a:t>An exhortation to take action to change the situation</a:t>
            </a:r>
          </a:p>
        </p:txBody>
      </p:sp>
      <p:sp>
        <p:nvSpPr>
          <p:cNvPr id="1978" name="Google Shape;1978;p39"/>
          <p:cNvSpPr/>
          <p:nvPr/>
        </p:nvSpPr>
        <p:spPr>
          <a:xfrm rot="10800000">
            <a:off x="1514533" y="2311108"/>
            <a:ext cx="1719200" cy="1719200"/>
          </a:xfrm>
          <a:prstGeom prst="ellipse">
            <a:avLst/>
          </a:prstGeom>
          <a:noFill/>
          <a:ln w="1905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sp>
        <p:nvSpPr>
          <p:cNvPr id="1979" name="Google Shape;1979;p39"/>
          <p:cNvSpPr/>
          <p:nvPr/>
        </p:nvSpPr>
        <p:spPr>
          <a:xfrm rot="10800000">
            <a:off x="3995700" y="2311108"/>
            <a:ext cx="1719200" cy="1719200"/>
          </a:xfrm>
          <a:prstGeom prst="ellipse">
            <a:avLst/>
          </a:prstGeom>
          <a:noFill/>
          <a:ln w="1905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sp>
        <p:nvSpPr>
          <p:cNvPr id="1980" name="Google Shape;1980;p39"/>
          <p:cNvSpPr/>
          <p:nvPr/>
        </p:nvSpPr>
        <p:spPr>
          <a:xfrm rot="10800000">
            <a:off x="6476867" y="2311108"/>
            <a:ext cx="1719200" cy="1719200"/>
          </a:xfrm>
          <a:prstGeom prst="ellipse">
            <a:avLst/>
          </a:prstGeom>
          <a:noFill/>
          <a:ln w="1905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sp>
        <p:nvSpPr>
          <p:cNvPr id="1981" name="Google Shape;1981;p39"/>
          <p:cNvSpPr/>
          <p:nvPr/>
        </p:nvSpPr>
        <p:spPr>
          <a:xfrm rot="10800000">
            <a:off x="8958033" y="2311108"/>
            <a:ext cx="1719200" cy="1719200"/>
          </a:xfrm>
          <a:prstGeom prst="ellipse">
            <a:avLst/>
          </a:prstGeom>
          <a:noFill/>
          <a:ln w="1905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cxnSp>
        <p:nvCxnSpPr>
          <p:cNvPr id="2005" name="Google Shape;2005;p39"/>
          <p:cNvCxnSpPr/>
          <p:nvPr/>
        </p:nvCxnSpPr>
        <p:spPr>
          <a:xfrm flipH="1">
            <a:off x="-1162133" y="1275433"/>
            <a:ext cx="6287600" cy="14400"/>
          </a:xfrm>
          <a:prstGeom prst="straightConnector1">
            <a:avLst/>
          </a:prstGeom>
          <a:noFill/>
          <a:ln w="19050" cap="flat" cmpd="sng">
            <a:solidFill>
              <a:schemeClr val="accent4"/>
            </a:solidFill>
            <a:prstDash val="solid"/>
            <a:round/>
            <a:headEnd type="none" w="med" len="med"/>
            <a:tailEnd type="none" w="med" len="med"/>
          </a:ln>
        </p:spPr>
      </p:cxnSp>
      <p:grpSp>
        <p:nvGrpSpPr>
          <p:cNvPr id="8" name="Google Shape;14003;p66">
            <a:extLst>
              <a:ext uri="{FF2B5EF4-FFF2-40B4-BE49-F238E27FC236}">
                <a16:creationId xmlns:a16="http://schemas.microsoft.com/office/drawing/2014/main" id="{E9DBF5A4-E23D-F930-A5F9-FC76200E1A82}"/>
              </a:ext>
            </a:extLst>
          </p:cNvPr>
          <p:cNvGrpSpPr/>
          <p:nvPr/>
        </p:nvGrpSpPr>
        <p:grpSpPr>
          <a:xfrm>
            <a:off x="6979730" y="2774755"/>
            <a:ext cx="713473" cy="719147"/>
            <a:chOff x="6707084" y="3387403"/>
            <a:chExt cx="261145" cy="308504"/>
          </a:xfrm>
        </p:grpSpPr>
        <p:sp>
          <p:nvSpPr>
            <p:cNvPr id="9" name="Google Shape;14004;p66">
              <a:extLst>
                <a:ext uri="{FF2B5EF4-FFF2-40B4-BE49-F238E27FC236}">
                  <a16:creationId xmlns:a16="http://schemas.microsoft.com/office/drawing/2014/main" id="{CABECC3E-DF5C-F973-445E-08CFF825AE1A}"/>
                </a:ext>
              </a:extLst>
            </p:cNvPr>
            <p:cNvSpPr/>
            <p:nvPr/>
          </p:nvSpPr>
          <p:spPr>
            <a:xfrm>
              <a:off x="6726053" y="3542403"/>
              <a:ext cx="68238" cy="153504"/>
            </a:xfrm>
            <a:custGeom>
              <a:avLst/>
              <a:gdLst/>
              <a:ahLst/>
              <a:cxnLst/>
              <a:rect l="l" t="t" r="r" b="b"/>
              <a:pathLst>
                <a:path w="2144" h="4823" extrusionOk="0">
                  <a:moveTo>
                    <a:pt x="1203" y="286"/>
                  </a:moveTo>
                  <a:cubicBezTo>
                    <a:pt x="1381" y="286"/>
                    <a:pt x="1524" y="417"/>
                    <a:pt x="1524" y="596"/>
                  </a:cubicBezTo>
                  <a:lnTo>
                    <a:pt x="1524" y="893"/>
                  </a:lnTo>
                  <a:cubicBezTo>
                    <a:pt x="1524" y="1143"/>
                    <a:pt x="1310" y="1358"/>
                    <a:pt x="1060" y="1358"/>
                  </a:cubicBezTo>
                  <a:cubicBezTo>
                    <a:pt x="810" y="1358"/>
                    <a:pt x="596" y="1143"/>
                    <a:pt x="596" y="893"/>
                  </a:cubicBezTo>
                  <a:lnTo>
                    <a:pt x="596" y="596"/>
                  </a:lnTo>
                  <a:cubicBezTo>
                    <a:pt x="596" y="417"/>
                    <a:pt x="726" y="286"/>
                    <a:pt x="905" y="286"/>
                  </a:cubicBezTo>
                  <a:close/>
                  <a:moveTo>
                    <a:pt x="1227" y="1643"/>
                  </a:moveTo>
                  <a:lnTo>
                    <a:pt x="1227" y="1715"/>
                  </a:lnTo>
                  <a:cubicBezTo>
                    <a:pt x="1227" y="1774"/>
                    <a:pt x="1238" y="1822"/>
                    <a:pt x="1262" y="1858"/>
                  </a:cubicBezTo>
                  <a:lnTo>
                    <a:pt x="1060" y="2036"/>
                  </a:lnTo>
                  <a:lnTo>
                    <a:pt x="846" y="1846"/>
                  </a:lnTo>
                  <a:cubicBezTo>
                    <a:pt x="881" y="1798"/>
                    <a:pt x="893" y="1762"/>
                    <a:pt x="893" y="1703"/>
                  </a:cubicBezTo>
                  <a:lnTo>
                    <a:pt x="893" y="1643"/>
                  </a:lnTo>
                  <a:close/>
                  <a:moveTo>
                    <a:pt x="1060" y="2036"/>
                  </a:moveTo>
                  <a:cubicBezTo>
                    <a:pt x="1060" y="2048"/>
                    <a:pt x="1057" y="2054"/>
                    <a:pt x="1055" y="2054"/>
                  </a:cubicBezTo>
                  <a:cubicBezTo>
                    <a:pt x="1054" y="2054"/>
                    <a:pt x="1054" y="2048"/>
                    <a:pt x="1060" y="2036"/>
                  </a:cubicBezTo>
                  <a:close/>
                  <a:moveTo>
                    <a:pt x="905" y="0"/>
                  </a:moveTo>
                  <a:cubicBezTo>
                    <a:pt x="584" y="0"/>
                    <a:pt x="310" y="274"/>
                    <a:pt x="310" y="596"/>
                  </a:cubicBezTo>
                  <a:lnTo>
                    <a:pt x="310" y="893"/>
                  </a:lnTo>
                  <a:cubicBezTo>
                    <a:pt x="310" y="1143"/>
                    <a:pt x="429" y="1358"/>
                    <a:pt x="607" y="1489"/>
                  </a:cubicBezTo>
                  <a:lnTo>
                    <a:pt x="607" y="1703"/>
                  </a:lnTo>
                  <a:lnTo>
                    <a:pt x="607" y="1715"/>
                  </a:lnTo>
                  <a:lnTo>
                    <a:pt x="250" y="1893"/>
                  </a:lnTo>
                  <a:cubicBezTo>
                    <a:pt x="107" y="1965"/>
                    <a:pt x="0" y="2120"/>
                    <a:pt x="0" y="2298"/>
                  </a:cubicBezTo>
                  <a:lnTo>
                    <a:pt x="0" y="3632"/>
                  </a:lnTo>
                  <a:cubicBezTo>
                    <a:pt x="0" y="3751"/>
                    <a:pt x="36" y="3870"/>
                    <a:pt x="107" y="3965"/>
                  </a:cubicBezTo>
                  <a:lnTo>
                    <a:pt x="250" y="4179"/>
                  </a:lnTo>
                  <a:cubicBezTo>
                    <a:pt x="286" y="4227"/>
                    <a:pt x="310" y="4298"/>
                    <a:pt x="310" y="4358"/>
                  </a:cubicBezTo>
                  <a:lnTo>
                    <a:pt x="310" y="4679"/>
                  </a:lnTo>
                  <a:cubicBezTo>
                    <a:pt x="310" y="4751"/>
                    <a:pt x="369" y="4822"/>
                    <a:pt x="465" y="4822"/>
                  </a:cubicBezTo>
                  <a:cubicBezTo>
                    <a:pt x="536" y="4822"/>
                    <a:pt x="607" y="4763"/>
                    <a:pt x="607" y="4679"/>
                  </a:cubicBezTo>
                  <a:lnTo>
                    <a:pt x="607" y="4358"/>
                  </a:lnTo>
                  <a:cubicBezTo>
                    <a:pt x="607" y="4239"/>
                    <a:pt x="584" y="4120"/>
                    <a:pt x="512" y="4036"/>
                  </a:cubicBezTo>
                  <a:lnTo>
                    <a:pt x="357" y="3810"/>
                  </a:lnTo>
                  <a:cubicBezTo>
                    <a:pt x="334" y="3763"/>
                    <a:pt x="298" y="3691"/>
                    <a:pt x="298" y="3632"/>
                  </a:cubicBezTo>
                  <a:lnTo>
                    <a:pt x="298" y="2298"/>
                  </a:lnTo>
                  <a:cubicBezTo>
                    <a:pt x="298" y="2239"/>
                    <a:pt x="334" y="2179"/>
                    <a:pt x="381" y="2143"/>
                  </a:cubicBezTo>
                  <a:lnTo>
                    <a:pt x="643" y="2024"/>
                  </a:lnTo>
                  <a:lnTo>
                    <a:pt x="857" y="2251"/>
                  </a:lnTo>
                  <a:cubicBezTo>
                    <a:pt x="929" y="2310"/>
                    <a:pt x="1000" y="2334"/>
                    <a:pt x="1072" y="2334"/>
                  </a:cubicBezTo>
                  <a:cubicBezTo>
                    <a:pt x="1143" y="2334"/>
                    <a:pt x="1227" y="2310"/>
                    <a:pt x="1286" y="2251"/>
                  </a:cubicBezTo>
                  <a:lnTo>
                    <a:pt x="1500" y="2024"/>
                  </a:lnTo>
                  <a:lnTo>
                    <a:pt x="1762" y="2143"/>
                  </a:lnTo>
                  <a:cubicBezTo>
                    <a:pt x="1822" y="2179"/>
                    <a:pt x="1846" y="2239"/>
                    <a:pt x="1846" y="2298"/>
                  </a:cubicBezTo>
                  <a:lnTo>
                    <a:pt x="1846" y="3632"/>
                  </a:lnTo>
                  <a:cubicBezTo>
                    <a:pt x="1846" y="3691"/>
                    <a:pt x="1834" y="3751"/>
                    <a:pt x="1786" y="3810"/>
                  </a:cubicBezTo>
                  <a:lnTo>
                    <a:pt x="1643" y="4036"/>
                  </a:lnTo>
                  <a:cubicBezTo>
                    <a:pt x="1572" y="4144"/>
                    <a:pt x="1536" y="4239"/>
                    <a:pt x="1536" y="4358"/>
                  </a:cubicBezTo>
                  <a:lnTo>
                    <a:pt x="1536" y="4679"/>
                  </a:lnTo>
                  <a:cubicBezTo>
                    <a:pt x="1536" y="4751"/>
                    <a:pt x="1596" y="4822"/>
                    <a:pt x="1679" y="4822"/>
                  </a:cubicBezTo>
                  <a:cubicBezTo>
                    <a:pt x="1750" y="4822"/>
                    <a:pt x="1834" y="4763"/>
                    <a:pt x="1834" y="4679"/>
                  </a:cubicBezTo>
                  <a:lnTo>
                    <a:pt x="1834" y="4358"/>
                  </a:lnTo>
                  <a:cubicBezTo>
                    <a:pt x="1834" y="4298"/>
                    <a:pt x="1846" y="4239"/>
                    <a:pt x="1893" y="4179"/>
                  </a:cubicBezTo>
                  <a:lnTo>
                    <a:pt x="2036" y="3965"/>
                  </a:lnTo>
                  <a:cubicBezTo>
                    <a:pt x="2096" y="3858"/>
                    <a:pt x="2143" y="3751"/>
                    <a:pt x="2143" y="3632"/>
                  </a:cubicBezTo>
                  <a:lnTo>
                    <a:pt x="2143" y="2298"/>
                  </a:lnTo>
                  <a:cubicBezTo>
                    <a:pt x="2096" y="2120"/>
                    <a:pt x="2012" y="1965"/>
                    <a:pt x="1858" y="1893"/>
                  </a:cubicBezTo>
                  <a:lnTo>
                    <a:pt x="1500" y="1715"/>
                  </a:lnTo>
                  <a:lnTo>
                    <a:pt x="1500" y="1703"/>
                  </a:lnTo>
                  <a:lnTo>
                    <a:pt x="1500" y="1489"/>
                  </a:lnTo>
                  <a:cubicBezTo>
                    <a:pt x="1679" y="1358"/>
                    <a:pt x="1798" y="1131"/>
                    <a:pt x="1798" y="893"/>
                  </a:cubicBezTo>
                  <a:lnTo>
                    <a:pt x="1798" y="596"/>
                  </a:lnTo>
                  <a:cubicBezTo>
                    <a:pt x="1798" y="274"/>
                    <a:pt x="1536" y="0"/>
                    <a:pt x="1203" y="0"/>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solidFill>
                  <a:schemeClr val="bg2"/>
                </a:solidFill>
              </a:endParaRPr>
            </a:p>
          </p:txBody>
        </p:sp>
        <p:sp>
          <p:nvSpPr>
            <p:cNvPr id="10" name="Google Shape;14005;p66">
              <a:extLst>
                <a:ext uri="{FF2B5EF4-FFF2-40B4-BE49-F238E27FC236}">
                  <a16:creationId xmlns:a16="http://schemas.microsoft.com/office/drawing/2014/main" id="{2A17409A-A9B5-BA69-A2D8-CD244EDF1D08}"/>
                </a:ext>
              </a:extLst>
            </p:cNvPr>
            <p:cNvSpPr/>
            <p:nvPr/>
          </p:nvSpPr>
          <p:spPr>
            <a:xfrm>
              <a:off x="6803362" y="3542403"/>
              <a:ext cx="68238" cy="153504"/>
            </a:xfrm>
            <a:custGeom>
              <a:avLst/>
              <a:gdLst/>
              <a:ahLst/>
              <a:cxnLst/>
              <a:rect l="l" t="t" r="r" b="b"/>
              <a:pathLst>
                <a:path w="2144" h="4823" extrusionOk="0">
                  <a:moveTo>
                    <a:pt x="1203" y="286"/>
                  </a:moveTo>
                  <a:cubicBezTo>
                    <a:pt x="1381" y="286"/>
                    <a:pt x="1512" y="417"/>
                    <a:pt x="1512" y="596"/>
                  </a:cubicBezTo>
                  <a:lnTo>
                    <a:pt x="1512" y="893"/>
                  </a:lnTo>
                  <a:cubicBezTo>
                    <a:pt x="1512" y="1143"/>
                    <a:pt x="1310" y="1358"/>
                    <a:pt x="1060" y="1358"/>
                  </a:cubicBezTo>
                  <a:cubicBezTo>
                    <a:pt x="798" y="1358"/>
                    <a:pt x="595" y="1143"/>
                    <a:pt x="595" y="893"/>
                  </a:cubicBezTo>
                  <a:lnTo>
                    <a:pt x="595" y="596"/>
                  </a:lnTo>
                  <a:cubicBezTo>
                    <a:pt x="595" y="417"/>
                    <a:pt x="726" y="286"/>
                    <a:pt x="905" y="286"/>
                  </a:cubicBezTo>
                  <a:close/>
                  <a:moveTo>
                    <a:pt x="1215" y="1643"/>
                  </a:moveTo>
                  <a:lnTo>
                    <a:pt x="1215" y="1715"/>
                  </a:lnTo>
                  <a:cubicBezTo>
                    <a:pt x="1215" y="1774"/>
                    <a:pt x="1226" y="1822"/>
                    <a:pt x="1262" y="1858"/>
                  </a:cubicBezTo>
                  <a:lnTo>
                    <a:pt x="1060" y="2036"/>
                  </a:lnTo>
                  <a:lnTo>
                    <a:pt x="845" y="1846"/>
                  </a:lnTo>
                  <a:cubicBezTo>
                    <a:pt x="881" y="1798"/>
                    <a:pt x="893" y="1762"/>
                    <a:pt x="893" y="1703"/>
                  </a:cubicBezTo>
                  <a:lnTo>
                    <a:pt x="893" y="1643"/>
                  </a:lnTo>
                  <a:close/>
                  <a:moveTo>
                    <a:pt x="1060" y="2036"/>
                  </a:moveTo>
                  <a:cubicBezTo>
                    <a:pt x="1060" y="2048"/>
                    <a:pt x="1054" y="2054"/>
                    <a:pt x="1051" y="2054"/>
                  </a:cubicBezTo>
                  <a:cubicBezTo>
                    <a:pt x="1048" y="2054"/>
                    <a:pt x="1048" y="2048"/>
                    <a:pt x="1060" y="2036"/>
                  </a:cubicBezTo>
                  <a:close/>
                  <a:moveTo>
                    <a:pt x="905" y="0"/>
                  </a:moveTo>
                  <a:cubicBezTo>
                    <a:pt x="583" y="0"/>
                    <a:pt x="310" y="274"/>
                    <a:pt x="310" y="596"/>
                  </a:cubicBezTo>
                  <a:lnTo>
                    <a:pt x="310" y="893"/>
                  </a:lnTo>
                  <a:cubicBezTo>
                    <a:pt x="310" y="1143"/>
                    <a:pt x="429" y="1358"/>
                    <a:pt x="607" y="1489"/>
                  </a:cubicBezTo>
                  <a:lnTo>
                    <a:pt x="607" y="1703"/>
                  </a:lnTo>
                  <a:lnTo>
                    <a:pt x="607" y="1715"/>
                  </a:lnTo>
                  <a:lnTo>
                    <a:pt x="250" y="1893"/>
                  </a:lnTo>
                  <a:cubicBezTo>
                    <a:pt x="107" y="1965"/>
                    <a:pt x="0" y="2120"/>
                    <a:pt x="0" y="2298"/>
                  </a:cubicBezTo>
                  <a:lnTo>
                    <a:pt x="0" y="3632"/>
                  </a:lnTo>
                  <a:cubicBezTo>
                    <a:pt x="0" y="3751"/>
                    <a:pt x="24" y="3870"/>
                    <a:pt x="107" y="3965"/>
                  </a:cubicBezTo>
                  <a:lnTo>
                    <a:pt x="250" y="4179"/>
                  </a:lnTo>
                  <a:cubicBezTo>
                    <a:pt x="286" y="4227"/>
                    <a:pt x="310" y="4298"/>
                    <a:pt x="310" y="4358"/>
                  </a:cubicBezTo>
                  <a:lnTo>
                    <a:pt x="310" y="4679"/>
                  </a:lnTo>
                  <a:cubicBezTo>
                    <a:pt x="310" y="4751"/>
                    <a:pt x="369" y="4822"/>
                    <a:pt x="464" y="4822"/>
                  </a:cubicBezTo>
                  <a:cubicBezTo>
                    <a:pt x="548" y="4822"/>
                    <a:pt x="607" y="4763"/>
                    <a:pt x="607" y="4679"/>
                  </a:cubicBezTo>
                  <a:lnTo>
                    <a:pt x="607" y="4358"/>
                  </a:lnTo>
                  <a:cubicBezTo>
                    <a:pt x="607" y="4239"/>
                    <a:pt x="583" y="4120"/>
                    <a:pt x="500" y="4036"/>
                  </a:cubicBezTo>
                  <a:lnTo>
                    <a:pt x="357" y="3810"/>
                  </a:lnTo>
                  <a:cubicBezTo>
                    <a:pt x="322" y="3763"/>
                    <a:pt x="298" y="3691"/>
                    <a:pt x="298" y="3632"/>
                  </a:cubicBezTo>
                  <a:lnTo>
                    <a:pt x="298" y="2298"/>
                  </a:lnTo>
                  <a:cubicBezTo>
                    <a:pt x="298" y="2239"/>
                    <a:pt x="322" y="2179"/>
                    <a:pt x="381" y="2143"/>
                  </a:cubicBezTo>
                  <a:lnTo>
                    <a:pt x="631" y="2024"/>
                  </a:lnTo>
                  <a:lnTo>
                    <a:pt x="857" y="2251"/>
                  </a:lnTo>
                  <a:cubicBezTo>
                    <a:pt x="917" y="2310"/>
                    <a:pt x="1000" y="2334"/>
                    <a:pt x="1072" y="2334"/>
                  </a:cubicBezTo>
                  <a:cubicBezTo>
                    <a:pt x="1143" y="2334"/>
                    <a:pt x="1215" y="2310"/>
                    <a:pt x="1274" y="2251"/>
                  </a:cubicBezTo>
                  <a:lnTo>
                    <a:pt x="1500" y="2024"/>
                  </a:lnTo>
                  <a:lnTo>
                    <a:pt x="1750" y="2143"/>
                  </a:lnTo>
                  <a:cubicBezTo>
                    <a:pt x="1810" y="2179"/>
                    <a:pt x="1846" y="2239"/>
                    <a:pt x="1846" y="2298"/>
                  </a:cubicBezTo>
                  <a:lnTo>
                    <a:pt x="1846" y="3632"/>
                  </a:lnTo>
                  <a:cubicBezTo>
                    <a:pt x="1846" y="3691"/>
                    <a:pt x="1834" y="3751"/>
                    <a:pt x="1786" y="3810"/>
                  </a:cubicBezTo>
                  <a:lnTo>
                    <a:pt x="1631" y="4036"/>
                  </a:lnTo>
                  <a:cubicBezTo>
                    <a:pt x="1572" y="4144"/>
                    <a:pt x="1524" y="4239"/>
                    <a:pt x="1524" y="4358"/>
                  </a:cubicBezTo>
                  <a:lnTo>
                    <a:pt x="1524" y="4679"/>
                  </a:lnTo>
                  <a:cubicBezTo>
                    <a:pt x="1524" y="4751"/>
                    <a:pt x="1596" y="4822"/>
                    <a:pt x="1679" y="4822"/>
                  </a:cubicBezTo>
                  <a:cubicBezTo>
                    <a:pt x="1750" y="4822"/>
                    <a:pt x="1822" y="4763"/>
                    <a:pt x="1822" y="4679"/>
                  </a:cubicBezTo>
                  <a:lnTo>
                    <a:pt x="1822" y="4358"/>
                  </a:lnTo>
                  <a:cubicBezTo>
                    <a:pt x="1822" y="4298"/>
                    <a:pt x="1846" y="4239"/>
                    <a:pt x="1893" y="4179"/>
                  </a:cubicBezTo>
                  <a:lnTo>
                    <a:pt x="2036" y="3965"/>
                  </a:lnTo>
                  <a:cubicBezTo>
                    <a:pt x="2096" y="3858"/>
                    <a:pt x="2143" y="3751"/>
                    <a:pt x="2143" y="3632"/>
                  </a:cubicBezTo>
                  <a:lnTo>
                    <a:pt x="2143" y="2298"/>
                  </a:lnTo>
                  <a:cubicBezTo>
                    <a:pt x="2096" y="2120"/>
                    <a:pt x="2012" y="1965"/>
                    <a:pt x="1857" y="1893"/>
                  </a:cubicBezTo>
                  <a:lnTo>
                    <a:pt x="1500" y="1715"/>
                  </a:lnTo>
                  <a:lnTo>
                    <a:pt x="1500" y="1703"/>
                  </a:lnTo>
                  <a:lnTo>
                    <a:pt x="1500" y="1489"/>
                  </a:lnTo>
                  <a:cubicBezTo>
                    <a:pt x="1679" y="1358"/>
                    <a:pt x="1798" y="1131"/>
                    <a:pt x="1798" y="893"/>
                  </a:cubicBezTo>
                  <a:lnTo>
                    <a:pt x="1798" y="596"/>
                  </a:lnTo>
                  <a:cubicBezTo>
                    <a:pt x="1798" y="274"/>
                    <a:pt x="1536" y="0"/>
                    <a:pt x="1203" y="0"/>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solidFill>
                  <a:schemeClr val="bg2"/>
                </a:solidFill>
              </a:endParaRPr>
            </a:p>
          </p:txBody>
        </p:sp>
        <p:sp>
          <p:nvSpPr>
            <p:cNvPr id="11" name="Google Shape;14006;p66">
              <a:extLst>
                <a:ext uri="{FF2B5EF4-FFF2-40B4-BE49-F238E27FC236}">
                  <a16:creationId xmlns:a16="http://schemas.microsoft.com/office/drawing/2014/main" id="{588DAB23-873A-D751-BF10-A09742D985EB}"/>
                </a:ext>
              </a:extLst>
            </p:cNvPr>
            <p:cNvSpPr/>
            <p:nvPr/>
          </p:nvSpPr>
          <p:spPr>
            <a:xfrm>
              <a:off x="6880289" y="3542403"/>
              <a:ext cx="68620" cy="153504"/>
            </a:xfrm>
            <a:custGeom>
              <a:avLst/>
              <a:gdLst/>
              <a:ahLst/>
              <a:cxnLst/>
              <a:rect l="l" t="t" r="r" b="b"/>
              <a:pathLst>
                <a:path w="2156" h="4823" extrusionOk="0">
                  <a:moveTo>
                    <a:pt x="1214" y="286"/>
                  </a:moveTo>
                  <a:cubicBezTo>
                    <a:pt x="1393" y="286"/>
                    <a:pt x="1524" y="417"/>
                    <a:pt x="1524" y="596"/>
                  </a:cubicBezTo>
                  <a:lnTo>
                    <a:pt x="1524" y="893"/>
                  </a:lnTo>
                  <a:cubicBezTo>
                    <a:pt x="1524" y="1143"/>
                    <a:pt x="1322" y="1358"/>
                    <a:pt x="1060" y="1358"/>
                  </a:cubicBezTo>
                  <a:cubicBezTo>
                    <a:pt x="810" y="1358"/>
                    <a:pt x="607" y="1143"/>
                    <a:pt x="607" y="893"/>
                  </a:cubicBezTo>
                  <a:lnTo>
                    <a:pt x="607" y="596"/>
                  </a:lnTo>
                  <a:cubicBezTo>
                    <a:pt x="607" y="417"/>
                    <a:pt x="738" y="286"/>
                    <a:pt x="917" y="286"/>
                  </a:cubicBezTo>
                  <a:close/>
                  <a:moveTo>
                    <a:pt x="1226" y="1643"/>
                  </a:moveTo>
                  <a:lnTo>
                    <a:pt x="1226" y="1715"/>
                  </a:lnTo>
                  <a:cubicBezTo>
                    <a:pt x="1226" y="1774"/>
                    <a:pt x="1238" y="1822"/>
                    <a:pt x="1274" y="1858"/>
                  </a:cubicBezTo>
                  <a:lnTo>
                    <a:pt x="1060" y="2036"/>
                  </a:lnTo>
                  <a:lnTo>
                    <a:pt x="857" y="1846"/>
                  </a:lnTo>
                  <a:cubicBezTo>
                    <a:pt x="881" y="1798"/>
                    <a:pt x="893" y="1762"/>
                    <a:pt x="893" y="1703"/>
                  </a:cubicBezTo>
                  <a:lnTo>
                    <a:pt x="893" y="1643"/>
                  </a:lnTo>
                  <a:close/>
                  <a:moveTo>
                    <a:pt x="917" y="0"/>
                  </a:moveTo>
                  <a:cubicBezTo>
                    <a:pt x="583" y="0"/>
                    <a:pt x="322" y="274"/>
                    <a:pt x="322" y="596"/>
                  </a:cubicBezTo>
                  <a:lnTo>
                    <a:pt x="322" y="893"/>
                  </a:lnTo>
                  <a:cubicBezTo>
                    <a:pt x="322" y="1143"/>
                    <a:pt x="441" y="1358"/>
                    <a:pt x="619" y="1489"/>
                  </a:cubicBezTo>
                  <a:lnTo>
                    <a:pt x="619" y="1703"/>
                  </a:lnTo>
                  <a:lnTo>
                    <a:pt x="619" y="1715"/>
                  </a:lnTo>
                  <a:lnTo>
                    <a:pt x="262" y="1893"/>
                  </a:lnTo>
                  <a:cubicBezTo>
                    <a:pt x="107" y="1965"/>
                    <a:pt x="0" y="2120"/>
                    <a:pt x="0" y="2298"/>
                  </a:cubicBezTo>
                  <a:lnTo>
                    <a:pt x="0" y="3632"/>
                  </a:lnTo>
                  <a:cubicBezTo>
                    <a:pt x="0" y="3751"/>
                    <a:pt x="36" y="3870"/>
                    <a:pt x="107" y="3965"/>
                  </a:cubicBezTo>
                  <a:lnTo>
                    <a:pt x="262" y="4179"/>
                  </a:lnTo>
                  <a:cubicBezTo>
                    <a:pt x="286" y="4227"/>
                    <a:pt x="322" y="4298"/>
                    <a:pt x="322" y="4358"/>
                  </a:cubicBezTo>
                  <a:lnTo>
                    <a:pt x="322" y="4679"/>
                  </a:lnTo>
                  <a:cubicBezTo>
                    <a:pt x="322" y="4751"/>
                    <a:pt x="381" y="4822"/>
                    <a:pt x="464" y="4822"/>
                  </a:cubicBezTo>
                  <a:cubicBezTo>
                    <a:pt x="548" y="4822"/>
                    <a:pt x="619" y="4763"/>
                    <a:pt x="619" y="4679"/>
                  </a:cubicBezTo>
                  <a:lnTo>
                    <a:pt x="619" y="4358"/>
                  </a:lnTo>
                  <a:cubicBezTo>
                    <a:pt x="619" y="4239"/>
                    <a:pt x="583" y="4120"/>
                    <a:pt x="512" y="4036"/>
                  </a:cubicBezTo>
                  <a:lnTo>
                    <a:pt x="369" y="3810"/>
                  </a:lnTo>
                  <a:cubicBezTo>
                    <a:pt x="333" y="3763"/>
                    <a:pt x="298" y="3691"/>
                    <a:pt x="298" y="3632"/>
                  </a:cubicBezTo>
                  <a:lnTo>
                    <a:pt x="298" y="2298"/>
                  </a:lnTo>
                  <a:cubicBezTo>
                    <a:pt x="298" y="2239"/>
                    <a:pt x="333" y="2179"/>
                    <a:pt x="393" y="2143"/>
                  </a:cubicBezTo>
                  <a:lnTo>
                    <a:pt x="643" y="2024"/>
                  </a:lnTo>
                  <a:lnTo>
                    <a:pt x="869" y="2251"/>
                  </a:lnTo>
                  <a:cubicBezTo>
                    <a:pt x="929" y="2310"/>
                    <a:pt x="1000" y="2334"/>
                    <a:pt x="1072" y="2334"/>
                  </a:cubicBezTo>
                  <a:cubicBezTo>
                    <a:pt x="1155" y="2334"/>
                    <a:pt x="1226" y="2310"/>
                    <a:pt x="1286" y="2251"/>
                  </a:cubicBezTo>
                  <a:lnTo>
                    <a:pt x="1512" y="2024"/>
                  </a:lnTo>
                  <a:lnTo>
                    <a:pt x="1762" y="2143"/>
                  </a:lnTo>
                  <a:cubicBezTo>
                    <a:pt x="1822" y="2179"/>
                    <a:pt x="1857" y="2239"/>
                    <a:pt x="1857" y="2298"/>
                  </a:cubicBezTo>
                  <a:lnTo>
                    <a:pt x="1857" y="3632"/>
                  </a:lnTo>
                  <a:cubicBezTo>
                    <a:pt x="1857" y="3691"/>
                    <a:pt x="1834" y="3751"/>
                    <a:pt x="1786" y="3810"/>
                  </a:cubicBezTo>
                  <a:lnTo>
                    <a:pt x="1643" y="4036"/>
                  </a:lnTo>
                  <a:cubicBezTo>
                    <a:pt x="1584" y="4144"/>
                    <a:pt x="1536" y="4239"/>
                    <a:pt x="1536" y="4358"/>
                  </a:cubicBezTo>
                  <a:lnTo>
                    <a:pt x="1536" y="4679"/>
                  </a:lnTo>
                  <a:cubicBezTo>
                    <a:pt x="1536" y="4751"/>
                    <a:pt x="1595" y="4822"/>
                    <a:pt x="1691" y="4822"/>
                  </a:cubicBezTo>
                  <a:cubicBezTo>
                    <a:pt x="1762" y="4822"/>
                    <a:pt x="1834" y="4763"/>
                    <a:pt x="1834" y="4679"/>
                  </a:cubicBezTo>
                  <a:lnTo>
                    <a:pt x="1834" y="4358"/>
                  </a:lnTo>
                  <a:cubicBezTo>
                    <a:pt x="1834" y="4298"/>
                    <a:pt x="1846" y="4239"/>
                    <a:pt x="1893" y="4179"/>
                  </a:cubicBezTo>
                  <a:lnTo>
                    <a:pt x="2048" y="3965"/>
                  </a:lnTo>
                  <a:cubicBezTo>
                    <a:pt x="2107" y="3858"/>
                    <a:pt x="2155" y="3751"/>
                    <a:pt x="2155" y="3632"/>
                  </a:cubicBezTo>
                  <a:lnTo>
                    <a:pt x="2155" y="2298"/>
                  </a:lnTo>
                  <a:cubicBezTo>
                    <a:pt x="2107" y="2120"/>
                    <a:pt x="2012" y="1965"/>
                    <a:pt x="1869" y="1893"/>
                  </a:cubicBezTo>
                  <a:lnTo>
                    <a:pt x="1512" y="1715"/>
                  </a:lnTo>
                  <a:lnTo>
                    <a:pt x="1512" y="1703"/>
                  </a:lnTo>
                  <a:lnTo>
                    <a:pt x="1512" y="1489"/>
                  </a:lnTo>
                  <a:cubicBezTo>
                    <a:pt x="1691" y="1358"/>
                    <a:pt x="1810" y="1131"/>
                    <a:pt x="1810" y="893"/>
                  </a:cubicBezTo>
                  <a:lnTo>
                    <a:pt x="1810" y="596"/>
                  </a:lnTo>
                  <a:cubicBezTo>
                    <a:pt x="1810" y="274"/>
                    <a:pt x="1536" y="0"/>
                    <a:pt x="1214" y="0"/>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solidFill>
                  <a:schemeClr val="bg2"/>
                </a:solidFill>
              </a:endParaRPr>
            </a:p>
          </p:txBody>
        </p:sp>
        <p:sp>
          <p:nvSpPr>
            <p:cNvPr id="12" name="Google Shape;14007;p66">
              <a:extLst>
                <a:ext uri="{FF2B5EF4-FFF2-40B4-BE49-F238E27FC236}">
                  <a16:creationId xmlns:a16="http://schemas.microsoft.com/office/drawing/2014/main" id="{F054CC9C-9C60-216F-8DEC-AC4F8B8766E3}"/>
                </a:ext>
              </a:extLst>
            </p:cNvPr>
            <p:cNvSpPr/>
            <p:nvPr/>
          </p:nvSpPr>
          <p:spPr>
            <a:xfrm>
              <a:off x="6707084" y="3387403"/>
              <a:ext cx="261145" cy="183072"/>
            </a:xfrm>
            <a:custGeom>
              <a:avLst/>
              <a:gdLst/>
              <a:ahLst/>
              <a:cxnLst/>
              <a:rect l="l" t="t" r="r" b="b"/>
              <a:pathLst>
                <a:path w="8205" h="5752" extrusionOk="0">
                  <a:moveTo>
                    <a:pt x="2727" y="536"/>
                  </a:moveTo>
                  <a:cubicBezTo>
                    <a:pt x="2501" y="715"/>
                    <a:pt x="2311" y="953"/>
                    <a:pt x="2132" y="1227"/>
                  </a:cubicBezTo>
                  <a:cubicBezTo>
                    <a:pt x="2013" y="1417"/>
                    <a:pt x="1906" y="1608"/>
                    <a:pt x="1799" y="1822"/>
                  </a:cubicBezTo>
                  <a:lnTo>
                    <a:pt x="1013" y="1822"/>
                  </a:lnTo>
                  <a:cubicBezTo>
                    <a:pt x="1465" y="1239"/>
                    <a:pt x="2037" y="798"/>
                    <a:pt x="2727" y="536"/>
                  </a:cubicBezTo>
                  <a:close/>
                  <a:moveTo>
                    <a:pt x="3930" y="286"/>
                  </a:moveTo>
                  <a:lnTo>
                    <a:pt x="3930" y="1822"/>
                  </a:lnTo>
                  <a:lnTo>
                    <a:pt x="2120" y="1822"/>
                  </a:lnTo>
                  <a:cubicBezTo>
                    <a:pt x="2537" y="941"/>
                    <a:pt x="3192" y="358"/>
                    <a:pt x="3930" y="286"/>
                  </a:cubicBezTo>
                  <a:close/>
                  <a:moveTo>
                    <a:pt x="4216" y="286"/>
                  </a:moveTo>
                  <a:cubicBezTo>
                    <a:pt x="4954" y="346"/>
                    <a:pt x="5609" y="941"/>
                    <a:pt x="6025" y="1822"/>
                  </a:cubicBezTo>
                  <a:lnTo>
                    <a:pt x="4216" y="1822"/>
                  </a:lnTo>
                  <a:lnTo>
                    <a:pt x="4216" y="286"/>
                  </a:lnTo>
                  <a:close/>
                  <a:moveTo>
                    <a:pt x="5418" y="536"/>
                  </a:moveTo>
                  <a:cubicBezTo>
                    <a:pt x="6109" y="798"/>
                    <a:pt x="6704" y="1239"/>
                    <a:pt x="7133" y="1822"/>
                  </a:cubicBezTo>
                  <a:lnTo>
                    <a:pt x="6347" y="1822"/>
                  </a:lnTo>
                  <a:cubicBezTo>
                    <a:pt x="6252" y="1608"/>
                    <a:pt x="6133" y="1406"/>
                    <a:pt x="6014" y="1227"/>
                  </a:cubicBezTo>
                  <a:cubicBezTo>
                    <a:pt x="5835" y="953"/>
                    <a:pt x="5644" y="715"/>
                    <a:pt x="5418" y="536"/>
                  </a:cubicBezTo>
                  <a:close/>
                  <a:moveTo>
                    <a:pt x="1680" y="2108"/>
                  </a:moveTo>
                  <a:cubicBezTo>
                    <a:pt x="1489" y="2668"/>
                    <a:pt x="1370" y="3299"/>
                    <a:pt x="1358" y="3953"/>
                  </a:cubicBezTo>
                  <a:lnTo>
                    <a:pt x="275" y="3953"/>
                  </a:lnTo>
                  <a:cubicBezTo>
                    <a:pt x="299" y="3275"/>
                    <a:pt x="489" y="2656"/>
                    <a:pt x="822" y="2108"/>
                  </a:cubicBezTo>
                  <a:close/>
                  <a:moveTo>
                    <a:pt x="3930" y="2108"/>
                  </a:moveTo>
                  <a:lnTo>
                    <a:pt x="3930" y="3953"/>
                  </a:lnTo>
                  <a:lnTo>
                    <a:pt x="1644" y="3953"/>
                  </a:lnTo>
                  <a:cubicBezTo>
                    <a:pt x="1656" y="3275"/>
                    <a:pt x="1787" y="2656"/>
                    <a:pt x="2001" y="2108"/>
                  </a:cubicBezTo>
                  <a:close/>
                  <a:moveTo>
                    <a:pt x="6145" y="2108"/>
                  </a:moveTo>
                  <a:cubicBezTo>
                    <a:pt x="6359" y="2644"/>
                    <a:pt x="6490" y="3263"/>
                    <a:pt x="6502" y="3953"/>
                  </a:cubicBezTo>
                  <a:lnTo>
                    <a:pt x="4216" y="3953"/>
                  </a:lnTo>
                  <a:lnTo>
                    <a:pt x="4216" y="2108"/>
                  </a:lnTo>
                  <a:close/>
                  <a:moveTo>
                    <a:pt x="7311" y="2108"/>
                  </a:moveTo>
                  <a:cubicBezTo>
                    <a:pt x="7633" y="2644"/>
                    <a:pt x="7847" y="3263"/>
                    <a:pt x="7859" y="3953"/>
                  </a:cubicBezTo>
                  <a:lnTo>
                    <a:pt x="6787" y="3953"/>
                  </a:lnTo>
                  <a:cubicBezTo>
                    <a:pt x="6776" y="3299"/>
                    <a:pt x="6656" y="2668"/>
                    <a:pt x="6442" y="2108"/>
                  </a:cubicBezTo>
                  <a:close/>
                  <a:moveTo>
                    <a:pt x="4085" y="1"/>
                  </a:moveTo>
                  <a:cubicBezTo>
                    <a:pt x="2989" y="1"/>
                    <a:pt x="1965" y="429"/>
                    <a:pt x="1192" y="1191"/>
                  </a:cubicBezTo>
                  <a:cubicBezTo>
                    <a:pt x="418" y="1953"/>
                    <a:pt x="1" y="3001"/>
                    <a:pt x="1" y="4084"/>
                  </a:cubicBezTo>
                  <a:cubicBezTo>
                    <a:pt x="1" y="4632"/>
                    <a:pt x="108" y="5156"/>
                    <a:pt x="310" y="5656"/>
                  </a:cubicBezTo>
                  <a:cubicBezTo>
                    <a:pt x="337" y="5719"/>
                    <a:pt x="392" y="5748"/>
                    <a:pt x="443" y="5748"/>
                  </a:cubicBezTo>
                  <a:cubicBezTo>
                    <a:pt x="459" y="5748"/>
                    <a:pt x="475" y="5745"/>
                    <a:pt x="489" y="5739"/>
                  </a:cubicBezTo>
                  <a:cubicBezTo>
                    <a:pt x="560" y="5704"/>
                    <a:pt x="596" y="5620"/>
                    <a:pt x="560" y="5549"/>
                  </a:cubicBezTo>
                  <a:cubicBezTo>
                    <a:pt x="382" y="5144"/>
                    <a:pt x="299" y="4692"/>
                    <a:pt x="287" y="4227"/>
                  </a:cubicBezTo>
                  <a:lnTo>
                    <a:pt x="1370" y="4227"/>
                  </a:lnTo>
                  <a:lnTo>
                    <a:pt x="1370" y="4394"/>
                  </a:lnTo>
                  <a:cubicBezTo>
                    <a:pt x="1370" y="4465"/>
                    <a:pt x="1442" y="4525"/>
                    <a:pt x="1513" y="4525"/>
                  </a:cubicBezTo>
                  <a:cubicBezTo>
                    <a:pt x="1596" y="4525"/>
                    <a:pt x="1656" y="4454"/>
                    <a:pt x="1656" y="4382"/>
                  </a:cubicBezTo>
                  <a:lnTo>
                    <a:pt x="1656" y="4227"/>
                  </a:lnTo>
                  <a:lnTo>
                    <a:pt x="3942" y="4227"/>
                  </a:lnTo>
                  <a:lnTo>
                    <a:pt x="3942" y="4394"/>
                  </a:lnTo>
                  <a:cubicBezTo>
                    <a:pt x="3942" y="4465"/>
                    <a:pt x="4001" y="4549"/>
                    <a:pt x="4097" y="4549"/>
                  </a:cubicBezTo>
                  <a:cubicBezTo>
                    <a:pt x="4168" y="4549"/>
                    <a:pt x="4240" y="4489"/>
                    <a:pt x="4240" y="4394"/>
                  </a:cubicBezTo>
                  <a:lnTo>
                    <a:pt x="4240" y="4227"/>
                  </a:lnTo>
                  <a:lnTo>
                    <a:pt x="6537" y="4227"/>
                  </a:lnTo>
                  <a:lnTo>
                    <a:pt x="6537" y="4382"/>
                  </a:lnTo>
                  <a:cubicBezTo>
                    <a:pt x="6537" y="4454"/>
                    <a:pt x="6597" y="4525"/>
                    <a:pt x="6668" y="4525"/>
                  </a:cubicBezTo>
                  <a:cubicBezTo>
                    <a:pt x="6740" y="4525"/>
                    <a:pt x="6799" y="4465"/>
                    <a:pt x="6823" y="4394"/>
                  </a:cubicBezTo>
                  <a:lnTo>
                    <a:pt x="6823" y="4227"/>
                  </a:lnTo>
                  <a:lnTo>
                    <a:pt x="7907" y="4227"/>
                  </a:lnTo>
                  <a:cubicBezTo>
                    <a:pt x="7895" y="4692"/>
                    <a:pt x="7788" y="5120"/>
                    <a:pt x="7621" y="5549"/>
                  </a:cubicBezTo>
                  <a:cubicBezTo>
                    <a:pt x="7597" y="5632"/>
                    <a:pt x="7621" y="5704"/>
                    <a:pt x="7692" y="5739"/>
                  </a:cubicBezTo>
                  <a:cubicBezTo>
                    <a:pt x="7704" y="5751"/>
                    <a:pt x="7728" y="5751"/>
                    <a:pt x="7752" y="5751"/>
                  </a:cubicBezTo>
                  <a:cubicBezTo>
                    <a:pt x="7811" y="5751"/>
                    <a:pt x="7859" y="5716"/>
                    <a:pt x="7895" y="5656"/>
                  </a:cubicBezTo>
                  <a:cubicBezTo>
                    <a:pt x="8097" y="5168"/>
                    <a:pt x="8204" y="4632"/>
                    <a:pt x="8204" y="4084"/>
                  </a:cubicBezTo>
                  <a:cubicBezTo>
                    <a:pt x="8157" y="3001"/>
                    <a:pt x="7740" y="1965"/>
                    <a:pt x="6966" y="1191"/>
                  </a:cubicBezTo>
                  <a:cubicBezTo>
                    <a:pt x="6192" y="417"/>
                    <a:pt x="5168" y="1"/>
                    <a:pt x="4085" y="1"/>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solidFill>
                  <a:schemeClr val="bg2"/>
                </a:solidFill>
              </a:endParaRPr>
            </a:p>
          </p:txBody>
        </p:sp>
      </p:grpSp>
      <p:grpSp>
        <p:nvGrpSpPr>
          <p:cNvPr id="2" name="Google Shape;13647;p66">
            <a:extLst>
              <a:ext uri="{FF2B5EF4-FFF2-40B4-BE49-F238E27FC236}">
                <a16:creationId xmlns:a16="http://schemas.microsoft.com/office/drawing/2014/main" id="{02614671-CB0F-FBB1-4096-1F961CC97299}"/>
              </a:ext>
            </a:extLst>
          </p:cNvPr>
          <p:cNvGrpSpPr/>
          <p:nvPr/>
        </p:nvGrpSpPr>
        <p:grpSpPr>
          <a:xfrm>
            <a:off x="2011405" y="2784182"/>
            <a:ext cx="783836" cy="735133"/>
            <a:chOff x="6216367" y="1970156"/>
            <a:chExt cx="361147" cy="361147"/>
          </a:xfrm>
        </p:grpSpPr>
        <p:sp>
          <p:nvSpPr>
            <p:cNvPr id="3" name="Google Shape;13648;p66">
              <a:extLst>
                <a:ext uri="{FF2B5EF4-FFF2-40B4-BE49-F238E27FC236}">
                  <a16:creationId xmlns:a16="http://schemas.microsoft.com/office/drawing/2014/main" id="{DEAFDDF1-3CD5-B4B0-2BA5-5A601EB5B896}"/>
                </a:ext>
              </a:extLst>
            </p:cNvPr>
            <p:cNvSpPr/>
            <p:nvPr/>
          </p:nvSpPr>
          <p:spPr>
            <a:xfrm>
              <a:off x="6247813" y="2069522"/>
              <a:ext cx="329701" cy="261781"/>
            </a:xfrm>
            <a:custGeom>
              <a:avLst/>
              <a:gdLst/>
              <a:ahLst/>
              <a:cxnLst/>
              <a:rect l="l" t="t" r="r" b="b"/>
              <a:pathLst>
                <a:path w="10359" h="8225" extrusionOk="0">
                  <a:moveTo>
                    <a:pt x="9663" y="0"/>
                  </a:moveTo>
                  <a:cubicBezTo>
                    <a:pt x="9637" y="0"/>
                    <a:pt x="9611" y="7"/>
                    <a:pt x="9585" y="22"/>
                  </a:cubicBezTo>
                  <a:cubicBezTo>
                    <a:pt x="9490" y="69"/>
                    <a:pt x="9466" y="153"/>
                    <a:pt x="9502" y="248"/>
                  </a:cubicBezTo>
                  <a:cubicBezTo>
                    <a:pt x="9847" y="962"/>
                    <a:pt x="10026" y="1736"/>
                    <a:pt x="10026" y="2534"/>
                  </a:cubicBezTo>
                  <a:cubicBezTo>
                    <a:pt x="10026" y="3963"/>
                    <a:pt x="9478" y="5308"/>
                    <a:pt x="8466" y="6320"/>
                  </a:cubicBezTo>
                  <a:cubicBezTo>
                    <a:pt x="7454" y="7332"/>
                    <a:pt x="6108" y="7880"/>
                    <a:pt x="4680" y="7880"/>
                  </a:cubicBezTo>
                  <a:cubicBezTo>
                    <a:pt x="3834" y="7880"/>
                    <a:pt x="3037" y="7689"/>
                    <a:pt x="2287" y="7308"/>
                  </a:cubicBezTo>
                  <a:cubicBezTo>
                    <a:pt x="1667" y="6999"/>
                    <a:pt x="1096" y="6558"/>
                    <a:pt x="632" y="6022"/>
                  </a:cubicBezTo>
                  <a:lnTo>
                    <a:pt x="632" y="6022"/>
                  </a:lnTo>
                  <a:lnTo>
                    <a:pt x="1286" y="6237"/>
                  </a:lnTo>
                  <a:cubicBezTo>
                    <a:pt x="1308" y="6245"/>
                    <a:pt x="1329" y="6249"/>
                    <a:pt x="1350" y="6249"/>
                  </a:cubicBezTo>
                  <a:cubicBezTo>
                    <a:pt x="1417" y="6249"/>
                    <a:pt x="1473" y="6206"/>
                    <a:pt x="1501" y="6141"/>
                  </a:cubicBezTo>
                  <a:cubicBezTo>
                    <a:pt x="1525" y="6046"/>
                    <a:pt x="1489" y="5963"/>
                    <a:pt x="1394" y="5927"/>
                  </a:cubicBezTo>
                  <a:lnTo>
                    <a:pt x="215" y="5546"/>
                  </a:lnTo>
                  <a:cubicBezTo>
                    <a:pt x="197" y="5539"/>
                    <a:pt x="180" y="5536"/>
                    <a:pt x="163" y="5536"/>
                  </a:cubicBezTo>
                  <a:cubicBezTo>
                    <a:pt x="122" y="5536"/>
                    <a:pt x="85" y="5553"/>
                    <a:pt x="60" y="5570"/>
                  </a:cubicBezTo>
                  <a:cubicBezTo>
                    <a:pt x="12" y="5606"/>
                    <a:pt x="1" y="5665"/>
                    <a:pt x="1" y="5725"/>
                  </a:cubicBezTo>
                  <a:lnTo>
                    <a:pt x="191" y="7094"/>
                  </a:lnTo>
                  <a:cubicBezTo>
                    <a:pt x="203" y="7177"/>
                    <a:pt x="274" y="7237"/>
                    <a:pt x="358" y="7237"/>
                  </a:cubicBezTo>
                  <a:lnTo>
                    <a:pt x="382" y="7237"/>
                  </a:lnTo>
                  <a:cubicBezTo>
                    <a:pt x="477" y="7225"/>
                    <a:pt x="536" y="7130"/>
                    <a:pt x="512" y="7046"/>
                  </a:cubicBezTo>
                  <a:lnTo>
                    <a:pt x="417" y="6272"/>
                  </a:lnTo>
                  <a:lnTo>
                    <a:pt x="417" y="6272"/>
                  </a:lnTo>
                  <a:cubicBezTo>
                    <a:pt x="893" y="6820"/>
                    <a:pt x="1489" y="7284"/>
                    <a:pt x="2120" y="7606"/>
                  </a:cubicBezTo>
                  <a:cubicBezTo>
                    <a:pt x="2918" y="8011"/>
                    <a:pt x="3775" y="8225"/>
                    <a:pt x="4680" y="8225"/>
                  </a:cubicBezTo>
                  <a:cubicBezTo>
                    <a:pt x="6204" y="8225"/>
                    <a:pt x="7621" y="7630"/>
                    <a:pt x="8692" y="6558"/>
                  </a:cubicBezTo>
                  <a:cubicBezTo>
                    <a:pt x="9764" y="5487"/>
                    <a:pt x="10359" y="4058"/>
                    <a:pt x="10359" y="2558"/>
                  </a:cubicBezTo>
                  <a:cubicBezTo>
                    <a:pt x="10359" y="1677"/>
                    <a:pt x="10157" y="855"/>
                    <a:pt x="9799" y="93"/>
                  </a:cubicBezTo>
                  <a:cubicBezTo>
                    <a:pt x="9775" y="35"/>
                    <a:pt x="9721" y="0"/>
                    <a:pt x="9663" y="0"/>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solidFill>
                  <a:schemeClr val="tx1"/>
                </a:solidFill>
              </a:endParaRPr>
            </a:p>
          </p:txBody>
        </p:sp>
        <p:sp>
          <p:nvSpPr>
            <p:cNvPr id="4" name="Google Shape;13649;p66">
              <a:extLst>
                <a:ext uri="{FF2B5EF4-FFF2-40B4-BE49-F238E27FC236}">
                  <a16:creationId xmlns:a16="http://schemas.microsoft.com/office/drawing/2014/main" id="{5F7A3E49-70F5-5D96-05B9-951C7BF09CCC}"/>
                </a:ext>
              </a:extLst>
            </p:cNvPr>
            <p:cNvSpPr/>
            <p:nvPr/>
          </p:nvSpPr>
          <p:spPr>
            <a:xfrm>
              <a:off x="6216367" y="1970156"/>
              <a:ext cx="329701" cy="260731"/>
            </a:xfrm>
            <a:custGeom>
              <a:avLst/>
              <a:gdLst/>
              <a:ahLst/>
              <a:cxnLst/>
              <a:rect l="l" t="t" r="r" b="b"/>
              <a:pathLst>
                <a:path w="10359" h="8192" extrusionOk="0">
                  <a:moveTo>
                    <a:pt x="5668" y="0"/>
                  </a:moveTo>
                  <a:cubicBezTo>
                    <a:pt x="4156" y="0"/>
                    <a:pt x="2739" y="596"/>
                    <a:pt x="1667" y="1667"/>
                  </a:cubicBezTo>
                  <a:cubicBezTo>
                    <a:pt x="596" y="2739"/>
                    <a:pt x="0" y="4168"/>
                    <a:pt x="0" y="5680"/>
                  </a:cubicBezTo>
                  <a:cubicBezTo>
                    <a:pt x="0" y="6525"/>
                    <a:pt x="179" y="7346"/>
                    <a:pt x="548" y="8097"/>
                  </a:cubicBezTo>
                  <a:cubicBezTo>
                    <a:pt x="584" y="8156"/>
                    <a:pt x="643" y="8192"/>
                    <a:pt x="703" y="8192"/>
                  </a:cubicBezTo>
                  <a:cubicBezTo>
                    <a:pt x="727" y="8192"/>
                    <a:pt x="750" y="8192"/>
                    <a:pt x="774" y="8180"/>
                  </a:cubicBezTo>
                  <a:cubicBezTo>
                    <a:pt x="858" y="8132"/>
                    <a:pt x="893" y="8037"/>
                    <a:pt x="846" y="7954"/>
                  </a:cubicBezTo>
                  <a:cubicBezTo>
                    <a:pt x="512" y="7239"/>
                    <a:pt x="334" y="6465"/>
                    <a:pt x="334" y="5656"/>
                  </a:cubicBezTo>
                  <a:cubicBezTo>
                    <a:pt x="334" y="4227"/>
                    <a:pt x="881" y="2894"/>
                    <a:pt x="1893" y="1882"/>
                  </a:cubicBezTo>
                  <a:cubicBezTo>
                    <a:pt x="2905" y="869"/>
                    <a:pt x="4239" y="322"/>
                    <a:pt x="5668" y="322"/>
                  </a:cubicBezTo>
                  <a:cubicBezTo>
                    <a:pt x="7239" y="322"/>
                    <a:pt x="8704" y="989"/>
                    <a:pt x="9716" y="2179"/>
                  </a:cubicBezTo>
                  <a:lnTo>
                    <a:pt x="9061" y="1953"/>
                  </a:lnTo>
                  <a:cubicBezTo>
                    <a:pt x="9044" y="1948"/>
                    <a:pt x="9027" y="1946"/>
                    <a:pt x="9010" y="1946"/>
                  </a:cubicBezTo>
                  <a:cubicBezTo>
                    <a:pt x="8942" y="1946"/>
                    <a:pt x="8878" y="1984"/>
                    <a:pt x="8859" y="2060"/>
                  </a:cubicBezTo>
                  <a:cubicBezTo>
                    <a:pt x="8823" y="2143"/>
                    <a:pt x="8870" y="2239"/>
                    <a:pt x="8966" y="2263"/>
                  </a:cubicBezTo>
                  <a:lnTo>
                    <a:pt x="10133" y="2655"/>
                  </a:lnTo>
                  <a:cubicBezTo>
                    <a:pt x="10156" y="2655"/>
                    <a:pt x="10168" y="2667"/>
                    <a:pt x="10192" y="2667"/>
                  </a:cubicBezTo>
                  <a:cubicBezTo>
                    <a:pt x="10240" y="2667"/>
                    <a:pt x="10275" y="2655"/>
                    <a:pt x="10299" y="2620"/>
                  </a:cubicBezTo>
                  <a:cubicBezTo>
                    <a:pt x="10347" y="2596"/>
                    <a:pt x="10359" y="2536"/>
                    <a:pt x="10359" y="2477"/>
                  </a:cubicBezTo>
                  <a:lnTo>
                    <a:pt x="10168" y="1108"/>
                  </a:lnTo>
                  <a:cubicBezTo>
                    <a:pt x="10158" y="1027"/>
                    <a:pt x="10088" y="971"/>
                    <a:pt x="10016" y="971"/>
                  </a:cubicBezTo>
                  <a:cubicBezTo>
                    <a:pt x="10003" y="971"/>
                    <a:pt x="9990" y="973"/>
                    <a:pt x="9978" y="977"/>
                  </a:cubicBezTo>
                  <a:cubicBezTo>
                    <a:pt x="9882" y="989"/>
                    <a:pt x="9823" y="1072"/>
                    <a:pt x="9835" y="1167"/>
                  </a:cubicBezTo>
                  <a:lnTo>
                    <a:pt x="9942" y="1941"/>
                  </a:lnTo>
                  <a:cubicBezTo>
                    <a:pt x="8870" y="703"/>
                    <a:pt x="7323" y="0"/>
                    <a:pt x="5668" y="0"/>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solidFill>
                  <a:schemeClr val="tx1"/>
                </a:solidFill>
              </a:endParaRPr>
            </a:p>
          </p:txBody>
        </p:sp>
        <p:sp>
          <p:nvSpPr>
            <p:cNvPr id="5" name="Google Shape;13650;p66">
              <a:extLst>
                <a:ext uri="{FF2B5EF4-FFF2-40B4-BE49-F238E27FC236}">
                  <a16:creationId xmlns:a16="http://schemas.microsoft.com/office/drawing/2014/main" id="{87CEBAC2-E6FC-AF23-E2B8-6ACCA4DDA507}"/>
                </a:ext>
              </a:extLst>
            </p:cNvPr>
            <p:cNvSpPr/>
            <p:nvPr/>
          </p:nvSpPr>
          <p:spPr>
            <a:xfrm>
              <a:off x="6351252" y="2064875"/>
              <a:ext cx="17855" cy="28072"/>
            </a:xfrm>
            <a:custGeom>
              <a:avLst/>
              <a:gdLst/>
              <a:ahLst/>
              <a:cxnLst/>
              <a:rect l="l" t="t" r="r" b="b"/>
              <a:pathLst>
                <a:path w="561" h="882" extrusionOk="0">
                  <a:moveTo>
                    <a:pt x="358" y="1"/>
                  </a:moveTo>
                  <a:cubicBezTo>
                    <a:pt x="275" y="1"/>
                    <a:pt x="203" y="84"/>
                    <a:pt x="203" y="168"/>
                  </a:cubicBezTo>
                  <a:lnTo>
                    <a:pt x="203" y="477"/>
                  </a:lnTo>
                  <a:lnTo>
                    <a:pt x="84" y="596"/>
                  </a:lnTo>
                  <a:cubicBezTo>
                    <a:pt x="25" y="656"/>
                    <a:pt x="1" y="763"/>
                    <a:pt x="84" y="834"/>
                  </a:cubicBezTo>
                  <a:cubicBezTo>
                    <a:pt x="108" y="870"/>
                    <a:pt x="156" y="882"/>
                    <a:pt x="203" y="882"/>
                  </a:cubicBezTo>
                  <a:cubicBezTo>
                    <a:pt x="239" y="882"/>
                    <a:pt x="287" y="870"/>
                    <a:pt x="322" y="834"/>
                  </a:cubicBezTo>
                  <a:lnTo>
                    <a:pt x="501" y="680"/>
                  </a:lnTo>
                  <a:cubicBezTo>
                    <a:pt x="525" y="644"/>
                    <a:pt x="561" y="596"/>
                    <a:pt x="537" y="560"/>
                  </a:cubicBezTo>
                  <a:lnTo>
                    <a:pt x="525" y="168"/>
                  </a:lnTo>
                  <a:cubicBezTo>
                    <a:pt x="525" y="84"/>
                    <a:pt x="453" y="1"/>
                    <a:pt x="358" y="1"/>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solidFill>
                  <a:schemeClr val="tx1"/>
                </a:solidFill>
              </a:endParaRPr>
            </a:p>
          </p:txBody>
        </p:sp>
        <p:sp>
          <p:nvSpPr>
            <p:cNvPr id="6" name="Google Shape;13651;p66">
              <a:extLst>
                <a:ext uri="{FF2B5EF4-FFF2-40B4-BE49-F238E27FC236}">
                  <a16:creationId xmlns:a16="http://schemas.microsoft.com/office/drawing/2014/main" id="{2666DC4B-03FF-CBB8-FB75-69BDC77D1D28}"/>
                </a:ext>
              </a:extLst>
            </p:cNvPr>
            <p:cNvSpPr/>
            <p:nvPr/>
          </p:nvSpPr>
          <p:spPr>
            <a:xfrm>
              <a:off x="6260321" y="2016688"/>
              <a:ext cx="272857" cy="269929"/>
            </a:xfrm>
            <a:custGeom>
              <a:avLst/>
              <a:gdLst/>
              <a:ahLst/>
              <a:cxnLst/>
              <a:rect l="l" t="t" r="r" b="b"/>
              <a:pathLst>
                <a:path w="8573" h="8481" extrusionOk="0">
                  <a:moveTo>
                    <a:pt x="2822" y="3182"/>
                  </a:moveTo>
                  <a:lnTo>
                    <a:pt x="3037" y="3217"/>
                  </a:lnTo>
                  <a:lnTo>
                    <a:pt x="3144" y="3217"/>
                  </a:lnTo>
                  <a:lnTo>
                    <a:pt x="2965" y="3598"/>
                  </a:lnTo>
                  <a:lnTo>
                    <a:pt x="2679" y="3527"/>
                  </a:lnTo>
                  <a:lnTo>
                    <a:pt x="2822" y="3182"/>
                  </a:lnTo>
                  <a:close/>
                  <a:moveTo>
                    <a:pt x="3918" y="3110"/>
                  </a:moveTo>
                  <a:lnTo>
                    <a:pt x="4251" y="3515"/>
                  </a:lnTo>
                  <a:lnTo>
                    <a:pt x="4203" y="3634"/>
                  </a:lnTo>
                  <a:cubicBezTo>
                    <a:pt x="4168" y="3718"/>
                    <a:pt x="4215" y="3813"/>
                    <a:pt x="4310" y="3837"/>
                  </a:cubicBezTo>
                  <a:cubicBezTo>
                    <a:pt x="4322" y="3837"/>
                    <a:pt x="4334" y="3860"/>
                    <a:pt x="4370" y="3860"/>
                  </a:cubicBezTo>
                  <a:cubicBezTo>
                    <a:pt x="4441" y="3860"/>
                    <a:pt x="4501" y="3813"/>
                    <a:pt x="4525" y="3741"/>
                  </a:cubicBezTo>
                  <a:lnTo>
                    <a:pt x="4572" y="3622"/>
                  </a:lnTo>
                  <a:cubicBezTo>
                    <a:pt x="4608" y="3515"/>
                    <a:pt x="4584" y="3408"/>
                    <a:pt x="4513" y="3325"/>
                  </a:cubicBezTo>
                  <a:lnTo>
                    <a:pt x="4430" y="3217"/>
                  </a:lnTo>
                  <a:lnTo>
                    <a:pt x="4727" y="3444"/>
                  </a:lnTo>
                  <a:cubicBezTo>
                    <a:pt x="4749" y="3458"/>
                    <a:pt x="4780" y="3469"/>
                    <a:pt x="4815" y="3469"/>
                  </a:cubicBezTo>
                  <a:cubicBezTo>
                    <a:pt x="4836" y="3469"/>
                    <a:pt x="4859" y="3465"/>
                    <a:pt x="4882" y="3456"/>
                  </a:cubicBezTo>
                  <a:lnTo>
                    <a:pt x="5096" y="3360"/>
                  </a:lnTo>
                  <a:lnTo>
                    <a:pt x="5227" y="3515"/>
                  </a:lnTo>
                  <a:cubicBezTo>
                    <a:pt x="5263" y="3563"/>
                    <a:pt x="5323" y="3575"/>
                    <a:pt x="5358" y="3575"/>
                  </a:cubicBezTo>
                  <a:lnTo>
                    <a:pt x="5775" y="3539"/>
                  </a:lnTo>
                  <a:lnTo>
                    <a:pt x="5799" y="3622"/>
                  </a:lnTo>
                  <a:cubicBezTo>
                    <a:pt x="5811" y="3658"/>
                    <a:pt x="5775" y="3694"/>
                    <a:pt x="5775" y="3706"/>
                  </a:cubicBezTo>
                  <a:cubicBezTo>
                    <a:pt x="5763" y="3718"/>
                    <a:pt x="5739" y="3753"/>
                    <a:pt x="5692" y="3753"/>
                  </a:cubicBezTo>
                  <a:lnTo>
                    <a:pt x="4977" y="3813"/>
                  </a:lnTo>
                  <a:cubicBezTo>
                    <a:pt x="4882" y="3813"/>
                    <a:pt x="4811" y="3872"/>
                    <a:pt x="4751" y="3944"/>
                  </a:cubicBezTo>
                  <a:cubicBezTo>
                    <a:pt x="4727" y="4003"/>
                    <a:pt x="4691" y="4063"/>
                    <a:pt x="4703" y="4122"/>
                  </a:cubicBezTo>
                  <a:lnTo>
                    <a:pt x="4227" y="3956"/>
                  </a:lnTo>
                  <a:cubicBezTo>
                    <a:pt x="4215" y="3956"/>
                    <a:pt x="4215" y="3944"/>
                    <a:pt x="4203" y="3932"/>
                  </a:cubicBezTo>
                  <a:cubicBezTo>
                    <a:pt x="4168" y="3753"/>
                    <a:pt x="4025" y="3610"/>
                    <a:pt x="3846" y="3610"/>
                  </a:cubicBezTo>
                  <a:lnTo>
                    <a:pt x="3834" y="3610"/>
                  </a:lnTo>
                  <a:lnTo>
                    <a:pt x="3322" y="3634"/>
                  </a:lnTo>
                  <a:lnTo>
                    <a:pt x="3477" y="3289"/>
                  </a:lnTo>
                  <a:cubicBezTo>
                    <a:pt x="3489" y="3265"/>
                    <a:pt x="3513" y="3229"/>
                    <a:pt x="3548" y="3229"/>
                  </a:cubicBezTo>
                  <a:lnTo>
                    <a:pt x="3918" y="3110"/>
                  </a:lnTo>
                  <a:close/>
                  <a:moveTo>
                    <a:pt x="7775" y="3646"/>
                  </a:moveTo>
                  <a:cubicBezTo>
                    <a:pt x="7787" y="3646"/>
                    <a:pt x="7835" y="3646"/>
                    <a:pt x="7859" y="3682"/>
                  </a:cubicBezTo>
                  <a:lnTo>
                    <a:pt x="8204" y="4003"/>
                  </a:lnTo>
                  <a:lnTo>
                    <a:pt x="8204" y="4349"/>
                  </a:lnTo>
                  <a:cubicBezTo>
                    <a:pt x="8156" y="5325"/>
                    <a:pt x="7763" y="6254"/>
                    <a:pt x="7061" y="6956"/>
                  </a:cubicBezTo>
                  <a:cubicBezTo>
                    <a:pt x="6954" y="7051"/>
                    <a:pt x="6835" y="7158"/>
                    <a:pt x="6716" y="7254"/>
                  </a:cubicBezTo>
                  <a:cubicBezTo>
                    <a:pt x="6775" y="7158"/>
                    <a:pt x="6835" y="7075"/>
                    <a:pt x="6870" y="6968"/>
                  </a:cubicBezTo>
                  <a:lnTo>
                    <a:pt x="7620" y="5194"/>
                  </a:lnTo>
                  <a:cubicBezTo>
                    <a:pt x="7656" y="5134"/>
                    <a:pt x="7644" y="5075"/>
                    <a:pt x="7609" y="5027"/>
                  </a:cubicBezTo>
                  <a:cubicBezTo>
                    <a:pt x="7585" y="4992"/>
                    <a:pt x="7525" y="4956"/>
                    <a:pt x="7466" y="4956"/>
                  </a:cubicBezTo>
                  <a:lnTo>
                    <a:pt x="7382" y="4956"/>
                  </a:lnTo>
                  <a:lnTo>
                    <a:pt x="7799" y="4134"/>
                  </a:lnTo>
                  <a:cubicBezTo>
                    <a:pt x="7882" y="4003"/>
                    <a:pt x="7835" y="3837"/>
                    <a:pt x="7704" y="3753"/>
                  </a:cubicBezTo>
                  <a:lnTo>
                    <a:pt x="7668" y="3718"/>
                  </a:lnTo>
                  <a:lnTo>
                    <a:pt x="7680" y="3706"/>
                  </a:lnTo>
                  <a:cubicBezTo>
                    <a:pt x="7716" y="3658"/>
                    <a:pt x="7739" y="3658"/>
                    <a:pt x="7775" y="3646"/>
                  </a:cubicBezTo>
                  <a:close/>
                  <a:moveTo>
                    <a:pt x="4257" y="0"/>
                  </a:moveTo>
                  <a:cubicBezTo>
                    <a:pt x="4208" y="0"/>
                    <a:pt x="4158" y="1"/>
                    <a:pt x="4108" y="3"/>
                  </a:cubicBezTo>
                  <a:cubicBezTo>
                    <a:pt x="3037" y="50"/>
                    <a:pt x="2048" y="491"/>
                    <a:pt x="1286" y="1241"/>
                  </a:cubicBezTo>
                  <a:cubicBezTo>
                    <a:pt x="524" y="1991"/>
                    <a:pt x="96" y="2991"/>
                    <a:pt x="48" y="4063"/>
                  </a:cubicBezTo>
                  <a:cubicBezTo>
                    <a:pt x="0" y="5122"/>
                    <a:pt x="358" y="6158"/>
                    <a:pt x="1048" y="6968"/>
                  </a:cubicBezTo>
                  <a:cubicBezTo>
                    <a:pt x="1072" y="7016"/>
                    <a:pt x="1120" y="7027"/>
                    <a:pt x="1179" y="7027"/>
                  </a:cubicBezTo>
                  <a:cubicBezTo>
                    <a:pt x="1227" y="7027"/>
                    <a:pt x="1251" y="7016"/>
                    <a:pt x="1286" y="6980"/>
                  </a:cubicBezTo>
                  <a:cubicBezTo>
                    <a:pt x="1358" y="6920"/>
                    <a:pt x="1358" y="6813"/>
                    <a:pt x="1298" y="6742"/>
                  </a:cubicBezTo>
                  <a:cubicBezTo>
                    <a:pt x="679" y="6004"/>
                    <a:pt x="346" y="5051"/>
                    <a:pt x="393" y="4063"/>
                  </a:cubicBezTo>
                  <a:cubicBezTo>
                    <a:pt x="441" y="3087"/>
                    <a:pt x="834" y="2158"/>
                    <a:pt x="1536" y="1455"/>
                  </a:cubicBezTo>
                  <a:cubicBezTo>
                    <a:pt x="2239" y="765"/>
                    <a:pt x="3156" y="360"/>
                    <a:pt x="4144" y="312"/>
                  </a:cubicBezTo>
                  <a:cubicBezTo>
                    <a:pt x="4200" y="309"/>
                    <a:pt x="4256" y="308"/>
                    <a:pt x="4312" y="308"/>
                  </a:cubicBezTo>
                  <a:cubicBezTo>
                    <a:pt x="4478" y="308"/>
                    <a:pt x="4641" y="321"/>
                    <a:pt x="4811" y="348"/>
                  </a:cubicBezTo>
                  <a:lnTo>
                    <a:pt x="5037" y="622"/>
                  </a:lnTo>
                  <a:lnTo>
                    <a:pt x="4942" y="848"/>
                  </a:lnTo>
                  <a:lnTo>
                    <a:pt x="4811" y="610"/>
                  </a:lnTo>
                  <a:cubicBezTo>
                    <a:pt x="4787" y="550"/>
                    <a:pt x="4727" y="527"/>
                    <a:pt x="4668" y="527"/>
                  </a:cubicBezTo>
                  <a:lnTo>
                    <a:pt x="4132" y="527"/>
                  </a:lnTo>
                  <a:cubicBezTo>
                    <a:pt x="4072" y="527"/>
                    <a:pt x="4013" y="550"/>
                    <a:pt x="3977" y="610"/>
                  </a:cubicBezTo>
                  <a:lnTo>
                    <a:pt x="3608" y="1324"/>
                  </a:lnTo>
                  <a:cubicBezTo>
                    <a:pt x="3560" y="1432"/>
                    <a:pt x="3560" y="1539"/>
                    <a:pt x="3608" y="1634"/>
                  </a:cubicBezTo>
                  <a:cubicBezTo>
                    <a:pt x="3668" y="1729"/>
                    <a:pt x="3751" y="1801"/>
                    <a:pt x="3858" y="1801"/>
                  </a:cubicBezTo>
                  <a:lnTo>
                    <a:pt x="4156" y="1836"/>
                  </a:lnTo>
                  <a:cubicBezTo>
                    <a:pt x="4215" y="1836"/>
                    <a:pt x="4275" y="1813"/>
                    <a:pt x="4310" y="1753"/>
                  </a:cubicBezTo>
                  <a:lnTo>
                    <a:pt x="4430" y="1598"/>
                  </a:lnTo>
                  <a:lnTo>
                    <a:pt x="4489" y="1670"/>
                  </a:lnTo>
                  <a:lnTo>
                    <a:pt x="4441" y="1955"/>
                  </a:lnTo>
                  <a:lnTo>
                    <a:pt x="3929" y="2027"/>
                  </a:lnTo>
                  <a:cubicBezTo>
                    <a:pt x="3906" y="2027"/>
                    <a:pt x="3894" y="2039"/>
                    <a:pt x="3858" y="2051"/>
                  </a:cubicBezTo>
                  <a:lnTo>
                    <a:pt x="3203" y="2527"/>
                  </a:lnTo>
                  <a:cubicBezTo>
                    <a:pt x="3179" y="2563"/>
                    <a:pt x="3144" y="2586"/>
                    <a:pt x="3144" y="2622"/>
                  </a:cubicBezTo>
                  <a:lnTo>
                    <a:pt x="3072" y="2920"/>
                  </a:lnTo>
                  <a:lnTo>
                    <a:pt x="2846" y="2884"/>
                  </a:lnTo>
                  <a:cubicBezTo>
                    <a:pt x="2836" y="2883"/>
                    <a:pt x="2826" y="2883"/>
                    <a:pt x="2816" y="2883"/>
                  </a:cubicBezTo>
                  <a:cubicBezTo>
                    <a:pt x="2686" y="2883"/>
                    <a:pt x="2580" y="2954"/>
                    <a:pt x="2525" y="3087"/>
                  </a:cubicBezTo>
                  <a:lnTo>
                    <a:pt x="2382" y="3456"/>
                  </a:lnTo>
                  <a:cubicBezTo>
                    <a:pt x="2358" y="3527"/>
                    <a:pt x="2358" y="3622"/>
                    <a:pt x="2405" y="3694"/>
                  </a:cubicBezTo>
                  <a:cubicBezTo>
                    <a:pt x="2441" y="3765"/>
                    <a:pt x="2501" y="3825"/>
                    <a:pt x="2596" y="3860"/>
                  </a:cubicBezTo>
                  <a:cubicBezTo>
                    <a:pt x="2441" y="3932"/>
                    <a:pt x="2322" y="4075"/>
                    <a:pt x="2322" y="4241"/>
                  </a:cubicBezTo>
                  <a:lnTo>
                    <a:pt x="2322" y="4313"/>
                  </a:lnTo>
                  <a:lnTo>
                    <a:pt x="1870" y="4849"/>
                  </a:lnTo>
                  <a:cubicBezTo>
                    <a:pt x="1786" y="4932"/>
                    <a:pt x="1763" y="5051"/>
                    <a:pt x="1763" y="5146"/>
                  </a:cubicBezTo>
                  <a:lnTo>
                    <a:pt x="1763" y="5777"/>
                  </a:lnTo>
                  <a:cubicBezTo>
                    <a:pt x="1763" y="5944"/>
                    <a:pt x="1822" y="6087"/>
                    <a:pt x="1941" y="6194"/>
                  </a:cubicBezTo>
                  <a:lnTo>
                    <a:pt x="2382" y="6623"/>
                  </a:lnTo>
                  <a:cubicBezTo>
                    <a:pt x="2489" y="6718"/>
                    <a:pt x="2608" y="6777"/>
                    <a:pt x="2739" y="6789"/>
                  </a:cubicBezTo>
                  <a:lnTo>
                    <a:pt x="4049" y="6908"/>
                  </a:lnTo>
                  <a:lnTo>
                    <a:pt x="4049" y="6956"/>
                  </a:lnTo>
                  <a:cubicBezTo>
                    <a:pt x="4037" y="7111"/>
                    <a:pt x="4096" y="7266"/>
                    <a:pt x="4227" y="7373"/>
                  </a:cubicBezTo>
                  <a:lnTo>
                    <a:pt x="4465" y="7551"/>
                  </a:lnTo>
                  <a:lnTo>
                    <a:pt x="4453" y="7587"/>
                  </a:lnTo>
                  <a:cubicBezTo>
                    <a:pt x="4394" y="7766"/>
                    <a:pt x="4453" y="7944"/>
                    <a:pt x="4584" y="8063"/>
                  </a:cubicBezTo>
                  <a:lnTo>
                    <a:pt x="4668" y="8123"/>
                  </a:lnTo>
                  <a:cubicBezTo>
                    <a:pt x="4608" y="8123"/>
                    <a:pt x="4561" y="8147"/>
                    <a:pt x="4501" y="8147"/>
                  </a:cubicBezTo>
                  <a:cubicBezTo>
                    <a:pt x="4451" y="8148"/>
                    <a:pt x="4402" y="8149"/>
                    <a:pt x="4353" y="8149"/>
                  </a:cubicBezTo>
                  <a:cubicBezTo>
                    <a:pt x="3418" y="8149"/>
                    <a:pt x="2523" y="7829"/>
                    <a:pt x="1822" y="7230"/>
                  </a:cubicBezTo>
                  <a:cubicBezTo>
                    <a:pt x="1793" y="7206"/>
                    <a:pt x="1759" y="7195"/>
                    <a:pt x="1724" y="7195"/>
                  </a:cubicBezTo>
                  <a:cubicBezTo>
                    <a:pt x="1672" y="7195"/>
                    <a:pt x="1619" y="7218"/>
                    <a:pt x="1584" y="7254"/>
                  </a:cubicBezTo>
                  <a:cubicBezTo>
                    <a:pt x="1524" y="7325"/>
                    <a:pt x="1536" y="7432"/>
                    <a:pt x="1596" y="7492"/>
                  </a:cubicBezTo>
                  <a:cubicBezTo>
                    <a:pt x="2358" y="8123"/>
                    <a:pt x="3322" y="8480"/>
                    <a:pt x="4322" y="8480"/>
                  </a:cubicBezTo>
                  <a:lnTo>
                    <a:pt x="4501" y="8480"/>
                  </a:lnTo>
                  <a:cubicBezTo>
                    <a:pt x="5573" y="8444"/>
                    <a:pt x="6573" y="7992"/>
                    <a:pt x="7323" y="7254"/>
                  </a:cubicBezTo>
                  <a:cubicBezTo>
                    <a:pt x="8085" y="6492"/>
                    <a:pt x="8513" y="5492"/>
                    <a:pt x="8561" y="4420"/>
                  </a:cubicBezTo>
                  <a:cubicBezTo>
                    <a:pt x="8573" y="3289"/>
                    <a:pt x="8216" y="2265"/>
                    <a:pt x="7537" y="1455"/>
                  </a:cubicBezTo>
                  <a:cubicBezTo>
                    <a:pt x="7506" y="1418"/>
                    <a:pt x="7462" y="1400"/>
                    <a:pt x="7417" y="1400"/>
                  </a:cubicBezTo>
                  <a:cubicBezTo>
                    <a:pt x="7375" y="1400"/>
                    <a:pt x="7333" y="1415"/>
                    <a:pt x="7299" y="1443"/>
                  </a:cubicBezTo>
                  <a:cubicBezTo>
                    <a:pt x="7228" y="1503"/>
                    <a:pt x="7228" y="1610"/>
                    <a:pt x="7287" y="1682"/>
                  </a:cubicBezTo>
                  <a:cubicBezTo>
                    <a:pt x="7728" y="2217"/>
                    <a:pt x="8025" y="2860"/>
                    <a:pt x="8144" y="3539"/>
                  </a:cubicBezTo>
                  <a:lnTo>
                    <a:pt x="8097" y="3503"/>
                  </a:lnTo>
                  <a:cubicBezTo>
                    <a:pt x="8018" y="3424"/>
                    <a:pt x="7923" y="3378"/>
                    <a:pt x="7804" y="3378"/>
                  </a:cubicBezTo>
                  <a:cubicBezTo>
                    <a:pt x="7780" y="3378"/>
                    <a:pt x="7754" y="3380"/>
                    <a:pt x="7728" y="3384"/>
                  </a:cubicBezTo>
                  <a:cubicBezTo>
                    <a:pt x="7597" y="3396"/>
                    <a:pt x="7478" y="3468"/>
                    <a:pt x="7406" y="3587"/>
                  </a:cubicBezTo>
                  <a:lnTo>
                    <a:pt x="7370" y="3634"/>
                  </a:lnTo>
                  <a:cubicBezTo>
                    <a:pt x="7299" y="3634"/>
                    <a:pt x="7228" y="3658"/>
                    <a:pt x="7168" y="3718"/>
                  </a:cubicBezTo>
                  <a:lnTo>
                    <a:pt x="6942" y="3468"/>
                  </a:lnTo>
                  <a:cubicBezTo>
                    <a:pt x="6911" y="3430"/>
                    <a:pt x="6866" y="3412"/>
                    <a:pt x="6821" y="3412"/>
                  </a:cubicBezTo>
                  <a:cubicBezTo>
                    <a:pt x="6780" y="3412"/>
                    <a:pt x="6738" y="3427"/>
                    <a:pt x="6704" y="3456"/>
                  </a:cubicBezTo>
                  <a:cubicBezTo>
                    <a:pt x="6632" y="3515"/>
                    <a:pt x="6632" y="3622"/>
                    <a:pt x="6692" y="3694"/>
                  </a:cubicBezTo>
                  <a:lnTo>
                    <a:pt x="7013" y="4099"/>
                  </a:lnTo>
                  <a:cubicBezTo>
                    <a:pt x="7049" y="4122"/>
                    <a:pt x="7085" y="4146"/>
                    <a:pt x="7132" y="4146"/>
                  </a:cubicBezTo>
                  <a:cubicBezTo>
                    <a:pt x="7180" y="4146"/>
                    <a:pt x="7228" y="4134"/>
                    <a:pt x="7251" y="4110"/>
                  </a:cubicBezTo>
                  <a:lnTo>
                    <a:pt x="7358" y="4003"/>
                  </a:lnTo>
                  <a:lnTo>
                    <a:pt x="7489" y="4099"/>
                  </a:lnTo>
                  <a:lnTo>
                    <a:pt x="7001" y="5075"/>
                  </a:lnTo>
                  <a:lnTo>
                    <a:pt x="6966" y="5075"/>
                  </a:lnTo>
                  <a:cubicBezTo>
                    <a:pt x="6930" y="5075"/>
                    <a:pt x="6894" y="5063"/>
                    <a:pt x="6870" y="5027"/>
                  </a:cubicBezTo>
                  <a:lnTo>
                    <a:pt x="6215" y="4230"/>
                  </a:lnTo>
                  <a:cubicBezTo>
                    <a:pt x="6181" y="4188"/>
                    <a:pt x="6129" y="4170"/>
                    <a:pt x="6079" y="4170"/>
                  </a:cubicBezTo>
                  <a:cubicBezTo>
                    <a:pt x="6043" y="4170"/>
                    <a:pt x="6007" y="4179"/>
                    <a:pt x="5977" y="4194"/>
                  </a:cubicBezTo>
                  <a:cubicBezTo>
                    <a:pt x="5894" y="4253"/>
                    <a:pt x="5894" y="4360"/>
                    <a:pt x="5942" y="4432"/>
                  </a:cubicBezTo>
                  <a:lnTo>
                    <a:pt x="6596" y="5242"/>
                  </a:lnTo>
                  <a:cubicBezTo>
                    <a:pt x="6684" y="5351"/>
                    <a:pt x="6811" y="5410"/>
                    <a:pt x="6932" y="5410"/>
                  </a:cubicBezTo>
                  <a:cubicBezTo>
                    <a:pt x="6944" y="5410"/>
                    <a:pt x="6955" y="5409"/>
                    <a:pt x="6966" y="5408"/>
                  </a:cubicBezTo>
                  <a:lnTo>
                    <a:pt x="7180" y="5384"/>
                  </a:lnTo>
                  <a:lnTo>
                    <a:pt x="6525" y="6908"/>
                  </a:lnTo>
                  <a:cubicBezTo>
                    <a:pt x="6477" y="7016"/>
                    <a:pt x="6418" y="7111"/>
                    <a:pt x="6335" y="7206"/>
                  </a:cubicBezTo>
                  <a:lnTo>
                    <a:pt x="5811" y="7825"/>
                  </a:lnTo>
                  <a:cubicBezTo>
                    <a:pt x="5537" y="7944"/>
                    <a:pt x="5275" y="8028"/>
                    <a:pt x="4989" y="8087"/>
                  </a:cubicBezTo>
                  <a:lnTo>
                    <a:pt x="4703" y="7825"/>
                  </a:lnTo>
                  <a:cubicBezTo>
                    <a:pt x="4680" y="7801"/>
                    <a:pt x="4668" y="7754"/>
                    <a:pt x="4680" y="7706"/>
                  </a:cubicBezTo>
                  <a:lnTo>
                    <a:pt x="4727" y="7551"/>
                  </a:lnTo>
                  <a:cubicBezTo>
                    <a:pt x="4739" y="7468"/>
                    <a:pt x="4727" y="7408"/>
                    <a:pt x="4668" y="7373"/>
                  </a:cubicBezTo>
                  <a:lnTo>
                    <a:pt x="4334" y="7123"/>
                  </a:lnTo>
                  <a:cubicBezTo>
                    <a:pt x="4310" y="7099"/>
                    <a:pt x="4287" y="7075"/>
                    <a:pt x="4287" y="7027"/>
                  </a:cubicBezTo>
                  <a:lnTo>
                    <a:pt x="4322" y="6813"/>
                  </a:lnTo>
                  <a:cubicBezTo>
                    <a:pt x="4322" y="6777"/>
                    <a:pt x="4322" y="6730"/>
                    <a:pt x="4287" y="6694"/>
                  </a:cubicBezTo>
                  <a:cubicBezTo>
                    <a:pt x="4263" y="6670"/>
                    <a:pt x="4215" y="6635"/>
                    <a:pt x="4168" y="6635"/>
                  </a:cubicBezTo>
                  <a:lnTo>
                    <a:pt x="2679" y="6504"/>
                  </a:lnTo>
                  <a:cubicBezTo>
                    <a:pt x="2620" y="6504"/>
                    <a:pt x="2560" y="6480"/>
                    <a:pt x="2536" y="6432"/>
                  </a:cubicBezTo>
                  <a:lnTo>
                    <a:pt x="2084" y="6004"/>
                  </a:lnTo>
                  <a:cubicBezTo>
                    <a:pt x="2048" y="5956"/>
                    <a:pt x="2013" y="5884"/>
                    <a:pt x="2013" y="5825"/>
                  </a:cubicBezTo>
                  <a:lnTo>
                    <a:pt x="2013" y="5194"/>
                  </a:lnTo>
                  <a:cubicBezTo>
                    <a:pt x="2013" y="5170"/>
                    <a:pt x="2024" y="5134"/>
                    <a:pt x="2048" y="5122"/>
                  </a:cubicBezTo>
                  <a:lnTo>
                    <a:pt x="2548" y="4539"/>
                  </a:lnTo>
                  <a:cubicBezTo>
                    <a:pt x="2584" y="4515"/>
                    <a:pt x="2596" y="4480"/>
                    <a:pt x="2596" y="4432"/>
                  </a:cubicBezTo>
                  <a:lnTo>
                    <a:pt x="2596" y="4301"/>
                  </a:lnTo>
                  <a:cubicBezTo>
                    <a:pt x="2596" y="4253"/>
                    <a:pt x="2620" y="4218"/>
                    <a:pt x="2667" y="4194"/>
                  </a:cubicBezTo>
                  <a:lnTo>
                    <a:pt x="3072" y="4015"/>
                  </a:lnTo>
                  <a:lnTo>
                    <a:pt x="3810" y="4003"/>
                  </a:lnTo>
                  <a:cubicBezTo>
                    <a:pt x="3834" y="4003"/>
                    <a:pt x="3846" y="4015"/>
                    <a:pt x="3846" y="4039"/>
                  </a:cubicBezTo>
                  <a:cubicBezTo>
                    <a:pt x="3858" y="4170"/>
                    <a:pt x="3965" y="4289"/>
                    <a:pt x="4096" y="4313"/>
                  </a:cubicBezTo>
                  <a:lnTo>
                    <a:pt x="4632" y="4491"/>
                  </a:lnTo>
                  <a:cubicBezTo>
                    <a:pt x="4668" y="4503"/>
                    <a:pt x="4705" y="4510"/>
                    <a:pt x="4741" y="4510"/>
                  </a:cubicBezTo>
                  <a:cubicBezTo>
                    <a:pt x="4813" y="4510"/>
                    <a:pt x="4882" y="4484"/>
                    <a:pt x="4930" y="4420"/>
                  </a:cubicBezTo>
                  <a:cubicBezTo>
                    <a:pt x="5001" y="4360"/>
                    <a:pt x="5037" y="4253"/>
                    <a:pt x="5025" y="4170"/>
                  </a:cubicBezTo>
                  <a:lnTo>
                    <a:pt x="5692" y="4110"/>
                  </a:lnTo>
                  <a:cubicBezTo>
                    <a:pt x="5823" y="4099"/>
                    <a:pt x="5930" y="4039"/>
                    <a:pt x="6013" y="3932"/>
                  </a:cubicBezTo>
                  <a:cubicBezTo>
                    <a:pt x="6096" y="3825"/>
                    <a:pt x="6120" y="3694"/>
                    <a:pt x="6096" y="3575"/>
                  </a:cubicBezTo>
                  <a:lnTo>
                    <a:pt x="6073" y="3479"/>
                  </a:lnTo>
                  <a:cubicBezTo>
                    <a:pt x="6050" y="3344"/>
                    <a:pt x="5931" y="3240"/>
                    <a:pt x="5776" y="3240"/>
                  </a:cubicBezTo>
                  <a:cubicBezTo>
                    <a:pt x="5768" y="3240"/>
                    <a:pt x="5760" y="3241"/>
                    <a:pt x="5751" y="3241"/>
                  </a:cubicBezTo>
                  <a:lnTo>
                    <a:pt x="5406" y="3277"/>
                  </a:lnTo>
                  <a:lnTo>
                    <a:pt x="5346" y="3217"/>
                  </a:lnTo>
                  <a:lnTo>
                    <a:pt x="5811" y="2753"/>
                  </a:lnTo>
                  <a:cubicBezTo>
                    <a:pt x="5870" y="2694"/>
                    <a:pt x="5870" y="2586"/>
                    <a:pt x="5811" y="2515"/>
                  </a:cubicBezTo>
                  <a:cubicBezTo>
                    <a:pt x="5781" y="2485"/>
                    <a:pt x="5739" y="2470"/>
                    <a:pt x="5696" y="2470"/>
                  </a:cubicBezTo>
                  <a:cubicBezTo>
                    <a:pt x="5653" y="2470"/>
                    <a:pt x="5608" y="2485"/>
                    <a:pt x="5573" y="2515"/>
                  </a:cubicBezTo>
                  <a:lnTo>
                    <a:pt x="5001" y="3063"/>
                  </a:lnTo>
                  <a:lnTo>
                    <a:pt x="4811" y="3146"/>
                  </a:lnTo>
                  <a:lnTo>
                    <a:pt x="4287" y="2741"/>
                  </a:lnTo>
                  <a:cubicBezTo>
                    <a:pt x="4260" y="2714"/>
                    <a:pt x="4220" y="2701"/>
                    <a:pt x="4181" y="2701"/>
                  </a:cubicBezTo>
                  <a:cubicBezTo>
                    <a:pt x="4168" y="2701"/>
                    <a:pt x="4156" y="2703"/>
                    <a:pt x="4144" y="2706"/>
                  </a:cubicBezTo>
                  <a:lnTo>
                    <a:pt x="3418" y="2944"/>
                  </a:lnTo>
                  <a:cubicBezTo>
                    <a:pt x="3394" y="2944"/>
                    <a:pt x="3370" y="2967"/>
                    <a:pt x="3358" y="2979"/>
                  </a:cubicBezTo>
                  <a:lnTo>
                    <a:pt x="3394" y="2753"/>
                  </a:lnTo>
                  <a:lnTo>
                    <a:pt x="3977" y="2336"/>
                  </a:lnTo>
                  <a:lnTo>
                    <a:pt x="4572" y="2253"/>
                  </a:lnTo>
                  <a:cubicBezTo>
                    <a:pt x="4644" y="2229"/>
                    <a:pt x="4703" y="2170"/>
                    <a:pt x="4703" y="2110"/>
                  </a:cubicBezTo>
                  <a:lnTo>
                    <a:pt x="4787" y="1634"/>
                  </a:lnTo>
                  <a:cubicBezTo>
                    <a:pt x="4787" y="1598"/>
                    <a:pt x="4787" y="1551"/>
                    <a:pt x="4751" y="1515"/>
                  </a:cubicBezTo>
                  <a:lnTo>
                    <a:pt x="4513" y="1205"/>
                  </a:lnTo>
                  <a:cubicBezTo>
                    <a:pt x="4489" y="1158"/>
                    <a:pt x="4430" y="1146"/>
                    <a:pt x="4382" y="1146"/>
                  </a:cubicBezTo>
                  <a:cubicBezTo>
                    <a:pt x="4322" y="1146"/>
                    <a:pt x="4275" y="1182"/>
                    <a:pt x="4251" y="1217"/>
                  </a:cubicBezTo>
                  <a:lnTo>
                    <a:pt x="4072" y="1491"/>
                  </a:lnTo>
                  <a:lnTo>
                    <a:pt x="3870" y="1479"/>
                  </a:lnTo>
                  <a:lnTo>
                    <a:pt x="4203" y="860"/>
                  </a:lnTo>
                  <a:lnTo>
                    <a:pt x="4525" y="860"/>
                  </a:lnTo>
                  <a:lnTo>
                    <a:pt x="4787" y="1324"/>
                  </a:lnTo>
                  <a:cubicBezTo>
                    <a:pt x="4811" y="1384"/>
                    <a:pt x="4870" y="1420"/>
                    <a:pt x="4930" y="1420"/>
                  </a:cubicBezTo>
                  <a:cubicBezTo>
                    <a:pt x="4989" y="1420"/>
                    <a:pt x="5049" y="1372"/>
                    <a:pt x="5084" y="1312"/>
                  </a:cubicBezTo>
                  <a:lnTo>
                    <a:pt x="5323" y="765"/>
                  </a:lnTo>
                  <a:cubicBezTo>
                    <a:pt x="5358" y="658"/>
                    <a:pt x="5346" y="550"/>
                    <a:pt x="5287" y="467"/>
                  </a:cubicBezTo>
                  <a:lnTo>
                    <a:pt x="5287" y="467"/>
                  </a:lnTo>
                  <a:cubicBezTo>
                    <a:pt x="5834" y="610"/>
                    <a:pt x="6346" y="884"/>
                    <a:pt x="6787" y="1253"/>
                  </a:cubicBezTo>
                  <a:cubicBezTo>
                    <a:pt x="6825" y="1280"/>
                    <a:pt x="6864" y="1292"/>
                    <a:pt x="6903" y="1292"/>
                  </a:cubicBezTo>
                  <a:cubicBezTo>
                    <a:pt x="6949" y="1292"/>
                    <a:pt x="6992" y="1274"/>
                    <a:pt x="7025" y="1241"/>
                  </a:cubicBezTo>
                  <a:cubicBezTo>
                    <a:pt x="7085" y="1158"/>
                    <a:pt x="7073" y="1062"/>
                    <a:pt x="7013" y="1003"/>
                  </a:cubicBezTo>
                  <a:cubicBezTo>
                    <a:pt x="6253" y="345"/>
                    <a:pt x="5266" y="0"/>
                    <a:pt x="4257" y="0"/>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solidFill>
                  <a:schemeClr val="tx1"/>
                </a:solidFill>
              </a:endParaRPr>
            </a:p>
          </p:txBody>
        </p:sp>
      </p:grpSp>
      <p:grpSp>
        <p:nvGrpSpPr>
          <p:cNvPr id="7" name="Google Shape;13706;p66">
            <a:extLst>
              <a:ext uri="{FF2B5EF4-FFF2-40B4-BE49-F238E27FC236}">
                <a16:creationId xmlns:a16="http://schemas.microsoft.com/office/drawing/2014/main" id="{F46F70BB-BB6C-96E2-88BB-7FFC79F753EA}"/>
              </a:ext>
            </a:extLst>
          </p:cNvPr>
          <p:cNvGrpSpPr/>
          <p:nvPr/>
        </p:nvGrpSpPr>
        <p:grpSpPr>
          <a:xfrm>
            <a:off x="4456483" y="2758605"/>
            <a:ext cx="796980" cy="760711"/>
            <a:chOff x="4896099" y="1970920"/>
            <a:chExt cx="358155" cy="358123"/>
          </a:xfrm>
        </p:grpSpPr>
        <p:sp>
          <p:nvSpPr>
            <p:cNvPr id="13" name="Google Shape;13707;p66">
              <a:extLst>
                <a:ext uri="{FF2B5EF4-FFF2-40B4-BE49-F238E27FC236}">
                  <a16:creationId xmlns:a16="http://schemas.microsoft.com/office/drawing/2014/main" id="{41C16AE5-F9A3-42C5-076A-A78896E341EF}"/>
                </a:ext>
              </a:extLst>
            </p:cNvPr>
            <p:cNvSpPr/>
            <p:nvPr/>
          </p:nvSpPr>
          <p:spPr>
            <a:xfrm>
              <a:off x="4896099" y="1970920"/>
              <a:ext cx="358155" cy="358123"/>
            </a:xfrm>
            <a:custGeom>
              <a:avLst/>
              <a:gdLst/>
              <a:ahLst/>
              <a:cxnLst/>
              <a:rect l="l" t="t" r="r" b="b"/>
              <a:pathLst>
                <a:path w="11253" h="11252" extrusionOk="0">
                  <a:moveTo>
                    <a:pt x="5621" y="0"/>
                  </a:moveTo>
                  <a:cubicBezTo>
                    <a:pt x="4109" y="0"/>
                    <a:pt x="2704" y="595"/>
                    <a:pt x="1644" y="1643"/>
                  </a:cubicBezTo>
                  <a:cubicBezTo>
                    <a:pt x="584" y="2715"/>
                    <a:pt x="1" y="4132"/>
                    <a:pt x="1" y="5632"/>
                  </a:cubicBezTo>
                  <a:cubicBezTo>
                    <a:pt x="1" y="6930"/>
                    <a:pt x="465" y="8192"/>
                    <a:pt x="1263" y="9192"/>
                  </a:cubicBezTo>
                  <a:cubicBezTo>
                    <a:pt x="1300" y="9235"/>
                    <a:pt x="1343" y="9252"/>
                    <a:pt x="1386" y="9252"/>
                  </a:cubicBezTo>
                  <a:cubicBezTo>
                    <a:pt x="1509" y="9252"/>
                    <a:pt x="1622" y="9104"/>
                    <a:pt x="1525" y="8989"/>
                  </a:cubicBezTo>
                  <a:cubicBezTo>
                    <a:pt x="751" y="8049"/>
                    <a:pt x="334" y="6858"/>
                    <a:pt x="334" y="5632"/>
                  </a:cubicBezTo>
                  <a:cubicBezTo>
                    <a:pt x="334" y="4227"/>
                    <a:pt x="882" y="2881"/>
                    <a:pt x="1882" y="1881"/>
                  </a:cubicBezTo>
                  <a:cubicBezTo>
                    <a:pt x="2882" y="893"/>
                    <a:pt x="4204" y="322"/>
                    <a:pt x="5621" y="322"/>
                  </a:cubicBezTo>
                  <a:cubicBezTo>
                    <a:pt x="7026" y="322"/>
                    <a:pt x="8371" y="869"/>
                    <a:pt x="9371" y="1869"/>
                  </a:cubicBezTo>
                  <a:cubicBezTo>
                    <a:pt x="10359" y="2870"/>
                    <a:pt x="10931" y="4191"/>
                    <a:pt x="10931" y="5608"/>
                  </a:cubicBezTo>
                  <a:cubicBezTo>
                    <a:pt x="10931" y="7025"/>
                    <a:pt x="10383" y="8358"/>
                    <a:pt x="9383" y="9358"/>
                  </a:cubicBezTo>
                  <a:cubicBezTo>
                    <a:pt x="8383" y="10359"/>
                    <a:pt x="7061" y="10918"/>
                    <a:pt x="5644" y="10918"/>
                  </a:cubicBezTo>
                  <a:cubicBezTo>
                    <a:pt x="4323" y="10918"/>
                    <a:pt x="3037" y="10430"/>
                    <a:pt x="2061" y="9537"/>
                  </a:cubicBezTo>
                  <a:cubicBezTo>
                    <a:pt x="2025" y="9504"/>
                    <a:pt x="1987" y="9490"/>
                    <a:pt x="1951" y="9490"/>
                  </a:cubicBezTo>
                  <a:cubicBezTo>
                    <a:pt x="1823" y="9490"/>
                    <a:pt x="1723" y="9673"/>
                    <a:pt x="1834" y="9775"/>
                  </a:cubicBezTo>
                  <a:cubicBezTo>
                    <a:pt x="2882" y="10728"/>
                    <a:pt x="4228" y="11252"/>
                    <a:pt x="5644" y="11252"/>
                  </a:cubicBezTo>
                  <a:cubicBezTo>
                    <a:pt x="7145" y="11252"/>
                    <a:pt x="8562" y="10656"/>
                    <a:pt x="9621" y="9597"/>
                  </a:cubicBezTo>
                  <a:cubicBezTo>
                    <a:pt x="10681" y="8525"/>
                    <a:pt x="11252" y="7108"/>
                    <a:pt x="11252" y="5608"/>
                  </a:cubicBezTo>
                  <a:cubicBezTo>
                    <a:pt x="11252" y="4120"/>
                    <a:pt x="10657" y="2703"/>
                    <a:pt x="9597" y="1631"/>
                  </a:cubicBezTo>
                  <a:cubicBezTo>
                    <a:pt x="8526" y="572"/>
                    <a:pt x="7121" y="0"/>
                    <a:pt x="5621" y="0"/>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sp>
          <p:nvSpPr>
            <p:cNvPr id="14" name="Google Shape;13708;p66">
              <a:extLst>
                <a:ext uri="{FF2B5EF4-FFF2-40B4-BE49-F238E27FC236}">
                  <a16:creationId xmlns:a16="http://schemas.microsoft.com/office/drawing/2014/main" id="{8AC7F909-40A2-2C68-FF84-71E043D38D94}"/>
                </a:ext>
              </a:extLst>
            </p:cNvPr>
            <p:cNvSpPr/>
            <p:nvPr/>
          </p:nvSpPr>
          <p:spPr>
            <a:xfrm>
              <a:off x="4991454" y="2067835"/>
              <a:ext cx="166999" cy="164325"/>
            </a:xfrm>
            <a:custGeom>
              <a:avLst/>
              <a:gdLst/>
              <a:ahLst/>
              <a:cxnLst/>
              <a:rect l="l" t="t" r="r" b="b"/>
              <a:pathLst>
                <a:path w="5247" h="5163" extrusionOk="0">
                  <a:moveTo>
                    <a:pt x="4506" y="706"/>
                  </a:moveTo>
                  <a:lnTo>
                    <a:pt x="3160" y="2861"/>
                  </a:lnTo>
                  <a:lnTo>
                    <a:pt x="2351" y="2075"/>
                  </a:lnTo>
                  <a:lnTo>
                    <a:pt x="4506" y="706"/>
                  </a:lnTo>
                  <a:close/>
                  <a:moveTo>
                    <a:pt x="2113" y="2289"/>
                  </a:moveTo>
                  <a:lnTo>
                    <a:pt x="2922" y="3099"/>
                  </a:lnTo>
                  <a:lnTo>
                    <a:pt x="755" y="4468"/>
                  </a:lnTo>
                  <a:lnTo>
                    <a:pt x="755" y="4468"/>
                  </a:lnTo>
                  <a:lnTo>
                    <a:pt x="2113" y="2289"/>
                  </a:lnTo>
                  <a:close/>
                  <a:moveTo>
                    <a:pt x="5032" y="0"/>
                  </a:moveTo>
                  <a:cubicBezTo>
                    <a:pt x="5004" y="0"/>
                    <a:pt x="4974" y="8"/>
                    <a:pt x="4946" y="27"/>
                  </a:cubicBezTo>
                  <a:lnTo>
                    <a:pt x="2006" y="1896"/>
                  </a:lnTo>
                  <a:cubicBezTo>
                    <a:pt x="1970" y="1908"/>
                    <a:pt x="1934" y="1932"/>
                    <a:pt x="1922" y="1980"/>
                  </a:cubicBezTo>
                  <a:lnTo>
                    <a:pt x="77" y="4909"/>
                  </a:lnTo>
                  <a:cubicBezTo>
                    <a:pt x="1" y="5032"/>
                    <a:pt x="99" y="5163"/>
                    <a:pt x="214" y="5163"/>
                  </a:cubicBezTo>
                  <a:cubicBezTo>
                    <a:pt x="243" y="5163"/>
                    <a:pt x="274" y="5154"/>
                    <a:pt x="303" y="5135"/>
                  </a:cubicBezTo>
                  <a:lnTo>
                    <a:pt x="3232" y="3277"/>
                  </a:lnTo>
                  <a:cubicBezTo>
                    <a:pt x="3280" y="3265"/>
                    <a:pt x="3303" y="3230"/>
                    <a:pt x="3315" y="3182"/>
                  </a:cubicBezTo>
                  <a:lnTo>
                    <a:pt x="5161" y="253"/>
                  </a:lnTo>
                  <a:cubicBezTo>
                    <a:pt x="5247" y="138"/>
                    <a:pt x="5148" y="0"/>
                    <a:pt x="5032" y="0"/>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sp>
          <p:nvSpPr>
            <p:cNvPr id="15" name="Google Shape;13709;p66">
              <a:extLst>
                <a:ext uri="{FF2B5EF4-FFF2-40B4-BE49-F238E27FC236}">
                  <a16:creationId xmlns:a16="http://schemas.microsoft.com/office/drawing/2014/main" id="{A8A9E4BA-B887-0DEB-C18C-78A105517F5C}"/>
                </a:ext>
              </a:extLst>
            </p:cNvPr>
            <p:cNvSpPr/>
            <p:nvPr/>
          </p:nvSpPr>
          <p:spPr>
            <a:xfrm>
              <a:off x="4923789" y="1998578"/>
              <a:ext cx="302043" cy="302425"/>
            </a:xfrm>
            <a:custGeom>
              <a:avLst/>
              <a:gdLst/>
              <a:ahLst/>
              <a:cxnLst/>
              <a:rect l="l" t="t" r="r" b="b"/>
              <a:pathLst>
                <a:path w="9490" h="9502" extrusionOk="0">
                  <a:moveTo>
                    <a:pt x="4727" y="0"/>
                  </a:moveTo>
                  <a:cubicBezTo>
                    <a:pt x="3465" y="0"/>
                    <a:pt x="2274" y="500"/>
                    <a:pt x="1381" y="1405"/>
                  </a:cubicBezTo>
                  <a:cubicBezTo>
                    <a:pt x="488" y="2298"/>
                    <a:pt x="0" y="3489"/>
                    <a:pt x="0" y="4763"/>
                  </a:cubicBezTo>
                  <a:cubicBezTo>
                    <a:pt x="0" y="6049"/>
                    <a:pt x="488" y="7227"/>
                    <a:pt x="1393" y="8120"/>
                  </a:cubicBezTo>
                  <a:cubicBezTo>
                    <a:pt x="2286" y="9013"/>
                    <a:pt x="3477" y="9501"/>
                    <a:pt x="4763" y="9501"/>
                  </a:cubicBezTo>
                  <a:cubicBezTo>
                    <a:pt x="6025" y="9501"/>
                    <a:pt x="7215" y="9013"/>
                    <a:pt x="8108" y="8097"/>
                  </a:cubicBezTo>
                  <a:cubicBezTo>
                    <a:pt x="9001" y="7204"/>
                    <a:pt x="9489" y="6013"/>
                    <a:pt x="9489" y="4739"/>
                  </a:cubicBezTo>
                  <a:cubicBezTo>
                    <a:pt x="9489" y="3620"/>
                    <a:pt x="9096" y="2524"/>
                    <a:pt x="8358" y="1667"/>
                  </a:cubicBezTo>
                  <a:cubicBezTo>
                    <a:pt x="8325" y="1625"/>
                    <a:pt x="8284" y="1607"/>
                    <a:pt x="8243" y="1607"/>
                  </a:cubicBezTo>
                  <a:cubicBezTo>
                    <a:pt x="8124" y="1607"/>
                    <a:pt x="8011" y="1757"/>
                    <a:pt x="8108" y="1881"/>
                  </a:cubicBezTo>
                  <a:cubicBezTo>
                    <a:pt x="8751" y="2620"/>
                    <a:pt x="9108" y="3560"/>
                    <a:pt x="9156" y="4537"/>
                  </a:cubicBezTo>
                  <a:lnTo>
                    <a:pt x="8477" y="4537"/>
                  </a:lnTo>
                  <a:cubicBezTo>
                    <a:pt x="8275" y="4537"/>
                    <a:pt x="8275" y="4870"/>
                    <a:pt x="8477" y="4870"/>
                  </a:cubicBezTo>
                  <a:lnTo>
                    <a:pt x="9156" y="4870"/>
                  </a:lnTo>
                  <a:cubicBezTo>
                    <a:pt x="9120" y="6001"/>
                    <a:pt x="8656" y="7037"/>
                    <a:pt x="7870" y="7847"/>
                  </a:cubicBezTo>
                  <a:cubicBezTo>
                    <a:pt x="7084" y="8632"/>
                    <a:pt x="6037" y="9097"/>
                    <a:pt x="4929" y="9144"/>
                  </a:cubicBezTo>
                  <a:lnTo>
                    <a:pt x="4929" y="8466"/>
                  </a:lnTo>
                  <a:cubicBezTo>
                    <a:pt x="4929" y="8364"/>
                    <a:pt x="4846" y="8314"/>
                    <a:pt x="4763" y="8314"/>
                  </a:cubicBezTo>
                  <a:cubicBezTo>
                    <a:pt x="4679" y="8314"/>
                    <a:pt x="4596" y="8364"/>
                    <a:pt x="4596" y="8466"/>
                  </a:cubicBezTo>
                  <a:lnTo>
                    <a:pt x="4596" y="9144"/>
                  </a:lnTo>
                  <a:cubicBezTo>
                    <a:pt x="3477" y="9097"/>
                    <a:pt x="2441" y="8644"/>
                    <a:pt x="1631" y="7858"/>
                  </a:cubicBezTo>
                  <a:cubicBezTo>
                    <a:pt x="834" y="7061"/>
                    <a:pt x="369" y="6013"/>
                    <a:pt x="345" y="4882"/>
                  </a:cubicBezTo>
                  <a:lnTo>
                    <a:pt x="1012" y="4882"/>
                  </a:lnTo>
                  <a:cubicBezTo>
                    <a:pt x="1215" y="4882"/>
                    <a:pt x="1215" y="4560"/>
                    <a:pt x="1012" y="4560"/>
                  </a:cubicBezTo>
                  <a:lnTo>
                    <a:pt x="345" y="4560"/>
                  </a:lnTo>
                  <a:cubicBezTo>
                    <a:pt x="381" y="3441"/>
                    <a:pt x="834" y="2417"/>
                    <a:pt x="1619" y="1620"/>
                  </a:cubicBezTo>
                  <a:cubicBezTo>
                    <a:pt x="2405" y="834"/>
                    <a:pt x="3453" y="369"/>
                    <a:pt x="4560" y="334"/>
                  </a:cubicBezTo>
                  <a:lnTo>
                    <a:pt x="4560" y="1000"/>
                  </a:lnTo>
                  <a:cubicBezTo>
                    <a:pt x="4560" y="1102"/>
                    <a:pt x="4644" y="1152"/>
                    <a:pt x="4727" y="1152"/>
                  </a:cubicBezTo>
                  <a:cubicBezTo>
                    <a:pt x="4810" y="1152"/>
                    <a:pt x="4894" y="1102"/>
                    <a:pt x="4894" y="1000"/>
                  </a:cubicBezTo>
                  <a:lnTo>
                    <a:pt x="4894" y="334"/>
                  </a:lnTo>
                  <a:cubicBezTo>
                    <a:pt x="5834" y="357"/>
                    <a:pt x="6727" y="691"/>
                    <a:pt x="7465" y="1262"/>
                  </a:cubicBezTo>
                  <a:cubicBezTo>
                    <a:pt x="7510" y="1301"/>
                    <a:pt x="7556" y="1319"/>
                    <a:pt x="7597" y="1319"/>
                  </a:cubicBezTo>
                  <a:cubicBezTo>
                    <a:pt x="7645" y="1319"/>
                    <a:pt x="7684" y="1295"/>
                    <a:pt x="7703" y="1250"/>
                  </a:cubicBezTo>
                  <a:cubicBezTo>
                    <a:pt x="7763" y="1179"/>
                    <a:pt x="7751" y="1072"/>
                    <a:pt x="7680" y="1012"/>
                  </a:cubicBezTo>
                  <a:cubicBezTo>
                    <a:pt x="6834" y="346"/>
                    <a:pt x="5822" y="0"/>
                    <a:pt x="4727" y="0"/>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grpSp>
      <p:grpSp>
        <p:nvGrpSpPr>
          <p:cNvPr id="16" name="Google Shape;13901;p66">
            <a:extLst>
              <a:ext uri="{FF2B5EF4-FFF2-40B4-BE49-F238E27FC236}">
                <a16:creationId xmlns:a16="http://schemas.microsoft.com/office/drawing/2014/main" id="{3661EAFA-0DDB-EF3D-DD0E-1FB6C2E4E937}"/>
              </a:ext>
            </a:extLst>
          </p:cNvPr>
          <p:cNvGrpSpPr/>
          <p:nvPr/>
        </p:nvGrpSpPr>
        <p:grpSpPr>
          <a:xfrm>
            <a:off x="9436371" y="2758605"/>
            <a:ext cx="762525" cy="817003"/>
            <a:chOff x="7976174" y="2925108"/>
            <a:chExt cx="334666" cy="334634"/>
          </a:xfrm>
        </p:grpSpPr>
        <p:sp>
          <p:nvSpPr>
            <p:cNvPr id="17" name="Google Shape;13902;p66">
              <a:extLst>
                <a:ext uri="{FF2B5EF4-FFF2-40B4-BE49-F238E27FC236}">
                  <a16:creationId xmlns:a16="http://schemas.microsoft.com/office/drawing/2014/main" id="{EE203D0D-DEF8-CA63-2C49-FE5C1FE07059}"/>
                </a:ext>
              </a:extLst>
            </p:cNvPr>
            <p:cNvSpPr/>
            <p:nvPr/>
          </p:nvSpPr>
          <p:spPr>
            <a:xfrm>
              <a:off x="8003100" y="3064545"/>
              <a:ext cx="10630" cy="14068"/>
            </a:xfrm>
            <a:custGeom>
              <a:avLst/>
              <a:gdLst/>
              <a:ahLst/>
              <a:cxnLst/>
              <a:rect l="l" t="t" r="r" b="b"/>
              <a:pathLst>
                <a:path w="334" h="442" extrusionOk="0">
                  <a:moveTo>
                    <a:pt x="167" y="1"/>
                  </a:moveTo>
                  <a:cubicBezTo>
                    <a:pt x="72" y="1"/>
                    <a:pt x="0" y="72"/>
                    <a:pt x="0" y="167"/>
                  </a:cubicBezTo>
                  <a:lnTo>
                    <a:pt x="0" y="286"/>
                  </a:lnTo>
                  <a:cubicBezTo>
                    <a:pt x="0" y="370"/>
                    <a:pt x="72" y="441"/>
                    <a:pt x="167" y="441"/>
                  </a:cubicBezTo>
                  <a:cubicBezTo>
                    <a:pt x="250" y="441"/>
                    <a:pt x="322" y="370"/>
                    <a:pt x="322" y="286"/>
                  </a:cubicBezTo>
                  <a:lnTo>
                    <a:pt x="322" y="167"/>
                  </a:lnTo>
                  <a:cubicBezTo>
                    <a:pt x="334" y="72"/>
                    <a:pt x="250" y="1"/>
                    <a:pt x="167" y="1"/>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sp>
          <p:nvSpPr>
            <p:cNvPr id="18" name="Google Shape;13903;p66">
              <a:extLst>
                <a:ext uri="{FF2B5EF4-FFF2-40B4-BE49-F238E27FC236}">
                  <a16:creationId xmlns:a16="http://schemas.microsoft.com/office/drawing/2014/main" id="{2AF2D077-5767-84B4-B6A8-AAF60231B598}"/>
                </a:ext>
              </a:extLst>
            </p:cNvPr>
            <p:cNvSpPr/>
            <p:nvPr/>
          </p:nvSpPr>
          <p:spPr>
            <a:xfrm>
              <a:off x="8003100" y="3046371"/>
              <a:ext cx="10630" cy="14418"/>
            </a:xfrm>
            <a:custGeom>
              <a:avLst/>
              <a:gdLst/>
              <a:ahLst/>
              <a:cxnLst/>
              <a:rect l="l" t="t" r="r" b="b"/>
              <a:pathLst>
                <a:path w="334" h="453" extrusionOk="0">
                  <a:moveTo>
                    <a:pt x="167" y="0"/>
                  </a:moveTo>
                  <a:cubicBezTo>
                    <a:pt x="72" y="0"/>
                    <a:pt x="0" y="71"/>
                    <a:pt x="0" y="167"/>
                  </a:cubicBezTo>
                  <a:lnTo>
                    <a:pt x="0" y="286"/>
                  </a:lnTo>
                  <a:cubicBezTo>
                    <a:pt x="0" y="369"/>
                    <a:pt x="72" y="452"/>
                    <a:pt x="167" y="452"/>
                  </a:cubicBezTo>
                  <a:cubicBezTo>
                    <a:pt x="250" y="452"/>
                    <a:pt x="322" y="369"/>
                    <a:pt x="322" y="286"/>
                  </a:cubicBezTo>
                  <a:lnTo>
                    <a:pt x="322" y="167"/>
                  </a:lnTo>
                  <a:cubicBezTo>
                    <a:pt x="334" y="71"/>
                    <a:pt x="250" y="0"/>
                    <a:pt x="167" y="0"/>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sp>
          <p:nvSpPr>
            <p:cNvPr id="19" name="Google Shape;13904;p66">
              <a:extLst>
                <a:ext uri="{FF2B5EF4-FFF2-40B4-BE49-F238E27FC236}">
                  <a16:creationId xmlns:a16="http://schemas.microsoft.com/office/drawing/2014/main" id="{D0AF6672-CF75-8901-F31B-49256C774601}"/>
                </a:ext>
              </a:extLst>
            </p:cNvPr>
            <p:cNvSpPr/>
            <p:nvPr/>
          </p:nvSpPr>
          <p:spPr>
            <a:xfrm>
              <a:off x="8272519" y="3105093"/>
              <a:ext cx="10630" cy="14418"/>
            </a:xfrm>
            <a:custGeom>
              <a:avLst/>
              <a:gdLst/>
              <a:ahLst/>
              <a:cxnLst/>
              <a:rect l="l" t="t" r="r" b="b"/>
              <a:pathLst>
                <a:path w="334" h="453" extrusionOk="0">
                  <a:moveTo>
                    <a:pt x="167" y="0"/>
                  </a:moveTo>
                  <a:cubicBezTo>
                    <a:pt x="84" y="0"/>
                    <a:pt x="1" y="72"/>
                    <a:pt x="1" y="167"/>
                  </a:cubicBezTo>
                  <a:lnTo>
                    <a:pt x="1" y="286"/>
                  </a:lnTo>
                  <a:cubicBezTo>
                    <a:pt x="1" y="370"/>
                    <a:pt x="84" y="453"/>
                    <a:pt x="167" y="453"/>
                  </a:cubicBezTo>
                  <a:cubicBezTo>
                    <a:pt x="263" y="453"/>
                    <a:pt x="334" y="370"/>
                    <a:pt x="334" y="286"/>
                  </a:cubicBezTo>
                  <a:lnTo>
                    <a:pt x="334" y="167"/>
                  </a:lnTo>
                  <a:cubicBezTo>
                    <a:pt x="334" y="72"/>
                    <a:pt x="263" y="0"/>
                    <a:pt x="167" y="0"/>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sp>
          <p:nvSpPr>
            <p:cNvPr id="20" name="Google Shape;13905;p66">
              <a:extLst>
                <a:ext uri="{FF2B5EF4-FFF2-40B4-BE49-F238E27FC236}">
                  <a16:creationId xmlns:a16="http://schemas.microsoft.com/office/drawing/2014/main" id="{754D6E04-16F9-3741-F7EA-8128C4C622A4}"/>
                </a:ext>
              </a:extLst>
            </p:cNvPr>
            <p:cNvSpPr/>
            <p:nvPr/>
          </p:nvSpPr>
          <p:spPr>
            <a:xfrm>
              <a:off x="8272519" y="3123266"/>
              <a:ext cx="10630" cy="14068"/>
            </a:xfrm>
            <a:custGeom>
              <a:avLst/>
              <a:gdLst/>
              <a:ahLst/>
              <a:cxnLst/>
              <a:rect l="l" t="t" r="r" b="b"/>
              <a:pathLst>
                <a:path w="334" h="442" extrusionOk="0">
                  <a:moveTo>
                    <a:pt x="167" y="1"/>
                  </a:moveTo>
                  <a:cubicBezTo>
                    <a:pt x="84" y="1"/>
                    <a:pt x="1" y="72"/>
                    <a:pt x="1" y="168"/>
                  </a:cubicBezTo>
                  <a:lnTo>
                    <a:pt x="1" y="287"/>
                  </a:lnTo>
                  <a:cubicBezTo>
                    <a:pt x="1" y="370"/>
                    <a:pt x="84" y="442"/>
                    <a:pt x="167" y="442"/>
                  </a:cubicBezTo>
                  <a:cubicBezTo>
                    <a:pt x="263" y="442"/>
                    <a:pt x="334" y="370"/>
                    <a:pt x="334" y="287"/>
                  </a:cubicBezTo>
                  <a:lnTo>
                    <a:pt x="334" y="168"/>
                  </a:lnTo>
                  <a:cubicBezTo>
                    <a:pt x="334" y="72"/>
                    <a:pt x="263" y="1"/>
                    <a:pt x="167" y="1"/>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sp>
          <p:nvSpPr>
            <p:cNvPr id="21" name="Google Shape;13906;p66">
              <a:extLst>
                <a:ext uri="{FF2B5EF4-FFF2-40B4-BE49-F238E27FC236}">
                  <a16:creationId xmlns:a16="http://schemas.microsoft.com/office/drawing/2014/main" id="{051B5BD4-9C6A-0A09-CE1F-96AA2CFAAFDE}"/>
                </a:ext>
              </a:extLst>
            </p:cNvPr>
            <p:cNvSpPr/>
            <p:nvPr/>
          </p:nvSpPr>
          <p:spPr>
            <a:xfrm>
              <a:off x="7976174" y="2925108"/>
              <a:ext cx="334666" cy="334634"/>
            </a:xfrm>
            <a:custGeom>
              <a:avLst/>
              <a:gdLst/>
              <a:ahLst/>
              <a:cxnLst/>
              <a:rect l="l" t="t" r="r" b="b"/>
              <a:pathLst>
                <a:path w="10515" h="10514" extrusionOk="0">
                  <a:moveTo>
                    <a:pt x="5109" y="655"/>
                  </a:moveTo>
                  <a:lnTo>
                    <a:pt x="5109" y="2762"/>
                  </a:lnTo>
                  <a:lnTo>
                    <a:pt x="4704" y="2762"/>
                  </a:lnTo>
                  <a:lnTo>
                    <a:pt x="4704" y="655"/>
                  </a:lnTo>
                  <a:close/>
                  <a:moveTo>
                    <a:pt x="7549" y="655"/>
                  </a:moveTo>
                  <a:lnTo>
                    <a:pt x="7549" y="738"/>
                  </a:lnTo>
                  <a:lnTo>
                    <a:pt x="7549" y="750"/>
                  </a:lnTo>
                  <a:lnTo>
                    <a:pt x="7549" y="1584"/>
                  </a:lnTo>
                  <a:lnTo>
                    <a:pt x="7549" y="1774"/>
                  </a:lnTo>
                  <a:cubicBezTo>
                    <a:pt x="7442" y="1667"/>
                    <a:pt x="7311" y="1572"/>
                    <a:pt x="7157" y="1536"/>
                  </a:cubicBezTo>
                  <a:cubicBezTo>
                    <a:pt x="7122" y="1527"/>
                    <a:pt x="7085" y="1523"/>
                    <a:pt x="7048" y="1523"/>
                  </a:cubicBezTo>
                  <a:cubicBezTo>
                    <a:pt x="6935" y="1523"/>
                    <a:pt x="6818" y="1565"/>
                    <a:pt x="6728" y="1655"/>
                  </a:cubicBezTo>
                  <a:cubicBezTo>
                    <a:pt x="6716" y="1667"/>
                    <a:pt x="6371" y="1965"/>
                    <a:pt x="6811" y="2584"/>
                  </a:cubicBezTo>
                  <a:cubicBezTo>
                    <a:pt x="6859" y="2643"/>
                    <a:pt x="6907" y="2691"/>
                    <a:pt x="6918" y="2762"/>
                  </a:cubicBezTo>
                  <a:lnTo>
                    <a:pt x="5430" y="2762"/>
                  </a:lnTo>
                  <a:lnTo>
                    <a:pt x="5430" y="655"/>
                  </a:lnTo>
                  <a:close/>
                  <a:moveTo>
                    <a:pt x="2359" y="523"/>
                  </a:moveTo>
                  <a:cubicBezTo>
                    <a:pt x="2823" y="523"/>
                    <a:pt x="3485" y="630"/>
                    <a:pt x="3620" y="833"/>
                  </a:cubicBezTo>
                  <a:cubicBezTo>
                    <a:pt x="3644" y="881"/>
                    <a:pt x="3704" y="917"/>
                    <a:pt x="3763" y="917"/>
                  </a:cubicBezTo>
                  <a:lnTo>
                    <a:pt x="4359" y="917"/>
                  </a:lnTo>
                  <a:lnTo>
                    <a:pt x="4359" y="2500"/>
                  </a:lnTo>
                  <a:lnTo>
                    <a:pt x="3954" y="2500"/>
                  </a:lnTo>
                  <a:cubicBezTo>
                    <a:pt x="3894" y="2500"/>
                    <a:pt x="3847" y="2536"/>
                    <a:pt x="3823" y="2560"/>
                  </a:cubicBezTo>
                  <a:cubicBezTo>
                    <a:pt x="3466" y="3024"/>
                    <a:pt x="3275" y="3072"/>
                    <a:pt x="3037" y="3119"/>
                  </a:cubicBezTo>
                  <a:cubicBezTo>
                    <a:pt x="2858" y="3143"/>
                    <a:pt x="2644" y="3191"/>
                    <a:pt x="2358" y="3381"/>
                  </a:cubicBezTo>
                  <a:cubicBezTo>
                    <a:pt x="2174" y="3515"/>
                    <a:pt x="2037" y="3549"/>
                    <a:pt x="1955" y="3549"/>
                  </a:cubicBezTo>
                  <a:cubicBezTo>
                    <a:pt x="1921" y="3549"/>
                    <a:pt x="1896" y="3543"/>
                    <a:pt x="1882" y="3536"/>
                  </a:cubicBezTo>
                  <a:cubicBezTo>
                    <a:pt x="1846" y="3477"/>
                    <a:pt x="1846" y="3417"/>
                    <a:pt x="1846" y="3381"/>
                  </a:cubicBezTo>
                  <a:cubicBezTo>
                    <a:pt x="1882" y="3203"/>
                    <a:pt x="2168" y="3000"/>
                    <a:pt x="2346" y="2905"/>
                  </a:cubicBezTo>
                  <a:cubicBezTo>
                    <a:pt x="2442" y="2858"/>
                    <a:pt x="2466" y="2762"/>
                    <a:pt x="2430" y="2679"/>
                  </a:cubicBezTo>
                  <a:cubicBezTo>
                    <a:pt x="2394" y="2619"/>
                    <a:pt x="2335" y="2596"/>
                    <a:pt x="2263" y="2596"/>
                  </a:cubicBezTo>
                  <a:lnTo>
                    <a:pt x="715" y="2596"/>
                  </a:lnTo>
                  <a:cubicBezTo>
                    <a:pt x="644" y="2596"/>
                    <a:pt x="584" y="2536"/>
                    <a:pt x="584" y="2465"/>
                  </a:cubicBezTo>
                  <a:lnTo>
                    <a:pt x="584" y="2441"/>
                  </a:lnTo>
                  <a:cubicBezTo>
                    <a:pt x="584" y="2369"/>
                    <a:pt x="644" y="2310"/>
                    <a:pt x="715" y="2310"/>
                  </a:cubicBezTo>
                  <a:lnTo>
                    <a:pt x="2132" y="2310"/>
                  </a:lnTo>
                  <a:cubicBezTo>
                    <a:pt x="2215" y="2310"/>
                    <a:pt x="2287" y="2238"/>
                    <a:pt x="2287" y="2143"/>
                  </a:cubicBezTo>
                  <a:cubicBezTo>
                    <a:pt x="2287" y="2060"/>
                    <a:pt x="2215" y="1988"/>
                    <a:pt x="2132" y="1988"/>
                  </a:cubicBezTo>
                  <a:lnTo>
                    <a:pt x="715" y="1988"/>
                  </a:lnTo>
                  <a:lnTo>
                    <a:pt x="441" y="2012"/>
                  </a:lnTo>
                  <a:cubicBezTo>
                    <a:pt x="370" y="2012"/>
                    <a:pt x="310" y="1953"/>
                    <a:pt x="310" y="1881"/>
                  </a:cubicBezTo>
                  <a:lnTo>
                    <a:pt x="310" y="1869"/>
                  </a:lnTo>
                  <a:cubicBezTo>
                    <a:pt x="310" y="1786"/>
                    <a:pt x="370" y="1726"/>
                    <a:pt x="441" y="1726"/>
                  </a:cubicBezTo>
                  <a:lnTo>
                    <a:pt x="2156" y="1726"/>
                  </a:lnTo>
                  <a:cubicBezTo>
                    <a:pt x="2251" y="1726"/>
                    <a:pt x="2323" y="1655"/>
                    <a:pt x="2323" y="1572"/>
                  </a:cubicBezTo>
                  <a:cubicBezTo>
                    <a:pt x="2323" y="1476"/>
                    <a:pt x="2251" y="1405"/>
                    <a:pt x="2156" y="1405"/>
                  </a:cubicBezTo>
                  <a:lnTo>
                    <a:pt x="691" y="1405"/>
                  </a:lnTo>
                  <a:cubicBezTo>
                    <a:pt x="632" y="1393"/>
                    <a:pt x="596" y="1345"/>
                    <a:pt x="596" y="1286"/>
                  </a:cubicBezTo>
                  <a:lnTo>
                    <a:pt x="596" y="1274"/>
                  </a:lnTo>
                  <a:cubicBezTo>
                    <a:pt x="596" y="1191"/>
                    <a:pt x="656" y="1131"/>
                    <a:pt x="727" y="1131"/>
                  </a:cubicBezTo>
                  <a:lnTo>
                    <a:pt x="2156" y="1131"/>
                  </a:lnTo>
                  <a:cubicBezTo>
                    <a:pt x="2239" y="1131"/>
                    <a:pt x="2323" y="1060"/>
                    <a:pt x="2323" y="976"/>
                  </a:cubicBezTo>
                  <a:cubicBezTo>
                    <a:pt x="2323" y="881"/>
                    <a:pt x="2239" y="810"/>
                    <a:pt x="2156" y="810"/>
                  </a:cubicBezTo>
                  <a:lnTo>
                    <a:pt x="1442" y="810"/>
                  </a:lnTo>
                  <a:cubicBezTo>
                    <a:pt x="1370" y="810"/>
                    <a:pt x="1311" y="750"/>
                    <a:pt x="1311" y="679"/>
                  </a:cubicBezTo>
                  <a:lnTo>
                    <a:pt x="1311" y="655"/>
                  </a:lnTo>
                  <a:cubicBezTo>
                    <a:pt x="1311" y="583"/>
                    <a:pt x="1370" y="524"/>
                    <a:pt x="1442" y="524"/>
                  </a:cubicBezTo>
                  <a:lnTo>
                    <a:pt x="2287" y="524"/>
                  </a:lnTo>
                  <a:cubicBezTo>
                    <a:pt x="2310" y="523"/>
                    <a:pt x="2334" y="523"/>
                    <a:pt x="2359" y="523"/>
                  </a:cubicBezTo>
                  <a:close/>
                  <a:moveTo>
                    <a:pt x="8633" y="310"/>
                  </a:moveTo>
                  <a:cubicBezTo>
                    <a:pt x="8704" y="310"/>
                    <a:pt x="8764" y="369"/>
                    <a:pt x="8764" y="452"/>
                  </a:cubicBezTo>
                  <a:lnTo>
                    <a:pt x="8764" y="691"/>
                  </a:lnTo>
                  <a:lnTo>
                    <a:pt x="8764" y="726"/>
                  </a:lnTo>
                  <a:lnTo>
                    <a:pt x="8764" y="1107"/>
                  </a:lnTo>
                  <a:lnTo>
                    <a:pt x="8764" y="1131"/>
                  </a:lnTo>
                  <a:lnTo>
                    <a:pt x="8764" y="2155"/>
                  </a:lnTo>
                  <a:cubicBezTo>
                    <a:pt x="8764" y="2250"/>
                    <a:pt x="8835" y="2322"/>
                    <a:pt x="8931" y="2322"/>
                  </a:cubicBezTo>
                  <a:cubicBezTo>
                    <a:pt x="9014" y="2322"/>
                    <a:pt x="9085" y="2250"/>
                    <a:pt x="9085" y="2155"/>
                  </a:cubicBezTo>
                  <a:lnTo>
                    <a:pt x="9085" y="1012"/>
                  </a:lnTo>
                  <a:lnTo>
                    <a:pt x="9085" y="988"/>
                  </a:lnTo>
                  <a:lnTo>
                    <a:pt x="9085" y="953"/>
                  </a:lnTo>
                  <a:lnTo>
                    <a:pt x="9085" y="702"/>
                  </a:lnTo>
                  <a:cubicBezTo>
                    <a:pt x="9109" y="643"/>
                    <a:pt x="9145" y="595"/>
                    <a:pt x="9204" y="595"/>
                  </a:cubicBezTo>
                  <a:lnTo>
                    <a:pt x="9228" y="595"/>
                  </a:lnTo>
                  <a:cubicBezTo>
                    <a:pt x="9300" y="595"/>
                    <a:pt x="9359" y="655"/>
                    <a:pt x="9359" y="726"/>
                  </a:cubicBezTo>
                  <a:lnTo>
                    <a:pt x="9359" y="1322"/>
                  </a:lnTo>
                  <a:lnTo>
                    <a:pt x="9359" y="1441"/>
                  </a:lnTo>
                  <a:lnTo>
                    <a:pt x="9359" y="2155"/>
                  </a:lnTo>
                  <a:cubicBezTo>
                    <a:pt x="9359" y="2250"/>
                    <a:pt x="9431" y="2322"/>
                    <a:pt x="9526" y="2322"/>
                  </a:cubicBezTo>
                  <a:cubicBezTo>
                    <a:pt x="9609" y="2322"/>
                    <a:pt x="9681" y="2250"/>
                    <a:pt x="9681" y="2155"/>
                  </a:cubicBezTo>
                  <a:lnTo>
                    <a:pt x="9681" y="1441"/>
                  </a:lnTo>
                  <a:cubicBezTo>
                    <a:pt x="9681" y="1369"/>
                    <a:pt x="9740" y="1310"/>
                    <a:pt x="9824" y="1310"/>
                  </a:cubicBezTo>
                  <a:lnTo>
                    <a:pt x="9835" y="1310"/>
                  </a:lnTo>
                  <a:cubicBezTo>
                    <a:pt x="9907" y="1310"/>
                    <a:pt x="9966" y="1369"/>
                    <a:pt x="9966" y="1441"/>
                  </a:cubicBezTo>
                  <a:lnTo>
                    <a:pt x="9966" y="2298"/>
                  </a:lnTo>
                  <a:cubicBezTo>
                    <a:pt x="9978" y="2750"/>
                    <a:pt x="9883" y="3489"/>
                    <a:pt x="9657" y="3620"/>
                  </a:cubicBezTo>
                  <a:cubicBezTo>
                    <a:pt x="9609" y="3643"/>
                    <a:pt x="9585" y="3703"/>
                    <a:pt x="9585" y="3762"/>
                  </a:cubicBezTo>
                  <a:lnTo>
                    <a:pt x="9585" y="4358"/>
                  </a:lnTo>
                  <a:lnTo>
                    <a:pt x="7990" y="4358"/>
                  </a:lnTo>
                  <a:lnTo>
                    <a:pt x="7990" y="3965"/>
                  </a:lnTo>
                  <a:cubicBezTo>
                    <a:pt x="7990" y="3905"/>
                    <a:pt x="7954" y="3858"/>
                    <a:pt x="7930" y="3822"/>
                  </a:cubicBezTo>
                  <a:cubicBezTo>
                    <a:pt x="7466" y="3465"/>
                    <a:pt x="7419" y="3274"/>
                    <a:pt x="7383" y="3036"/>
                  </a:cubicBezTo>
                  <a:cubicBezTo>
                    <a:pt x="7347" y="2858"/>
                    <a:pt x="7299" y="2655"/>
                    <a:pt x="7109" y="2369"/>
                  </a:cubicBezTo>
                  <a:cubicBezTo>
                    <a:pt x="6918" y="2096"/>
                    <a:pt x="6930" y="1941"/>
                    <a:pt x="6966" y="1893"/>
                  </a:cubicBezTo>
                  <a:cubicBezTo>
                    <a:pt x="7026" y="1845"/>
                    <a:pt x="7085" y="1845"/>
                    <a:pt x="7109" y="1845"/>
                  </a:cubicBezTo>
                  <a:cubicBezTo>
                    <a:pt x="7288" y="1893"/>
                    <a:pt x="7502" y="2179"/>
                    <a:pt x="7585" y="2357"/>
                  </a:cubicBezTo>
                  <a:cubicBezTo>
                    <a:pt x="7603" y="2418"/>
                    <a:pt x="7658" y="2460"/>
                    <a:pt x="7718" y="2460"/>
                  </a:cubicBezTo>
                  <a:cubicBezTo>
                    <a:pt x="7741" y="2460"/>
                    <a:pt x="7765" y="2454"/>
                    <a:pt x="7788" y="2441"/>
                  </a:cubicBezTo>
                  <a:cubicBezTo>
                    <a:pt x="7847" y="2417"/>
                    <a:pt x="7871" y="2357"/>
                    <a:pt x="7871" y="2286"/>
                  </a:cubicBezTo>
                  <a:lnTo>
                    <a:pt x="7871" y="2262"/>
                  </a:lnTo>
                  <a:lnTo>
                    <a:pt x="7871" y="1584"/>
                  </a:lnTo>
                  <a:lnTo>
                    <a:pt x="7871" y="750"/>
                  </a:lnTo>
                  <a:lnTo>
                    <a:pt x="7871" y="726"/>
                  </a:lnTo>
                  <a:cubicBezTo>
                    <a:pt x="7871" y="655"/>
                    <a:pt x="7930" y="595"/>
                    <a:pt x="8002" y="595"/>
                  </a:cubicBezTo>
                  <a:lnTo>
                    <a:pt x="8014" y="595"/>
                  </a:lnTo>
                  <a:cubicBezTo>
                    <a:pt x="8097" y="595"/>
                    <a:pt x="8157" y="655"/>
                    <a:pt x="8157" y="726"/>
                  </a:cubicBezTo>
                  <a:lnTo>
                    <a:pt x="8157" y="2143"/>
                  </a:lnTo>
                  <a:cubicBezTo>
                    <a:pt x="8157" y="2238"/>
                    <a:pt x="8228" y="2310"/>
                    <a:pt x="8311" y="2310"/>
                  </a:cubicBezTo>
                  <a:cubicBezTo>
                    <a:pt x="8407" y="2310"/>
                    <a:pt x="8478" y="2238"/>
                    <a:pt x="8478" y="2143"/>
                  </a:cubicBezTo>
                  <a:lnTo>
                    <a:pt x="8478" y="726"/>
                  </a:lnTo>
                  <a:lnTo>
                    <a:pt x="8478" y="452"/>
                  </a:lnTo>
                  <a:cubicBezTo>
                    <a:pt x="8478" y="369"/>
                    <a:pt x="8538" y="310"/>
                    <a:pt x="8609" y="310"/>
                  </a:cubicBezTo>
                  <a:close/>
                  <a:moveTo>
                    <a:pt x="1763" y="2941"/>
                  </a:moveTo>
                  <a:cubicBezTo>
                    <a:pt x="1668" y="3036"/>
                    <a:pt x="1561" y="3179"/>
                    <a:pt x="1537" y="3322"/>
                  </a:cubicBezTo>
                  <a:cubicBezTo>
                    <a:pt x="1501" y="3477"/>
                    <a:pt x="1537" y="3631"/>
                    <a:pt x="1656" y="3750"/>
                  </a:cubicBezTo>
                  <a:cubicBezTo>
                    <a:pt x="1668" y="3774"/>
                    <a:pt x="1763" y="3881"/>
                    <a:pt x="1989" y="3881"/>
                  </a:cubicBezTo>
                  <a:cubicBezTo>
                    <a:pt x="2144" y="3881"/>
                    <a:pt x="2335" y="3834"/>
                    <a:pt x="2573" y="3667"/>
                  </a:cubicBezTo>
                  <a:cubicBezTo>
                    <a:pt x="2632" y="3620"/>
                    <a:pt x="2692" y="3572"/>
                    <a:pt x="2751" y="3560"/>
                  </a:cubicBezTo>
                  <a:lnTo>
                    <a:pt x="2751" y="5048"/>
                  </a:lnTo>
                  <a:lnTo>
                    <a:pt x="656" y="5048"/>
                  </a:lnTo>
                  <a:lnTo>
                    <a:pt x="656" y="2941"/>
                  </a:lnTo>
                  <a:close/>
                  <a:moveTo>
                    <a:pt x="9824" y="4703"/>
                  </a:moveTo>
                  <a:lnTo>
                    <a:pt x="9824" y="5108"/>
                  </a:lnTo>
                  <a:lnTo>
                    <a:pt x="7728" y="5108"/>
                  </a:lnTo>
                  <a:lnTo>
                    <a:pt x="7728" y="4703"/>
                  </a:lnTo>
                  <a:close/>
                  <a:moveTo>
                    <a:pt x="2751" y="5370"/>
                  </a:moveTo>
                  <a:lnTo>
                    <a:pt x="2751" y="5775"/>
                  </a:lnTo>
                  <a:lnTo>
                    <a:pt x="656" y="5775"/>
                  </a:lnTo>
                  <a:lnTo>
                    <a:pt x="656" y="5370"/>
                  </a:lnTo>
                  <a:close/>
                  <a:moveTo>
                    <a:pt x="4359" y="2858"/>
                  </a:moveTo>
                  <a:lnTo>
                    <a:pt x="4359" y="2917"/>
                  </a:lnTo>
                  <a:cubicBezTo>
                    <a:pt x="4359" y="3012"/>
                    <a:pt x="4430" y="3084"/>
                    <a:pt x="4525" y="3084"/>
                  </a:cubicBezTo>
                  <a:lnTo>
                    <a:pt x="7014" y="3084"/>
                  </a:lnTo>
                  <a:lnTo>
                    <a:pt x="7014" y="3096"/>
                  </a:lnTo>
                  <a:cubicBezTo>
                    <a:pt x="7049" y="3369"/>
                    <a:pt x="7109" y="3655"/>
                    <a:pt x="7621" y="4048"/>
                  </a:cubicBezTo>
                  <a:lnTo>
                    <a:pt x="7621" y="4370"/>
                  </a:lnTo>
                  <a:lnTo>
                    <a:pt x="7561" y="4370"/>
                  </a:lnTo>
                  <a:cubicBezTo>
                    <a:pt x="7466" y="4370"/>
                    <a:pt x="7395" y="4441"/>
                    <a:pt x="7395" y="4524"/>
                  </a:cubicBezTo>
                  <a:lnTo>
                    <a:pt x="7395" y="7013"/>
                  </a:lnTo>
                  <a:lnTo>
                    <a:pt x="7383" y="7013"/>
                  </a:lnTo>
                  <a:cubicBezTo>
                    <a:pt x="7109" y="7060"/>
                    <a:pt x="6823" y="7120"/>
                    <a:pt x="6430" y="7620"/>
                  </a:cubicBezTo>
                  <a:lnTo>
                    <a:pt x="6121" y="7620"/>
                  </a:lnTo>
                  <a:lnTo>
                    <a:pt x="6121" y="7560"/>
                  </a:lnTo>
                  <a:cubicBezTo>
                    <a:pt x="6121" y="7477"/>
                    <a:pt x="6037" y="7406"/>
                    <a:pt x="5954" y="7406"/>
                  </a:cubicBezTo>
                  <a:lnTo>
                    <a:pt x="3466" y="7406"/>
                  </a:lnTo>
                  <a:lnTo>
                    <a:pt x="3466" y="7382"/>
                  </a:lnTo>
                  <a:cubicBezTo>
                    <a:pt x="3418" y="7120"/>
                    <a:pt x="3358" y="6834"/>
                    <a:pt x="2858" y="6429"/>
                  </a:cubicBezTo>
                  <a:lnTo>
                    <a:pt x="2858" y="6120"/>
                  </a:lnTo>
                  <a:lnTo>
                    <a:pt x="2918" y="6120"/>
                  </a:lnTo>
                  <a:cubicBezTo>
                    <a:pt x="3001" y="6120"/>
                    <a:pt x="3085" y="6048"/>
                    <a:pt x="3085" y="5953"/>
                  </a:cubicBezTo>
                  <a:lnTo>
                    <a:pt x="3085" y="3477"/>
                  </a:lnTo>
                  <a:lnTo>
                    <a:pt x="3097" y="3477"/>
                  </a:lnTo>
                  <a:cubicBezTo>
                    <a:pt x="3358" y="3429"/>
                    <a:pt x="3644" y="3369"/>
                    <a:pt x="4049" y="2858"/>
                  </a:cubicBezTo>
                  <a:close/>
                  <a:moveTo>
                    <a:pt x="5787" y="7727"/>
                  </a:moveTo>
                  <a:lnTo>
                    <a:pt x="5787" y="9823"/>
                  </a:lnTo>
                  <a:lnTo>
                    <a:pt x="5383" y="9823"/>
                  </a:lnTo>
                  <a:lnTo>
                    <a:pt x="5383" y="7727"/>
                  </a:lnTo>
                  <a:close/>
                  <a:moveTo>
                    <a:pt x="8490" y="6933"/>
                  </a:moveTo>
                  <a:cubicBezTo>
                    <a:pt x="8530" y="6933"/>
                    <a:pt x="8558" y="6942"/>
                    <a:pt x="8573" y="6953"/>
                  </a:cubicBezTo>
                  <a:cubicBezTo>
                    <a:pt x="8621" y="7013"/>
                    <a:pt x="8621" y="7072"/>
                    <a:pt x="8621" y="7108"/>
                  </a:cubicBezTo>
                  <a:cubicBezTo>
                    <a:pt x="8573" y="7287"/>
                    <a:pt x="8288" y="7489"/>
                    <a:pt x="8109" y="7584"/>
                  </a:cubicBezTo>
                  <a:cubicBezTo>
                    <a:pt x="8026" y="7620"/>
                    <a:pt x="7990" y="7727"/>
                    <a:pt x="8038" y="7799"/>
                  </a:cubicBezTo>
                  <a:cubicBezTo>
                    <a:pt x="8061" y="7858"/>
                    <a:pt x="8121" y="7894"/>
                    <a:pt x="8204" y="7894"/>
                  </a:cubicBezTo>
                  <a:lnTo>
                    <a:pt x="9740" y="7894"/>
                  </a:lnTo>
                  <a:cubicBezTo>
                    <a:pt x="9824" y="7894"/>
                    <a:pt x="9883" y="7953"/>
                    <a:pt x="9883" y="8025"/>
                  </a:cubicBezTo>
                  <a:lnTo>
                    <a:pt x="9883" y="8037"/>
                  </a:lnTo>
                  <a:cubicBezTo>
                    <a:pt x="9883" y="8120"/>
                    <a:pt x="9824" y="8180"/>
                    <a:pt x="9740" y="8180"/>
                  </a:cubicBezTo>
                  <a:lnTo>
                    <a:pt x="8335" y="8180"/>
                  </a:lnTo>
                  <a:cubicBezTo>
                    <a:pt x="8240" y="8180"/>
                    <a:pt x="8169" y="8251"/>
                    <a:pt x="8169" y="8334"/>
                  </a:cubicBezTo>
                  <a:cubicBezTo>
                    <a:pt x="8169" y="8430"/>
                    <a:pt x="8240" y="8501"/>
                    <a:pt x="8335" y="8501"/>
                  </a:cubicBezTo>
                  <a:lnTo>
                    <a:pt x="10026" y="8501"/>
                  </a:lnTo>
                  <a:cubicBezTo>
                    <a:pt x="10034" y="8500"/>
                    <a:pt x="10043" y="8499"/>
                    <a:pt x="10051" y="8499"/>
                  </a:cubicBezTo>
                  <a:cubicBezTo>
                    <a:pt x="10121" y="8499"/>
                    <a:pt x="10169" y="8545"/>
                    <a:pt x="10169" y="8620"/>
                  </a:cubicBezTo>
                  <a:cubicBezTo>
                    <a:pt x="10169" y="8692"/>
                    <a:pt x="10097" y="8751"/>
                    <a:pt x="10026" y="8751"/>
                  </a:cubicBezTo>
                  <a:lnTo>
                    <a:pt x="8311" y="8751"/>
                  </a:lnTo>
                  <a:cubicBezTo>
                    <a:pt x="8228" y="8751"/>
                    <a:pt x="8157" y="8834"/>
                    <a:pt x="8157" y="8918"/>
                  </a:cubicBezTo>
                  <a:cubicBezTo>
                    <a:pt x="8157" y="9013"/>
                    <a:pt x="8228" y="9084"/>
                    <a:pt x="8311" y="9084"/>
                  </a:cubicBezTo>
                  <a:lnTo>
                    <a:pt x="9776" y="9084"/>
                  </a:lnTo>
                  <a:cubicBezTo>
                    <a:pt x="9835" y="9096"/>
                    <a:pt x="9883" y="9144"/>
                    <a:pt x="9883" y="9204"/>
                  </a:cubicBezTo>
                  <a:lnTo>
                    <a:pt x="9883" y="9215"/>
                  </a:lnTo>
                  <a:cubicBezTo>
                    <a:pt x="9883" y="9287"/>
                    <a:pt x="9824" y="9346"/>
                    <a:pt x="9752" y="9346"/>
                  </a:cubicBezTo>
                  <a:lnTo>
                    <a:pt x="8323" y="9346"/>
                  </a:lnTo>
                  <a:cubicBezTo>
                    <a:pt x="8228" y="9346"/>
                    <a:pt x="8157" y="9430"/>
                    <a:pt x="8157" y="9513"/>
                  </a:cubicBezTo>
                  <a:cubicBezTo>
                    <a:pt x="8157" y="9608"/>
                    <a:pt x="8228" y="9680"/>
                    <a:pt x="8323" y="9680"/>
                  </a:cubicBezTo>
                  <a:lnTo>
                    <a:pt x="9038" y="9680"/>
                  </a:lnTo>
                  <a:cubicBezTo>
                    <a:pt x="9109" y="9680"/>
                    <a:pt x="9169" y="9739"/>
                    <a:pt x="9169" y="9811"/>
                  </a:cubicBezTo>
                  <a:lnTo>
                    <a:pt x="9169" y="9823"/>
                  </a:lnTo>
                  <a:cubicBezTo>
                    <a:pt x="9169" y="9906"/>
                    <a:pt x="9109" y="9966"/>
                    <a:pt x="9038" y="9966"/>
                  </a:cubicBezTo>
                  <a:lnTo>
                    <a:pt x="8181" y="9966"/>
                  </a:lnTo>
                  <a:cubicBezTo>
                    <a:pt x="8151" y="9967"/>
                    <a:pt x="8120" y="9967"/>
                    <a:pt x="8088" y="9967"/>
                  </a:cubicBezTo>
                  <a:cubicBezTo>
                    <a:pt x="7740" y="9967"/>
                    <a:pt x="7288" y="9907"/>
                    <a:pt x="7026" y="9787"/>
                  </a:cubicBezTo>
                  <a:lnTo>
                    <a:pt x="7014" y="9763"/>
                  </a:lnTo>
                  <a:cubicBezTo>
                    <a:pt x="6978" y="9727"/>
                    <a:pt x="6930" y="9704"/>
                    <a:pt x="6895" y="9704"/>
                  </a:cubicBezTo>
                  <a:cubicBezTo>
                    <a:pt x="6871" y="9692"/>
                    <a:pt x="6859" y="9680"/>
                    <a:pt x="6847" y="9644"/>
                  </a:cubicBezTo>
                  <a:cubicBezTo>
                    <a:pt x="6811" y="9608"/>
                    <a:pt x="6752" y="9573"/>
                    <a:pt x="6692" y="9573"/>
                  </a:cubicBezTo>
                  <a:lnTo>
                    <a:pt x="6097" y="9573"/>
                  </a:lnTo>
                  <a:lnTo>
                    <a:pt x="6097" y="7977"/>
                  </a:lnTo>
                  <a:lnTo>
                    <a:pt x="6502" y="7977"/>
                  </a:lnTo>
                  <a:cubicBezTo>
                    <a:pt x="6561" y="7977"/>
                    <a:pt x="6609" y="7953"/>
                    <a:pt x="6633" y="7918"/>
                  </a:cubicBezTo>
                  <a:cubicBezTo>
                    <a:pt x="6990" y="7453"/>
                    <a:pt x="7192" y="7418"/>
                    <a:pt x="7430" y="7370"/>
                  </a:cubicBezTo>
                  <a:cubicBezTo>
                    <a:pt x="7609" y="7334"/>
                    <a:pt x="7811" y="7299"/>
                    <a:pt x="8097" y="7108"/>
                  </a:cubicBezTo>
                  <a:cubicBezTo>
                    <a:pt x="8274" y="6972"/>
                    <a:pt x="8407" y="6933"/>
                    <a:pt x="8490" y="6933"/>
                  </a:cubicBezTo>
                  <a:close/>
                  <a:moveTo>
                    <a:pt x="2501" y="6132"/>
                  </a:moveTo>
                  <a:lnTo>
                    <a:pt x="2501" y="6537"/>
                  </a:lnTo>
                  <a:cubicBezTo>
                    <a:pt x="2501" y="6596"/>
                    <a:pt x="2525" y="6644"/>
                    <a:pt x="2561" y="6668"/>
                  </a:cubicBezTo>
                  <a:cubicBezTo>
                    <a:pt x="3025" y="7025"/>
                    <a:pt x="3061" y="7227"/>
                    <a:pt x="3108" y="7465"/>
                  </a:cubicBezTo>
                  <a:cubicBezTo>
                    <a:pt x="3120" y="7501"/>
                    <a:pt x="3120" y="7560"/>
                    <a:pt x="3144" y="7608"/>
                  </a:cubicBezTo>
                  <a:cubicBezTo>
                    <a:pt x="3168" y="7763"/>
                    <a:pt x="3228" y="7918"/>
                    <a:pt x="3382" y="8120"/>
                  </a:cubicBezTo>
                  <a:cubicBezTo>
                    <a:pt x="3597" y="8382"/>
                    <a:pt x="3585" y="8537"/>
                    <a:pt x="3561" y="8596"/>
                  </a:cubicBezTo>
                  <a:cubicBezTo>
                    <a:pt x="3501" y="8632"/>
                    <a:pt x="3442" y="8632"/>
                    <a:pt x="3406" y="8632"/>
                  </a:cubicBezTo>
                  <a:cubicBezTo>
                    <a:pt x="3228" y="8596"/>
                    <a:pt x="3025" y="8311"/>
                    <a:pt x="2930" y="8132"/>
                  </a:cubicBezTo>
                  <a:cubicBezTo>
                    <a:pt x="2896" y="8064"/>
                    <a:pt x="2838" y="8033"/>
                    <a:pt x="2778" y="8033"/>
                  </a:cubicBezTo>
                  <a:cubicBezTo>
                    <a:pt x="2753" y="8033"/>
                    <a:pt x="2728" y="8038"/>
                    <a:pt x="2704" y="8049"/>
                  </a:cubicBezTo>
                  <a:cubicBezTo>
                    <a:pt x="2644" y="8084"/>
                    <a:pt x="2620" y="8144"/>
                    <a:pt x="2620" y="8215"/>
                  </a:cubicBezTo>
                  <a:lnTo>
                    <a:pt x="2620" y="8239"/>
                  </a:lnTo>
                  <a:lnTo>
                    <a:pt x="2620" y="8918"/>
                  </a:lnTo>
                  <a:lnTo>
                    <a:pt x="2620" y="9751"/>
                  </a:lnTo>
                  <a:lnTo>
                    <a:pt x="2620" y="9763"/>
                  </a:lnTo>
                  <a:cubicBezTo>
                    <a:pt x="2620" y="9846"/>
                    <a:pt x="2561" y="9906"/>
                    <a:pt x="2489" y="9906"/>
                  </a:cubicBezTo>
                  <a:lnTo>
                    <a:pt x="2466" y="9906"/>
                  </a:lnTo>
                  <a:cubicBezTo>
                    <a:pt x="2394" y="9906"/>
                    <a:pt x="2335" y="9846"/>
                    <a:pt x="2335" y="9763"/>
                  </a:cubicBezTo>
                  <a:lnTo>
                    <a:pt x="2335" y="8358"/>
                  </a:lnTo>
                  <a:cubicBezTo>
                    <a:pt x="2335" y="8263"/>
                    <a:pt x="2263" y="8191"/>
                    <a:pt x="2168" y="8191"/>
                  </a:cubicBezTo>
                  <a:cubicBezTo>
                    <a:pt x="2085" y="8191"/>
                    <a:pt x="2013" y="8263"/>
                    <a:pt x="2013" y="8358"/>
                  </a:cubicBezTo>
                  <a:lnTo>
                    <a:pt x="2013" y="9763"/>
                  </a:lnTo>
                  <a:lnTo>
                    <a:pt x="2013" y="10049"/>
                  </a:lnTo>
                  <a:cubicBezTo>
                    <a:pt x="2013" y="10120"/>
                    <a:pt x="1954" y="10180"/>
                    <a:pt x="1870" y="10180"/>
                  </a:cubicBezTo>
                  <a:lnTo>
                    <a:pt x="1858" y="10180"/>
                  </a:lnTo>
                  <a:cubicBezTo>
                    <a:pt x="1787" y="10180"/>
                    <a:pt x="1727" y="10120"/>
                    <a:pt x="1727" y="10049"/>
                  </a:cubicBezTo>
                  <a:lnTo>
                    <a:pt x="1727" y="9811"/>
                  </a:lnTo>
                  <a:lnTo>
                    <a:pt x="1727" y="9763"/>
                  </a:lnTo>
                  <a:lnTo>
                    <a:pt x="1727" y="9394"/>
                  </a:lnTo>
                  <a:lnTo>
                    <a:pt x="1727" y="9370"/>
                  </a:lnTo>
                  <a:lnTo>
                    <a:pt x="1727" y="8334"/>
                  </a:lnTo>
                  <a:cubicBezTo>
                    <a:pt x="1727" y="8251"/>
                    <a:pt x="1656" y="8180"/>
                    <a:pt x="1561" y="8180"/>
                  </a:cubicBezTo>
                  <a:cubicBezTo>
                    <a:pt x="1477" y="8180"/>
                    <a:pt x="1394" y="8251"/>
                    <a:pt x="1394" y="8334"/>
                  </a:cubicBezTo>
                  <a:lnTo>
                    <a:pt x="1394" y="9489"/>
                  </a:lnTo>
                  <a:lnTo>
                    <a:pt x="1394" y="9513"/>
                  </a:lnTo>
                  <a:lnTo>
                    <a:pt x="1394" y="9549"/>
                  </a:lnTo>
                  <a:lnTo>
                    <a:pt x="1394" y="9799"/>
                  </a:lnTo>
                  <a:cubicBezTo>
                    <a:pt x="1382" y="9858"/>
                    <a:pt x="1334" y="9906"/>
                    <a:pt x="1275" y="9906"/>
                  </a:cubicBezTo>
                  <a:lnTo>
                    <a:pt x="1263" y="9906"/>
                  </a:lnTo>
                  <a:cubicBezTo>
                    <a:pt x="1192" y="9906"/>
                    <a:pt x="1132" y="9846"/>
                    <a:pt x="1132" y="9763"/>
                  </a:cubicBezTo>
                  <a:lnTo>
                    <a:pt x="1132" y="9168"/>
                  </a:lnTo>
                  <a:lnTo>
                    <a:pt x="1132" y="9049"/>
                  </a:lnTo>
                  <a:lnTo>
                    <a:pt x="1132" y="8334"/>
                  </a:lnTo>
                  <a:cubicBezTo>
                    <a:pt x="1132" y="8251"/>
                    <a:pt x="1061" y="8180"/>
                    <a:pt x="965" y="8180"/>
                  </a:cubicBezTo>
                  <a:cubicBezTo>
                    <a:pt x="882" y="8180"/>
                    <a:pt x="799" y="8251"/>
                    <a:pt x="799" y="8334"/>
                  </a:cubicBezTo>
                  <a:lnTo>
                    <a:pt x="799" y="9049"/>
                  </a:lnTo>
                  <a:cubicBezTo>
                    <a:pt x="799" y="9132"/>
                    <a:pt x="739" y="9192"/>
                    <a:pt x="668" y="9192"/>
                  </a:cubicBezTo>
                  <a:lnTo>
                    <a:pt x="656" y="9192"/>
                  </a:lnTo>
                  <a:cubicBezTo>
                    <a:pt x="584" y="9192"/>
                    <a:pt x="525" y="9132"/>
                    <a:pt x="525" y="9049"/>
                  </a:cubicBezTo>
                  <a:lnTo>
                    <a:pt x="525" y="8203"/>
                  </a:lnTo>
                  <a:cubicBezTo>
                    <a:pt x="501" y="7739"/>
                    <a:pt x="608" y="7013"/>
                    <a:pt x="834" y="6882"/>
                  </a:cubicBezTo>
                  <a:cubicBezTo>
                    <a:pt x="882" y="6846"/>
                    <a:pt x="906" y="6787"/>
                    <a:pt x="906" y="6727"/>
                  </a:cubicBezTo>
                  <a:lnTo>
                    <a:pt x="906" y="6132"/>
                  </a:lnTo>
                  <a:close/>
                  <a:moveTo>
                    <a:pt x="8621" y="0"/>
                  </a:moveTo>
                  <a:cubicBezTo>
                    <a:pt x="8407" y="0"/>
                    <a:pt x="8240" y="143"/>
                    <a:pt x="8181" y="321"/>
                  </a:cubicBezTo>
                  <a:cubicBezTo>
                    <a:pt x="8145" y="298"/>
                    <a:pt x="8085" y="286"/>
                    <a:pt x="8038" y="286"/>
                  </a:cubicBezTo>
                  <a:lnTo>
                    <a:pt x="8026" y="286"/>
                  </a:lnTo>
                  <a:cubicBezTo>
                    <a:pt x="7942" y="286"/>
                    <a:pt x="7859" y="298"/>
                    <a:pt x="7800" y="345"/>
                  </a:cubicBezTo>
                  <a:lnTo>
                    <a:pt x="4549" y="345"/>
                  </a:lnTo>
                  <a:cubicBezTo>
                    <a:pt x="4466" y="345"/>
                    <a:pt x="4394" y="417"/>
                    <a:pt x="4394" y="512"/>
                  </a:cubicBezTo>
                  <a:lnTo>
                    <a:pt x="4394" y="619"/>
                  </a:lnTo>
                  <a:lnTo>
                    <a:pt x="3870" y="619"/>
                  </a:lnTo>
                  <a:cubicBezTo>
                    <a:pt x="3704" y="441"/>
                    <a:pt x="3418" y="321"/>
                    <a:pt x="2977" y="262"/>
                  </a:cubicBezTo>
                  <a:cubicBezTo>
                    <a:pt x="2632" y="214"/>
                    <a:pt x="2335" y="214"/>
                    <a:pt x="2311" y="214"/>
                  </a:cubicBezTo>
                  <a:lnTo>
                    <a:pt x="1453" y="214"/>
                  </a:lnTo>
                  <a:cubicBezTo>
                    <a:pt x="1203" y="214"/>
                    <a:pt x="1001" y="417"/>
                    <a:pt x="1001" y="679"/>
                  </a:cubicBezTo>
                  <a:lnTo>
                    <a:pt x="1001" y="691"/>
                  </a:lnTo>
                  <a:cubicBezTo>
                    <a:pt x="1001" y="738"/>
                    <a:pt x="1001" y="774"/>
                    <a:pt x="1013" y="822"/>
                  </a:cubicBezTo>
                  <a:lnTo>
                    <a:pt x="739" y="822"/>
                  </a:lnTo>
                  <a:cubicBezTo>
                    <a:pt x="489" y="822"/>
                    <a:pt x="287" y="1036"/>
                    <a:pt x="287" y="1286"/>
                  </a:cubicBezTo>
                  <a:lnTo>
                    <a:pt x="287" y="1298"/>
                  </a:lnTo>
                  <a:cubicBezTo>
                    <a:pt x="287" y="1357"/>
                    <a:pt x="299" y="1405"/>
                    <a:pt x="310" y="1453"/>
                  </a:cubicBezTo>
                  <a:cubicBezTo>
                    <a:pt x="132" y="1512"/>
                    <a:pt x="1" y="1691"/>
                    <a:pt x="1" y="1881"/>
                  </a:cubicBezTo>
                  <a:lnTo>
                    <a:pt x="1" y="1893"/>
                  </a:lnTo>
                  <a:cubicBezTo>
                    <a:pt x="1" y="2107"/>
                    <a:pt x="132" y="2262"/>
                    <a:pt x="310" y="2322"/>
                  </a:cubicBezTo>
                  <a:cubicBezTo>
                    <a:pt x="299" y="2369"/>
                    <a:pt x="287" y="2429"/>
                    <a:pt x="287" y="2477"/>
                  </a:cubicBezTo>
                  <a:lnTo>
                    <a:pt x="287" y="2488"/>
                  </a:lnTo>
                  <a:cubicBezTo>
                    <a:pt x="287" y="2560"/>
                    <a:pt x="299" y="2655"/>
                    <a:pt x="346" y="2715"/>
                  </a:cubicBezTo>
                  <a:lnTo>
                    <a:pt x="346" y="5953"/>
                  </a:lnTo>
                  <a:cubicBezTo>
                    <a:pt x="346" y="6048"/>
                    <a:pt x="418" y="6120"/>
                    <a:pt x="501" y="6120"/>
                  </a:cubicBezTo>
                  <a:lnTo>
                    <a:pt x="608" y="6120"/>
                  </a:lnTo>
                  <a:lnTo>
                    <a:pt x="608" y="6644"/>
                  </a:lnTo>
                  <a:cubicBezTo>
                    <a:pt x="430" y="6810"/>
                    <a:pt x="310" y="7084"/>
                    <a:pt x="251" y="7537"/>
                  </a:cubicBezTo>
                  <a:cubicBezTo>
                    <a:pt x="203" y="7882"/>
                    <a:pt x="203" y="8180"/>
                    <a:pt x="203" y="8203"/>
                  </a:cubicBezTo>
                  <a:lnTo>
                    <a:pt x="203" y="9049"/>
                  </a:lnTo>
                  <a:cubicBezTo>
                    <a:pt x="203" y="9311"/>
                    <a:pt x="418" y="9513"/>
                    <a:pt x="668" y="9513"/>
                  </a:cubicBezTo>
                  <a:lnTo>
                    <a:pt x="680" y="9513"/>
                  </a:lnTo>
                  <a:cubicBezTo>
                    <a:pt x="727" y="9513"/>
                    <a:pt x="775" y="9513"/>
                    <a:pt x="822" y="9501"/>
                  </a:cubicBezTo>
                  <a:lnTo>
                    <a:pt x="822" y="9763"/>
                  </a:lnTo>
                  <a:cubicBezTo>
                    <a:pt x="822" y="10025"/>
                    <a:pt x="1025" y="10227"/>
                    <a:pt x="1275" y="10227"/>
                  </a:cubicBezTo>
                  <a:lnTo>
                    <a:pt x="1299" y="10227"/>
                  </a:lnTo>
                  <a:cubicBezTo>
                    <a:pt x="1358" y="10227"/>
                    <a:pt x="1394" y="10216"/>
                    <a:pt x="1442" y="10204"/>
                  </a:cubicBezTo>
                  <a:cubicBezTo>
                    <a:pt x="1501" y="10382"/>
                    <a:pt x="1680" y="10513"/>
                    <a:pt x="1870" y="10513"/>
                  </a:cubicBezTo>
                  <a:lnTo>
                    <a:pt x="1894" y="10513"/>
                  </a:lnTo>
                  <a:cubicBezTo>
                    <a:pt x="2096" y="10513"/>
                    <a:pt x="2263" y="10382"/>
                    <a:pt x="2323" y="10204"/>
                  </a:cubicBezTo>
                  <a:cubicBezTo>
                    <a:pt x="2370" y="10216"/>
                    <a:pt x="2430" y="10227"/>
                    <a:pt x="2466" y="10227"/>
                  </a:cubicBezTo>
                  <a:lnTo>
                    <a:pt x="2489" y="10227"/>
                  </a:lnTo>
                  <a:cubicBezTo>
                    <a:pt x="2561" y="10227"/>
                    <a:pt x="2644" y="10216"/>
                    <a:pt x="2704" y="10168"/>
                  </a:cubicBezTo>
                  <a:lnTo>
                    <a:pt x="3323" y="10168"/>
                  </a:lnTo>
                  <a:cubicBezTo>
                    <a:pt x="3406" y="10168"/>
                    <a:pt x="3478" y="10096"/>
                    <a:pt x="3478" y="10001"/>
                  </a:cubicBezTo>
                  <a:cubicBezTo>
                    <a:pt x="3478" y="9918"/>
                    <a:pt x="3406" y="9846"/>
                    <a:pt x="3323" y="9846"/>
                  </a:cubicBezTo>
                  <a:lnTo>
                    <a:pt x="2942" y="9846"/>
                  </a:lnTo>
                  <a:lnTo>
                    <a:pt x="2942" y="9763"/>
                  </a:lnTo>
                  <a:lnTo>
                    <a:pt x="2942" y="9751"/>
                  </a:lnTo>
                  <a:lnTo>
                    <a:pt x="2942" y="8918"/>
                  </a:lnTo>
                  <a:lnTo>
                    <a:pt x="2942" y="8727"/>
                  </a:lnTo>
                  <a:cubicBezTo>
                    <a:pt x="3049" y="8834"/>
                    <a:pt x="3180" y="8930"/>
                    <a:pt x="3335" y="8965"/>
                  </a:cubicBezTo>
                  <a:cubicBezTo>
                    <a:pt x="3358" y="8977"/>
                    <a:pt x="3406" y="8977"/>
                    <a:pt x="3442" y="8977"/>
                  </a:cubicBezTo>
                  <a:cubicBezTo>
                    <a:pt x="3561" y="8977"/>
                    <a:pt x="3656" y="8930"/>
                    <a:pt x="3763" y="8858"/>
                  </a:cubicBezTo>
                  <a:cubicBezTo>
                    <a:pt x="3775" y="8846"/>
                    <a:pt x="4120" y="8549"/>
                    <a:pt x="3680" y="7941"/>
                  </a:cubicBezTo>
                  <a:cubicBezTo>
                    <a:pt x="3632" y="7882"/>
                    <a:pt x="3585" y="7822"/>
                    <a:pt x="3573" y="7763"/>
                  </a:cubicBezTo>
                  <a:lnTo>
                    <a:pt x="5061" y="7763"/>
                  </a:lnTo>
                  <a:lnTo>
                    <a:pt x="5061" y="9858"/>
                  </a:lnTo>
                  <a:lnTo>
                    <a:pt x="3835" y="9858"/>
                  </a:lnTo>
                  <a:cubicBezTo>
                    <a:pt x="3751" y="9858"/>
                    <a:pt x="3680" y="9930"/>
                    <a:pt x="3680" y="10025"/>
                  </a:cubicBezTo>
                  <a:cubicBezTo>
                    <a:pt x="3680" y="10108"/>
                    <a:pt x="3751" y="10180"/>
                    <a:pt x="3835" y="10180"/>
                  </a:cubicBezTo>
                  <a:lnTo>
                    <a:pt x="5966" y="10180"/>
                  </a:lnTo>
                  <a:cubicBezTo>
                    <a:pt x="6061" y="10180"/>
                    <a:pt x="6133" y="10108"/>
                    <a:pt x="6133" y="10025"/>
                  </a:cubicBezTo>
                  <a:lnTo>
                    <a:pt x="6133" y="9918"/>
                  </a:lnTo>
                  <a:lnTo>
                    <a:pt x="6657" y="9918"/>
                  </a:lnTo>
                  <a:cubicBezTo>
                    <a:pt x="6811" y="10096"/>
                    <a:pt x="7097" y="10216"/>
                    <a:pt x="7549" y="10275"/>
                  </a:cubicBezTo>
                  <a:cubicBezTo>
                    <a:pt x="7811" y="10323"/>
                    <a:pt x="8061" y="10323"/>
                    <a:pt x="8169" y="10323"/>
                  </a:cubicBezTo>
                  <a:lnTo>
                    <a:pt x="9062" y="10323"/>
                  </a:lnTo>
                  <a:cubicBezTo>
                    <a:pt x="9312" y="10323"/>
                    <a:pt x="9526" y="10108"/>
                    <a:pt x="9526" y="9858"/>
                  </a:cubicBezTo>
                  <a:lnTo>
                    <a:pt x="9526" y="9846"/>
                  </a:lnTo>
                  <a:cubicBezTo>
                    <a:pt x="9526" y="9799"/>
                    <a:pt x="9526" y="9751"/>
                    <a:pt x="9514" y="9704"/>
                  </a:cubicBezTo>
                  <a:lnTo>
                    <a:pt x="9776" y="9704"/>
                  </a:lnTo>
                  <a:cubicBezTo>
                    <a:pt x="10026" y="9704"/>
                    <a:pt x="10240" y="9501"/>
                    <a:pt x="10240" y="9251"/>
                  </a:cubicBezTo>
                  <a:lnTo>
                    <a:pt x="10240" y="9227"/>
                  </a:lnTo>
                  <a:cubicBezTo>
                    <a:pt x="10240" y="9168"/>
                    <a:pt x="10228" y="9132"/>
                    <a:pt x="10205" y="9084"/>
                  </a:cubicBezTo>
                  <a:cubicBezTo>
                    <a:pt x="10383" y="9025"/>
                    <a:pt x="10514" y="8846"/>
                    <a:pt x="10514" y="8656"/>
                  </a:cubicBezTo>
                  <a:lnTo>
                    <a:pt x="10514" y="8632"/>
                  </a:lnTo>
                  <a:cubicBezTo>
                    <a:pt x="10502" y="8418"/>
                    <a:pt x="10371" y="8239"/>
                    <a:pt x="10193" y="8180"/>
                  </a:cubicBezTo>
                  <a:cubicBezTo>
                    <a:pt x="10205" y="8132"/>
                    <a:pt x="10228" y="8072"/>
                    <a:pt x="10228" y="8025"/>
                  </a:cubicBezTo>
                  <a:lnTo>
                    <a:pt x="10228" y="8013"/>
                  </a:lnTo>
                  <a:cubicBezTo>
                    <a:pt x="10228" y="7941"/>
                    <a:pt x="10205" y="7846"/>
                    <a:pt x="10169" y="7787"/>
                  </a:cubicBezTo>
                  <a:lnTo>
                    <a:pt x="10169" y="6263"/>
                  </a:lnTo>
                  <a:cubicBezTo>
                    <a:pt x="10169" y="6179"/>
                    <a:pt x="10086" y="6108"/>
                    <a:pt x="10002" y="6108"/>
                  </a:cubicBezTo>
                  <a:cubicBezTo>
                    <a:pt x="9907" y="6108"/>
                    <a:pt x="9835" y="6179"/>
                    <a:pt x="9835" y="6263"/>
                  </a:cubicBezTo>
                  <a:lnTo>
                    <a:pt x="9835" y="7560"/>
                  </a:lnTo>
                  <a:lnTo>
                    <a:pt x="8716" y="7560"/>
                  </a:lnTo>
                  <a:cubicBezTo>
                    <a:pt x="8823" y="7453"/>
                    <a:pt x="8931" y="7322"/>
                    <a:pt x="8954" y="7179"/>
                  </a:cubicBezTo>
                  <a:cubicBezTo>
                    <a:pt x="8990" y="7025"/>
                    <a:pt x="8954" y="6858"/>
                    <a:pt x="8835" y="6751"/>
                  </a:cubicBezTo>
                  <a:cubicBezTo>
                    <a:pt x="8828" y="6736"/>
                    <a:pt x="8715" y="6608"/>
                    <a:pt x="8492" y="6608"/>
                  </a:cubicBezTo>
                  <a:cubicBezTo>
                    <a:pt x="8347" y="6608"/>
                    <a:pt x="8157" y="6661"/>
                    <a:pt x="7919" y="6834"/>
                  </a:cubicBezTo>
                  <a:cubicBezTo>
                    <a:pt x="7859" y="6882"/>
                    <a:pt x="7800" y="6929"/>
                    <a:pt x="7740" y="6941"/>
                  </a:cubicBezTo>
                  <a:lnTo>
                    <a:pt x="7740" y="5453"/>
                  </a:lnTo>
                  <a:lnTo>
                    <a:pt x="9835" y="5453"/>
                  </a:lnTo>
                  <a:lnTo>
                    <a:pt x="9835" y="5703"/>
                  </a:lnTo>
                  <a:cubicBezTo>
                    <a:pt x="9835" y="5798"/>
                    <a:pt x="9907" y="5870"/>
                    <a:pt x="10002" y="5870"/>
                  </a:cubicBezTo>
                  <a:cubicBezTo>
                    <a:pt x="10086" y="5870"/>
                    <a:pt x="10169" y="5798"/>
                    <a:pt x="10169" y="5703"/>
                  </a:cubicBezTo>
                  <a:lnTo>
                    <a:pt x="10169" y="4560"/>
                  </a:lnTo>
                  <a:cubicBezTo>
                    <a:pt x="10169" y="4465"/>
                    <a:pt x="10086" y="4393"/>
                    <a:pt x="10002" y="4393"/>
                  </a:cubicBezTo>
                  <a:lnTo>
                    <a:pt x="9895" y="4393"/>
                  </a:lnTo>
                  <a:lnTo>
                    <a:pt x="9895" y="3870"/>
                  </a:lnTo>
                  <a:cubicBezTo>
                    <a:pt x="10074" y="3715"/>
                    <a:pt x="10193" y="3429"/>
                    <a:pt x="10252" y="2977"/>
                  </a:cubicBezTo>
                  <a:cubicBezTo>
                    <a:pt x="10300" y="2643"/>
                    <a:pt x="10300" y="2346"/>
                    <a:pt x="10300" y="2310"/>
                  </a:cubicBezTo>
                  <a:lnTo>
                    <a:pt x="10300" y="1464"/>
                  </a:lnTo>
                  <a:cubicBezTo>
                    <a:pt x="10300" y="1203"/>
                    <a:pt x="10086" y="1000"/>
                    <a:pt x="9835" y="1000"/>
                  </a:cubicBezTo>
                  <a:lnTo>
                    <a:pt x="9824" y="1000"/>
                  </a:lnTo>
                  <a:cubicBezTo>
                    <a:pt x="9776" y="1000"/>
                    <a:pt x="9728" y="1000"/>
                    <a:pt x="9693" y="1012"/>
                  </a:cubicBezTo>
                  <a:lnTo>
                    <a:pt x="9693" y="750"/>
                  </a:lnTo>
                  <a:cubicBezTo>
                    <a:pt x="9693" y="500"/>
                    <a:pt x="9478" y="286"/>
                    <a:pt x="9228" y="286"/>
                  </a:cubicBezTo>
                  <a:lnTo>
                    <a:pt x="9216" y="286"/>
                  </a:lnTo>
                  <a:cubicBezTo>
                    <a:pt x="9157" y="286"/>
                    <a:pt x="9109" y="298"/>
                    <a:pt x="9062" y="321"/>
                  </a:cubicBezTo>
                  <a:cubicBezTo>
                    <a:pt x="9002" y="143"/>
                    <a:pt x="8823" y="0"/>
                    <a:pt x="8633" y="0"/>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sp>
          <p:nvSpPr>
            <p:cNvPr id="22" name="Google Shape;13907;p66">
              <a:extLst>
                <a:ext uri="{FF2B5EF4-FFF2-40B4-BE49-F238E27FC236}">
                  <a16:creationId xmlns:a16="http://schemas.microsoft.com/office/drawing/2014/main" id="{D86EB19A-A928-BB2B-ECB8-E11B8534527B}"/>
                </a:ext>
              </a:extLst>
            </p:cNvPr>
            <p:cNvSpPr/>
            <p:nvPr/>
          </p:nvSpPr>
          <p:spPr>
            <a:xfrm>
              <a:off x="8116024" y="3221804"/>
              <a:ext cx="14036" cy="10280"/>
            </a:xfrm>
            <a:custGeom>
              <a:avLst/>
              <a:gdLst/>
              <a:ahLst/>
              <a:cxnLst/>
              <a:rect l="l" t="t" r="r" b="b"/>
              <a:pathLst>
                <a:path w="441" h="323" extrusionOk="0">
                  <a:moveTo>
                    <a:pt x="155" y="1"/>
                  </a:moveTo>
                  <a:cubicBezTo>
                    <a:pt x="72" y="1"/>
                    <a:pt x="0" y="72"/>
                    <a:pt x="0" y="167"/>
                  </a:cubicBezTo>
                  <a:cubicBezTo>
                    <a:pt x="0" y="251"/>
                    <a:pt x="72" y="322"/>
                    <a:pt x="155" y="322"/>
                  </a:cubicBezTo>
                  <a:lnTo>
                    <a:pt x="274" y="322"/>
                  </a:lnTo>
                  <a:cubicBezTo>
                    <a:pt x="369" y="322"/>
                    <a:pt x="441" y="251"/>
                    <a:pt x="441" y="167"/>
                  </a:cubicBezTo>
                  <a:cubicBezTo>
                    <a:pt x="441" y="72"/>
                    <a:pt x="369" y="1"/>
                    <a:pt x="274" y="1"/>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sp>
          <p:nvSpPr>
            <p:cNvPr id="23" name="Google Shape;13908;p66">
              <a:extLst>
                <a:ext uri="{FF2B5EF4-FFF2-40B4-BE49-F238E27FC236}">
                  <a16:creationId xmlns:a16="http://schemas.microsoft.com/office/drawing/2014/main" id="{878AC5FE-9E5D-4DC4-46AC-DFF9EA739872}"/>
                </a:ext>
              </a:extLst>
            </p:cNvPr>
            <p:cNvSpPr/>
            <p:nvPr/>
          </p:nvSpPr>
          <p:spPr>
            <a:xfrm>
              <a:off x="8097818" y="3221804"/>
              <a:ext cx="14068" cy="10280"/>
            </a:xfrm>
            <a:custGeom>
              <a:avLst/>
              <a:gdLst/>
              <a:ahLst/>
              <a:cxnLst/>
              <a:rect l="l" t="t" r="r" b="b"/>
              <a:pathLst>
                <a:path w="442" h="323" extrusionOk="0">
                  <a:moveTo>
                    <a:pt x="168" y="1"/>
                  </a:moveTo>
                  <a:cubicBezTo>
                    <a:pt x="72" y="1"/>
                    <a:pt x="1" y="72"/>
                    <a:pt x="1" y="167"/>
                  </a:cubicBezTo>
                  <a:cubicBezTo>
                    <a:pt x="1" y="251"/>
                    <a:pt x="72" y="322"/>
                    <a:pt x="168" y="322"/>
                  </a:cubicBezTo>
                  <a:lnTo>
                    <a:pt x="287" y="322"/>
                  </a:lnTo>
                  <a:cubicBezTo>
                    <a:pt x="370" y="322"/>
                    <a:pt x="441" y="251"/>
                    <a:pt x="441" y="167"/>
                  </a:cubicBezTo>
                  <a:cubicBezTo>
                    <a:pt x="441" y="72"/>
                    <a:pt x="370" y="1"/>
                    <a:pt x="287" y="1"/>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sp>
          <p:nvSpPr>
            <p:cNvPr id="24" name="Google Shape;13909;p66">
              <a:extLst>
                <a:ext uri="{FF2B5EF4-FFF2-40B4-BE49-F238E27FC236}">
                  <a16:creationId xmlns:a16="http://schemas.microsoft.com/office/drawing/2014/main" id="{7F9F4160-28D0-9639-EF95-94FC2067F0EA}"/>
                </a:ext>
              </a:extLst>
            </p:cNvPr>
            <p:cNvSpPr/>
            <p:nvPr/>
          </p:nvSpPr>
          <p:spPr>
            <a:xfrm>
              <a:off x="8156190" y="2951621"/>
              <a:ext cx="14036" cy="10630"/>
            </a:xfrm>
            <a:custGeom>
              <a:avLst/>
              <a:gdLst/>
              <a:ahLst/>
              <a:cxnLst/>
              <a:rect l="l" t="t" r="r" b="b"/>
              <a:pathLst>
                <a:path w="441" h="334" extrusionOk="0">
                  <a:moveTo>
                    <a:pt x="167" y="0"/>
                  </a:moveTo>
                  <a:cubicBezTo>
                    <a:pt x="72" y="0"/>
                    <a:pt x="0" y="72"/>
                    <a:pt x="0" y="167"/>
                  </a:cubicBezTo>
                  <a:cubicBezTo>
                    <a:pt x="0" y="262"/>
                    <a:pt x="72" y="334"/>
                    <a:pt x="167" y="334"/>
                  </a:cubicBezTo>
                  <a:lnTo>
                    <a:pt x="286" y="334"/>
                  </a:lnTo>
                  <a:cubicBezTo>
                    <a:pt x="369" y="334"/>
                    <a:pt x="441" y="262"/>
                    <a:pt x="441" y="167"/>
                  </a:cubicBezTo>
                  <a:cubicBezTo>
                    <a:pt x="441" y="72"/>
                    <a:pt x="369" y="0"/>
                    <a:pt x="286" y="0"/>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sp>
          <p:nvSpPr>
            <p:cNvPr id="25" name="Google Shape;13910;p66">
              <a:extLst>
                <a:ext uri="{FF2B5EF4-FFF2-40B4-BE49-F238E27FC236}">
                  <a16:creationId xmlns:a16="http://schemas.microsoft.com/office/drawing/2014/main" id="{AA9A074A-2A1A-B797-8982-DF84C5B0F817}"/>
                </a:ext>
              </a:extLst>
            </p:cNvPr>
            <p:cNvSpPr/>
            <p:nvPr/>
          </p:nvSpPr>
          <p:spPr>
            <a:xfrm>
              <a:off x="8173982" y="2952385"/>
              <a:ext cx="14450" cy="10248"/>
            </a:xfrm>
            <a:custGeom>
              <a:avLst/>
              <a:gdLst/>
              <a:ahLst/>
              <a:cxnLst/>
              <a:rect l="l" t="t" r="r" b="b"/>
              <a:pathLst>
                <a:path w="454" h="322" extrusionOk="0">
                  <a:moveTo>
                    <a:pt x="168" y="0"/>
                  </a:moveTo>
                  <a:cubicBezTo>
                    <a:pt x="84" y="0"/>
                    <a:pt x="1" y="72"/>
                    <a:pt x="1" y="155"/>
                  </a:cubicBezTo>
                  <a:cubicBezTo>
                    <a:pt x="1" y="250"/>
                    <a:pt x="84" y="322"/>
                    <a:pt x="168" y="322"/>
                  </a:cubicBezTo>
                  <a:lnTo>
                    <a:pt x="287" y="322"/>
                  </a:lnTo>
                  <a:cubicBezTo>
                    <a:pt x="382" y="322"/>
                    <a:pt x="453" y="250"/>
                    <a:pt x="453" y="155"/>
                  </a:cubicBezTo>
                  <a:cubicBezTo>
                    <a:pt x="453" y="72"/>
                    <a:pt x="382" y="0"/>
                    <a:pt x="287" y="0"/>
                  </a:cubicBezTo>
                  <a:close/>
                </a:path>
              </a:pathLst>
            </a:custGeom>
            <a:solidFill>
              <a:srgbClr val="657E9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grpSp>
    </p:spTree>
    <p:extLst>
      <p:ext uri="{BB962C8B-B14F-4D97-AF65-F5344CB8AC3E}">
        <p14:creationId xmlns:p14="http://schemas.microsoft.com/office/powerpoint/2010/main" val="872313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48"/>
        <p:cNvGrpSpPr/>
        <p:nvPr/>
      </p:nvGrpSpPr>
      <p:grpSpPr>
        <a:xfrm>
          <a:off x="0" y="0"/>
          <a:ext cx="0" cy="0"/>
          <a:chOff x="0" y="0"/>
          <a:chExt cx="0" cy="0"/>
        </a:xfrm>
      </p:grpSpPr>
      <p:sp>
        <p:nvSpPr>
          <p:cNvPr id="1949" name="Google Shape;1949;p37"/>
          <p:cNvSpPr/>
          <p:nvPr/>
        </p:nvSpPr>
        <p:spPr>
          <a:xfrm rot="10800000">
            <a:off x="1088600" y="-464067"/>
            <a:ext cx="3992400" cy="7865200"/>
          </a:xfrm>
          <a:prstGeom prst="ellipse">
            <a:avLst/>
          </a:prstGeom>
          <a:noFill/>
          <a:ln w="19050" cap="flat" cmpd="sng">
            <a:solidFill>
              <a:schemeClr val="bg2"/>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grpSp>
        <p:nvGrpSpPr>
          <p:cNvPr id="1952" name="Google Shape;1952;p37"/>
          <p:cNvGrpSpPr/>
          <p:nvPr/>
        </p:nvGrpSpPr>
        <p:grpSpPr>
          <a:xfrm>
            <a:off x="0" y="-472533"/>
            <a:ext cx="4592067" cy="7820833"/>
            <a:chOff x="0" y="-354400"/>
            <a:chExt cx="3444050" cy="5865625"/>
          </a:xfrm>
        </p:grpSpPr>
        <p:pic>
          <p:nvPicPr>
            <p:cNvPr id="1953" name="Google Shape;1953;p37"/>
            <p:cNvPicPr preferRelativeResize="0"/>
            <p:nvPr/>
          </p:nvPicPr>
          <p:blipFill rotWithShape="1">
            <a:blip r:embed="rId3">
              <a:alphaModFix/>
            </a:blip>
            <a:srcRect l="15081" t="15081"/>
            <a:stretch/>
          </p:blipFill>
          <p:spPr>
            <a:xfrm>
              <a:off x="0" y="-348075"/>
              <a:ext cx="3434100" cy="5859300"/>
            </a:xfrm>
            <a:prstGeom prst="flowChartDelay">
              <a:avLst/>
            </a:prstGeom>
            <a:noFill/>
            <a:ln>
              <a:noFill/>
            </a:ln>
          </p:spPr>
        </p:pic>
        <p:sp>
          <p:nvSpPr>
            <p:cNvPr id="1954" name="Google Shape;1954;p37"/>
            <p:cNvSpPr/>
            <p:nvPr/>
          </p:nvSpPr>
          <p:spPr>
            <a:xfrm>
              <a:off x="350" y="-354400"/>
              <a:ext cx="3443700" cy="5865600"/>
            </a:xfrm>
            <a:prstGeom prst="flowChartDelay">
              <a:avLst/>
            </a:prstGeom>
            <a:solidFill>
              <a:srgbClr val="FFFFFF">
                <a:alpha val="2143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dirty="0"/>
            </a:p>
          </p:txBody>
        </p:sp>
      </p:grpSp>
      <p:sp>
        <p:nvSpPr>
          <p:cNvPr id="2" name="CasellaDiTesto 1">
            <a:extLst>
              <a:ext uri="{FF2B5EF4-FFF2-40B4-BE49-F238E27FC236}">
                <a16:creationId xmlns:a16="http://schemas.microsoft.com/office/drawing/2014/main" id="{41D30C4D-7576-617D-F826-1C6F7179D223}"/>
              </a:ext>
            </a:extLst>
          </p:cNvPr>
          <p:cNvSpPr txBox="1"/>
          <p:nvPr/>
        </p:nvSpPr>
        <p:spPr>
          <a:xfrm rot="1699040">
            <a:off x="8035950" y="734606"/>
            <a:ext cx="3459356" cy="2007601"/>
          </a:xfrm>
          <a:prstGeom prst="rect">
            <a:avLst/>
          </a:prstGeom>
          <a:noFill/>
          <a:ln w="19050">
            <a:solidFill>
              <a:schemeClr val="bg2"/>
            </a:solidFill>
            <a:prstDash val="dash"/>
          </a:ln>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380990" indent="-380990">
              <a:buClr>
                <a:schemeClr val="accent5"/>
              </a:buClr>
              <a:buFont typeface="Courier New" panose="02070309020205020404" pitchFamily="49" charset="0"/>
              <a:buChar char="o"/>
            </a:pPr>
            <a:r>
              <a:rPr lang="it-IT" sz="2489" dirty="0" err="1">
                <a:solidFill>
                  <a:schemeClr val="bg2"/>
                </a:solidFill>
                <a:latin typeface="Righteous" panose="020B0604020202020204" charset="0"/>
              </a:rPr>
              <a:t>Failure</a:t>
            </a:r>
            <a:r>
              <a:rPr lang="it-IT" sz="2489" dirty="0">
                <a:solidFill>
                  <a:schemeClr val="bg2"/>
                </a:solidFill>
                <a:latin typeface="Righteous" panose="020B0604020202020204" charset="0"/>
              </a:rPr>
              <a:t> of </a:t>
            </a:r>
            <a:r>
              <a:rPr lang="it-IT" sz="2489" dirty="0" err="1">
                <a:solidFill>
                  <a:schemeClr val="bg2"/>
                </a:solidFill>
                <a:latin typeface="Righteous" panose="020B0604020202020204" charset="0"/>
              </a:rPr>
              <a:t>development</a:t>
            </a:r>
            <a:endParaRPr lang="hr-HR" sz="2489" dirty="0">
              <a:solidFill>
                <a:schemeClr val="bg2"/>
              </a:solidFill>
              <a:latin typeface="Righteous" panose="020B0604020202020204" charset="0"/>
            </a:endParaRPr>
          </a:p>
          <a:p>
            <a:pPr>
              <a:buClr>
                <a:schemeClr val="accent5"/>
              </a:buClr>
            </a:pPr>
            <a:endParaRPr lang="hr-HR" sz="2489" dirty="0">
              <a:solidFill>
                <a:schemeClr val="bg2"/>
              </a:solidFill>
              <a:latin typeface="Advent Pro Medium" panose="020B0604020202020204" charset="0"/>
            </a:endParaRPr>
          </a:p>
          <a:p>
            <a:pPr marL="380990" indent="-380990">
              <a:buClr>
                <a:schemeClr val="accent5"/>
              </a:buClr>
              <a:buFont typeface="Courier New" panose="02070309020205020404" pitchFamily="49" charset="0"/>
              <a:buChar char="o"/>
            </a:pPr>
            <a:r>
              <a:rPr lang="it-IT" sz="2489" dirty="0" err="1">
                <a:solidFill>
                  <a:schemeClr val="bg2"/>
                </a:solidFill>
                <a:latin typeface="Righteous" panose="020B0604020202020204" charset="0"/>
              </a:rPr>
              <a:t>Failure</a:t>
            </a:r>
            <a:r>
              <a:rPr lang="it-IT" sz="2489" dirty="0">
                <a:solidFill>
                  <a:schemeClr val="bg2"/>
                </a:solidFill>
                <a:latin typeface="Righteous" panose="020B0604020202020204" charset="0"/>
              </a:rPr>
              <a:t> of human </a:t>
            </a:r>
            <a:r>
              <a:rPr lang="it-IT" sz="2489" dirty="0" err="1">
                <a:solidFill>
                  <a:schemeClr val="bg2"/>
                </a:solidFill>
                <a:latin typeface="Righteous" panose="020B0604020202020204" charset="0"/>
              </a:rPr>
              <a:t>environment</a:t>
            </a:r>
            <a:endParaRPr lang="hr-HR" sz="2489" dirty="0">
              <a:solidFill>
                <a:schemeClr val="bg2"/>
              </a:solidFill>
              <a:latin typeface="Righteous" panose="020B0604020202020204" charset="0"/>
            </a:endParaRPr>
          </a:p>
        </p:txBody>
      </p:sp>
      <p:sp>
        <p:nvSpPr>
          <p:cNvPr id="3" name="CasellaDiTesto 2">
            <a:extLst>
              <a:ext uri="{FF2B5EF4-FFF2-40B4-BE49-F238E27FC236}">
                <a16:creationId xmlns:a16="http://schemas.microsoft.com/office/drawing/2014/main" id="{FFF93F31-2D58-541B-0431-AF62C3E047CE}"/>
              </a:ext>
            </a:extLst>
          </p:cNvPr>
          <p:cNvSpPr txBox="1"/>
          <p:nvPr/>
        </p:nvSpPr>
        <p:spPr>
          <a:xfrm>
            <a:off x="5666933" y="2818836"/>
            <a:ext cx="4548556" cy="3139321"/>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2200" dirty="0">
                <a:solidFill>
                  <a:schemeClr val="tx1"/>
                </a:solidFill>
                <a:latin typeface="Advent Pro Medium"/>
              </a:rPr>
              <a:t>It’s impossible to separate economic development issues from environment issues. These concerns brought to the establishment, in 1983, of the </a:t>
            </a:r>
            <a:r>
              <a:rPr lang="en-US" sz="2200" b="1" dirty="0">
                <a:solidFill>
                  <a:schemeClr val="tx1"/>
                </a:solidFill>
                <a:latin typeface="Advent Pro Medium"/>
              </a:rPr>
              <a:t>World Commission on Environment and Development</a:t>
            </a:r>
            <a:r>
              <a:rPr lang="en-US" sz="2200" dirty="0">
                <a:solidFill>
                  <a:schemeClr val="tx1"/>
                </a:solidFill>
                <a:latin typeface="Advent Pro Medium"/>
              </a:rPr>
              <a:t>, whose researches highlight how many development trends cause poverty and environmental degradation.</a:t>
            </a:r>
          </a:p>
        </p:txBody>
      </p:sp>
    </p:spTree>
    <p:extLst>
      <p:ext uri="{BB962C8B-B14F-4D97-AF65-F5344CB8AC3E}">
        <p14:creationId xmlns:p14="http://schemas.microsoft.com/office/powerpoint/2010/main" val="2445604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942"/>
        <p:cNvGrpSpPr/>
        <p:nvPr/>
      </p:nvGrpSpPr>
      <p:grpSpPr>
        <a:xfrm>
          <a:off x="0" y="0"/>
          <a:ext cx="0" cy="0"/>
          <a:chOff x="0" y="0"/>
          <a:chExt cx="0" cy="0"/>
        </a:xfrm>
      </p:grpSpPr>
      <p:sp>
        <p:nvSpPr>
          <p:cNvPr id="1943" name="Google Shape;1943;p36"/>
          <p:cNvSpPr txBox="1">
            <a:spLocks noGrp="1"/>
          </p:cNvSpPr>
          <p:nvPr>
            <p:ph type="ctrTitle"/>
          </p:nvPr>
        </p:nvSpPr>
        <p:spPr>
          <a:xfrm>
            <a:off x="4167607" y="4101433"/>
            <a:ext cx="3856800" cy="6108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850" dirty="0">
                <a:solidFill>
                  <a:schemeClr val="bg2"/>
                </a:solidFill>
              </a:rPr>
              <a:t>—</a:t>
            </a:r>
            <a:r>
              <a:rPr lang="en" sz="1850" dirty="0">
                <a:solidFill>
                  <a:schemeClr val="tx1"/>
                </a:solidFill>
              </a:rPr>
              <a:t>Gro Harlem Bruntland</a:t>
            </a:r>
            <a:endParaRPr sz="1850" dirty="0">
              <a:solidFill>
                <a:schemeClr val="tx1"/>
              </a:solidFill>
            </a:endParaRPr>
          </a:p>
        </p:txBody>
      </p:sp>
      <p:sp>
        <p:nvSpPr>
          <p:cNvPr id="1944" name="Google Shape;1944;p36"/>
          <p:cNvSpPr txBox="1">
            <a:spLocks noGrp="1"/>
          </p:cNvSpPr>
          <p:nvPr>
            <p:ph type="subTitle" idx="1"/>
          </p:nvPr>
        </p:nvSpPr>
        <p:spPr>
          <a:xfrm>
            <a:off x="3523600" y="2552167"/>
            <a:ext cx="5144800" cy="16916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sz="2650" b="0" i="1" dirty="0">
                <a:solidFill>
                  <a:schemeClr val="tx1"/>
                </a:solidFill>
                <a:effectLst/>
                <a:latin typeface="Advent Pro Medium"/>
              </a:rPr>
              <a:t>To change society, you need to organize with others who share your views</a:t>
            </a:r>
            <a:r>
              <a:rPr lang="hr-HR" sz="2650" b="0" i="1" dirty="0">
                <a:solidFill>
                  <a:schemeClr val="tx1"/>
                </a:solidFill>
                <a:effectLst/>
                <a:latin typeface="Advent Pro Medium" panose="020B0604020202020204" charset="0"/>
              </a:rPr>
              <a:t>.</a:t>
            </a:r>
            <a:endParaRPr sz="2650" i="1" dirty="0">
              <a:solidFill>
                <a:schemeClr val="tx1"/>
              </a:solidFill>
              <a:latin typeface="Advent Pro Medium"/>
            </a:endParaRPr>
          </a:p>
        </p:txBody>
      </p:sp>
    </p:spTree>
    <p:extLst>
      <p:ext uri="{BB962C8B-B14F-4D97-AF65-F5344CB8AC3E}">
        <p14:creationId xmlns:p14="http://schemas.microsoft.com/office/powerpoint/2010/main" val="3040517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2F0D355-F1FF-EAB7-70F9-C729B5863289}"/>
              </a:ext>
            </a:extLst>
          </p:cNvPr>
          <p:cNvSpPr>
            <a:spLocks noGrp="1"/>
          </p:cNvSpPr>
          <p:nvPr>
            <p:ph type="title"/>
          </p:nvPr>
        </p:nvSpPr>
        <p:spPr>
          <a:xfrm>
            <a:off x="656823" y="962166"/>
            <a:ext cx="3103808" cy="4421876"/>
          </a:xfrm>
        </p:spPr>
        <p:txBody>
          <a:bodyPr anchor="t">
            <a:normAutofit/>
          </a:bodyPr>
          <a:lstStyle/>
          <a:p>
            <a:pPr algn="r"/>
            <a:r>
              <a:rPr lang="en-US" sz="4000">
                <a:latin typeface="Calibri" panose="020F0502020204030204"/>
                <a:ea typeface="+mn-ea"/>
                <a:cs typeface="+mn-cs"/>
              </a:rPr>
              <a:t>The environment as an object of duty</a:t>
            </a:r>
            <a:endParaRPr lang="it-IT" sz="4000"/>
          </a:p>
        </p:txBody>
      </p:sp>
      <p:sp>
        <p:nvSpPr>
          <p:cNvPr id="3" name="Segnaposto contenuto 2">
            <a:extLst>
              <a:ext uri="{FF2B5EF4-FFF2-40B4-BE49-F238E27FC236}">
                <a16:creationId xmlns:a16="http://schemas.microsoft.com/office/drawing/2014/main" id="{165E3583-27BF-6728-0084-63D2E3C13A19}"/>
              </a:ext>
            </a:extLst>
          </p:cNvPr>
          <p:cNvSpPr>
            <a:spLocks noGrp="1"/>
          </p:cNvSpPr>
          <p:nvPr>
            <p:ph idx="1"/>
          </p:nvPr>
        </p:nvSpPr>
        <p:spPr>
          <a:xfrm>
            <a:off x="4088929" y="962167"/>
            <a:ext cx="6858113" cy="4743174"/>
          </a:xfrm>
        </p:spPr>
        <p:txBody>
          <a:bodyPr vert="horz" lIns="91440" tIns="45720" rIns="91440" bIns="45720" rtlCol="0" anchor="t">
            <a:normAutofit/>
          </a:bodyPr>
          <a:lstStyle/>
          <a:p>
            <a:pPr marL="0" indent="0" algn="just">
              <a:buNone/>
            </a:pPr>
            <a:r>
              <a:rPr lang="en-US" dirty="0"/>
              <a:t>To fully understand the principle of sustainable development it is important to focus on the concept of the </a:t>
            </a:r>
            <a:r>
              <a:rPr lang="en-US" b="1" dirty="0"/>
              <a:t>environment as an object of duty. </a:t>
            </a:r>
            <a:endParaRPr lang="it-IT" b="1">
              <a:ea typeface="Calibri"/>
              <a:cs typeface="Calibri"/>
            </a:endParaRPr>
          </a:p>
          <a:p>
            <a:pPr marL="0" indent="0" algn="just">
              <a:buNone/>
            </a:pPr>
            <a:r>
              <a:rPr lang="en-US" dirty="0"/>
              <a:t>In the Italian constitution, articles 2 and 3 relating </a:t>
            </a:r>
            <a:r>
              <a:rPr lang="en-US" b="1" dirty="0"/>
              <a:t>to solidarity and the full development of the human person are relevant.</a:t>
            </a:r>
            <a:endParaRPr lang="it-IT" b="1" dirty="0">
              <a:ea typeface="Calibri"/>
              <a:cs typeface="Calibri"/>
            </a:endParaRPr>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18363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31BA924-AE49-9D25-8F77-3356FA0879DC}"/>
              </a:ext>
            </a:extLst>
          </p:cNvPr>
          <p:cNvSpPr>
            <a:spLocks noGrp="1"/>
          </p:cNvSpPr>
          <p:nvPr>
            <p:ph type="title"/>
          </p:nvPr>
        </p:nvSpPr>
        <p:spPr>
          <a:xfrm>
            <a:off x="4553733" y="548464"/>
            <a:ext cx="6798541" cy="1675623"/>
          </a:xfrm>
        </p:spPr>
        <p:txBody>
          <a:bodyPr anchor="b">
            <a:normAutofit/>
          </a:bodyPr>
          <a:lstStyle/>
          <a:p>
            <a:r>
              <a:rPr lang="it-IT" sz="4000">
                <a:ea typeface="Calibri Light"/>
                <a:cs typeface="Calibri Light"/>
              </a:rPr>
              <a:t>The evolution of the principle</a:t>
            </a:r>
            <a:endParaRPr lang="it-IT" sz="4000"/>
          </a:p>
        </p:txBody>
      </p:sp>
      <p:pic>
        <p:nvPicPr>
          <p:cNvPr id="5" name="Picture 4">
            <a:extLst>
              <a:ext uri="{FF2B5EF4-FFF2-40B4-BE49-F238E27FC236}">
                <a16:creationId xmlns:a16="http://schemas.microsoft.com/office/drawing/2014/main" id="{F5624863-F28A-062E-19C2-9FCAF4E6EA84}"/>
              </a:ext>
            </a:extLst>
          </p:cNvPr>
          <p:cNvPicPr>
            <a:picLocks noChangeAspect="1"/>
          </p:cNvPicPr>
          <p:nvPr/>
        </p:nvPicPr>
        <p:blipFill rotWithShape="1">
          <a:blip r:embed="rId2"/>
          <a:srcRect l="51807" r="10127" b="-1"/>
          <a:stretch/>
        </p:blipFill>
        <p:spPr>
          <a:xfrm>
            <a:off x="1" y="10"/>
            <a:ext cx="4196496" cy="6857990"/>
          </a:xfrm>
          <a:prstGeom prst="rect">
            <a:avLst/>
          </a:prstGeom>
          <a:effectLst/>
        </p:spPr>
      </p:pic>
      <p:sp>
        <p:nvSpPr>
          <p:cNvPr id="3" name="Segnaposto contenuto 2">
            <a:extLst>
              <a:ext uri="{FF2B5EF4-FFF2-40B4-BE49-F238E27FC236}">
                <a16:creationId xmlns:a16="http://schemas.microsoft.com/office/drawing/2014/main" id="{D6EE56F8-B3FC-39F2-9DDB-E53C4E88F5BA}"/>
              </a:ext>
            </a:extLst>
          </p:cNvPr>
          <p:cNvSpPr>
            <a:spLocks noGrp="1"/>
          </p:cNvSpPr>
          <p:nvPr>
            <p:ph idx="1"/>
          </p:nvPr>
        </p:nvSpPr>
        <p:spPr>
          <a:xfrm>
            <a:off x="4553734" y="2409830"/>
            <a:ext cx="6798539" cy="3903545"/>
          </a:xfrm>
        </p:spPr>
        <p:txBody>
          <a:bodyPr vert="horz" lIns="91440" tIns="45720" rIns="91440" bIns="45720" rtlCol="0" anchor="t">
            <a:noAutofit/>
          </a:bodyPr>
          <a:lstStyle/>
          <a:p>
            <a:pPr marL="0" indent="0" algn="just">
              <a:buNone/>
            </a:pPr>
            <a:r>
              <a:rPr lang="en-US" sz="2400" dirty="0"/>
              <a:t>The concept was later developed </a:t>
            </a:r>
            <a:r>
              <a:rPr lang="en-US" sz="2400" b="1" dirty="0"/>
              <a:t>at the conference held in Rio de Janeiro in 1992</a:t>
            </a:r>
            <a:r>
              <a:rPr lang="en-US" sz="2400" dirty="0"/>
              <a:t> and concluded with the </a:t>
            </a:r>
            <a:r>
              <a:rPr lang="en-US" sz="2400" b="1" dirty="0"/>
              <a:t>Declaration on Environment and Development</a:t>
            </a:r>
            <a:r>
              <a:rPr lang="en-US" sz="2400" dirty="0"/>
              <a:t>, which took up the definition given by the Brundtland report and specified that:</a:t>
            </a:r>
            <a:br>
              <a:rPr lang="en-US" sz="2400" dirty="0"/>
            </a:br>
            <a:endParaRPr lang="en-US" sz="2400" dirty="0">
              <a:ea typeface="Calibri"/>
              <a:cs typeface="Calibri"/>
            </a:endParaRPr>
          </a:p>
          <a:p>
            <a:pPr marL="0" indent="0" algn="just">
              <a:buNone/>
            </a:pPr>
            <a:r>
              <a:rPr lang="en-US" sz="2400" b="1" dirty="0"/>
              <a:t>"I</a:t>
            </a:r>
            <a:r>
              <a:rPr lang="en-US" sz="2400" b="1" i="1" dirty="0"/>
              <a:t>n order to achieve sustainable development Environmental Protection shall constitute an integral part of the development process and cannot be considered in isolation from it ( principle 4)</a:t>
            </a:r>
            <a:r>
              <a:rPr lang="en-US" sz="2400" b="1" dirty="0"/>
              <a:t>"</a:t>
            </a:r>
            <a:endParaRPr lang="en-US" sz="2400" b="1" dirty="0">
              <a:ea typeface="Calibri"/>
              <a:cs typeface="Calibri"/>
            </a:endParaRPr>
          </a:p>
          <a:p>
            <a:pPr marL="0" indent="0">
              <a:buNone/>
            </a:pPr>
            <a:endParaRPr lang="it-IT" sz="2400" dirty="0">
              <a:ea typeface="Calibri"/>
              <a:cs typeface="Calibri"/>
            </a:endParaRPr>
          </a:p>
        </p:txBody>
      </p:sp>
    </p:spTree>
    <p:extLst>
      <p:ext uri="{BB962C8B-B14F-4D97-AF65-F5344CB8AC3E}">
        <p14:creationId xmlns:p14="http://schemas.microsoft.com/office/powerpoint/2010/main" val="25331082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B420FE3-429F-F4A1-18C3-BD057A0D46C0}"/>
              </a:ext>
            </a:extLst>
          </p:cNvPr>
          <p:cNvSpPr>
            <a:spLocks noGrp="1"/>
          </p:cNvSpPr>
          <p:nvPr>
            <p:ph type="title"/>
          </p:nvPr>
        </p:nvSpPr>
        <p:spPr>
          <a:xfrm>
            <a:off x="4553733" y="548464"/>
            <a:ext cx="6798541" cy="1675623"/>
          </a:xfrm>
        </p:spPr>
        <p:txBody>
          <a:bodyPr anchor="b">
            <a:normAutofit/>
          </a:bodyPr>
          <a:lstStyle/>
          <a:p>
            <a:r>
              <a:rPr lang="it-IT" sz="4000">
                <a:ea typeface="Calibri Light"/>
                <a:cs typeface="Calibri Light"/>
              </a:rPr>
              <a:t>The ICLEI definition of sustainable development</a:t>
            </a:r>
          </a:p>
        </p:txBody>
      </p:sp>
      <p:pic>
        <p:nvPicPr>
          <p:cNvPr id="5" name="Picture 4">
            <a:extLst>
              <a:ext uri="{FF2B5EF4-FFF2-40B4-BE49-F238E27FC236}">
                <a16:creationId xmlns:a16="http://schemas.microsoft.com/office/drawing/2014/main" id="{CDC1E6CF-33EC-F6AB-AC6D-D592172912B6}"/>
              </a:ext>
            </a:extLst>
          </p:cNvPr>
          <p:cNvPicPr>
            <a:picLocks noChangeAspect="1"/>
          </p:cNvPicPr>
          <p:nvPr/>
        </p:nvPicPr>
        <p:blipFill rotWithShape="1">
          <a:blip r:embed="rId2"/>
          <a:srcRect l="27742" r="31537" b="9"/>
          <a:stretch/>
        </p:blipFill>
        <p:spPr>
          <a:xfrm>
            <a:off x="1" y="10"/>
            <a:ext cx="4196496" cy="6857990"/>
          </a:xfrm>
          <a:prstGeom prst="rect">
            <a:avLst/>
          </a:prstGeom>
          <a:effectLst/>
        </p:spPr>
      </p:pic>
      <p:sp>
        <p:nvSpPr>
          <p:cNvPr id="3" name="Segnaposto contenuto 2">
            <a:extLst>
              <a:ext uri="{FF2B5EF4-FFF2-40B4-BE49-F238E27FC236}">
                <a16:creationId xmlns:a16="http://schemas.microsoft.com/office/drawing/2014/main" id="{5439BAB5-61D5-47C1-B555-5550F7D01D5B}"/>
              </a:ext>
            </a:extLst>
          </p:cNvPr>
          <p:cNvSpPr>
            <a:spLocks noGrp="1"/>
          </p:cNvSpPr>
          <p:nvPr>
            <p:ph idx="1"/>
          </p:nvPr>
        </p:nvSpPr>
        <p:spPr>
          <a:xfrm>
            <a:off x="4553734" y="2409830"/>
            <a:ext cx="6798539" cy="3705217"/>
          </a:xfrm>
        </p:spPr>
        <p:txBody>
          <a:bodyPr vert="horz" lIns="91440" tIns="45720" rIns="91440" bIns="45720" rtlCol="0" anchor="t">
            <a:normAutofit/>
          </a:bodyPr>
          <a:lstStyle/>
          <a:p>
            <a:pPr marL="0" indent="0" algn="just">
              <a:buNone/>
            </a:pPr>
            <a:r>
              <a:rPr lang="en-US" sz="2400" dirty="0">
                <a:cs typeface="Calibri"/>
              </a:rPr>
              <a:t>The (International Council for Local Environmental Initiatives) ICLEI,  defines sustainable development </a:t>
            </a:r>
            <a:r>
              <a:rPr lang="en-US" sz="2400" b="1" dirty="0">
                <a:cs typeface="Calibri"/>
              </a:rPr>
              <a:t>as </a:t>
            </a:r>
            <a:endParaRPr lang="en-US" sz="2400" dirty="0">
              <a:cs typeface="Calibri"/>
            </a:endParaRPr>
          </a:p>
          <a:p>
            <a:pPr algn="just"/>
            <a:r>
              <a:rPr lang="en-US" sz="2400" b="1" dirty="0">
                <a:cs typeface="Calibri"/>
              </a:rPr>
              <a:t>development that provides ecological, social elements and economic opportunities to all inhabitants of a community without creating a threat to the vitality of the natural, urban and social systems that depend on these opportunities.</a:t>
            </a:r>
            <a:r>
              <a:rPr lang="en-US" sz="2400" dirty="0">
                <a:cs typeface="Calibri"/>
              </a:rPr>
              <a:t> </a:t>
            </a:r>
            <a:endParaRPr lang="en-US" sz="2400">
              <a:ea typeface="Calibri"/>
              <a:cs typeface="Calibri"/>
            </a:endParaRPr>
          </a:p>
        </p:txBody>
      </p:sp>
    </p:spTree>
    <p:extLst>
      <p:ext uri="{BB962C8B-B14F-4D97-AF65-F5344CB8AC3E}">
        <p14:creationId xmlns:p14="http://schemas.microsoft.com/office/powerpoint/2010/main" val="9917819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2B420FE3-429F-F4A1-18C3-BD057A0D46C0}"/>
              </a:ext>
            </a:extLst>
          </p:cNvPr>
          <p:cNvSpPr>
            <a:spLocks noGrp="1"/>
          </p:cNvSpPr>
          <p:nvPr>
            <p:ph type="title"/>
          </p:nvPr>
        </p:nvSpPr>
        <p:spPr>
          <a:xfrm>
            <a:off x="1137036" y="548640"/>
            <a:ext cx="9543405" cy="1188720"/>
          </a:xfrm>
        </p:spPr>
        <p:txBody>
          <a:bodyPr>
            <a:normAutofit/>
          </a:bodyPr>
          <a:lstStyle/>
          <a:p>
            <a:r>
              <a:rPr lang="it-IT" sz="3700">
                <a:solidFill>
                  <a:schemeClr val="tx1">
                    <a:lumMod val="85000"/>
                    <a:lumOff val="15000"/>
                  </a:schemeClr>
                </a:solidFill>
                <a:ea typeface="Calibri Light"/>
                <a:cs typeface="Calibri Light"/>
              </a:rPr>
              <a:t>The ICLEI definition of sustainable development</a:t>
            </a:r>
            <a:endParaRPr lang="it-IT" sz="3700">
              <a:solidFill>
                <a:schemeClr val="tx1">
                  <a:lumMod val="85000"/>
                  <a:lumOff val="15000"/>
                </a:schemeClr>
              </a:solidFill>
            </a:endParaRPr>
          </a:p>
        </p:txBody>
      </p:sp>
      <p:sp>
        <p:nvSpPr>
          <p:cNvPr id="3" name="Segnaposto contenuto 2">
            <a:extLst>
              <a:ext uri="{FF2B5EF4-FFF2-40B4-BE49-F238E27FC236}">
                <a16:creationId xmlns:a16="http://schemas.microsoft.com/office/drawing/2014/main" id="{5439BAB5-61D5-47C1-B555-5550F7D01D5B}"/>
              </a:ext>
            </a:extLst>
          </p:cNvPr>
          <p:cNvSpPr>
            <a:spLocks noGrp="1"/>
          </p:cNvSpPr>
          <p:nvPr>
            <p:ph idx="1"/>
          </p:nvPr>
        </p:nvSpPr>
        <p:spPr>
          <a:xfrm>
            <a:off x="1957987" y="2072332"/>
            <a:ext cx="8276026" cy="3679464"/>
          </a:xfrm>
        </p:spPr>
        <p:txBody>
          <a:bodyPr vert="horz" lIns="91440" tIns="45720" rIns="91440" bIns="45720" rtlCol="0" anchor="ctr">
            <a:normAutofit/>
          </a:bodyPr>
          <a:lstStyle/>
          <a:p>
            <a:pPr marL="0" indent="0" algn="just">
              <a:buNone/>
            </a:pPr>
            <a:r>
              <a:rPr lang="en-US" sz="3200" dirty="0">
                <a:solidFill>
                  <a:schemeClr val="tx1">
                    <a:lumMod val="85000"/>
                    <a:lumOff val="15000"/>
                  </a:schemeClr>
                </a:solidFill>
                <a:cs typeface="Calibri"/>
              </a:rPr>
              <a:t>In this definition, a concept of a </a:t>
            </a:r>
            <a:r>
              <a:rPr lang="en-US" sz="3200" b="1" dirty="0">
                <a:solidFill>
                  <a:schemeClr val="tx1">
                    <a:lumMod val="85000"/>
                    <a:lumOff val="15000"/>
                  </a:schemeClr>
                </a:solidFill>
                <a:cs typeface="Calibri"/>
              </a:rPr>
              <a:t>desirable "balance"</a:t>
            </a:r>
            <a:r>
              <a:rPr lang="en-US" sz="3200" dirty="0">
                <a:solidFill>
                  <a:schemeClr val="tx1">
                    <a:lumMod val="85000"/>
                    <a:lumOff val="15000"/>
                  </a:schemeClr>
                </a:solidFill>
                <a:cs typeface="Calibri"/>
              </a:rPr>
              <a:t> between man and ecosystem is also introduced, underlying an idea of economics for which </a:t>
            </a:r>
            <a:r>
              <a:rPr lang="en-US" sz="3200" b="1" dirty="0">
                <a:solidFill>
                  <a:schemeClr val="tx1">
                    <a:lumMod val="85000"/>
                    <a:lumOff val="15000"/>
                  </a:schemeClr>
                </a:solidFill>
                <a:cs typeface="Calibri"/>
              </a:rPr>
              <a:t>the consumption of a given resource should not exceed its production in the same period. </a:t>
            </a:r>
            <a:endParaRPr lang="en-US" sz="2000" b="1" dirty="0">
              <a:solidFill>
                <a:schemeClr val="tx1">
                  <a:lumMod val="85000"/>
                  <a:lumOff val="15000"/>
                </a:schemeClr>
              </a:solidFill>
              <a:ea typeface="Calibri"/>
              <a:cs typeface="Calibri"/>
            </a:endParaRP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35883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B420FE3-429F-F4A1-18C3-BD057A0D46C0}"/>
              </a:ext>
            </a:extLst>
          </p:cNvPr>
          <p:cNvSpPr>
            <a:spLocks noGrp="1"/>
          </p:cNvSpPr>
          <p:nvPr>
            <p:ph type="title"/>
          </p:nvPr>
        </p:nvSpPr>
        <p:spPr>
          <a:xfrm>
            <a:off x="4654296" y="329184"/>
            <a:ext cx="6894576" cy="1783080"/>
          </a:xfrm>
        </p:spPr>
        <p:txBody>
          <a:bodyPr anchor="b">
            <a:normAutofit/>
          </a:bodyPr>
          <a:lstStyle/>
          <a:p>
            <a:r>
              <a:rPr lang="it-IT" sz="3000">
                <a:ea typeface="Calibri Light"/>
                <a:cs typeface="Calibri Light"/>
              </a:rPr>
              <a:t>The ICLEI definition of sustainable development</a:t>
            </a:r>
            <a:endParaRPr lang="it-IT" sz="3000"/>
          </a:p>
        </p:txBody>
      </p:sp>
      <p:pic>
        <p:nvPicPr>
          <p:cNvPr id="5" name="Picture 4" descr="Sea of buildings at twilight">
            <a:extLst>
              <a:ext uri="{FF2B5EF4-FFF2-40B4-BE49-F238E27FC236}">
                <a16:creationId xmlns:a16="http://schemas.microsoft.com/office/drawing/2014/main" id="{B2FDBFF6-10AA-C073-FA0D-70C0E76EB778}"/>
              </a:ext>
            </a:extLst>
          </p:cNvPr>
          <p:cNvPicPr>
            <a:picLocks noChangeAspect="1"/>
          </p:cNvPicPr>
          <p:nvPr/>
        </p:nvPicPr>
        <p:blipFill rotWithShape="1">
          <a:blip r:embed="rId2"/>
          <a:srcRect l="23820" r="36738" b="3"/>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5439BAB5-61D5-47C1-B555-5550F7D01D5B}"/>
              </a:ext>
            </a:extLst>
          </p:cNvPr>
          <p:cNvSpPr>
            <a:spLocks noGrp="1"/>
          </p:cNvSpPr>
          <p:nvPr>
            <p:ph idx="1"/>
          </p:nvPr>
        </p:nvSpPr>
        <p:spPr>
          <a:xfrm>
            <a:off x="4654296" y="2706624"/>
            <a:ext cx="6894576" cy="3483864"/>
          </a:xfrm>
        </p:spPr>
        <p:txBody>
          <a:bodyPr vert="horz" lIns="91440" tIns="45720" rIns="91440" bIns="45720" rtlCol="0" anchor="t">
            <a:normAutofit/>
          </a:bodyPr>
          <a:lstStyle/>
          <a:p>
            <a:pPr marL="0" indent="0" algn="just">
              <a:buNone/>
            </a:pPr>
            <a:r>
              <a:rPr lang="en-US" sz="2400" dirty="0">
                <a:cs typeface="Calibri"/>
              </a:rPr>
              <a:t> </a:t>
            </a:r>
            <a:r>
              <a:rPr lang="en-US" dirty="0">
                <a:cs typeface="Calibri"/>
              </a:rPr>
              <a:t>In 1994, the ICLEI provided a further definition of sustainable development: "</a:t>
            </a:r>
            <a:r>
              <a:rPr lang="en-US" i="1" dirty="0">
                <a:cs typeface="Calibri"/>
              </a:rPr>
              <a:t>Development that provides basic environmental, social and economic services to all members of a community without threatening the operability of the natural, built and social systems on which the provision of such services depends</a:t>
            </a:r>
            <a:r>
              <a:rPr lang="en-US" dirty="0">
                <a:cs typeface="Calibri"/>
              </a:rPr>
              <a:t>." </a:t>
            </a:r>
            <a:endParaRPr lang="en-US" sz="2400" dirty="0">
              <a:ea typeface="Calibri" panose="020F0502020204030204"/>
              <a:cs typeface="Calibri"/>
            </a:endParaRPr>
          </a:p>
        </p:txBody>
      </p:sp>
    </p:spTree>
    <p:extLst>
      <p:ext uri="{BB962C8B-B14F-4D97-AF65-F5344CB8AC3E}">
        <p14:creationId xmlns:p14="http://schemas.microsoft.com/office/powerpoint/2010/main" val="2042855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B420FE3-429F-F4A1-18C3-BD057A0D46C0}"/>
              </a:ext>
            </a:extLst>
          </p:cNvPr>
          <p:cNvSpPr>
            <a:spLocks noGrp="1"/>
          </p:cNvSpPr>
          <p:nvPr>
            <p:ph type="title"/>
          </p:nvPr>
        </p:nvSpPr>
        <p:spPr>
          <a:xfrm>
            <a:off x="4654296" y="329184"/>
            <a:ext cx="6894576" cy="1783080"/>
          </a:xfrm>
        </p:spPr>
        <p:txBody>
          <a:bodyPr anchor="b">
            <a:normAutofit/>
          </a:bodyPr>
          <a:lstStyle/>
          <a:p>
            <a:r>
              <a:rPr lang="it-IT" sz="3000">
                <a:ea typeface="Calibri Light"/>
                <a:cs typeface="Calibri Light"/>
              </a:rPr>
              <a:t>The ICLEI definition of sustainable development</a:t>
            </a:r>
            <a:endParaRPr lang="it-IT" sz="3000"/>
          </a:p>
        </p:txBody>
      </p:sp>
      <p:pic>
        <p:nvPicPr>
          <p:cNvPr id="5" name="Picture 4" descr="Sea of buildings at twilight">
            <a:extLst>
              <a:ext uri="{FF2B5EF4-FFF2-40B4-BE49-F238E27FC236}">
                <a16:creationId xmlns:a16="http://schemas.microsoft.com/office/drawing/2014/main" id="{B2FDBFF6-10AA-C073-FA0D-70C0E76EB778}"/>
              </a:ext>
            </a:extLst>
          </p:cNvPr>
          <p:cNvPicPr>
            <a:picLocks noChangeAspect="1"/>
          </p:cNvPicPr>
          <p:nvPr/>
        </p:nvPicPr>
        <p:blipFill rotWithShape="1">
          <a:blip r:embed="rId2"/>
          <a:srcRect l="23820" r="36738" b="3"/>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5439BAB5-61D5-47C1-B555-5550F7D01D5B}"/>
              </a:ext>
            </a:extLst>
          </p:cNvPr>
          <p:cNvSpPr>
            <a:spLocks noGrp="1"/>
          </p:cNvSpPr>
          <p:nvPr>
            <p:ph idx="1"/>
          </p:nvPr>
        </p:nvSpPr>
        <p:spPr>
          <a:xfrm>
            <a:off x="4654296" y="2706624"/>
            <a:ext cx="6894576" cy="3483864"/>
          </a:xfrm>
        </p:spPr>
        <p:txBody>
          <a:bodyPr vert="horz" lIns="91440" tIns="45720" rIns="91440" bIns="45720" rtlCol="0" anchor="t">
            <a:normAutofit/>
          </a:bodyPr>
          <a:lstStyle/>
          <a:p>
            <a:pPr marL="0" indent="0" algn="just">
              <a:buNone/>
            </a:pPr>
            <a:r>
              <a:rPr lang="en-US" dirty="0">
                <a:cs typeface="Calibri"/>
              </a:rPr>
              <a:t> This means that </a:t>
            </a:r>
            <a:r>
              <a:rPr lang="en-US" b="1" dirty="0">
                <a:cs typeface="Calibri"/>
              </a:rPr>
              <a:t>the three dimensions, economic, social and environmental, are closely interrelated,</a:t>
            </a:r>
            <a:r>
              <a:rPr lang="en-US" dirty="0">
                <a:cs typeface="Calibri"/>
              </a:rPr>
              <a:t> and any planning intervention must take into account their mutual interrelationships.</a:t>
            </a:r>
            <a:endParaRPr lang="it-IT" dirty="0">
              <a:ea typeface="Calibri" panose="020F0502020204030204"/>
              <a:cs typeface="Calibri"/>
            </a:endParaRPr>
          </a:p>
        </p:txBody>
      </p:sp>
    </p:spTree>
    <p:extLst>
      <p:ext uri="{BB962C8B-B14F-4D97-AF65-F5344CB8AC3E}">
        <p14:creationId xmlns:p14="http://schemas.microsoft.com/office/powerpoint/2010/main" val="39724707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2B420FE3-429F-F4A1-18C3-BD057A0D46C0}"/>
              </a:ext>
            </a:extLst>
          </p:cNvPr>
          <p:cNvSpPr>
            <a:spLocks noGrp="1"/>
          </p:cNvSpPr>
          <p:nvPr>
            <p:ph type="title"/>
          </p:nvPr>
        </p:nvSpPr>
        <p:spPr>
          <a:xfrm>
            <a:off x="838200" y="365125"/>
            <a:ext cx="10515600" cy="1325563"/>
          </a:xfrm>
        </p:spPr>
        <p:txBody>
          <a:bodyPr>
            <a:normAutofit/>
          </a:bodyPr>
          <a:lstStyle/>
          <a:p>
            <a:r>
              <a:rPr lang="it-IT" sz="2800" dirty="0">
                <a:ea typeface="Calibri Light"/>
                <a:cs typeface="Calibri Light"/>
              </a:rPr>
              <a:t> </a:t>
            </a:r>
            <a:br>
              <a:rPr lang="it-IT" sz="2800" dirty="0">
                <a:ea typeface="Calibri Light"/>
                <a:cs typeface="Calibri Light"/>
              </a:rPr>
            </a:br>
            <a:r>
              <a:rPr lang="it-IT" sz="2800" dirty="0">
                <a:ea typeface="Calibri Light"/>
                <a:cs typeface="Calibri Light"/>
              </a:rPr>
              <a:t>In 2001, </a:t>
            </a:r>
            <a:r>
              <a:rPr lang="it-IT" sz="2800" b="1" dirty="0">
                <a:ea typeface="Calibri Light"/>
                <a:cs typeface="Calibri Light"/>
              </a:rPr>
              <a:t>UNESCO</a:t>
            </a:r>
            <a:r>
              <a:rPr lang="it-IT" sz="2800" dirty="0">
                <a:ea typeface="Calibri Light"/>
                <a:cs typeface="Calibri Light"/>
              </a:rPr>
              <a:t> </a:t>
            </a:r>
            <a:r>
              <a:rPr lang="it-IT" sz="2800" err="1">
                <a:ea typeface="Calibri Light"/>
                <a:cs typeface="Calibri Light"/>
              </a:rPr>
              <a:t>expanded</a:t>
            </a:r>
            <a:r>
              <a:rPr lang="it-IT" sz="2800" dirty="0">
                <a:ea typeface="Calibri Light"/>
                <a:cs typeface="Calibri Light"/>
              </a:rPr>
              <a:t> the concept of </a:t>
            </a:r>
            <a:r>
              <a:rPr lang="it-IT" sz="2800" err="1">
                <a:ea typeface="Calibri Light"/>
                <a:cs typeface="Calibri Light"/>
              </a:rPr>
              <a:t>sustainable</a:t>
            </a:r>
            <a:r>
              <a:rPr lang="it-IT" sz="2800" dirty="0">
                <a:ea typeface="Calibri Light"/>
                <a:cs typeface="Calibri Light"/>
              </a:rPr>
              <a:t> </a:t>
            </a:r>
            <a:r>
              <a:rPr lang="it-IT" sz="2800" err="1">
                <a:ea typeface="Calibri Light"/>
                <a:cs typeface="Calibri Light"/>
              </a:rPr>
              <a:t>development</a:t>
            </a:r>
            <a:r>
              <a:rPr lang="it-IT" sz="2800" dirty="0">
                <a:ea typeface="Calibri Light"/>
                <a:cs typeface="Calibri Light"/>
              </a:rPr>
              <a:t> by </a:t>
            </a:r>
            <a:r>
              <a:rPr lang="it-IT" sz="2800" err="1">
                <a:ea typeface="Calibri Light"/>
                <a:cs typeface="Calibri Light"/>
              </a:rPr>
              <a:t>indicating</a:t>
            </a:r>
            <a:r>
              <a:rPr lang="it-IT" sz="2800" dirty="0">
                <a:ea typeface="Calibri Light"/>
                <a:cs typeface="Calibri Light"/>
              </a:rPr>
              <a:t> </a:t>
            </a:r>
            <a:r>
              <a:rPr lang="it-IT" sz="2800" err="1">
                <a:ea typeface="Calibri Light"/>
                <a:cs typeface="Calibri Light"/>
              </a:rPr>
              <a:t>that</a:t>
            </a:r>
            <a:r>
              <a:rPr lang="it-IT" sz="2800" dirty="0">
                <a:ea typeface="Calibri Light"/>
                <a:cs typeface="Calibri Light"/>
              </a:rPr>
              <a:t>: </a:t>
            </a:r>
          </a:p>
          <a:p>
            <a:endParaRPr lang="it-IT" sz="2800">
              <a:ea typeface="Calibri Light"/>
              <a:cs typeface="Calibri Light"/>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5439BAB5-61D5-47C1-B555-5550F7D01D5B}"/>
              </a:ext>
            </a:extLst>
          </p:cNvPr>
          <p:cNvSpPr>
            <a:spLocks noGrp="1"/>
          </p:cNvSpPr>
          <p:nvPr>
            <p:ph idx="1"/>
          </p:nvPr>
        </p:nvSpPr>
        <p:spPr>
          <a:xfrm>
            <a:off x="838200" y="1825625"/>
            <a:ext cx="10515600" cy="4351338"/>
          </a:xfrm>
        </p:spPr>
        <p:txBody>
          <a:bodyPr vert="horz" lIns="91440" tIns="45720" rIns="91440" bIns="45720" rtlCol="0" anchor="t">
            <a:normAutofit/>
          </a:bodyPr>
          <a:lstStyle/>
          <a:p>
            <a:pPr marL="0" indent="0" algn="just">
              <a:buNone/>
            </a:pPr>
            <a:endParaRPr lang="en-US">
              <a:ea typeface="Calibri"/>
              <a:cs typeface="Calibri"/>
            </a:endParaRPr>
          </a:p>
          <a:p>
            <a:pPr marL="0" indent="0" algn="just">
              <a:buNone/>
            </a:pPr>
            <a:r>
              <a:rPr lang="en-US" dirty="0">
                <a:cs typeface="Calibri"/>
              </a:rPr>
              <a:t>" [...] </a:t>
            </a:r>
            <a:r>
              <a:rPr lang="en-US" b="1" dirty="0">
                <a:cs typeface="Calibri"/>
              </a:rPr>
              <a:t>c</a:t>
            </a:r>
            <a:r>
              <a:rPr lang="en-US" b="1" i="1" dirty="0">
                <a:cs typeface="Calibri"/>
              </a:rPr>
              <a:t>ultural diversity</a:t>
            </a:r>
            <a:r>
              <a:rPr lang="en-US" i="1" dirty="0">
                <a:cs typeface="Calibri"/>
              </a:rPr>
              <a:t> is as necessary for humanity as biodiversity is for nature (...) cultural diversity is one of the roots of development understood not only as economic growth, but also as a means of leading a more intellectually, emotionally, morally and spiritually satisfying existence.</a:t>
            </a:r>
            <a:r>
              <a:rPr lang="en-US" dirty="0">
                <a:cs typeface="Calibri"/>
              </a:rPr>
              <a:t>" (Art 1 and 3, Universal Declaration on Cultural Diversity, UNESCO, 2001). In this view, cultural diversity becomes the </a:t>
            </a:r>
            <a:r>
              <a:rPr lang="en-US" b="1" dirty="0">
                <a:cs typeface="Calibri"/>
              </a:rPr>
              <a:t>fourth pillar of sustainable development.</a:t>
            </a:r>
            <a:endParaRPr lang="en-US" b="1" dirty="0">
              <a:ea typeface="Calibri"/>
              <a:cs typeface="Calibri"/>
            </a:endParaRPr>
          </a:p>
        </p:txBody>
      </p:sp>
    </p:spTree>
    <p:extLst>
      <p:ext uri="{BB962C8B-B14F-4D97-AF65-F5344CB8AC3E}">
        <p14:creationId xmlns:p14="http://schemas.microsoft.com/office/powerpoint/2010/main" val="38743421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DD3F0057-1F09-48A8-D57F-EE3B7F891F4A}"/>
              </a:ext>
            </a:extLst>
          </p:cNvPr>
          <p:cNvSpPr>
            <a:spLocks noGrp="1"/>
          </p:cNvSpPr>
          <p:nvPr>
            <p:ph type="title"/>
          </p:nvPr>
        </p:nvSpPr>
        <p:spPr>
          <a:xfrm>
            <a:off x="1115568" y="548640"/>
            <a:ext cx="10168128" cy="1179576"/>
          </a:xfrm>
        </p:spPr>
        <p:txBody>
          <a:bodyPr>
            <a:normAutofit/>
          </a:bodyPr>
          <a:lstStyle/>
          <a:p>
            <a:r>
              <a:rPr lang="it-IT" sz="4000"/>
              <a:t>The sustainable development in the EU Treaty</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28C9B6D4-BF62-11CE-15F6-807879D70B60}"/>
              </a:ext>
            </a:extLst>
          </p:cNvPr>
          <p:cNvSpPr>
            <a:spLocks noGrp="1"/>
          </p:cNvSpPr>
          <p:nvPr>
            <p:ph idx="1"/>
          </p:nvPr>
        </p:nvSpPr>
        <p:spPr>
          <a:xfrm>
            <a:off x="1115568" y="2481943"/>
            <a:ext cx="10168128" cy="3695020"/>
          </a:xfrm>
        </p:spPr>
        <p:txBody>
          <a:bodyPr vert="horz" lIns="91440" tIns="45720" rIns="91440" bIns="45720" rtlCol="0" anchor="t">
            <a:normAutofit/>
          </a:bodyPr>
          <a:lstStyle/>
          <a:p>
            <a:pPr algn="just"/>
            <a:r>
              <a:rPr lang="en-US" dirty="0"/>
              <a:t>At the Community level with the signing of the Treaty of Amsterdam in 1997, </a:t>
            </a:r>
            <a:r>
              <a:rPr lang="en-US" b="1" dirty="0"/>
              <a:t>it was included in the original text of the Treaty on European Union</a:t>
            </a:r>
            <a:r>
              <a:rPr lang="en-US" dirty="0"/>
              <a:t> with reference to a balanced and sustainable harmonious development of economic activities</a:t>
            </a:r>
            <a:br>
              <a:rPr lang="en-US" dirty="0"/>
            </a:br>
            <a:endParaRPr lang="en-US" dirty="0">
              <a:ea typeface="Calibri"/>
              <a:cs typeface="Calibri"/>
            </a:endParaRPr>
          </a:p>
          <a:p>
            <a:pPr algn="just"/>
            <a:r>
              <a:rPr lang="en-US" dirty="0"/>
              <a:t>In addition, the principle of integration of environmental requirements in the definition and implementation of Community policies and actions </a:t>
            </a:r>
            <a:r>
              <a:rPr lang="en-US" b="1" dirty="0"/>
              <a:t>was linked to the perspective of sustainable development (Art. 6)</a:t>
            </a:r>
            <a:endParaRPr lang="en-US" b="1">
              <a:ea typeface="Calibri"/>
              <a:cs typeface="Calibri"/>
            </a:endParaRPr>
          </a:p>
          <a:p>
            <a:endParaRPr lang="it-IT" sz="2200">
              <a:ea typeface="Calibri"/>
              <a:cs typeface="Calibri"/>
            </a:endParaRPr>
          </a:p>
        </p:txBody>
      </p:sp>
    </p:spTree>
    <p:extLst>
      <p:ext uri="{BB962C8B-B14F-4D97-AF65-F5344CB8AC3E}">
        <p14:creationId xmlns:p14="http://schemas.microsoft.com/office/powerpoint/2010/main" val="11190226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D3F0057-1F09-48A8-D57F-EE3B7F891F4A}"/>
              </a:ext>
            </a:extLst>
          </p:cNvPr>
          <p:cNvSpPr>
            <a:spLocks noGrp="1"/>
          </p:cNvSpPr>
          <p:nvPr>
            <p:ph type="title"/>
          </p:nvPr>
        </p:nvSpPr>
        <p:spPr>
          <a:xfrm>
            <a:off x="838200" y="365125"/>
            <a:ext cx="10515600" cy="1325563"/>
          </a:xfrm>
        </p:spPr>
        <p:txBody>
          <a:bodyPr>
            <a:normAutofit/>
          </a:bodyPr>
          <a:lstStyle/>
          <a:p>
            <a:r>
              <a:rPr lang="it-IT" sz="4200"/>
              <a:t>The sustainable development in the EU Treaty</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28C9B6D4-BF62-11CE-15F6-807879D70B60}"/>
              </a:ext>
            </a:extLst>
          </p:cNvPr>
          <p:cNvSpPr>
            <a:spLocks noGrp="1"/>
          </p:cNvSpPr>
          <p:nvPr>
            <p:ph idx="1"/>
          </p:nvPr>
        </p:nvSpPr>
        <p:spPr>
          <a:xfrm>
            <a:off x="838200" y="1929384"/>
            <a:ext cx="10515600" cy="4251960"/>
          </a:xfrm>
        </p:spPr>
        <p:txBody>
          <a:bodyPr vert="horz" lIns="91440" tIns="45720" rIns="91440" bIns="45720" rtlCol="0" anchor="t">
            <a:normAutofit/>
          </a:bodyPr>
          <a:lstStyle/>
          <a:p>
            <a:pPr marL="0" indent="0" algn="just">
              <a:buNone/>
            </a:pPr>
            <a:r>
              <a:rPr lang="en-US" sz="2400" dirty="0"/>
              <a:t>The Lisbon Treaty, which entered into force on December 1, 2009, did not substantially change the previous framework. </a:t>
            </a:r>
            <a:endParaRPr lang="en-US" sz="2400" dirty="0">
              <a:ea typeface="Calibri"/>
              <a:cs typeface="Calibri"/>
            </a:endParaRPr>
          </a:p>
          <a:p>
            <a:pPr marL="0" indent="0" algn="just">
              <a:buNone/>
            </a:pPr>
            <a:r>
              <a:rPr lang="en-US" sz="2400" b="1" dirty="0"/>
              <a:t>Article 3</a:t>
            </a:r>
            <a:r>
              <a:rPr lang="en-US" sz="2400" dirty="0"/>
              <a:t> states that the union shall work for the sustainable development of Europe based on "</a:t>
            </a:r>
            <a:r>
              <a:rPr lang="en-US" sz="2400" b="1" i="1" dirty="0"/>
              <a:t>balanced economic growth and price stability a highly competitive social market economy aiming at full employment and social progress and a high level of protection and improvement of the quality of the environment</a:t>
            </a:r>
            <a:r>
              <a:rPr lang="en-US" sz="2400" dirty="0"/>
              <a:t>."</a:t>
            </a:r>
            <a:endParaRPr lang="en-US" sz="2400" dirty="0">
              <a:ea typeface="Calibri"/>
              <a:cs typeface="Calibri"/>
            </a:endParaRPr>
          </a:p>
          <a:p>
            <a:pPr marL="0" indent="0">
              <a:buNone/>
            </a:pPr>
            <a:endParaRPr lang="it-IT" sz="2200">
              <a:ea typeface="Calibri"/>
              <a:cs typeface="Calibri"/>
            </a:endParaRPr>
          </a:p>
        </p:txBody>
      </p:sp>
    </p:spTree>
    <p:extLst>
      <p:ext uri="{BB962C8B-B14F-4D97-AF65-F5344CB8AC3E}">
        <p14:creationId xmlns:p14="http://schemas.microsoft.com/office/powerpoint/2010/main" val="35843821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DD3F0057-1F09-48A8-D57F-EE3B7F891F4A}"/>
              </a:ext>
            </a:extLst>
          </p:cNvPr>
          <p:cNvSpPr>
            <a:spLocks noGrp="1"/>
          </p:cNvSpPr>
          <p:nvPr>
            <p:ph type="title"/>
          </p:nvPr>
        </p:nvSpPr>
        <p:spPr>
          <a:xfrm>
            <a:off x="838200" y="365125"/>
            <a:ext cx="10515600" cy="1325563"/>
          </a:xfrm>
        </p:spPr>
        <p:txBody>
          <a:bodyPr>
            <a:normAutofit/>
          </a:bodyPr>
          <a:lstStyle/>
          <a:p>
            <a:r>
              <a:rPr lang="it-IT" dirty="0"/>
              <a:t>The </a:t>
            </a:r>
            <a:r>
              <a:rPr lang="it-IT" dirty="0" err="1"/>
              <a:t>sustainable</a:t>
            </a:r>
            <a:r>
              <a:rPr lang="it-IT" dirty="0"/>
              <a:t> </a:t>
            </a:r>
            <a:r>
              <a:rPr lang="it-IT" dirty="0" err="1"/>
              <a:t>development</a:t>
            </a:r>
            <a:r>
              <a:rPr lang="it-IT" dirty="0"/>
              <a:t> in the EU Treaty</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28C9B6D4-BF62-11CE-15F6-807879D70B60}"/>
              </a:ext>
            </a:extLst>
          </p:cNvPr>
          <p:cNvSpPr>
            <a:spLocks noGrp="1"/>
          </p:cNvSpPr>
          <p:nvPr>
            <p:ph idx="1"/>
          </p:nvPr>
        </p:nvSpPr>
        <p:spPr>
          <a:xfrm>
            <a:off x="838200" y="1825625"/>
            <a:ext cx="10515600" cy="4351338"/>
          </a:xfrm>
        </p:spPr>
        <p:txBody>
          <a:bodyPr vert="horz" lIns="91440" tIns="45720" rIns="91440" bIns="45720" rtlCol="0" anchor="t">
            <a:normAutofit/>
          </a:bodyPr>
          <a:lstStyle/>
          <a:p>
            <a:pPr marL="0" indent="0">
              <a:buNone/>
            </a:pPr>
            <a:r>
              <a:rPr lang="en-US" dirty="0"/>
              <a:t>Not only that: the standard also recalls solidarity and provides that the </a:t>
            </a:r>
            <a:r>
              <a:rPr lang="en-US" b="1" dirty="0"/>
              <a:t>Union shall promote social and territorial economic cohesion and solidarity among states</a:t>
            </a:r>
            <a:r>
              <a:rPr lang="en-US" dirty="0"/>
              <a:t>; </a:t>
            </a:r>
            <a:endParaRPr lang="it-IT"/>
          </a:p>
          <a:p>
            <a:pPr marL="457200" indent="-457200"/>
            <a:r>
              <a:rPr lang="en-US" dirty="0"/>
              <a:t>the concept of solidarity is taken up by </a:t>
            </a:r>
            <a:r>
              <a:rPr lang="en-US" b="1" dirty="0"/>
              <a:t>the Charter of Fundamental Rights of the European Union</a:t>
            </a:r>
            <a:r>
              <a:rPr lang="en-US" dirty="0"/>
              <a:t>, which within its Title IV on solidarity also regulates environmental protection Article 37.</a:t>
            </a:r>
            <a:endParaRPr lang="en-US" dirty="0">
              <a:ea typeface="Calibri" panose="020F0502020204030204"/>
              <a:cs typeface="Calibri" panose="020F0502020204030204"/>
            </a:endParaRPr>
          </a:p>
          <a:p>
            <a:pPr marL="0" indent="0">
              <a:buNone/>
            </a:pPr>
            <a:endParaRPr lang="it-IT" dirty="0">
              <a:ea typeface="Calibri"/>
              <a:cs typeface="Calibri"/>
            </a:endParaRPr>
          </a:p>
        </p:txBody>
      </p:sp>
    </p:spTree>
    <p:extLst>
      <p:ext uri="{BB962C8B-B14F-4D97-AF65-F5344CB8AC3E}">
        <p14:creationId xmlns:p14="http://schemas.microsoft.com/office/powerpoint/2010/main" val="42240871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D7F64A8-D625-4F61-A290-B499BB62A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ED17E2B-5B3E-82AB-B795-78F9B0A6F386}"/>
              </a:ext>
            </a:extLst>
          </p:cNvPr>
          <p:cNvSpPr>
            <a:spLocks noGrp="1"/>
          </p:cNvSpPr>
          <p:nvPr>
            <p:ph type="title"/>
          </p:nvPr>
        </p:nvSpPr>
        <p:spPr>
          <a:xfrm>
            <a:off x="2187363" y="1671569"/>
            <a:ext cx="5801917" cy="1435445"/>
          </a:xfrm>
        </p:spPr>
        <p:txBody>
          <a:bodyPr anchor="b">
            <a:normAutofit/>
          </a:bodyPr>
          <a:lstStyle/>
          <a:p>
            <a:r>
              <a:rPr lang="it-IT" sz="3200" b="1" dirty="0">
                <a:ea typeface="Calibri Light"/>
                <a:cs typeface="Calibri Light"/>
              </a:rPr>
              <a:t>The Charter of </a:t>
            </a:r>
            <a:r>
              <a:rPr lang="it-IT" sz="3200" b="1" err="1">
                <a:ea typeface="Calibri Light"/>
                <a:cs typeface="Calibri Light"/>
              </a:rPr>
              <a:t>Fundamental</a:t>
            </a:r>
            <a:r>
              <a:rPr lang="it-IT" sz="3200" b="1" dirty="0">
                <a:ea typeface="Calibri Light"/>
                <a:cs typeface="Calibri Light"/>
              </a:rPr>
              <a:t> </a:t>
            </a:r>
            <a:r>
              <a:rPr lang="it-IT" sz="3200" b="1" err="1">
                <a:ea typeface="Calibri Light"/>
                <a:cs typeface="Calibri Light"/>
              </a:rPr>
              <a:t>Rights</a:t>
            </a:r>
            <a:r>
              <a:rPr lang="it-IT" sz="3200" b="1" dirty="0">
                <a:ea typeface="Calibri Light"/>
                <a:cs typeface="Calibri Light"/>
              </a:rPr>
              <a:t> of the </a:t>
            </a:r>
            <a:r>
              <a:rPr lang="it-IT" sz="3200" b="1" err="1">
                <a:ea typeface="Calibri Light"/>
                <a:cs typeface="Calibri Light"/>
              </a:rPr>
              <a:t>European</a:t>
            </a:r>
            <a:r>
              <a:rPr lang="it-IT" sz="3200" b="1" dirty="0">
                <a:ea typeface="Calibri Light"/>
                <a:cs typeface="Calibri Light"/>
              </a:rPr>
              <a:t> Union</a:t>
            </a:r>
            <a:endParaRPr lang="it-IT" sz="3200" b="1" dirty="0"/>
          </a:p>
        </p:txBody>
      </p:sp>
      <p:pic>
        <p:nvPicPr>
          <p:cNvPr id="7" name="Graphic 6" descr="Istruzione">
            <a:extLst>
              <a:ext uri="{FF2B5EF4-FFF2-40B4-BE49-F238E27FC236}">
                <a16:creationId xmlns:a16="http://schemas.microsoft.com/office/drawing/2014/main" id="{743F95E8-E594-F6D3-F77E-F63EA7BC361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6948" y="2694018"/>
            <a:ext cx="1198532" cy="1198532"/>
          </a:xfrm>
          <a:prstGeom prst="rect">
            <a:avLst/>
          </a:prstGeom>
        </p:spPr>
      </p:pic>
      <p:sp>
        <p:nvSpPr>
          <p:cNvPr id="3" name="Segnaposto contenuto 2">
            <a:extLst>
              <a:ext uri="{FF2B5EF4-FFF2-40B4-BE49-F238E27FC236}">
                <a16:creationId xmlns:a16="http://schemas.microsoft.com/office/drawing/2014/main" id="{5F28108B-6816-D1DA-0C55-E1D219F361ED}"/>
              </a:ext>
            </a:extLst>
          </p:cNvPr>
          <p:cNvSpPr>
            <a:spLocks noGrp="1"/>
          </p:cNvSpPr>
          <p:nvPr>
            <p:ph idx="1"/>
          </p:nvPr>
        </p:nvSpPr>
        <p:spPr>
          <a:xfrm>
            <a:off x="2187364" y="3289168"/>
            <a:ext cx="5801917" cy="2839921"/>
          </a:xfrm>
        </p:spPr>
        <p:txBody>
          <a:bodyPr vert="horz" lIns="91440" tIns="45720" rIns="91440" bIns="45720" rtlCol="0" anchor="t">
            <a:normAutofit/>
          </a:bodyPr>
          <a:lstStyle/>
          <a:p>
            <a:pPr marL="0" indent="0" algn="just">
              <a:buNone/>
            </a:pPr>
            <a:r>
              <a:rPr lang="en-US" dirty="0"/>
              <a:t>Article </a:t>
            </a:r>
            <a:r>
              <a:rPr lang="en-US" b="1" dirty="0"/>
              <a:t>37</a:t>
            </a:r>
            <a:r>
              <a:rPr lang="en-US" dirty="0"/>
              <a:t> stipulates that "a high level of environmental protection and the improvement of its quality must be integrated into the Union's policies and ensured in accordance with the principle of sustainable development."</a:t>
            </a:r>
            <a:endParaRPr lang="it-IT" dirty="0"/>
          </a:p>
          <a:p>
            <a:pPr marL="0" indent="0">
              <a:buNone/>
            </a:pPr>
            <a:endParaRPr lang="it-IT" sz="2000"/>
          </a:p>
        </p:txBody>
      </p:sp>
      <p:pic>
        <p:nvPicPr>
          <p:cNvPr id="9" name="Graphic 8" descr="Istruzione">
            <a:extLst>
              <a:ext uri="{FF2B5EF4-FFF2-40B4-BE49-F238E27FC236}">
                <a16:creationId xmlns:a16="http://schemas.microsoft.com/office/drawing/2014/main" id="{5237130C-7A8F-4167-AB74-7AFC3F3B14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2695980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2F0D355-F1FF-EAB7-70F9-C729B5863289}"/>
              </a:ext>
            </a:extLst>
          </p:cNvPr>
          <p:cNvSpPr>
            <a:spLocks noGrp="1"/>
          </p:cNvSpPr>
          <p:nvPr>
            <p:ph type="title"/>
          </p:nvPr>
        </p:nvSpPr>
        <p:spPr>
          <a:xfrm>
            <a:off x="656823" y="962166"/>
            <a:ext cx="3103808" cy="4421876"/>
          </a:xfrm>
        </p:spPr>
        <p:txBody>
          <a:bodyPr anchor="t">
            <a:normAutofit/>
          </a:bodyPr>
          <a:lstStyle/>
          <a:p>
            <a:pPr algn="r"/>
            <a:r>
              <a:rPr lang="en-US" sz="4000">
                <a:latin typeface="Calibri" panose="020F0502020204030204"/>
                <a:ea typeface="+mn-ea"/>
                <a:cs typeface="+mn-cs"/>
              </a:rPr>
              <a:t>The environment as an object of duty</a:t>
            </a:r>
            <a:endParaRPr lang="it-IT" sz="4000"/>
          </a:p>
        </p:txBody>
      </p:sp>
      <p:sp>
        <p:nvSpPr>
          <p:cNvPr id="3" name="Segnaposto contenuto 2">
            <a:extLst>
              <a:ext uri="{FF2B5EF4-FFF2-40B4-BE49-F238E27FC236}">
                <a16:creationId xmlns:a16="http://schemas.microsoft.com/office/drawing/2014/main" id="{165E3583-27BF-6728-0084-63D2E3C13A19}"/>
              </a:ext>
            </a:extLst>
          </p:cNvPr>
          <p:cNvSpPr>
            <a:spLocks noGrp="1"/>
          </p:cNvSpPr>
          <p:nvPr>
            <p:ph idx="1"/>
          </p:nvPr>
        </p:nvSpPr>
        <p:spPr>
          <a:xfrm>
            <a:off x="4088929" y="962167"/>
            <a:ext cx="6858113" cy="4743174"/>
          </a:xfrm>
        </p:spPr>
        <p:txBody>
          <a:bodyPr vert="horz" lIns="91440" tIns="45720" rIns="91440" bIns="45720" rtlCol="0" anchor="t">
            <a:normAutofit/>
          </a:bodyPr>
          <a:lstStyle/>
          <a:p>
            <a:pPr marL="0" indent="0" algn="just">
              <a:buNone/>
            </a:pPr>
            <a:r>
              <a:rPr lang="en-US" dirty="0">
                <a:ea typeface="Calibri"/>
                <a:cs typeface="Calibri"/>
              </a:rPr>
              <a:t>The fulfillment of the duties of environmental solidarity constitutes </a:t>
            </a:r>
            <a:r>
              <a:rPr lang="en-US" b="1" dirty="0">
                <a:ea typeface="Calibri"/>
                <a:cs typeface="Calibri"/>
              </a:rPr>
              <a:t>a prerequisite for the realization of the development of the human person, solidarity and also intergenerational solidarity</a:t>
            </a:r>
            <a:r>
              <a:rPr lang="en-US" dirty="0">
                <a:ea typeface="Calibri"/>
                <a:cs typeface="Calibri"/>
              </a:rPr>
              <a:t> and this immediately refers to the notion of sustainable development</a:t>
            </a:r>
          </a:p>
          <a:p>
            <a:pPr marL="0" indent="0" algn="just">
              <a:buNone/>
            </a:pPr>
            <a:r>
              <a:rPr lang="en-US" dirty="0">
                <a:ea typeface="Calibri"/>
                <a:cs typeface="Calibri"/>
              </a:rPr>
              <a:t>Faced with challenges in the environmental field, the legislator applies the principle of sustainable development with a view to </a:t>
            </a:r>
            <a:r>
              <a:rPr lang="en-US" b="1" dirty="0">
                <a:ea typeface="Calibri"/>
                <a:cs typeface="Calibri"/>
              </a:rPr>
              <a:t>protecting future generations.</a:t>
            </a:r>
            <a:endParaRPr lang="en-US" b="1">
              <a:ea typeface="Calibri"/>
              <a:cs typeface="Calibri"/>
            </a:endParaRPr>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29655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5964D5A-B3C2-D294-4FB2-F51ED7E3AE5C}"/>
              </a:ext>
            </a:extLst>
          </p:cNvPr>
          <p:cNvSpPr>
            <a:spLocks noGrp="1"/>
          </p:cNvSpPr>
          <p:nvPr>
            <p:ph type="title"/>
          </p:nvPr>
        </p:nvSpPr>
        <p:spPr>
          <a:xfrm>
            <a:off x="686834" y="1153572"/>
            <a:ext cx="3200400" cy="4461163"/>
          </a:xfrm>
        </p:spPr>
        <p:txBody>
          <a:bodyPr>
            <a:normAutofit/>
          </a:bodyPr>
          <a:lstStyle/>
          <a:p>
            <a:r>
              <a:rPr lang="en-US">
                <a:solidFill>
                  <a:srgbClr val="FFFFFF"/>
                </a:solidFill>
                <a:latin typeface="Calibri" panose="020F0502020204030204"/>
                <a:ea typeface="+mn-ea"/>
                <a:cs typeface="+mn-cs"/>
              </a:rPr>
              <a:t>Article 191 of the Treaty on the Functioning of the Union</a:t>
            </a:r>
            <a:endParaRPr lang="it-IT">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500878AF-35B0-308D-F3CC-0F5CFDBEB070}"/>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0" indent="0" algn="just">
              <a:buNone/>
            </a:pPr>
            <a:r>
              <a:rPr lang="en-US" dirty="0"/>
              <a:t>Article </a:t>
            </a:r>
            <a:r>
              <a:rPr lang="en-US" b="1" dirty="0"/>
              <a:t>191</a:t>
            </a:r>
            <a:r>
              <a:rPr lang="en-US" dirty="0"/>
              <a:t> of the Treaty on the Functioning of the Union on the subject of the community's policy on the environment in paragraph 3 </a:t>
            </a:r>
            <a:r>
              <a:rPr lang="en-US" b="1" dirty="0"/>
              <a:t>requires consideration of, among others, socio-economic development profiles </a:t>
            </a:r>
            <a:r>
              <a:rPr lang="en-US" dirty="0"/>
              <a:t>as well as consideration of available scientific and technological data and an analysis of "the benefits and burdens that may result from action or lack of action."</a:t>
            </a:r>
            <a:endParaRPr lang="it-IT"/>
          </a:p>
          <a:p>
            <a:pPr marL="0" indent="0">
              <a:buNone/>
            </a:pPr>
            <a:endParaRPr lang="it-IT" dirty="0"/>
          </a:p>
        </p:txBody>
      </p:sp>
    </p:spTree>
    <p:extLst>
      <p:ext uri="{BB962C8B-B14F-4D97-AF65-F5344CB8AC3E}">
        <p14:creationId xmlns:p14="http://schemas.microsoft.com/office/powerpoint/2010/main" val="12468096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A0C3E49-93E2-9EE6-93FE-15D3298B9FAF}"/>
              </a:ext>
            </a:extLst>
          </p:cNvPr>
          <p:cNvSpPr>
            <a:spLocks noGrp="1"/>
          </p:cNvSpPr>
          <p:nvPr>
            <p:ph type="title"/>
          </p:nvPr>
        </p:nvSpPr>
        <p:spPr>
          <a:xfrm>
            <a:off x="4654296" y="329184"/>
            <a:ext cx="6894576" cy="1783080"/>
          </a:xfrm>
        </p:spPr>
        <p:txBody>
          <a:bodyPr anchor="b">
            <a:normAutofit/>
          </a:bodyPr>
          <a:lstStyle/>
          <a:p>
            <a:r>
              <a:rPr lang="it-IT" sz="5400">
                <a:ea typeface="Calibri Light"/>
                <a:cs typeface="Calibri Light"/>
              </a:rPr>
              <a:t>The Italian Environment Code</a:t>
            </a:r>
            <a:endParaRPr lang="it-IT" sz="5400"/>
          </a:p>
        </p:txBody>
      </p:sp>
      <p:pic>
        <p:nvPicPr>
          <p:cNvPr id="5" name="Picture 4" descr="Houses on a mountain">
            <a:extLst>
              <a:ext uri="{FF2B5EF4-FFF2-40B4-BE49-F238E27FC236}">
                <a16:creationId xmlns:a16="http://schemas.microsoft.com/office/drawing/2014/main" id="{823521BF-6945-5EF5-1034-D535413ACCE0}"/>
              </a:ext>
            </a:extLst>
          </p:cNvPr>
          <p:cNvPicPr>
            <a:picLocks noChangeAspect="1"/>
          </p:cNvPicPr>
          <p:nvPr/>
        </p:nvPicPr>
        <p:blipFill rotWithShape="1">
          <a:blip r:embed="rId2"/>
          <a:srcRect l="30798" r="29760" b="3"/>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9470F75C-63CE-7DB4-9214-55066B469A66}"/>
              </a:ext>
            </a:extLst>
          </p:cNvPr>
          <p:cNvSpPr>
            <a:spLocks noGrp="1"/>
          </p:cNvSpPr>
          <p:nvPr>
            <p:ph idx="1"/>
          </p:nvPr>
        </p:nvSpPr>
        <p:spPr>
          <a:xfrm>
            <a:off x="4654296" y="2706624"/>
            <a:ext cx="6894576" cy="3483864"/>
          </a:xfrm>
        </p:spPr>
        <p:txBody>
          <a:bodyPr vert="horz" lIns="91440" tIns="45720" rIns="91440" bIns="45720" rtlCol="0" anchor="t">
            <a:noAutofit/>
          </a:bodyPr>
          <a:lstStyle/>
          <a:p>
            <a:pPr marL="0" indent="0" algn="just">
              <a:buNone/>
            </a:pPr>
            <a:r>
              <a:rPr lang="en-US" dirty="0"/>
              <a:t>The Italian Environment Code introduced into our legal system in 2006 in its first version contained </a:t>
            </a:r>
            <a:r>
              <a:rPr lang="en-US" b="1" dirty="0"/>
              <a:t>no mention either of sustainable development or in a systematic way of the other environmental principles</a:t>
            </a:r>
            <a:r>
              <a:rPr lang="en-US" dirty="0"/>
              <a:t> point only with one of the subsequent corrective amendments they were codified after, that is, through the previous decrees the sectoral discipline had already been defined.</a:t>
            </a:r>
            <a:endParaRPr lang="it-IT" dirty="0">
              <a:ea typeface="Calibri" panose="020F0502020204030204"/>
              <a:cs typeface="Calibri" panose="020F0502020204030204"/>
            </a:endParaRPr>
          </a:p>
        </p:txBody>
      </p:sp>
    </p:spTree>
    <p:extLst>
      <p:ext uri="{BB962C8B-B14F-4D97-AF65-F5344CB8AC3E}">
        <p14:creationId xmlns:p14="http://schemas.microsoft.com/office/powerpoint/2010/main" val="10248308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A0C3E49-93E2-9EE6-93FE-15D3298B9FAF}"/>
              </a:ext>
            </a:extLst>
          </p:cNvPr>
          <p:cNvSpPr>
            <a:spLocks noGrp="1"/>
          </p:cNvSpPr>
          <p:nvPr>
            <p:ph type="title"/>
          </p:nvPr>
        </p:nvSpPr>
        <p:spPr>
          <a:xfrm>
            <a:off x="836679" y="723898"/>
            <a:ext cx="6002110" cy="1495425"/>
          </a:xfrm>
        </p:spPr>
        <p:txBody>
          <a:bodyPr>
            <a:normAutofit/>
          </a:bodyPr>
          <a:lstStyle/>
          <a:p>
            <a:r>
              <a:rPr lang="it-IT" sz="4000">
                <a:ea typeface="Calibri Light"/>
                <a:cs typeface="Calibri Light"/>
              </a:rPr>
              <a:t>The Italian Environment Code</a:t>
            </a:r>
            <a:endParaRPr lang="it-IT" sz="4000"/>
          </a:p>
        </p:txBody>
      </p:sp>
      <p:sp>
        <p:nvSpPr>
          <p:cNvPr id="3" name="Segnaposto contenuto 2">
            <a:extLst>
              <a:ext uri="{FF2B5EF4-FFF2-40B4-BE49-F238E27FC236}">
                <a16:creationId xmlns:a16="http://schemas.microsoft.com/office/drawing/2014/main" id="{9470F75C-63CE-7DB4-9214-55066B469A66}"/>
              </a:ext>
            </a:extLst>
          </p:cNvPr>
          <p:cNvSpPr>
            <a:spLocks noGrp="1"/>
          </p:cNvSpPr>
          <p:nvPr>
            <p:ph idx="1"/>
          </p:nvPr>
        </p:nvSpPr>
        <p:spPr>
          <a:xfrm>
            <a:off x="836680" y="2405067"/>
            <a:ext cx="6002110" cy="3729034"/>
          </a:xfrm>
        </p:spPr>
        <p:txBody>
          <a:bodyPr vert="horz" lIns="91440" tIns="45720" rIns="91440" bIns="45720" rtlCol="0" anchor="t">
            <a:normAutofit/>
          </a:bodyPr>
          <a:lstStyle/>
          <a:p>
            <a:pPr marL="0" indent="0" algn="just">
              <a:buNone/>
            </a:pPr>
            <a:r>
              <a:rPr lang="en-US" sz="2400" dirty="0">
                <a:ea typeface="Calibri" panose="020F0502020204030204"/>
                <a:cs typeface="Calibri" panose="020F0502020204030204"/>
              </a:rPr>
              <a:t>Article 3 </a:t>
            </a:r>
            <a:r>
              <a:rPr lang="en-US" sz="2400" err="1">
                <a:ea typeface="Calibri" panose="020F0502020204030204"/>
                <a:cs typeface="Calibri" panose="020F0502020204030204"/>
              </a:rPr>
              <a:t>quater</a:t>
            </a:r>
            <a:r>
              <a:rPr lang="en-US" sz="2400" dirty="0">
                <a:ea typeface="Calibri" panose="020F0502020204030204"/>
                <a:cs typeface="Calibri" panose="020F0502020204030204"/>
              </a:rPr>
              <a:t> devoted to sustainable development states that any human activity legally relevant under this Code must comply with the principle of sustainable development in order to ensure that the satisfaction of the needs of present generations cannot compromise the quality of life and opportunities of future generations.</a:t>
            </a:r>
            <a:endParaRPr lang="it-IT" sz="2400" dirty="0">
              <a:ea typeface="Calibri" panose="020F0502020204030204"/>
              <a:cs typeface="Calibri" panose="020F0502020204030204"/>
            </a:endParaRPr>
          </a:p>
        </p:txBody>
      </p:sp>
      <p:pic>
        <p:nvPicPr>
          <p:cNvPr id="5" name="Picture 4" descr="Houses on a mountain">
            <a:extLst>
              <a:ext uri="{FF2B5EF4-FFF2-40B4-BE49-F238E27FC236}">
                <a16:creationId xmlns:a16="http://schemas.microsoft.com/office/drawing/2014/main" id="{823521BF-6945-5EF5-1034-D535413ACCE0}"/>
              </a:ext>
            </a:extLst>
          </p:cNvPr>
          <p:cNvPicPr>
            <a:picLocks noChangeAspect="1"/>
          </p:cNvPicPr>
          <p:nvPr/>
        </p:nvPicPr>
        <p:blipFill rotWithShape="1">
          <a:blip r:embed="rId2"/>
          <a:srcRect l="26118" r="25288" b="-1"/>
          <a:stretch/>
        </p:blipFill>
        <p:spPr>
          <a:xfrm>
            <a:off x="7199440" y="10"/>
            <a:ext cx="4992560" cy="6857990"/>
          </a:xfrm>
          <a:prstGeom prst="rect">
            <a:avLst/>
          </a:prstGeom>
          <a:effectLst/>
        </p:spPr>
      </p:pic>
    </p:spTree>
    <p:extLst>
      <p:ext uri="{BB962C8B-B14F-4D97-AF65-F5344CB8AC3E}">
        <p14:creationId xmlns:p14="http://schemas.microsoft.com/office/powerpoint/2010/main" val="11126397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BEA31C4-1901-85D3-5A28-3E02321C1E2A}"/>
              </a:ext>
            </a:extLst>
          </p:cNvPr>
          <p:cNvSpPr>
            <a:spLocks noGrp="1"/>
          </p:cNvSpPr>
          <p:nvPr>
            <p:ph type="title"/>
          </p:nvPr>
        </p:nvSpPr>
        <p:spPr>
          <a:xfrm>
            <a:off x="4553733" y="548464"/>
            <a:ext cx="6798541" cy="1675623"/>
          </a:xfrm>
        </p:spPr>
        <p:txBody>
          <a:bodyPr anchor="b">
            <a:normAutofit/>
          </a:bodyPr>
          <a:lstStyle/>
          <a:p>
            <a:r>
              <a:rPr lang="en-US" sz="4000">
                <a:latin typeface="Calibri" panose="020F0502020204030204"/>
                <a:ea typeface="+mn-ea"/>
                <a:cs typeface="+mn-cs"/>
              </a:rPr>
              <a:t>Different meanings of sustainability</a:t>
            </a:r>
            <a:endParaRPr lang="it-IT" sz="4000"/>
          </a:p>
        </p:txBody>
      </p:sp>
      <p:pic>
        <p:nvPicPr>
          <p:cNvPr id="5" name="Picture 4" descr="A cropped image of a person touching a plant">
            <a:extLst>
              <a:ext uri="{FF2B5EF4-FFF2-40B4-BE49-F238E27FC236}">
                <a16:creationId xmlns:a16="http://schemas.microsoft.com/office/drawing/2014/main" id="{D808050C-56DC-929C-E125-BAA95DBCA501}"/>
              </a:ext>
            </a:extLst>
          </p:cNvPr>
          <p:cNvPicPr>
            <a:picLocks noChangeAspect="1"/>
          </p:cNvPicPr>
          <p:nvPr/>
        </p:nvPicPr>
        <p:blipFill rotWithShape="1">
          <a:blip r:embed="rId2"/>
          <a:srcRect l="28649" r="30565" b="-3"/>
          <a:stretch/>
        </p:blipFill>
        <p:spPr>
          <a:xfrm>
            <a:off x="1" y="10"/>
            <a:ext cx="4196496" cy="6857990"/>
          </a:xfrm>
          <a:prstGeom prst="rect">
            <a:avLst/>
          </a:prstGeom>
          <a:effectLst/>
        </p:spPr>
      </p:pic>
      <p:sp>
        <p:nvSpPr>
          <p:cNvPr id="3" name="Segnaposto contenuto 2">
            <a:extLst>
              <a:ext uri="{FF2B5EF4-FFF2-40B4-BE49-F238E27FC236}">
                <a16:creationId xmlns:a16="http://schemas.microsoft.com/office/drawing/2014/main" id="{333D3897-1B2B-8620-2B69-5B7E19DA4F56}"/>
              </a:ext>
            </a:extLst>
          </p:cNvPr>
          <p:cNvSpPr>
            <a:spLocks noGrp="1"/>
          </p:cNvSpPr>
          <p:nvPr>
            <p:ph idx="1"/>
          </p:nvPr>
        </p:nvSpPr>
        <p:spPr>
          <a:xfrm>
            <a:off x="4553734" y="2409830"/>
            <a:ext cx="6798539" cy="3705217"/>
          </a:xfrm>
        </p:spPr>
        <p:txBody>
          <a:bodyPr vert="horz" lIns="91440" tIns="45720" rIns="91440" bIns="45720" rtlCol="0" anchor="t">
            <a:normAutofit/>
          </a:bodyPr>
          <a:lstStyle/>
          <a:p>
            <a:pPr marL="0" indent="0">
              <a:buNone/>
            </a:pPr>
            <a:r>
              <a:rPr lang="en-US" b="1" dirty="0"/>
              <a:t>Two different meanings of sustainability </a:t>
            </a:r>
            <a:r>
              <a:rPr lang="en-US" dirty="0"/>
              <a:t>can be identified: </a:t>
            </a:r>
            <a:endParaRPr lang="it-IT">
              <a:cs typeface="Calibri"/>
            </a:endParaRPr>
          </a:p>
          <a:p>
            <a:pPr marL="0" indent="0">
              <a:buNone/>
            </a:pPr>
            <a:r>
              <a:rPr lang="en-US" dirty="0"/>
              <a:t>t</a:t>
            </a:r>
            <a:r>
              <a:rPr lang="en-US" b="1" dirty="0"/>
              <a:t>he weak one and the strong one</a:t>
            </a:r>
            <a:r>
              <a:rPr lang="en-US" dirty="0"/>
              <a:t>, both linked to the concept of resource sustainability. </a:t>
            </a:r>
            <a:endParaRPr lang="it-IT">
              <a:cs typeface="Calibri"/>
            </a:endParaRPr>
          </a:p>
          <a:p>
            <a:pPr marL="0" indent="0">
              <a:buNone/>
            </a:pPr>
            <a:r>
              <a:rPr lang="en-US" dirty="0"/>
              <a:t>The latter are in fact divided into: capital produced by man and natural capital. </a:t>
            </a:r>
            <a:endParaRPr lang="it-IT">
              <a:ea typeface="Calibri"/>
              <a:cs typeface="Calibri"/>
            </a:endParaRPr>
          </a:p>
        </p:txBody>
      </p:sp>
    </p:spTree>
    <p:extLst>
      <p:ext uri="{BB962C8B-B14F-4D97-AF65-F5344CB8AC3E}">
        <p14:creationId xmlns:p14="http://schemas.microsoft.com/office/powerpoint/2010/main" val="35336880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BEA31C4-1901-85D3-5A28-3E02321C1E2A}"/>
              </a:ext>
            </a:extLst>
          </p:cNvPr>
          <p:cNvSpPr>
            <a:spLocks noGrp="1"/>
          </p:cNvSpPr>
          <p:nvPr>
            <p:ph type="title"/>
          </p:nvPr>
        </p:nvSpPr>
        <p:spPr>
          <a:xfrm>
            <a:off x="5297762" y="329184"/>
            <a:ext cx="6251110" cy="1783080"/>
          </a:xfrm>
        </p:spPr>
        <p:txBody>
          <a:bodyPr anchor="b">
            <a:normAutofit/>
          </a:bodyPr>
          <a:lstStyle/>
          <a:p>
            <a:r>
              <a:rPr lang="en-US" sz="5400">
                <a:latin typeface="Calibri" panose="020F0502020204030204"/>
                <a:ea typeface="+mn-ea"/>
                <a:cs typeface="+mn-cs"/>
              </a:rPr>
              <a:t>Different meanings of sustainability</a:t>
            </a:r>
            <a:endParaRPr lang="it-IT" sz="5400"/>
          </a:p>
        </p:txBody>
      </p:sp>
      <p:pic>
        <p:nvPicPr>
          <p:cNvPr id="5" name="Picture 4" descr="Elevated view of marsh and tidelands at dusk">
            <a:extLst>
              <a:ext uri="{FF2B5EF4-FFF2-40B4-BE49-F238E27FC236}">
                <a16:creationId xmlns:a16="http://schemas.microsoft.com/office/drawing/2014/main" id="{CD98E6A4-BE9C-1BA8-58DF-2AE442B89E25}"/>
              </a:ext>
            </a:extLst>
          </p:cNvPr>
          <p:cNvPicPr>
            <a:picLocks noChangeAspect="1"/>
          </p:cNvPicPr>
          <p:nvPr/>
        </p:nvPicPr>
        <p:blipFill rotWithShape="1">
          <a:blip r:embed="rId2"/>
          <a:srcRect l="37839" r="16896" b="-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333D3897-1B2B-8620-2B69-5B7E19DA4F56}"/>
              </a:ext>
            </a:extLst>
          </p:cNvPr>
          <p:cNvSpPr>
            <a:spLocks noGrp="1"/>
          </p:cNvSpPr>
          <p:nvPr>
            <p:ph idx="1"/>
          </p:nvPr>
        </p:nvSpPr>
        <p:spPr>
          <a:xfrm>
            <a:off x="5297762" y="2706624"/>
            <a:ext cx="6251110" cy="3483864"/>
          </a:xfrm>
        </p:spPr>
        <p:txBody>
          <a:bodyPr vert="horz" lIns="91440" tIns="45720" rIns="91440" bIns="45720" rtlCol="0" anchor="t">
            <a:normAutofit/>
          </a:bodyPr>
          <a:lstStyle/>
          <a:p>
            <a:pPr marL="0" indent="0">
              <a:buNone/>
            </a:pPr>
            <a:r>
              <a:rPr lang="en-US" sz="2400" dirty="0"/>
              <a:t>The </a:t>
            </a:r>
            <a:r>
              <a:rPr lang="en-US" sz="2400" b="1" dirty="0"/>
              <a:t>first</a:t>
            </a:r>
            <a:r>
              <a:rPr lang="en-US" sz="2400" dirty="0"/>
              <a:t> clearly includes all the works of human ingenuity while the second, in addition to natural resources (seas, rivers, lakes, forests, flora, fauna, territory) understood in a productive sense, such as agricultural, hunting, fishing, it also includes natural resources that can be used from other points of view, such as the beauty of landscapes, biodiversity, artistic and cultural heritage.</a:t>
            </a:r>
            <a:endParaRPr lang="it-IT" sz="2400" dirty="0"/>
          </a:p>
        </p:txBody>
      </p:sp>
    </p:spTree>
    <p:extLst>
      <p:ext uri="{BB962C8B-B14F-4D97-AF65-F5344CB8AC3E}">
        <p14:creationId xmlns:p14="http://schemas.microsoft.com/office/powerpoint/2010/main" val="16467918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5">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BEA31C4-1901-85D3-5A28-3E02321C1E2A}"/>
              </a:ext>
            </a:extLst>
          </p:cNvPr>
          <p:cNvSpPr>
            <a:spLocks noGrp="1"/>
          </p:cNvSpPr>
          <p:nvPr>
            <p:ph type="title"/>
          </p:nvPr>
        </p:nvSpPr>
        <p:spPr>
          <a:xfrm>
            <a:off x="836679" y="723898"/>
            <a:ext cx="6002110" cy="1495425"/>
          </a:xfrm>
        </p:spPr>
        <p:txBody>
          <a:bodyPr>
            <a:normAutofit/>
          </a:bodyPr>
          <a:lstStyle/>
          <a:p>
            <a:r>
              <a:rPr lang="en-US" sz="4000">
                <a:latin typeface="Calibri" panose="020F0502020204030204"/>
                <a:ea typeface="+mn-ea"/>
                <a:cs typeface="+mn-cs"/>
              </a:rPr>
              <a:t>Different meanings of sustainability</a:t>
            </a:r>
            <a:endParaRPr lang="it-IT" sz="4000"/>
          </a:p>
        </p:txBody>
      </p:sp>
      <p:sp>
        <p:nvSpPr>
          <p:cNvPr id="3" name="Segnaposto contenuto 2">
            <a:extLst>
              <a:ext uri="{FF2B5EF4-FFF2-40B4-BE49-F238E27FC236}">
                <a16:creationId xmlns:a16="http://schemas.microsoft.com/office/drawing/2014/main" id="{333D3897-1B2B-8620-2B69-5B7E19DA4F56}"/>
              </a:ext>
            </a:extLst>
          </p:cNvPr>
          <p:cNvSpPr>
            <a:spLocks noGrp="1"/>
          </p:cNvSpPr>
          <p:nvPr>
            <p:ph idx="1"/>
          </p:nvPr>
        </p:nvSpPr>
        <p:spPr>
          <a:xfrm>
            <a:off x="836680" y="2405067"/>
            <a:ext cx="6002110" cy="3729034"/>
          </a:xfrm>
        </p:spPr>
        <p:txBody>
          <a:bodyPr vert="horz" lIns="91440" tIns="45720" rIns="91440" bIns="45720" rtlCol="0" anchor="t">
            <a:normAutofit/>
          </a:bodyPr>
          <a:lstStyle/>
          <a:p>
            <a:pPr marL="0" indent="0" algn="just">
              <a:buNone/>
            </a:pPr>
            <a:r>
              <a:rPr lang="en-US" dirty="0"/>
              <a:t>According to the vision of the proponents of weak sustainability, </a:t>
            </a:r>
            <a:r>
              <a:rPr lang="en-US" b="1" dirty="0"/>
              <a:t>the desirable development model should guarantee a non-decreasing stock of resources (human and natural) until the next generation</a:t>
            </a:r>
            <a:r>
              <a:rPr lang="en-US" dirty="0"/>
              <a:t>. </a:t>
            </a:r>
            <a:endParaRPr lang="it-IT">
              <a:ea typeface="Calibri" panose="020F0502020204030204"/>
              <a:cs typeface="Calibri" panose="020F0502020204030204"/>
            </a:endParaRPr>
          </a:p>
          <a:p>
            <a:pPr marL="0" indent="0">
              <a:buNone/>
            </a:pPr>
            <a:endParaRPr lang="en-US" sz="2000" dirty="0">
              <a:ea typeface="Calibri"/>
              <a:cs typeface="Calibri"/>
            </a:endParaRPr>
          </a:p>
        </p:txBody>
      </p:sp>
      <p:pic>
        <p:nvPicPr>
          <p:cNvPr id="5" name="Picture 4" descr="A cropped image of a person touching a plant">
            <a:extLst>
              <a:ext uri="{FF2B5EF4-FFF2-40B4-BE49-F238E27FC236}">
                <a16:creationId xmlns:a16="http://schemas.microsoft.com/office/drawing/2014/main" id="{846F879D-976B-E973-13C9-913B8F61AA16}"/>
              </a:ext>
            </a:extLst>
          </p:cNvPr>
          <p:cNvPicPr>
            <a:picLocks noChangeAspect="1"/>
          </p:cNvPicPr>
          <p:nvPr/>
        </p:nvPicPr>
        <p:blipFill rotWithShape="1">
          <a:blip r:embed="rId2"/>
          <a:srcRect l="25530" r="25875" b="-1"/>
          <a:stretch/>
        </p:blipFill>
        <p:spPr>
          <a:xfrm>
            <a:off x="7199440" y="10"/>
            <a:ext cx="4992560" cy="6857990"/>
          </a:xfrm>
          <a:prstGeom prst="rect">
            <a:avLst/>
          </a:prstGeom>
          <a:effectLst/>
        </p:spPr>
      </p:pic>
    </p:spTree>
    <p:extLst>
      <p:ext uri="{BB962C8B-B14F-4D97-AF65-F5344CB8AC3E}">
        <p14:creationId xmlns:p14="http://schemas.microsoft.com/office/powerpoint/2010/main" val="42883498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BEA31C4-1901-85D3-5A28-3E02321C1E2A}"/>
              </a:ext>
            </a:extLst>
          </p:cNvPr>
          <p:cNvSpPr>
            <a:spLocks noGrp="1"/>
          </p:cNvSpPr>
          <p:nvPr>
            <p:ph type="title"/>
          </p:nvPr>
        </p:nvSpPr>
        <p:spPr>
          <a:xfrm>
            <a:off x="838200" y="365125"/>
            <a:ext cx="5558489" cy="1325563"/>
          </a:xfrm>
        </p:spPr>
        <p:txBody>
          <a:bodyPr>
            <a:normAutofit/>
          </a:bodyPr>
          <a:lstStyle/>
          <a:p>
            <a:r>
              <a:rPr lang="en-US">
                <a:latin typeface="Calibri" panose="020F0502020204030204"/>
                <a:ea typeface="+mn-ea"/>
                <a:cs typeface="+mn-cs"/>
              </a:rPr>
              <a:t>Different meanings of sustainability</a:t>
            </a:r>
            <a:endParaRPr lang="it-IT"/>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egnaposto contenuto 2">
            <a:extLst>
              <a:ext uri="{FF2B5EF4-FFF2-40B4-BE49-F238E27FC236}">
                <a16:creationId xmlns:a16="http://schemas.microsoft.com/office/drawing/2014/main" id="{333D3897-1B2B-8620-2B69-5B7E19DA4F56}"/>
              </a:ext>
            </a:extLst>
          </p:cNvPr>
          <p:cNvSpPr>
            <a:spLocks noGrp="1"/>
          </p:cNvSpPr>
          <p:nvPr>
            <p:ph idx="1"/>
          </p:nvPr>
        </p:nvSpPr>
        <p:spPr>
          <a:xfrm>
            <a:off x="838200" y="1825625"/>
            <a:ext cx="5558489" cy="4351338"/>
          </a:xfrm>
        </p:spPr>
        <p:txBody>
          <a:bodyPr vert="horz" lIns="91440" tIns="45720" rIns="91440" bIns="45720" rtlCol="0" anchor="t">
            <a:normAutofit/>
          </a:bodyPr>
          <a:lstStyle/>
          <a:p>
            <a:pPr marL="0" indent="0">
              <a:buNone/>
            </a:pPr>
            <a:r>
              <a:rPr lang="en-US" dirty="0"/>
              <a:t>This theory, however, appears to be easily refuted by the much more </a:t>
            </a:r>
            <a:r>
              <a:rPr lang="en-US" b="1" dirty="0"/>
              <a:t>established strong sustainability,</a:t>
            </a:r>
            <a:r>
              <a:rPr lang="en-US" dirty="0"/>
              <a:t> which instead starts from the </a:t>
            </a:r>
            <a:r>
              <a:rPr lang="en-US" b="1" dirty="0"/>
              <a:t>assumption not of substitutability but rather of complementarity between human capital and natural capital,</a:t>
            </a:r>
            <a:r>
              <a:rPr lang="en-US" dirty="0"/>
              <a:t> whereby each component of the stock </a:t>
            </a:r>
            <a:r>
              <a:rPr lang="en-US" b="1" dirty="0"/>
              <a:t>must be kept constant,</a:t>
            </a:r>
            <a:r>
              <a:rPr lang="en-US" dirty="0"/>
              <a:t> since the production of one depends on the availability of the other.</a:t>
            </a:r>
            <a:endParaRPr lang="it-IT" dirty="0"/>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277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up of hand that is feeding an elephant">
            <a:extLst>
              <a:ext uri="{FF2B5EF4-FFF2-40B4-BE49-F238E27FC236}">
                <a16:creationId xmlns:a16="http://schemas.microsoft.com/office/drawing/2014/main" id="{0A499EE9-6F54-93A4-D307-4449CAED282B}"/>
              </a:ext>
            </a:extLst>
          </p:cNvPr>
          <p:cNvPicPr>
            <a:picLocks noChangeAspect="1"/>
          </p:cNvPicPr>
          <p:nvPr/>
        </p:nvPicPr>
        <p:blipFill rotWithShape="1">
          <a:blip r:embed="rId2"/>
          <a:srcRect l="11242" r="3254" b="5"/>
          <a:stretch/>
        </p:blipFill>
        <p:spPr>
          <a:xfrm>
            <a:off x="2522356"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1BEA31C4-1901-85D3-5A28-3E02321C1E2A}"/>
              </a:ext>
            </a:extLst>
          </p:cNvPr>
          <p:cNvSpPr>
            <a:spLocks noGrp="1"/>
          </p:cNvSpPr>
          <p:nvPr>
            <p:ph type="title"/>
          </p:nvPr>
        </p:nvSpPr>
        <p:spPr>
          <a:xfrm>
            <a:off x="838200" y="365125"/>
            <a:ext cx="3822189" cy="1899912"/>
          </a:xfrm>
        </p:spPr>
        <p:txBody>
          <a:bodyPr>
            <a:normAutofit/>
          </a:bodyPr>
          <a:lstStyle/>
          <a:p>
            <a:r>
              <a:rPr lang="en-US" sz="4000"/>
              <a:t>A model of sustainable development </a:t>
            </a:r>
            <a:endParaRPr lang="it-IT" sz="4000"/>
          </a:p>
        </p:txBody>
      </p:sp>
      <p:sp>
        <p:nvSpPr>
          <p:cNvPr id="3" name="Segnaposto contenuto 2">
            <a:extLst>
              <a:ext uri="{FF2B5EF4-FFF2-40B4-BE49-F238E27FC236}">
                <a16:creationId xmlns:a16="http://schemas.microsoft.com/office/drawing/2014/main" id="{333D3897-1B2B-8620-2B69-5B7E19DA4F56}"/>
              </a:ext>
            </a:extLst>
          </p:cNvPr>
          <p:cNvSpPr>
            <a:spLocks noGrp="1"/>
          </p:cNvSpPr>
          <p:nvPr>
            <p:ph idx="1"/>
          </p:nvPr>
        </p:nvSpPr>
        <p:spPr>
          <a:xfrm>
            <a:off x="838200" y="2434201"/>
            <a:ext cx="3822189" cy="3742762"/>
          </a:xfrm>
        </p:spPr>
        <p:txBody>
          <a:bodyPr vert="horz" lIns="91440" tIns="45720" rIns="91440" bIns="45720" rtlCol="0" anchor="t">
            <a:normAutofit/>
          </a:bodyPr>
          <a:lstStyle/>
          <a:p>
            <a:pPr marL="0" indent="0">
              <a:buNone/>
            </a:pPr>
            <a:r>
              <a:rPr lang="en-US" sz="2000" dirty="0">
                <a:cs typeface="Calibri"/>
              </a:rPr>
              <a:t>An unbridled use of natural resources is therefore not permissible, </a:t>
            </a:r>
            <a:r>
              <a:rPr lang="en-US" sz="2000" b="1" dirty="0">
                <a:cs typeface="Calibri"/>
              </a:rPr>
              <a:t>as they are not replaceable like human ones</a:t>
            </a:r>
            <a:r>
              <a:rPr lang="en-US" sz="2000" dirty="0">
                <a:cs typeface="Calibri"/>
              </a:rPr>
              <a:t>, but their impoverishment gives rise to the opposite </a:t>
            </a:r>
            <a:r>
              <a:rPr lang="en-US" sz="2000" b="1" dirty="0">
                <a:cs typeface="Calibri"/>
              </a:rPr>
              <a:t>and in most cases to irreversible processes </a:t>
            </a:r>
            <a:r>
              <a:rPr lang="en-US" sz="2000" dirty="0">
                <a:cs typeface="Calibri"/>
              </a:rPr>
              <a:t>(for example the extinction of animal species) or reversible ones. , but only over a very long period, not coinciding with human times (such as the process of reforestation of forests).</a:t>
            </a:r>
            <a:endParaRPr lang="it-IT" sz="2000" dirty="0">
              <a:cs typeface="Calibri"/>
            </a:endParaRPr>
          </a:p>
        </p:txBody>
      </p:sp>
    </p:spTree>
    <p:extLst>
      <p:ext uri="{BB962C8B-B14F-4D97-AF65-F5344CB8AC3E}">
        <p14:creationId xmlns:p14="http://schemas.microsoft.com/office/powerpoint/2010/main" val="33369363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2043468-62CC-482F-8803-975D7C914440}"/>
              </a:ext>
            </a:extLst>
          </p:cNvPr>
          <p:cNvSpPr>
            <a:spLocks noGrp="1"/>
          </p:cNvSpPr>
          <p:nvPr>
            <p:ph type="title"/>
          </p:nvPr>
        </p:nvSpPr>
        <p:spPr>
          <a:xfrm>
            <a:off x="761800" y="762001"/>
            <a:ext cx="5334197" cy="1708242"/>
          </a:xfrm>
        </p:spPr>
        <p:txBody>
          <a:bodyPr anchor="ctr">
            <a:normAutofit/>
          </a:bodyPr>
          <a:lstStyle/>
          <a:p>
            <a:r>
              <a:rPr lang="en-US" sz="4000"/>
              <a:t>A model of sustainable development </a:t>
            </a:r>
            <a:endParaRPr lang="it-IT" sz="4000"/>
          </a:p>
        </p:txBody>
      </p:sp>
      <p:sp>
        <p:nvSpPr>
          <p:cNvPr id="3" name="Segnaposto contenuto 2">
            <a:extLst>
              <a:ext uri="{FF2B5EF4-FFF2-40B4-BE49-F238E27FC236}">
                <a16:creationId xmlns:a16="http://schemas.microsoft.com/office/drawing/2014/main" id="{9590EF64-3C64-46B2-B913-B5782452ED1D}"/>
              </a:ext>
            </a:extLst>
          </p:cNvPr>
          <p:cNvSpPr>
            <a:spLocks noGrp="1"/>
          </p:cNvSpPr>
          <p:nvPr>
            <p:ph idx="1"/>
          </p:nvPr>
        </p:nvSpPr>
        <p:spPr>
          <a:xfrm>
            <a:off x="761800" y="2470244"/>
            <a:ext cx="5334197" cy="3769835"/>
          </a:xfrm>
        </p:spPr>
        <p:txBody>
          <a:bodyPr anchor="ctr">
            <a:normAutofit/>
          </a:bodyPr>
          <a:lstStyle/>
          <a:p>
            <a:pPr marL="0" indent="0" algn="just">
              <a:buNone/>
            </a:pPr>
            <a:r>
              <a:rPr lang="en-US" dirty="0"/>
              <a:t>A model of sustainable development </a:t>
            </a:r>
            <a:r>
              <a:rPr lang="en-US" b="1" dirty="0"/>
              <a:t>must therefore include a policy for the protection and safeguarding of natural resources</a:t>
            </a:r>
            <a:r>
              <a:rPr lang="en-US" dirty="0"/>
              <a:t>, which must be </a:t>
            </a:r>
            <a:r>
              <a:rPr lang="en-US" b="1" dirty="0"/>
              <a:t>managed rationally by balancing the need for socio-economic development with that of respect for the ecosystem.</a:t>
            </a:r>
            <a:endParaRPr lang="it-IT" b="1">
              <a:ea typeface="Calibri"/>
              <a:cs typeface="Calibri"/>
            </a:endParaRPr>
          </a:p>
          <a:p>
            <a:pPr marL="0" indent="0">
              <a:buNone/>
            </a:pPr>
            <a:endParaRPr lang="it-IT" sz="2000"/>
          </a:p>
        </p:txBody>
      </p:sp>
      <p:pic>
        <p:nvPicPr>
          <p:cNvPr id="5" name="Picture 4" descr="Tropical island papercraft">
            <a:extLst>
              <a:ext uri="{FF2B5EF4-FFF2-40B4-BE49-F238E27FC236}">
                <a16:creationId xmlns:a16="http://schemas.microsoft.com/office/drawing/2014/main" id="{C2BCDBCF-7E19-2720-883C-1EDA0FA585D6}"/>
              </a:ext>
            </a:extLst>
          </p:cNvPr>
          <p:cNvPicPr>
            <a:picLocks noChangeAspect="1"/>
          </p:cNvPicPr>
          <p:nvPr/>
        </p:nvPicPr>
        <p:blipFill rotWithShape="1">
          <a:blip r:embed="rId2"/>
          <a:srcRect l="24214" r="24026" b="-3"/>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1495129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14CBB6-D489-C47F-B6F4-D34C29F661AB}"/>
              </a:ext>
            </a:extLst>
          </p:cNvPr>
          <p:cNvSpPr>
            <a:spLocks noGrp="1"/>
          </p:cNvSpPr>
          <p:nvPr>
            <p:ph type="title"/>
          </p:nvPr>
        </p:nvSpPr>
        <p:spPr>
          <a:xfrm>
            <a:off x="1171074" y="1396686"/>
            <a:ext cx="3240506" cy="4064628"/>
          </a:xfrm>
        </p:spPr>
        <p:txBody>
          <a:bodyPr>
            <a:normAutofit/>
          </a:bodyPr>
          <a:lstStyle/>
          <a:p>
            <a:r>
              <a:rPr lang="en-US">
                <a:solidFill>
                  <a:srgbClr val="FFFFFF"/>
                </a:solidFill>
              </a:rPr>
              <a:t>The principle of sustainable development in two minutes</a:t>
            </a:r>
            <a:endParaRPr lang="it-IT">
              <a:solidFill>
                <a:srgbClr val="FFFFFF"/>
              </a:solidFill>
            </a:endParaRPr>
          </a:p>
        </p:txBody>
      </p:sp>
      <p:sp>
        <p:nvSpPr>
          <p:cNvPr id="3" name="Segnaposto contenuto 2">
            <a:extLst>
              <a:ext uri="{FF2B5EF4-FFF2-40B4-BE49-F238E27FC236}">
                <a16:creationId xmlns:a16="http://schemas.microsoft.com/office/drawing/2014/main" id="{CD2BA399-FD86-AE02-5225-BE7F5297A425}"/>
              </a:ext>
            </a:extLst>
          </p:cNvPr>
          <p:cNvSpPr>
            <a:spLocks noGrp="1"/>
          </p:cNvSpPr>
          <p:nvPr>
            <p:ph idx="1"/>
          </p:nvPr>
        </p:nvSpPr>
        <p:spPr>
          <a:xfrm>
            <a:off x="5370153" y="1526033"/>
            <a:ext cx="5536397" cy="3935281"/>
          </a:xfrm>
        </p:spPr>
        <p:txBody>
          <a:bodyPr vert="horz" lIns="91440" tIns="45720" rIns="91440" bIns="45720" rtlCol="0">
            <a:normAutofit/>
          </a:bodyPr>
          <a:lstStyle/>
          <a:p>
            <a:endParaRPr lang="it-IT" dirty="0">
              <a:ea typeface="+mn-lt"/>
              <a:cs typeface="+mn-lt"/>
              <a:hlinkClick r:id="rId2"/>
            </a:endParaRPr>
          </a:p>
          <a:p>
            <a:endParaRPr lang="it-IT" dirty="0">
              <a:ea typeface="+mn-lt"/>
              <a:cs typeface="+mn-lt"/>
              <a:hlinkClick r:id="rId2"/>
            </a:endParaRPr>
          </a:p>
          <a:p>
            <a:r>
              <a:rPr lang="it-IT" dirty="0">
                <a:ea typeface="+mn-lt"/>
                <a:cs typeface="+mn-lt"/>
                <a:hlinkClick r:id="rId2"/>
              </a:rPr>
              <a:t>https://www.youtube.com/watch?v=jfsWI8XgQyo</a:t>
            </a:r>
            <a:endParaRPr lang="it-IT" dirty="0">
              <a:ea typeface="+mn-lt"/>
              <a:cs typeface="+mn-lt"/>
            </a:endParaRPr>
          </a:p>
          <a:p>
            <a:endParaRPr lang="it-IT" dirty="0">
              <a:ea typeface="+mn-lt"/>
              <a:cs typeface="+mn-lt"/>
            </a:endParaRPr>
          </a:p>
        </p:txBody>
      </p:sp>
    </p:spTree>
    <p:extLst>
      <p:ext uri="{BB962C8B-B14F-4D97-AF65-F5344CB8AC3E}">
        <p14:creationId xmlns:p14="http://schemas.microsoft.com/office/powerpoint/2010/main" val="4252138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49BFD9C-322B-00B7-FA8B-2B5A46A63924}"/>
              </a:ext>
            </a:extLst>
          </p:cNvPr>
          <p:cNvSpPr>
            <a:spLocks noGrp="1"/>
          </p:cNvSpPr>
          <p:nvPr>
            <p:ph type="title"/>
          </p:nvPr>
        </p:nvSpPr>
        <p:spPr>
          <a:xfrm>
            <a:off x="6094105" y="802955"/>
            <a:ext cx="4977976" cy="1454051"/>
          </a:xfrm>
        </p:spPr>
        <p:txBody>
          <a:bodyPr>
            <a:normAutofit/>
          </a:bodyPr>
          <a:lstStyle/>
          <a:p>
            <a:r>
              <a:rPr lang="it-IT" sz="3600" b="1" dirty="0">
                <a:solidFill>
                  <a:schemeClr val="tx2"/>
                </a:solidFill>
                <a:ea typeface="Calibri Light"/>
                <a:cs typeface="Calibri Light"/>
              </a:rPr>
              <a:t>Future generations</a:t>
            </a:r>
            <a:r>
              <a:rPr lang="it-IT" sz="3600" dirty="0">
                <a:solidFill>
                  <a:schemeClr val="tx2"/>
                </a:solidFill>
                <a:ea typeface="Calibri Light"/>
                <a:cs typeface="Calibri Light"/>
              </a:rPr>
              <a:t> </a:t>
            </a:r>
            <a:endParaRPr lang="it-IT" sz="3600" dirty="0">
              <a:solidFill>
                <a:schemeClr val="tx2"/>
              </a:solidFill>
            </a:endParaRPr>
          </a:p>
        </p:txBody>
      </p:sp>
      <p:pic>
        <p:nvPicPr>
          <p:cNvPr id="7" name="Graphic 6" descr="Open Hand with Plant">
            <a:extLst>
              <a:ext uri="{FF2B5EF4-FFF2-40B4-BE49-F238E27FC236}">
                <a16:creationId xmlns:a16="http://schemas.microsoft.com/office/drawing/2014/main" id="{BA7E0918-2AC6-F585-C866-C6D8F374121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Segnaposto contenuto 2">
            <a:extLst>
              <a:ext uri="{FF2B5EF4-FFF2-40B4-BE49-F238E27FC236}">
                <a16:creationId xmlns:a16="http://schemas.microsoft.com/office/drawing/2014/main" id="{A9412788-D54D-BE7C-AE30-8FE6AAEE3839}"/>
              </a:ext>
            </a:extLst>
          </p:cNvPr>
          <p:cNvSpPr>
            <a:spLocks noGrp="1"/>
          </p:cNvSpPr>
          <p:nvPr>
            <p:ph idx="1"/>
          </p:nvPr>
        </p:nvSpPr>
        <p:spPr>
          <a:xfrm>
            <a:off x="6090574" y="2421682"/>
            <a:ext cx="4977578" cy="3639289"/>
          </a:xfrm>
        </p:spPr>
        <p:txBody>
          <a:bodyPr vert="horz" lIns="91440" tIns="45720" rIns="91440" bIns="45720" rtlCol="0" anchor="ctr">
            <a:noAutofit/>
          </a:bodyPr>
          <a:lstStyle/>
          <a:p>
            <a:pPr marL="0" indent="0" algn="just">
              <a:buNone/>
            </a:pPr>
            <a:r>
              <a:rPr lang="en-US" sz="2400" dirty="0">
                <a:ea typeface="Calibri"/>
                <a:cs typeface="Calibri"/>
              </a:rPr>
              <a:t>By sustainable development we mean </a:t>
            </a:r>
            <a:r>
              <a:rPr lang="en-US" sz="2400" b="1" dirty="0">
                <a:ea typeface="Calibri"/>
                <a:cs typeface="Calibri"/>
              </a:rPr>
              <a:t>development that meets both the needs of the current and future generations.</a:t>
            </a:r>
            <a:r>
              <a:rPr lang="en-US" sz="2400" dirty="0">
                <a:ea typeface="Calibri"/>
                <a:cs typeface="Calibri"/>
              </a:rPr>
              <a:t> </a:t>
            </a:r>
            <a:endParaRPr lang="en-US" sz="2400">
              <a:ea typeface="Calibri"/>
              <a:cs typeface="Calibri"/>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523940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A3C7DEA-BCC2-4295-8850-147993296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289949D-B9F6-468A-86FE-2694DC5AE7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olo 1">
            <a:extLst>
              <a:ext uri="{FF2B5EF4-FFF2-40B4-BE49-F238E27FC236}">
                <a16:creationId xmlns:a16="http://schemas.microsoft.com/office/drawing/2014/main" id="{92DF1694-BBBD-6FCC-1C2A-329FBE0F7644}"/>
              </a:ext>
            </a:extLst>
          </p:cNvPr>
          <p:cNvSpPr>
            <a:spLocks noGrp="1"/>
          </p:cNvSpPr>
          <p:nvPr>
            <p:ph type="title"/>
          </p:nvPr>
        </p:nvSpPr>
        <p:spPr>
          <a:xfrm>
            <a:off x="1179226" y="1755073"/>
            <a:ext cx="9833548" cy="1066802"/>
          </a:xfrm>
        </p:spPr>
        <p:txBody>
          <a:bodyPr anchor="b">
            <a:normAutofit/>
          </a:bodyPr>
          <a:lstStyle/>
          <a:p>
            <a:r>
              <a:rPr lang="en-US" sz="3600">
                <a:solidFill>
                  <a:schemeClr val="tx2"/>
                </a:solidFill>
              </a:rPr>
              <a:t>The pastoral constitution Gaudium et spes</a:t>
            </a:r>
            <a:endParaRPr lang="it-IT" sz="3600">
              <a:solidFill>
                <a:schemeClr val="tx2"/>
              </a:solidFill>
            </a:endParaRPr>
          </a:p>
        </p:txBody>
      </p:sp>
      <p:grpSp>
        <p:nvGrpSpPr>
          <p:cNvPr id="12" name="Group 11">
            <a:extLst>
              <a:ext uri="{FF2B5EF4-FFF2-40B4-BE49-F238E27FC236}">
                <a16:creationId xmlns:a16="http://schemas.microsoft.com/office/drawing/2014/main" id="{E4DF0958-0C87-4C28-9554-2FADC788C2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DEC53B48-7B73-49D1-A6FD-9DBF5141E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7DEDDC41-2C98-4AF1-A0EA-AEEC34827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2208F20-F93C-4530-8370-FC7818BAB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52F51E0-B50B-43EA-B6AC-C16BD29C3E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egnaposto contenuto 2">
            <a:extLst>
              <a:ext uri="{FF2B5EF4-FFF2-40B4-BE49-F238E27FC236}">
                <a16:creationId xmlns:a16="http://schemas.microsoft.com/office/drawing/2014/main" id="{89165EE6-B92A-A5D8-3DB4-8D95A63A0538}"/>
              </a:ext>
            </a:extLst>
          </p:cNvPr>
          <p:cNvSpPr>
            <a:spLocks noGrp="1"/>
          </p:cNvSpPr>
          <p:nvPr>
            <p:ph idx="1"/>
          </p:nvPr>
        </p:nvSpPr>
        <p:spPr>
          <a:xfrm>
            <a:off x="1179226" y="3049325"/>
            <a:ext cx="9833548" cy="2945574"/>
          </a:xfrm>
        </p:spPr>
        <p:txBody>
          <a:bodyPr vert="horz" lIns="91440" tIns="45720" rIns="91440" bIns="45720" rtlCol="0" anchor="ctr">
            <a:normAutofit/>
          </a:bodyPr>
          <a:lstStyle/>
          <a:p>
            <a:pPr marL="0" indent="0" algn="just">
              <a:buNone/>
            </a:pPr>
            <a:r>
              <a:rPr lang="en-US" sz="3200" dirty="0">
                <a:solidFill>
                  <a:schemeClr val="tx2"/>
                </a:solidFill>
              </a:rPr>
              <a:t>The first historical reference to the concept of "intergenerational" sustainability is found in the pastoral constitution Gaudium et </a:t>
            </a:r>
            <a:r>
              <a:rPr lang="en-US" sz="3200" err="1">
                <a:solidFill>
                  <a:schemeClr val="tx2"/>
                </a:solidFill>
              </a:rPr>
              <a:t>spes</a:t>
            </a:r>
            <a:r>
              <a:rPr lang="en-US" sz="3200" dirty="0">
                <a:solidFill>
                  <a:schemeClr val="tx2"/>
                </a:solidFill>
              </a:rPr>
              <a:t> published at the conclusion of the Second Vatican Council in 1965</a:t>
            </a:r>
            <a:endParaRPr lang="it-IT">
              <a:solidFill>
                <a:schemeClr val="tx2"/>
              </a:solidFill>
            </a:endParaRPr>
          </a:p>
          <a:p>
            <a:pPr marL="0" indent="0">
              <a:buNone/>
            </a:pPr>
            <a:endParaRPr lang="it-IT" sz="1800">
              <a:solidFill>
                <a:schemeClr val="tx2"/>
              </a:solidFill>
              <a:ea typeface="Calibri"/>
              <a:cs typeface="Calibri"/>
            </a:endParaRPr>
          </a:p>
        </p:txBody>
      </p:sp>
    </p:spTree>
    <p:extLst>
      <p:ext uri="{BB962C8B-B14F-4D97-AF65-F5344CB8AC3E}">
        <p14:creationId xmlns:p14="http://schemas.microsoft.com/office/powerpoint/2010/main" val="3602487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773645-4C4C-E2D0-5B6E-FC5D2EB76F43}"/>
              </a:ext>
            </a:extLst>
          </p:cNvPr>
          <p:cNvSpPr>
            <a:spLocks noGrp="1"/>
          </p:cNvSpPr>
          <p:nvPr>
            <p:ph type="title"/>
          </p:nvPr>
        </p:nvSpPr>
        <p:spPr>
          <a:xfrm>
            <a:off x="5297762" y="329184"/>
            <a:ext cx="6251110" cy="1783080"/>
          </a:xfrm>
        </p:spPr>
        <p:txBody>
          <a:bodyPr anchor="b">
            <a:normAutofit/>
          </a:bodyPr>
          <a:lstStyle/>
          <a:p>
            <a:r>
              <a:rPr lang="it-IT" sz="3800">
                <a:ea typeface="Calibri Light"/>
                <a:cs typeface="Calibri Light"/>
              </a:rPr>
              <a:t>Understanding the sustainable development principle</a:t>
            </a:r>
            <a:endParaRPr lang="it-IT" sz="3800"/>
          </a:p>
        </p:txBody>
      </p:sp>
      <p:pic>
        <p:nvPicPr>
          <p:cNvPr id="5" name="Picture 4" descr="Light bulb on green grass">
            <a:extLst>
              <a:ext uri="{FF2B5EF4-FFF2-40B4-BE49-F238E27FC236}">
                <a16:creationId xmlns:a16="http://schemas.microsoft.com/office/drawing/2014/main" id="{B8DB1BA7-953B-6CA9-73BF-980E583B8A55}"/>
              </a:ext>
            </a:extLst>
          </p:cNvPr>
          <p:cNvPicPr>
            <a:picLocks noChangeAspect="1"/>
          </p:cNvPicPr>
          <p:nvPr/>
        </p:nvPicPr>
        <p:blipFill rotWithShape="1">
          <a:blip r:embed="rId2"/>
          <a:srcRect l="27138" r="27562" b="-10"/>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 name="Segnaposto contenuto 2">
            <a:extLst>
              <a:ext uri="{FF2B5EF4-FFF2-40B4-BE49-F238E27FC236}">
                <a16:creationId xmlns:a16="http://schemas.microsoft.com/office/drawing/2014/main" id="{891931AA-C327-38AE-5923-A6A0EADB9501}"/>
              </a:ext>
            </a:extLst>
          </p:cNvPr>
          <p:cNvSpPr>
            <a:spLocks noGrp="1"/>
          </p:cNvSpPr>
          <p:nvPr>
            <p:ph idx="1"/>
          </p:nvPr>
        </p:nvSpPr>
        <p:spPr>
          <a:xfrm>
            <a:off x="5297762" y="2706624"/>
            <a:ext cx="6251110" cy="3483864"/>
          </a:xfrm>
        </p:spPr>
        <p:txBody>
          <a:bodyPr vert="horz" lIns="91440" tIns="45720" rIns="91440" bIns="45720" rtlCol="0" anchor="t">
            <a:normAutofit fontScale="92500"/>
          </a:bodyPr>
          <a:lstStyle/>
          <a:p>
            <a:pPr marL="0" indent="0" algn="just">
              <a:buNone/>
            </a:pPr>
            <a:r>
              <a:rPr lang="en-US" dirty="0">
                <a:ea typeface="Calibri"/>
                <a:cs typeface="Calibri"/>
              </a:rPr>
              <a:t>Economist Herman Daly defined sustainable development as " [...] developing by </a:t>
            </a:r>
            <a:r>
              <a:rPr lang="en-US" b="1" dirty="0">
                <a:ea typeface="Calibri"/>
                <a:cs typeface="Calibri"/>
              </a:rPr>
              <a:t>keeping within the carrying capacity of ecosystems,</a:t>
            </a:r>
            <a:r>
              <a:rPr lang="en-US" dirty="0">
                <a:ea typeface="Calibri"/>
                <a:cs typeface="Calibri"/>
              </a:rPr>
              <a:t>" and thus according to the following general conditions concerning human use of natural resources: </a:t>
            </a:r>
            <a:endParaRPr lang="it-IT">
              <a:ea typeface="Calibri"/>
              <a:cs typeface="Calibri"/>
            </a:endParaRPr>
          </a:p>
          <a:p>
            <a:pPr marL="0" indent="0" algn="just">
              <a:buNone/>
            </a:pPr>
            <a:r>
              <a:rPr lang="en-US" dirty="0">
                <a:ea typeface="Calibri"/>
                <a:cs typeface="Calibri"/>
              </a:rPr>
              <a:t>the burden of anthropogenic impact on natural systems must not exceed the carrying capacity of nature</a:t>
            </a:r>
            <a:r>
              <a:rPr lang="en-US" sz="2400" dirty="0">
                <a:ea typeface="Calibri"/>
                <a:cs typeface="Calibri"/>
              </a:rPr>
              <a:t>; </a:t>
            </a:r>
            <a:endParaRPr lang="it-IT">
              <a:cs typeface="Calibri"/>
            </a:endParaRPr>
          </a:p>
        </p:txBody>
      </p:sp>
    </p:spTree>
    <p:extLst>
      <p:ext uri="{BB962C8B-B14F-4D97-AF65-F5344CB8AC3E}">
        <p14:creationId xmlns:p14="http://schemas.microsoft.com/office/powerpoint/2010/main" val="3234525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773645-4C4C-E2D0-5B6E-FC5D2EB76F43}"/>
              </a:ext>
            </a:extLst>
          </p:cNvPr>
          <p:cNvSpPr>
            <a:spLocks noGrp="1"/>
          </p:cNvSpPr>
          <p:nvPr>
            <p:ph type="title"/>
          </p:nvPr>
        </p:nvSpPr>
        <p:spPr>
          <a:xfrm>
            <a:off x="4654296" y="329184"/>
            <a:ext cx="6894576" cy="1783080"/>
          </a:xfrm>
        </p:spPr>
        <p:txBody>
          <a:bodyPr anchor="b">
            <a:normAutofit/>
          </a:bodyPr>
          <a:lstStyle/>
          <a:p>
            <a:r>
              <a:rPr lang="it-IT" sz="4200">
                <a:ea typeface="Calibri Light"/>
                <a:cs typeface="Calibri Light"/>
              </a:rPr>
              <a:t>Understanding the sustainable development principle</a:t>
            </a:r>
            <a:endParaRPr lang="it-IT" sz="4200"/>
          </a:p>
        </p:txBody>
      </p:sp>
      <p:pic>
        <p:nvPicPr>
          <p:cNvPr id="5" name="Picture 4" descr="Light bulb on green grass">
            <a:extLst>
              <a:ext uri="{FF2B5EF4-FFF2-40B4-BE49-F238E27FC236}">
                <a16:creationId xmlns:a16="http://schemas.microsoft.com/office/drawing/2014/main" id="{B8DB1BA7-953B-6CA9-73BF-980E583B8A55}"/>
              </a:ext>
            </a:extLst>
          </p:cNvPr>
          <p:cNvPicPr>
            <a:picLocks noChangeAspect="1"/>
          </p:cNvPicPr>
          <p:nvPr/>
        </p:nvPicPr>
        <p:blipFill rotWithShape="1">
          <a:blip r:embed="rId2"/>
          <a:srcRect l="34224" r="26332" b="-2"/>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3" name="Segnaposto contenuto 2">
            <a:extLst>
              <a:ext uri="{FF2B5EF4-FFF2-40B4-BE49-F238E27FC236}">
                <a16:creationId xmlns:a16="http://schemas.microsoft.com/office/drawing/2014/main" id="{891931AA-C327-38AE-5923-A6A0EADB9501}"/>
              </a:ext>
            </a:extLst>
          </p:cNvPr>
          <p:cNvSpPr>
            <a:spLocks noGrp="1"/>
          </p:cNvSpPr>
          <p:nvPr>
            <p:ph idx="1"/>
          </p:nvPr>
        </p:nvSpPr>
        <p:spPr>
          <a:xfrm>
            <a:off x="4654296" y="2706624"/>
            <a:ext cx="6894576" cy="3483864"/>
          </a:xfrm>
        </p:spPr>
        <p:txBody>
          <a:bodyPr vert="horz" lIns="91440" tIns="45720" rIns="91440" bIns="45720" rtlCol="0" anchor="t">
            <a:normAutofit/>
          </a:bodyPr>
          <a:lstStyle/>
          <a:p>
            <a:pPr marL="0" indent="0" algn="just">
              <a:buNone/>
            </a:pPr>
            <a:r>
              <a:rPr lang="en-US" sz="2400" dirty="0">
                <a:ea typeface="Calibri"/>
                <a:cs typeface="Calibri"/>
              </a:rPr>
              <a:t> the rate of utilization of renewable resources must not exceed their rate of regeneration; </a:t>
            </a:r>
            <a:endParaRPr lang="it-IT" sz="2000" dirty="0">
              <a:ea typeface="Calibri"/>
              <a:cs typeface="Calibri"/>
            </a:endParaRPr>
          </a:p>
          <a:p>
            <a:pPr marL="0" indent="0" algn="just">
              <a:buNone/>
            </a:pPr>
            <a:r>
              <a:rPr lang="en-US" sz="2400" dirty="0">
                <a:ea typeface="Calibri"/>
                <a:cs typeface="Calibri"/>
              </a:rPr>
              <a:t>the input of pollutants and wastes must not exceed the absorption capacity of the environment; </a:t>
            </a:r>
            <a:endParaRPr lang="it-IT" sz="2000">
              <a:ea typeface="Calibri"/>
              <a:cs typeface="Calibri"/>
            </a:endParaRPr>
          </a:p>
          <a:p>
            <a:pPr marL="0" indent="0" algn="just">
              <a:buNone/>
            </a:pPr>
            <a:r>
              <a:rPr lang="en-US" sz="2400" dirty="0">
                <a:ea typeface="Calibri"/>
                <a:cs typeface="Calibri"/>
              </a:rPr>
              <a:t>the withdrawal of non-renewable resources must be offset by the production of an equal amount of renewable resources that can replace them</a:t>
            </a:r>
            <a:r>
              <a:rPr lang="en-US" sz="2000" dirty="0">
                <a:ea typeface="Calibri"/>
                <a:cs typeface="Calibri"/>
              </a:rPr>
              <a:t>.</a:t>
            </a:r>
            <a:endParaRPr lang="it-IT" sz="2000">
              <a:ea typeface="Calibri"/>
              <a:cs typeface="Calibri"/>
            </a:endParaRPr>
          </a:p>
        </p:txBody>
      </p:sp>
    </p:spTree>
    <p:extLst>
      <p:ext uri="{BB962C8B-B14F-4D97-AF65-F5344CB8AC3E}">
        <p14:creationId xmlns:p14="http://schemas.microsoft.com/office/powerpoint/2010/main" val="3905334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5CB1CD-003D-8094-AA4F-9BE11C6D0D4E}"/>
              </a:ext>
            </a:extLst>
          </p:cNvPr>
          <p:cNvSpPr>
            <a:spLocks noGrp="1"/>
          </p:cNvSpPr>
          <p:nvPr>
            <p:ph type="title"/>
          </p:nvPr>
        </p:nvSpPr>
        <p:spPr>
          <a:xfrm>
            <a:off x="4553733" y="548464"/>
            <a:ext cx="6798541" cy="1675623"/>
          </a:xfrm>
        </p:spPr>
        <p:txBody>
          <a:bodyPr anchor="b">
            <a:normAutofit/>
          </a:bodyPr>
          <a:lstStyle/>
          <a:p>
            <a:r>
              <a:rPr lang="it-IT" sz="2800" b="1" dirty="0"/>
              <a:t>A link </a:t>
            </a:r>
            <a:r>
              <a:rPr lang="it-IT" sz="2800" b="1" err="1"/>
              <a:t>among</a:t>
            </a:r>
            <a:r>
              <a:rPr lang="it-IT" sz="2800" b="1" dirty="0"/>
              <a:t> </a:t>
            </a:r>
            <a:r>
              <a:rPr lang="en-US" sz="2800" b="1" dirty="0"/>
              <a:t>the protection and enhancement of natural resources to the </a:t>
            </a:r>
            <a:r>
              <a:rPr lang="en-US" sz="2800" b="1" dirty="0">
                <a:solidFill>
                  <a:srgbClr val="FF0000"/>
                </a:solidFill>
              </a:rPr>
              <a:t>economic, social and institutional dimensions</a:t>
            </a:r>
            <a:endParaRPr lang="it-IT" sz="2800" b="1">
              <a:solidFill>
                <a:srgbClr val="FF0000"/>
              </a:solidFill>
              <a:cs typeface="Calibri Light"/>
            </a:endParaRPr>
          </a:p>
        </p:txBody>
      </p:sp>
      <p:pic>
        <p:nvPicPr>
          <p:cNvPr id="5" name="Picture 4">
            <a:extLst>
              <a:ext uri="{FF2B5EF4-FFF2-40B4-BE49-F238E27FC236}">
                <a16:creationId xmlns:a16="http://schemas.microsoft.com/office/drawing/2014/main" id="{ECAA42FC-C4FB-3692-D2DB-AD4507AA988E}"/>
              </a:ext>
            </a:extLst>
          </p:cNvPr>
          <p:cNvPicPr>
            <a:picLocks noChangeAspect="1"/>
          </p:cNvPicPr>
          <p:nvPr/>
        </p:nvPicPr>
        <p:blipFill rotWithShape="1">
          <a:blip r:embed="rId2"/>
          <a:srcRect l="17872" r="47708" b="-2"/>
          <a:stretch/>
        </p:blipFill>
        <p:spPr>
          <a:xfrm>
            <a:off x="1" y="10"/>
            <a:ext cx="4196496" cy="6857990"/>
          </a:xfrm>
          <a:prstGeom prst="rect">
            <a:avLst/>
          </a:prstGeom>
          <a:effectLst/>
        </p:spPr>
      </p:pic>
      <p:sp>
        <p:nvSpPr>
          <p:cNvPr id="3" name="Segnaposto contenuto 2">
            <a:extLst>
              <a:ext uri="{FF2B5EF4-FFF2-40B4-BE49-F238E27FC236}">
                <a16:creationId xmlns:a16="http://schemas.microsoft.com/office/drawing/2014/main" id="{BF7B7DF9-509F-49F9-AD06-D223AA27FC60}"/>
              </a:ext>
            </a:extLst>
          </p:cNvPr>
          <p:cNvSpPr>
            <a:spLocks noGrp="1"/>
          </p:cNvSpPr>
          <p:nvPr>
            <p:ph idx="1"/>
          </p:nvPr>
        </p:nvSpPr>
        <p:spPr>
          <a:xfrm>
            <a:off x="4553734" y="2294811"/>
            <a:ext cx="6798539" cy="3705217"/>
          </a:xfrm>
        </p:spPr>
        <p:txBody>
          <a:bodyPr vert="horz" lIns="91440" tIns="45720" rIns="91440" bIns="45720" rtlCol="0" anchor="t">
            <a:normAutofit/>
          </a:bodyPr>
          <a:lstStyle/>
          <a:p>
            <a:pPr marL="0" indent="0">
              <a:buNone/>
            </a:pPr>
            <a:r>
              <a:rPr lang="en-US" dirty="0"/>
              <a:t>This process thus links, in a relationship of interdependence, the protection and enhancement of natural resources to the economic, social and institutional dimensions </a:t>
            </a:r>
            <a:r>
              <a:rPr lang="en-US" b="1" dirty="0"/>
              <a:t>in order to meet the needs of current generations</a:t>
            </a:r>
            <a:r>
              <a:rPr lang="en-US" dirty="0"/>
              <a:t> while avoiding compromising the ability of </a:t>
            </a:r>
            <a:r>
              <a:rPr lang="en-US" b="1" dirty="0"/>
              <a:t>future generations to meet their own needs. </a:t>
            </a:r>
            <a:endParaRPr lang="it-IT" b="1">
              <a:ea typeface="Calibri" panose="020F0502020204030204"/>
              <a:cs typeface="Calibri" panose="020F0502020204030204"/>
            </a:endParaRPr>
          </a:p>
        </p:txBody>
      </p:sp>
    </p:spTree>
    <p:extLst>
      <p:ext uri="{BB962C8B-B14F-4D97-AF65-F5344CB8AC3E}">
        <p14:creationId xmlns:p14="http://schemas.microsoft.com/office/powerpoint/2010/main" val="97067887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a536f0b-aa8c-407c-8def-cd362d2cdfa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D4C68CE7646BA347A101DFBEF066E975" ma:contentTypeVersion="18" ma:contentTypeDescription="Creare un nuovo documento." ma:contentTypeScope="" ma:versionID="8179d66efc372f5129cd3f6de54d7513">
  <xsd:schema xmlns:xsd="http://www.w3.org/2001/XMLSchema" xmlns:xs="http://www.w3.org/2001/XMLSchema" xmlns:p="http://schemas.microsoft.com/office/2006/metadata/properties" xmlns:ns3="b1a9100a-0d37-4a2a-9e4c-e6d1a22e5d27" xmlns:ns4="9a536f0b-aa8c-407c-8def-cd362d2cdfad" targetNamespace="http://schemas.microsoft.com/office/2006/metadata/properties" ma:root="true" ma:fieldsID="3840382593a68e1f66a00c04d98c33bf" ns3:_="" ns4:_="">
    <xsd:import namespace="b1a9100a-0d37-4a2a-9e4c-e6d1a22e5d27"/>
    <xsd:import namespace="9a536f0b-aa8c-407c-8def-cd362d2cdfa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ServiceLocation" minOccurs="0"/>
                <xsd:element ref="ns4:MediaServiceOCR" minOccurs="0"/>
                <xsd:element ref="ns4:MediaServiceAutoKeyPoints" minOccurs="0"/>
                <xsd:element ref="ns4:MediaServiceKeyPoints"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a9100a-0d37-4a2a-9e4c-e6d1a22e5d27"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element name="SharingHintHash" ma:index="10" nillable="true" ma:displayName="Hash suggerimento condivisione"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536f0b-aa8c-407c-8def-cd362d2cdfa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371263B-B325-4D1A-9A90-5CF300A2A935}">
  <ds:schemaRefs>
    <ds:schemaRef ds:uri="9a536f0b-aa8c-407c-8def-cd362d2cdfad"/>
    <ds:schemaRef ds:uri="http://purl.org/dc/terms/"/>
    <ds:schemaRef ds:uri="http://schemas.microsoft.com/office/2006/documentManagement/types"/>
    <ds:schemaRef ds:uri="http://schemas.microsoft.com/office/infopath/2007/PartnerControls"/>
    <ds:schemaRef ds:uri="http://schemas.microsoft.com/office/2006/metadata/properties"/>
    <ds:schemaRef ds:uri="http://schemas.openxmlformats.org/package/2006/metadata/core-properties"/>
    <ds:schemaRef ds:uri="b1a9100a-0d37-4a2a-9e4c-e6d1a22e5d27"/>
    <ds:schemaRef ds:uri="http://www.w3.org/XML/1998/namespace"/>
    <ds:schemaRef ds:uri="http://purl.org/dc/dcmitype/"/>
    <ds:schemaRef ds:uri="http://purl.org/dc/elements/1.1/"/>
  </ds:schemaRefs>
</ds:datastoreItem>
</file>

<file path=customXml/itemProps2.xml><?xml version="1.0" encoding="utf-8"?>
<ds:datastoreItem xmlns:ds="http://schemas.openxmlformats.org/officeDocument/2006/customXml" ds:itemID="{C1E7C667-DEA3-468F-A2B0-76C1B306B7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a9100a-0d37-4a2a-9e4c-e6d1a22e5d27"/>
    <ds:schemaRef ds:uri="9a536f0b-aa8c-407c-8def-cd362d2cdf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CA5B418-79C3-4380-91E3-26F34B9BFA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99</TotalTime>
  <Words>3540</Words>
  <Application>Microsoft Office PowerPoint</Application>
  <PresentationFormat>Widescreen</PresentationFormat>
  <Paragraphs>191</Paragraphs>
  <Slides>49</Slides>
  <Notes>6</Notes>
  <HiddenSlides>0</HiddenSlides>
  <MMClips>0</MMClips>
  <ScaleCrop>false</ScaleCrop>
  <HeadingPairs>
    <vt:vector size="4" baseType="variant">
      <vt:variant>
        <vt:lpstr>Tema</vt:lpstr>
      </vt:variant>
      <vt:variant>
        <vt:i4>1</vt:i4>
      </vt:variant>
      <vt:variant>
        <vt:lpstr>Titoli diapositive</vt:lpstr>
      </vt:variant>
      <vt:variant>
        <vt:i4>49</vt:i4>
      </vt:variant>
    </vt:vector>
  </HeadingPairs>
  <TitlesOfParts>
    <vt:vector size="50" baseType="lpstr">
      <vt:lpstr>Tema di Office</vt:lpstr>
      <vt:lpstr>The environmental principles The sustainable development principle</vt:lpstr>
      <vt:lpstr>The principle of sustainable development </vt:lpstr>
      <vt:lpstr>The environment as an object of duty</vt:lpstr>
      <vt:lpstr>The environment as an object of duty</vt:lpstr>
      <vt:lpstr>Future generations </vt:lpstr>
      <vt:lpstr>The pastoral constitution Gaudium et spes</vt:lpstr>
      <vt:lpstr>Understanding the sustainable development principle</vt:lpstr>
      <vt:lpstr>Understanding the sustainable development principle</vt:lpstr>
      <vt:lpstr>A link among the protection and enhancement of natural resources to the economic, social and institutional dimensions</vt:lpstr>
      <vt:lpstr>A link among the protection and enhancement of natural resources to the economic, social and institutional dimensions</vt:lpstr>
      <vt:lpstr>Three basic components of sustainability</vt:lpstr>
      <vt:lpstr>Sustainable development</vt:lpstr>
      <vt:lpstr>The origin of the principle of sustainable development The oil crisis</vt:lpstr>
      <vt:lpstr>The origin of the principle of sustainable development The oil crisis</vt:lpstr>
      <vt:lpstr>The origin of the principle of sustainable developmente An opportunity for the west</vt:lpstr>
      <vt:lpstr>An opportunity for the West</vt:lpstr>
      <vt:lpstr>The definition of the principle of sustainable development</vt:lpstr>
      <vt:lpstr>The definition of the principle of sustainable development</vt:lpstr>
      <vt:lpstr>Our Common Future</vt:lpstr>
      <vt:lpstr>Our Common Future</vt:lpstr>
      <vt:lpstr>Our Common Future</vt:lpstr>
      <vt:lpstr>Our Common Future</vt:lpstr>
      <vt:lpstr>Our Common Future</vt:lpstr>
      <vt:lpstr>In depth analysis: the Bruntland Report</vt:lpstr>
      <vt:lpstr>In depth analysis: the Bruntland Report</vt:lpstr>
      <vt:lpstr>01</vt:lpstr>
      <vt:lpstr>Structure of the report</vt:lpstr>
      <vt:lpstr>Presentazione standard di PowerPoint</vt:lpstr>
      <vt:lpstr>—Gro Harlem Bruntland</vt:lpstr>
      <vt:lpstr>The evolution of the principle</vt:lpstr>
      <vt:lpstr>The ICLEI definition of sustainable development</vt:lpstr>
      <vt:lpstr>The ICLEI definition of sustainable development</vt:lpstr>
      <vt:lpstr>The ICLEI definition of sustainable development</vt:lpstr>
      <vt:lpstr>The ICLEI definition of sustainable development</vt:lpstr>
      <vt:lpstr>  In 2001, UNESCO expanded the concept of sustainable development by indicating that:  </vt:lpstr>
      <vt:lpstr>The sustainable development in the EU Treaty</vt:lpstr>
      <vt:lpstr>The sustainable development in the EU Treaty</vt:lpstr>
      <vt:lpstr>The sustainable development in the EU Treaty</vt:lpstr>
      <vt:lpstr>The Charter of Fundamental Rights of the European Union</vt:lpstr>
      <vt:lpstr>Article 191 of the Treaty on the Functioning of the Union</vt:lpstr>
      <vt:lpstr>The Italian Environment Code</vt:lpstr>
      <vt:lpstr>The Italian Environment Code</vt:lpstr>
      <vt:lpstr>Different meanings of sustainability</vt:lpstr>
      <vt:lpstr>Different meanings of sustainability</vt:lpstr>
      <vt:lpstr>Different meanings of sustainability</vt:lpstr>
      <vt:lpstr>Different meanings of sustainability</vt:lpstr>
      <vt:lpstr>A model of sustainable development </vt:lpstr>
      <vt:lpstr>A model of sustainable development </vt:lpstr>
      <vt:lpstr>The principle of sustainable development in two minutes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Sveva Del Gatto</dc:creator>
  <cp:lastModifiedBy>Sveva Del Gatto</cp:lastModifiedBy>
  <cp:revision>548</cp:revision>
  <dcterms:created xsi:type="dcterms:W3CDTF">2024-02-26T08:19:14Z</dcterms:created>
  <dcterms:modified xsi:type="dcterms:W3CDTF">2024-02-29T12:05:49Z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0x010100D4C68CE7646BA347A101DFBEF066E975</vt:lpwstr>
  </property>
</Properties>
</file>