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7" r:id="rId6"/>
    <p:sldId id="268" r:id="rId7"/>
    <p:sldId id="258" r:id="rId8"/>
    <p:sldId id="273" r:id="rId9"/>
    <p:sldId id="271" r:id="rId10"/>
    <p:sldId id="259" r:id="rId11"/>
    <p:sldId id="260" r:id="rId12"/>
    <p:sldId id="275" r:id="rId13"/>
    <p:sldId id="269" r:id="rId14"/>
    <p:sldId id="274" r:id="rId15"/>
    <p:sldId id="261" r:id="rId16"/>
    <p:sldId id="262" r:id="rId17"/>
    <p:sldId id="272" r:id="rId18"/>
    <p:sldId id="270" r:id="rId19"/>
    <p:sldId id="263" r:id="rId20"/>
    <p:sldId id="265" r:id="rId21"/>
    <p:sldId id="266" r:id="rId22"/>
    <p:sldId id="267" r:id="rId23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5D6D85-E673-7ECF-0DC9-7D20504F2262}" v="128" dt="2024-02-20T10:37:56.851"/>
    <p1510:client id="{D1E02FAE-6910-AF86-E62A-F143CEB65ED3}" v="2" dt="2024-02-21T09:12:59.751"/>
    <p1510:client id="{FEFEAB6C-B670-35AF-61DC-4F4CC1B0D4A9}" v="34" dt="2024-02-21T12:30:49.9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3" d="100"/>
          <a:sy n="63" d="100"/>
        </p:scale>
        <p:origin x="1380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veva.delgatto@unimc.it" userId="S::sveva.delgatto@unimc.it::b0dff882-4194-43a0-8b10-1068c4ea61a2" providerId="AD" clId="Web-{BE5D6D85-E673-7ECF-0DC9-7D20504F2262}"/>
    <pc:docChg chg="addSld modSld">
      <pc:chgData name="sveva.delgatto@unimc.it" userId="S::sveva.delgatto@unimc.it::b0dff882-4194-43a0-8b10-1068c4ea61a2" providerId="AD" clId="Web-{BE5D6D85-E673-7ECF-0DC9-7D20504F2262}" dt="2024-02-20T10:37:56.851" v="124" actId="20577"/>
      <pc:docMkLst>
        <pc:docMk/>
      </pc:docMkLst>
      <pc:sldChg chg="modSp">
        <pc:chgData name="sveva.delgatto@unimc.it" userId="S::sveva.delgatto@unimc.it::b0dff882-4194-43a0-8b10-1068c4ea61a2" providerId="AD" clId="Web-{BE5D6D85-E673-7ECF-0DC9-7D20504F2262}" dt="2024-02-20T10:03:17.551" v="5" actId="20577"/>
        <pc:sldMkLst>
          <pc:docMk/>
          <pc:sldMk cId="496649342" sldId="257"/>
        </pc:sldMkLst>
        <pc:spChg chg="mod">
          <ac:chgData name="sveva.delgatto@unimc.it" userId="S::sveva.delgatto@unimc.it::b0dff882-4194-43a0-8b10-1068c4ea61a2" providerId="AD" clId="Web-{BE5D6D85-E673-7ECF-0DC9-7D20504F2262}" dt="2024-02-20T10:03:17.551" v="5" actId="20577"/>
          <ac:spMkLst>
            <pc:docMk/>
            <pc:sldMk cId="496649342" sldId="257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BE5D6D85-E673-7ECF-0DC9-7D20504F2262}" dt="2024-02-20T10:07:15.364" v="14" actId="20577"/>
        <pc:sldMkLst>
          <pc:docMk/>
          <pc:sldMk cId="2489060177" sldId="258"/>
        </pc:sldMkLst>
        <pc:spChg chg="mod">
          <ac:chgData name="sveva.delgatto@unimc.it" userId="S::sveva.delgatto@unimc.it::b0dff882-4194-43a0-8b10-1068c4ea61a2" providerId="AD" clId="Web-{BE5D6D85-E673-7ECF-0DC9-7D20504F2262}" dt="2024-02-20T10:07:15.364" v="14" actId="20577"/>
          <ac:spMkLst>
            <pc:docMk/>
            <pc:sldMk cId="2489060177" sldId="258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BE5D6D85-E673-7ECF-0DC9-7D20504F2262}" dt="2024-02-20T10:10:52.441" v="24" actId="20577"/>
        <pc:sldMkLst>
          <pc:docMk/>
          <pc:sldMk cId="3864727644" sldId="259"/>
        </pc:sldMkLst>
        <pc:spChg chg="mod">
          <ac:chgData name="sveva.delgatto@unimc.it" userId="S::sveva.delgatto@unimc.it::b0dff882-4194-43a0-8b10-1068c4ea61a2" providerId="AD" clId="Web-{BE5D6D85-E673-7ECF-0DC9-7D20504F2262}" dt="2024-02-20T10:10:52.441" v="24" actId="20577"/>
          <ac:spMkLst>
            <pc:docMk/>
            <pc:sldMk cId="3864727644" sldId="259"/>
            <ac:spMk id="2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BE5D6D85-E673-7ECF-0DC9-7D20504F2262}" dt="2024-02-20T10:16:13.714" v="28" actId="20577"/>
        <pc:sldMkLst>
          <pc:docMk/>
          <pc:sldMk cId="2380321649" sldId="260"/>
        </pc:sldMkLst>
        <pc:spChg chg="mod">
          <ac:chgData name="sveva.delgatto@unimc.it" userId="S::sveva.delgatto@unimc.it::b0dff882-4194-43a0-8b10-1068c4ea61a2" providerId="AD" clId="Web-{BE5D6D85-E673-7ECF-0DC9-7D20504F2262}" dt="2024-02-20T10:15:04.834" v="26" actId="14100"/>
          <ac:spMkLst>
            <pc:docMk/>
            <pc:sldMk cId="2380321649" sldId="260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BE5D6D85-E673-7ECF-0DC9-7D20504F2262}" dt="2024-02-20T10:16:13.714" v="28" actId="20577"/>
          <ac:spMkLst>
            <pc:docMk/>
            <pc:sldMk cId="2380321649" sldId="260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BE5D6D85-E673-7ECF-0DC9-7D20504F2262}" dt="2024-02-20T10:31:28.183" v="84" actId="20577"/>
        <pc:sldMkLst>
          <pc:docMk/>
          <pc:sldMk cId="3980258470" sldId="261"/>
        </pc:sldMkLst>
        <pc:spChg chg="mod">
          <ac:chgData name="sveva.delgatto@unimc.it" userId="S::sveva.delgatto@unimc.it::b0dff882-4194-43a0-8b10-1068c4ea61a2" providerId="AD" clId="Web-{BE5D6D85-E673-7ECF-0DC9-7D20504F2262}" dt="2024-02-20T10:31:28.183" v="84" actId="20577"/>
          <ac:spMkLst>
            <pc:docMk/>
            <pc:sldMk cId="3980258470" sldId="261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BE5D6D85-E673-7ECF-0DC9-7D20504F2262}" dt="2024-02-20T10:31:05.853" v="82" actId="20577"/>
          <ac:spMkLst>
            <pc:docMk/>
            <pc:sldMk cId="3980258470" sldId="261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BE5D6D85-E673-7ECF-0DC9-7D20504F2262}" dt="2024-02-20T10:32:52.408" v="94" actId="20577"/>
        <pc:sldMkLst>
          <pc:docMk/>
          <pc:sldMk cId="1304501867" sldId="262"/>
        </pc:sldMkLst>
        <pc:spChg chg="mod">
          <ac:chgData name="sveva.delgatto@unimc.it" userId="S::sveva.delgatto@unimc.it::b0dff882-4194-43a0-8b10-1068c4ea61a2" providerId="AD" clId="Web-{BE5D6D85-E673-7ECF-0DC9-7D20504F2262}" dt="2024-02-20T10:31:50.513" v="85" actId="14100"/>
          <ac:spMkLst>
            <pc:docMk/>
            <pc:sldMk cId="1304501867" sldId="262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BE5D6D85-E673-7ECF-0DC9-7D20504F2262}" dt="2024-02-20T10:32:52.408" v="94" actId="20577"/>
          <ac:spMkLst>
            <pc:docMk/>
            <pc:sldMk cId="1304501867" sldId="262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BE5D6D85-E673-7ECF-0DC9-7D20504F2262}" dt="2024-02-20T10:36:41.423" v="120" actId="20577"/>
        <pc:sldMkLst>
          <pc:docMk/>
          <pc:sldMk cId="218049307" sldId="265"/>
        </pc:sldMkLst>
        <pc:spChg chg="mod">
          <ac:chgData name="sveva.delgatto@unimc.it" userId="S::sveva.delgatto@unimc.it::b0dff882-4194-43a0-8b10-1068c4ea61a2" providerId="AD" clId="Web-{BE5D6D85-E673-7ECF-0DC9-7D20504F2262}" dt="2024-02-20T10:36:41.423" v="120" actId="20577"/>
          <ac:spMkLst>
            <pc:docMk/>
            <pc:sldMk cId="218049307" sldId="265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BE5D6D85-E673-7ECF-0DC9-7D20504F2262}" dt="2024-02-20T10:36:49.065" v="121" actId="20577"/>
        <pc:sldMkLst>
          <pc:docMk/>
          <pc:sldMk cId="1310536888" sldId="266"/>
        </pc:sldMkLst>
        <pc:spChg chg="mod">
          <ac:chgData name="sveva.delgatto@unimc.it" userId="S::sveva.delgatto@unimc.it::b0dff882-4194-43a0-8b10-1068c4ea61a2" providerId="AD" clId="Web-{BE5D6D85-E673-7ECF-0DC9-7D20504F2262}" dt="2024-02-20T10:36:49.065" v="121" actId="20577"/>
          <ac:spMkLst>
            <pc:docMk/>
            <pc:sldMk cId="1310536888" sldId="266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BE5D6D85-E673-7ECF-0DC9-7D20504F2262}" dt="2024-02-20T10:37:56.851" v="124" actId="20577"/>
        <pc:sldMkLst>
          <pc:docMk/>
          <pc:sldMk cId="2163142831" sldId="267"/>
        </pc:sldMkLst>
        <pc:spChg chg="mod">
          <ac:chgData name="sveva.delgatto@unimc.it" userId="S::sveva.delgatto@unimc.it::b0dff882-4194-43a0-8b10-1068c4ea61a2" providerId="AD" clId="Web-{BE5D6D85-E673-7ECF-0DC9-7D20504F2262}" dt="2024-02-20T10:37:56.851" v="124" actId="20577"/>
          <ac:spMkLst>
            <pc:docMk/>
            <pc:sldMk cId="2163142831" sldId="267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BE5D6D85-E673-7ECF-0DC9-7D20504F2262}" dt="2024-02-20T10:05:54.249" v="10" actId="20577"/>
        <pc:sldMkLst>
          <pc:docMk/>
          <pc:sldMk cId="1976105742" sldId="268"/>
        </pc:sldMkLst>
        <pc:spChg chg="mod">
          <ac:chgData name="sveva.delgatto@unimc.it" userId="S::sveva.delgatto@unimc.it::b0dff882-4194-43a0-8b10-1068c4ea61a2" providerId="AD" clId="Web-{BE5D6D85-E673-7ECF-0DC9-7D20504F2262}" dt="2024-02-20T10:05:54.249" v="10" actId="20577"/>
          <ac:spMkLst>
            <pc:docMk/>
            <pc:sldMk cId="1976105742" sldId="268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BE5D6D85-E673-7ECF-0DC9-7D20504F2262}" dt="2024-02-20T10:17:53.720" v="32" actId="20577"/>
        <pc:sldMkLst>
          <pc:docMk/>
          <pc:sldMk cId="3200706243" sldId="269"/>
        </pc:sldMkLst>
        <pc:spChg chg="mod">
          <ac:chgData name="sveva.delgatto@unimc.it" userId="S::sveva.delgatto@unimc.it::b0dff882-4194-43a0-8b10-1068c4ea61a2" providerId="AD" clId="Web-{BE5D6D85-E673-7ECF-0DC9-7D20504F2262}" dt="2024-02-20T10:17:53.720" v="32" actId="20577"/>
          <ac:spMkLst>
            <pc:docMk/>
            <pc:sldMk cId="3200706243" sldId="269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BE5D6D85-E673-7ECF-0DC9-7D20504F2262}" dt="2024-02-20T10:35:22.996" v="116" actId="20577"/>
        <pc:sldMkLst>
          <pc:docMk/>
          <pc:sldMk cId="1491454053" sldId="270"/>
        </pc:sldMkLst>
        <pc:spChg chg="mod">
          <ac:chgData name="sveva.delgatto@unimc.it" userId="S::sveva.delgatto@unimc.it::b0dff882-4194-43a0-8b10-1068c4ea61a2" providerId="AD" clId="Web-{BE5D6D85-E673-7ECF-0DC9-7D20504F2262}" dt="2024-02-20T10:35:22.996" v="116" actId="20577"/>
          <ac:spMkLst>
            <pc:docMk/>
            <pc:sldMk cId="1491454053" sldId="270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BE5D6D85-E673-7ECF-0DC9-7D20504F2262}" dt="2024-02-20T10:10:21.642" v="23" actId="20577"/>
        <pc:sldMkLst>
          <pc:docMk/>
          <pc:sldMk cId="3478550834" sldId="271"/>
        </pc:sldMkLst>
        <pc:spChg chg="mod">
          <ac:chgData name="sveva.delgatto@unimc.it" userId="S::sveva.delgatto@unimc.it::b0dff882-4194-43a0-8b10-1068c4ea61a2" providerId="AD" clId="Web-{BE5D6D85-E673-7ECF-0DC9-7D20504F2262}" dt="2024-02-20T10:10:21.642" v="23" actId="20577"/>
          <ac:spMkLst>
            <pc:docMk/>
            <pc:sldMk cId="3478550834" sldId="271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BE5D6D85-E673-7ECF-0DC9-7D20504F2262}" dt="2024-02-20T10:34:04.569" v="110" actId="20577"/>
        <pc:sldMkLst>
          <pc:docMk/>
          <pc:sldMk cId="2706410971" sldId="272"/>
        </pc:sldMkLst>
        <pc:spChg chg="mod">
          <ac:chgData name="sveva.delgatto@unimc.it" userId="S::sveva.delgatto@unimc.it::b0dff882-4194-43a0-8b10-1068c4ea61a2" providerId="AD" clId="Web-{BE5D6D85-E673-7ECF-0DC9-7D20504F2262}" dt="2024-02-20T10:34:04.569" v="110" actId="20577"/>
          <ac:spMkLst>
            <pc:docMk/>
            <pc:sldMk cId="2706410971" sldId="272"/>
            <ac:spMk id="3" creationId="{00000000-0000-0000-0000-000000000000}"/>
          </ac:spMkLst>
        </pc:spChg>
      </pc:sldChg>
      <pc:sldChg chg="modSp add replId">
        <pc:chgData name="sveva.delgatto@unimc.it" userId="S::sveva.delgatto@unimc.it::b0dff882-4194-43a0-8b10-1068c4ea61a2" providerId="AD" clId="Web-{BE5D6D85-E673-7ECF-0DC9-7D20504F2262}" dt="2024-02-20T10:09:52.140" v="21" actId="20577"/>
        <pc:sldMkLst>
          <pc:docMk/>
          <pc:sldMk cId="3373078919" sldId="273"/>
        </pc:sldMkLst>
        <pc:spChg chg="mod">
          <ac:chgData name="sveva.delgatto@unimc.it" userId="S::sveva.delgatto@unimc.it::b0dff882-4194-43a0-8b10-1068c4ea61a2" providerId="AD" clId="Web-{BE5D6D85-E673-7ECF-0DC9-7D20504F2262}" dt="2024-02-20T10:09:52.140" v="21" actId="20577"/>
          <ac:spMkLst>
            <pc:docMk/>
            <pc:sldMk cId="3373078919" sldId="273"/>
            <ac:spMk id="3" creationId="{00000000-0000-0000-0000-000000000000}"/>
          </ac:spMkLst>
        </pc:spChg>
      </pc:sldChg>
      <pc:sldChg chg="addSp delSp modSp add replId">
        <pc:chgData name="sveva.delgatto@unimc.it" userId="S::sveva.delgatto@unimc.it::b0dff882-4194-43a0-8b10-1068c4ea61a2" providerId="AD" clId="Web-{BE5D6D85-E673-7ECF-0DC9-7D20504F2262}" dt="2024-02-20T10:23:39.901" v="72" actId="20577"/>
        <pc:sldMkLst>
          <pc:docMk/>
          <pc:sldMk cId="1400616669" sldId="274"/>
        </pc:sldMkLst>
        <pc:spChg chg="mod">
          <ac:chgData name="sveva.delgatto@unimc.it" userId="S::sveva.delgatto@unimc.it::b0dff882-4194-43a0-8b10-1068c4ea61a2" providerId="AD" clId="Web-{BE5D6D85-E673-7ECF-0DC9-7D20504F2262}" dt="2024-02-20T10:23:39.901" v="72" actId="20577"/>
          <ac:spMkLst>
            <pc:docMk/>
            <pc:sldMk cId="1400616669" sldId="274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BE5D6D85-E673-7ECF-0DC9-7D20504F2262}" dt="2024-02-20T10:21:22.985" v="53" actId="20577"/>
          <ac:spMkLst>
            <pc:docMk/>
            <pc:sldMk cId="1400616669" sldId="274"/>
            <ac:spMk id="3" creationId="{00000000-0000-0000-0000-000000000000}"/>
          </ac:spMkLst>
        </pc:spChg>
        <pc:spChg chg="del">
          <ac:chgData name="sveva.delgatto@unimc.it" userId="S::sveva.delgatto@unimc.it::b0dff882-4194-43a0-8b10-1068c4ea61a2" providerId="AD" clId="Web-{BE5D6D85-E673-7ECF-0DC9-7D20504F2262}" dt="2024-02-20T10:18:01.205" v="33"/>
          <ac:spMkLst>
            <pc:docMk/>
            <pc:sldMk cId="1400616669" sldId="274"/>
            <ac:spMk id="18" creationId="{F944E337-3E5D-4A1F-A5A1-2057F25B8A7B}"/>
          </ac:spMkLst>
        </pc:spChg>
        <pc:spChg chg="del">
          <ac:chgData name="sveva.delgatto@unimc.it" userId="S::sveva.delgatto@unimc.it::b0dff882-4194-43a0-8b10-1068c4ea61a2" providerId="AD" clId="Web-{BE5D6D85-E673-7ECF-0DC9-7D20504F2262}" dt="2024-02-20T10:18:01.205" v="33"/>
          <ac:spMkLst>
            <pc:docMk/>
            <pc:sldMk cId="1400616669" sldId="274"/>
            <ac:spMk id="19" creationId="{4DA50D69-7CF7-4844-B844-A2B821C77F24}"/>
          </ac:spMkLst>
        </pc:spChg>
        <pc:spChg chg="add">
          <ac:chgData name="sveva.delgatto@unimc.it" userId="S::sveva.delgatto@unimc.it::b0dff882-4194-43a0-8b10-1068c4ea61a2" providerId="AD" clId="Web-{BE5D6D85-E673-7ECF-0DC9-7D20504F2262}" dt="2024-02-20T10:18:01.205" v="33"/>
          <ac:spMkLst>
            <pc:docMk/>
            <pc:sldMk cId="1400616669" sldId="274"/>
            <ac:spMk id="25" creationId="{79BB35BC-D5C2-4C8B-A22A-A71E6191913B}"/>
          </ac:spMkLst>
        </pc:spChg>
        <pc:picChg chg="mod">
          <ac:chgData name="sveva.delgatto@unimc.it" userId="S::sveva.delgatto@unimc.it::b0dff882-4194-43a0-8b10-1068c4ea61a2" providerId="AD" clId="Web-{BE5D6D85-E673-7ECF-0DC9-7D20504F2262}" dt="2024-02-20T10:18:21.801" v="40" actId="14100"/>
          <ac:picMkLst>
            <pc:docMk/>
            <pc:sldMk cId="1400616669" sldId="274"/>
            <ac:picMk id="20" creationId="{3BABB9C4-6362-C43F-CE1D-1C207DA87467}"/>
          </ac:picMkLst>
        </pc:picChg>
      </pc:sldChg>
    </pc:docChg>
  </pc:docChgLst>
  <pc:docChgLst>
    <pc:chgData name="sveva.delgatto@unimc.it" userId="S::sveva.delgatto@unimc.it::b0dff882-4194-43a0-8b10-1068c4ea61a2" providerId="AD" clId="Web-{FEFEAB6C-B670-35AF-61DC-4F4CC1B0D4A9}"/>
    <pc:docChg chg="addSld delSld modSld">
      <pc:chgData name="sveva.delgatto@unimc.it" userId="S::sveva.delgatto@unimc.it::b0dff882-4194-43a0-8b10-1068c4ea61a2" providerId="AD" clId="Web-{FEFEAB6C-B670-35AF-61DC-4F4CC1B0D4A9}" dt="2024-02-21T12:30:49.421" v="30" actId="20577"/>
      <pc:docMkLst>
        <pc:docMk/>
      </pc:docMkLst>
      <pc:sldChg chg="modSp">
        <pc:chgData name="sveva.delgatto@unimc.it" userId="S::sveva.delgatto@unimc.it::b0dff882-4194-43a0-8b10-1068c4ea61a2" providerId="AD" clId="Web-{FEFEAB6C-B670-35AF-61DC-4F4CC1B0D4A9}" dt="2024-02-21T12:24:05.954" v="9" actId="20577"/>
        <pc:sldMkLst>
          <pc:docMk/>
          <pc:sldMk cId="2380321649" sldId="260"/>
        </pc:sldMkLst>
        <pc:spChg chg="mod">
          <ac:chgData name="sveva.delgatto@unimc.it" userId="S::sveva.delgatto@unimc.it::b0dff882-4194-43a0-8b10-1068c4ea61a2" providerId="AD" clId="Web-{FEFEAB6C-B670-35AF-61DC-4F4CC1B0D4A9}" dt="2024-02-21T12:24:05.954" v="9" actId="20577"/>
          <ac:spMkLst>
            <pc:docMk/>
            <pc:sldMk cId="2380321649" sldId="260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FEFEAB6C-B670-35AF-61DC-4F4CC1B0D4A9}" dt="2024-02-21T12:25:23.066" v="22" actId="20577"/>
        <pc:sldMkLst>
          <pc:docMk/>
          <pc:sldMk cId="3980258470" sldId="261"/>
        </pc:sldMkLst>
        <pc:spChg chg="mod">
          <ac:chgData name="sveva.delgatto@unimc.it" userId="S::sveva.delgatto@unimc.it::b0dff882-4194-43a0-8b10-1068c4ea61a2" providerId="AD" clId="Web-{FEFEAB6C-B670-35AF-61DC-4F4CC1B0D4A9}" dt="2024-02-21T12:25:23.066" v="22" actId="20577"/>
          <ac:spMkLst>
            <pc:docMk/>
            <pc:sldMk cId="3980258470" sldId="261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FEFEAB6C-B670-35AF-61DC-4F4CC1B0D4A9}" dt="2024-02-21T12:30:20.639" v="25" actId="20577"/>
        <pc:sldMkLst>
          <pc:docMk/>
          <pc:sldMk cId="1310536888" sldId="266"/>
        </pc:sldMkLst>
        <pc:spChg chg="mod">
          <ac:chgData name="sveva.delgatto@unimc.it" userId="S::sveva.delgatto@unimc.it::b0dff882-4194-43a0-8b10-1068c4ea61a2" providerId="AD" clId="Web-{FEFEAB6C-B670-35AF-61DC-4F4CC1B0D4A9}" dt="2024-02-21T12:30:20.639" v="25" actId="20577"/>
          <ac:spMkLst>
            <pc:docMk/>
            <pc:sldMk cId="1310536888" sldId="266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FEFEAB6C-B670-35AF-61DC-4F4CC1B0D4A9}" dt="2024-02-21T12:30:49.421" v="30" actId="20577"/>
        <pc:sldMkLst>
          <pc:docMk/>
          <pc:sldMk cId="2163142831" sldId="267"/>
        </pc:sldMkLst>
        <pc:spChg chg="mod">
          <ac:chgData name="sveva.delgatto@unimc.it" userId="S::sveva.delgatto@unimc.it::b0dff882-4194-43a0-8b10-1068c4ea61a2" providerId="AD" clId="Web-{FEFEAB6C-B670-35AF-61DC-4F4CC1B0D4A9}" dt="2024-02-21T12:30:49.421" v="30" actId="20577"/>
          <ac:spMkLst>
            <pc:docMk/>
            <pc:sldMk cId="2163142831" sldId="267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FEFEAB6C-B670-35AF-61DC-4F4CC1B0D4A9}" dt="2024-02-21T12:22:12.419" v="3" actId="20577"/>
        <pc:sldMkLst>
          <pc:docMk/>
          <pc:sldMk cId="1976105742" sldId="268"/>
        </pc:sldMkLst>
        <pc:spChg chg="mod">
          <ac:chgData name="sveva.delgatto@unimc.it" userId="S::sveva.delgatto@unimc.it::b0dff882-4194-43a0-8b10-1068c4ea61a2" providerId="AD" clId="Web-{FEFEAB6C-B670-35AF-61DC-4F4CC1B0D4A9}" dt="2024-02-21T12:22:12.419" v="3" actId="20577"/>
          <ac:spMkLst>
            <pc:docMk/>
            <pc:sldMk cId="1976105742" sldId="268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FEFEAB6C-B670-35AF-61DC-4F4CC1B0D4A9}" dt="2024-02-21T12:25:05.456" v="20" actId="20577"/>
        <pc:sldMkLst>
          <pc:docMk/>
          <pc:sldMk cId="3200706243" sldId="269"/>
        </pc:sldMkLst>
        <pc:spChg chg="mod">
          <ac:chgData name="sveva.delgatto@unimc.it" userId="S::sveva.delgatto@unimc.it::b0dff882-4194-43a0-8b10-1068c4ea61a2" providerId="AD" clId="Web-{FEFEAB6C-B670-35AF-61DC-4F4CC1B0D4A9}" dt="2024-02-21T12:24:52.347" v="18" actId="20577"/>
          <ac:spMkLst>
            <pc:docMk/>
            <pc:sldMk cId="3200706243" sldId="269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FEFEAB6C-B670-35AF-61DC-4F4CC1B0D4A9}" dt="2024-02-21T12:25:05.456" v="20" actId="20577"/>
          <ac:spMkLst>
            <pc:docMk/>
            <pc:sldMk cId="3200706243" sldId="269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FEFEAB6C-B670-35AF-61DC-4F4CC1B0D4A9}" dt="2024-02-21T12:23:01.030" v="6" actId="20577"/>
        <pc:sldMkLst>
          <pc:docMk/>
          <pc:sldMk cId="3373078919" sldId="273"/>
        </pc:sldMkLst>
        <pc:spChg chg="mod">
          <ac:chgData name="sveva.delgatto@unimc.it" userId="S::sveva.delgatto@unimc.it::b0dff882-4194-43a0-8b10-1068c4ea61a2" providerId="AD" clId="Web-{FEFEAB6C-B670-35AF-61DC-4F4CC1B0D4A9}" dt="2024-02-21T12:23:01.030" v="6" actId="20577"/>
          <ac:spMkLst>
            <pc:docMk/>
            <pc:sldMk cId="3373078919" sldId="273"/>
            <ac:spMk id="3" creationId="{00000000-0000-0000-0000-000000000000}"/>
          </ac:spMkLst>
        </pc:spChg>
      </pc:sldChg>
      <pc:sldChg chg="modSp add replId">
        <pc:chgData name="sveva.delgatto@unimc.it" userId="S::sveva.delgatto@unimc.it::b0dff882-4194-43a0-8b10-1068c4ea61a2" providerId="AD" clId="Web-{FEFEAB6C-B670-35AF-61DC-4F4CC1B0D4A9}" dt="2024-02-21T12:24:44.065" v="14" actId="20577"/>
        <pc:sldMkLst>
          <pc:docMk/>
          <pc:sldMk cId="347039571" sldId="275"/>
        </pc:sldMkLst>
        <pc:spChg chg="mod">
          <ac:chgData name="sveva.delgatto@unimc.it" userId="S::sveva.delgatto@unimc.it::b0dff882-4194-43a0-8b10-1068c4ea61a2" providerId="AD" clId="Web-{FEFEAB6C-B670-35AF-61DC-4F4CC1B0D4A9}" dt="2024-02-21T12:24:44.065" v="14" actId="20577"/>
          <ac:spMkLst>
            <pc:docMk/>
            <pc:sldMk cId="347039571" sldId="275"/>
            <ac:spMk id="3" creationId="{00000000-0000-0000-0000-000000000000}"/>
          </ac:spMkLst>
        </pc:spChg>
      </pc:sldChg>
      <pc:sldChg chg="add del replId">
        <pc:chgData name="sveva.delgatto@unimc.it" userId="S::sveva.delgatto@unimc.it::b0dff882-4194-43a0-8b10-1068c4ea61a2" providerId="AD" clId="Web-{FEFEAB6C-B670-35AF-61DC-4F4CC1B0D4A9}" dt="2024-02-21T12:29:54.435" v="24"/>
        <pc:sldMkLst>
          <pc:docMk/>
          <pc:sldMk cId="3660492720" sldId="276"/>
        </pc:sldMkLst>
      </pc:sldChg>
    </pc:docChg>
  </pc:docChgLst>
  <pc:docChgLst>
    <pc:chgData name="sveva.delgatto@unimc.it" userId="S::sveva.delgatto@unimc.it::b0dff882-4194-43a0-8b10-1068c4ea61a2" providerId="AD" clId="Web-{8E28BE84-9AD0-8CF8-89F9-F09FCDFF3151}"/>
    <pc:docChg chg="addSld delSld modSld">
      <pc:chgData name="sveva.delgatto@unimc.it" userId="S::sveva.delgatto@unimc.it::b0dff882-4194-43a0-8b10-1068c4ea61a2" providerId="AD" clId="Web-{8E28BE84-9AD0-8CF8-89F9-F09FCDFF3151}" dt="2024-02-13T18:01:52.539" v="518" actId="20577"/>
      <pc:docMkLst>
        <pc:docMk/>
      </pc:docMkLst>
      <pc:sldChg chg="addSp modSp mod setBg">
        <pc:chgData name="sveva.delgatto@unimc.it" userId="S::sveva.delgatto@unimc.it::b0dff882-4194-43a0-8b10-1068c4ea61a2" providerId="AD" clId="Web-{8E28BE84-9AD0-8CF8-89F9-F09FCDFF3151}" dt="2024-02-13T17:49:59.128" v="426" actId="20577"/>
        <pc:sldMkLst>
          <pc:docMk/>
          <pc:sldMk cId="2035486840" sldId="256"/>
        </pc:sldMkLst>
        <pc:spChg chg="mod">
          <ac:chgData name="sveva.delgatto@unimc.it" userId="S::sveva.delgatto@unimc.it::b0dff882-4194-43a0-8b10-1068c4ea61a2" providerId="AD" clId="Web-{8E28BE84-9AD0-8CF8-89F9-F09FCDFF3151}" dt="2024-02-13T17:49:44.519" v="419"/>
          <ac:spMkLst>
            <pc:docMk/>
            <pc:sldMk cId="2035486840" sldId="256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8E28BE84-9AD0-8CF8-89F9-F09FCDFF3151}" dt="2024-02-13T17:49:59.128" v="426" actId="20577"/>
          <ac:spMkLst>
            <pc:docMk/>
            <pc:sldMk cId="2035486840" sldId="256"/>
            <ac:spMk id="3" creationId="{00000000-0000-0000-0000-000000000000}"/>
          </ac:spMkLst>
        </pc:spChg>
        <pc:spChg chg="add">
          <ac:chgData name="sveva.delgatto@unimc.it" userId="S::sveva.delgatto@unimc.it::b0dff882-4194-43a0-8b10-1068c4ea61a2" providerId="AD" clId="Web-{8E28BE84-9AD0-8CF8-89F9-F09FCDFF3151}" dt="2024-02-13T17:49:44.519" v="419"/>
          <ac:spMkLst>
            <pc:docMk/>
            <pc:sldMk cId="2035486840" sldId="256"/>
            <ac:spMk id="9" creationId="{93245F62-CCC4-49E4-B95B-EA6C1E790510}"/>
          </ac:spMkLst>
        </pc:spChg>
        <pc:spChg chg="add">
          <ac:chgData name="sveva.delgatto@unimc.it" userId="S::sveva.delgatto@unimc.it::b0dff882-4194-43a0-8b10-1068c4ea61a2" providerId="AD" clId="Web-{8E28BE84-9AD0-8CF8-89F9-F09FCDFF3151}" dt="2024-02-13T17:49:44.519" v="419"/>
          <ac:spMkLst>
            <pc:docMk/>
            <pc:sldMk cId="2035486840" sldId="256"/>
            <ac:spMk id="11" creationId="{E6C0DD6B-6AA3-448F-9B99-8386295BC1B4}"/>
          </ac:spMkLst>
        </pc:spChg>
        <pc:picChg chg="add mod">
          <ac:chgData name="sveva.delgatto@unimc.it" userId="S::sveva.delgatto@unimc.it::b0dff882-4194-43a0-8b10-1068c4ea61a2" providerId="AD" clId="Web-{8E28BE84-9AD0-8CF8-89F9-F09FCDFF3151}" dt="2024-02-13T17:49:44.519" v="419"/>
          <ac:picMkLst>
            <pc:docMk/>
            <pc:sldMk cId="2035486840" sldId="256"/>
            <ac:picMk id="4" creationId="{B2F04B69-3629-2190-79A0-AED0EEE56FAB}"/>
          </ac:picMkLst>
        </pc:picChg>
      </pc:sldChg>
      <pc:sldChg chg="addSp modSp mod setBg">
        <pc:chgData name="sveva.delgatto@unimc.it" userId="S::sveva.delgatto@unimc.it::b0dff882-4194-43a0-8b10-1068c4ea61a2" providerId="AD" clId="Web-{8E28BE84-9AD0-8CF8-89F9-F09FCDFF3151}" dt="2024-02-13T17:50:27.754" v="429" actId="20577"/>
        <pc:sldMkLst>
          <pc:docMk/>
          <pc:sldMk cId="496649342" sldId="257"/>
        </pc:sldMkLst>
        <pc:spChg chg="mod">
          <ac:chgData name="sveva.delgatto@unimc.it" userId="S::sveva.delgatto@unimc.it::b0dff882-4194-43a0-8b10-1068c4ea61a2" providerId="AD" clId="Web-{8E28BE84-9AD0-8CF8-89F9-F09FCDFF3151}" dt="2024-02-13T17:50:11.504" v="427"/>
          <ac:spMkLst>
            <pc:docMk/>
            <pc:sldMk cId="496649342" sldId="257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8E28BE84-9AD0-8CF8-89F9-F09FCDFF3151}" dt="2024-02-13T17:50:27.754" v="429" actId="20577"/>
          <ac:spMkLst>
            <pc:docMk/>
            <pc:sldMk cId="496649342" sldId="257"/>
            <ac:spMk id="3" creationId="{00000000-0000-0000-0000-000000000000}"/>
          </ac:spMkLst>
        </pc:spChg>
        <pc:spChg chg="add">
          <ac:chgData name="sveva.delgatto@unimc.it" userId="S::sveva.delgatto@unimc.it::b0dff882-4194-43a0-8b10-1068c4ea61a2" providerId="AD" clId="Web-{8E28BE84-9AD0-8CF8-89F9-F09FCDFF3151}" dt="2024-02-13T17:50:11.504" v="427"/>
          <ac:spMkLst>
            <pc:docMk/>
            <pc:sldMk cId="496649342" sldId="257"/>
            <ac:spMk id="8" creationId="{18873D23-2DCF-4B31-A009-95721C06E8E1}"/>
          </ac:spMkLst>
        </pc:spChg>
        <pc:spChg chg="add">
          <ac:chgData name="sveva.delgatto@unimc.it" userId="S::sveva.delgatto@unimc.it::b0dff882-4194-43a0-8b10-1068c4ea61a2" providerId="AD" clId="Web-{8E28BE84-9AD0-8CF8-89F9-F09FCDFF3151}" dt="2024-02-13T17:50:11.504" v="427"/>
          <ac:spMkLst>
            <pc:docMk/>
            <pc:sldMk cId="496649342" sldId="257"/>
            <ac:spMk id="10" creationId="{C13EF075-D4EF-4929-ADBC-91B27DA19955}"/>
          </ac:spMkLst>
        </pc:spChg>
        <pc:grpChg chg="add">
          <ac:chgData name="sveva.delgatto@unimc.it" userId="S::sveva.delgatto@unimc.it::b0dff882-4194-43a0-8b10-1068c4ea61a2" providerId="AD" clId="Web-{8E28BE84-9AD0-8CF8-89F9-F09FCDFF3151}" dt="2024-02-13T17:50:11.504" v="427"/>
          <ac:grpSpMkLst>
            <pc:docMk/>
            <pc:sldMk cId="496649342" sldId="257"/>
            <ac:grpSpMk id="12" creationId="{DAA26DFA-AAB2-4973-9C17-16D587C7B198}"/>
          </ac:grpSpMkLst>
        </pc:grpChg>
      </pc:sldChg>
      <pc:sldChg chg="addSp modSp mod setBg">
        <pc:chgData name="sveva.delgatto@unimc.it" userId="S::sveva.delgatto@unimc.it::b0dff882-4194-43a0-8b10-1068c4ea61a2" providerId="AD" clId="Web-{8E28BE84-9AD0-8CF8-89F9-F09FCDFF3151}" dt="2024-02-13T17:52:11.476" v="442" actId="20577"/>
        <pc:sldMkLst>
          <pc:docMk/>
          <pc:sldMk cId="2489060177" sldId="258"/>
        </pc:sldMkLst>
        <pc:spChg chg="mod">
          <ac:chgData name="sveva.delgatto@unimc.it" userId="S::sveva.delgatto@unimc.it::b0dff882-4194-43a0-8b10-1068c4ea61a2" providerId="AD" clId="Web-{8E28BE84-9AD0-8CF8-89F9-F09FCDFF3151}" dt="2024-02-13T17:51:26.662" v="434"/>
          <ac:spMkLst>
            <pc:docMk/>
            <pc:sldMk cId="2489060177" sldId="258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8E28BE84-9AD0-8CF8-89F9-F09FCDFF3151}" dt="2024-02-13T17:52:11.476" v="442" actId="20577"/>
          <ac:spMkLst>
            <pc:docMk/>
            <pc:sldMk cId="2489060177" sldId="258"/>
            <ac:spMk id="3" creationId="{00000000-0000-0000-0000-000000000000}"/>
          </ac:spMkLst>
        </pc:spChg>
        <pc:spChg chg="add">
          <ac:chgData name="sveva.delgatto@unimc.it" userId="S::sveva.delgatto@unimc.it::b0dff882-4194-43a0-8b10-1068c4ea61a2" providerId="AD" clId="Web-{8E28BE84-9AD0-8CF8-89F9-F09FCDFF3151}" dt="2024-02-13T17:51:26.662" v="434"/>
          <ac:spMkLst>
            <pc:docMk/>
            <pc:sldMk cId="2489060177" sldId="258"/>
            <ac:spMk id="8" creationId="{889C5E17-24D0-4696-A3C5-A2261FB455FA}"/>
          </ac:spMkLst>
        </pc:spChg>
        <pc:spChg chg="add">
          <ac:chgData name="sveva.delgatto@unimc.it" userId="S::sveva.delgatto@unimc.it::b0dff882-4194-43a0-8b10-1068c4ea61a2" providerId="AD" clId="Web-{8E28BE84-9AD0-8CF8-89F9-F09FCDFF3151}" dt="2024-02-13T17:51:26.662" v="434"/>
          <ac:spMkLst>
            <pc:docMk/>
            <pc:sldMk cId="2489060177" sldId="258"/>
            <ac:spMk id="10" creationId="{6929B58F-2358-44CC-ACE5-EF1BD3C6C824}"/>
          </ac:spMkLst>
        </pc:spChg>
        <pc:grpChg chg="add">
          <ac:chgData name="sveva.delgatto@unimc.it" userId="S::sveva.delgatto@unimc.it::b0dff882-4194-43a0-8b10-1068c4ea61a2" providerId="AD" clId="Web-{8E28BE84-9AD0-8CF8-89F9-F09FCDFF3151}" dt="2024-02-13T17:51:26.662" v="434"/>
          <ac:grpSpMkLst>
            <pc:docMk/>
            <pc:sldMk cId="2489060177" sldId="258"/>
            <ac:grpSpMk id="12" creationId="{09DA5303-A1AF-4830-806C-51FCD96188B7}"/>
          </ac:grpSpMkLst>
        </pc:grpChg>
      </pc:sldChg>
      <pc:sldChg chg="addSp modSp mod setBg">
        <pc:chgData name="sveva.delgatto@unimc.it" userId="S::sveva.delgatto@unimc.it::b0dff882-4194-43a0-8b10-1068c4ea61a2" providerId="AD" clId="Web-{8E28BE84-9AD0-8CF8-89F9-F09FCDFF3151}" dt="2024-02-13T17:52:52.461" v="451" actId="20577"/>
        <pc:sldMkLst>
          <pc:docMk/>
          <pc:sldMk cId="3864727644" sldId="259"/>
        </pc:sldMkLst>
        <pc:spChg chg="mod">
          <ac:chgData name="sveva.delgatto@unimc.it" userId="S::sveva.delgatto@unimc.it::b0dff882-4194-43a0-8b10-1068c4ea61a2" providerId="AD" clId="Web-{8E28BE84-9AD0-8CF8-89F9-F09FCDFF3151}" dt="2024-02-13T17:52:52.461" v="451" actId="20577"/>
          <ac:spMkLst>
            <pc:docMk/>
            <pc:sldMk cId="3864727644" sldId="259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8E28BE84-9AD0-8CF8-89F9-F09FCDFF3151}" dt="2024-02-13T17:52:39.602" v="448" actId="20577"/>
          <ac:spMkLst>
            <pc:docMk/>
            <pc:sldMk cId="3864727644" sldId="259"/>
            <ac:spMk id="3" creationId="{00000000-0000-0000-0000-000000000000}"/>
          </ac:spMkLst>
        </pc:spChg>
        <pc:spChg chg="add">
          <ac:chgData name="sveva.delgatto@unimc.it" userId="S::sveva.delgatto@unimc.it::b0dff882-4194-43a0-8b10-1068c4ea61a2" providerId="AD" clId="Web-{8E28BE84-9AD0-8CF8-89F9-F09FCDFF3151}" dt="2024-02-13T17:52:30.023" v="446"/>
          <ac:spMkLst>
            <pc:docMk/>
            <pc:sldMk cId="3864727644" sldId="259"/>
            <ac:spMk id="8" creationId="{CF75AD06-DFC4-4B3A-8490-330823D081CF}"/>
          </ac:spMkLst>
        </pc:spChg>
        <pc:spChg chg="add">
          <ac:chgData name="sveva.delgatto@unimc.it" userId="S::sveva.delgatto@unimc.it::b0dff882-4194-43a0-8b10-1068c4ea61a2" providerId="AD" clId="Web-{8E28BE84-9AD0-8CF8-89F9-F09FCDFF3151}" dt="2024-02-13T17:52:30.023" v="446"/>
          <ac:spMkLst>
            <pc:docMk/>
            <pc:sldMk cId="3864727644" sldId="259"/>
            <ac:spMk id="10" creationId="{FC587C93-0840-40DF-96D5-D1F2137E6449}"/>
          </ac:spMkLst>
        </pc:spChg>
        <pc:grpChg chg="add">
          <ac:chgData name="sveva.delgatto@unimc.it" userId="S::sveva.delgatto@unimc.it::b0dff882-4194-43a0-8b10-1068c4ea61a2" providerId="AD" clId="Web-{8E28BE84-9AD0-8CF8-89F9-F09FCDFF3151}" dt="2024-02-13T17:52:30.023" v="446"/>
          <ac:grpSpMkLst>
            <pc:docMk/>
            <pc:sldMk cId="3864727644" sldId="259"/>
            <ac:grpSpMk id="12" creationId="{5E02D55A-F529-4B19-BAF9-F63240A7B490}"/>
          </ac:grpSpMkLst>
        </pc:grpChg>
        <pc:grpChg chg="add">
          <ac:chgData name="sveva.delgatto@unimc.it" userId="S::sveva.delgatto@unimc.it::b0dff882-4194-43a0-8b10-1068c4ea61a2" providerId="AD" clId="Web-{8E28BE84-9AD0-8CF8-89F9-F09FCDFF3151}" dt="2024-02-13T17:52:30.023" v="446"/>
          <ac:grpSpMkLst>
            <pc:docMk/>
            <pc:sldMk cId="3864727644" sldId="259"/>
            <ac:grpSpMk id="18" creationId="{47A3A52F-BCB3-444D-9372-EE018B135C49}"/>
          </ac:grpSpMkLst>
        </pc:grpChg>
      </pc:sldChg>
      <pc:sldChg chg="addSp modSp mod setBg">
        <pc:chgData name="sveva.delgatto@unimc.it" userId="S::sveva.delgatto@unimc.it::b0dff882-4194-43a0-8b10-1068c4ea61a2" providerId="AD" clId="Web-{8E28BE84-9AD0-8CF8-89F9-F09FCDFF3151}" dt="2024-02-13T17:53:27.478" v="459" actId="14100"/>
        <pc:sldMkLst>
          <pc:docMk/>
          <pc:sldMk cId="2380321649" sldId="260"/>
        </pc:sldMkLst>
        <pc:spChg chg="mod">
          <ac:chgData name="sveva.delgatto@unimc.it" userId="S::sveva.delgatto@unimc.it::b0dff882-4194-43a0-8b10-1068c4ea61a2" providerId="AD" clId="Web-{8E28BE84-9AD0-8CF8-89F9-F09FCDFF3151}" dt="2024-02-13T17:53:22.993" v="458" actId="14100"/>
          <ac:spMkLst>
            <pc:docMk/>
            <pc:sldMk cId="2380321649" sldId="260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8E28BE84-9AD0-8CF8-89F9-F09FCDFF3151}" dt="2024-02-13T17:53:27.478" v="459" actId="14100"/>
          <ac:spMkLst>
            <pc:docMk/>
            <pc:sldMk cId="2380321649" sldId="260"/>
            <ac:spMk id="3" creationId="{00000000-0000-0000-0000-000000000000}"/>
          </ac:spMkLst>
        </pc:spChg>
        <pc:picChg chg="add">
          <ac:chgData name="sveva.delgatto@unimc.it" userId="S::sveva.delgatto@unimc.it::b0dff882-4194-43a0-8b10-1068c4ea61a2" providerId="AD" clId="Web-{8E28BE84-9AD0-8CF8-89F9-F09FCDFF3151}" dt="2024-02-13T17:52:58.883" v="452"/>
          <ac:picMkLst>
            <pc:docMk/>
            <pc:sldMk cId="2380321649" sldId="260"/>
            <ac:picMk id="5" creationId="{867D84CF-0496-9BBF-CFF0-04DF05A298EB}"/>
          </ac:picMkLst>
        </pc:picChg>
        <pc:cxnChg chg="add">
          <ac:chgData name="sveva.delgatto@unimc.it" userId="S::sveva.delgatto@unimc.it::b0dff882-4194-43a0-8b10-1068c4ea61a2" providerId="AD" clId="Web-{8E28BE84-9AD0-8CF8-89F9-F09FCDFF3151}" dt="2024-02-13T17:52:58.883" v="452"/>
          <ac:cxnSpMkLst>
            <pc:docMk/>
            <pc:sldMk cId="2380321649" sldId="260"/>
            <ac:cxnSpMk id="9" creationId="{1503BFE4-729B-D9D0-C17B-501E6AF1127A}"/>
          </ac:cxnSpMkLst>
        </pc:cxnChg>
      </pc:sldChg>
      <pc:sldChg chg="addSp modSp mod setBg">
        <pc:chgData name="sveva.delgatto@unimc.it" userId="S::sveva.delgatto@unimc.it::b0dff882-4194-43a0-8b10-1068c4ea61a2" providerId="AD" clId="Web-{8E28BE84-9AD0-8CF8-89F9-F09FCDFF3151}" dt="2024-02-13T17:57:41.579" v="469" actId="20577"/>
        <pc:sldMkLst>
          <pc:docMk/>
          <pc:sldMk cId="3980258470" sldId="261"/>
        </pc:sldMkLst>
        <pc:spChg chg="mod">
          <ac:chgData name="sveva.delgatto@unimc.it" userId="S::sveva.delgatto@unimc.it::b0dff882-4194-43a0-8b10-1068c4ea61a2" providerId="AD" clId="Web-{8E28BE84-9AD0-8CF8-89F9-F09FCDFF3151}" dt="2024-02-13T17:57:26.813" v="467" actId="20577"/>
          <ac:spMkLst>
            <pc:docMk/>
            <pc:sldMk cId="3980258470" sldId="261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8E28BE84-9AD0-8CF8-89F9-F09FCDFF3151}" dt="2024-02-13T17:57:41.579" v="469" actId="20577"/>
          <ac:spMkLst>
            <pc:docMk/>
            <pc:sldMk cId="3980258470" sldId="261"/>
            <ac:spMk id="3" creationId="{00000000-0000-0000-0000-000000000000}"/>
          </ac:spMkLst>
        </pc:spChg>
        <pc:spChg chg="add">
          <ac:chgData name="sveva.delgatto@unimc.it" userId="S::sveva.delgatto@unimc.it::b0dff882-4194-43a0-8b10-1068c4ea61a2" providerId="AD" clId="Web-{8E28BE84-9AD0-8CF8-89F9-F09FCDFF3151}" dt="2024-02-13T17:57:19.453" v="466"/>
          <ac:spMkLst>
            <pc:docMk/>
            <pc:sldMk cId="3980258470" sldId="261"/>
            <ac:spMk id="8" creationId="{18873D23-2DCF-4B31-A009-95721C06E8E1}"/>
          </ac:spMkLst>
        </pc:spChg>
        <pc:spChg chg="add">
          <ac:chgData name="sveva.delgatto@unimc.it" userId="S::sveva.delgatto@unimc.it::b0dff882-4194-43a0-8b10-1068c4ea61a2" providerId="AD" clId="Web-{8E28BE84-9AD0-8CF8-89F9-F09FCDFF3151}" dt="2024-02-13T17:57:19.453" v="466"/>
          <ac:spMkLst>
            <pc:docMk/>
            <pc:sldMk cId="3980258470" sldId="261"/>
            <ac:spMk id="10" creationId="{C13EF075-D4EF-4929-ADBC-91B27DA19955}"/>
          </ac:spMkLst>
        </pc:spChg>
        <pc:grpChg chg="add">
          <ac:chgData name="sveva.delgatto@unimc.it" userId="S::sveva.delgatto@unimc.it::b0dff882-4194-43a0-8b10-1068c4ea61a2" providerId="AD" clId="Web-{8E28BE84-9AD0-8CF8-89F9-F09FCDFF3151}" dt="2024-02-13T17:57:19.453" v="466"/>
          <ac:grpSpMkLst>
            <pc:docMk/>
            <pc:sldMk cId="3980258470" sldId="261"/>
            <ac:grpSpMk id="12" creationId="{DAA26DFA-AAB2-4973-9C17-16D587C7B198}"/>
          </ac:grpSpMkLst>
        </pc:grpChg>
      </pc:sldChg>
      <pc:sldChg chg="addSp modSp mod setBg">
        <pc:chgData name="sveva.delgatto@unimc.it" userId="S::sveva.delgatto@unimc.it::b0dff882-4194-43a0-8b10-1068c4ea61a2" providerId="AD" clId="Web-{8E28BE84-9AD0-8CF8-89F9-F09FCDFF3151}" dt="2024-02-13T17:58:44.752" v="484" actId="20577"/>
        <pc:sldMkLst>
          <pc:docMk/>
          <pc:sldMk cId="1304501867" sldId="262"/>
        </pc:sldMkLst>
        <pc:spChg chg="mod">
          <ac:chgData name="sveva.delgatto@unimc.it" userId="S::sveva.delgatto@unimc.it::b0dff882-4194-43a0-8b10-1068c4ea61a2" providerId="AD" clId="Web-{8E28BE84-9AD0-8CF8-89F9-F09FCDFF3151}" dt="2024-02-13T17:57:48.673" v="470"/>
          <ac:spMkLst>
            <pc:docMk/>
            <pc:sldMk cId="1304501867" sldId="262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8E28BE84-9AD0-8CF8-89F9-F09FCDFF3151}" dt="2024-02-13T17:58:44.752" v="484" actId="20577"/>
          <ac:spMkLst>
            <pc:docMk/>
            <pc:sldMk cId="1304501867" sldId="262"/>
            <ac:spMk id="3" creationId="{00000000-0000-0000-0000-000000000000}"/>
          </ac:spMkLst>
        </pc:spChg>
        <pc:spChg chg="add">
          <ac:chgData name="sveva.delgatto@unimc.it" userId="S::sveva.delgatto@unimc.it::b0dff882-4194-43a0-8b10-1068c4ea61a2" providerId="AD" clId="Web-{8E28BE84-9AD0-8CF8-89F9-F09FCDFF3151}" dt="2024-02-13T17:57:48.673" v="470"/>
          <ac:spMkLst>
            <pc:docMk/>
            <pc:sldMk cId="1304501867" sldId="262"/>
            <ac:spMk id="9" creationId="{5D13CC36-B950-4F02-9BAF-9A7EB267398C}"/>
          </ac:spMkLst>
        </pc:spChg>
        <pc:spChg chg="add">
          <ac:chgData name="sveva.delgatto@unimc.it" userId="S::sveva.delgatto@unimc.it::b0dff882-4194-43a0-8b10-1068c4ea61a2" providerId="AD" clId="Web-{8E28BE84-9AD0-8CF8-89F9-F09FCDFF3151}" dt="2024-02-13T17:57:48.673" v="470"/>
          <ac:spMkLst>
            <pc:docMk/>
            <pc:sldMk cId="1304501867" sldId="262"/>
            <ac:spMk id="11" creationId="{D1BDED99-B35B-4FEE-A274-8E8DB6FEEECF}"/>
          </ac:spMkLst>
        </pc:spChg>
        <pc:picChg chg="add">
          <ac:chgData name="sveva.delgatto@unimc.it" userId="S::sveva.delgatto@unimc.it::b0dff882-4194-43a0-8b10-1068c4ea61a2" providerId="AD" clId="Web-{8E28BE84-9AD0-8CF8-89F9-F09FCDFF3151}" dt="2024-02-13T17:57:48.673" v="470"/>
          <ac:picMkLst>
            <pc:docMk/>
            <pc:sldMk cId="1304501867" sldId="262"/>
            <ac:picMk id="5" creationId="{9AD73E52-DC05-5429-6C11-46887FCE60A0}"/>
          </ac:picMkLst>
        </pc:picChg>
      </pc:sldChg>
      <pc:sldChg chg="addSp modSp mod setBg">
        <pc:chgData name="sveva.delgatto@unimc.it" userId="S::sveva.delgatto@unimc.it::b0dff882-4194-43a0-8b10-1068c4ea61a2" providerId="AD" clId="Web-{8E28BE84-9AD0-8CF8-89F9-F09FCDFF3151}" dt="2024-02-13T17:59:56.364" v="494" actId="20577"/>
        <pc:sldMkLst>
          <pc:docMk/>
          <pc:sldMk cId="134731348" sldId="263"/>
        </pc:sldMkLst>
        <pc:spChg chg="mod">
          <ac:chgData name="sveva.delgatto@unimc.it" userId="S::sveva.delgatto@unimc.it::b0dff882-4194-43a0-8b10-1068c4ea61a2" providerId="AD" clId="Web-{8E28BE84-9AD0-8CF8-89F9-F09FCDFF3151}" dt="2024-02-13T17:59:38.004" v="491"/>
          <ac:spMkLst>
            <pc:docMk/>
            <pc:sldMk cId="134731348" sldId="263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8E28BE84-9AD0-8CF8-89F9-F09FCDFF3151}" dt="2024-02-13T17:59:56.364" v="494" actId="20577"/>
          <ac:spMkLst>
            <pc:docMk/>
            <pc:sldMk cId="134731348" sldId="263"/>
            <ac:spMk id="3" creationId="{00000000-0000-0000-0000-000000000000}"/>
          </ac:spMkLst>
        </pc:spChg>
        <pc:spChg chg="add">
          <ac:chgData name="sveva.delgatto@unimc.it" userId="S::sveva.delgatto@unimc.it::b0dff882-4194-43a0-8b10-1068c4ea61a2" providerId="AD" clId="Web-{8E28BE84-9AD0-8CF8-89F9-F09FCDFF3151}" dt="2024-02-13T17:59:38.004" v="491"/>
          <ac:spMkLst>
            <pc:docMk/>
            <pc:sldMk cId="134731348" sldId="263"/>
            <ac:spMk id="9" creationId="{F944E337-3E5D-4A1F-A5A1-2057F25B8A7B}"/>
          </ac:spMkLst>
        </pc:spChg>
        <pc:spChg chg="add">
          <ac:chgData name="sveva.delgatto@unimc.it" userId="S::sveva.delgatto@unimc.it::b0dff882-4194-43a0-8b10-1068c4ea61a2" providerId="AD" clId="Web-{8E28BE84-9AD0-8CF8-89F9-F09FCDFF3151}" dt="2024-02-13T17:59:38.004" v="491"/>
          <ac:spMkLst>
            <pc:docMk/>
            <pc:sldMk cId="134731348" sldId="263"/>
            <ac:spMk id="11" creationId="{4DA50D69-7CF7-4844-B844-A2B821C77F24}"/>
          </ac:spMkLst>
        </pc:spChg>
        <pc:picChg chg="add">
          <ac:chgData name="sveva.delgatto@unimc.it" userId="S::sveva.delgatto@unimc.it::b0dff882-4194-43a0-8b10-1068c4ea61a2" providerId="AD" clId="Web-{8E28BE84-9AD0-8CF8-89F9-F09FCDFF3151}" dt="2024-02-13T17:59:38.004" v="491"/>
          <ac:picMkLst>
            <pc:docMk/>
            <pc:sldMk cId="134731348" sldId="263"/>
            <ac:picMk id="5" creationId="{D88902CB-3423-DF41-2FA8-98B41162B178}"/>
          </ac:picMkLst>
        </pc:picChg>
      </pc:sldChg>
      <pc:sldChg chg="del">
        <pc:chgData name="sveva.delgatto@unimc.it" userId="S::sveva.delgatto@unimc.it::b0dff882-4194-43a0-8b10-1068c4ea61a2" providerId="AD" clId="Web-{8E28BE84-9AD0-8CF8-89F9-F09FCDFF3151}" dt="2024-02-13T17:10:40.219" v="318"/>
        <pc:sldMkLst>
          <pc:docMk/>
          <pc:sldMk cId="4005573330" sldId="264"/>
        </pc:sldMkLst>
      </pc:sldChg>
      <pc:sldChg chg="addSp modSp mod setBg">
        <pc:chgData name="sveva.delgatto@unimc.it" userId="S::sveva.delgatto@unimc.it::b0dff882-4194-43a0-8b10-1068c4ea61a2" providerId="AD" clId="Web-{8E28BE84-9AD0-8CF8-89F9-F09FCDFF3151}" dt="2024-02-13T18:00:39.724" v="503" actId="20577"/>
        <pc:sldMkLst>
          <pc:docMk/>
          <pc:sldMk cId="218049307" sldId="265"/>
        </pc:sldMkLst>
        <pc:spChg chg="mod">
          <ac:chgData name="sveva.delgatto@unimc.it" userId="S::sveva.delgatto@unimc.it::b0dff882-4194-43a0-8b10-1068c4ea61a2" providerId="AD" clId="Web-{8E28BE84-9AD0-8CF8-89F9-F09FCDFF3151}" dt="2024-02-13T18:00:03.020" v="495"/>
          <ac:spMkLst>
            <pc:docMk/>
            <pc:sldMk cId="218049307" sldId="265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8E28BE84-9AD0-8CF8-89F9-F09FCDFF3151}" dt="2024-02-13T18:00:39.724" v="503" actId="20577"/>
          <ac:spMkLst>
            <pc:docMk/>
            <pc:sldMk cId="218049307" sldId="265"/>
            <ac:spMk id="3" creationId="{00000000-0000-0000-0000-000000000000}"/>
          </ac:spMkLst>
        </pc:spChg>
        <pc:spChg chg="add">
          <ac:chgData name="sveva.delgatto@unimc.it" userId="S::sveva.delgatto@unimc.it::b0dff882-4194-43a0-8b10-1068c4ea61a2" providerId="AD" clId="Web-{8E28BE84-9AD0-8CF8-89F9-F09FCDFF3151}" dt="2024-02-13T18:00:03.020" v="495"/>
          <ac:spMkLst>
            <pc:docMk/>
            <pc:sldMk cId="218049307" sldId="265"/>
            <ac:spMk id="9" creationId="{F944E337-3E5D-4A1F-A5A1-2057F25B8A7B}"/>
          </ac:spMkLst>
        </pc:spChg>
        <pc:spChg chg="add">
          <ac:chgData name="sveva.delgatto@unimc.it" userId="S::sveva.delgatto@unimc.it::b0dff882-4194-43a0-8b10-1068c4ea61a2" providerId="AD" clId="Web-{8E28BE84-9AD0-8CF8-89F9-F09FCDFF3151}" dt="2024-02-13T18:00:03.020" v="495"/>
          <ac:spMkLst>
            <pc:docMk/>
            <pc:sldMk cId="218049307" sldId="265"/>
            <ac:spMk id="11" creationId="{4DA50D69-7CF7-4844-B844-A2B821C77F24}"/>
          </ac:spMkLst>
        </pc:spChg>
        <pc:picChg chg="add">
          <ac:chgData name="sveva.delgatto@unimc.it" userId="S::sveva.delgatto@unimc.it::b0dff882-4194-43a0-8b10-1068c4ea61a2" providerId="AD" clId="Web-{8E28BE84-9AD0-8CF8-89F9-F09FCDFF3151}" dt="2024-02-13T18:00:03.020" v="495"/>
          <ac:picMkLst>
            <pc:docMk/>
            <pc:sldMk cId="218049307" sldId="265"/>
            <ac:picMk id="5" creationId="{FF8C44ED-AB89-4C6C-2F08-272785363431}"/>
          </ac:picMkLst>
        </pc:picChg>
      </pc:sldChg>
      <pc:sldChg chg="addSp modSp mod setBg">
        <pc:chgData name="sveva.delgatto@unimc.it" userId="S::sveva.delgatto@unimc.it::b0dff882-4194-43a0-8b10-1068c4ea61a2" providerId="AD" clId="Web-{8E28BE84-9AD0-8CF8-89F9-F09FCDFF3151}" dt="2024-02-13T18:01:13.131" v="511" actId="14100"/>
        <pc:sldMkLst>
          <pc:docMk/>
          <pc:sldMk cId="1310536888" sldId="266"/>
        </pc:sldMkLst>
        <pc:spChg chg="mod">
          <ac:chgData name="sveva.delgatto@unimc.it" userId="S::sveva.delgatto@unimc.it::b0dff882-4194-43a0-8b10-1068c4ea61a2" providerId="AD" clId="Web-{8E28BE84-9AD0-8CF8-89F9-F09FCDFF3151}" dt="2024-02-13T18:00:52.474" v="504"/>
          <ac:spMkLst>
            <pc:docMk/>
            <pc:sldMk cId="1310536888" sldId="266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8E28BE84-9AD0-8CF8-89F9-F09FCDFF3151}" dt="2024-02-13T18:01:13.131" v="511" actId="14100"/>
          <ac:spMkLst>
            <pc:docMk/>
            <pc:sldMk cId="1310536888" sldId="266"/>
            <ac:spMk id="3" creationId="{00000000-0000-0000-0000-000000000000}"/>
          </ac:spMkLst>
        </pc:spChg>
        <pc:spChg chg="add">
          <ac:chgData name="sveva.delgatto@unimc.it" userId="S::sveva.delgatto@unimc.it::b0dff882-4194-43a0-8b10-1068c4ea61a2" providerId="AD" clId="Web-{8E28BE84-9AD0-8CF8-89F9-F09FCDFF3151}" dt="2024-02-13T18:00:52.474" v="504"/>
          <ac:spMkLst>
            <pc:docMk/>
            <pc:sldMk cId="1310536888" sldId="266"/>
            <ac:spMk id="8" creationId="{C9A36457-A5F4-4103-A443-02581C09185B}"/>
          </ac:spMkLst>
        </pc:spChg>
        <pc:spChg chg="add">
          <ac:chgData name="sveva.delgatto@unimc.it" userId="S::sveva.delgatto@unimc.it::b0dff882-4194-43a0-8b10-1068c4ea61a2" providerId="AD" clId="Web-{8E28BE84-9AD0-8CF8-89F9-F09FCDFF3151}" dt="2024-02-13T18:00:52.474" v="504"/>
          <ac:spMkLst>
            <pc:docMk/>
            <pc:sldMk cId="1310536888" sldId="266"/>
            <ac:spMk id="10" creationId="{DC5FB7E8-B636-40FA-BE8D-48145C0F5C57}"/>
          </ac:spMkLst>
        </pc:spChg>
        <pc:spChg chg="add">
          <ac:chgData name="sveva.delgatto@unimc.it" userId="S::sveva.delgatto@unimc.it::b0dff882-4194-43a0-8b10-1068c4ea61a2" providerId="AD" clId="Web-{8E28BE84-9AD0-8CF8-89F9-F09FCDFF3151}" dt="2024-02-13T18:00:52.474" v="504"/>
          <ac:spMkLst>
            <pc:docMk/>
            <pc:sldMk cId="1310536888" sldId="266"/>
            <ac:spMk id="12" creationId="{142DCE2C-2863-46FA-9BE7-24365A24D9BA}"/>
          </ac:spMkLst>
        </pc:spChg>
      </pc:sldChg>
      <pc:sldChg chg="addSp modSp mod setBg">
        <pc:chgData name="sveva.delgatto@unimc.it" userId="S::sveva.delgatto@unimc.it::b0dff882-4194-43a0-8b10-1068c4ea61a2" providerId="AD" clId="Web-{8E28BE84-9AD0-8CF8-89F9-F09FCDFF3151}" dt="2024-02-13T18:01:52.539" v="518" actId="20577"/>
        <pc:sldMkLst>
          <pc:docMk/>
          <pc:sldMk cId="2163142831" sldId="267"/>
        </pc:sldMkLst>
        <pc:spChg chg="mod">
          <ac:chgData name="sveva.delgatto@unimc.it" userId="S::sveva.delgatto@unimc.it::b0dff882-4194-43a0-8b10-1068c4ea61a2" providerId="AD" clId="Web-{8E28BE84-9AD0-8CF8-89F9-F09FCDFF3151}" dt="2024-02-13T18:01:52.539" v="518" actId="20577"/>
          <ac:spMkLst>
            <pc:docMk/>
            <pc:sldMk cId="2163142831" sldId="267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8E28BE84-9AD0-8CF8-89F9-F09FCDFF3151}" dt="2024-02-13T18:01:45.523" v="517" actId="14100"/>
          <ac:spMkLst>
            <pc:docMk/>
            <pc:sldMk cId="2163142831" sldId="267"/>
            <ac:spMk id="3" creationId="{00000000-0000-0000-0000-000000000000}"/>
          </ac:spMkLst>
        </pc:spChg>
        <pc:spChg chg="add">
          <ac:chgData name="sveva.delgatto@unimc.it" userId="S::sveva.delgatto@unimc.it::b0dff882-4194-43a0-8b10-1068c4ea61a2" providerId="AD" clId="Web-{8E28BE84-9AD0-8CF8-89F9-F09FCDFF3151}" dt="2024-02-13T18:01:30.897" v="512"/>
          <ac:spMkLst>
            <pc:docMk/>
            <pc:sldMk cId="2163142831" sldId="267"/>
            <ac:spMk id="8" creationId="{C9A36457-A5F4-4103-A443-02581C09185B}"/>
          </ac:spMkLst>
        </pc:spChg>
        <pc:spChg chg="add">
          <ac:chgData name="sveva.delgatto@unimc.it" userId="S::sveva.delgatto@unimc.it::b0dff882-4194-43a0-8b10-1068c4ea61a2" providerId="AD" clId="Web-{8E28BE84-9AD0-8CF8-89F9-F09FCDFF3151}" dt="2024-02-13T18:01:30.897" v="512"/>
          <ac:spMkLst>
            <pc:docMk/>
            <pc:sldMk cId="2163142831" sldId="267"/>
            <ac:spMk id="10" creationId="{DC5FB7E8-B636-40FA-BE8D-48145C0F5C57}"/>
          </ac:spMkLst>
        </pc:spChg>
        <pc:spChg chg="add">
          <ac:chgData name="sveva.delgatto@unimc.it" userId="S::sveva.delgatto@unimc.it::b0dff882-4194-43a0-8b10-1068c4ea61a2" providerId="AD" clId="Web-{8E28BE84-9AD0-8CF8-89F9-F09FCDFF3151}" dt="2024-02-13T18:01:30.897" v="512"/>
          <ac:spMkLst>
            <pc:docMk/>
            <pc:sldMk cId="2163142831" sldId="267"/>
            <ac:spMk id="12" creationId="{142DCE2C-2863-46FA-9BE7-24365A24D9BA}"/>
          </ac:spMkLst>
        </pc:spChg>
      </pc:sldChg>
      <pc:sldChg chg="addSp modSp add mod replId setBg">
        <pc:chgData name="sveva.delgatto@unimc.it" userId="S::sveva.delgatto@unimc.it::b0dff882-4194-43a0-8b10-1068c4ea61a2" providerId="AD" clId="Web-{8E28BE84-9AD0-8CF8-89F9-F09FCDFF3151}" dt="2024-02-13T17:51:07.193" v="433" actId="20577"/>
        <pc:sldMkLst>
          <pc:docMk/>
          <pc:sldMk cId="1976105742" sldId="268"/>
        </pc:sldMkLst>
        <pc:spChg chg="mod">
          <ac:chgData name="sveva.delgatto@unimc.it" userId="S::sveva.delgatto@unimc.it::b0dff882-4194-43a0-8b10-1068c4ea61a2" providerId="AD" clId="Web-{8E28BE84-9AD0-8CF8-89F9-F09FCDFF3151}" dt="2024-02-13T17:50:40.645" v="430"/>
          <ac:spMkLst>
            <pc:docMk/>
            <pc:sldMk cId="1976105742" sldId="268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8E28BE84-9AD0-8CF8-89F9-F09FCDFF3151}" dt="2024-02-13T17:51:07.193" v="433" actId="20577"/>
          <ac:spMkLst>
            <pc:docMk/>
            <pc:sldMk cId="1976105742" sldId="268"/>
            <ac:spMk id="3" creationId="{00000000-0000-0000-0000-000000000000}"/>
          </ac:spMkLst>
        </pc:spChg>
        <pc:spChg chg="add">
          <ac:chgData name="sveva.delgatto@unimc.it" userId="S::sveva.delgatto@unimc.it::b0dff882-4194-43a0-8b10-1068c4ea61a2" providerId="AD" clId="Web-{8E28BE84-9AD0-8CF8-89F9-F09FCDFF3151}" dt="2024-02-13T17:50:40.645" v="430"/>
          <ac:spMkLst>
            <pc:docMk/>
            <pc:sldMk cId="1976105742" sldId="268"/>
            <ac:spMk id="8" creationId="{18873D23-2DCF-4B31-A009-95721C06E8E1}"/>
          </ac:spMkLst>
        </pc:spChg>
        <pc:spChg chg="add">
          <ac:chgData name="sveva.delgatto@unimc.it" userId="S::sveva.delgatto@unimc.it::b0dff882-4194-43a0-8b10-1068c4ea61a2" providerId="AD" clId="Web-{8E28BE84-9AD0-8CF8-89F9-F09FCDFF3151}" dt="2024-02-13T17:50:40.645" v="430"/>
          <ac:spMkLst>
            <pc:docMk/>
            <pc:sldMk cId="1976105742" sldId="268"/>
            <ac:spMk id="10" creationId="{C13EF075-D4EF-4929-ADBC-91B27DA19955}"/>
          </ac:spMkLst>
        </pc:spChg>
        <pc:grpChg chg="add">
          <ac:chgData name="sveva.delgatto@unimc.it" userId="S::sveva.delgatto@unimc.it::b0dff882-4194-43a0-8b10-1068c4ea61a2" providerId="AD" clId="Web-{8E28BE84-9AD0-8CF8-89F9-F09FCDFF3151}" dt="2024-02-13T17:50:40.645" v="430"/>
          <ac:grpSpMkLst>
            <pc:docMk/>
            <pc:sldMk cId="1976105742" sldId="268"/>
            <ac:grpSpMk id="12" creationId="{DAA26DFA-AAB2-4973-9C17-16D587C7B198}"/>
          </ac:grpSpMkLst>
        </pc:grpChg>
      </pc:sldChg>
      <pc:sldChg chg="addSp delSp modSp add mod replId setBg">
        <pc:chgData name="sveva.delgatto@unimc.it" userId="S::sveva.delgatto@unimc.it::b0dff882-4194-43a0-8b10-1068c4ea61a2" providerId="AD" clId="Web-{8E28BE84-9AD0-8CF8-89F9-F09FCDFF3151}" dt="2024-02-13T17:54:07.041" v="465" actId="20577"/>
        <pc:sldMkLst>
          <pc:docMk/>
          <pc:sldMk cId="3200706243" sldId="269"/>
        </pc:sldMkLst>
        <pc:spChg chg="mod">
          <ac:chgData name="sveva.delgatto@unimc.it" userId="S::sveva.delgatto@unimc.it::b0dff882-4194-43a0-8b10-1068c4ea61a2" providerId="AD" clId="Web-{8E28BE84-9AD0-8CF8-89F9-F09FCDFF3151}" dt="2024-02-13T17:53:55.822" v="462"/>
          <ac:spMkLst>
            <pc:docMk/>
            <pc:sldMk cId="3200706243" sldId="269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8E28BE84-9AD0-8CF8-89F9-F09FCDFF3151}" dt="2024-02-13T17:54:07.041" v="465" actId="20577"/>
          <ac:spMkLst>
            <pc:docMk/>
            <pc:sldMk cId="3200706243" sldId="269"/>
            <ac:spMk id="3" creationId="{00000000-0000-0000-0000-000000000000}"/>
          </ac:spMkLst>
        </pc:spChg>
        <pc:spChg chg="add del">
          <ac:chgData name="sveva.delgatto@unimc.it" userId="S::sveva.delgatto@unimc.it::b0dff882-4194-43a0-8b10-1068c4ea61a2" providerId="AD" clId="Web-{8E28BE84-9AD0-8CF8-89F9-F09FCDFF3151}" dt="2024-02-13T17:53:55.776" v="461"/>
          <ac:spMkLst>
            <pc:docMk/>
            <pc:sldMk cId="3200706243" sldId="269"/>
            <ac:spMk id="9" creationId="{1607EC0B-6F18-4CC6-A161-42CC6FAB22E9}"/>
          </ac:spMkLst>
        </pc:spChg>
        <pc:spChg chg="add">
          <ac:chgData name="sveva.delgatto@unimc.it" userId="S::sveva.delgatto@unimc.it::b0dff882-4194-43a0-8b10-1068c4ea61a2" providerId="AD" clId="Web-{8E28BE84-9AD0-8CF8-89F9-F09FCDFF3151}" dt="2024-02-13T17:53:55.822" v="462"/>
          <ac:spMkLst>
            <pc:docMk/>
            <pc:sldMk cId="3200706243" sldId="269"/>
            <ac:spMk id="18" creationId="{F944E337-3E5D-4A1F-A5A1-2057F25B8A7B}"/>
          </ac:spMkLst>
        </pc:spChg>
        <pc:spChg chg="add">
          <ac:chgData name="sveva.delgatto@unimc.it" userId="S::sveva.delgatto@unimc.it::b0dff882-4194-43a0-8b10-1068c4ea61a2" providerId="AD" clId="Web-{8E28BE84-9AD0-8CF8-89F9-F09FCDFF3151}" dt="2024-02-13T17:53:55.822" v="462"/>
          <ac:spMkLst>
            <pc:docMk/>
            <pc:sldMk cId="3200706243" sldId="269"/>
            <ac:spMk id="19" creationId="{4DA50D69-7CF7-4844-B844-A2B821C77F24}"/>
          </ac:spMkLst>
        </pc:spChg>
        <pc:grpChg chg="add del">
          <ac:chgData name="sveva.delgatto@unimc.it" userId="S::sveva.delgatto@unimc.it::b0dff882-4194-43a0-8b10-1068c4ea61a2" providerId="AD" clId="Web-{8E28BE84-9AD0-8CF8-89F9-F09FCDFF3151}" dt="2024-02-13T17:53:55.776" v="461"/>
          <ac:grpSpMkLst>
            <pc:docMk/>
            <pc:sldMk cId="3200706243" sldId="269"/>
            <ac:grpSpMk id="11" creationId="{2F263D67-9B31-4F2B-B228-27FD3112D7EC}"/>
          </ac:grpSpMkLst>
        </pc:grpChg>
        <pc:picChg chg="add del">
          <ac:chgData name="sveva.delgatto@unimc.it" userId="S::sveva.delgatto@unimc.it::b0dff882-4194-43a0-8b10-1068c4ea61a2" providerId="AD" clId="Web-{8E28BE84-9AD0-8CF8-89F9-F09FCDFF3151}" dt="2024-02-13T17:53:55.776" v="461"/>
          <ac:picMkLst>
            <pc:docMk/>
            <pc:sldMk cId="3200706243" sldId="269"/>
            <ac:picMk id="5" creationId="{51660561-2E4D-1797-FF9C-A67B5104516F}"/>
          </ac:picMkLst>
        </pc:picChg>
        <pc:picChg chg="add">
          <ac:chgData name="sveva.delgatto@unimc.it" userId="S::sveva.delgatto@unimc.it::b0dff882-4194-43a0-8b10-1068c4ea61a2" providerId="AD" clId="Web-{8E28BE84-9AD0-8CF8-89F9-F09FCDFF3151}" dt="2024-02-13T17:53:55.822" v="462"/>
          <ac:picMkLst>
            <pc:docMk/>
            <pc:sldMk cId="3200706243" sldId="269"/>
            <ac:picMk id="20" creationId="{3BABB9C4-6362-C43F-CE1D-1C207DA87467}"/>
          </ac:picMkLst>
        </pc:picChg>
      </pc:sldChg>
      <pc:sldChg chg="addSp modSp add mod replId setBg">
        <pc:chgData name="sveva.delgatto@unimc.it" userId="S::sveva.delgatto@unimc.it::b0dff882-4194-43a0-8b10-1068c4ea61a2" providerId="AD" clId="Web-{8E28BE84-9AD0-8CF8-89F9-F09FCDFF3151}" dt="2024-02-13T17:59:28.863" v="490" actId="20577"/>
        <pc:sldMkLst>
          <pc:docMk/>
          <pc:sldMk cId="1491454053" sldId="270"/>
        </pc:sldMkLst>
        <pc:spChg chg="mod">
          <ac:chgData name="sveva.delgatto@unimc.it" userId="S::sveva.delgatto@unimc.it::b0dff882-4194-43a0-8b10-1068c4ea61a2" providerId="AD" clId="Web-{8E28BE84-9AD0-8CF8-89F9-F09FCDFF3151}" dt="2024-02-13T17:58:51.830" v="485"/>
          <ac:spMkLst>
            <pc:docMk/>
            <pc:sldMk cId="1491454053" sldId="270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8E28BE84-9AD0-8CF8-89F9-F09FCDFF3151}" dt="2024-02-13T17:59:28.863" v="490" actId="20577"/>
          <ac:spMkLst>
            <pc:docMk/>
            <pc:sldMk cId="1491454053" sldId="270"/>
            <ac:spMk id="3" creationId="{00000000-0000-0000-0000-000000000000}"/>
          </ac:spMkLst>
        </pc:spChg>
        <pc:spChg chg="add">
          <ac:chgData name="sveva.delgatto@unimc.it" userId="S::sveva.delgatto@unimc.it::b0dff882-4194-43a0-8b10-1068c4ea61a2" providerId="AD" clId="Web-{8E28BE84-9AD0-8CF8-89F9-F09FCDFF3151}" dt="2024-02-13T17:58:51.830" v="485"/>
          <ac:spMkLst>
            <pc:docMk/>
            <pc:sldMk cId="1491454053" sldId="270"/>
            <ac:spMk id="9" creationId="{5D13CC36-B950-4F02-9BAF-9A7EB267398C}"/>
          </ac:spMkLst>
        </pc:spChg>
        <pc:spChg chg="add">
          <ac:chgData name="sveva.delgatto@unimc.it" userId="S::sveva.delgatto@unimc.it::b0dff882-4194-43a0-8b10-1068c4ea61a2" providerId="AD" clId="Web-{8E28BE84-9AD0-8CF8-89F9-F09FCDFF3151}" dt="2024-02-13T17:58:51.830" v="485"/>
          <ac:spMkLst>
            <pc:docMk/>
            <pc:sldMk cId="1491454053" sldId="270"/>
            <ac:spMk id="11" creationId="{D1BDED99-B35B-4FEE-A274-8E8DB6FEEECF}"/>
          </ac:spMkLst>
        </pc:spChg>
        <pc:picChg chg="add">
          <ac:chgData name="sveva.delgatto@unimc.it" userId="S::sveva.delgatto@unimc.it::b0dff882-4194-43a0-8b10-1068c4ea61a2" providerId="AD" clId="Web-{8E28BE84-9AD0-8CF8-89F9-F09FCDFF3151}" dt="2024-02-13T17:58:51.830" v="485"/>
          <ac:picMkLst>
            <pc:docMk/>
            <pc:sldMk cId="1491454053" sldId="270"/>
            <ac:picMk id="5" creationId="{0386B460-F04D-2193-89BF-A68ECDB4BEC7}"/>
          </ac:picMkLst>
        </pc:picChg>
      </pc:sldChg>
      <pc:sldChg chg="modSp add replId">
        <pc:chgData name="sveva.delgatto@unimc.it" userId="S::sveva.delgatto@unimc.it::b0dff882-4194-43a0-8b10-1068c4ea61a2" providerId="AD" clId="Web-{8E28BE84-9AD0-8CF8-89F9-F09FCDFF3151}" dt="2024-02-13T17:52:23.898" v="445" actId="20577"/>
        <pc:sldMkLst>
          <pc:docMk/>
          <pc:sldMk cId="3478550834" sldId="271"/>
        </pc:sldMkLst>
        <pc:spChg chg="mod">
          <ac:chgData name="sveva.delgatto@unimc.it" userId="S::sveva.delgatto@unimc.it::b0dff882-4194-43a0-8b10-1068c4ea61a2" providerId="AD" clId="Web-{8E28BE84-9AD0-8CF8-89F9-F09FCDFF3151}" dt="2024-02-13T17:52:23.898" v="445" actId="20577"/>
          <ac:spMkLst>
            <pc:docMk/>
            <pc:sldMk cId="3478550834" sldId="271"/>
            <ac:spMk id="3" creationId="{00000000-0000-0000-0000-000000000000}"/>
          </ac:spMkLst>
        </pc:spChg>
      </pc:sldChg>
    </pc:docChg>
  </pc:docChgLst>
  <pc:docChgLst>
    <pc:chgData name="sveva.delgatto@unimc.it" userId="S::sveva.delgatto@unimc.it::b0dff882-4194-43a0-8b10-1068c4ea61a2" providerId="AD" clId="Web-{8A3E9F40-25F1-E062-024D-9FE62AC104A4}"/>
    <pc:docChg chg="addSld modSld">
      <pc:chgData name="sveva.delgatto@unimc.it" userId="S::sveva.delgatto@unimc.it::b0dff882-4194-43a0-8b10-1068c4ea61a2" providerId="AD" clId="Web-{8A3E9F40-25F1-E062-024D-9FE62AC104A4}" dt="2024-02-15T10:49:38.123" v="16" actId="20577"/>
      <pc:docMkLst>
        <pc:docMk/>
      </pc:docMkLst>
      <pc:sldChg chg="modSp">
        <pc:chgData name="sveva.delgatto@unimc.it" userId="S::sveva.delgatto@unimc.it::b0dff882-4194-43a0-8b10-1068c4ea61a2" providerId="AD" clId="Web-{8A3E9F40-25F1-E062-024D-9FE62AC104A4}" dt="2024-02-15T10:43:43.752" v="2" actId="20577"/>
        <pc:sldMkLst>
          <pc:docMk/>
          <pc:sldMk cId="3864727644" sldId="259"/>
        </pc:sldMkLst>
        <pc:spChg chg="mod">
          <ac:chgData name="sveva.delgatto@unimc.it" userId="S::sveva.delgatto@unimc.it::b0dff882-4194-43a0-8b10-1068c4ea61a2" providerId="AD" clId="Web-{8A3E9F40-25F1-E062-024D-9FE62AC104A4}" dt="2024-02-15T10:43:43.752" v="2" actId="20577"/>
          <ac:spMkLst>
            <pc:docMk/>
            <pc:sldMk cId="3864727644" sldId="259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8A3E9F40-25F1-E062-024D-9FE62AC104A4}" dt="2024-02-15T10:45:41.099" v="5" actId="20577"/>
        <pc:sldMkLst>
          <pc:docMk/>
          <pc:sldMk cId="2380321649" sldId="260"/>
        </pc:sldMkLst>
        <pc:spChg chg="mod">
          <ac:chgData name="sveva.delgatto@unimc.it" userId="S::sveva.delgatto@unimc.it::b0dff882-4194-43a0-8b10-1068c4ea61a2" providerId="AD" clId="Web-{8A3E9F40-25F1-E062-024D-9FE62AC104A4}" dt="2024-02-15T10:43:56.690" v="3" actId="20577"/>
          <ac:spMkLst>
            <pc:docMk/>
            <pc:sldMk cId="2380321649" sldId="260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8A3E9F40-25F1-E062-024D-9FE62AC104A4}" dt="2024-02-15T10:45:41.099" v="5" actId="20577"/>
          <ac:spMkLst>
            <pc:docMk/>
            <pc:sldMk cId="2380321649" sldId="260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8A3E9F40-25F1-E062-024D-9FE62AC104A4}" dt="2024-02-15T10:46:35.398" v="8" actId="20577"/>
        <pc:sldMkLst>
          <pc:docMk/>
          <pc:sldMk cId="1304501867" sldId="262"/>
        </pc:sldMkLst>
        <pc:spChg chg="mod">
          <ac:chgData name="sveva.delgatto@unimc.it" userId="S::sveva.delgatto@unimc.it::b0dff882-4194-43a0-8b10-1068c4ea61a2" providerId="AD" clId="Web-{8A3E9F40-25F1-E062-024D-9FE62AC104A4}" dt="2024-02-15T10:46:35.398" v="8" actId="20577"/>
          <ac:spMkLst>
            <pc:docMk/>
            <pc:sldMk cId="1304501867" sldId="262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8A3E9F40-25F1-E062-024D-9FE62AC104A4}" dt="2024-02-15T10:48:44.481" v="14" actId="20577"/>
        <pc:sldMkLst>
          <pc:docMk/>
          <pc:sldMk cId="134731348" sldId="263"/>
        </pc:sldMkLst>
        <pc:spChg chg="mod">
          <ac:chgData name="sveva.delgatto@unimc.it" userId="S::sveva.delgatto@unimc.it::b0dff882-4194-43a0-8b10-1068c4ea61a2" providerId="AD" clId="Web-{8A3E9F40-25F1-E062-024D-9FE62AC104A4}" dt="2024-02-15T10:48:44.481" v="14" actId="20577"/>
          <ac:spMkLst>
            <pc:docMk/>
            <pc:sldMk cId="134731348" sldId="263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8A3E9F40-25F1-E062-024D-9FE62AC104A4}" dt="2024-02-15T10:49:38.123" v="16" actId="20577"/>
        <pc:sldMkLst>
          <pc:docMk/>
          <pc:sldMk cId="1310536888" sldId="266"/>
        </pc:sldMkLst>
        <pc:spChg chg="mod">
          <ac:chgData name="sveva.delgatto@unimc.it" userId="S::sveva.delgatto@unimc.it::b0dff882-4194-43a0-8b10-1068c4ea61a2" providerId="AD" clId="Web-{8A3E9F40-25F1-E062-024D-9FE62AC104A4}" dt="2024-02-15T10:49:38.123" v="16" actId="20577"/>
          <ac:spMkLst>
            <pc:docMk/>
            <pc:sldMk cId="1310536888" sldId="266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8A3E9F40-25F1-E062-024D-9FE62AC104A4}" dt="2024-02-15T10:43:29.642" v="1" actId="20577"/>
        <pc:sldMkLst>
          <pc:docMk/>
          <pc:sldMk cId="3478550834" sldId="271"/>
        </pc:sldMkLst>
        <pc:spChg chg="mod">
          <ac:chgData name="sveva.delgatto@unimc.it" userId="S::sveva.delgatto@unimc.it::b0dff882-4194-43a0-8b10-1068c4ea61a2" providerId="AD" clId="Web-{8A3E9F40-25F1-E062-024D-9FE62AC104A4}" dt="2024-02-15T10:43:29.642" v="1" actId="20577"/>
          <ac:spMkLst>
            <pc:docMk/>
            <pc:sldMk cId="3478550834" sldId="271"/>
            <ac:spMk id="3" creationId="{00000000-0000-0000-0000-000000000000}"/>
          </ac:spMkLst>
        </pc:spChg>
      </pc:sldChg>
      <pc:sldChg chg="modSp add replId">
        <pc:chgData name="sveva.delgatto@unimc.it" userId="S::sveva.delgatto@unimc.it::b0dff882-4194-43a0-8b10-1068c4ea61a2" providerId="AD" clId="Web-{8A3E9F40-25F1-E062-024D-9FE62AC104A4}" dt="2024-02-15T10:46:58.852" v="12" actId="20577"/>
        <pc:sldMkLst>
          <pc:docMk/>
          <pc:sldMk cId="2706410971" sldId="272"/>
        </pc:sldMkLst>
        <pc:spChg chg="mod">
          <ac:chgData name="sveva.delgatto@unimc.it" userId="S::sveva.delgatto@unimc.it::b0dff882-4194-43a0-8b10-1068c4ea61a2" providerId="AD" clId="Web-{8A3E9F40-25F1-E062-024D-9FE62AC104A4}" dt="2024-02-15T10:46:58.852" v="12" actId="20577"/>
          <ac:spMkLst>
            <pc:docMk/>
            <pc:sldMk cId="2706410971" sldId="272"/>
            <ac:spMk id="3" creationId="{00000000-0000-0000-0000-000000000000}"/>
          </ac:spMkLst>
        </pc:spChg>
      </pc:sldChg>
    </pc:docChg>
  </pc:docChgLst>
  <pc:docChgLst>
    <pc:chgData name="sveva.delgatto@unimc.it" userId="S::sveva.delgatto@unimc.it::b0dff882-4194-43a0-8b10-1068c4ea61a2" providerId="AD" clId="Web-{D1E02FAE-6910-AF86-E62A-F143CEB65ED3}"/>
    <pc:docChg chg="modSld">
      <pc:chgData name="sveva.delgatto@unimc.it" userId="S::sveva.delgatto@unimc.it::b0dff882-4194-43a0-8b10-1068c4ea61a2" providerId="AD" clId="Web-{D1E02FAE-6910-AF86-E62A-F143CEB65ED3}" dt="2024-02-21T09:12:59.751" v="1" actId="20577"/>
      <pc:docMkLst>
        <pc:docMk/>
      </pc:docMkLst>
      <pc:sldChg chg="modSp">
        <pc:chgData name="sveva.delgatto@unimc.it" userId="S::sveva.delgatto@unimc.it::b0dff882-4194-43a0-8b10-1068c4ea61a2" providerId="AD" clId="Web-{D1E02FAE-6910-AF86-E62A-F143CEB65ED3}" dt="2024-02-21T09:12:59.751" v="1" actId="20577"/>
        <pc:sldMkLst>
          <pc:docMk/>
          <pc:sldMk cId="1976105742" sldId="268"/>
        </pc:sldMkLst>
        <pc:spChg chg="mod">
          <ac:chgData name="sveva.delgatto@unimc.it" userId="S::sveva.delgatto@unimc.it::b0dff882-4194-43a0-8b10-1068c4ea61a2" providerId="AD" clId="Web-{D1E02FAE-6910-AF86-E62A-F143CEB65ED3}" dt="2024-02-21T09:12:59.751" v="1" actId="20577"/>
          <ac:spMkLst>
            <pc:docMk/>
            <pc:sldMk cId="1976105742" sldId="268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9A15B-5306-494E-A235-D0BDAB02CECF}" type="datetimeFigureOut">
              <a:rPr lang="it-IT" smtClean="0"/>
              <a:t>21/02/2024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AA73D-F3B3-1540-B068-0520A7483C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8816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9A15B-5306-494E-A235-D0BDAB02CECF}" type="datetimeFigureOut">
              <a:rPr lang="it-IT" smtClean="0"/>
              <a:t>21/02/2024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AA73D-F3B3-1540-B068-0520A7483C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0440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9A15B-5306-494E-A235-D0BDAB02CECF}" type="datetimeFigureOut">
              <a:rPr lang="it-IT" smtClean="0"/>
              <a:t>21/02/2024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AA73D-F3B3-1540-B068-0520A7483C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4468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9A15B-5306-494E-A235-D0BDAB02CECF}" type="datetimeFigureOut">
              <a:rPr lang="it-IT" smtClean="0"/>
              <a:t>21/02/2024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AA73D-F3B3-1540-B068-0520A7483C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2600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9A15B-5306-494E-A235-D0BDAB02CECF}" type="datetimeFigureOut">
              <a:rPr lang="it-IT" smtClean="0"/>
              <a:t>21/02/2024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AA73D-F3B3-1540-B068-0520A7483C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6993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9A15B-5306-494E-A235-D0BDAB02CECF}" type="datetimeFigureOut">
              <a:rPr lang="it-IT" smtClean="0"/>
              <a:t>21/02/2024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AA73D-F3B3-1540-B068-0520A7483C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1030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9A15B-5306-494E-A235-D0BDAB02CECF}" type="datetimeFigureOut">
              <a:rPr lang="it-IT" smtClean="0"/>
              <a:t>21/02/2024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AA73D-F3B3-1540-B068-0520A7483C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4951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9A15B-5306-494E-A235-D0BDAB02CECF}" type="datetimeFigureOut">
              <a:rPr lang="it-IT" smtClean="0"/>
              <a:t>21/02/2024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AA73D-F3B3-1540-B068-0520A7483C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1262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9A15B-5306-494E-A235-D0BDAB02CECF}" type="datetimeFigureOut">
              <a:rPr lang="it-IT" smtClean="0"/>
              <a:t>21/02/2024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AA73D-F3B3-1540-B068-0520A7483C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3584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9A15B-5306-494E-A235-D0BDAB02CECF}" type="datetimeFigureOut">
              <a:rPr lang="it-IT" smtClean="0"/>
              <a:t>21/02/2024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AA73D-F3B3-1540-B068-0520A7483C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7740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9A15B-5306-494E-A235-D0BDAB02CECF}" type="datetimeFigureOut">
              <a:rPr lang="it-IT" smtClean="0"/>
              <a:t>21/02/2024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AA73D-F3B3-1540-B068-0520A7483C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3475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99A15B-5306-494E-A235-D0BDAB02CECF}" type="datetimeFigureOut">
              <a:rPr lang="it-IT" smtClean="0"/>
              <a:t>21/02/2024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AA73D-F3B3-1540-B068-0520A7483C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7680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3245F62-CCC4-49E4-B95B-EA6C1E790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479161" y="3577456"/>
            <a:ext cx="8182230" cy="1687814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it-IT" sz="5700">
                <a:cs typeface="Calibri"/>
              </a:rPr>
              <a:t>Environmental Law Sources</a:t>
            </a:r>
            <a:endParaRPr lang="it-IT" sz="570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79160" y="5660607"/>
            <a:ext cx="8182233" cy="552659"/>
          </a:xfrm>
        </p:spPr>
        <p:txBody>
          <a:bodyPr anchor="t">
            <a:normAutofit lnSpcReduction="10000"/>
          </a:bodyPr>
          <a:lstStyle/>
          <a:p>
            <a:r>
              <a:rPr lang="it-IT" dirty="0">
                <a:ea typeface="Calibri"/>
                <a:cs typeface="Calibri"/>
              </a:rPr>
              <a:t>Prof.ssa Sveva Del Gatto</a:t>
            </a:r>
            <a:endParaRPr lang="it-IT" dirty="0"/>
          </a:p>
        </p:txBody>
      </p:sp>
      <p:pic>
        <p:nvPicPr>
          <p:cNvPr id="4" name="Immagine 3" descr="Università degli studi di Macerata">
            <a:extLst>
              <a:ext uri="{FF2B5EF4-FFF2-40B4-BE49-F238E27FC236}">
                <a16:creationId xmlns:a16="http://schemas.microsoft.com/office/drawing/2014/main" id="{B2F04B69-3629-2190-79A0-AED0EEE56F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5431" y="1035942"/>
            <a:ext cx="4829691" cy="1853460"/>
          </a:xfrm>
          <a:prstGeom prst="rect">
            <a:avLst/>
          </a:prstGeom>
        </p:spPr>
      </p:pic>
      <p:sp>
        <p:nvSpPr>
          <p:cNvPr id="11" name="sketch line">
            <a:extLst>
              <a:ext uri="{FF2B5EF4-FFF2-40B4-BE49-F238E27FC236}">
                <a16:creationId xmlns:a16="http://schemas.microsoft.com/office/drawing/2014/main" id="{E6C0DD6B-6AA3-448F-9B99-8386295BC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55776" y="5509052"/>
            <a:ext cx="3429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custGeom>
                    <a:avLst/>
                    <a:gdLst>
                      <a:gd name="connsiteX0" fmla="*/ 0 w 3429000"/>
                      <a:gd name="connsiteY0" fmla="*/ 0 h 18288"/>
                      <a:gd name="connsiteX1" fmla="*/ 685800 w 3429000"/>
                      <a:gd name="connsiteY1" fmla="*/ 0 h 18288"/>
                      <a:gd name="connsiteX2" fmla="*/ 1371600 w 3429000"/>
                      <a:gd name="connsiteY2" fmla="*/ 0 h 18288"/>
                      <a:gd name="connsiteX3" fmla="*/ 2057400 w 3429000"/>
                      <a:gd name="connsiteY3" fmla="*/ 0 h 18288"/>
                      <a:gd name="connsiteX4" fmla="*/ 2674620 w 3429000"/>
                      <a:gd name="connsiteY4" fmla="*/ 0 h 18288"/>
                      <a:gd name="connsiteX5" fmla="*/ 3429000 w 3429000"/>
                      <a:gd name="connsiteY5" fmla="*/ 0 h 18288"/>
                      <a:gd name="connsiteX6" fmla="*/ 3429000 w 3429000"/>
                      <a:gd name="connsiteY6" fmla="*/ 18288 h 18288"/>
                      <a:gd name="connsiteX7" fmla="*/ 2811780 w 3429000"/>
                      <a:gd name="connsiteY7" fmla="*/ 18288 h 18288"/>
                      <a:gd name="connsiteX8" fmla="*/ 2228850 w 3429000"/>
                      <a:gd name="connsiteY8" fmla="*/ 18288 h 18288"/>
                      <a:gd name="connsiteX9" fmla="*/ 1543050 w 3429000"/>
                      <a:gd name="connsiteY9" fmla="*/ 18288 h 18288"/>
                      <a:gd name="connsiteX10" fmla="*/ 925830 w 3429000"/>
                      <a:gd name="connsiteY10" fmla="*/ 18288 h 18288"/>
                      <a:gd name="connsiteX11" fmla="*/ 0 w 3429000"/>
                      <a:gd name="connsiteY11" fmla="*/ 18288 h 18288"/>
                      <a:gd name="connsiteX12" fmla="*/ 0 w 3429000"/>
                      <a:gd name="connsiteY12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429000" h="18288" fill="none" extrusionOk="0">
                        <a:moveTo>
                          <a:pt x="0" y="0"/>
                        </a:moveTo>
                        <a:cubicBezTo>
                          <a:pt x="219865" y="20479"/>
                          <a:pt x="493281" y="26186"/>
                          <a:pt x="685800" y="0"/>
                        </a:cubicBezTo>
                        <a:cubicBezTo>
                          <a:pt x="878319" y="-26186"/>
                          <a:pt x="1121382" y="-11869"/>
                          <a:pt x="1371600" y="0"/>
                        </a:cubicBezTo>
                        <a:cubicBezTo>
                          <a:pt x="1621818" y="11869"/>
                          <a:pt x="1878793" y="32281"/>
                          <a:pt x="2057400" y="0"/>
                        </a:cubicBezTo>
                        <a:cubicBezTo>
                          <a:pt x="2236007" y="-32281"/>
                          <a:pt x="2433797" y="-18251"/>
                          <a:pt x="2674620" y="0"/>
                        </a:cubicBezTo>
                        <a:cubicBezTo>
                          <a:pt x="2915443" y="18251"/>
                          <a:pt x="3205923" y="-1443"/>
                          <a:pt x="3429000" y="0"/>
                        </a:cubicBezTo>
                        <a:cubicBezTo>
                          <a:pt x="3429442" y="4516"/>
                          <a:pt x="3428173" y="12266"/>
                          <a:pt x="3429000" y="18288"/>
                        </a:cubicBezTo>
                        <a:cubicBezTo>
                          <a:pt x="3221081" y="48608"/>
                          <a:pt x="3088001" y="8066"/>
                          <a:pt x="2811780" y="18288"/>
                        </a:cubicBezTo>
                        <a:cubicBezTo>
                          <a:pt x="2535559" y="28510"/>
                          <a:pt x="2481355" y="24898"/>
                          <a:pt x="2228850" y="18288"/>
                        </a:cubicBezTo>
                        <a:cubicBezTo>
                          <a:pt x="1976345" y="11679"/>
                          <a:pt x="1807520" y="48356"/>
                          <a:pt x="1543050" y="18288"/>
                        </a:cubicBezTo>
                        <a:cubicBezTo>
                          <a:pt x="1278580" y="-11780"/>
                          <a:pt x="1181944" y="5123"/>
                          <a:pt x="925830" y="18288"/>
                        </a:cubicBezTo>
                        <a:cubicBezTo>
                          <a:pt x="669716" y="31453"/>
                          <a:pt x="410304" y="34815"/>
                          <a:pt x="0" y="18288"/>
                        </a:cubicBezTo>
                        <a:cubicBezTo>
                          <a:pt x="-306" y="11477"/>
                          <a:pt x="485" y="4355"/>
                          <a:pt x="0" y="0"/>
                        </a:cubicBezTo>
                        <a:close/>
                      </a:path>
                      <a:path w="3429000" h="18288" stroke="0" extrusionOk="0">
                        <a:moveTo>
                          <a:pt x="0" y="0"/>
                        </a:moveTo>
                        <a:cubicBezTo>
                          <a:pt x="174095" y="-12874"/>
                          <a:pt x="443087" y="-14090"/>
                          <a:pt x="617220" y="0"/>
                        </a:cubicBezTo>
                        <a:cubicBezTo>
                          <a:pt x="791353" y="14090"/>
                          <a:pt x="1072677" y="8451"/>
                          <a:pt x="1200150" y="0"/>
                        </a:cubicBezTo>
                        <a:cubicBezTo>
                          <a:pt x="1327623" y="-8451"/>
                          <a:pt x="1526638" y="19866"/>
                          <a:pt x="1817370" y="0"/>
                        </a:cubicBezTo>
                        <a:cubicBezTo>
                          <a:pt x="2108102" y="-19866"/>
                          <a:pt x="2221289" y="26161"/>
                          <a:pt x="2503170" y="0"/>
                        </a:cubicBezTo>
                        <a:cubicBezTo>
                          <a:pt x="2785051" y="-26161"/>
                          <a:pt x="3022134" y="39178"/>
                          <a:pt x="3429000" y="0"/>
                        </a:cubicBezTo>
                        <a:cubicBezTo>
                          <a:pt x="3429577" y="4624"/>
                          <a:pt x="3429819" y="11191"/>
                          <a:pt x="3429000" y="18288"/>
                        </a:cubicBezTo>
                        <a:cubicBezTo>
                          <a:pt x="3103464" y="593"/>
                          <a:pt x="2887909" y="22940"/>
                          <a:pt x="2743200" y="18288"/>
                        </a:cubicBezTo>
                        <a:cubicBezTo>
                          <a:pt x="2598491" y="13636"/>
                          <a:pt x="2362615" y="10656"/>
                          <a:pt x="1988820" y="18288"/>
                        </a:cubicBezTo>
                        <a:cubicBezTo>
                          <a:pt x="1615025" y="25920"/>
                          <a:pt x="1580494" y="3693"/>
                          <a:pt x="1405890" y="18288"/>
                        </a:cubicBezTo>
                        <a:cubicBezTo>
                          <a:pt x="1231286" y="32884"/>
                          <a:pt x="885259" y="-16285"/>
                          <a:pt x="651510" y="18288"/>
                        </a:cubicBezTo>
                        <a:cubicBezTo>
                          <a:pt x="417761" y="52861"/>
                          <a:pt x="138362" y="-13856"/>
                          <a:pt x="0" y="18288"/>
                        </a:cubicBezTo>
                        <a:cubicBezTo>
                          <a:pt x="-171" y="12755"/>
                          <a:pt x="-690" y="793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486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8">
            <a:extLst>
              <a:ext uri="{FF2B5EF4-FFF2-40B4-BE49-F238E27FC236}">
                <a16:creationId xmlns:a16="http://schemas.microsoft.com/office/drawing/2014/main" id="{F944E337-3E5D-4A1F-A5A1-2057F25B8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0">
            <a:extLst>
              <a:ext uri="{FF2B5EF4-FFF2-40B4-BE49-F238E27FC236}">
                <a16:creationId xmlns:a16="http://schemas.microsoft.com/office/drawing/2014/main" id="{4DA50D69-7CF7-4844-B844-A2B821C77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54"/>
            <a:ext cx="9144000" cy="6865854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0" y="601744"/>
            <a:ext cx="5086350" cy="133869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3400" dirty="0">
                <a:cs typeface="Calibri"/>
              </a:rPr>
              <a:t>The </a:t>
            </a:r>
            <a:r>
              <a:rPr lang="it-IT" sz="3400" dirty="0" err="1">
                <a:cs typeface="Calibri"/>
              </a:rPr>
              <a:t>environment</a:t>
            </a:r>
            <a:r>
              <a:rPr lang="it-IT" sz="3400" dirty="0">
                <a:cs typeface="Calibri"/>
              </a:rPr>
              <a:t> highlights:</a:t>
            </a:r>
            <a:endParaRPr lang="it-IT" sz="3400" dirty="0"/>
          </a:p>
        </p:txBody>
      </p:sp>
      <p:pic>
        <p:nvPicPr>
          <p:cNvPr id="20" name="Picture 4" descr="Green and dry land">
            <a:extLst>
              <a:ext uri="{FF2B5EF4-FFF2-40B4-BE49-F238E27FC236}">
                <a16:creationId xmlns:a16="http://schemas.microsoft.com/office/drawing/2014/main" id="{3BABB9C4-6362-C43F-CE1D-1C207DA874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681" r="44388" b="-6"/>
          <a:stretch/>
        </p:blipFill>
        <p:spPr>
          <a:xfrm>
            <a:off x="20" y="10"/>
            <a:ext cx="2816049" cy="6857990"/>
          </a:xfrm>
          <a:custGeom>
            <a:avLst/>
            <a:gdLst/>
            <a:ahLst/>
            <a:cxnLst/>
            <a:rect l="l" t="t" r="r" b="b"/>
            <a:pathLst>
              <a:path w="3754759" h="6858000">
                <a:moveTo>
                  <a:pt x="0" y="0"/>
                </a:moveTo>
                <a:lnTo>
                  <a:pt x="3405358" y="0"/>
                </a:lnTo>
                <a:lnTo>
                  <a:pt x="3406298" y="5103"/>
                </a:lnTo>
                <a:cubicBezTo>
                  <a:pt x="3408705" y="9272"/>
                  <a:pt x="3410993" y="13534"/>
                  <a:pt x="3408744" y="22806"/>
                </a:cubicBezTo>
                <a:cubicBezTo>
                  <a:pt x="3398212" y="18869"/>
                  <a:pt x="3412504" y="58782"/>
                  <a:pt x="3403554" y="60481"/>
                </a:cubicBezTo>
                <a:cubicBezTo>
                  <a:pt x="3417198" y="75379"/>
                  <a:pt x="3401704" y="83956"/>
                  <a:pt x="3406685" y="104437"/>
                </a:cubicBezTo>
                <a:cubicBezTo>
                  <a:pt x="3412035" y="113935"/>
                  <a:pt x="3413215" y="120918"/>
                  <a:pt x="3408439" y="130745"/>
                </a:cubicBezTo>
                <a:cubicBezTo>
                  <a:pt x="3434362" y="174436"/>
                  <a:pt x="3410826" y="157826"/>
                  <a:pt x="3422002" y="199353"/>
                </a:cubicBezTo>
                <a:cubicBezTo>
                  <a:pt x="3433366" y="235046"/>
                  <a:pt x="3441595" y="275734"/>
                  <a:pt x="3466217" y="309590"/>
                </a:cubicBezTo>
                <a:cubicBezTo>
                  <a:pt x="3473022" y="315692"/>
                  <a:pt x="3476249" y="331335"/>
                  <a:pt x="3473425" y="344525"/>
                </a:cubicBezTo>
                <a:cubicBezTo>
                  <a:pt x="3472938" y="346792"/>
                  <a:pt x="3472286" y="348904"/>
                  <a:pt x="3471491" y="350788"/>
                </a:cubicBezTo>
                <a:cubicBezTo>
                  <a:pt x="3476473" y="380853"/>
                  <a:pt x="3497528" y="490678"/>
                  <a:pt x="3503314" y="524915"/>
                </a:cubicBezTo>
                <a:cubicBezTo>
                  <a:pt x="3495110" y="528110"/>
                  <a:pt x="3511009" y="544789"/>
                  <a:pt x="3506208" y="556205"/>
                </a:cubicBezTo>
                <a:cubicBezTo>
                  <a:pt x="3501906" y="564424"/>
                  <a:pt x="3505727" y="571402"/>
                  <a:pt x="3506503" y="579730"/>
                </a:cubicBezTo>
                <a:cubicBezTo>
                  <a:pt x="3503352" y="590904"/>
                  <a:pt x="3511763" y="626437"/>
                  <a:pt x="3516997" y="635552"/>
                </a:cubicBezTo>
                <a:cubicBezTo>
                  <a:pt x="3534688" y="657082"/>
                  <a:pt x="3524838" y="708447"/>
                  <a:pt x="3538464" y="726388"/>
                </a:cubicBezTo>
                <a:cubicBezTo>
                  <a:pt x="3540659" y="733032"/>
                  <a:pt x="3541735" y="739585"/>
                  <a:pt x="3542115" y="746049"/>
                </a:cubicBezTo>
                <a:lnTo>
                  <a:pt x="3541598" y="764218"/>
                </a:lnTo>
                <a:lnTo>
                  <a:pt x="3538294" y="769538"/>
                </a:lnTo>
                <a:lnTo>
                  <a:pt x="3539714" y="780556"/>
                </a:lnTo>
                <a:lnTo>
                  <a:pt x="3539328" y="783752"/>
                </a:lnTo>
                <a:cubicBezTo>
                  <a:pt x="3538575" y="789859"/>
                  <a:pt x="3537953" y="795880"/>
                  <a:pt x="3537882" y="801812"/>
                </a:cubicBezTo>
                <a:cubicBezTo>
                  <a:pt x="3555332" y="793164"/>
                  <a:pt x="3540143" y="850853"/>
                  <a:pt x="3553763" y="833773"/>
                </a:cubicBezTo>
                <a:cubicBezTo>
                  <a:pt x="3556400" y="864868"/>
                  <a:pt x="3568671" y="840452"/>
                  <a:pt x="3557696" y="878520"/>
                </a:cubicBezTo>
                <a:cubicBezTo>
                  <a:pt x="3574636" y="926170"/>
                  <a:pt x="3572932" y="1002669"/>
                  <a:pt x="3596902" y="1039468"/>
                </a:cubicBezTo>
                <a:cubicBezTo>
                  <a:pt x="3588227" y="1035176"/>
                  <a:pt x="3582669" y="1055878"/>
                  <a:pt x="3587550" y="1069793"/>
                </a:cubicBezTo>
                <a:cubicBezTo>
                  <a:pt x="3553603" y="1054905"/>
                  <a:pt x="3620138" y="1124159"/>
                  <a:pt x="3598129" y="1137690"/>
                </a:cubicBezTo>
                <a:cubicBezTo>
                  <a:pt x="3619154" y="1137277"/>
                  <a:pt x="3657845" y="1198819"/>
                  <a:pt x="3642072" y="1229443"/>
                </a:cubicBezTo>
                <a:cubicBezTo>
                  <a:pt x="3648492" y="1274612"/>
                  <a:pt x="3667414" y="1305895"/>
                  <a:pt x="3662799" y="1353804"/>
                </a:cubicBezTo>
                <a:cubicBezTo>
                  <a:pt x="3665680" y="1355144"/>
                  <a:pt x="3668149" y="1357448"/>
                  <a:pt x="3670319" y="1360420"/>
                </a:cubicBezTo>
                <a:lnTo>
                  <a:pt x="3675717" y="1370453"/>
                </a:lnTo>
                <a:lnTo>
                  <a:pt x="3675458" y="1372456"/>
                </a:lnTo>
                <a:cubicBezTo>
                  <a:pt x="3675775" y="1380261"/>
                  <a:pt x="3677154" y="1384198"/>
                  <a:pt x="3678998" y="1386422"/>
                </a:cubicBezTo>
                <a:lnTo>
                  <a:pt x="3681613" y="1387932"/>
                </a:lnTo>
                <a:lnTo>
                  <a:pt x="3684619" y="1397028"/>
                </a:lnTo>
                <a:lnTo>
                  <a:pt x="3692094" y="1413643"/>
                </a:lnTo>
                <a:lnTo>
                  <a:pt x="3692036" y="1417975"/>
                </a:lnTo>
                <a:lnTo>
                  <a:pt x="3701043" y="1444940"/>
                </a:lnTo>
                <a:lnTo>
                  <a:pt x="3700474" y="1445893"/>
                </a:lnTo>
                <a:cubicBezTo>
                  <a:pt x="3699407" y="1448641"/>
                  <a:pt x="3699006" y="1451835"/>
                  <a:pt x="3699990" y="1456030"/>
                </a:cubicBezTo>
                <a:cubicBezTo>
                  <a:pt x="3688343" y="1458099"/>
                  <a:pt x="3696713" y="1461887"/>
                  <a:pt x="3700642" y="1474079"/>
                </a:cubicBezTo>
                <a:cubicBezTo>
                  <a:pt x="3683431" y="1480016"/>
                  <a:pt x="3700716" y="1509516"/>
                  <a:pt x="3693587" y="1522890"/>
                </a:cubicBezTo>
                <a:cubicBezTo>
                  <a:pt x="3696861" y="1531716"/>
                  <a:pt x="3700010" y="1541157"/>
                  <a:pt x="3702900" y="1551068"/>
                </a:cubicBezTo>
                <a:lnTo>
                  <a:pt x="3708038" y="1631578"/>
                </a:lnTo>
                <a:lnTo>
                  <a:pt x="3698097" y="1716642"/>
                </a:lnTo>
                <a:cubicBezTo>
                  <a:pt x="3699314" y="1747867"/>
                  <a:pt x="3695412" y="1775147"/>
                  <a:pt x="3700384" y="1801382"/>
                </a:cubicBezTo>
                <a:cubicBezTo>
                  <a:pt x="3696845" y="1812311"/>
                  <a:pt x="3695699" y="1822504"/>
                  <a:pt x="3702257" y="1832013"/>
                </a:cubicBezTo>
                <a:cubicBezTo>
                  <a:pt x="3701651" y="1861238"/>
                  <a:pt x="3693313" y="1868713"/>
                  <a:pt x="3700986" y="1886838"/>
                </a:cubicBezTo>
                <a:cubicBezTo>
                  <a:pt x="3687741" y="1903887"/>
                  <a:pt x="3693148" y="1904594"/>
                  <a:pt x="3697545" y="1912087"/>
                </a:cubicBezTo>
                <a:lnTo>
                  <a:pt x="3697885" y="1913171"/>
                </a:lnTo>
                <a:lnTo>
                  <a:pt x="3695987" y="1915505"/>
                </a:lnTo>
                <a:lnTo>
                  <a:pt x="3695284" y="1920179"/>
                </a:lnTo>
                <a:lnTo>
                  <a:pt x="3696499" y="1932787"/>
                </a:lnTo>
                <a:lnTo>
                  <a:pt x="3697473" y="1937503"/>
                </a:lnTo>
                <a:cubicBezTo>
                  <a:pt x="3697953" y="1940760"/>
                  <a:pt x="3698023" y="1942937"/>
                  <a:pt x="3697799" y="1944457"/>
                </a:cubicBezTo>
                <a:lnTo>
                  <a:pt x="3697642" y="1944638"/>
                </a:lnTo>
                <a:lnTo>
                  <a:pt x="3698268" y="1951136"/>
                </a:lnTo>
                <a:cubicBezTo>
                  <a:pt x="3699704" y="1962083"/>
                  <a:pt x="3701457" y="1972719"/>
                  <a:pt x="3703418" y="1982828"/>
                </a:cubicBezTo>
                <a:cubicBezTo>
                  <a:pt x="3694620" y="1991887"/>
                  <a:pt x="3707345" y="2028973"/>
                  <a:pt x="3689767" y="2025705"/>
                </a:cubicBezTo>
                <a:cubicBezTo>
                  <a:pt x="3691896" y="2039367"/>
                  <a:pt x="3699517" y="2047321"/>
                  <a:pt x="3687894" y="2043252"/>
                </a:cubicBezTo>
                <a:cubicBezTo>
                  <a:pt x="3688268" y="2047766"/>
                  <a:pt x="3687435" y="2050599"/>
                  <a:pt x="3686015" y="2052668"/>
                </a:cubicBezTo>
                <a:lnTo>
                  <a:pt x="3685329" y="2053280"/>
                </a:lnTo>
                <a:lnTo>
                  <a:pt x="3690348" y="2083660"/>
                </a:lnTo>
                <a:lnTo>
                  <a:pt x="3689688" y="2087758"/>
                </a:lnTo>
                <a:lnTo>
                  <a:pt x="3694656" y="2107476"/>
                </a:lnTo>
                <a:lnTo>
                  <a:pt x="3696317" y="2117709"/>
                </a:lnTo>
                <a:lnTo>
                  <a:pt x="3698652" y="2120508"/>
                </a:lnTo>
                <a:cubicBezTo>
                  <a:pt x="3700138" y="2123582"/>
                  <a:pt x="3700933" y="2128051"/>
                  <a:pt x="3700157" y="2135655"/>
                </a:cubicBezTo>
                <a:lnTo>
                  <a:pt x="3699626" y="2137431"/>
                </a:lnTo>
                <a:lnTo>
                  <a:pt x="3703486" y="2149795"/>
                </a:lnTo>
                <a:cubicBezTo>
                  <a:pt x="3705184" y="2153754"/>
                  <a:pt x="3707268" y="2157232"/>
                  <a:pt x="3709885" y="2160002"/>
                </a:cubicBezTo>
                <a:cubicBezTo>
                  <a:pt x="3698737" y="2203287"/>
                  <a:pt x="3712805" y="2242927"/>
                  <a:pt x="3712777" y="2289319"/>
                </a:cubicBezTo>
                <a:cubicBezTo>
                  <a:pt x="3693169" y="2310331"/>
                  <a:pt x="3722276" y="2389074"/>
                  <a:pt x="3742794" y="2399589"/>
                </a:cubicBezTo>
                <a:cubicBezTo>
                  <a:pt x="3725319" y="2400703"/>
                  <a:pt x="3751962" y="2457534"/>
                  <a:pt x="3753311" y="2472464"/>
                </a:cubicBezTo>
                <a:cubicBezTo>
                  <a:pt x="3753760" y="2477441"/>
                  <a:pt x="3751399" y="2477762"/>
                  <a:pt x="3743656" y="2469811"/>
                </a:cubicBezTo>
                <a:cubicBezTo>
                  <a:pt x="3746474" y="2485608"/>
                  <a:pt x="3738186" y="2502460"/>
                  <a:pt x="3730339" y="2493869"/>
                </a:cubicBezTo>
                <a:cubicBezTo>
                  <a:pt x="3748556" y="2541387"/>
                  <a:pt x="3736267" y="2613433"/>
                  <a:pt x="3746134" y="2667651"/>
                </a:cubicBezTo>
                <a:cubicBezTo>
                  <a:pt x="3730160" y="2698252"/>
                  <a:pt x="3745496" y="2681337"/>
                  <a:pt x="3743743" y="2712354"/>
                </a:cubicBezTo>
                <a:cubicBezTo>
                  <a:pt x="3759373" y="2703131"/>
                  <a:pt x="3736572" y="2750256"/>
                  <a:pt x="3754759" y="2751060"/>
                </a:cubicBezTo>
                <a:cubicBezTo>
                  <a:pt x="3753864" y="2756679"/>
                  <a:pt x="3752424" y="2762098"/>
                  <a:pt x="3750841" y="2767527"/>
                </a:cubicBezTo>
                <a:lnTo>
                  <a:pt x="3750021" y="2770377"/>
                </a:lnTo>
                <a:lnTo>
                  <a:pt x="3749874" y="2781617"/>
                </a:lnTo>
                <a:lnTo>
                  <a:pt x="3745916" y="2784975"/>
                </a:lnTo>
                <a:lnTo>
                  <a:pt x="3742888" y="2802030"/>
                </a:lnTo>
                <a:cubicBezTo>
                  <a:pt x="3742360" y="2808388"/>
                  <a:pt x="3742498" y="2815196"/>
                  <a:pt x="3743710" y="2822667"/>
                </a:cubicBezTo>
                <a:cubicBezTo>
                  <a:pt x="3751787" y="2840797"/>
                  <a:pt x="3744398" y="2870002"/>
                  <a:pt x="3746201" y="2896003"/>
                </a:cubicBezTo>
                <a:lnTo>
                  <a:pt x="3749006" y="2907846"/>
                </a:lnTo>
                <a:lnTo>
                  <a:pt x="3747206" y="2947037"/>
                </a:lnTo>
                <a:cubicBezTo>
                  <a:pt x="3747030" y="2958176"/>
                  <a:pt x="3747214" y="2969719"/>
                  <a:pt x="3748070" y="2981841"/>
                </a:cubicBezTo>
                <a:lnTo>
                  <a:pt x="3750937" y="3004278"/>
                </a:lnTo>
                <a:lnTo>
                  <a:pt x="3749761" y="3010254"/>
                </a:lnTo>
                <a:cubicBezTo>
                  <a:pt x="3750425" y="3020530"/>
                  <a:pt x="3756245" y="3033889"/>
                  <a:pt x="3749923" y="3032983"/>
                </a:cubicBezTo>
                <a:lnTo>
                  <a:pt x="3752658" y="3044429"/>
                </a:lnTo>
                <a:lnTo>
                  <a:pt x="3748217" y="3056076"/>
                </a:lnTo>
                <a:cubicBezTo>
                  <a:pt x="3747117" y="3057381"/>
                  <a:pt x="3745928" y="3058381"/>
                  <a:pt x="3744691" y="3059042"/>
                </a:cubicBezTo>
                <a:lnTo>
                  <a:pt x="3747123" y="3075102"/>
                </a:lnTo>
                <a:lnTo>
                  <a:pt x="3744190" y="3088509"/>
                </a:lnTo>
                <a:lnTo>
                  <a:pt x="3747093" y="3099930"/>
                </a:lnTo>
                <a:lnTo>
                  <a:pt x="3746799" y="3104743"/>
                </a:lnTo>
                <a:lnTo>
                  <a:pt x="3745610" y="3116729"/>
                </a:lnTo>
                <a:cubicBezTo>
                  <a:pt x="3744666" y="3122891"/>
                  <a:pt x="3743503" y="3129792"/>
                  <a:pt x="3742676" y="3137453"/>
                </a:cubicBezTo>
                <a:lnTo>
                  <a:pt x="3742441" y="3143884"/>
                </a:lnTo>
                <a:lnTo>
                  <a:pt x="3737104" y="3158122"/>
                </a:lnTo>
                <a:cubicBezTo>
                  <a:pt x="3733050" y="3168490"/>
                  <a:pt x="3730374" y="3176626"/>
                  <a:pt x="3733275" y="3185367"/>
                </a:cubicBezTo>
                <a:cubicBezTo>
                  <a:pt x="3728135" y="3200760"/>
                  <a:pt x="3712176" y="3212117"/>
                  <a:pt x="3717639" y="3233769"/>
                </a:cubicBezTo>
                <a:cubicBezTo>
                  <a:pt x="3709851" y="3227497"/>
                  <a:pt x="3717920" y="3258095"/>
                  <a:pt x="3710433" y="3262123"/>
                </a:cubicBezTo>
                <a:cubicBezTo>
                  <a:pt x="3704342" y="3264110"/>
                  <a:pt x="3705370" y="3273856"/>
                  <a:pt x="3703458" y="3281408"/>
                </a:cubicBezTo>
                <a:cubicBezTo>
                  <a:pt x="3697412" y="3287020"/>
                  <a:pt x="3693483" y="3324746"/>
                  <a:pt x="3695027" y="3337739"/>
                </a:cubicBezTo>
                <a:cubicBezTo>
                  <a:pt x="3703095" y="3374177"/>
                  <a:pt x="3679154" y="3404974"/>
                  <a:pt x="3684951" y="3434139"/>
                </a:cubicBezTo>
                <a:cubicBezTo>
                  <a:pt x="3684732" y="3441861"/>
                  <a:pt x="3683615" y="3448308"/>
                  <a:pt x="3681946" y="3453928"/>
                </a:cubicBezTo>
                <a:lnTo>
                  <a:pt x="3675939" y="3468021"/>
                </a:lnTo>
                <a:cubicBezTo>
                  <a:pt x="3674480" y="3468264"/>
                  <a:pt x="3673022" y="3468506"/>
                  <a:pt x="3671563" y="3468748"/>
                </a:cubicBezTo>
                <a:lnTo>
                  <a:pt x="3669360" y="3479164"/>
                </a:lnTo>
                <a:lnTo>
                  <a:pt x="3668060" y="3481325"/>
                </a:lnTo>
                <a:cubicBezTo>
                  <a:pt x="3665560" y="3485437"/>
                  <a:pt x="3663197" y="3489622"/>
                  <a:pt x="3661315" y="3494328"/>
                </a:cubicBezTo>
                <a:cubicBezTo>
                  <a:pt x="3678446" y="3506175"/>
                  <a:pt x="3648136" y="3536311"/>
                  <a:pt x="3664679" y="3537226"/>
                </a:cubicBezTo>
                <a:cubicBezTo>
                  <a:pt x="3657322" y="3565147"/>
                  <a:pt x="3674997" y="3558694"/>
                  <a:pt x="3654205" y="3577551"/>
                </a:cubicBezTo>
                <a:cubicBezTo>
                  <a:pt x="3653633" y="3634248"/>
                  <a:pt x="3628736" y="3694092"/>
                  <a:pt x="3637325" y="3749618"/>
                </a:cubicBezTo>
                <a:cubicBezTo>
                  <a:pt x="3631446" y="3736800"/>
                  <a:pt x="3620480" y="3747498"/>
                  <a:pt x="3620258" y="3763981"/>
                </a:cubicBezTo>
                <a:cubicBezTo>
                  <a:pt x="3596667" y="3715365"/>
                  <a:pt x="3630603" y="3842969"/>
                  <a:pt x="3608193" y="3830141"/>
                </a:cubicBezTo>
                <a:cubicBezTo>
                  <a:pt x="3625759" y="3852486"/>
                  <a:pt x="3638965" y="3943841"/>
                  <a:pt x="3616479" y="3951521"/>
                </a:cubicBezTo>
                <a:cubicBezTo>
                  <a:pt x="3607940" y="3994867"/>
                  <a:pt x="3614033" y="4040502"/>
                  <a:pt x="3595498" y="4074157"/>
                </a:cubicBezTo>
                <a:cubicBezTo>
                  <a:pt x="3597477" y="4078342"/>
                  <a:pt x="3598819" y="4082864"/>
                  <a:pt x="3599706" y="4087599"/>
                </a:cubicBezTo>
                <a:lnTo>
                  <a:pt x="3601103" y="4101515"/>
                </a:lnTo>
                <a:lnTo>
                  <a:pt x="3600274" y="4102849"/>
                </a:lnTo>
                <a:cubicBezTo>
                  <a:pt x="3598143" y="4109482"/>
                  <a:pt x="3598077" y="4114144"/>
                  <a:pt x="3598925" y="4117926"/>
                </a:cubicBezTo>
                <a:lnTo>
                  <a:pt x="3600630" y="4121966"/>
                </a:lnTo>
                <a:lnTo>
                  <a:pt x="3600331" y="4132543"/>
                </a:lnTo>
                <a:lnTo>
                  <a:pt x="3601432" y="4154003"/>
                </a:lnTo>
                <a:lnTo>
                  <a:pt x="3600054" y="4157433"/>
                </a:lnTo>
                <a:lnTo>
                  <a:pt x="3599248" y="4188888"/>
                </a:lnTo>
                <a:cubicBezTo>
                  <a:pt x="3598993" y="4188940"/>
                  <a:pt x="3598738" y="4188992"/>
                  <a:pt x="3598484" y="4189044"/>
                </a:cubicBezTo>
                <a:cubicBezTo>
                  <a:pt x="3596754" y="4190111"/>
                  <a:pt x="3595443" y="4192250"/>
                  <a:pt x="3594971" y="4196698"/>
                </a:cubicBezTo>
                <a:cubicBezTo>
                  <a:pt x="3584674" y="4185805"/>
                  <a:pt x="3590455" y="4197885"/>
                  <a:pt x="3589971" y="4211958"/>
                </a:cubicBezTo>
                <a:cubicBezTo>
                  <a:pt x="3573870" y="4198179"/>
                  <a:pt x="3579156" y="4240607"/>
                  <a:pt x="3569135" y="4243705"/>
                </a:cubicBezTo>
                <a:cubicBezTo>
                  <a:pt x="3569142" y="4254351"/>
                  <a:pt x="3568856" y="4265362"/>
                  <a:pt x="3568210" y="4276468"/>
                </a:cubicBezTo>
                <a:lnTo>
                  <a:pt x="3567613" y="4282925"/>
                </a:lnTo>
                <a:cubicBezTo>
                  <a:pt x="3567553" y="4282949"/>
                  <a:pt x="3567492" y="4282974"/>
                  <a:pt x="3567432" y="4282999"/>
                </a:cubicBezTo>
                <a:cubicBezTo>
                  <a:pt x="3566940" y="4284280"/>
                  <a:pt x="3566607" y="4286359"/>
                  <a:pt x="3566464" y="4289697"/>
                </a:cubicBezTo>
                <a:lnTo>
                  <a:pt x="3566526" y="4294698"/>
                </a:lnTo>
                <a:lnTo>
                  <a:pt x="3565367" y="4307225"/>
                </a:lnTo>
                <a:lnTo>
                  <a:pt x="3563841" y="4311164"/>
                </a:lnTo>
                <a:lnTo>
                  <a:pt x="3561610" y="4312189"/>
                </a:lnTo>
                <a:lnTo>
                  <a:pt x="3561734" y="4313408"/>
                </a:lnTo>
                <a:cubicBezTo>
                  <a:pt x="3564537" y="4323096"/>
                  <a:pt x="3569544" y="4327053"/>
                  <a:pt x="3553832" y="4334910"/>
                </a:cubicBezTo>
                <a:cubicBezTo>
                  <a:pt x="3557797" y="4356533"/>
                  <a:pt x="3548502" y="4358433"/>
                  <a:pt x="3542564" y="4385380"/>
                </a:cubicBezTo>
                <a:cubicBezTo>
                  <a:pt x="3547050" y="4398267"/>
                  <a:pt x="3544091" y="4407098"/>
                  <a:pt x="3538724" y="4415150"/>
                </a:cubicBezTo>
                <a:cubicBezTo>
                  <a:pt x="3538633" y="4442707"/>
                  <a:pt x="3529920" y="4465824"/>
                  <a:pt x="3525348" y="4495753"/>
                </a:cubicBezTo>
                <a:cubicBezTo>
                  <a:pt x="3529387" y="4530212"/>
                  <a:pt x="3514579" y="4543935"/>
                  <a:pt x="3509749" y="4575934"/>
                </a:cubicBezTo>
                <a:cubicBezTo>
                  <a:pt x="3519579" y="4606914"/>
                  <a:pt x="3496418" y="4596497"/>
                  <a:pt x="3489779" y="4611927"/>
                </a:cubicBezTo>
                <a:lnTo>
                  <a:pt x="3488856" y="4616508"/>
                </a:lnTo>
                <a:lnTo>
                  <a:pt x="3489486" y="4629163"/>
                </a:lnTo>
                <a:lnTo>
                  <a:pt x="3490242" y="4633947"/>
                </a:lnTo>
                <a:cubicBezTo>
                  <a:pt x="3490570" y="4637233"/>
                  <a:pt x="3490539" y="4639406"/>
                  <a:pt x="3490244" y="4640894"/>
                </a:cubicBezTo>
                <a:lnTo>
                  <a:pt x="3490078" y="4641059"/>
                </a:lnTo>
                <a:lnTo>
                  <a:pt x="3490403" y="4647582"/>
                </a:lnTo>
                <a:cubicBezTo>
                  <a:pt x="3491330" y="4658608"/>
                  <a:pt x="3492590" y="4669354"/>
                  <a:pt x="3494082" y="4679601"/>
                </a:cubicBezTo>
                <a:cubicBezTo>
                  <a:pt x="3484854" y="4687754"/>
                  <a:pt x="3495864" y="4725869"/>
                  <a:pt x="3478421" y="4720918"/>
                </a:cubicBezTo>
                <a:cubicBezTo>
                  <a:pt x="3479918" y="4734712"/>
                  <a:pt x="3487176" y="4743359"/>
                  <a:pt x="3475730" y="4738188"/>
                </a:cubicBezTo>
                <a:cubicBezTo>
                  <a:pt x="3475894" y="4742712"/>
                  <a:pt x="3474928" y="4745450"/>
                  <a:pt x="3473409" y="4747368"/>
                </a:cubicBezTo>
                <a:lnTo>
                  <a:pt x="3472696" y="4747913"/>
                </a:lnTo>
                <a:lnTo>
                  <a:pt x="3476304" y="4778609"/>
                </a:lnTo>
                <a:lnTo>
                  <a:pt x="3475454" y="4782623"/>
                </a:lnTo>
                <a:lnTo>
                  <a:pt x="3479507" y="4802712"/>
                </a:lnTo>
                <a:lnTo>
                  <a:pt x="3480695" y="4813049"/>
                </a:lnTo>
                <a:lnTo>
                  <a:pt x="3482902" y="4816057"/>
                </a:lnTo>
                <a:cubicBezTo>
                  <a:pt x="3484247" y="4819259"/>
                  <a:pt x="3484834" y="4823783"/>
                  <a:pt x="3483703" y="4831270"/>
                </a:cubicBezTo>
                <a:lnTo>
                  <a:pt x="3483090" y="4832984"/>
                </a:lnTo>
                <a:lnTo>
                  <a:pt x="3486378" y="4845654"/>
                </a:lnTo>
                <a:cubicBezTo>
                  <a:pt x="3487893" y="4849755"/>
                  <a:pt x="3489817" y="4853416"/>
                  <a:pt x="3492309" y="4856425"/>
                </a:cubicBezTo>
                <a:cubicBezTo>
                  <a:pt x="3479133" y="4898390"/>
                  <a:pt x="3491371" y="4939174"/>
                  <a:pt x="3489182" y="4985308"/>
                </a:cubicBezTo>
                <a:cubicBezTo>
                  <a:pt x="3492413" y="5037202"/>
                  <a:pt x="3496839" y="5073159"/>
                  <a:pt x="3498182" y="5107346"/>
                </a:cubicBezTo>
                <a:cubicBezTo>
                  <a:pt x="3500266" y="5123329"/>
                  <a:pt x="3506680" y="5240376"/>
                  <a:pt x="3499225" y="5231073"/>
                </a:cubicBezTo>
                <a:cubicBezTo>
                  <a:pt x="3515247" y="5280090"/>
                  <a:pt x="3497607" y="5309911"/>
                  <a:pt x="3504960" y="5364785"/>
                </a:cubicBezTo>
                <a:cubicBezTo>
                  <a:pt x="3487546" y="5393671"/>
                  <a:pt x="3503686" y="5378336"/>
                  <a:pt x="3500486" y="5409009"/>
                </a:cubicBezTo>
                <a:cubicBezTo>
                  <a:pt x="3516561" y="5401350"/>
                  <a:pt x="3491544" y="5446009"/>
                  <a:pt x="3509710" y="5448570"/>
                </a:cubicBezTo>
                <a:cubicBezTo>
                  <a:pt x="3508555" y="5454072"/>
                  <a:pt x="3506859" y="5459319"/>
                  <a:pt x="3505022" y="5464568"/>
                </a:cubicBezTo>
                <a:lnTo>
                  <a:pt x="3504070" y="5467320"/>
                </a:lnTo>
                <a:lnTo>
                  <a:pt x="3503399" y="5478483"/>
                </a:lnTo>
                <a:lnTo>
                  <a:pt x="3499281" y="5481443"/>
                </a:lnTo>
                <a:lnTo>
                  <a:pt x="3499047" y="5616712"/>
                </a:lnTo>
                <a:cubicBezTo>
                  <a:pt x="3502347" y="5628424"/>
                  <a:pt x="3503819" y="5666768"/>
                  <a:pt x="3498775" y="5675291"/>
                </a:cubicBezTo>
                <a:cubicBezTo>
                  <a:pt x="3497984" y="5683547"/>
                  <a:pt x="3500335" y="5692400"/>
                  <a:pt x="3494739" y="5697458"/>
                </a:cubicBezTo>
                <a:cubicBezTo>
                  <a:pt x="3492180" y="5715432"/>
                  <a:pt x="3486290" y="5756597"/>
                  <a:pt x="3483423" y="5783137"/>
                </a:cubicBezTo>
                <a:cubicBezTo>
                  <a:pt x="3491452" y="5796973"/>
                  <a:pt x="3477643" y="5819988"/>
                  <a:pt x="3477532" y="5856699"/>
                </a:cubicBezTo>
                <a:cubicBezTo>
                  <a:pt x="3486776" y="5871818"/>
                  <a:pt x="3477340" y="5881447"/>
                  <a:pt x="3490032" y="5910638"/>
                </a:cubicBezTo>
                <a:cubicBezTo>
                  <a:pt x="3488930" y="5911913"/>
                  <a:pt x="3487924" y="5913488"/>
                  <a:pt x="3487046" y="5915313"/>
                </a:cubicBezTo>
                <a:cubicBezTo>
                  <a:pt x="3481941" y="5925917"/>
                  <a:pt x="3482137" y="5942505"/>
                  <a:pt x="3487484" y="5952365"/>
                </a:cubicBezTo>
                <a:cubicBezTo>
                  <a:pt x="3504666" y="5999029"/>
                  <a:pt x="3505019" y="6042078"/>
                  <a:pt x="3509266" y="6082373"/>
                </a:cubicBezTo>
                <a:cubicBezTo>
                  <a:pt x="3512265" y="6128005"/>
                  <a:pt x="3492950" y="6098121"/>
                  <a:pt x="3509564" y="6154771"/>
                </a:cubicBezTo>
                <a:cubicBezTo>
                  <a:pt x="3503223" y="6161045"/>
                  <a:pt x="3503062" y="6168289"/>
                  <a:pt x="3506404" y="6180433"/>
                </a:cubicBezTo>
                <a:cubicBezTo>
                  <a:pt x="3507378" y="6202614"/>
                  <a:pt x="3491084" y="6201180"/>
                  <a:pt x="3501312" y="6223427"/>
                </a:cubicBezTo>
                <a:cubicBezTo>
                  <a:pt x="3492497" y="6219559"/>
                  <a:pt x="3498753" y="6265580"/>
                  <a:pt x="3489469" y="6255476"/>
                </a:cubicBezTo>
                <a:cubicBezTo>
                  <a:pt x="3481791" y="6270065"/>
                  <a:pt x="3495037" y="6276996"/>
                  <a:pt x="3488398" y="6291462"/>
                </a:cubicBezTo>
                <a:cubicBezTo>
                  <a:pt x="3487099" y="6307679"/>
                  <a:pt x="3497555" y="6282019"/>
                  <a:pt x="3498547" y="6299935"/>
                </a:cubicBezTo>
                <a:cubicBezTo>
                  <a:pt x="3498173" y="6321676"/>
                  <a:pt x="3514193" y="6321381"/>
                  <a:pt x="3494028" y="6338390"/>
                </a:cubicBezTo>
                <a:lnTo>
                  <a:pt x="3486030" y="6396716"/>
                </a:lnTo>
                <a:cubicBezTo>
                  <a:pt x="3491309" y="6409668"/>
                  <a:pt x="3488928" y="6420134"/>
                  <a:pt x="3484103" y="6430386"/>
                </a:cubicBezTo>
                <a:cubicBezTo>
                  <a:pt x="3485763" y="6460632"/>
                  <a:pt x="3478568" y="6488285"/>
                  <a:pt x="3475922" y="6522318"/>
                </a:cubicBezTo>
                <a:cubicBezTo>
                  <a:pt x="3482128" y="6559051"/>
                  <a:pt x="3468277" y="6578006"/>
                  <a:pt x="3465506" y="6614374"/>
                </a:cubicBezTo>
                <a:cubicBezTo>
                  <a:pt x="3478925" y="6650248"/>
                  <a:pt x="3446064" y="6638174"/>
                  <a:pt x="3446789" y="6668768"/>
                </a:cubicBezTo>
                <a:cubicBezTo>
                  <a:pt x="3458869" y="6718505"/>
                  <a:pt x="3435878" y="6667592"/>
                  <a:pt x="3439582" y="6744454"/>
                </a:cubicBezTo>
                <a:cubicBezTo>
                  <a:pt x="3441631" y="6748797"/>
                  <a:pt x="3439393" y="6758101"/>
                  <a:pt x="3436538" y="6757102"/>
                </a:cubicBezTo>
                <a:cubicBezTo>
                  <a:pt x="3437461" y="6773941"/>
                  <a:pt x="3420846" y="6822488"/>
                  <a:pt x="3424061" y="6846522"/>
                </a:cubicBezTo>
                <a:lnTo>
                  <a:pt x="342303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429000" y="1933017"/>
            <a:ext cx="5086350" cy="416967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sz="1700" dirty="0"/>
              <a:t>-</a:t>
            </a:r>
            <a:r>
              <a:rPr lang="it-IT" sz="2800" dirty="0"/>
              <a:t> The general and abstract </a:t>
            </a:r>
            <a:r>
              <a:rPr lang="it-IT" sz="2800" err="1"/>
              <a:t>law</a:t>
            </a:r>
            <a:r>
              <a:rPr lang="it-IT" sz="2800" dirty="0"/>
              <a:t> </a:t>
            </a:r>
            <a:r>
              <a:rPr lang="it-IT" sz="2800" b="1" err="1"/>
              <a:t>is</a:t>
            </a:r>
            <a:r>
              <a:rPr lang="it-IT" sz="2800" b="1" dirty="0"/>
              <a:t> </a:t>
            </a:r>
            <a:r>
              <a:rPr lang="it-IT" sz="2800" b="1" err="1"/>
              <a:t>inadequate</a:t>
            </a:r>
            <a:r>
              <a:rPr lang="it-IT" sz="2800" b="1" dirty="0"/>
              <a:t> to deal with the </a:t>
            </a:r>
            <a:r>
              <a:rPr lang="it-IT" sz="2800" b="1" err="1"/>
              <a:t>often</a:t>
            </a:r>
            <a:r>
              <a:rPr lang="it-IT" sz="2800" b="1" dirty="0"/>
              <a:t> </a:t>
            </a:r>
            <a:r>
              <a:rPr lang="it-IT" sz="2800" b="1" err="1"/>
              <a:t>exceptional</a:t>
            </a:r>
            <a:r>
              <a:rPr lang="it-IT" sz="2800" b="1" dirty="0"/>
              <a:t> and </a:t>
            </a:r>
            <a:r>
              <a:rPr lang="it-IT" sz="2800" b="1" err="1"/>
              <a:t>unforeseeable</a:t>
            </a:r>
            <a:r>
              <a:rPr lang="it-IT" sz="2800" b="1" dirty="0"/>
              <a:t> situations</a:t>
            </a:r>
            <a:r>
              <a:rPr lang="it-IT" sz="2800" dirty="0"/>
              <a:t> </a:t>
            </a:r>
            <a:r>
              <a:rPr lang="it-IT" sz="2800" err="1"/>
              <a:t>posed</a:t>
            </a:r>
            <a:r>
              <a:rPr lang="it-IT" sz="2800" dirty="0"/>
              <a:t> by </a:t>
            </a:r>
            <a:r>
              <a:rPr lang="it-IT" sz="2800" err="1"/>
              <a:t>environmental</a:t>
            </a:r>
            <a:r>
              <a:rPr lang="it-IT" sz="2800" dirty="0"/>
              <a:t> </a:t>
            </a:r>
            <a:r>
              <a:rPr lang="it-IT" sz="2800" err="1"/>
              <a:t>issues</a:t>
            </a:r>
            <a:r>
              <a:rPr lang="it-IT" sz="2800" dirty="0"/>
              <a:t>.</a:t>
            </a:r>
            <a:endParaRPr lang="it-IT" sz="28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007062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030493" y="365125"/>
            <a:ext cx="4484855" cy="113495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" sz="2800">
                <a:solidFill>
                  <a:srgbClr val="202124"/>
                </a:solidFill>
                <a:latin typeface="Consolas"/>
                <a:cs typeface="Calibri"/>
              </a:rPr>
              <a:t>Who makes the choice?</a:t>
            </a:r>
            <a:endParaRPr lang="en" sz="2400">
              <a:solidFill>
                <a:srgbClr val="202124"/>
              </a:solidFill>
              <a:latin typeface="Consolas"/>
            </a:endParaRPr>
          </a:p>
        </p:txBody>
      </p:sp>
      <p:pic>
        <p:nvPicPr>
          <p:cNvPr id="20" name="Picture 4" descr="Green and dry land">
            <a:extLst>
              <a:ext uri="{FF2B5EF4-FFF2-40B4-BE49-F238E27FC236}">
                <a16:creationId xmlns:a16="http://schemas.microsoft.com/office/drawing/2014/main" id="{3BABB9C4-6362-C43F-CE1D-1C207DA874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426" r="38132" b="-1"/>
          <a:stretch/>
        </p:blipFill>
        <p:spPr>
          <a:xfrm>
            <a:off x="-566678" y="10"/>
            <a:ext cx="4126364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72863" y="1660945"/>
            <a:ext cx="4542485" cy="451601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it-IT">
                <a:solidFill>
                  <a:srgbClr val="000000"/>
                </a:solidFill>
                <a:latin typeface="Calibri"/>
                <a:cs typeface="Calibri"/>
              </a:rPr>
              <a:t>The risk </a:t>
            </a:r>
            <a:r>
              <a:rPr lang="it-IT" err="1">
                <a:solidFill>
                  <a:srgbClr val="000000"/>
                </a:solidFill>
                <a:latin typeface="Calibri"/>
                <a:cs typeface="Calibri"/>
              </a:rPr>
              <a:t>is</a:t>
            </a:r>
            <a:r>
              <a:rPr lang="it-IT">
                <a:solidFill>
                  <a:srgbClr val="000000"/>
                </a:solidFill>
                <a:latin typeface="Calibri"/>
                <a:cs typeface="Calibri"/>
              </a:rPr>
              <a:t> to force the regulatory source to chase the phenomena with </a:t>
            </a:r>
            <a:r>
              <a:rPr lang="it-IT" b="1">
                <a:solidFill>
                  <a:srgbClr val="000000"/>
                </a:solidFill>
                <a:latin typeface="Calibri"/>
                <a:cs typeface="Calibri"/>
              </a:rPr>
              <a:t>essentially provisional acts</a:t>
            </a:r>
            <a:r>
              <a:rPr lang="it-IT">
                <a:solidFill>
                  <a:srgbClr val="000000"/>
                </a:solidFill>
                <a:latin typeface="Calibri"/>
                <a:cs typeface="Calibri"/>
              </a:rPr>
              <a:t> which are then often </a:t>
            </a:r>
            <a:r>
              <a:rPr lang="it-IT" b="1">
                <a:solidFill>
                  <a:srgbClr val="000000"/>
                </a:solidFill>
                <a:latin typeface="Calibri"/>
                <a:cs typeface="Calibri"/>
              </a:rPr>
              <a:t>challenged before the </a:t>
            </a:r>
            <a:r>
              <a:rPr lang="it-IT" b="1" err="1">
                <a:solidFill>
                  <a:srgbClr val="000000"/>
                </a:solidFill>
                <a:latin typeface="Calibri"/>
                <a:cs typeface="Calibri"/>
              </a:rPr>
              <a:t>administrative</a:t>
            </a:r>
            <a:r>
              <a:rPr lang="it-IT" b="1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it-IT" b="1" err="1">
                <a:solidFill>
                  <a:srgbClr val="000000"/>
                </a:solidFill>
                <a:latin typeface="Calibri"/>
                <a:cs typeface="Calibri"/>
              </a:rPr>
              <a:t>judge</a:t>
            </a:r>
            <a:r>
              <a:rPr lang="it-IT" b="1">
                <a:solidFill>
                  <a:srgbClr val="000000"/>
                </a:solidFill>
                <a:latin typeface="Calibri"/>
                <a:cs typeface="Calibri"/>
              </a:rPr>
              <a:t>.​</a:t>
            </a:r>
            <a:endParaRPr lang="it-IT" b="1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006166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6397" y="508838"/>
            <a:ext cx="3913467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80060" y="1550374"/>
            <a:ext cx="2891790" cy="3834092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it-IT" sz="3100" b="1" dirty="0">
                <a:solidFill>
                  <a:schemeClr val="tx2"/>
                </a:solidFill>
                <a:cs typeface="Calibri"/>
              </a:rPr>
              <a:t>The </a:t>
            </a:r>
            <a:r>
              <a:rPr lang="it-IT" sz="3100" b="1" err="1">
                <a:solidFill>
                  <a:schemeClr val="tx2"/>
                </a:solidFill>
                <a:cs typeface="Calibri"/>
              </a:rPr>
              <a:t>crisis</a:t>
            </a:r>
            <a:r>
              <a:rPr lang="it-IT" sz="3100" b="1" dirty="0">
                <a:solidFill>
                  <a:schemeClr val="tx2"/>
                </a:solidFill>
                <a:cs typeface="Calibri"/>
              </a:rPr>
              <a:t> of normative policy decision-making in the face of the (</a:t>
            </a:r>
            <a:r>
              <a:rPr lang="it-IT" sz="3100" b="1" err="1">
                <a:solidFill>
                  <a:schemeClr val="tx2"/>
                </a:solidFill>
                <a:cs typeface="Calibri"/>
              </a:rPr>
              <a:t>sometimes</a:t>
            </a:r>
            <a:r>
              <a:rPr lang="it-IT" sz="3100" b="1" dirty="0">
                <a:solidFill>
                  <a:schemeClr val="tx2"/>
                </a:solidFill>
                <a:cs typeface="Calibri"/>
              </a:rPr>
              <a:t> </a:t>
            </a:r>
            <a:br>
              <a:rPr lang="it-IT" sz="3100" b="1" dirty="0">
                <a:solidFill>
                  <a:schemeClr val="tx2"/>
                </a:solidFill>
                <a:cs typeface="Calibri"/>
              </a:rPr>
            </a:br>
            <a:r>
              <a:rPr lang="it-IT" sz="3100" b="1" dirty="0">
                <a:solidFill>
                  <a:schemeClr val="tx2"/>
                </a:solidFill>
                <a:cs typeface="Calibri"/>
              </a:rPr>
              <a:t>imperative) </a:t>
            </a:r>
            <a:br>
              <a:rPr lang="it-IT" sz="3100" b="1" dirty="0">
                <a:solidFill>
                  <a:schemeClr val="tx2"/>
                </a:solidFill>
                <a:cs typeface="Calibri"/>
              </a:rPr>
            </a:br>
            <a:r>
              <a:rPr lang="it-IT" sz="3100" b="1" err="1">
                <a:solidFill>
                  <a:schemeClr val="accent2"/>
                </a:solidFill>
                <a:cs typeface="Calibri"/>
              </a:rPr>
              <a:t>indications</a:t>
            </a:r>
            <a:r>
              <a:rPr lang="it-IT" sz="3100" b="1" dirty="0">
                <a:solidFill>
                  <a:schemeClr val="accent2"/>
                </a:solidFill>
                <a:cs typeface="Calibri"/>
              </a:rPr>
              <a:t> of the science and </a:t>
            </a:r>
            <a:br>
              <a:rPr lang="it-IT" sz="3100" b="1" dirty="0">
                <a:solidFill>
                  <a:schemeClr val="accent2"/>
                </a:solidFill>
                <a:cs typeface="Calibri"/>
              </a:rPr>
            </a:br>
            <a:r>
              <a:rPr lang="it-IT" sz="3100" b="1" err="1">
                <a:solidFill>
                  <a:schemeClr val="accent2"/>
                </a:solidFill>
                <a:cs typeface="Calibri"/>
              </a:rPr>
              <a:t>technology</a:t>
            </a:r>
            <a:endParaRPr lang="it-IT" sz="3100" b="1">
              <a:solidFill>
                <a:schemeClr val="accent2"/>
              </a:solidFill>
              <a:ea typeface="Calibri"/>
              <a:cs typeface="Calibri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29150" y="804672"/>
            <a:ext cx="3915918" cy="523036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it-IT" sz="2800" err="1"/>
              <a:t>This</a:t>
            </a:r>
            <a:r>
              <a:rPr lang="it-IT" sz="2800" dirty="0"/>
              <a:t> </a:t>
            </a:r>
            <a:r>
              <a:rPr lang="it-IT" sz="2800" err="1"/>
              <a:t>is</a:t>
            </a:r>
            <a:r>
              <a:rPr lang="it-IT" sz="2800" dirty="0"/>
              <a:t> a </a:t>
            </a:r>
            <a:r>
              <a:rPr lang="it-IT" sz="2800" err="1"/>
              <a:t>crisis</a:t>
            </a:r>
            <a:r>
              <a:rPr lang="it-IT" sz="2800" dirty="0"/>
              <a:t> </a:t>
            </a:r>
            <a:r>
              <a:rPr lang="it-IT" sz="2800" err="1"/>
              <a:t>factor</a:t>
            </a:r>
            <a:r>
              <a:rPr lang="it-IT" sz="2800" dirty="0"/>
              <a:t> </a:t>
            </a:r>
            <a:r>
              <a:rPr lang="it-IT" sz="2800" b="1" err="1"/>
              <a:t>accentuated</a:t>
            </a:r>
            <a:r>
              <a:rPr lang="it-IT" sz="2800" dirty="0"/>
              <a:t>, in the field of the </a:t>
            </a:r>
            <a:r>
              <a:rPr lang="it-IT" sz="2800" err="1"/>
              <a:t>protection</a:t>
            </a:r>
            <a:r>
              <a:rPr lang="it-IT" sz="2800" dirty="0"/>
              <a:t> of the </a:t>
            </a:r>
            <a:r>
              <a:rPr lang="it-IT" sz="2800" err="1"/>
              <a:t>environment</a:t>
            </a:r>
            <a:r>
              <a:rPr lang="it-IT" sz="2800" dirty="0"/>
              <a:t>, by the </a:t>
            </a:r>
            <a:r>
              <a:rPr lang="it-IT" sz="2800" b="1" err="1"/>
              <a:t>need</a:t>
            </a:r>
            <a:r>
              <a:rPr lang="it-IT" sz="2800" b="1" dirty="0"/>
              <a:t> to operate under </a:t>
            </a:r>
            <a:r>
              <a:rPr lang="it-IT" sz="2800" b="1" err="1"/>
              <a:t>conditions</a:t>
            </a:r>
            <a:r>
              <a:rPr lang="it-IT" sz="2800" b="1" dirty="0"/>
              <a:t> of </a:t>
            </a:r>
            <a:r>
              <a:rPr lang="it-IT" sz="2800" b="1" err="1"/>
              <a:t>scientific</a:t>
            </a:r>
            <a:r>
              <a:rPr lang="it-IT" sz="2800" b="1" dirty="0"/>
              <a:t> </a:t>
            </a:r>
            <a:r>
              <a:rPr lang="it-IT" sz="2800" b="1" err="1"/>
              <a:t>uncertainty</a:t>
            </a:r>
            <a:r>
              <a:rPr lang="it-IT" sz="2800" b="1" dirty="0"/>
              <a:t>, </a:t>
            </a:r>
            <a:r>
              <a:rPr lang="it-IT" sz="2800" b="1" err="1"/>
              <a:t>based</a:t>
            </a:r>
            <a:r>
              <a:rPr lang="it-IT" sz="2800" b="1" dirty="0"/>
              <a:t> on data </a:t>
            </a:r>
            <a:r>
              <a:rPr lang="it-IT" sz="2800" b="1" err="1"/>
              <a:t>changeable</a:t>
            </a:r>
            <a:r>
              <a:rPr lang="it-IT" sz="2800" dirty="0"/>
              <a:t> over time and social reactions </a:t>
            </a:r>
            <a:r>
              <a:rPr lang="it-IT" sz="2800" err="1"/>
              <a:t>that</a:t>
            </a:r>
            <a:r>
              <a:rPr lang="it-IT" sz="2800" dirty="0"/>
              <a:t> </a:t>
            </a:r>
            <a:r>
              <a:rPr lang="it-IT" sz="2800" b="1" err="1"/>
              <a:t>cannot</a:t>
            </a:r>
            <a:r>
              <a:rPr lang="it-IT" sz="2800" b="1" dirty="0"/>
              <a:t> be </a:t>
            </a:r>
            <a:r>
              <a:rPr lang="it-IT" sz="2800" b="1" err="1"/>
              <a:t>easily</a:t>
            </a:r>
            <a:r>
              <a:rPr lang="it-IT" sz="2800" b="1" dirty="0"/>
              <a:t> </a:t>
            </a:r>
            <a:r>
              <a:rPr lang="it-IT" sz="2800" b="1" err="1"/>
              <a:t>assumed</a:t>
            </a:r>
            <a:r>
              <a:rPr lang="it-IT" sz="2800" b="1" dirty="0"/>
              <a:t> or </a:t>
            </a:r>
            <a:r>
              <a:rPr lang="it-IT" sz="2800" b="1" err="1"/>
              <a:t>controlled</a:t>
            </a:r>
            <a:r>
              <a:rPr lang="it-IT" sz="2800" b="1" dirty="0"/>
              <a:t>; </a:t>
            </a:r>
            <a:endParaRPr lang="it-IT" sz="2800" b="1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802584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D13CC36-B950-4F02-9BAF-9A7EB267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BDED99-B35B-4FEE-A274-8E8DB6FEE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76854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Front steps and columns of a majestic city building">
            <a:extLst>
              <a:ext uri="{FF2B5EF4-FFF2-40B4-BE49-F238E27FC236}">
                <a16:creationId xmlns:a16="http://schemas.microsoft.com/office/drawing/2014/main" id="{9AD73E52-DC05-5429-6C11-46887FCE60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650" r="28562" b="-3"/>
          <a:stretch/>
        </p:blipFill>
        <p:spPr>
          <a:xfrm>
            <a:off x="5976166" y="10"/>
            <a:ext cx="3167834" cy="6857990"/>
          </a:xfrm>
          <a:custGeom>
            <a:avLst/>
            <a:gdLst/>
            <a:ahLst/>
            <a:cxnLst/>
            <a:rect l="l" t="t" r="r" b="b"/>
            <a:pathLst>
              <a:path w="4223778" h="6865951">
                <a:moveTo>
                  <a:pt x="478794" y="0"/>
                </a:moveTo>
                <a:lnTo>
                  <a:pt x="4223778" y="0"/>
                </a:lnTo>
                <a:lnTo>
                  <a:pt x="4223778" y="6865951"/>
                </a:lnTo>
                <a:lnTo>
                  <a:pt x="52221" y="6865951"/>
                </a:lnTo>
                <a:lnTo>
                  <a:pt x="49989" y="6844695"/>
                </a:lnTo>
                <a:cubicBezTo>
                  <a:pt x="46440" y="6810509"/>
                  <a:pt x="42891" y="6776323"/>
                  <a:pt x="41304" y="6765443"/>
                </a:cubicBezTo>
                <a:cubicBezTo>
                  <a:pt x="35681" y="6732842"/>
                  <a:pt x="13533" y="6716945"/>
                  <a:pt x="11182" y="6694817"/>
                </a:cubicBezTo>
                <a:cubicBezTo>
                  <a:pt x="16764" y="6697663"/>
                  <a:pt x="14835" y="6635151"/>
                  <a:pt x="10913" y="6627127"/>
                </a:cubicBezTo>
                <a:cubicBezTo>
                  <a:pt x="19564" y="6579282"/>
                  <a:pt x="-12861" y="6585665"/>
                  <a:pt x="5999" y="6527525"/>
                </a:cubicBezTo>
                <a:cubicBezTo>
                  <a:pt x="12287" y="6468687"/>
                  <a:pt x="19003" y="6409739"/>
                  <a:pt x="7685" y="6346547"/>
                </a:cubicBezTo>
                <a:cubicBezTo>
                  <a:pt x="31149" y="6240430"/>
                  <a:pt x="5895" y="6134229"/>
                  <a:pt x="12535" y="6084924"/>
                </a:cubicBezTo>
                <a:cubicBezTo>
                  <a:pt x="14696" y="6024961"/>
                  <a:pt x="53867" y="6020785"/>
                  <a:pt x="45320" y="5989742"/>
                </a:cubicBezTo>
                <a:cubicBezTo>
                  <a:pt x="41264" y="5940899"/>
                  <a:pt x="43258" y="5932095"/>
                  <a:pt x="40418" y="5889597"/>
                </a:cubicBezTo>
                <a:cubicBezTo>
                  <a:pt x="20860" y="5848611"/>
                  <a:pt x="51187" y="5792775"/>
                  <a:pt x="49796" y="5755774"/>
                </a:cubicBezTo>
                <a:cubicBezTo>
                  <a:pt x="43522" y="5734342"/>
                  <a:pt x="37368" y="5692606"/>
                  <a:pt x="49956" y="5684909"/>
                </a:cubicBezTo>
                <a:cubicBezTo>
                  <a:pt x="52825" y="5660429"/>
                  <a:pt x="62553" y="5623499"/>
                  <a:pt x="67011" y="5608897"/>
                </a:cubicBezTo>
                <a:lnTo>
                  <a:pt x="76701" y="5597290"/>
                </a:lnTo>
                <a:cubicBezTo>
                  <a:pt x="87717" y="5587442"/>
                  <a:pt x="82431" y="5550877"/>
                  <a:pt x="89120" y="5529641"/>
                </a:cubicBezTo>
                <a:cubicBezTo>
                  <a:pt x="69291" y="5496375"/>
                  <a:pt x="118554" y="5526326"/>
                  <a:pt x="94330" y="5470852"/>
                </a:cubicBezTo>
                <a:cubicBezTo>
                  <a:pt x="95483" y="5449506"/>
                  <a:pt x="114690" y="5429653"/>
                  <a:pt x="116139" y="5390946"/>
                </a:cubicBezTo>
                <a:cubicBezTo>
                  <a:pt x="127589" y="5337323"/>
                  <a:pt x="132794" y="5338384"/>
                  <a:pt x="135560" y="5284344"/>
                </a:cubicBezTo>
                <a:cubicBezTo>
                  <a:pt x="143629" y="5226223"/>
                  <a:pt x="148113" y="5192743"/>
                  <a:pt x="158141" y="5143920"/>
                </a:cubicBezTo>
                <a:cubicBezTo>
                  <a:pt x="170128" y="5118849"/>
                  <a:pt x="159838" y="5102006"/>
                  <a:pt x="174950" y="5088188"/>
                </a:cubicBezTo>
                <a:cubicBezTo>
                  <a:pt x="197620" y="5107654"/>
                  <a:pt x="181875" y="4983257"/>
                  <a:pt x="203603" y="5010764"/>
                </a:cubicBezTo>
                <a:lnTo>
                  <a:pt x="258582" y="4919969"/>
                </a:lnTo>
                <a:cubicBezTo>
                  <a:pt x="238838" y="4883087"/>
                  <a:pt x="271098" y="4853332"/>
                  <a:pt x="287910" y="4849612"/>
                </a:cubicBezTo>
                <a:cubicBezTo>
                  <a:pt x="294156" y="4811643"/>
                  <a:pt x="286101" y="4834074"/>
                  <a:pt x="305439" y="4799017"/>
                </a:cubicBezTo>
                <a:cubicBezTo>
                  <a:pt x="322572" y="4758926"/>
                  <a:pt x="352642" y="4705848"/>
                  <a:pt x="373456" y="4667754"/>
                </a:cubicBezTo>
                <a:cubicBezTo>
                  <a:pt x="384080" y="4649919"/>
                  <a:pt x="401158" y="4670663"/>
                  <a:pt x="407944" y="4574050"/>
                </a:cubicBezTo>
                <a:cubicBezTo>
                  <a:pt x="408098" y="4548109"/>
                  <a:pt x="427782" y="4503327"/>
                  <a:pt x="425133" y="4462469"/>
                </a:cubicBezTo>
                <a:lnTo>
                  <a:pt x="433890" y="4364681"/>
                </a:lnTo>
                <a:cubicBezTo>
                  <a:pt x="430018" y="4339230"/>
                  <a:pt x="435361" y="4287915"/>
                  <a:pt x="440691" y="4222147"/>
                </a:cubicBezTo>
                <a:cubicBezTo>
                  <a:pt x="451463" y="4164562"/>
                  <a:pt x="497377" y="4067298"/>
                  <a:pt x="503057" y="3977136"/>
                </a:cubicBezTo>
                <a:cubicBezTo>
                  <a:pt x="519229" y="3939837"/>
                  <a:pt x="472839" y="3875689"/>
                  <a:pt x="507582" y="3776020"/>
                </a:cubicBezTo>
                <a:cubicBezTo>
                  <a:pt x="497716" y="3757477"/>
                  <a:pt x="518006" y="3707185"/>
                  <a:pt x="521577" y="3692206"/>
                </a:cubicBezTo>
                <a:cubicBezTo>
                  <a:pt x="525148" y="3677227"/>
                  <a:pt x="526352" y="3687655"/>
                  <a:pt x="529009" y="3686147"/>
                </a:cubicBezTo>
                <a:cubicBezTo>
                  <a:pt x="531848" y="3650325"/>
                  <a:pt x="545504" y="3563351"/>
                  <a:pt x="551870" y="3514534"/>
                </a:cubicBezTo>
                <a:cubicBezTo>
                  <a:pt x="561331" y="3487751"/>
                  <a:pt x="581973" y="3426419"/>
                  <a:pt x="567205" y="3393248"/>
                </a:cubicBezTo>
                <a:cubicBezTo>
                  <a:pt x="585208" y="3400657"/>
                  <a:pt x="563566" y="3353906"/>
                  <a:pt x="579630" y="3344723"/>
                </a:cubicBezTo>
                <a:cubicBezTo>
                  <a:pt x="592861" y="3339338"/>
                  <a:pt x="589379" y="3323900"/>
                  <a:pt x="592672" y="3310978"/>
                </a:cubicBezTo>
                <a:cubicBezTo>
                  <a:pt x="605351" y="3299735"/>
                  <a:pt x="594296" y="3237176"/>
                  <a:pt x="589270" y="3216655"/>
                </a:cubicBezTo>
                <a:cubicBezTo>
                  <a:pt x="566909" y="3160431"/>
                  <a:pt x="626099" y="3142203"/>
                  <a:pt x="609663" y="3096973"/>
                </a:cubicBezTo>
                <a:cubicBezTo>
                  <a:pt x="609191" y="3084373"/>
                  <a:pt x="615889" y="3033331"/>
                  <a:pt x="618886" y="3023628"/>
                </a:cubicBezTo>
                <a:lnTo>
                  <a:pt x="630425" y="2998646"/>
                </a:lnTo>
                <a:lnTo>
                  <a:pt x="640017" y="2995914"/>
                </a:lnTo>
                <a:lnTo>
                  <a:pt x="643600" y="2978244"/>
                </a:lnTo>
                <a:lnTo>
                  <a:pt x="659520" y="2950805"/>
                </a:lnTo>
                <a:cubicBezTo>
                  <a:pt x="620152" y="2937671"/>
                  <a:pt x="687598" y="2860550"/>
                  <a:pt x="650890" y="2864933"/>
                </a:cubicBezTo>
                <a:cubicBezTo>
                  <a:pt x="663707" y="2817056"/>
                  <a:pt x="662078" y="2779813"/>
                  <a:pt x="640210" y="2741864"/>
                </a:cubicBezTo>
                <a:cubicBezTo>
                  <a:pt x="634452" y="2649732"/>
                  <a:pt x="665268" y="2597914"/>
                  <a:pt x="639387" y="2510931"/>
                </a:cubicBezTo>
                <a:cubicBezTo>
                  <a:pt x="645574" y="2407642"/>
                  <a:pt x="671719" y="2317589"/>
                  <a:pt x="680438" y="2227415"/>
                </a:cubicBezTo>
                <a:cubicBezTo>
                  <a:pt x="664175" y="2189847"/>
                  <a:pt x="704423" y="2141655"/>
                  <a:pt x="688135" y="2054289"/>
                </a:cubicBezTo>
                <a:cubicBezTo>
                  <a:pt x="683239" y="2048201"/>
                  <a:pt x="684029" y="1979567"/>
                  <a:pt x="681480" y="1972202"/>
                </a:cubicBezTo>
                <a:lnTo>
                  <a:pt x="686247" y="1917474"/>
                </a:lnTo>
                <a:lnTo>
                  <a:pt x="679783" y="1862721"/>
                </a:lnTo>
                <a:cubicBezTo>
                  <a:pt x="683677" y="1851209"/>
                  <a:pt x="688980" y="1824057"/>
                  <a:pt x="686639" y="1818227"/>
                </a:cubicBezTo>
                <a:lnTo>
                  <a:pt x="658235" y="1742488"/>
                </a:lnTo>
                <a:cubicBezTo>
                  <a:pt x="645662" y="1715201"/>
                  <a:pt x="661423" y="1719638"/>
                  <a:pt x="636990" y="1638389"/>
                </a:cubicBezTo>
                <a:cubicBezTo>
                  <a:pt x="626351" y="1601441"/>
                  <a:pt x="629414" y="1617134"/>
                  <a:pt x="602059" y="1570807"/>
                </a:cubicBezTo>
                <a:lnTo>
                  <a:pt x="570903" y="1513173"/>
                </a:lnTo>
                <a:cubicBezTo>
                  <a:pt x="570781" y="1503175"/>
                  <a:pt x="550561" y="1468055"/>
                  <a:pt x="550438" y="1458058"/>
                </a:cubicBezTo>
                <a:cubicBezTo>
                  <a:pt x="556848" y="1428101"/>
                  <a:pt x="546263" y="1422712"/>
                  <a:pt x="531416" y="1385478"/>
                </a:cubicBezTo>
                <a:cubicBezTo>
                  <a:pt x="527790" y="1370753"/>
                  <a:pt x="490725" y="1304050"/>
                  <a:pt x="501981" y="1265452"/>
                </a:cubicBezTo>
                <a:cubicBezTo>
                  <a:pt x="501825" y="1234781"/>
                  <a:pt x="490462" y="1187660"/>
                  <a:pt x="487370" y="1141743"/>
                </a:cubicBezTo>
                <a:cubicBezTo>
                  <a:pt x="484278" y="1095826"/>
                  <a:pt x="483852" y="1028118"/>
                  <a:pt x="483427" y="989948"/>
                </a:cubicBezTo>
                <a:cubicBezTo>
                  <a:pt x="483001" y="951779"/>
                  <a:pt x="494678" y="945984"/>
                  <a:pt x="484820" y="912725"/>
                </a:cubicBezTo>
                <a:cubicBezTo>
                  <a:pt x="467566" y="854951"/>
                  <a:pt x="510777" y="860797"/>
                  <a:pt x="475093" y="812798"/>
                </a:cubicBezTo>
                <a:cubicBezTo>
                  <a:pt x="461960" y="787034"/>
                  <a:pt x="498505" y="551948"/>
                  <a:pt x="461972" y="450605"/>
                </a:cubicBezTo>
                <a:cubicBezTo>
                  <a:pt x="470167" y="357604"/>
                  <a:pt x="458694" y="431306"/>
                  <a:pt x="465015" y="372906"/>
                </a:cubicBezTo>
                <a:cubicBezTo>
                  <a:pt x="503427" y="364177"/>
                  <a:pt x="489736" y="290341"/>
                  <a:pt x="490377" y="246134"/>
                </a:cubicBezTo>
                <a:cubicBezTo>
                  <a:pt x="491019" y="201927"/>
                  <a:pt x="449725" y="138160"/>
                  <a:pt x="468864" y="107666"/>
                </a:cubicBezTo>
                <a:cubicBezTo>
                  <a:pt x="468282" y="89794"/>
                  <a:pt x="477749" y="76947"/>
                  <a:pt x="477167" y="59075"/>
                </a:cubicBezTo>
                <a:lnTo>
                  <a:pt x="472992" y="14560"/>
                </a:lnTo>
                <a:close/>
              </a:path>
            </a:pathLst>
          </a:cu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52775" y="609600"/>
            <a:ext cx="5123391" cy="103473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3700" b="1">
                <a:cs typeface="Calibri"/>
              </a:rPr>
              <a:t>The </a:t>
            </a:r>
            <a:r>
              <a:rPr lang="it-IT" sz="3700" b="1" err="1">
                <a:cs typeface="Calibri"/>
              </a:rPr>
              <a:t>crisis</a:t>
            </a:r>
            <a:r>
              <a:rPr lang="it-IT" sz="3700" b="1">
                <a:cs typeface="Calibri"/>
              </a:rPr>
              <a:t> of </a:t>
            </a:r>
            <a:r>
              <a:rPr lang="it-IT" sz="3700" b="1" err="1">
                <a:cs typeface="Calibri"/>
              </a:rPr>
              <a:t>sovereignty</a:t>
            </a:r>
            <a:endParaRPr lang="it-IT" sz="3700" b="1" err="1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2135" y="2101591"/>
            <a:ext cx="5477803" cy="432922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buNone/>
            </a:pPr>
            <a:r>
              <a:rPr lang="it-IT" sz="2800" b="1" dirty="0" err="1"/>
              <a:t>Sovereignty</a:t>
            </a:r>
            <a:r>
              <a:rPr lang="it-IT" sz="2800" dirty="0"/>
              <a:t> </a:t>
            </a:r>
            <a:r>
              <a:rPr lang="it-IT" sz="2800" dirty="0" err="1"/>
              <a:t>understood</a:t>
            </a:r>
            <a:r>
              <a:rPr lang="it-IT" sz="2800" dirty="0"/>
              <a:t> </a:t>
            </a:r>
            <a:r>
              <a:rPr lang="it-IT" sz="2800" dirty="0" err="1"/>
              <a:t>as</a:t>
            </a:r>
            <a:r>
              <a:rPr lang="it-IT" sz="2800" dirty="0"/>
              <a:t> </a:t>
            </a:r>
            <a:r>
              <a:rPr lang="it-IT" sz="2800" b="1" dirty="0" err="1"/>
              <a:t>undivided</a:t>
            </a:r>
            <a:r>
              <a:rPr lang="it-IT" sz="2800" b="1" dirty="0"/>
              <a:t> power </a:t>
            </a:r>
            <a:r>
              <a:rPr lang="it-IT" sz="2800" b="1" dirty="0" err="1"/>
              <a:t>held</a:t>
            </a:r>
            <a:r>
              <a:rPr lang="it-IT" sz="2800" b="1" dirty="0"/>
              <a:t> by the </a:t>
            </a:r>
            <a:r>
              <a:rPr lang="it-IT" sz="2800" b="1" dirty="0" err="1"/>
              <a:t>nation</a:t>
            </a:r>
            <a:r>
              <a:rPr lang="it-IT" sz="2800" b="1" dirty="0"/>
              <a:t>-state</a:t>
            </a:r>
            <a:r>
              <a:rPr lang="it-IT" sz="2800" dirty="0"/>
              <a:t>, </a:t>
            </a:r>
            <a:r>
              <a:rPr lang="it-IT" sz="2800" dirty="0" err="1"/>
              <a:t>which</a:t>
            </a:r>
            <a:r>
              <a:rPr lang="it-IT" sz="2800" dirty="0"/>
              <a:t> must </a:t>
            </a:r>
            <a:r>
              <a:rPr lang="it-IT" sz="2800" dirty="0" err="1"/>
              <a:t>instead</a:t>
            </a:r>
            <a:r>
              <a:rPr lang="it-IT" sz="2800" dirty="0"/>
              <a:t> come to </a:t>
            </a:r>
            <a:r>
              <a:rPr lang="it-IT" sz="2800" dirty="0" err="1"/>
              <a:t>terms</a:t>
            </a:r>
            <a:r>
              <a:rPr lang="it-IT" sz="2800" dirty="0"/>
              <a:t> with the </a:t>
            </a:r>
            <a:r>
              <a:rPr lang="it-IT" sz="2800" b="1" dirty="0" err="1"/>
              <a:t>articulation</a:t>
            </a:r>
            <a:r>
              <a:rPr lang="it-IT" sz="2800" b="1" dirty="0"/>
              <a:t>, on </a:t>
            </a:r>
            <a:r>
              <a:rPr lang="it-IT" sz="2800" b="1" dirty="0" err="1"/>
              <a:t>various</a:t>
            </a:r>
            <a:r>
              <a:rPr lang="it-IT" sz="2800" b="1" dirty="0"/>
              <a:t> </a:t>
            </a:r>
            <a:r>
              <a:rPr lang="it-IT" sz="2800" b="1" dirty="0" err="1"/>
              <a:t>territorial</a:t>
            </a:r>
            <a:r>
              <a:rPr lang="it-IT" sz="2800" b="1" dirty="0"/>
              <a:t> </a:t>
            </a:r>
            <a:r>
              <a:rPr lang="it-IT" sz="2800" b="1" dirty="0" err="1"/>
              <a:t>levels</a:t>
            </a:r>
            <a:r>
              <a:rPr lang="it-IT" sz="2800" b="1" dirty="0"/>
              <a:t>,</a:t>
            </a:r>
            <a:r>
              <a:rPr lang="it-IT" sz="2800" dirty="0"/>
              <a:t> of </a:t>
            </a:r>
            <a:r>
              <a:rPr lang="it-IT" sz="2800" dirty="0" err="1"/>
              <a:t>problems</a:t>
            </a:r>
            <a:r>
              <a:rPr lang="it-IT" sz="2800" dirty="0"/>
              <a:t> and </a:t>
            </a:r>
            <a:r>
              <a:rPr lang="it-IT" sz="2800" dirty="0" err="1"/>
              <a:t>environmental</a:t>
            </a:r>
            <a:r>
              <a:rPr lang="it-IT" sz="2800" dirty="0"/>
              <a:t> </a:t>
            </a:r>
            <a:r>
              <a:rPr lang="it-IT" sz="2800" dirty="0" err="1"/>
              <a:t>emergencies</a:t>
            </a:r>
            <a:r>
              <a:rPr lang="it-IT" sz="2800" dirty="0"/>
              <a:t>;</a:t>
            </a:r>
            <a:endParaRPr lang="it-IT" sz="2800" dirty="0">
              <a:ea typeface="Calibri"/>
              <a:cs typeface="Calibri"/>
            </a:endParaRPr>
          </a:p>
          <a:p>
            <a:pPr marL="457200" indent="-457200"/>
            <a:endParaRPr lang="it-IT" sz="24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045018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D13CC36-B950-4F02-9BAF-9A7EB267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BDED99-B35B-4FEE-A274-8E8DB6FEE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76854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Front steps and columns of a majestic city building">
            <a:extLst>
              <a:ext uri="{FF2B5EF4-FFF2-40B4-BE49-F238E27FC236}">
                <a16:creationId xmlns:a16="http://schemas.microsoft.com/office/drawing/2014/main" id="{9AD73E52-DC05-5429-6C11-46887FCE60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650" r="28562" b="-3"/>
          <a:stretch/>
        </p:blipFill>
        <p:spPr>
          <a:xfrm>
            <a:off x="5976166" y="10"/>
            <a:ext cx="3167834" cy="6857990"/>
          </a:xfrm>
          <a:custGeom>
            <a:avLst/>
            <a:gdLst/>
            <a:ahLst/>
            <a:cxnLst/>
            <a:rect l="l" t="t" r="r" b="b"/>
            <a:pathLst>
              <a:path w="4223778" h="6865951">
                <a:moveTo>
                  <a:pt x="478794" y="0"/>
                </a:moveTo>
                <a:lnTo>
                  <a:pt x="4223778" y="0"/>
                </a:lnTo>
                <a:lnTo>
                  <a:pt x="4223778" y="6865951"/>
                </a:lnTo>
                <a:lnTo>
                  <a:pt x="52221" y="6865951"/>
                </a:lnTo>
                <a:lnTo>
                  <a:pt x="49989" y="6844695"/>
                </a:lnTo>
                <a:cubicBezTo>
                  <a:pt x="46440" y="6810509"/>
                  <a:pt x="42891" y="6776323"/>
                  <a:pt x="41304" y="6765443"/>
                </a:cubicBezTo>
                <a:cubicBezTo>
                  <a:pt x="35681" y="6732842"/>
                  <a:pt x="13533" y="6716945"/>
                  <a:pt x="11182" y="6694817"/>
                </a:cubicBezTo>
                <a:cubicBezTo>
                  <a:pt x="16764" y="6697663"/>
                  <a:pt x="14835" y="6635151"/>
                  <a:pt x="10913" y="6627127"/>
                </a:cubicBezTo>
                <a:cubicBezTo>
                  <a:pt x="19564" y="6579282"/>
                  <a:pt x="-12861" y="6585665"/>
                  <a:pt x="5999" y="6527525"/>
                </a:cubicBezTo>
                <a:cubicBezTo>
                  <a:pt x="12287" y="6468687"/>
                  <a:pt x="19003" y="6409739"/>
                  <a:pt x="7685" y="6346547"/>
                </a:cubicBezTo>
                <a:cubicBezTo>
                  <a:pt x="31149" y="6240430"/>
                  <a:pt x="5895" y="6134229"/>
                  <a:pt x="12535" y="6084924"/>
                </a:cubicBezTo>
                <a:cubicBezTo>
                  <a:pt x="14696" y="6024961"/>
                  <a:pt x="53867" y="6020785"/>
                  <a:pt x="45320" y="5989742"/>
                </a:cubicBezTo>
                <a:cubicBezTo>
                  <a:pt x="41264" y="5940899"/>
                  <a:pt x="43258" y="5932095"/>
                  <a:pt x="40418" y="5889597"/>
                </a:cubicBezTo>
                <a:cubicBezTo>
                  <a:pt x="20860" y="5848611"/>
                  <a:pt x="51187" y="5792775"/>
                  <a:pt x="49796" y="5755774"/>
                </a:cubicBezTo>
                <a:cubicBezTo>
                  <a:pt x="43522" y="5734342"/>
                  <a:pt x="37368" y="5692606"/>
                  <a:pt x="49956" y="5684909"/>
                </a:cubicBezTo>
                <a:cubicBezTo>
                  <a:pt x="52825" y="5660429"/>
                  <a:pt x="62553" y="5623499"/>
                  <a:pt x="67011" y="5608897"/>
                </a:cubicBezTo>
                <a:lnTo>
                  <a:pt x="76701" y="5597290"/>
                </a:lnTo>
                <a:cubicBezTo>
                  <a:pt x="87717" y="5587442"/>
                  <a:pt x="82431" y="5550877"/>
                  <a:pt x="89120" y="5529641"/>
                </a:cubicBezTo>
                <a:cubicBezTo>
                  <a:pt x="69291" y="5496375"/>
                  <a:pt x="118554" y="5526326"/>
                  <a:pt x="94330" y="5470852"/>
                </a:cubicBezTo>
                <a:cubicBezTo>
                  <a:pt x="95483" y="5449506"/>
                  <a:pt x="114690" y="5429653"/>
                  <a:pt x="116139" y="5390946"/>
                </a:cubicBezTo>
                <a:cubicBezTo>
                  <a:pt x="127589" y="5337323"/>
                  <a:pt x="132794" y="5338384"/>
                  <a:pt x="135560" y="5284344"/>
                </a:cubicBezTo>
                <a:cubicBezTo>
                  <a:pt x="143629" y="5226223"/>
                  <a:pt x="148113" y="5192743"/>
                  <a:pt x="158141" y="5143920"/>
                </a:cubicBezTo>
                <a:cubicBezTo>
                  <a:pt x="170128" y="5118849"/>
                  <a:pt x="159838" y="5102006"/>
                  <a:pt x="174950" y="5088188"/>
                </a:cubicBezTo>
                <a:cubicBezTo>
                  <a:pt x="197620" y="5107654"/>
                  <a:pt x="181875" y="4983257"/>
                  <a:pt x="203603" y="5010764"/>
                </a:cubicBezTo>
                <a:lnTo>
                  <a:pt x="258582" y="4919969"/>
                </a:lnTo>
                <a:cubicBezTo>
                  <a:pt x="238838" y="4883087"/>
                  <a:pt x="271098" y="4853332"/>
                  <a:pt x="287910" y="4849612"/>
                </a:cubicBezTo>
                <a:cubicBezTo>
                  <a:pt x="294156" y="4811643"/>
                  <a:pt x="286101" y="4834074"/>
                  <a:pt x="305439" y="4799017"/>
                </a:cubicBezTo>
                <a:cubicBezTo>
                  <a:pt x="322572" y="4758926"/>
                  <a:pt x="352642" y="4705848"/>
                  <a:pt x="373456" y="4667754"/>
                </a:cubicBezTo>
                <a:cubicBezTo>
                  <a:pt x="384080" y="4649919"/>
                  <a:pt x="401158" y="4670663"/>
                  <a:pt x="407944" y="4574050"/>
                </a:cubicBezTo>
                <a:cubicBezTo>
                  <a:pt x="408098" y="4548109"/>
                  <a:pt x="427782" y="4503327"/>
                  <a:pt x="425133" y="4462469"/>
                </a:cubicBezTo>
                <a:lnTo>
                  <a:pt x="433890" y="4364681"/>
                </a:lnTo>
                <a:cubicBezTo>
                  <a:pt x="430018" y="4339230"/>
                  <a:pt x="435361" y="4287915"/>
                  <a:pt x="440691" y="4222147"/>
                </a:cubicBezTo>
                <a:cubicBezTo>
                  <a:pt x="451463" y="4164562"/>
                  <a:pt x="497377" y="4067298"/>
                  <a:pt x="503057" y="3977136"/>
                </a:cubicBezTo>
                <a:cubicBezTo>
                  <a:pt x="519229" y="3939837"/>
                  <a:pt x="472839" y="3875689"/>
                  <a:pt x="507582" y="3776020"/>
                </a:cubicBezTo>
                <a:cubicBezTo>
                  <a:pt x="497716" y="3757477"/>
                  <a:pt x="518006" y="3707185"/>
                  <a:pt x="521577" y="3692206"/>
                </a:cubicBezTo>
                <a:cubicBezTo>
                  <a:pt x="525148" y="3677227"/>
                  <a:pt x="526352" y="3687655"/>
                  <a:pt x="529009" y="3686147"/>
                </a:cubicBezTo>
                <a:cubicBezTo>
                  <a:pt x="531848" y="3650325"/>
                  <a:pt x="545504" y="3563351"/>
                  <a:pt x="551870" y="3514534"/>
                </a:cubicBezTo>
                <a:cubicBezTo>
                  <a:pt x="561331" y="3487751"/>
                  <a:pt x="581973" y="3426419"/>
                  <a:pt x="567205" y="3393248"/>
                </a:cubicBezTo>
                <a:cubicBezTo>
                  <a:pt x="585208" y="3400657"/>
                  <a:pt x="563566" y="3353906"/>
                  <a:pt x="579630" y="3344723"/>
                </a:cubicBezTo>
                <a:cubicBezTo>
                  <a:pt x="592861" y="3339338"/>
                  <a:pt x="589379" y="3323900"/>
                  <a:pt x="592672" y="3310978"/>
                </a:cubicBezTo>
                <a:cubicBezTo>
                  <a:pt x="605351" y="3299735"/>
                  <a:pt x="594296" y="3237176"/>
                  <a:pt x="589270" y="3216655"/>
                </a:cubicBezTo>
                <a:cubicBezTo>
                  <a:pt x="566909" y="3160431"/>
                  <a:pt x="626099" y="3142203"/>
                  <a:pt x="609663" y="3096973"/>
                </a:cubicBezTo>
                <a:cubicBezTo>
                  <a:pt x="609191" y="3084373"/>
                  <a:pt x="615889" y="3033331"/>
                  <a:pt x="618886" y="3023628"/>
                </a:cubicBezTo>
                <a:lnTo>
                  <a:pt x="630425" y="2998646"/>
                </a:lnTo>
                <a:lnTo>
                  <a:pt x="640017" y="2995914"/>
                </a:lnTo>
                <a:lnTo>
                  <a:pt x="643600" y="2978244"/>
                </a:lnTo>
                <a:lnTo>
                  <a:pt x="659520" y="2950805"/>
                </a:lnTo>
                <a:cubicBezTo>
                  <a:pt x="620152" y="2937671"/>
                  <a:pt x="687598" y="2860550"/>
                  <a:pt x="650890" y="2864933"/>
                </a:cubicBezTo>
                <a:cubicBezTo>
                  <a:pt x="663707" y="2817056"/>
                  <a:pt x="662078" y="2779813"/>
                  <a:pt x="640210" y="2741864"/>
                </a:cubicBezTo>
                <a:cubicBezTo>
                  <a:pt x="634452" y="2649732"/>
                  <a:pt x="665268" y="2597914"/>
                  <a:pt x="639387" y="2510931"/>
                </a:cubicBezTo>
                <a:cubicBezTo>
                  <a:pt x="645574" y="2407642"/>
                  <a:pt x="671719" y="2317589"/>
                  <a:pt x="680438" y="2227415"/>
                </a:cubicBezTo>
                <a:cubicBezTo>
                  <a:pt x="664175" y="2189847"/>
                  <a:pt x="704423" y="2141655"/>
                  <a:pt x="688135" y="2054289"/>
                </a:cubicBezTo>
                <a:cubicBezTo>
                  <a:pt x="683239" y="2048201"/>
                  <a:pt x="684029" y="1979567"/>
                  <a:pt x="681480" y="1972202"/>
                </a:cubicBezTo>
                <a:lnTo>
                  <a:pt x="686247" y="1917474"/>
                </a:lnTo>
                <a:lnTo>
                  <a:pt x="679783" y="1862721"/>
                </a:lnTo>
                <a:cubicBezTo>
                  <a:pt x="683677" y="1851209"/>
                  <a:pt x="688980" y="1824057"/>
                  <a:pt x="686639" y="1818227"/>
                </a:cubicBezTo>
                <a:lnTo>
                  <a:pt x="658235" y="1742488"/>
                </a:lnTo>
                <a:cubicBezTo>
                  <a:pt x="645662" y="1715201"/>
                  <a:pt x="661423" y="1719638"/>
                  <a:pt x="636990" y="1638389"/>
                </a:cubicBezTo>
                <a:cubicBezTo>
                  <a:pt x="626351" y="1601441"/>
                  <a:pt x="629414" y="1617134"/>
                  <a:pt x="602059" y="1570807"/>
                </a:cubicBezTo>
                <a:lnTo>
                  <a:pt x="570903" y="1513173"/>
                </a:lnTo>
                <a:cubicBezTo>
                  <a:pt x="570781" y="1503175"/>
                  <a:pt x="550561" y="1468055"/>
                  <a:pt x="550438" y="1458058"/>
                </a:cubicBezTo>
                <a:cubicBezTo>
                  <a:pt x="556848" y="1428101"/>
                  <a:pt x="546263" y="1422712"/>
                  <a:pt x="531416" y="1385478"/>
                </a:cubicBezTo>
                <a:cubicBezTo>
                  <a:pt x="527790" y="1370753"/>
                  <a:pt x="490725" y="1304050"/>
                  <a:pt x="501981" y="1265452"/>
                </a:cubicBezTo>
                <a:cubicBezTo>
                  <a:pt x="501825" y="1234781"/>
                  <a:pt x="490462" y="1187660"/>
                  <a:pt x="487370" y="1141743"/>
                </a:cubicBezTo>
                <a:cubicBezTo>
                  <a:pt x="484278" y="1095826"/>
                  <a:pt x="483852" y="1028118"/>
                  <a:pt x="483427" y="989948"/>
                </a:cubicBezTo>
                <a:cubicBezTo>
                  <a:pt x="483001" y="951779"/>
                  <a:pt x="494678" y="945984"/>
                  <a:pt x="484820" y="912725"/>
                </a:cubicBezTo>
                <a:cubicBezTo>
                  <a:pt x="467566" y="854951"/>
                  <a:pt x="510777" y="860797"/>
                  <a:pt x="475093" y="812798"/>
                </a:cubicBezTo>
                <a:cubicBezTo>
                  <a:pt x="461960" y="787034"/>
                  <a:pt x="498505" y="551948"/>
                  <a:pt x="461972" y="450605"/>
                </a:cubicBezTo>
                <a:cubicBezTo>
                  <a:pt x="470167" y="357604"/>
                  <a:pt x="458694" y="431306"/>
                  <a:pt x="465015" y="372906"/>
                </a:cubicBezTo>
                <a:cubicBezTo>
                  <a:pt x="503427" y="364177"/>
                  <a:pt x="489736" y="290341"/>
                  <a:pt x="490377" y="246134"/>
                </a:cubicBezTo>
                <a:cubicBezTo>
                  <a:pt x="491019" y="201927"/>
                  <a:pt x="449725" y="138160"/>
                  <a:pt x="468864" y="107666"/>
                </a:cubicBezTo>
                <a:cubicBezTo>
                  <a:pt x="468282" y="89794"/>
                  <a:pt x="477749" y="76947"/>
                  <a:pt x="477167" y="59075"/>
                </a:cubicBezTo>
                <a:lnTo>
                  <a:pt x="472992" y="14560"/>
                </a:lnTo>
                <a:close/>
              </a:path>
            </a:pathLst>
          </a:cu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52775" y="609600"/>
            <a:ext cx="5123391" cy="132288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3700" b="1">
                <a:cs typeface="Calibri"/>
              </a:rPr>
              <a:t>The </a:t>
            </a:r>
            <a:r>
              <a:rPr lang="it-IT" sz="3700" b="1" err="1">
                <a:cs typeface="Calibri"/>
              </a:rPr>
              <a:t>crisis</a:t>
            </a:r>
            <a:r>
              <a:rPr lang="it-IT" sz="3700" b="1">
                <a:cs typeface="Calibri"/>
              </a:rPr>
              <a:t> of </a:t>
            </a:r>
            <a:r>
              <a:rPr lang="it-IT" sz="3700" b="1" err="1">
                <a:cs typeface="Calibri"/>
              </a:rPr>
              <a:t>sovereignty</a:t>
            </a:r>
            <a:endParaRPr lang="it-IT" sz="3700" b="1" err="1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2135" y="1899885"/>
            <a:ext cx="5477803" cy="453093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buNone/>
            </a:pPr>
            <a:r>
              <a:rPr lang="it-IT" sz="2800" dirty="0"/>
              <a:t>- International </a:t>
            </a:r>
            <a:r>
              <a:rPr lang="it-IT" sz="2800" err="1"/>
              <a:t>law</a:t>
            </a:r>
            <a:r>
              <a:rPr lang="it-IT" sz="2800" dirty="0"/>
              <a:t>, </a:t>
            </a:r>
            <a:endParaRPr lang="it-IT" sz="2800" dirty="0">
              <a:cs typeface="Calibri"/>
            </a:endParaRPr>
          </a:p>
          <a:p>
            <a:pPr marL="457200" indent="-457200" algn="just">
              <a:buFont typeface="Calibri"/>
              <a:buChar char="-"/>
            </a:pPr>
            <a:r>
              <a:rPr lang="it-IT" sz="2800" dirty="0" err="1"/>
              <a:t>European</a:t>
            </a:r>
            <a:r>
              <a:rPr lang="it-IT" sz="2800" dirty="0"/>
              <a:t> </a:t>
            </a:r>
            <a:r>
              <a:rPr lang="it-IT" sz="2800" dirty="0" err="1"/>
              <a:t>supranational</a:t>
            </a:r>
            <a:r>
              <a:rPr lang="it-IT" sz="2800" dirty="0"/>
              <a:t> </a:t>
            </a:r>
            <a:r>
              <a:rPr lang="it-IT" sz="2800" dirty="0" err="1"/>
              <a:t>law</a:t>
            </a:r>
            <a:r>
              <a:rPr lang="it-IT" sz="2800" dirty="0"/>
              <a:t>, </a:t>
            </a:r>
            <a:endParaRPr lang="it-IT" sz="2800"/>
          </a:p>
          <a:p>
            <a:pPr marL="457200" indent="-457200" algn="just">
              <a:buFont typeface="Calibri"/>
              <a:buChar char="-"/>
            </a:pPr>
            <a:r>
              <a:rPr lang="it-IT" sz="2800" dirty="0"/>
              <a:t>National </a:t>
            </a:r>
            <a:r>
              <a:rPr lang="it-IT" sz="2800" err="1"/>
              <a:t>law</a:t>
            </a:r>
            <a:r>
              <a:rPr lang="it-IT" sz="2800" dirty="0"/>
              <a:t> (and in the </a:t>
            </a:r>
            <a:r>
              <a:rPr lang="it-IT" sz="2800" err="1"/>
              <a:t>domestic</a:t>
            </a:r>
            <a:r>
              <a:rPr lang="it-IT" sz="2800" dirty="0"/>
              <a:t> system, of </a:t>
            </a:r>
            <a:r>
              <a:rPr lang="it-IT" sz="2800" err="1"/>
              <a:t>laws</a:t>
            </a:r>
            <a:r>
              <a:rPr lang="it-IT" sz="2800" dirty="0"/>
              <a:t> and </a:t>
            </a:r>
            <a:r>
              <a:rPr lang="it-IT" sz="2800" err="1"/>
              <a:t>regulations</a:t>
            </a:r>
            <a:r>
              <a:rPr lang="it-IT" sz="2800" dirty="0"/>
              <a:t> - or </a:t>
            </a:r>
            <a:r>
              <a:rPr lang="it-IT" sz="2800" err="1"/>
              <a:t>otherwise</a:t>
            </a:r>
            <a:r>
              <a:rPr lang="it-IT" sz="2800" dirty="0"/>
              <a:t> </a:t>
            </a:r>
            <a:r>
              <a:rPr lang="it-IT" sz="2800" err="1"/>
              <a:t>secondary</a:t>
            </a:r>
            <a:r>
              <a:rPr lang="it-IT" sz="2800" dirty="0"/>
              <a:t> </a:t>
            </a:r>
            <a:r>
              <a:rPr lang="it-IT" sz="2800" err="1"/>
              <a:t>norms</a:t>
            </a:r>
            <a:r>
              <a:rPr lang="it-IT" sz="2800" dirty="0"/>
              <a:t> - state; </a:t>
            </a:r>
            <a:endParaRPr lang="it-IT" sz="2800"/>
          </a:p>
          <a:p>
            <a:pPr marL="457200" indent="-457200" algn="just">
              <a:buFont typeface="Calibri"/>
              <a:buChar char="-"/>
            </a:pPr>
            <a:r>
              <a:rPr lang="it-IT" sz="2800" err="1"/>
              <a:t>Regional</a:t>
            </a:r>
            <a:r>
              <a:rPr lang="it-IT" sz="2800" dirty="0"/>
              <a:t> </a:t>
            </a:r>
            <a:r>
              <a:rPr lang="it-IT" sz="2800" err="1"/>
              <a:t>laws</a:t>
            </a:r>
            <a:r>
              <a:rPr lang="it-IT" sz="2800" dirty="0"/>
              <a:t> and </a:t>
            </a:r>
            <a:r>
              <a:rPr lang="it-IT" sz="2800" err="1"/>
              <a:t>regulations</a:t>
            </a:r>
            <a:r>
              <a:rPr lang="it-IT" sz="2800" dirty="0"/>
              <a:t>; </a:t>
            </a:r>
            <a:endParaRPr lang="it-IT" sz="2800"/>
          </a:p>
          <a:p>
            <a:pPr marL="457200" indent="-457200" algn="just">
              <a:buFont typeface="Calibri"/>
              <a:buChar char="-"/>
            </a:pPr>
            <a:r>
              <a:rPr lang="it-IT" sz="2800" dirty="0" err="1"/>
              <a:t>Regulations</a:t>
            </a:r>
            <a:r>
              <a:rPr lang="it-IT" sz="2800" dirty="0"/>
              <a:t> of </a:t>
            </a:r>
            <a:r>
              <a:rPr lang="it-IT" sz="2800" dirty="0" err="1"/>
              <a:t>local</a:t>
            </a:r>
            <a:r>
              <a:rPr lang="it-IT" sz="2800" dirty="0"/>
              <a:t> </a:t>
            </a:r>
            <a:r>
              <a:rPr lang="it-IT" sz="2800" dirty="0" err="1"/>
              <a:t>authorities</a:t>
            </a:r>
            <a:r>
              <a:rPr lang="it-IT" sz="2800" dirty="0"/>
              <a:t>).</a:t>
            </a:r>
            <a:endParaRPr lang="it-IT" sz="2800" dirty="0">
              <a:cs typeface="Calibri"/>
            </a:endParaRPr>
          </a:p>
          <a:p>
            <a:pPr marL="0" indent="0">
              <a:buNone/>
            </a:pPr>
            <a:endParaRPr lang="it-IT" sz="17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064109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D13CC36-B950-4F02-9BAF-9A7EB267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BDED99-B35B-4FEE-A274-8E8DB6FEE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76854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Many question marks on black background">
            <a:extLst>
              <a:ext uri="{FF2B5EF4-FFF2-40B4-BE49-F238E27FC236}">
                <a16:creationId xmlns:a16="http://schemas.microsoft.com/office/drawing/2014/main" id="{0386B460-F04D-2193-89BF-A68ECDB4BE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610" r="6266" b="7"/>
          <a:stretch/>
        </p:blipFill>
        <p:spPr>
          <a:xfrm>
            <a:off x="5976166" y="10"/>
            <a:ext cx="3167834" cy="6857990"/>
          </a:xfrm>
          <a:custGeom>
            <a:avLst/>
            <a:gdLst/>
            <a:ahLst/>
            <a:cxnLst/>
            <a:rect l="l" t="t" r="r" b="b"/>
            <a:pathLst>
              <a:path w="4223778" h="6865951">
                <a:moveTo>
                  <a:pt x="478794" y="0"/>
                </a:moveTo>
                <a:lnTo>
                  <a:pt x="4223778" y="0"/>
                </a:lnTo>
                <a:lnTo>
                  <a:pt x="4223778" y="6865951"/>
                </a:lnTo>
                <a:lnTo>
                  <a:pt x="52221" y="6865951"/>
                </a:lnTo>
                <a:lnTo>
                  <a:pt x="49989" y="6844695"/>
                </a:lnTo>
                <a:cubicBezTo>
                  <a:pt x="46440" y="6810509"/>
                  <a:pt x="42891" y="6776323"/>
                  <a:pt x="41304" y="6765443"/>
                </a:cubicBezTo>
                <a:cubicBezTo>
                  <a:pt x="35681" y="6732842"/>
                  <a:pt x="13533" y="6716945"/>
                  <a:pt x="11182" y="6694817"/>
                </a:cubicBezTo>
                <a:cubicBezTo>
                  <a:pt x="16764" y="6697663"/>
                  <a:pt x="14835" y="6635151"/>
                  <a:pt x="10913" y="6627127"/>
                </a:cubicBezTo>
                <a:cubicBezTo>
                  <a:pt x="19564" y="6579282"/>
                  <a:pt x="-12861" y="6585665"/>
                  <a:pt x="5999" y="6527525"/>
                </a:cubicBezTo>
                <a:cubicBezTo>
                  <a:pt x="12287" y="6468687"/>
                  <a:pt x="19003" y="6409739"/>
                  <a:pt x="7685" y="6346547"/>
                </a:cubicBezTo>
                <a:cubicBezTo>
                  <a:pt x="31149" y="6240430"/>
                  <a:pt x="5895" y="6134229"/>
                  <a:pt x="12535" y="6084924"/>
                </a:cubicBezTo>
                <a:cubicBezTo>
                  <a:pt x="14696" y="6024961"/>
                  <a:pt x="53867" y="6020785"/>
                  <a:pt x="45320" y="5989742"/>
                </a:cubicBezTo>
                <a:cubicBezTo>
                  <a:pt x="41264" y="5940899"/>
                  <a:pt x="43258" y="5932095"/>
                  <a:pt x="40418" y="5889597"/>
                </a:cubicBezTo>
                <a:cubicBezTo>
                  <a:pt x="20860" y="5848611"/>
                  <a:pt x="51187" y="5792775"/>
                  <a:pt x="49796" y="5755774"/>
                </a:cubicBezTo>
                <a:cubicBezTo>
                  <a:pt x="43522" y="5734342"/>
                  <a:pt x="37368" y="5692606"/>
                  <a:pt x="49956" y="5684909"/>
                </a:cubicBezTo>
                <a:cubicBezTo>
                  <a:pt x="52825" y="5660429"/>
                  <a:pt x="62553" y="5623499"/>
                  <a:pt x="67011" y="5608897"/>
                </a:cubicBezTo>
                <a:lnTo>
                  <a:pt x="76701" y="5597290"/>
                </a:lnTo>
                <a:cubicBezTo>
                  <a:pt x="87717" y="5587442"/>
                  <a:pt x="82431" y="5550877"/>
                  <a:pt x="89120" y="5529641"/>
                </a:cubicBezTo>
                <a:cubicBezTo>
                  <a:pt x="69291" y="5496375"/>
                  <a:pt x="118554" y="5526326"/>
                  <a:pt x="94330" y="5470852"/>
                </a:cubicBezTo>
                <a:cubicBezTo>
                  <a:pt x="95483" y="5449506"/>
                  <a:pt x="114690" y="5429653"/>
                  <a:pt x="116139" y="5390946"/>
                </a:cubicBezTo>
                <a:cubicBezTo>
                  <a:pt x="127589" y="5337323"/>
                  <a:pt x="132794" y="5338384"/>
                  <a:pt x="135560" y="5284344"/>
                </a:cubicBezTo>
                <a:cubicBezTo>
                  <a:pt x="143629" y="5226223"/>
                  <a:pt x="148113" y="5192743"/>
                  <a:pt x="158141" y="5143920"/>
                </a:cubicBezTo>
                <a:cubicBezTo>
                  <a:pt x="170128" y="5118849"/>
                  <a:pt x="159838" y="5102006"/>
                  <a:pt x="174950" y="5088188"/>
                </a:cubicBezTo>
                <a:cubicBezTo>
                  <a:pt x="197620" y="5107654"/>
                  <a:pt x="181875" y="4983257"/>
                  <a:pt x="203603" y="5010764"/>
                </a:cubicBezTo>
                <a:lnTo>
                  <a:pt x="258582" y="4919969"/>
                </a:lnTo>
                <a:cubicBezTo>
                  <a:pt x="238838" y="4883087"/>
                  <a:pt x="271098" y="4853332"/>
                  <a:pt x="287910" y="4849612"/>
                </a:cubicBezTo>
                <a:cubicBezTo>
                  <a:pt x="294156" y="4811643"/>
                  <a:pt x="286101" y="4834074"/>
                  <a:pt x="305439" y="4799017"/>
                </a:cubicBezTo>
                <a:cubicBezTo>
                  <a:pt x="322572" y="4758926"/>
                  <a:pt x="352642" y="4705848"/>
                  <a:pt x="373456" y="4667754"/>
                </a:cubicBezTo>
                <a:cubicBezTo>
                  <a:pt x="384080" y="4649919"/>
                  <a:pt x="401158" y="4670663"/>
                  <a:pt x="407944" y="4574050"/>
                </a:cubicBezTo>
                <a:cubicBezTo>
                  <a:pt x="408098" y="4548109"/>
                  <a:pt x="427782" y="4503327"/>
                  <a:pt x="425133" y="4462469"/>
                </a:cubicBezTo>
                <a:lnTo>
                  <a:pt x="433890" y="4364681"/>
                </a:lnTo>
                <a:cubicBezTo>
                  <a:pt x="430018" y="4339230"/>
                  <a:pt x="435361" y="4287915"/>
                  <a:pt x="440691" y="4222147"/>
                </a:cubicBezTo>
                <a:cubicBezTo>
                  <a:pt x="451463" y="4164562"/>
                  <a:pt x="497377" y="4067298"/>
                  <a:pt x="503057" y="3977136"/>
                </a:cubicBezTo>
                <a:cubicBezTo>
                  <a:pt x="519229" y="3939837"/>
                  <a:pt x="472839" y="3875689"/>
                  <a:pt x="507582" y="3776020"/>
                </a:cubicBezTo>
                <a:cubicBezTo>
                  <a:pt x="497716" y="3757477"/>
                  <a:pt x="518006" y="3707185"/>
                  <a:pt x="521577" y="3692206"/>
                </a:cubicBezTo>
                <a:cubicBezTo>
                  <a:pt x="525148" y="3677227"/>
                  <a:pt x="526352" y="3687655"/>
                  <a:pt x="529009" y="3686147"/>
                </a:cubicBezTo>
                <a:cubicBezTo>
                  <a:pt x="531848" y="3650325"/>
                  <a:pt x="545504" y="3563351"/>
                  <a:pt x="551870" y="3514534"/>
                </a:cubicBezTo>
                <a:cubicBezTo>
                  <a:pt x="561331" y="3487751"/>
                  <a:pt x="581973" y="3426419"/>
                  <a:pt x="567205" y="3393248"/>
                </a:cubicBezTo>
                <a:cubicBezTo>
                  <a:pt x="585208" y="3400657"/>
                  <a:pt x="563566" y="3353906"/>
                  <a:pt x="579630" y="3344723"/>
                </a:cubicBezTo>
                <a:cubicBezTo>
                  <a:pt x="592861" y="3339338"/>
                  <a:pt x="589379" y="3323900"/>
                  <a:pt x="592672" y="3310978"/>
                </a:cubicBezTo>
                <a:cubicBezTo>
                  <a:pt x="605351" y="3299735"/>
                  <a:pt x="594296" y="3237176"/>
                  <a:pt x="589270" y="3216655"/>
                </a:cubicBezTo>
                <a:cubicBezTo>
                  <a:pt x="566909" y="3160431"/>
                  <a:pt x="626099" y="3142203"/>
                  <a:pt x="609663" y="3096973"/>
                </a:cubicBezTo>
                <a:cubicBezTo>
                  <a:pt x="609191" y="3084373"/>
                  <a:pt x="615889" y="3033331"/>
                  <a:pt x="618886" y="3023628"/>
                </a:cubicBezTo>
                <a:lnTo>
                  <a:pt x="630425" y="2998646"/>
                </a:lnTo>
                <a:lnTo>
                  <a:pt x="640017" y="2995914"/>
                </a:lnTo>
                <a:lnTo>
                  <a:pt x="643600" y="2978244"/>
                </a:lnTo>
                <a:lnTo>
                  <a:pt x="659520" y="2950805"/>
                </a:lnTo>
                <a:cubicBezTo>
                  <a:pt x="620152" y="2937671"/>
                  <a:pt x="687598" y="2860550"/>
                  <a:pt x="650890" y="2864933"/>
                </a:cubicBezTo>
                <a:cubicBezTo>
                  <a:pt x="663707" y="2817056"/>
                  <a:pt x="662078" y="2779813"/>
                  <a:pt x="640210" y="2741864"/>
                </a:cubicBezTo>
                <a:cubicBezTo>
                  <a:pt x="634452" y="2649732"/>
                  <a:pt x="665268" y="2597914"/>
                  <a:pt x="639387" y="2510931"/>
                </a:cubicBezTo>
                <a:cubicBezTo>
                  <a:pt x="645574" y="2407642"/>
                  <a:pt x="671719" y="2317589"/>
                  <a:pt x="680438" y="2227415"/>
                </a:cubicBezTo>
                <a:cubicBezTo>
                  <a:pt x="664175" y="2189847"/>
                  <a:pt x="704423" y="2141655"/>
                  <a:pt x="688135" y="2054289"/>
                </a:cubicBezTo>
                <a:cubicBezTo>
                  <a:pt x="683239" y="2048201"/>
                  <a:pt x="684029" y="1979567"/>
                  <a:pt x="681480" y="1972202"/>
                </a:cubicBezTo>
                <a:lnTo>
                  <a:pt x="686247" y="1917474"/>
                </a:lnTo>
                <a:lnTo>
                  <a:pt x="679783" y="1862721"/>
                </a:lnTo>
                <a:cubicBezTo>
                  <a:pt x="683677" y="1851209"/>
                  <a:pt x="688980" y="1824057"/>
                  <a:pt x="686639" y="1818227"/>
                </a:cubicBezTo>
                <a:lnTo>
                  <a:pt x="658235" y="1742488"/>
                </a:lnTo>
                <a:cubicBezTo>
                  <a:pt x="645662" y="1715201"/>
                  <a:pt x="661423" y="1719638"/>
                  <a:pt x="636990" y="1638389"/>
                </a:cubicBezTo>
                <a:cubicBezTo>
                  <a:pt x="626351" y="1601441"/>
                  <a:pt x="629414" y="1617134"/>
                  <a:pt x="602059" y="1570807"/>
                </a:cubicBezTo>
                <a:lnTo>
                  <a:pt x="570903" y="1513173"/>
                </a:lnTo>
                <a:cubicBezTo>
                  <a:pt x="570781" y="1503175"/>
                  <a:pt x="550561" y="1468055"/>
                  <a:pt x="550438" y="1458058"/>
                </a:cubicBezTo>
                <a:cubicBezTo>
                  <a:pt x="556848" y="1428101"/>
                  <a:pt x="546263" y="1422712"/>
                  <a:pt x="531416" y="1385478"/>
                </a:cubicBezTo>
                <a:cubicBezTo>
                  <a:pt x="527790" y="1370753"/>
                  <a:pt x="490725" y="1304050"/>
                  <a:pt x="501981" y="1265452"/>
                </a:cubicBezTo>
                <a:cubicBezTo>
                  <a:pt x="501825" y="1234781"/>
                  <a:pt x="490462" y="1187660"/>
                  <a:pt x="487370" y="1141743"/>
                </a:cubicBezTo>
                <a:cubicBezTo>
                  <a:pt x="484278" y="1095826"/>
                  <a:pt x="483852" y="1028118"/>
                  <a:pt x="483427" y="989948"/>
                </a:cubicBezTo>
                <a:cubicBezTo>
                  <a:pt x="483001" y="951779"/>
                  <a:pt x="494678" y="945984"/>
                  <a:pt x="484820" y="912725"/>
                </a:cubicBezTo>
                <a:cubicBezTo>
                  <a:pt x="467566" y="854951"/>
                  <a:pt x="510777" y="860797"/>
                  <a:pt x="475093" y="812798"/>
                </a:cubicBezTo>
                <a:cubicBezTo>
                  <a:pt x="461960" y="787034"/>
                  <a:pt x="498505" y="551948"/>
                  <a:pt x="461972" y="450605"/>
                </a:cubicBezTo>
                <a:cubicBezTo>
                  <a:pt x="470167" y="357604"/>
                  <a:pt x="458694" y="431306"/>
                  <a:pt x="465015" y="372906"/>
                </a:cubicBezTo>
                <a:cubicBezTo>
                  <a:pt x="503427" y="364177"/>
                  <a:pt x="489736" y="290341"/>
                  <a:pt x="490377" y="246134"/>
                </a:cubicBezTo>
                <a:cubicBezTo>
                  <a:pt x="491019" y="201927"/>
                  <a:pt x="449725" y="138160"/>
                  <a:pt x="468864" y="107666"/>
                </a:cubicBezTo>
                <a:cubicBezTo>
                  <a:pt x="468282" y="89794"/>
                  <a:pt x="477749" y="76947"/>
                  <a:pt x="477167" y="59075"/>
                </a:cubicBezTo>
                <a:lnTo>
                  <a:pt x="472992" y="14560"/>
                </a:lnTo>
                <a:close/>
              </a:path>
            </a:pathLst>
          </a:cu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52775" y="609600"/>
            <a:ext cx="5123391" cy="132288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3700" b="1">
                <a:cs typeface="Calibri"/>
              </a:rPr>
              <a:t>The </a:t>
            </a:r>
            <a:r>
              <a:rPr lang="it-IT" sz="3700" b="1" err="1">
                <a:cs typeface="Calibri"/>
              </a:rPr>
              <a:t>crisis</a:t>
            </a:r>
            <a:r>
              <a:rPr lang="it-IT" sz="3700" b="1">
                <a:cs typeface="Calibri"/>
              </a:rPr>
              <a:t> of </a:t>
            </a:r>
            <a:r>
              <a:rPr lang="it-IT" sz="3700" b="1" err="1">
                <a:cs typeface="Calibri"/>
              </a:rPr>
              <a:t>sovereignty</a:t>
            </a:r>
            <a:endParaRPr lang="it-IT" sz="3700" b="1" err="1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52776" y="1982792"/>
            <a:ext cx="4887162" cy="411989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 algn="just"/>
            <a:r>
              <a:rPr lang="it-IT" sz="2400" err="1"/>
              <a:t>Norms</a:t>
            </a:r>
            <a:r>
              <a:rPr lang="it-IT" sz="2400" dirty="0"/>
              <a:t> of </a:t>
            </a:r>
            <a:r>
              <a:rPr lang="it-IT" sz="2400" b="1" dirty="0"/>
              <a:t>technical </a:t>
            </a:r>
            <a:r>
              <a:rPr lang="it-IT" sz="2400" b="1" err="1"/>
              <a:t>origin</a:t>
            </a:r>
            <a:r>
              <a:rPr lang="it-IT" sz="2400" dirty="0"/>
              <a:t> of public and </a:t>
            </a:r>
            <a:r>
              <a:rPr lang="it-IT" sz="2400" b="1" err="1">
                <a:solidFill>
                  <a:schemeClr val="accent2"/>
                </a:solidFill>
              </a:rPr>
              <a:t>even</a:t>
            </a:r>
            <a:r>
              <a:rPr lang="it-IT" sz="2400" b="1" dirty="0">
                <a:solidFill>
                  <a:schemeClr val="accent2"/>
                </a:solidFill>
              </a:rPr>
              <a:t> private bodies</a:t>
            </a:r>
            <a:r>
              <a:rPr lang="it-IT" sz="2400" dirty="0"/>
              <a:t>, with the </a:t>
            </a:r>
            <a:r>
              <a:rPr lang="it-IT" sz="2400" err="1"/>
              <a:t>difficulty</a:t>
            </a:r>
            <a:r>
              <a:rPr lang="it-IT" sz="2400" dirty="0"/>
              <a:t> of </a:t>
            </a:r>
            <a:r>
              <a:rPr lang="it-IT" sz="2400" err="1"/>
              <a:t>untangling</a:t>
            </a:r>
            <a:r>
              <a:rPr lang="it-IT" sz="2400" dirty="0"/>
              <a:t> the </a:t>
            </a:r>
            <a:r>
              <a:rPr lang="it-IT" sz="2400" err="1"/>
              <a:t>knots</a:t>
            </a:r>
            <a:r>
              <a:rPr lang="it-IT" sz="2400" dirty="0"/>
              <a:t> </a:t>
            </a:r>
            <a:r>
              <a:rPr lang="it-IT" sz="2400" err="1"/>
              <a:t>arising</a:t>
            </a:r>
            <a:r>
              <a:rPr lang="it-IT" sz="2400" dirty="0"/>
              <a:t> from the </a:t>
            </a:r>
            <a:r>
              <a:rPr lang="it-IT" sz="2400" b="1" err="1"/>
              <a:t>overlap</a:t>
            </a:r>
            <a:r>
              <a:rPr lang="it-IT" sz="2400" dirty="0"/>
              <a:t> </a:t>
            </a:r>
            <a:r>
              <a:rPr lang="it-IT" sz="2400" err="1"/>
              <a:t>between</a:t>
            </a:r>
            <a:r>
              <a:rPr lang="it-IT" sz="2400" dirty="0"/>
              <a:t> the </a:t>
            </a:r>
            <a:r>
              <a:rPr lang="it-IT" sz="2400" err="1"/>
              <a:t>different</a:t>
            </a:r>
            <a:r>
              <a:rPr lang="it-IT" sz="2400" dirty="0"/>
              <a:t> </a:t>
            </a:r>
            <a:r>
              <a:rPr lang="it-IT" sz="2400" err="1"/>
              <a:t>legal</a:t>
            </a:r>
            <a:r>
              <a:rPr lang="it-IT" sz="2400" dirty="0"/>
              <a:t> systems and the </a:t>
            </a:r>
            <a:r>
              <a:rPr lang="it-IT" sz="2400" b="1" err="1"/>
              <a:t>contextual</a:t>
            </a:r>
            <a:r>
              <a:rPr lang="it-IT" sz="2400" b="1" dirty="0"/>
              <a:t> </a:t>
            </a:r>
            <a:r>
              <a:rPr lang="it-IT" sz="2400" b="1" err="1"/>
              <a:t>intervention</a:t>
            </a:r>
            <a:r>
              <a:rPr lang="it-IT" sz="2400" dirty="0"/>
              <a:t> of a </a:t>
            </a:r>
            <a:r>
              <a:rPr lang="it-IT" sz="2400" err="1"/>
              <a:t>plurality</a:t>
            </a:r>
            <a:r>
              <a:rPr lang="it-IT" sz="2400" dirty="0"/>
              <a:t> of </a:t>
            </a:r>
            <a:r>
              <a:rPr lang="it-IT" sz="2400" err="1"/>
              <a:t>subjects</a:t>
            </a:r>
            <a:r>
              <a:rPr lang="it-IT" sz="2400" dirty="0"/>
              <a:t> and </a:t>
            </a:r>
            <a:r>
              <a:rPr lang="it-IT" sz="2400" err="1"/>
              <a:t>regulatory</a:t>
            </a:r>
            <a:r>
              <a:rPr lang="it-IT" sz="2400" dirty="0"/>
              <a:t> sources.</a:t>
            </a:r>
            <a:endParaRPr lang="it-IT" sz="24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914540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944E337-3E5D-4A1F-A5A1-2057F25B8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DA50D69-7CF7-4844-B844-A2B821C77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54"/>
            <a:ext cx="9144000" cy="6865854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0" y="601744"/>
            <a:ext cx="5086350" cy="1338696"/>
          </a:xfrm>
        </p:spPr>
        <p:txBody>
          <a:bodyPr>
            <a:normAutofit/>
          </a:bodyPr>
          <a:lstStyle/>
          <a:p>
            <a:r>
              <a:rPr lang="it-IT" dirty="0">
                <a:cs typeface="Calibri"/>
              </a:rPr>
              <a:t>Multiple sources</a:t>
            </a:r>
            <a:endParaRPr lang="it-IT" dirty="0"/>
          </a:p>
        </p:txBody>
      </p:sp>
      <p:pic>
        <p:nvPicPr>
          <p:cNvPr id="5" name="Picture 4" descr="3D of colourful origami">
            <a:extLst>
              <a:ext uri="{FF2B5EF4-FFF2-40B4-BE49-F238E27FC236}">
                <a16:creationId xmlns:a16="http://schemas.microsoft.com/office/drawing/2014/main" id="{D88902CB-3423-DF41-2FA8-98B41162B1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550" r="24395" b="-1"/>
          <a:stretch/>
        </p:blipFill>
        <p:spPr>
          <a:xfrm>
            <a:off x="20" y="10"/>
            <a:ext cx="2816049" cy="6857990"/>
          </a:xfrm>
          <a:custGeom>
            <a:avLst/>
            <a:gdLst/>
            <a:ahLst/>
            <a:cxnLst/>
            <a:rect l="l" t="t" r="r" b="b"/>
            <a:pathLst>
              <a:path w="3754759" h="6858000">
                <a:moveTo>
                  <a:pt x="0" y="0"/>
                </a:moveTo>
                <a:lnTo>
                  <a:pt x="3405358" y="0"/>
                </a:lnTo>
                <a:lnTo>
                  <a:pt x="3406298" y="5103"/>
                </a:lnTo>
                <a:cubicBezTo>
                  <a:pt x="3408705" y="9272"/>
                  <a:pt x="3410993" y="13534"/>
                  <a:pt x="3408744" y="22806"/>
                </a:cubicBezTo>
                <a:cubicBezTo>
                  <a:pt x="3398212" y="18869"/>
                  <a:pt x="3412504" y="58782"/>
                  <a:pt x="3403554" y="60481"/>
                </a:cubicBezTo>
                <a:cubicBezTo>
                  <a:pt x="3417198" y="75379"/>
                  <a:pt x="3401704" y="83956"/>
                  <a:pt x="3406685" y="104437"/>
                </a:cubicBezTo>
                <a:cubicBezTo>
                  <a:pt x="3412035" y="113935"/>
                  <a:pt x="3413215" y="120918"/>
                  <a:pt x="3408439" y="130745"/>
                </a:cubicBezTo>
                <a:cubicBezTo>
                  <a:pt x="3434362" y="174436"/>
                  <a:pt x="3410826" y="157826"/>
                  <a:pt x="3422002" y="199353"/>
                </a:cubicBezTo>
                <a:cubicBezTo>
                  <a:pt x="3433366" y="235046"/>
                  <a:pt x="3441595" y="275734"/>
                  <a:pt x="3466217" y="309590"/>
                </a:cubicBezTo>
                <a:cubicBezTo>
                  <a:pt x="3473022" y="315692"/>
                  <a:pt x="3476249" y="331335"/>
                  <a:pt x="3473425" y="344525"/>
                </a:cubicBezTo>
                <a:cubicBezTo>
                  <a:pt x="3472938" y="346792"/>
                  <a:pt x="3472286" y="348904"/>
                  <a:pt x="3471491" y="350788"/>
                </a:cubicBezTo>
                <a:cubicBezTo>
                  <a:pt x="3476473" y="380853"/>
                  <a:pt x="3497528" y="490678"/>
                  <a:pt x="3503314" y="524915"/>
                </a:cubicBezTo>
                <a:cubicBezTo>
                  <a:pt x="3495110" y="528110"/>
                  <a:pt x="3511009" y="544789"/>
                  <a:pt x="3506208" y="556205"/>
                </a:cubicBezTo>
                <a:cubicBezTo>
                  <a:pt x="3501906" y="564424"/>
                  <a:pt x="3505727" y="571402"/>
                  <a:pt x="3506503" y="579730"/>
                </a:cubicBezTo>
                <a:cubicBezTo>
                  <a:pt x="3503352" y="590904"/>
                  <a:pt x="3511763" y="626437"/>
                  <a:pt x="3516997" y="635552"/>
                </a:cubicBezTo>
                <a:cubicBezTo>
                  <a:pt x="3534688" y="657082"/>
                  <a:pt x="3524838" y="708447"/>
                  <a:pt x="3538464" y="726388"/>
                </a:cubicBezTo>
                <a:cubicBezTo>
                  <a:pt x="3540659" y="733032"/>
                  <a:pt x="3541735" y="739585"/>
                  <a:pt x="3542115" y="746049"/>
                </a:cubicBezTo>
                <a:lnTo>
                  <a:pt x="3541598" y="764218"/>
                </a:lnTo>
                <a:lnTo>
                  <a:pt x="3538294" y="769538"/>
                </a:lnTo>
                <a:lnTo>
                  <a:pt x="3539714" y="780556"/>
                </a:lnTo>
                <a:lnTo>
                  <a:pt x="3539328" y="783752"/>
                </a:lnTo>
                <a:cubicBezTo>
                  <a:pt x="3538575" y="789859"/>
                  <a:pt x="3537953" y="795880"/>
                  <a:pt x="3537882" y="801812"/>
                </a:cubicBezTo>
                <a:cubicBezTo>
                  <a:pt x="3555332" y="793164"/>
                  <a:pt x="3540143" y="850853"/>
                  <a:pt x="3553763" y="833773"/>
                </a:cubicBezTo>
                <a:cubicBezTo>
                  <a:pt x="3556400" y="864868"/>
                  <a:pt x="3568671" y="840452"/>
                  <a:pt x="3557696" y="878520"/>
                </a:cubicBezTo>
                <a:cubicBezTo>
                  <a:pt x="3574636" y="926170"/>
                  <a:pt x="3572932" y="1002669"/>
                  <a:pt x="3596902" y="1039468"/>
                </a:cubicBezTo>
                <a:cubicBezTo>
                  <a:pt x="3588227" y="1035176"/>
                  <a:pt x="3582669" y="1055878"/>
                  <a:pt x="3587550" y="1069793"/>
                </a:cubicBezTo>
                <a:cubicBezTo>
                  <a:pt x="3553603" y="1054905"/>
                  <a:pt x="3620138" y="1124159"/>
                  <a:pt x="3598129" y="1137690"/>
                </a:cubicBezTo>
                <a:cubicBezTo>
                  <a:pt x="3619154" y="1137277"/>
                  <a:pt x="3657845" y="1198819"/>
                  <a:pt x="3642072" y="1229443"/>
                </a:cubicBezTo>
                <a:cubicBezTo>
                  <a:pt x="3648492" y="1274612"/>
                  <a:pt x="3667414" y="1305895"/>
                  <a:pt x="3662799" y="1353804"/>
                </a:cubicBezTo>
                <a:cubicBezTo>
                  <a:pt x="3665680" y="1355144"/>
                  <a:pt x="3668149" y="1357448"/>
                  <a:pt x="3670319" y="1360420"/>
                </a:cubicBezTo>
                <a:lnTo>
                  <a:pt x="3675717" y="1370453"/>
                </a:lnTo>
                <a:lnTo>
                  <a:pt x="3675458" y="1372456"/>
                </a:lnTo>
                <a:cubicBezTo>
                  <a:pt x="3675775" y="1380261"/>
                  <a:pt x="3677154" y="1384198"/>
                  <a:pt x="3678998" y="1386422"/>
                </a:cubicBezTo>
                <a:lnTo>
                  <a:pt x="3681613" y="1387932"/>
                </a:lnTo>
                <a:lnTo>
                  <a:pt x="3684619" y="1397028"/>
                </a:lnTo>
                <a:lnTo>
                  <a:pt x="3692094" y="1413643"/>
                </a:lnTo>
                <a:lnTo>
                  <a:pt x="3692036" y="1417975"/>
                </a:lnTo>
                <a:lnTo>
                  <a:pt x="3701043" y="1444940"/>
                </a:lnTo>
                <a:lnTo>
                  <a:pt x="3700474" y="1445893"/>
                </a:lnTo>
                <a:cubicBezTo>
                  <a:pt x="3699407" y="1448641"/>
                  <a:pt x="3699006" y="1451835"/>
                  <a:pt x="3699990" y="1456030"/>
                </a:cubicBezTo>
                <a:cubicBezTo>
                  <a:pt x="3688343" y="1458099"/>
                  <a:pt x="3696713" y="1461887"/>
                  <a:pt x="3700642" y="1474079"/>
                </a:cubicBezTo>
                <a:cubicBezTo>
                  <a:pt x="3683431" y="1480016"/>
                  <a:pt x="3700716" y="1509516"/>
                  <a:pt x="3693587" y="1522890"/>
                </a:cubicBezTo>
                <a:cubicBezTo>
                  <a:pt x="3696861" y="1531716"/>
                  <a:pt x="3700010" y="1541157"/>
                  <a:pt x="3702900" y="1551068"/>
                </a:cubicBezTo>
                <a:lnTo>
                  <a:pt x="3708038" y="1631578"/>
                </a:lnTo>
                <a:lnTo>
                  <a:pt x="3698097" y="1716642"/>
                </a:lnTo>
                <a:cubicBezTo>
                  <a:pt x="3699314" y="1747867"/>
                  <a:pt x="3695412" y="1775147"/>
                  <a:pt x="3700384" y="1801382"/>
                </a:cubicBezTo>
                <a:cubicBezTo>
                  <a:pt x="3696845" y="1812311"/>
                  <a:pt x="3695699" y="1822504"/>
                  <a:pt x="3702257" y="1832013"/>
                </a:cubicBezTo>
                <a:cubicBezTo>
                  <a:pt x="3701651" y="1861238"/>
                  <a:pt x="3693313" y="1868713"/>
                  <a:pt x="3700986" y="1886838"/>
                </a:cubicBezTo>
                <a:cubicBezTo>
                  <a:pt x="3687741" y="1903887"/>
                  <a:pt x="3693148" y="1904594"/>
                  <a:pt x="3697545" y="1912087"/>
                </a:cubicBezTo>
                <a:lnTo>
                  <a:pt x="3697885" y="1913171"/>
                </a:lnTo>
                <a:lnTo>
                  <a:pt x="3695987" y="1915505"/>
                </a:lnTo>
                <a:lnTo>
                  <a:pt x="3695284" y="1920179"/>
                </a:lnTo>
                <a:lnTo>
                  <a:pt x="3696499" y="1932787"/>
                </a:lnTo>
                <a:lnTo>
                  <a:pt x="3697473" y="1937503"/>
                </a:lnTo>
                <a:cubicBezTo>
                  <a:pt x="3697953" y="1940760"/>
                  <a:pt x="3698023" y="1942937"/>
                  <a:pt x="3697799" y="1944457"/>
                </a:cubicBezTo>
                <a:lnTo>
                  <a:pt x="3697642" y="1944638"/>
                </a:lnTo>
                <a:lnTo>
                  <a:pt x="3698268" y="1951136"/>
                </a:lnTo>
                <a:cubicBezTo>
                  <a:pt x="3699704" y="1962083"/>
                  <a:pt x="3701457" y="1972719"/>
                  <a:pt x="3703418" y="1982828"/>
                </a:cubicBezTo>
                <a:cubicBezTo>
                  <a:pt x="3694620" y="1991887"/>
                  <a:pt x="3707345" y="2028973"/>
                  <a:pt x="3689767" y="2025705"/>
                </a:cubicBezTo>
                <a:cubicBezTo>
                  <a:pt x="3691896" y="2039367"/>
                  <a:pt x="3699517" y="2047321"/>
                  <a:pt x="3687894" y="2043252"/>
                </a:cubicBezTo>
                <a:cubicBezTo>
                  <a:pt x="3688268" y="2047766"/>
                  <a:pt x="3687435" y="2050599"/>
                  <a:pt x="3686015" y="2052668"/>
                </a:cubicBezTo>
                <a:lnTo>
                  <a:pt x="3685329" y="2053280"/>
                </a:lnTo>
                <a:lnTo>
                  <a:pt x="3690348" y="2083660"/>
                </a:lnTo>
                <a:lnTo>
                  <a:pt x="3689688" y="2087758"/>
                </a:lnTo>
                <a:lnTo>
                  <a:pt x="3694656" y="2107476"/>
                </a:lnTo>
                <a:lnTo>
                  <a:pt x="3696317" y="2117709"/>
                </a:lnTo>
                <a:lnTo>
                  <a:pt x="3698652" y="2120508"/>
                </a:lnTo>
                <a:cubicBezTo>
                  <a:pt x="3700138" y="2123582"/>
                  <a:pt x="3700933" y="2128051"/>
                  <a:pt x="3700157" y="2135655"/>
                </a:cubicBezTo>
                <a:lnTo>
                  <a:pt x="3699626" y="2137431"/>
                </a:lnTo>
                <a:lnTo>
                  <a:pt x="3703486" y="2149795"/>
                </a:lnTo>
                <a:cubicBezTo>
                  <a:pt x="3705184" y="2153754"/>
                  <a:pt x="3707268" y="2157232"/>
                  <a:pt x="3709885" y="2160002"/>
                </a:cubicBezTo>
                <a:cubicBezTo>
                  <a:pt x="3698737" y="2203287"/>
                  <a:pt x="3712805" y="2242927"/>
                  <a:pt x="3712777" y="2289319"/>
                </a:cubicBezTo>
                <a:cubicBezTo>
                  <a:pt x="3693169" y="2310331"/>
                  <a:pt x="3722276" y="2389074"/>
                  <a:pt x="3742794" y="2399589"/>
                </a:cubicBezTo>
                <a:cubicBezTo>
                  <a:pt x="3725319" y="2400703"/>
                  <a:pt x="3751962" y="2457534"/>
                  <a:pt x="3753311" y="2472464"/>
                </a:cubicBezTo>
                <a:cubicBezTo>
                  <a:pt x="3753760" y="2477441"/>
                  <a:pt x="3751399" y="2477762"/>
                  <a:pt x="3743656" y="2469811"/>
                </a:cubicBezTo>
                <a:cubicBezTo>
                  <a:pt x="3746474" y="2485608"/>
                  <a:pt x="3738186" y="2502460"/>
                  <a:pt x="3730339" y="2493869"/>
                </a:cubicBezTo>
                <a:cubicBezTo>
                  <a:pt x="3748556" y="2541387"/>
                  <a:pt x="3736267" y="2613433"/>
                  <a:pt x="3746134" y="2667651"/>
                </a:cubicBezTo>
                <a:cubicBezTo>
                  <a:pt x="3730160" y="2698252"/>
                  <a:pt x="3745496" y="2681337"/>
                  <a:pt x="3743743" y="2712354"/>
                </a:cubicBezTo>
                <a:cubicBezTo>
                  <a:pt x="3759373" y="2703131"/>
                  <a:pt x="3736572" y="2750256"/>
                  <a:pt x="3754759" y="2751060"/>
                </a:cubicBezTo>
                <a:cubicBezTo>
                  <a:pt x="3753864" y="2756679"/>
                  <a:pt x="3752424" y="2762098"/>
                  <a:pt x="3750841" y="2767527"/>
                </a:cubicBezTo>
                <a:lnTo>
                  <a:pt x="3750021" y="2770377"/>
                </a:lnTo>
                <a:lnTo>
                  <a:pt x="3749874" y="2781617"/>
                </a:lnTo>
                <a:lnTo>
                  <a:pt x="3745916" y="2784975"/>
                </a:lnTo>
                <a:lnTo>
                  <a:pt x="3742888" y="2802030"/>
                </a:lnTo>
                <a:cubicBezTo>
                  <a:pt x="3742360" y="2808388"/>
                  <a:pt x="3742498" y="2815196"/>
                  <a:pt x="3743710" y="2822667"/>
                </a:cubicBezTo>
                <a:cubicBezTo>
                  <a:pt x="3751787" y="2840797"/>
                  <a:pt x="3744398" y="2870002"/>
                  <a:pt x="3746201" y="2896003"/>
                </a:cubicBezTo>
                <a:lnTo>
                  <a:pt x="3749006" y="2907846"/>
                </a:lnTo>
                <a:lnTo>
                  <a:pt x="3747206" y="2947037"/>
                </a:lnTo>
                <a:cubicBezTo>
                  <a:pt x="3747030" y="2958176"/>
                  <a:pt x="3747214" y="2969719"/>
                  <a:pt x="3748070" y="2981841"/>
                </a:cubicBezTo>
                <a:lnTo>
                  <a:pt x="3750937" y="3004278"/>
                </a:lnTo>
                <a:lnTo>
                  <a:pt x="3749761" y="3010254"/>
                </a:lnTo>
                <a:cubicBezTo>
                  <a:pt x="3750425" y="3020530"/>
                  <a:pt x="3756245" y="3033889"/>
                  <a:pt x="3749923" y="3032983"/>
                </a:cubicBezTo>
                <a:lnTo>
                  <a:pt x="3752658" y="3044429"/>
                </a:lnTo>
                <a:lnTo>
                  <a:pt x="3748217" y="3056076"/>
                </a:lnTo>
                <a:cubicBezTo>
                  <a:pt x="3747117" y="3057381"/>
                  <a:pt x="3745928" y="3058381"/>
                  <a:pt x="3744691" y="3059042"/>
                </a:cubicBezTo>
                <a:lnTo>
                  <a:pt x="3747123" y="3075102"/>
                </a:lnTo>
                <a:lnTo>
                  <a:pt x="3744190" y="3088509"/>
                </a:lnTo>
                <a:lnTo>
                  <a:pt x="3747093" y="3099930"/>
                </a:lnTo>
                <a:lnTo>
                  <a:pt x="3746799" y="3104743"/>
                </a:lnTo>
                <a:lnTo>
                  <a:pt x="3745610" y="3116729"/>
                </a:lnTo>
                <a:cubicBezTo>
                  <a:pt x="3744666" y="3122891"/>
                  <a:pt x="3743503" y="3129792"/>
                  <a:pt x="3742676" y="3137453"/>
                </a:cubicBezTo>
                <a:lnTo>
                  <a:pt x="3742441" y="3143884"/>
                </a:lnTo>
                <a:lnTo>
                  <a:pt x="3737104" y="3158122"/>
                </a:lnTo>
                <a:cubicBezTo>
                  <a:pt x="3733050" y="3168490"/>
                  <a:pt x="3730374" y="3176626"/>
                  <a:pt x="3733275" y="3185367"/>
                </a:cubicBezTo>
                <a:cubicBezTo>
                  <a:pt x="3728135" y="3200760"/>
                  <a:pt x="3712176" y="3212117"/>
                  <a:pt x="3717639" y="3233769"/>
                </a:cubicBezTo>
                <a:cubicBezTo>
                  <a:pt x="3709851" y="3227497"/>
                  <a:pt x="3717920" y="3258095"/>
                  <a:pt x="3710433" y="3262123"/>
                </a:cubicBezTo>
                <a:cubicBezTo>
                  <a:pt x="3704342" y="3264110"/>
                  <a:pt x="3705370" y="3273856"/>
                  <a:pt x="3703458" y="3281408"/>
                </a:cubicBezTo>
                <a:cubicBezTo>
                  <a:pt x="3697412" y="3287020"/>
                  <a:pt x="3693483" y="3324746"/>
                  <a:pt x="3695027" y="3337739"/>
                </a:cubicBezTo>
                <a:cubicBezTo>
                  <a:pt x="3703095" y="3374177"/>
                  <a:pt x="3679154" y="3404974"/>
                  <a:pt x="3684951" y="3434139"/>
                </a:cubicBezTo>
                <a:cubicBezTo>
                  <a:pt x="3684732" y="3441861"/>
                  <a:pt x="3683615" y="3448308"/>
                  <a:pt x="3681946" y="3453928"/>
                </a:cubicBezTo>
                <a:lnTo>
                  <a:pt x="3675939" y="3468021"/>
                </a:lnTo>
                <a:cubicBezTo>
                  <a:pt x="3674480" y="3468264"/>
                  <a:pt x="3673022" y="3468506"/>
                  <a:pt x="3671563" y="3468748"/>
                </a:cubicBezTo>
                <a:lnTo>
                  <a:pt x="3669360" y="3479164"/>
                </a:lnTo>
                <a:lnTo>
                  <a:pt x="3668060" y="3481325"/>
                </a:lnTo>
                <a:cubicBezTo>
                  <a:pt x="3665560" y="3485437"/>
                  <a:pt x="3663197" y="3489622"/>
                  <a:pt x="3661315" y="3494328"/>
                </a:cubicBezTo>
                <a:cubicBezTo>
                  <a:pt x="3678446" y="3506175"/>
                  <a:pt x="3648136" y="3536311"/>
                  <a:pt x="3664679" y="3537226"/>
                </a:cubicBezTo>
                <a:cubicBezTo>
                  <a:pt x="3657322" y="3565147"/>
                  <a:pt x="3674997" y="3558694"/>
                  <a:pt x="3654205" y="3577551"/>
                </a:cubicBezTo>
                <a:cubicBezTo>
                  <a:pt x="3653633" y="3634248"/>
                  <a:pt x="3628736" y="3694092"/>
                  <a:pt x="3637325" y="3749618"/>
                </a:cubicBezTo>
                <a:cubicBezTo>
                  <a:pt x="3631446" y="3736800"/>
                  <a:pt x="3620480" y="3747498"/>
                  <a:pt x="3620258" y="3763981"/>
                </a:cubicBezTo>
                <a:cubicBezTo>
                  <a:pt x="3596667" y="3715365"/>
                  <a:pt x="3630603" y="3842969"/>
                  <a:pt x="3608193" y="3830141"/>
                </a:cubicBezTo>
                <a:cubicBezTo>
                  <a:pt x="3625759" y="3852486"/>
                  <a:pt x="3638965" y="3943841"/>
                  <a:pt x="3616479" y="3951521"/>
                </a:cubicBezTo>
                <a:cubicBezTo>
                  <a:pt x="3607940" y="3994867"/>
                  <a:pt x="3614033" y="4040502"/>
                  <a:pt x="3595498" y="4074157"/>
                </a:cubicBezTo>
                <a:cubicBezTo>
                  <a:pt x="3597477" y="4078342"/>
                  <a:pt x="3598819" y="4082864"/>
                  <a:pt x="3599706" y="4087599"/>
                </a:cubicBezTo>
                <a:lnTo>
                  <a:pt x="3601103" y="4101515"/>
                </a:lnTo>
                <a:lnTo>
                  <a:pt x="3600274" y="4102849"/>
                </a:lnTo>
                <a:cubicBezTo>
                  <a:pt x="3598143" y="4109482"/>
                  <a:pt x="3598077" y="4114144"/>
                  <a:pt x="3598925" y="4117926"/>
                </a:cubicBezTo>
                <a:lnTo>
                  <a:pt x="3600630" y="4121966"/>
                </a:lnTo>
                <a:lnTo>
                  <a:pt x="3600331" y="4132543"/>
                </a:lnTo>
                <a:lnTo>
                  <a:pt x="3601432" y="4154003"/>
                </a:lnTo>
                <a:lnTo>
                  <a:pt x="3600054" y="4157433"/>
                </a:lnTo>
                <a:lnTo>
                  <a:pt x="3599248" y="4188888"/>
                </a:lnTo>
                <a:cubicBezTo>
                  <a:pt x="3598993" y="4188940"/>
                  <a:pt x="3598738" y="4188992"/>
                  <a:pt x="3598484" y="4189044"/>
                </a:cubicBezTo>
                <a:cubicBezTo>
                  <a:pt x="3596754" y="4190111"/>
                  <a:pt x="3595443" y="4192250"/>
                  <a:pt x="3594971" y="4196698"/>
                </a:cubicBezTo>
                <a:cubicBezTo>
                  <a:pt x="3584674" y="4185805"/>
                  <a:pt x="3590455" y="4197885"/>
                  <a:pt x="3589971" y="4211958"/>
                </a:cubicBezTo>
                <a:cubicBezTo>
                  <a:pt x="3573870" y="4198179"/>
                  <a:pt x="3579156" y="4240607"/>
                  <a:pt x="3569135" y="4243705"/>
                </a:cubicBezTo>
                <a:cubicBezTo>
                  <a:pt x="3569142" y="4254351"/>
                  <a:pt x="3568856" y="4265362"/>
                  <a:pt x="3568210" y="4276468"/>
                </a:cubicBezTo>
                <a:lnTo>
                  <a:pt x="3567613" y="4282925"/>
                </a:lnTo>
                <a:cubicBezTo>
                  <a:pt x="3567553" y="4282949"/>
                  <a:pt x="3567492" y="4282974"/>
                  <a:pt x="3567432" y="4282999"/>
                </a:cubicBezTo>
                <a:cubicBezTo>
                  <a:pt x="3566940" y="4284280"/>
                  <a:pt x="3566607" y="4286359"/>
                  <a:pt x="3566464" y="4289697"/>
                </a:cubicBezTo>
                <a:lnTo>
                  <a:pt x="3566526" y="4294698"/>
                </a:lnTo>
                <a:lnTo>
                  <a:pt x="3565367" y="4307225"/>
                </a:lnTo>
                <a:lnTo>
                  <a:pt x="3563841" y="4311164"/>
                </a:lnTo>
                <a:lnTo>
                  <a:pt x="3561610" y="4312189"/>
                </a:lnTo>
                <a:lnTo>
                  <a:pt x="3561734" y="4313408"/>
                </a:lnTo>
                <a:cubicBezTo>
                  <a:pt x="3564537" y="4323096"/>
                  <a:pt x="3569544" y="4327053"/>
                  <a:pt x="3553832" y="4334910"/>
                </a:cubicBezTo>
                <a:cubicBezTo>
                  <a:pt x="3557797" y="4356533"/>
                  <a:pt x="3548502" y="4358433"/>
                  <a:pt x="3542564" y="4385380"/>
                </a:cubicBezTo>
                <a:cubicBezTo>
                  <a:pt x="3547050" y="4398267"/>
                  <a:pt x="3544091" y="4407098"/>
                  <a:pt x="3538724" y="4415150"/>
                </a:cubicBezTo>
                <a:cubicBezTo>
                  <a:pt x="3538633" y="4442707"/>
                  <a:pt x="3529920" y="4465824"/>
                  <a:pt x="3525348" y="4495753"/>
                </a:cubicBezTo>
                <a:cubicBezTo>
                  <a:pt x="3529387" y="4530212"/>
                  <a:pt x="3514579" y="4543935"/>
                  <a:pt x="3509749" y="4575934"/>
                </a:cubicBezTo>
                <a:cubicBezTo>
                  <a:pt x="3519579" y="4606914"/>
                  <a:pt x="3496418" y="4596497"/>
                  <a:pt x="3489779" y="4611927"/>
                </a:cubicBezTo>
                <a:lnTo>
                  <a:pt x="3488856" y="4616508"/>
                </a:lnTo>
                <a:lnTo>
                  <a:pt x="3489486" y="4629163"/>
                </a:lnTo>
                <a:lnTo>
                  <a:pt x="3490242" y="4633947"/>
                </a:lnTo>
                <a:cubicBezTo>
                  <a:pt x="3490570" y="4637233"/>
                  <a:pt x="3490539" y="4639406"/>
                  <a:pt x="3490244" y="4640894"/>
                </a:cubicBezTo>
                <a:lnTo>
                  <a:pt x="3490078" y="4641059"/>
                </a:lnTo>
                <a:lnTo>
                  <a:pt x="3490403" y="4647582"/>
                </a:lnTo>
                <a:cubicBezTo>
                  <a:pt x="3491330" y="4658608"/>
                  <a:pt x="3492590" y="4669354"/>
                  <a:pt x="3494082" y="4679601"/>
                </a:cubicBezTo>
                <a:cubicBezTo>
                  <a:pt x="3484854" y="4687754"/>
                  <a:pt x="3495864" y="4725869"/>
                  <a:pt x="3478421" y="4720918"/>
                </a:cubicBezTo>
                <a:cubicBezTo>
                  <a:pt x="3479918" y="4734712"/>
                  <a:pt x="3487176" y="4743359"/>
                  <a:pt x="3475730" y="4738188"/>
                </a:cubicBezTo>
                <a:cubicBezTo>
                  <a:pt x="3475894" y="4742712"/>
                  <a:pt x="3474928" y="4745450"/>
                  <a:pt x="3473409" y="4747368"/>
                </a:cubicBezTo>
                <a:lnTo>
                  <a:pt x="3472696" y="4747913"/>
                </a:lnTo>
                <a:lnTo>
                  <a:pt x="3476304" y="4778609"/>
                </a:lnTo>
                <a:lnTo>
                  <a:pt x="3475454" y="4782623"/>
                </a:lnTo>
                <a:lnTo>
                  <a:pt x="3479507" y="4802712"/>
                </a:lnTo>
                <a:lnTo>
                  <a:pt x="3480695" y="4813049"/>
                </a:lnTo>
                <a:lnTo>
                  <a:pt x="3482902" y="4816057"/>
                </a:lnTo>
                <a:cubicBezTo>
                  <a:pt x="3484247" y="4819259"/>
                  <a:pt x="3484834" y="4823783"/>
                  <a:pt x="3483703" y="4831270"/>
                </a:cubicBezTo>
                <a:lnTo>
                  <a:pt x="3483090" y="4832984"/>
                </a:lnTo>
                <a:lnTo>
                  <a:pt x="3486378" y="4845654"/>
                </a:lnTo>
                <a:cubicBezTo>
                  <a:pt x="3487893" y="4849755"/>
                  <a:pt x="3489817" y="4853416"/>
                  <a:pt x="3492309" y="4856425"/>
                </a:cubicBezTo>
                <a:cubicBezTo>
                  <a:pt x="3479133" y="4898390"/>
                  <a:pt x="3491371" y="4939174"/>
                  <a:pt x="3489182" y="4985308"/>
                </a:cubicBezTo>
                <a:cubicBezTo>
                  <a:pt x="3492413" y="5037202"/>
                  <a:pt x="3496839" y="5073159"/>
                  <a:pt x="3498182" y="5107346"/>
                </a:cubicBezTo>
                <a:cubicBezTo>
                  <a:pt x="3500266" y="5123329"/>
                  <a:pt x="3506680" y="5240376"/>
                  <a:pt x="3499225" y="5231073"/>
                </a:cubicBezTo>
                <a:cubicBezTo>
                  <a:pt x="3515247" y="5280090"/>
                  <a:pt x="3497607" y="5309911"/>
                  <a:pt x="3504960" y="5364785"/>
                </a:cubicBezTo>
                <a:cubicBezTo>
                  <a:pt x="3487546" y="5393671"/>
                  <a:pt x="3503686" y="5378336"/>
                  <a:pt x="3500486" y="5409009"/>
                </a:cubicBezTo>
                <a:cubicBezTo>
                  <a:pt x="3516561" y="5401350"/>
                  <a:pt x="3491544" y="5446009"/>
                  <a:pt x="3509710" y="5448570"/>
                </a:cubicBezTo>
                <a:cubicBezTo>
                  <a:pt x="3508555" y="5454072"/>
                  <a:pt x="3506859" y="5459319"/>
                  <a:pt x="3505022" y="5464568"/>
                </a:cubicBezTo>
                <a:lnTo>
                  <a:pt x="3504070" y="5467320"/>
                </a:lnTo>
                <a:lnTo>
                  <a:pt x="3503399" y="5478483"/>
                </a:lnTo>
                <a:lnTo>
                  <a:pt x="3499281" y="5481443"/>
                </a:lnTo>
                <a:lnTo>
                  <a:pt x="3499047" y="5616712"/>
                </a:lnTo>
                <a:cubicBezTo>
                  <a:pt x="3502347" y="5628424"/>
                  <a:pt x="3503819" y="5666768"/>
                  <a:pt x="3498775" y="5675291"/>
                </a:cubicBezTo>
                <a:cubicBezTo>
                  <a:pt x="3497984" y="5683547"/>
                  <a:pt x="3500335" y="5692400"/>
                  <a:pt x="3494739" y="5697458"/>
                </a:cubicBezTo>
                <a:cubicBezTo>
                  <a:pt x="3492180" y="5715432"/>
                  <a:pt x="3486290" y="5756597"/>
                  <a:pt x="3483423" y="5783137"/>
                </a:cubicBezTo>
                <a:cubicBezTo>
                  <a:pt x="3491452" y="5796973"/>
                  <a:pt x="3477643" y="5819988"/>
                  <a:pt x="3477532" y="5856699"/>
                </a:cubicBezTo>
                <a:cubicBezTo>
                  <a:pt x="3486776" y="5871818"/>
                  <a:pt x="3477340" y="5881447"/>
                  <a:pt x="3490032" y="5910638"/>
                </a:cubicBezTo>
                <a:cubicBezTo>
                  <a:pt x="3488930" y="5911913"/>
                  <a:pt x="3487924" y="5913488"/>
                  <a:pt x="3487046" y="5915313"/>
                </a:cubicBezTo>
                <a:cubicBezTo>
                  <a:pt x="3481941" y="5925917"/>
                  <a:pt x="3482137" y="5942505"/>
                  <a:pt x="3487484" y="5952365"/>
                </a:cubicBezTo>
                <a:cubicBezTo>
                  <a:pt x="3504666" y="5999029"/>
                  <a:pt x="3505019" y="6042078"/>
                  <a:pt x="3509266" y="6082373"/>
                </a:cubicBezTo>
                <a:cubicBezTo>
                  <a:pt x="3512265" y="6128005"/>
                  <a:pt x="3492950" y="6098121"/>
                  <a:pt x="3509564" y="6154771"/>
                </a:cubicBezTo>
                <a:cubicBezTo>
                  <a:pt x="3503223" y="6161045"/>
                  <a:pt x="3503062" y="6168289"/>
                  <a:pt x="3506404" y="6180433"/>
                </a:cubicBezTo>
                <a:cubicBezTo>
                  <a:pt x="3507378" y="6202614"/>
                  <a:pt x="3491084" y="6201180"/>
                  <a:pt x="3501312" y="6223427"/>
                </a:cubicBezTo>
                <a:cubicBezTo>
                  <a:pt x="3492497" y="6219559"/>
                  <a:pt x="3498753" y="6265580"/>
                  <a:pt x="3489469" y="6255476"/>
                </a:cubicBezTo>
                <a:cubicBezTo>
                  <a:pt x="3481791" y="6270065"/>
                  <a:pt x="3495037" y="6276996"/>
                  <a:pt x="3488398" y="6291462"/>
                </a:cubicBezTo>
                <a:cubicBezTo>
                  <a:pt x="3487099" y="6307679"/>
                  <a:pt x="3497555" y="6282019"/>
                  <a:pt x="3498547" y="6299935"/>
                </a:cubicBezTo>
                <a:cubicBezTo>
                  <a:pt x="3498173" y="6321676"/>
                  <a:pt x="3514193" y="6321381"/>
                  <a:pt x="3494028" y="6338390"/>
                </a:cubicBezTo>
                <a:lnTo>
                  <a:pt x="3486030" y="6396716"/>
                </a:lnTo>
                <a:cubicBezTo>
                  <a:pt x="3491309" y="6409668"/>
                  <a:pt x="3488928" y="6420134"/>
                  <a:pt x="3484103" y="6430386"/>
                </a:cubicBezTo>
                <a:cubicBezTo>
                  <a:pt x="3485763" y="6460632"/>
                  <a:pt x="3478568" y="6488285"/>
                  <a:pt x="3475922" y="6522318"/>
                </a:cubicBezTo>
                <a:cubicBezTo>
                  <a:pt x="3482128" y="6559051"/>
                  <a:pt x="3468277" y="6578006"/>
                  <a:pt x="3465506" y="6614374"/>
                </a:cubicBezTo>
                <a:cubicBezTo>
                  <a:pt x="3478925" y="6650248"/>
                  <a:pt x="3446064" y="6638174"/>
                  <a:pt x="3446789" y="6668768"/>
                </a:cubicBezTo>
                <a:cubicBezTo>
                  <a:pt x="3458869" y="6718505"/>
                  <a:pt x="3435878" y="6667592"/>
                  <a:pt x="3439582" y="6744454"/>
                </a:cubicBezTo>
                <a:cubicBezTo>
                  <a:pt x="3441631" y="6748797"/>
                  <a:pt x="3439393" y="6758101"/>
                  <a:pt x="3436538" y="6757102"/>
                </a:cubicBezTo>
                <a:cubicBezTo>
                  <a:pt x="3437461" y="6773941"/>
                  <a:pt x="3420846" y="6822488"/>
                  <a:pt x="3424061" y="6846522"/>
                </a:cubicBezTo>
                <a:lnTo>
                  <a:pt x="342303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429000" y="2201958"/>
            <a:ext cx="5086350" cy="390073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 algn="just"/>
            <a:r>
              <a:rPr lang="it-IT" sz="2400" dirty="0"/>
              <a:t>The sources of </a:t>
            </a:r>
            <a:r>
              <a:rPr lang="it-IT" sz="2400" dirty="0" err="1"/>
              <a:t>law</a:t>
            </a:r>
            <a:r>
              <a:rPr lang="it-IT" sz="2400" dirty="0"/>
              <a:t> for the </a:t>
            </a:r>
            <a:r>
              <a:rPr lang="it-IT" sz="2400" dirty="0" err="1"/>
              <a:t>environment</a:t>
            </a:r>
            <a:r>
              <a:rPr lang="it-IT" sz="2400" dirty="0"/>
              <a:t> are </a:t>
            </a:r>
            <a:r>
              <a:rPr lang="it-IT" sz="2400" b="1" dirty="0"/>
              <a:t>multiple</a:t>
            </a:r>
            <a:r>
              <a:rPr lang="it-IT" sz="2400" dirty="0"/>
              <a:t> and </a:t>
            </a:r>
            <a:r>
              <a:rPr lang="it-IT" sz="2400" b="1" dirty="0" err="1"/>
              <a:t>difficult</a:t>
            </a:r>
            <a:r>
              <a:rPr lang="it-IT" sz="2400" b="1" dirty="0"/>
              <a:t> to </a:t>
            </a:r>
            <a:r>
              <a:rPr lang="it-IT" sz="2400" b="1" dirty="0" err="1"/>
              <a:t>classify</a:t>
            </a:r>
            <a:r>
              <a:rPr lang="it-IT" sz="2400" b="1" dirty="0"/>
              <a:t>.</a:t>
            </a:r>
            <a:r>
              <a:rPr lang="it-IT" sz="2400" dirty="0"/>
              <a:t> </a:t>
            </a:r>
            <a:endParaRPr lang="it-IT" sz="2400" dirty="0">
              <a:ea typeface="Calibri"/>
              <a:cs typeface="Calibri"/>
            </a:endParaRPr>
          </a:p>
          <a:p>
            <a:pPr marL="457200" indent="-457200" algn="just"/>
            <a:r>
              <a:rPr lang="it-IT" sz="2400" err="1"/>
              <a:t>Precisely</a:t>
            </a:r>
            <a:r>
              <a:rPr lang="it-IT" sz="2400" dirty="0"/>
              <a:t> </a:t>
            </a:r>
            <a:r>
              <a:rPr lang="it-IT" sz="2400" err="1"/>
              <a:t>because</a:t>
            </a:r>
            <a:r>
              <a:rPr lang="it-IT" sz="2400" dirty="0"/>
              <a:t> </a:t>
            </a:r>
            <a:r>
              <a:rPr lang="it-IT" sz="2400" b="1" err="1"/>
              <a:t>they</a:t>
            </a:r>
            <a:r>
              <a:rPr lang="it-IT" sz="2400" b="1" dirty="0"/>
              <a:t> must make up for the </a:t>
            </a:r>
            <a:r>
              <a:rPr lang="it-IT" sz="2400" b="1" err="1"/>
              <a:t>inadequacy</a:t>
            </a:r>
            <a:r>
              <a:rPr lang="it-IT" sz="2400" b="1" dirty="0"/>
              <a:t> of the </a:t>
            </a:r>
            <a:r>
              <a:rPr lang="it-IT" sz="2400" b="1" err="1"/>
              <a:t>traditional</a:t>
            </a:r>
            <a:r>
              <a:rPr lang="it-IT" sz="2400" b="1" dirty="0"/>
              <a:t> system of </a:t>
            </a:r>
            <a:r>
              <a:rPr lang="it-IT" sz="2400" b="1" err="1"/>
              <a:t>norms</a:t>
            </a:r>
            <a:r>
              <a:rPr lang="it-IT" sz="2400" dirty="0"/>
              <a:t>, </a:t>
            </a:r>
            <a:r>
              <a:rPr lang="it-IT" sz="2400" err="1"/>
              <a:t>constructed</a:t>
            </a:r>
            <a:r>
              <a:rPr lang="it-IT" sz="2400" dirty="0"/>
              <a:t> </a:t>
            </a:r>
            <a:r>
              <a:rPr lang="it-IT" sz="2400" err="1"/>
              <a:t>according</a:t>
            </a:r>
            <a:r>
              <a:rPr lang="it-IT" sz="2400" dirty="0"/>
              <a:t> to the </a:t>
            </a:r>
            <a:r>
              <a:rPr lang="it-IT" sz="2400" err="1"/>
              <a:t>classic</a:t>
            </a:r>
            <a:r>
              <a:rPr lang="it-IT" sz="2400" dirty="0"/>
              <a:t> </a:t>
            </a:r>
            <a:r>
              <a:rPr lang="it-IT" sz="2400" b="1" err="1"/>
              <a:t>pyramid</a:t>
            </a:r>
            <a:r>
              <a:rPr lang="it-IT" sz="2400" b="1" dirty="0"/>
              <a:t> </a:t>
            </a:r>
            <a:r>
              <a:rPr lang="it-IT" sz="2400" b="1" err="1"/>
              <a:t>scheme</a:t>
            </a:r>
            <a:r>
              <a:rPr lang="it-IT" sz="2400" dirty="0"/>
              <a:t> </a:t>
            </a:r>
            <a:r>
              <a:rPr lang="it-IT" sz="2400" err="1"/>
              <a:t>characterized</a:t>
            </a:r>
            <a:r>
              <a:rPr lang="it-IT" sz="2400" dirty="0"/>
              <a:t> by the </a:t>
            </a:r>
            <a:r>
              <a:rPr lang="it-IT" sz="2400" b="1" err="1"/>
              <a:t>principles</a:t>
            </a:r>
            <a:r>
              <a:rPr lang="it-IT" sz="2400" dirty="0"/>
              <a:t> of  </a:t>
            </a:r>
            <a:r>
              <a:rPr lang="it-IT" sz="2400" b="1" err="1"/>
              <a:t>hierarchy</a:t>
            </a:r>
            <a:r>
              <a:rPr lang="it-IT" sz="2400" dirty="0"/>
              <a:t> and </a:t>
            </a:r>
            <a:r>
              <a:rPr lang="it-IT" sz="2400" b="1" dirty="0"/>
              <a:t>competence</a:t>
            </a:r>
            <a:r>
              <a:rPr lang="it-IT" sz="2400" dirty="0"/>
              <a:t>.</a:t>
            </a:r>
            <a:endParaRPr lang="it-IT" sz="24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47313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944E337-3E5D-4A1F-A5A1-2057F25B8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DA50D69-7CF7-4844-B844-A2B821C77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54"/>
            <a:ext cx="9144000" cy="6865854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0" y="601744"/>
            <a:ext cx="5086350" cy="133869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dirty="0" err="1">
                <a:cs typeface="Calibri"/>
              </a:rPr>
              <a:t>Different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levels</a:t>
            </a:r>
            <a:r>
              <a:rPr lang="it-IT" dirty="0">
                <a:cs typeface="Calibri"/>
              </a:rPr>
              <a:t> and </a:t>
            </a:r>
            <a:r>
              <a:rPr lang="it-IT" dirty="0" err="1">
                <a:cs typeface="Calibri"/>
              </a:rPr>
              <a:t>different</a:t>
            </a:r>
            <a:r>
              <a:rPr lang="it-IT" dirty="0">
                <a:cs typeface="Calibri"/>
              </a:rPr>
              <a:t> </a:t>
            </a:r>
            <a:r>
              <a:rPr lang="it-IT" dirty="0" err="1">
                <a:cs typeface="Calibri"/>
              </a:rPr>
              <a:t>types</a:t>
            </a:r>
            <a:endParaRPr lang="it-IT" err="1"/>
          </a:p>
        </p:txBody>
      </p:sp>
      <p:pic>
        <p:nvPicPr>
          <p:cNvPr id="5" name="Picture 4" descr="World map formed by people united">
            <a:extLst>
              <a:ext uri="{FF2B5EF4-FFF2-40B4-BE49-F238E27FC236}">
                <a16:creationId xmlns:a16="http://schemas.microsoft.com/office/drawing/2014/main" id="{FF8C44ED-AB89-4C6C-2F08-2727853634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629" r="37150" b="-3"/>
          <a:stretch/>
        </p:blipFill>
        <p:spPr>
          <a:xfrm>
            <a:off x="20" y="10"/>
            <a:ext cx="2816049" cy="6857990"/>
          </a:xfrm>
          <a:custGeom>
            <a:avLst/>
            <a:gdLst/>
            <a:ahLst/>
            <a:cxnLst/>
            <a:rect l="l" t="t" r="r" b="b"/>
            <a:pathLst>
              <a:path w="3754759" h="6858000">
                <a:moveTo>
                  <a:pt x="0" y="0"/>
                </a:moveTo>
                <a:lnTo>
                  <a:pt x="3405358" y="0"/>
                </a:lnTo>
                <a:lnTo>
                  <a:pt x="3406298" y="5103"/>
                </a:lnTo>
                <a:cubicBezTo>
                  <a:pt x="3408705" y="9272"/>
                  <a:pt x="3410993" y="13534"/>
                  <a:pt x="3408744" y="22806"/>
                </a:cubicBezTo>
                <a:cubicBezTo>
                  <a:pt x="3398212" y="18869"/>
                  <a:pt x="3412504" y="58782"/>
                  <a:pt x="3403554" y="60481"/>
                </a:cubicBezTo>
                <a:cubicBezTo>
                  <a:pt x="3417198" y="75379"/>
                  <a:pt x="3401704" y="83956"/>
                  <a:pt x="3406685" y="104437"/>
                </a:cubicBezTo>
                <a:cubicBezTo>
                  <a:pt x="3412035" y="113935"/>
                  <a:pt x="3413215" y="120918"/>
                  <a:pt x="3408439" y="130745"/>
                </a:cubicBezTo>
                <a:cubicBezTo>
                  <a:pt x="3434362" y="174436"/>
                  <a:pt x="3410826" y="157826"/>
                  <a:pt x="3422002" y="199353"/>
                </a:cubicBezTo>
                <a:cubicBezTo>
                  <a:pt x="3433366" y="235046"/>
                  <a:pt x="3441595" y="275734"/>
                  <a:pt x="3466217" y="309590"/>
                </a:cubicBezTo>
                <a:cubicBezTo>
                  <a:pt x="3473022" y="315692"/>
                  <a:pt x="3476249" y="331335"/>
                  <a:pt x="3473425" y="344525"/>
                </a:cubicBezTo>
                <a:cubicBezTo>
                  <a:pt x="3472938" y="346792"/>
                  <a:pt x="3472286" y="348904"/>
                  <a:pt x="3471491" y="350788"/>
                </a:cubicBezTo>
                <a:cubicBezTo>
                  <a:pt x="3476473" y="380853"/>
                  <a:pt x="3497528" y="490678"/>
                  <a:pt x="3503314" y="524915"/>
                </a:cubicBezTo>
                <a:cubicBezTo>
                  <a:pt x="3495110" y="528110"/>
                  <a:pt x="3511009" y="544789"/>
                  <a:pt x="3506208" y="556205"/>
                </a:cubicBezTo>
                <a:cubicBezTo>
                  <a:pt x="3501906" y="564424"/>
                  <a:pt x="3505727" y="571402"/>
                  <a:pt x="3506503" y="579730"/>
                </a:cubicBezTo>
                <a:cubicBezTo>
                  <a:pt x="3503352" y="590904"/>
                  <a:pt x="3511763" y="626437"/>
                  <a:pt x="3516997" y="635552"/>
                </a:cubicBezTo>
                <a:cubicBezTo>
                  <a:pt x="3534688" y="657082"/>
                  <a:pt x="3524838" y="708447"/>
                  <a:pt x="3538464" y="726388"/>
                </a:cubicBezTo>
                <a:cubicBezTo>
                  <a:pt x="3540659" y="733032"/>
                  <a:pt x="3541735" y="739585"/>
                  <a:pt x="3542115" y="746049"/>
                </a:cubicBezTo>
                <a:lnTo>
                  <a:pt x="3541598" y="764218"/>
                </a:lnTo>
                <a:lnTo>
                  <a:pt x="3538294" y="769538"/>
                </a:lnTo>
                <a:lnTo>
                  <a:pt x="3539714" y="780556"/>
                </a:lnTo>
                <a:lnTo>
                  <a:pt x="3539328" y="783752"/>
                </a:lnTo>
                <a:cubicBezTo>
                  <a:pt x="3538575" y="789859"/>
                  <a:pt x="3537953" y="795880"/>
                  <a:pt x="3537882" y="801812"/>
                </a:cubicBezTo>
                <a:cubicBezTo>
                  <a:pt x="3555332" y="793164"/>
                  <a:pt x="3540143" y="850853"/>
                  <a:pt x="3553763" y="833773"/>
                </a:cubicBezTo>
                <a:cubicBezTo>
                  <a:pt x="3556400" y="864868"/>
                  <a:pt x="3568671" y="840452"/>
                  <a:pt x="3557696" y="878520"/>
                </a:cubicBezTo>
                <a:cubicBezTo>
                  <a:pt x="3574636" y="926170"/>
                  <a:pt x="3572932" y="1002669"/>
                  <a:pt x="3596902" y="1039468"/>
                </a:cubicBezTo>
                <a:cubicBezTo>
                  <a:pt x="3588227" y="1035176"/>
                  <a:pt x="3582669" y="1055878"/>
                  <a:pt x="3587550" y="1069793"/>
                </a:cubicBezTo>
                <a:cubicBezTo>
                  <a:pt x="3553603" y="1054905"/>
                  <a:pt x="3620138" y="1124159"/>
                  <a:pt x="3598129" y="1137690"/>
                </a:cubicBezTo>
                <a:cubicBezTo>
                  <a:pt x="3619154" y="1137277"/>
                  <a:pt x="3657845" y="1198819"/>
                  <a:pt x="3642072" y="1229443"/>
                </a:cubicBezTo>
                <a:cubicBezTo>
                  <a:pt x="3648492" y="1274612"/>
                  <a:pt x="3667414" y="1305895"/>
                  <a:pt x="3662799" y="1353804"/>
                </a:cubicBezTo>
                <a:cubicBezTo>
                  <a:pt x="3665680" y="1355144"/>
                  <a:pt x="3668149" y="1357448"/>
                  <a:pt x="3670319" y="1360420"/>
                </a:cubicBezTo>
                <a:lnTo>
                  <a:pt x="3675717" y="1370453"/>
                </a:lnTo>
                <a:lnTo>
                  <a:pt x="3675458" y="1372456"/>
                </a:lnTo>
                <a:cubicBezTo>
                  <a:pt x="3675775" y="1380261"/>
                  <a:pt x="3677154" y="1384198"/>
                  <a:pt x="3678998" y="1386422"/>
                </a:cubicBezTo>
                <a:lnTo>
                  <a:pt x="3681613" y="1387932"/>
                </a:lnTo>
                <a:lnTo>
                  <a:pt x="3684619" y="1397028"/>
                </a:lnTo>
                <a:lnTo>
                  <a:pt x="3692094" y="1413643"/>
                </a:lnTo>
                <a:lnTo>
                  <a:pt x="3692036" y="1417975"/>
                </a:lnTo>
                <a:lnTo>
                  <a:pt x="3701043" y="1444940"/>
                </a:lnTo>
                <a:lnTo>
                  <a:pt x="3700474" y="1445893"/>
                </a:lnTo>
                <a:cubicBezTo>
                  <a:pt x="3699407" y="1448641"/>
                  <a:pt x="3699006" y="1451835"/>
                  <a:pt x="3699990" y="1456030"/>
                </a:cubicBezTo>
                <a:cubicBezTo>
                  <a:pt x="3688343" y="1458099"/>
                  <a:pt x="3696713" y="1461887"/>
                  <a:pt x="3700642" y="1474079"/>
                </a:cubicBezTo>
                <a:cubicBezTo>
                  <a:pt x="3683431" y="1480016"/>
                  <a:pt x="3700716" y="1509516"/>
                  <a:pt x="3693587" y="1522890"/>
                </a:cubicBezTo>
                <a:cubicBezTo>
                  <a:pt x="3696861" y="1531716"/>
                  <a:pt x="3700010" y="1541157"/>
                  <a:pt x="3702900" y="1551068"/>
                </a:cubicBezTo>
                <a:lnTo>
                  <a:pt x="3708038" y="1631578"/>
                </a:lnTo>
                <a:lnTo>
                  <a:pt x="3698097" y="1716642"/>
                </a:lnTo>
                <a:cubicBezTo>
                  <a:pt x="3699314" y="1747867"/>
                  <a:pt x="3695412" y="1775147"/>
                  <a:pt x="3700384" y="1801382"/>
                </a:cubicBezTo>
                <a:cubicBezTo>
                  <a:pt x="3696845" y="1812311"/>
                  <a:pt x="3695699" y="1822504"/>
                  <a:pt x="3702257" y="1832013"/>
                </a:cubicBezTo>
                <a:cubicBezTo>
                  <a:pt x="3701651" y="1861238"/>
                  <a:pt x="3693313" y="1868713"/>
                  <a:pt x="3700986" y="1886838"/>
                </a:cubicBezTo>
                <a:cubicBezTo>
                  <a:pt x="3687741" y="1903887"/>
                  <a:pt x="3693148" y="1904594"/>
                  <a:pt x="3697545" y="1912087"/>
                </a:cubicBezTo>
                <a:lnTo>
                  <a:pt x="3697885" y="1913171"/>
                </a:lnTo>
                <a:lnTo>
                  <a:pt x="3695987" y="1915505"/>
                </a:lnTo>
                <a:lnTo>
                  <a:pt x="3695284" y="1920179"/>
                </a:lnTo>
                <a:lnTo>
                  <a:pt x="3696499" y="1932787"/>
                </a:lnTo>
                <a:lnTo>
                  <a:pt x="3697473" y="1937503"/>
                </a:lnTo>
                <a:cubicBezTo>
                  <a:pt x="3697953" y="1940760"/>
                  <a:pt x="3698023" y="1942937"/>
                  <a:pt x="3697799" y="1944457"/>
                </a:cubicBezTo>
                <a:lnTo>
                  <a:pt x="3697642" y="1944638"/>
                </a:lnTo>
                <a:lnTo>
                  <a:pt x="3698268" y="1951136"/>
                </a:lnTo>
                <a:cubicBezTo>
                  <a:pt x="3699704" y="1962083"/>
                  <a:pt x="3701457" y="1972719"/>
                  <a:pt x="3703418" y="1982828"/>
                </a:cubicBezTo>
                <a:cubicBezTo>
                  <a:pt x="3694620" y="1991887"/>
                  <a:pt x="3707345" y="2028973"/>
                  <a:pt x="3689767" y="2025705"/>
                </a:cubicBezTo>
                <a:cubicBezTo>
                  <a:pt x="3691896" y="2039367"/>
                  <a:pt x="3699517" y="2047321"/>
                  <a:pt x="3687894" y="2043252"/>
                </a:cubicBezTo>
                <a:cubicBezTo>
                  <a:pt x="3688268" y="2047766"/>
                  <a:pt x="3687435" y="2050599"/>
                  <a:pt x="3686015" y="2052668"/>
                </a:cubicBezTo>
                <a:lnTo>
                  <a:pt x="3685329" y="2053280"/>
                </a:lnTo>
                <a:lnTo>
                  <a:pt x="3690348" y="2083660"/>
                </a:lnTo>
                <a:lnTo>
                  <a:pt x="3689688" y="2087758"/>
                </a:lnTo>
                <a:lnTo>
                  <a:pt x="3694656" y="2107476"/>
                </a:lnTo>
                <a:lnTo>
                  <a:pt x="3696317" y="2117709"/>
                </a:lnTo>
                <a:lnTo>
                  <a:pt x="3698652" y="2120508"/>
                </a:lnTo>
                <a:cubicBezTo>
                  <a:pt x="3700138" y="2123582"/>
                  <a:pt x="3700933" y="2128051"/>
                  <a:pt x="3700157" y="2135655"/>
                </a:cubicBezTo>
                <a:lnTo>
                  <a:pt x="3699626" y="2137431"/>
                </a:lnTo>
                <a:lnTo>
                  <a:pt x="3703486" y="2149795"/>
                </a:lnTo>
                <a:cubicBezTo>
                  <a:pt x="3705184" y="2153754"/>
                  <a:pt x="3707268" y="2157232"/>
                  <a:pt x="3709885" y="2160002"/>
                </a:cubicBezTo>
                <a:cubicBezTo>
                  <a:pt x="3698737" y="2203287"/>
                  <a:pt x="3712805" y="2242927"/>
                  <a:pt x="3712777" y="2289319"/>
                </a:cubicBezTo>
                <a:cubicBezTo>
                  <a:pt x="3693169" y="2310331"/>
                  <a:pt x="3722276" y="2389074"/>
                  <a:pt x="3742794" y="2399589"/>
                </a:cubicBezTo>
                <a:cubicBezTo>
                  <a:pt x="3725319" y="2400703"/>
                  <a:pt x="3751962" y="2457534"/>
                  <a:pt x="3753311" y="2472464"/>
                </a:cubicBezTo>
                <a:cubicBezTo>
                  <a:pt x="3753760" y="2477441"/>
                  <a:pt x="3751399" y="2477762"/>
                  <a:pt x="3743656" y="2469811"/>
                </a:cubicBezTo>
                <a:cubicBezTo>
                  <a:pt x="3746474" y="2485608"/>
                  <a:pt x="3738186" y="2502460"/>
                  <a:pt x="3730339" y="2493869"/>
                </a:cubicBezTo>
                <a:cubicBezTo>
                  <a:pt x="3748556" y="2541387"/>
                  <a:pt x="3736267" y="2613433"/>
                  <a:pt x="3746134" y="2667651"/>
                </a:cubicBezTo>
                <a:cubicBezTo>
                  <a:pt x="3730160" y="2698252"/>
                  <a:pt x="3745496" y="2681337"/>
                  <a:pt x="3743743" y="2712354"/>
                </a:cubicBezTo>
                <a:cubicBezTo>
                  <a:pt x="3759373" y="2703131"/>
                  <a:pt x="3736572" y="2750256"/>
                  <a:pt x="3754759" y="2751060"/>
                </a:cubicBezTo>
                <a:cubicBezTo>
                  <a:pt x="3753864" y="2756679"/>
                  <a:pt x="3752424" y="2762098"/>
                  <a:pt x="3750841" y="2767527"/>
                </a:cubicBezTo>
                <a:lnTo>
                  <a:pt x="3750021" y="2770377"/>
                </a:lnTo>
                <a:lnTo>
                  <a:pt x="3749874" y="2781617"/>
                </a:lnTo>
                <a:lnTo>
                  <a:pt x="3745916" y="2784975"/>
                </a:lnTo>
                <a:lnTo>
                  <a:pt x="3742888" y="2802030"/>
                </a:lnTo>
                <a:cubicBezTo>
                  <a:pt x="3742360" y="2808388"/>
                  <a:pt x="3742498" y="2815196"/>
                  <a:pt x="3743710" y="2822667"/>
                </a:cubicBezTo>
                <a:cubicBezTo>
                  <a:pt x="3751787" y="2840797"/>
                  <a:pt x="3744398" y="2870002"/>
                  <a:pt x="3746201" y="2896003"/>
                </a:cubicBezTo>
                <a:lnTo>
                  <a:pt x="3749006" y="2907846"/>
                </a:lnTo>
                <a:lnTo>
                  <a:pt x="3747206" y="2947037"/>
                </a:lnTo>
                <a:cubicBezTo>
                  <a:pt x="3747030" y="2958176"/>
                  <a:pt x="3747214" y="2969719"/>
                  <a:pt x="3748070" y="2981841"/>
                </a:cubicBezTo>
                <a:lnTo>
                  <a:pt x="3750937" y="3004278"/>
                </a:lnTo>
                <a:lnTo>
                  <a:pt x="3749761" y="3010254"/>
                </a:lnTo>
                <a:cubicBezTo>
                  <a:pt x="3750425" y="3020530"/>
                  <a:pt x="3756245" y="3033889"/>
                  <a:pt x="3749923" y="3032983"/>
                </a:cubicBezTo>
                <a:lnTo>
                  <a:pt x="3752658" y="3044429"/>
                </a:lnTo>
                <a:lnTo>
                  <a:pt x="3748217" y="3056076"/>
                </a:lnTo>
                <a:cubicBezTo>
                  <a:pt x="3747117" y="3057381"/>
                  <a:pt x="3745928" y="3058381"/>
                  <a:pt x="3744691" y="3059042"/>
                </a:cubicBezTo>
                <a:lnTo>
                  <a:pt x="3747123" y="3075102"/>
                </a:lnTo>
                <a:lnTo>
                  <a:pt x="3744190" y="3088509"/>
                </a:lnTo>
                <a:lnTo>
                  <a:pt x="3747093" y="3099930"/>
                </a:lnTo>
                <a:lnTo>
                  <a:pt x="3746799" y="3104743"/>
                </a:lnTo>
                <a:lnTo>
                  <a:pt x="3745610" y="3116729"/>
                </a:lnTo>
                <a:cubicBezTo>
                  <a:pt x="3744666" y="3122891"/>
                  <a:pt x="3743503" y="3129792"/>
                  <a:pt x="3742676" y="3137453"/>
                </a:cubicBezTo>
                <a:lnTo>
                  <a:pt x="3742441" y="3143884"/>
                </a:lnTo>
                <a:lnTo>
                  <a:pt x="3737104" y="3158122"/>
                </a:lnTo>
                <a:cubicBezTo>
                  <a:pt x="3733050" y="3168490"/>
                  <a:pt x="3730374" y="3176626"/>
                  <a:pt x="3733275" y="3185367"/>
                </a:cubicBezTo>
                <a:cubicBezTo>
                  <a:pt x="3728135" y="3200760"/>
                  <a:pt x="3712176" y="3212117"/>
                  <a:pt x="3717639" y="3233769"/>
                </a:cubicBezTo>
                <a:cubicBezTo>
                  <a:pt x="3709851" y="3227497"/>
                  <a:pt x="3717920" y="3258095"/>
                  <a:pt x="3710433" y="3262123"/>
                </a:cubicBezTo>
                <a:cubicBezTo>
                  <a:pt x="3704342" y="3264110"/>
                  <a:pt x="3705370" y="3273856"/>
                  <a:pt x="3703458" y="3281408"/>
                </a:cubicBezTo>
                <a:cubicBezTo>
                  <a:pt x="3697412" y="3287020"/>
                  <a:pt x="3693483" y="3324746"/>
                  <a:pt x="3695027" y="3337739"/>
                </a:cubicBezTo>
                <a:cubicBezTo>
                  <a:pt x="3703095" y="3374177"/>
                  <a:pt x="3679154" y="3404974"/>
                  <a:pt x="3684951" y="3434139"/>
                </a:cubicBezTo>
                <a:cubicBezTo>
                  <a:pt x="3684732" y="3441861"/>
                  <a:pt x="3683615" y="3448308"/>
                  <a:pt x="3681946" y="3453928"/>
                </a:cubicBezTo>
                <a:lnTo>
                  <a:pt x="3675939" y="3468021"/>
                </a:lnTo>
                <a:cubicBezTo>
                  <a:pt x="3674480" y="3468264"/>
                  <a:pt x="3673022" y="3468506"/>
                  <a:pt x="3671563" y="3468748"/>
                </a:cubicBezTo>
                <a:lnTo>
                  <a:pt x="3669360" y="3479164"/>
                </a:lnTo>
                <a:lnTo>
                  <a:pt x="3668060" y="3481325"/>
                </a:lnTo>
                <a:cubicBezTo>
                  <a:pt x="3665560" y="3485437"/>
                  <a:pt x="3663197" y="3489622"/>
                  <a:pt x="3661315" y="3494328"/>
                </a:cubicBezTo>
                <a:cubicBezTo>
                  <a:pt x="3678446" y="3506175"/>
                  <a:pt x="3648136" y="3536311"/>
                  <a:pt x="3664679" y="3537226"/>
                </a:cubicBezTo>
                <a:cubicBezTo>
                  <a:pt x="3657322" y="3565147"/>
                  <a:pt x="3674997" y="3558694"/>
                  <a:pt x="3654205" y="3577551"/>
                </a:cubicBezTo>
                <a:cubicBezTo>
                  <a:pt x="3653633" y="3634248"/>
                  <a:pt x="3628736" y="3694092"/>
                  <a:pt x="3637325" y="3749618"/>
                </a:cubicBezTo>
                <a:cubicBezTo>
                  <a:pt x="3631446" y="3736800"/>
                  <a:pt x="3620480" y="3747498"/>
                  <a:pt x="3620258" y="3763981"/>
                </a:cubicBezTo>
                <a:cubicBezTo>
                  <a:pt x="3596667" y="3715365"/>
                  <a:pt x="3630603" y="3842969"/>
                  <a:pt x="3608193" y="3830141"/>
                </a:cubicBezTo>
                <a:cubicBezTo>
                  <a:pt x="3625759" y="3852486"/>
                  <a:pt x="3638965" y="3943841"/>
                  <a:pt x="3616479" y="3951521"/>
                </a:cubicBezTo>
                <a:cubicBezTo>
                  <a:pt x="3607940" y="3994867"/>
                  <a:pt x="3614033" y="4040502"/>
                  <a:pt x="3595498" y="4074157"/>
                </a:cubicBezTo>
                <a:cubicBezTo>
                  <a:pt x="3597477" y="4078342"/>
                  <a:pt x="3598819" y="4082864"/>
                  <a:pt x="3599706" y="4087599"/>
                </a:cubicBezTo>
                <a:lnTo>
                  <a:pt x="3601103" y="4101515"/>
                </a:lnTo>
                <a:lnTo>
                  <a:pt x="3600274" y="4102849"/>
                </a:lnTo>
                <a:cubicBezTo>
                  <a:pt x="3598143" y="4109482"/>
                  <a:pt x="3598077" y="4114144"/>
                  <a:pt x="3598925" y="4117926"/>
                </a:cubicBezTo>
                <a:lnTo>
                  <a:pt x="3600630" y="4121966"/>
                </a:lnTo>
                <a:lnTo>
                  <a:pt x="3600331" y="4132543"/>
                </a:lnTo>
                <a:lnTo>
                  <a:pt x="3601432" y="4154003"/>
                </a:lnTo>
                <a:lnTo>
                  <a:pt x="3600054" y="4157433"/>
                </a:lnTo>
                <a:lnTo>
                  <a:pt x="3599248" y="4188888"/>
                </a:lnTo>
                <a:cubicBezTo>
                  <a:pt x="3598993" y="4188940"/>
                  <a:pt x="3598738" y="4188992"/>
                  <a:pt x="3598484" y="4189044"/>
                </a:cubicBezTo>
                <a:cubicBezTo>
                  <a:pt x="3596754" y="4190111"/>
                  <a:pt x="3595443" y="4192250"/>
                  <a:pt x="3594971" y="4196698"/>
                </a:cubicBezTo>
                <a:cubicBezTo>
                  <a:pt x="3584674" y="4185805"/>
                  <a:pt x="3590455" y="4197885"/>
                  <a:pt x="3589971" y="4211958"/>
                </a:cubicBezTo>
                <a:cubicBezTo>
                  <a:pt x="3573870" y="4198179"/>
                  <a:pt x="3579156" y="4240607"/>
                  <a:pt x="3569135" y="4243705"/>
                </a:cubicBezTo>
                <a:cubicBezTo>
                  <a:pt x="3569142" y="4254351"/>
                  <a:pt x="3568856" y="4265362"/>
                  <a:pt x="3568210" y="4276468"/>
                </a:cubicBezTo>
                <a:lnTo>
                  <a:pt x="3567613" y="4282925"/>
                </a:lnTo>
                <a:cubicBezTo>
                  <a:pt x="3567553" y="4282949"/>
                  <a:pt x="3567492" y="4282974"/>
                  <a:pt x="3567432" y="4282999"/>
                </a:cubicBezTo>
                <a:cubicBezTo>
                  <a:pt x="3566940" y="4284280"/>
                  <a:pt x="3566607" y="4286359"/>
                  <a:pt x="3566464" y="4289697"/>
                </a:cubicBezTo>
                <a:lnTo>
                  <a:pt x="3566526" y="4294698"/>
                </a:lnTo>
                <a:lnTo>
                  <a:pt x="3565367" y="4307225"/>
                </a:lnTo>
                <a:lnTo>
                  <a:pt x="3563841" y="4311164"/>
                </a:lnTo>
                <a:lnTo>
                  <a:pt x="3561610" y="4312189"/>
                </a:lnTo>
                <a:lnTo>
                  <a:pt x="3561734" y="4313408"/>
                </a:lnTo>
                <a:cubicBezTo>
                  <a:pt x="3564537" y="4323096"/>
                  <a:pt x="3569544" y="4327053"/>
                  <a:pt x="3553832" y="4334910"/>
                </a:cubicBezTo>
                <a:cubicBezTo>
                  <a:pt x="3557797" y="4356533"/>
                  <a:pt x="3548502" y="4358433"/>
                  <a:pt x="3542564" y="4385380"/>
                </a:cubicBezTo>
                <a:cubicBezTo>
                  <a:pt x="3547050" y="4398267"/>
                  <a:pt x="3544091" y="4407098"/>
                  <a:pt x="3538724" y="4415150"/>
                </a:cubicBezTo>
                <a:cubicBezTo>
                  <a:pt x="3538633" y="4442707"/>
                  <a:pt x="3529920" y="4465824"/>
                  <a:pt x="3525348" y="4495753"/>
                </a:cubicBezTo>
                <a:cubicBezTo>
                  <a:pt x="3529387" y="4530212"/>
                  <a:pt x="3514579" y="4543935"/>
                  <a:pt x="3509749" y="4575934"/>
                </a:cubicBezTo>
                <a:cubicBezTo>
                  <a:pt x="3519579" y="4606914"/>
                  <a:pt x="3496418" y="4596497"/>
                  <a:pt x="3489779" y="4611927"/>
                </a:cubicBezTo>
                <a:lnTo>
                  <a:pt x="3488856" y="4616508"/>
                </a:lnTo>
                <a:lnTo>
                  <a:pt x="3489486" y="4629163"/>
                </a:lnTo>
                <a:lnTo>
                  <a:pt x="3490242" y="4633947"/>
                </a:lnTo>
                <a:cubicBezTo>
                  <a:pt x="3490570" y="4637233"/>
                  <a:pt x="3490539" y="4639406"/>
                  <a:pt x="3490244" y="4640894"/>
                </a:cubicBezTo>
                <a:lnTo>
                  <a:pt x="3490078" y="4641059"/>
                </a:lnTo>
                <a:lnTo>
                  <a:pt x="3490403" y="4647582"/>
                </a:lnTo>
                <a:cubicBezTo>
                  <a:pt x="3491330" y="4658608"/>
                  <a:pt x="3492590" y="4669354"/>
                  <a:pt x="3494082" y="4679601"/>
                </a:cubicBezTo>
                <a:cubicBezTo>
                  <a:pt x="3484854" y="4687754"/>
                  <a:pt x="3495864" y="4725869"/>
                  <a:pt x="3478421" y="4720918"/>
                </a:cubicBezTo>
                <a:cubicBezTo>
                  <a:pt x="3479918" y="4734712"/>
                  <a:pt x="3487176" y="4743359"/>
                  <a:pt x="3475730" y="4738188"/>
                </a:cubicBezTo>
                <a:cubicBezTo>
                  <a:pt x="3475894" y="4742712"/>
                  <a:pt x="3474928" y="4745450"/>
                  <a:pt x="3473409" y="4747368"/>
                </a:cubicBezTo>
                <a:lnTo>
                  <a:pt x="3472696" y="4747913"/>
                </a:lnTo>
                <a:lnTo>
                  <a:pt x="3476304" y="4778609"/>
                </a:lnTo>
                <a:lnTo>
                  <a:pt x="3475454" y="4782623"/>
                </a:lnTo>
                <a:lnTo>
                  <a:pt x="3479507" y="4802712"/>
                </a:lnTo>
                <a:lnTo>
                  <a:pt x="3480695" y="4813049"/>
                </a:lnTo>
                <a:lnTo>
                  <a:pt x="3482902" y="4816057"/>
                </a:lnTo>
                <a:cubicBezTo>
                  <a:pt x="3484247" y="4819259"/>
                  <a:pt x="3484834" y="4823783"/>
                  <a:pt x="3483703" y="4831270"/>
                </a:cubicBezTo>
                <a:lnTo>
                  <a:pt x="3483090" y="4832984"/>
                </a:lnTo>
                <a:lnTo>
                  <a:pt x="3486378" y="4845654"/>
                </a:lnTo>
                <a:cubicBezTo>
                  <a:pt x="3487893" y="4849755"/>
                  <a:pt x="3489817" y="4853416"/>
                  <a:pt x="3492309" y="4856425"/>
                </a:cubicBezTo>
                <a:cubicBezTo>
                  <a:pt x="3479133" y="4898390"/>
                  <a:pt x="3491371" y="4939174"/>
                  <a:pt x="3489182" y="4985308"/>
                </a:cubicBezTo>
                <a:cubicBezTo>
                  <a:pt x="3492413" y="5037202"/>
                  <a:pt x="3496839" y="5073159"/>
                  <a:pt x="3498182" y="5107346"/>
                </a:cubicBezTo>
                <a:cubicBezTo>
                  <a:pt x="3500266" y="5123329"/>
                  <a:pt x="3506680" y="5240376"/>
                  <a:pt x="3499225" y="5231073"/>
                </a:cubicBezTo>
                <a:cubicBezTo>
                  <a:pt x="3515247" y="5280090"/>
                  <a:pt x="3497607" y="5309911"/>
                  <a:pt x="3504960" y="5364785"/>
                </a:cubicBezTo>
                <a:cubicBezTo>
                  <a:pt x="3487546" y="5393671"/>
                  <a:pt x="3503686" y="5378336"/>
                  <a:pt x="3500486" y="5409009"/>
                </a:cubicBezTo>
                <a:cubicBezTo>
                  <a:pt x="3516561" y="5401350"/>
                  <a:pt x="3491544" y="5446009"/>
                  <a:pt x="3509710" y="5448570"/>
                </a:cubicBezTo>
                <a:cubicBezTo>
                  <a:pt x="3508555" y="5454072"/>
                  <a:pt x="3506859" y="5459319"/>
                  <a:pt x="3505022" y="5464568"/>
                </a:cubicBezTo>
                <a:lnTo>
                  <a:pt x="3504070" y="5467320"/>
                </a:lnTo>
                <a:lnTo>
                  <a:pt x="3503399" y="5478483"/>
                </a:lnTo>
                <a:lnTo>
                  <a:pt x="3499281" y="5481443"/>
                </a:lnTo>
                <a:lnTo>
                  <a:pt x="3499047" y="5616712"/>
                </a:lnTo>
                <a:cubicBezTo>
                  <a:pt x="3502347" y="5628424"/>
                  <a:pt x="3503819" y="5666768"/>
                  <a:pt x="3498775" y="5675291"/>
                </a:cubicBezTo>
                <a:cubicBezTo>
                  <a:pt x="3497984" y="5683547"/>
                  <a:pt x="3500335" y="5692400"/>
                  <a:pt x="3494739" y="5697458"/>
                </a:cubicBezTo>
                <a:cubicBezTo>
                  <a:pt x="3492180" y="5715432"/>
                  <a:pt x="3486290" y="5756597"/>
                  <a:pt x="3483423" y="5783137"/>
                </a:cubicBezTo>
                <a:cubicBezTo>
                  <a:pt x="3491452" y="5796973"/>
                  <a:pt x="3477643" y="5819988"/>
                  <a:pt x="3477532" y="5856699"/>
                </a:cubicBezTo>
                <a:cubicBezTo>
                  <a:pt x="3486776" y="5871818"/>
                  <a:pt x="3477340" y="5881447"/>
                  <a:pt x="3490032" y="5910638"/>
                </a:cubicBezTo>
                <a:cubicBezTo>
                  <a:pt x="3488930" y="5911913"/>
                  <a:pt x="3487924" y="5913488"/>
                  <a:pt x="3487046" y="5915313"/>
                </a:cubicBezTo>
                <a:cubicBezTo>
                  <a:pt x="3481941" y="5925917"/>
                  <a:pt x="3482137" y="5942505"/>
                  <a:pt x="3487484" y="5952365"/>
                </a:cubicBezTo>
                <a:cubicBezTo>
                  <a:pt x="3504666" y="5999029"/>
                  <a:pt x="3505019" y="6042078"/>
                  <a:pt x="3509266" y="6082373"/>
                </a:cubicBezTo>
                <a:cubicBezTo>
                  <a:pt x="3512265" y="6128005"/>
                  <a:pt x="3492950" y="6098121"/>
                  <a:pt x="3509564" y="6154771"/>
                </a:cubicBezTo>
                <a:cubicBezTo>
                  <a:pt x="3503223" y="6161045"/>
                  <a:pt x="3503062" y="6168289"/>
                  <a:pt x="3506404" y="6180433"/>
                </a:cubicBezTo>
                <a:cubicBezTo>
                  <a:pt x="3507378" y="6202614"/>
                  <a:pt x="3491084" y="6201180"/>
                  <a:pt x="3501312" y="6223427"/>
                </a:cubicBezTo>
                <a:cubicBezTo>
                  <a:pt x="3492497" y="6219559"/>
                  <a:pt x="3498753" y="6265580"/>
                  <a:pt x="3489469" y="6255476"/>
                </a:cubicBezTo>
                <a:cubicBezTo>
                  <a:pt x="3481791" y="6270065"/>
                  <a:pt x="3495037" y="6276996"/>
                  <a:pt x="3488398" y="6291462"/>
                </a:cubicBezTo>
                <a:cubicBezTo>
                  <a:pt x="3487099" y="6307679"/>
                  <a:pt x="3497555" y="6282019"/>
                  <a:pt x="3498547" y="6299935"/>
                </a:cubicBezTo>
                <a:cubicBezTo>
                  <a:pt x="3498173" y="6321676"/>
                  <a:pt x="3514193" y="6321381"/>
                  <a:pt x="3494028" y="6338390"/>
                </a:cubicBezTo>
                <a:lnTo>
                  <a:pt x="3486030" y="6396716"/>
                </a:lnTo>
                <a:cubicBezTo>
                  <a:pt x="3491309" y="6409668"/>
                  <a:pt x="3488928" y="6420134"/>
                  <a:pt x="3484103" y="6430386"/>
                </a:cubicBezTo>
                <a:cubicBezTo>
                  <a:pt x="3485763" y="6460632"/>
                  <a:pt x="3478568" y="6488285"/>
                  <a:pt x="3475922" y="6522318"/>
                </a:cubicBezTo>
                <a:cubicBezTo>
                  <a:pt x="3482128" y="6559051"/>
                  <a:pt x="3468277" y="6578006"/>
                  <a:pt x="3465506" y="6614374"/>
                </a:cubicBezTo>
                <a:cubicBezTo>
                  <a:pt x="3478925" y="6650248"/>
                  <a:pt x="3446064" y="6638174"/>
                  <a:pt x="3446789" y="6668768"/>
                </a:cubicBezTo>
                <a:cubicBezTo>
                  <a:pt x="3458869" y="6718505"/>
                  <a:pt x="3435878" y="6667592"/>
                  <a:pt x="3439582" y="6744454"/>
                </a:cubicBezTo>
                <a:cubicBezTo>
                  <a:pt x="3441631" y="6748797"/>
                  <a:pt x="3439393" y="6758101"/>
                  <a:pt x="3436538" y="6757102"/>
                </a:cubicBezTo>
                <a:cubicBezTo>
                  <a:pt x="3437461" y="6773941"/>
                  <a:pt x="3420846" y="6822488"/>
                  <a:pt x="3424061" y="6846522"/>
                </a:cubicBezTo>
                <a:lnTo>
                  <a:pt x="342303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429000" y="1775384"/>
            <a:ext cx="5086350" cy="458981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it-IT" sz="2400" err="1"/>
              <a:t>There</a:t>
            </a:r>
            <a:r>
              <a:rPr lang="it-IT" sz="2400" dirty="0"/>
              <a:t> are in </a:t>
            </a:r>
            <a:r>
              <a:rPr lang="it-IT" sz="2400" err="1"/>
              <a:t>environmental</a:t>
            </a:r>
            <a:r>
              <a:rPr lang="it-IT" sz="2400" dirty="0"/>
              <a:t> </a:t>
            </a:r>
            <a:r>
              <a:rPr lang="it-IT" sz="2400" err="1"/>
              <a:t>law</a:t>
            </a:r>
            <a:r>
              <a:rPr lang="it-IT" sz="2400" dirty="0"/>
              <a:t> sources of </a:t>
            </a:r>
            <a:r>
              <a:rPr lang="it-IT" sz="2400" err="1"/>
              <a:t>different</a:t>
            </a:r>
            <a:r>
              <a:rPr lang="it-IT" sz="2400" dirty="0"/>
              <a:t> </a:t>
            </a:r>
            <a:r>
              <a:rPr lang="it-IT" sz="2400" b="1" err="1"/>
              <a:t>levels</a:t>
            </a:r>
            <a:r>
              <a:rPr lang="it-IT" sz="2400" dirty="0"/>
              <a:t> and </a:t>
            </a:r>
            <a:r>
              <a:rPr lang="it-IT" sz="2400" err="1"/>
              <a:t>different</a:t>
            </a:r>
            <a:r>
              <a:rPr lang="it-IT" sz="2400" dirty="0"/>
              <a:t> </a:t>
            </a:r>
            <a:r>
              <a:rPr lang="it-IT" sz="2400" b="1" err="1"/>
              <a:t>types</a:t>
            </a:r>
            <a:r>
              <a:rPr lang="it-IT" sz="2400" dirty="0"/>
              <a:t>.</a:t>
            </a:r>
            <a:endParaRPr lang="it-IT" sz="2400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it-IT" sz="2400" err="1"/>
              <a:t>There</a:t>
            </a:r>
            <a:r>
              <a:rPr lang="it-IT" sz="2400" dirty="0"/>
              <a:t> are (in </a:t>
            </a:r>
            <a:r>
              <a:rPr lang="it-IT" sz="2400" err="1"/>
              <a:t>direct</a:t>
            </a:r>
            <a:r>
              <a:rPr lang="it-IT" sz="2400" dirty="0"/>
              <a:t> relation to the </a:t>
            </a:r>
            <a:r>
              <a:rPr lang="it-IT" sz="2400" err="1"/>
              <a:t>elements</a:t>
            </a:r>
            <a:r>
              <a:rPr lang="it-IT" sz="2400" dirty="0"/>
              <a:t> of </a:t>
            </a:r>
            <a:r>
              <a:rPr lang="it-IT" sz="2400" err="1"/>
              <a:t>crisis</a:t>
            </a:r>
            <a:r>
              <a:rPr lang="it-IT" sz="2400" dirty="0"/>
              <a:t> </a:t>
            </a:r>
            <a:r>
              <a:rPr lang="it-IT" sz="2400" err="1"/>
              <a:t>mentioned</a:t>
            </a:r>
            <a:r>
              <a:rPr lang="it-IT" sz="2400" dirty="0"/>
              <a:t> </a:t>
            </a:r>
            <a:r>
              <a:rPr lang="it-IT" sz="2400" err="1"/>
              <a:t>above</a:t>
            </a:r>
            <a:r>
              <a:rPr lang="it-IT" sz="2400" dirty="0"/>
              <a:t>):</a:t>
            </a:r>
            <a:endParaRPr lang="it-IT" sz="2400" dirty="0">
              <a:ea typeface="Calibri"/>
              <a:cs typeface="Calibri"/>
            </a:endParaRPr>
          </a:p>
          <a:p>
            <a:pPr marL="0" indent="0" algn="just">
              <a:buNone/>
            </a:pPr>
            <a:r>
              <a:rPr lang="it-IT" sz="2400" dirty="0"/>
              <a:t>- </a:t>
            </a:r>
            <a:r>
              <a:rPr lang="it-IT" sz="2400" b="1" dirty="0"/>
              <a:t>sources from the </a:t>
            </a:r>
            <a:r>
              <a:rPr lang="it-IT" sz="2400" b="1" dirty="0" err="1"/>
              <a:t>constitutional</a:t>
            </a:r>
            <a:r>
              <a:rPr lang="it-IT" sz="2400" b="1" dirty="0"/>
              <a:t> </a:t>
            </a:r>
            <a:r>
              <a:rPr lang="it-IT" sz="2400" b="1" dirty="0" err="1"/>
              <a:t>level</a:t>
            </a:r>
            <a:r>
              <a:rPr lang="it-IT" sz="2400" dirty="0"/>
              <a:t>, to </a:t>
            </a:r>
            <a:r>
              <a:rPr lang="it-IT" sz="2400" dirty="0" err="1"/>
              <a:t>define</a:t>
            </a:r>
            <a:r>
              <a:rPr lang="it-IT" sz="2400" dirty="0"/>
              <a:t> the </a:t>
            </a:r>
            <a:r>
              <a:rPr lang="it-IT" sz="2400" dirty="0" err="1"/>
              <a:t>principles</a:t>
            </a:r>
            <a:r>
              <a:rPr lang="it-IT" sz="2400" dirty="0"/>
              <a:t> on </a:t>
            </a:r>
            <a:r>
              <a:rPr lang="it-IT" sz="2400" dirty="0" err="1"/>
              <a:t>which</a:t>
            </a:r>
            <a:r>
              <a:rPr lang="it-IT" sz="2400" dirty="0"/>
              <a:t> to set the </a:t>
            </a:r>
            <a:r>
              <a:rPr lang="it-IT" sz="2400" dirty="0" err="1"/>
              <a:t>relationship</a:t>
            </a:r>
            <a:r>
              <a:rPr lang="it-IT" sz="2400" dirty="0"/>
              <a:t> </a:t>
            </a:r>
            <a:r>
              <a:rPr lang="it-IT" sz="2400" dirty="0" err="1"/>
              <a:t>between</a:t>
            </a:r>
            <a:r>
              <a:rPr lang="it-IT" sz="2400" dirty="0"/>
              <a:t> human and </a:t>
            </a:r>
            <a:r>
              <a:rPr lang="it-IT" sz="2400" dirty="0" err="1"/>
              <a:t>resources</a:t>
            </a:r>
            <a:r>
              <a:rPr lang="it-IT" sz="2400" dirty="0"/>
              <a:t> </a:t>
            </a:r>
            <a:r>
              <a:rPr lang="it-IT" sz="2400" dirty="0" err="1"/>
              <a:t>natural</a:t>
            </a:r>
            <a:r>
              <a:rPr lang="it-IT" sz="2400" dirty="0"/>
              <a:t> </a:t>
            </a:r>
            <a:r>
              <a:rPr lang="it-IT" sz="2400" dirty="0" err="1"/>
              <a:t>resources</a:t>
            </a:r>
            <a:r>
              <a:rPr lang="it-IT" sz="2400" dirty="0"/>
              <a:t> (with the </a:t>
            </a:r>
            <a:r>
              <a:rPr lang="it-IT" sz="2400" dirty="0" err="1"/>
              <a:t>necessary</a:t>
            </a:r>
            <a:r>
              <a:rPr lang="it-IT" sz="2400" dirty="0"/>
              <a:t> </a:t>
            </a:r>
            <a:r>
              <a:rPr lang="it-IT" sz="2400" dirty="0" err="1"/>
              <a:t>presence</a:t>
            </a:r>
            <a:r>
              <a:rPr lang="it-IT" sz="2400" dirty="0"/>
              <a:t> of sources of general international </a:t>
            </a:r>
            <a:r>
              <a:rPr lang="it-IT" sz="2400" dirty="0" err="1"/>
              <a:t>law</a:t>
            </a:r>
            <a:r>
              <a:rPr lang="it-IT" sz="2400" dirty="0"/>
              <a:t>; of the </a:t>
            </a:r>
            <a:r>
              <a:rPr lang="it-IT" sz="2400" dirty="0" err="1"/>
              <a:t>Treaties</a:t>
            </a:r>
            <a:r>
              <a:rPr lang="it-IT" sz="2400" dirty="0"/>
              <a:t> of the </a:t>
            </a:r>
            <a:r>
              <a:rPr lang="it-IT" sz="2400" dirty="0" err="1"/>
              <a:t>European</a:t>
            </a:r>
            <a:r>
              <a:rPr lang="it-IT" sz="2400" dirty="0"/>
              <a:t> Union; of the </a:t>
            </a:r>
            <a:r>
              <a:rPr lang="it-IT" sz="2400" dirty="0" err="1"/>
              <a:t>Constitution</a:t>
            </a:r>
            <a:r>
              <a:rPr lang="it-IT" sz="2400" dirty="0"/>
              <a:t>);</a:t>
            </a:r>
            <a:endParaRPr lang="it-IT" sz="24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80493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9144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52777" y="548640"/>
            <a:ext cx="7157553" cy="118872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370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Different levels and different types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43476" y="1720810"/>
            <a:ext cx="7278922" cy="4030986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 algn="just">
              <a:buNone/>
            </a:pPr>
            <a:r>
              <a:rPr lang="it-IT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- </a:t>
            </a:r>
            <a:r>
              <a:rPr lang="it-IT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Legislative sources</a:t>
            </a:r>
            <a:r>
              <a:rPr lang="it-IT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it-IT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that</a:t>
            </a:r>
            <a:r>
              <a:rPr lang="it-IT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it-IT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specify</a:t>
            </a:r>
            <a:r>
              <a:rPr lang="it-IT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it-IT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choices</a:t>
            </a:r>
            <a:r>
              <a:rPr lang="it-IT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to </a:t>
            </a:r>
            <a:r>
              <a:rPr lang="it-IT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ensure</a:t>
            </a:r>
            <a:r>
              <a:rPr lang="it-IT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the </a:t>
            </a:r>
            <a:r>
              <a:rPr lang="it-IT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protection</a:t>
            </a:r>
            <a:r>
              <a:rPr lang="it-IT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of </a:t>
            </a:r>
            <a:r>
              <a:rPr lang="it-IT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various</a:t>
            </a:r>
            <a:r>
              <a:rPr lang="it-IT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it-IT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natural</a:t>
            </a:r>
            <a:r>
              <a:rPr lang="it-IT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it-IT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resources</a:t>
            </a:r>
            <a:r>
              <a:rPr lang="it-IT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and the </a:t>
            </a:r>
            <a:r>
              <a:rPr lang="it-IT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resilience</a:t>
            </a:r>
            <a:r>
              <a:rPr lang="it-IT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of the </a:t>
            </a:r>
            <a:r>
              <a:rPr lang="it-IT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environmental</a:t>
            </a:r>
            <a:r>
              <a:rPr lang="it-IT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system, with </a:t>
            </a:r>
            <a:r>
              <a:rPr lang="it-IT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interventions</a:t>
            </a:r>
            <a:r>
              <a:rPr lang="it-IT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it-IT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that</a:t>
            </a:r>
            <a:r>
              <a:rPr lang="it-IT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are </a:t>
            </a:r>
            <a:r>
              <a:rPr lang="it-IT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characterized</a:t>
            </a:r>
            <a:r>
              <a:rPr lang="it-IT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and </a:t>
            </a:r>
            <a:r>
              <a:rPr lang="it-IT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articulated</a:t>
            </a:r>
            <a:r>
              <a:rPr lang="it-IT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in </a:t>
            </a:r>
            <a:r>
              <a:rPr lang="it-IT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extremely</a:t>
            </a:r>
            <a:r>
              <a:rPr lang="it-IT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diverse </a:t>
            </a:r>
            <a:r>
              <a:rPr lang="it-IT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terms</a:t>
            </a:r>
            <a:r>
              <a:rPr lang="it-IT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by </a:t>
            </a:r>
            <a:r>
              <a:rPr lang="it-IT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their</a:t>
            </a:r>
            <a:r>
              <a:rPr lang="it-IT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it-IT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intense technical </a:t>
            </a:r>
            <a:r>
              <a:rPr lang="it-IT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content</a:t>
            </a:r>
            <a:r>
              <a:rPr lang="it-IT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</a:t>
            </a:r>
            <a:r>
              <a:rPr lang="it-IT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with the </a:t>
            </a:r>
            <a:r>
              <a:rPr lang="it-IT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need</a:t>
            </a:r>
            <a:r>
              <a:rPr lang="it-IT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for </a:t>
            </a:r>
            <a:r>
              <a:rPr lang="it-IT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continuous</a:t>
            </a:r>
            <a:r>
              <a:rPr lang="it-IT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it-IT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adjustments</a:t>
            </a:r>
            <a:r>
              <a:rPr lang="it-IT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it-IT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that</a:t>
            </a:r>
            <a:r>
              <a:rPr lang="it-IT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are </a:t>
            </a:r>
            <a:r>
              <a:rPr lang="it-IT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difficult</a:t>
            </a:r>
            <a:r>
              <a:rPr lang="it-IT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to </a:t>
            </a:r>
            <a:r>
              <a:rPr lang="it-IT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predeterminable</a:t>
            </a:r>
            <a:r>
              <a:rPr lang="it-IT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  <a:r>
              <a:rPr lang="it-IT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 </a:t>
            </a:r>
          </a:p>
          <a:p>
            <a:pPr marL="0" indent="0" algn="just">
              <a:buNone/>
            </a:pPr>
            <a:r>
              <a:rPr lang="it-IT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(EG: </a:t>
            </a:r>
            <a:r>
              <a:rPr lang="it-IT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delegated</a:t>
            </a:r>
            <a:r>
              <a:rPr lang="it-IT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it-IT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regulations</a:t>
            </a:r>
            <a:r>
              <a:rPr lang="it-IT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technical standards and guidelines and, in </a:t>
            </a:r>
            <a:r>
              <a:rPr lang="it-IT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very</a:t>
            </a:r>
            <a:r>
              <a:rPr lang="it-IT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it-IT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many</a:t>
            </a:r>
            <a:r>
              <a:rPr lang="it-IT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it-IT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cases</a:t>
            </a:r>
            <a:r>
              <a:rPr lang="it-IT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it-IT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emergency</a:t>
            </a:r>
            <a:r>
              <a:rPr lang="it-IT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it-IT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ordinances</a:t>
            </a:r>
            <a:r>
              <a:rPr lang="it-IT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).</a:t>
            </a:r>
            <a:endParaRPr lang="it-IT" sz="2400">
              <a:solidFill>
                <a:schemeClr val="tx1">
                  <a:lumMod val="85000"/>
                  <a:lumOff val="15000"/>
                </a:schemeClr>
              </a:solidFill>
              <a:ea typeface="Calibri"/>
              <a:cs typeface="Calibri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8439" y="5970896"/>
            <a:ext cx="7475562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5368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9144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52777" y="548640"/>
            <a:ext cx="7157553" cy="118872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3700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Different</a:t>
            </a:r>
            <a:r>
              <a:rPr lang="it-IT" sz="3700" b="1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 </a:t>
            </a:r>
            <a:r>
              <a:rPr lang="it-IT" sz="3700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levels</a:t>
            </a:r>
            <a:r>
              <a:rPr lang="it-IT" sz="3700" b="1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 and </a:t>
            </a:r>
            <a:r>
              <a:rPr lang="it-IT" sz="3700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different</a:t>
            </a:r>
            <a:r>
              <a:rPr lang="it-IT" sz="3700" b="1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 </a:t>
            </a:r>
            <a:r>
              <a:rPr lang="it-IT" sz="3700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types</a:t>
            </a:r>
            <a:endParaRPr lang="it-IT" sz="3700" b="1" dirty="0" err="1">
              <a:solidFill>
                <a:schemeClr val="tx1">
                  <a:lumMod val="85000"/>
                  <a:lumOff val="15000"/>
                </a:schemeClr>
              </a:solidFill>
              <a:ea typeface="Calibri"/>
              <a:cs typeface="Calibri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68490" y="1720809"/>
            <a:ext cx="6207019" cy="403098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just">
              <a:buNone/>
            </a:pPr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About the </a:t>
            </a:r>
            <a:r>
              <a:rPr lang="it-IT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most</a:t>
            </a:r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it-IT" sz="28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different</a:t>
            </a:r>
            <a:r>
              <a:rPr lang="it-IT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it-IT" sz="28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levels</a:t>
            </a:r>
            <a:r>
              <a:rPr lang="it-IT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of government</a:t>
            </a:r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it-IT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we</a:t>
            </a:r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can </a:t>
            </a:r>
            <a:r>
              <a:rPr lang="it-IT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see</a:t>
            </a:r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 </a:t>
            </a:r>
            <a:endParaRPr lang="it-IT" sz="2800" dirty="0">
              <a:solidFill>
                <a:schemeClr val="tx1">
                  <a:lumMod val="85000"/>
                  <a:lumOff val="15000"/>
                </a:schemeClr>
              </a:solidFill>
              <a:ea typeface="Calibri"/>
              <a:cs typeface="Calibri"/>
            </a:endParaRPr>
          </a:p>
          <a:p>
            <a:pPr marL="457200" indent="-457200" algn="just"/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The </a:t>
            </a:r>
            <a:r>
              <a:rPr lang="it-IT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necessary</a:t>
            </a:r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it-IT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presence</a:t>
            </a:r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of </a:t>
            </a:r>
            <a:r>
              <a:rPr lang="it-IT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international </a:t>
            </a:r>
            <a:r>
              <a:rPr lang="it-IT" sz="28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law</a:t>
            </a:r>
            <a:r>
              <a:rPr lang="it-IT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 </a:t>
            </a:r>
            <a:endParaRPr lang="it-IT" sz="2800" b="1">
              <a:solidFill>
                <a:schemeClr val="tx1">
                  <a:lumMod val="85000"/>
                  <a:lumOff val="15000"/>
                </a:schemeClr>
              </a:solidFill>
              <a:ea typeface="Calibri"/>
              <a:cs typeface="Calibri"/>
            </a:endParaRPr>
          </a:p>
          <a:p>
            <a:pPr algn="just"/>
            <a:r>
              <a:rPr lang="it-IT" sz="28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European</a:t>
            </a:r>
            <a:r>
              <a:rPr lang="it-IT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it-IT" sz="28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supranational</a:t>
            </a:r>
            <a:r>
              <a:rPr lang="it-IT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it-IT" sz="28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law</a:t>
            </a:r>
            <a:r>
              <a:rPr lang="it-IT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</a:t>
            </a:r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 </a:t>
            </a:r>
            <a:endParaRPr lang="it-IT" sz="2800" dirty="0">
              <a:solidFill>
                <a:schemeClr val="tx1">
                  <a:lumMod val="85000"/>
                  <a:lumOff val="15000"/>
                </a:schemeClr>
              </a:solidFill>
              <a:ea typeface="Calibri"/>
              <a:cs typeface="Calibri"/>
            </a:endParaRPr>
          </a:p>
          <a:p>
            <a:pPr algn="just"/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National </a:t>
            </a:r>
            <a:r>
              <a:rPr lang="it-IT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law</a:t>
            </a:r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 </a:t>
            </a:r>
            <a:endParaRPr lang="it-IT" sz="2800" dirty="0">
              <a:solidFill>
                <a:schemeClr val="tx1">
                  <a:lumMod val="85000"/>
                  <a:lumOff val="15000"/>
                </a:schemeClr>
              </a:solidFill>
              <a:ea typeface="Calibri"/>
              <a:cs typeface="Calibri"/>
            </a:endParaRPr>
          </a:p>
          <a:p>
            <a:pPr algn="just"/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And in the </a:t>
            </a:r>
            <a:r>
              <a:rPr lang="it-IT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domestic</a:t>
            </a:r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system, of </a:t>
            </a:r>
            <a:r>
              <a:rPr lang="it-IT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laws</a:t>
            </a:r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and </a:t>
            </a:r>
            <a:r>
              <a:rPr lang="it-IT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norms</a:t>
            </a:r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 </a:t>
            </a:r>
            <a:r>
              <a:rPr lang="it-IT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secondary</a:t>
            </a:r>
            <a:r>
              <a:rPr lang="it-IT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  <a:endParaRPr lang="it-IT" sz="2800" dirty="0">
              <a:solidFill>
                <a:schemeClr val="tx1">
                  <a:lumMod val="85000"/>
                  <a:lumOff val="15000"/>
                </a:schemeClr>
              </a:solidFill>
              <a:ea typeface="Calibri"/>
              <a:cs typeface="Calibri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8439" y="5970896"/>
            <a:ext cx="7475562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142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6397" y="508838"/>
            <a:ext cx="3913467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80060" y="1243013"/>
            <a:ext cx="2891790" cy="4371974"/>
          </a:xfrm>
        </p:spPr>
        <p:txBody>
          <a:bodyPr>
            <a:normAutofit/>
          </a:bodyPr>
          <a:lstStyle/>
          <a:p>
            <a:r>
              <a:rPr lang="it-IT" sz="2600">
                <a:solidFill>
                  <a:schemeClr val="tx2"/>
                </a:solidFill>
                <a:cs typeface="Calibri"/>
              </a:rPr>
              <a:t>Environmental Law Sources</a:t>
            </a:r>
            <a:endParaRPr lang="it-IT" sz="2600">
              <a:solidFill>
                <a:schemeClr val="tx2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99167" y="804672"/>
            <a:ext cx="4645901" cy="5230368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dirty="0"/>
              <a:t>The </a:t>
            </a:r>
            <a:r>
              <a:rPr lang="it-IT" err="1"/>
              <a:t>difficulty</a:t>
            </a:r>
            <a:r>
              <a:rPr lang="it-IT" dirty="0"/>
              <a:t> of </a:t>
            </a:r>
            <a:r>
              <a:rPr lang="it-IT" err="1"/>
              <a:t>reconstructing</a:t>
            </a:r>
            <a:r>
              <a:rPr lang="it-IT" dirty="0"/>
              <a:t> a system of sources of </a:t>
            </a:r>
            <a:r>
              <a:rPr lang="it-IT" err="1"/>
              <a:t>law</a:t>
            </a:r>
            <a:r>
              <a:rPr lang="it-IT" dirty="0"/>
              <a:t> for the </a:t>
            </a:r>
            <a:r>
              <a:rPr lang="it-IT" err="1"/>
              <a:t>protection</a:t>
            </a:r>
            <a:r>
              <a:rPr lang="it-IT" dirty="0"/>
              <a:t> of the "</a:t>
            </a:r>
            <a:r>
              <a:rPr lang="it-IT" err="1"/>
              <a:t>environment</a:t>
            </a:r>
            <a:r>
              <a:rPr lang="it-IT" dirty="0"/>
              <a:t>" </a:t>
            </a:r>
            <a:r>
              <a:rPr lang="it-IT" err="1"/>
              <a:t>corresponds</a:t>
            </a:r>
            <a:r>
              <a:rPr lang="it-IT" dirty="0"/>
              <a:t> to the </a:t>
            </a:r>
            <a:r>
              <a:rPr lang="it-IT" b="1" err="1"/>
              <a:t>difficulty</a:t>
            </a:r>
            <a:r>
              <a:rPr lang="it-IT" b="1" dirty="0"/>
              <a:t> of </a:t>
            </a:r>
            <a:r>
              <a:rPr lang="it-IT" b="1" err="1"/>
              <a:t>defining</a:t>
            </a:r>
            <a:r>
              <a:rPr lang="it-IT" b="1" dirty="0"/>
              <a:t> the </a:t>
            </a:r>
            <a:r>
              <a:rPr lang="it-IT" b="1" err="1"/>
              <a:t>legal</a:t>
            </a:r>
            <a:r>
              <a:rPr lang="it-IT" b="1" dirty="0"/>
              <a:t> </a:t>
            </a:r>
            <a:r>
              <a:rPr lang="it-IT" b="1" err="1"/>
              <a:t>dimension</a:t>
            </a:r>
            <a:r>
              <a:rPr lang="it-IT" b="1" dirty="0"/>
              <a:t> of the concept of </a:t>
            </a:r>
            <a:r>
              <a:rPr lang="it-IT" b="1" err="1"/>
              <a:t>environment</a:t>
            </a:r>
            <a:r>
              <a:rPr lang="it-IT" b="1" dirty="0"/>
              <a:t> </a:t>
            </a:r>
            <a:r>
              <a:rPr lang="it-IT" b="1" err="1"/>
              <a:t>itself</a:t>
            </a:r>
            <a:r>
              <a:rPr lang="it-IT" dirty="0"/>
              <a:t>.</a:t>
            </a:r>
            <a:endParaRPr lang="it-IT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96649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6397" y="508838"/>
            <a:ext cx="3913467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80060" y="1243013"/>
            <a:ext cx="2891790" cy="4371974"/>
          </a:xfrm>
        </p:spPr>
        <p:txBody>
          <a:bodyPr>
            <a:normAutofit/>
          </a:bodyPr>
          <a:lstStyle/>
          <a:p>
            <a:r>
              <a:rPr lang="it-IT" sz="3100">
                <a:solidFill>
                  <a:schemeClr val="tx2"/>
                </a:solidFill>
                <a:cs typeface="Calibri"/>
              </a:rPr>
              <a:t>Environmental Law Sources</a:t>
            </a:r>
            <a:endParaRPr lang="it-IT" sz="3100">
              <a:solidFill>
                <a:schemeClr val="tx2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29150" y="804672"/>
            <a:ext cx="3915918" cy="5230368"/>
          </a:xfrm>
        </p:spPr>
        <p:txBody>
          <a:bodyPr vert="horz" lIns="91440" tIns="45720" rIns="91440" bIns="45720" rtlCol="0" anchor="ctr">
            <a:noAutofit/>
          </a:bodyPr>
          <a:lstStyle/>
          <a:p>
            <a:endParaRPr lang="it-IT" sz="2400" dirty="0">
              <a:solidFill>
                <a:schemeClr val="tx2"/>
              </a:solidFill>
              <a:ea typeface="Calibri"/>
              <a:cs typeface="Calibri"/>
            </a:endParaRPr>
          </a:p>
          <a:p>
            <a:r>
              <a:rPr lang="it-IT" sz="2400" err="1">
                <a:solidFill>
                  <a:schemeClr val="tx2"/>
                </a:solidFill>
              </a:rPr>
              <a:t>Environmental</a:t>
            </a:r>
            <a:r>
              <a:rPr lang="it-IT" sz="2400" dirty="0">
                <a:solidFill>
                  <a:schemeClr val="tx2"/>
                </a:solidFill>
              </a:rPr>
              <a:t> </a:t>
            </a:r>
            <a:r>
              <a:rPr lang="it-IT" sz="2400" err="1">
                <a:solidFill>
                  <a:schemeClr val="tx2"/>
                </a:solidFill>
              </a:rPr>
              <a:t>interests</a:t>
            </a:r>
            <a:r>
              <a:rPr lang="it-IT" sz="2400" dirty="0">
                <a:solidFill>
                  <a:schemeClr val="tx2"/>
                </a:solidFill>
              </a:rPr>
              <a:t> </a:t>
            </a:r>
            <a:r>
              <a:rPr lang="it-IT" sz="2400" err="1">
                <a:solidFill>
                  <a:schemeClr val="tx2"/>
                </a:solidFill>
              </a:rPr>
              <a:t>have</a:t>
            </a:r>
            <a:r>
              <a:rPr lang="it-IT" sz="2400" dirty="0">
                <a:solidFill>
                  <a:schemeClr val="tx2"/>
                </a:solidFill>
              </a:rPr>
              <a:t> </a:t>
            </a:r>
            <a:r>
              <a:rPr lang="it-IT" sz="2400" err="1"/>
              <a:t>gradually</a:t>
            </a:r>
            <a:r>
              <a:rPr lang="it-IT" sz="2400" dirty="0">
                <a:solidFill>
                  <a:schemeClr val="tx2"/>
                </a:solidFill>
              </a:rPr>
              <a:t> </a:t>
            </a:r>
            <a:r>
              <a:rPr lang="it-IT" sz="2400" err="1">
                <a:solidFill>
                  <a:schemeClr val="tx2"/>
                </a:solidFill>
              </a:rPr>
              <a:t>emerged</a:t>
            </a:r>
            <a:r>
              <a:rPr lang="it-IT" sz="2400" dirty="0">
                <a:solidFill>
                  <a:schemeClr val="tx2"/>
                </a:solidFill>
              </a:rPr>
              <a:t> </a:t>
            </a:r>
            <a:r>
              <a:rPr lang="it-IT" sz="2400" err="1">
                <a:solidFill>
                  <a:schemeClr val="tx2"/>
                </a:solidFill>
              </a:rPr>
              <a:t>as</a:t>
            </a:r>
            <a:r>
              <a:rPr lang="it-IT" sz="2400" dirty="0">
                <a:solidFill>
                  <a:schemeClr val="tx2"/>
                </a:solidFill>
              </a:rPr>
              <a:t> an </a:t>
            </a:r>
            <a:r>
              <a:rPr lang="it-IT" sz="2400" err="1">
                <a:solidFill>
                  <a:schemeClr val="tx2"/>
                </a:solidFill>
              </a:rPr>
              <a:t>autonomous</a:t>
            </a:r>
            <a:r>
              <a:rPr lang="it-IT" sz="2400" dirty="0">
                <a:solidFill>
                  <a:schemeClr val="tx2"/>
                </a:solidFill>
              </a:rPr>
              <a:t> </a:t>
            </a:r>
            <a:r>
              <a:rPr lang="it-IT" sz="2400" err="1">
                <a:solidFill>
                  <a:schemeClr val="tx2"/>
                </a:solidFill>
              </a:rPr>
              <a:t>object</a:t>
            </a:r>
            <a:r>
              <a:rPr lang="it-IT" sz="2400" dirty="0">
                <a:solidFill>
                  <a:schemeClr val="tx2"/>
                </a:solidFill>
              </a:rPr>
              <a:t> of </a:t>
            </a:r>
            <a:r>
              <a:rPr lang="it-IT" sz="2400" err="1">
                <a:solidFill>
                  <a:schemeClr val="tx2"/>
                </a:solidFill>
              </a:rPr>
              <a:t>protection</a:t>
            </a:r>
            <a:r>
              <a:rPr lang="it-IT" sz="2400" dirty="0">
                <a:solidFill>
                  <a:schemeClr val="tx2"/>
                </a:solidFill>
              </a:rPr>
              <a:t>; </a:t>
            </a:r>
            <a:r>
              <a:rPr lang="it-IT" sz="2400" err="1">
                <a:solidFill>
                  <a:schemeClr val="tx2"/>
                </a:solidFill>
              </a:rPr>
              <a:t>but</a:t>
            </a:r>
            <a:r>
              <a:rPr lang="it-IT" sz="2400" dirty="0">
                <a:solidFill>
                  <a:schemeClr val="tx2"/>
                </a:solidFill>
              </a:rPr>
              <a:t> </a:t>
            </a:r>
            <a:r>
              <a:rPr lang="it-IT" sz="2400" err="1">
                <a:solidFill>
                  <a:schemeClr val="tx2"/>
                </a:solidFill>
              </a:rPr>
              <a:t>legislation</a:t>
            </a:r>
            <a:r>
              <a:rPr lang="it-IT" sz="2400" dirty="0">
                <a:solidFill>
                  <a:schemeClr val="tx2"/>
                </a:solidFill>
              </a:rPr>
              <a:t>, </a:t>
            </a:r>
            <a:r>
              <a:rPr lang="it-IT" sz="2400" err="1">
                <a:solidFill>
                  <a:schemeClr val="tx2"/>
                </a:solidFill>
              </a:rPr>
              <a:t>doctrine</a:t>
            </a:r>
            <a:r>
              <a:rPr lang="it-IT" sz="2400" dirty="0">
                <a:solidFill>
                  <a:schemeClr val="tx2"/>
                </a:solidFill>
              </a:rPr>
              <a:t> and </a:t>
            </a:r>
            <a:r>
              <a:rPr lang="it-IT" sz="2400" err="1">
                <a:solidFill>
                  <a:schemeClr val="tx2"/>
                </a:solidFill>
              </a:rPr>
              <a:t>jurisprudence</a:t>
            </a:r>
            <a:r>
              <a:rPr lang="it-IT" sz="2400" dirty="0">
                <a:solidFill>
                  <a:schemeClr val="tx2"/>
                </a:solidFill>
              </a:rPr>
              <a:t> </a:t>
            </a:r>
            <a:r>
              <a:rPr lang="it-IT" sz="2400" b="1" err="1">
                <a:solidFill>
                  <a:schemeClr val="tx2"/>
                </a:solidFill>
              </a:rPr>
              <a:t>still</a:t>
            </a:r>
            <a:r>
              <a:rPr lang="it-IT" sz="2400" b="1" dirty="0">
                <a:solidFill>
                  <a:schemeClr val="tx2"/>
                </a:solidFill>
              </a:rPr>
              <a:t> </a:t>
            </a:r>
            <a:r>
              <a:rPr lang="it-IT" sz="2400" b="1" err="1">
                <a:solidFill>
                  <a:schemeClr val="tx2"/>
                </a:solidFill>
              </a:rPr>
              <a:t>manifest</a:t>
            </a:r>
            <a:r>
              <a:rPr lang="it-IT" sz="2400" b="1" dirty="0">
                <a:solidFill>
                  <a:schemeClr val="tx2"/>
                </a:solidFill>
              </a:rPr>
              <a:t> </a:t>
            </a:r>
            <a:r>
              <a:rPr lang="it-IT" sz="2400" b="1" err="1">
                <a:solidFill>
                  <a:schemeClr val="tx2"/>
                </a:solidFill>
              </a:rPr>
              <a:t>uncertainties</a:t>
            </a:r>
            <a:r>
              <a:rPr lang="it-IT" sz="2400" b="1" dirty="0">
                <a:solidFill>
                  <a:schemeClr val="tx2"/>
                </a:solidFill>
              </a:rPr>
              <a:t> in </a:t>
            </a:r>
            <a:r>
              <a:rPr lang="it-IT" sz="2400" b="1" err="1">
                <a:solidFill>
                  <a:schemeClr val="tx2"/>
                </a:solidFill>
              </a:rPr>
              <a:t>defining</a:t>
            </a:r>
            <a:r>
              <a:rPr lang="it-IT" sz="2400" b="1" dirty="0">
                <a:solidFill>
                  <a:schemeClr val="tx2"/>
                </a:solidFill>
              </a:rPr>
              <a:t> </a:t>
            </a:r>
            <a:r>
              <a:rPr lang="it-IT" sz="2400" b="1" err="1">
                <a:solidFill>
                  <a:schemeClr val="tx2"/>
                </a:solidFill>
              </a:rPr>
              <a:t>whether</a:t>
            </a:r>
            <a:r>
              <a:rPr lang="it-IT" sz="2400" b="1" dirty="0">
                <a:solidFill>
                  <a:schemeClr val="tx2"/>
                </a:solidFill>
              </a:rPr>
              <a:t> </a:t>
            </a:r>
            <a:r>
              <a:rPr lang="it-IT" sz="2400" b="1" err="1">
                <a:solidFill>
                  <a:schemeClr val="tx2"/>
                </a:solidFill>
              </a:rPr>
              <a:t>it</a:t>
            </a:r>
            <a:r>
              <a:rPr lang="it-IT" sz="2400" b="1" dirty="0">
                <a:solidFill>
                  <a:schemeClr val="tx2"/>
                </a:solidFill>
              </a:rPr>
              <a:t> </a:t>
            </a:r>
            <a:r>
              <a:rPr lang="it-IT" sz="2400" b="1" err="1">
                <a:solidFill>
                  <a:schemeClr val="tx2"/>
                </a:solidFill>
              </a:rPr>
              <a:t>is</a:t>
            </a:r>
            <a:r>
              <a:rPr lang="it-IT" sz="2400" b="1" dirty="0">
                <a:solidFill>
                  <a:schemeClr val="tx2"/>
                </a:solidFill>
              </a:rPr>
              <a:t> an </a:t>
            </a:r>
            <a:r>
              <a:rPr lang="it-IT" sz="2400" b="1" dirty="0">
                <a:solidFill>
                  <a:srgbClr val="FF0000"/>
                </a:solidFill>
              </a:rPr>
              <a:t>asset </a:t>
            </a:r>
            <a:r>
              <a:rPr lang="it-IT" sz="2400" b="1" err="1">
                <a:solidFill>
                  <a:schemeClr val="tx2"/>
                </a:solidFill>
              </a:rPr>
              <a:t>subject</a:t>
            </a:r>
            <a:r>
              <a:rPr lang="it-IT" sz="2400" b="1" dirty="0">
                <a:solidFill>
                  <a:schemeClr val="tx2"/>
                </a:solidFill>
              </a:rPr>
              <a:t> to </a:t>
            </a:r>
            <a:r>
              <a:rPr lang="it-IT" sz="2400" b="1" err="1">
                <a:solidFill>
                  <a:schemeClr val="tx2"/>
                </a:solidFill>
              </a:rPr>
              <a:t>specific</a:t>
            </a:r>
            <a:r>
              <a:rPr lang="it-IT" sz="2400" b="1" dirty="0">
                <a:solidFill>
                  <a:schemeClr val="tx2"/>
                </a:solidFill>
              </a:rPr>
              <a:t> </a:t>
            </a:r>
            <a:r>
              <a:rPr lang="it-IT" sz="2400" b="1" err="1">
                <a:solidFill>
                  <a:schemeClr val="tx2"/>
                </a:solidFill>
              </a:rPr>
              <a:t>legal</a:t>
            </a:r>
            <a:r>
              <a:rPr lang="it-IT" sz="2400" b="1" dirty="0">
                <a:solidFill>
                  <a:schemeClr val="tx2"/>
                </a:solidFill>
              </a:rPr>
              <a:t> discipline </a:t>
            </a:r>
            <a:r>
              <a:rPr lang="it-IT" sz="2400" dirty="0">
                <a:solidFill>
                  <a:schemeClr val="tx2"/>
                </a:solidFill>
              </a:rPr>
              <a:t>or </a:t>
            </a:r>
            <a:r>
              <a:rPr lang="it-IT" sz="2400" err="1">
                <a:solidFill>
                  <a:schemeClr val="tx2"/>
                </a:solidFill>
              </a:rPr>
              <a:t>whether</a:t>
            </a:r>
            <a:r>
              <a:rPr lang="it-IT" sz="2400" dirty="0">
                <a:solidFill>
                  <a:schemeClr val="tx2"/>
                </a:solidFill>
              </a:rPr>
              <a:t> </a:t>
            </a:r>
            <a:r>
              <a:rPr lang="it-IT" sz="2400" err="1">
                <a:solidFill>
                  <a:schemeClr val="tx2"/>
                </a:solidFill>
              </a:rPr>
              <a:t>it</a:t>
            </a:r>
            <a:r>
              <a:rPr lang="it-IT" sz="2400" dirty="0">
                <a:solidFill>
                  <a:schemeClr val="tx2"/>
                </a:solidFill>
              </a:rPr>
              <a:t> </a:t>
            </a:r>
            <a:r>
              <a:rPr lang="it-IT" sz="2400" err="1">
                <a:solidFill>
                  <a:schemeClr val="tx2"/>
                </a:solidFill>
              </a:rPr>
              <a:t>is</a:t>
            </a:r>
            <a:r>
              <a:rPr lang="it-IT" sz="2400" dirty="0">
                <a:solidFill>
                  <a:schemeClr val="tx2"/>
                </a:solidFill>
              </a:rPr>
              <a:t> a </a:t>
            </a:r>
            <a:r>
              <a:rPr lang="it-IT" sz="2400" err="1">
                <a:solidFill>
                  <a:srgbClr val="FF0000"/>
                </a:solidFill>
              </a:rPr>
              <a:t>value</a:t>
            </a:r>
            <a:r>
              <a:rPr lang="it-IT" sz="2400" dirty="0">
                <a:solidFill>
                  <a:srgbClr val="FF0000"/>
                </a:solidFill>
              </a:rPr>
              <a:t> </a:t>
            </a:r>
            <a:r>
              <a:rPr lang="it-IT" sz="2400" dirty="0">
                <a:solidFill>
                  <a:schemeClr val="tx2"/>
                </a:solidFill>
              </a:rPr>
              <a:t>and an </a:t>
            </a:r>
            <a:r>
              <a:rPr lang="it-IT" sz="2400" dirty="0">
                <a:solidFill>
                  <a:srgbClr val="FF0000"/>
                </a:solidFill>
              </a:rPr>
              <a:t>end</a:t>
            </a:r>
            <a:r>
              <a:rPr lang="it-IT" sz="2400" dirty="0">
                <a:solidFill>
                  <a:schemeClr val="tx2"/>
                </a:solidFill>
              </a:rPr>
              <a:t> </a:t>
            </a:r>
            <a:r>
              <a:rPr lang="it-IT" sz="2400" err="1">
                <a:solidFill>
                  <a:schemeClr val="tx2"/>
                </a:solidFill>
              </a:rPr>
              <a:t>that</a:t>
            </a:r>
            <a:r>
              <a:rPr lang="it-IT" sz="2400" dirty="0">
                <a:solidFill>
                  <a:schemeClr val="tx2"/>
                </a:solidFill>
              </a:rPr>
              <a:t> </a:t>
            </a:r>
            <a:r>
              <a:rPr lang="it-IT" sz="2400" err="1">
                <a:solidFill>
                  <a:schemeClr val="tx2"/>
                </a:solidFill>
              </a:rPr>
              <a:t>cuts</a:t>
            </a:r>
            <a:r>
              <a:rPr lang="it-IT" sz="2400" dirty="0">
                <a:solidFill>
                  <a:schemeClr val="tx2"/>
                </a:solidFill>
              </a:rPr>
              <a:t> </a:t>
            </a:r>
            <a:r>
              <a:rPr lang="it-IT" sz="2400" b="1" err="1">
                <a:solidFill>
                  <a:schemeClr val="tx2"/>
                </a:solidFill>
              </a:rPr>
              <a:t>across</a:t>
            </a:r>
            <a:r>
              <a:rPr lang="it-IT" sz="2400" b="1" dirty="0">
                <a:solidFill>
                  <a:schemeClr val="tx2"/>
                </a:solidFill>
              </a:rPr>
              <a:t> </a:t>
            </a:r>
            <a:r>
              <a:rPr lang="it-IT" sz="2400" b="1" err="1">
                <a:solidFill>
                  <a:schemeClr val="tx2"/>
                </a:solidFill>
              </a:rPr>
              <a:t>all</a:t>
            </a:r>
            <a:r>
              <a:rPr lang="it-IT" sz="2400" b="1" dirty="0">
                <a:solidFill>
                  <a:schemeClr val="tx2"/>
                </a:solidFill>
              </a:rPr>
              <a:t> the </a:t>
            </a:r>
            <a:r>
              <a:rPr lang="it-IT" sz="2400" b="1" err="1">
                <a:solidFill>
                  <a:schemeClr val="tx2"/>
                </a:solidFill>
              </a:rPr>
              <a:t>different</a:t>
            </a:r>
            <a:r>
              <a:rPr lang="it-IT" sz="2400" b="1" dirty="0">
                <a:solidFill>
                  <a:schemeClr val="tx2"/>
                </a:solidFill>
              </a:rPr>
              <a:t> </a:t>
            </a:r>
            <a:r>
              <a:rPr lang="it-IT" sz="2400" b="1" err="1">
                <a:solidFill>
                  <a:schemeClr val="tx2"/>
                </a:solidFill>
              </a:rPr>
              <a:t>areas</a:t>
            </a:r>
            <a:r>
              <a:rPr lang="it-IT" sz="2400" b="1" dirty="0">
                <a:solidFill>
                  <a:schemeClr val="tx2"/>
                </a:solidFill>
              </a:rPr>
              <a:t> of the </a:t>
            </a:r>
            <a:r>
              <a:rPr lang="it-IT" sz="2400" b="1" err="1">
                <a:solidFill>
                  <a:schemeClr val="tx2"/>
                </a:solidFill>
              </a:rPr>
              <a:t>Law</a:t>
            </a:r>
            <a:r>
              <a:rPr lang="it-IT" sz="2400" dirty="0">
                <a:solidFill>
                  <a:schemeClr val="tx2"/>
                </a:solidFill>
              </a:rPr>
              <a:t>.</a:t>
            </a:r>
            <a:endParaRPr lang="it-IT" sz="2400" dirty="0">
              <a:solidFill>
                <a:schemeClr val="tx2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6105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89C5E17-24D0-4696-A3C5-A2261FB455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929B58F-2358-44CC-ACE5-EF1BD3C6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3504" y="1243013"/>
            <a:ext cx="2891790" cy="4371974"/>
          </a:xfrm>
        </p:spPr>
        <p:txBody>
          <a:bodyPr>
            <a:normAutofit/>
          </a:bodyPr>
          <a:lstStyle/>
          <a:p>
            <a:r>
              <a:rPr lang="it-IT" sz="3100">
                <a:solidFill>
                  <a:schemeClr val="tx2"/>
                </a:solidFill>
                <a:cs typeface="Calibri"/>
              </a:rPr>
              <a:t>Complex, cross-cutting and multireferential notion</a:t>
            </a:r>
            <a:endParaRPr lang="it-IT" sz="3100">
              <a:solidFill>
                <a:schemeClr val="tx2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9DA5303-A1AF-4830-806C-51FCD9618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673011" y="5285"/>
            <a:ext cx="5470989" cy="6858000"/>
            <a:chOff x="4897348" y="-5799"/>
            <a:chExt cx="7294653" cy="6858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FAAA8C8-4EB7-45F1-BF24-3EF0F4DC4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97348" y="-5798"/>
              <a:ext cx="7294652" cy="6857999"/>
            </a:xfrm>
            <a:custGeom>
              <a:avLst/>
              <a:gdLst>
                <a:gd name="connsiteX0" fmla="*/ 7294652 w 7294652"/>
                <a:gd name="connsiteY0" fmla="*/ 6063030 h 6857999"/>
                <a:gd name="connsiteX1" fmla="*/ 7294652 w 7294652"/>
                <a:gd name="connsiteY1" fmla="*/ 6857999 h 6857999"/>
                <a:gd name="connsiteX2" fmla="*/ 6248575 w 7294652"/>
                <a:gd name="connsiteY2" fmla="*/ 6857999 h 6857999"/>
                <a:gd name="connsiteX3" fmla="*/ 6477898 w 7294652"/>
                <a:gd name="connsiteY3" fmla="*/ 6700973 h 6857999"/>
                <a:gd name="connsiteX4" fmla="*/ 6647884 w 7294652"/>
                <a:gd name="connsiteY4" fmla="*/ 6572752 h 6857999"/>
                <a:gd name="connsiteX5" fmla="*/ 6817698 w 7294652"/>
                <a:gd name="connsiteY5" fmla="*/ 6440235 h 6857999"/>
                <a:gd name="connsiteX6" fmla="*/ 7161451 w 7294652"/>
                <a:gd name="connsiteY6" fmla="*/ 6165232 h 6857999"/>
                <a:gd name="connsiteX7" fmla="*/ 1673436 w 7294652"/>
                <a:gd name="connsiteY7" fmla="*/ 0 h 6857999"/>
                <a:gd name="connsiteX8" fmla="*/ 2394951 w 7294652"/>
                <a:gd name="connsiteY8" fmla="*/ 0 h 6857999"/>
                <a:gd name="connsiteX9" fmla="*/ 2244659 w 7294652"/>
                <a:gd name="connsiteY9" fmla="*/ 100763 h 6857999"/>
                <a:gd name="connsiteX10" fmla="*/ 1743903 w 7294652"/>
                <a:gd name="connsiteY10" fmla="*/ 498975 h 6857999"/>
                <a:gd name="connsiteX11" fmla="*/ 1163821 w 7294652"/>
                <a:gd name="connsiteY11" fmla="*/ 1121514 h 6857999"/>
                <a:gd name="connsiteX12" fmla="*/ 704911 w 7294652"/>
                <a:gd name="connsiteY12" fmla="*/ 1837036 h 6857999"/>
                <a:gd name="connsiteX13" fmla="*/ 393472 w 7294652"/>
                <a:gd name="connsiteY13" fmla="*/ 2627669 h 6857999"/>
                <a:gd name="connsiteX14" fmla="*/ 280032 w 7294652"/>
                <a:gd name="connsiteY14" fmla="*/ 3472097 h 6857999"/>
                <a:gd name="connsiteX15" fmla="*/ 327813 w 7294652"/>
                <a:gd name="connsiteY15" fmla="*/ 3884602 h 6857999"/>
                <a:gd name="connsiteX16" fmla="*/ 469096 w 7294652"/>
                <a:gd name="connsiteY16" fmla="*/ 4270809 h 6857999"/>
                <a:gd name="connsiteX17" fmla="*/ 567581 w 7294652"/>
                <a:gd name="connsiteY17" fmla="*/ 4452482 h 6857999"/>
                <a:gd name="connsiteX18" fmla="*/ 680677 w 7294652"/>
                <a:gd name="connsiteY18" fmla="*/ 4628484 h 6857999"/>
                <a:gd name="connsiteX19" fmla="*/ 941928 w 7294652"/>
                <a:gd name="connsiteY19" fmla="*/ 4968628 h 6857999"/>
                <a:gd name="connsiteX20" fmla="*/ 1224665 w 7294652"/>
                <a:gd name="connsiteY20" fmla="*/ 5311349 h 6857999"/>
                <a:gd name="connsiteX21" fmla="*/ 1365259 w 7294652"/>
                <a:gd name="connsiteY21" fmla="*/ 5490273 h 6857999"/>
                <a:gd name="connsiteX22" fmla="*/ 1432808 w 7294652"/>
                <a:gd name="connsiteY22" fmla="*/ 5577931 h 6857999"/>
                <a:gd name="connsiteX23" fmla="*/ 1498980 w 7294652"/>
                <a:gd name="connsiteY23" fmla="*/ 5662148 h 6857999"/>
                <a:gd name="connsiteX24" fmla="*/ 2067548 w 7294652"/>
                <a:gd name="connsiteY24" fmla="*/ 6283312 h 6857999"/>
                <a:gd name="connsiteX25" fmla="*/ 2369879 w 7294652"/>
                <a:gd name="connsiteY25" fmla="*/ 6562782 h 6857999"/>
                <a:gd name="connsiteX26" fmla="*/ 2686645 w 7294652"/>
                <a:gd name="connsiteY26" fmla="*/ 6820598 h 6857999"/>
                <a:gd name="connsiteX27" fmla="*/ 2738907 w 7294652"/>
                <a:gd name="connsiteY27" fmla="*/ 6857999 h 6857999"/>
                <a:gd name="connsiteX28" fmla="*/ 1731787 w 7294652"/>
                <a:gd name="connsiteY28" fmla="*/ 6857999 h 6857999"/>
                <a:gd name="connsiteX29" fmla="*/ 1607949 w 7294652"/>
                <a:gd name="connsiteY29" fmla="*/ 6732770 h 6857999"/>
                <a:gd name="connsiteX30" fmla="*/ 1309057 w 7294652"/>
                <a:gd name="connsiteY30" fmla="*/ 6370109 h 6857999"/>
                <a:gd name="connsiteX31" fmla="*/ 1048147 w 7294652"/>
                <a:gd name="connsiteY31" fmla="*/ 5986138 h 6857999"/>
                <a:gd name="connsiteX32" fmla="*/ 987131 w 7294652"/>
                <a:gd name="connsiteY32" fmla="*/ 5888512 h 6857999"/>
                <a:gd name="connsiteX33" fmla="*/ 928866 w 7294652"/>
                <a:gd name="connsiteY33" fmla="*/ 5793463 h 6857999"/>
                <a:gd name="connsiteX34" fmla="*/ 813708 w 7294652"/>
                <a:gd name="connsiteY34" fmla="*/ 5609556 h 6857999"/>
                <a:gd name="connsiteX35" fmla="*/ 574972 w 7294652"/>
                <a:gd name="connsiteY35" fmla="*/ 5231598 h 6857999"/>
                <a:gd name="connsiteX36" fmla="*/ 342424 w 7294652"/>
                <a:gd name="connsiteY36" fmla="*/ 4834048 h 6857999"/>
                <a:gd name="connsiteX37" fmla="*/ 237579 w 7294652"/>
                <a:gd name="connsiteY37" fmla="*/ 4623500 h 6857999"/>
                <a:gd name="connsiteX38" fmla="*/ 148373 w 7294652"/>
                <a:gd name="connsiteY38" fmla="*/ 4404356 h 6857999"/>
                <a:gd name="connsiteX39" fmla="*/ 79623 w 7294652"/>
                <a:gd name="connsiteY39" fmla="*/ 4175762 h 6857999"/>
                <a:gd name="connsiteX40" fmla="*/ 54185 w 7294652"/>
                <a:gd name="connsiteY40" fmla="*/ 4059229 h 6857999"/>
                <a:gd name="connsiteX41" fmla="*/ 43013 w 7294652"/>
                <a:gd name="connsiteY41" fmla="*/ 4000790 h 6857999"/>
                <a:gd name="connsiteX42" fmla="*/ 33734 w 7294652"/>
                <a:gd name="connsiteY42" fmla="*/ 3942180 h 6857999"/>
                <a:gd name="connsiteX43" fmla="*/ 45 w 7294652"/>
                <a:gd name="connsiteY43" fmla="*/ 3472097 h 6857999"/>
                <a:gd name="connsiteX44" fmla="*/ 95436 w 7294652"/>
                <a:gd name="connsiteY44" fmla="*/ 2557372 h 6857999"/>
                <a:gd name="connsiteX45" fmla="*/ 382126 w 7294652"/>
                <a:gd name="connsiteY45" fmla="*/ 1680799 h 6857999"/>
                <a:gd name="connsiteX46" fmla="*/ 1457043 w 7294652"/>
                <a:gd name="connsiteY46" fmla="*/ 192176 h 6857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7294652" h="6857999">
                  <a:moveTo>
                    <a:pt x="7294652" y="6063030"/>
                  </a:moveTo>
                  <a:lnTo>
                    <a:pt x="7294652" y="6857999"/>
                  </a:lnTo>
                  <a:lnTo>
                    <a:pt x="6248575" y="6857999"/>
                  </a:lnTo>
                  <a:lnTo>
                    <a:pt x="6477898" y="6700973"/>
                  </a:lnTo>
                  <a:cubicBezTo>
                    <a:pt x="6534790" y="6659378"/>
                    <a:pt x="6591336" y="6616237"/>
                    <a:pt x="6647884" y="6572752"/>
                  </a:cubicBezTo>
                  <a:cubicBezTo>
                    <a:pt x="6704432" y="6529268"/>
                    <a:pt x="6761151" y="6485095"/>
                    <a:pt x="6817698" y="6440235"/>
                  </a:cubicBezTo>
                  <a:lnTo>
                    <a:pt x="7161451" y="6165232"/>
                  </a:lnTo>
                  <a:close/>
                  <a:moveTo>
                    <a:pt x="1673436" y="0"/>
                  </a:moveTo>
                  <a:lnTo>
                    <a:pt x="2394951" y="0"/>
                  </a:lnTo>
                  <a:lnTo>
                    <a:pt x="2244659" y="100763"/>
                  </a:lnTo>
                  <a:cubicBezTo>
                    <a:pt x="2071051" y="224086"/>
                    <a:pt x="1903860" y="356975"/>
                    <a:pt x="1743903" y="498975"/>
                  </a:cubicBezTo>
                  <a:cubicBezTo>
                    <a:pt x="1533218" y="689638"/>
                    <a:pt x="1339146" y="897902"/>
                    <a:pt x="1163821" y="1121514"/>
                  </a:cubicBezTo>
                  <a:cubicBezTo>
                    <a:pt x="988284" y="1344764"/>
                    <a:pt x="834608" y="1584376"/>
                    <a:pt x="704911" y="1837036"/>
                  </a:cubicBezTo>
                  <a:cubicBezTo>
                    <a:pt x="573950" y="2089059"/>
                    <a:pt x="469577" y="2354041"/>
                    <a:pt x="393472" y="2627669"/>
                  </a:cubicBezTo>
                  <a:cubicBezTo>
                    <a:pt x="318269" y="2902842"/>
                    <a:pt x="280119" y="3186833"/>
                    <a:pt x="280032" y="3472097"/>
                  </a:cubicBezTo>
                  <a:cubicBezTo>
                    <a:pt x="280349" y="3610956"/>
                    <a:pt x="296380" y="3749334"/>
                    <a:pt x="327813" y="3884602"/>
                  </a:cubicBezTo>
                  <a:cubicBezTo>
                    <a:pt x="360878" y="4018046"/>
                    <a:pt x="408244" y="4147540"/>
                    <a:pt x="469096" y="4270809"/>
                  </a:cubicBezTo>
                  <a:cubicBezTo>
                    <a:pt x="499175" y="4332511"/>
                    <a:pt x="532347" y="4393012"/>
                    <a:pt x="567581" y="4452482"/>
                  </a:cubicBezTo>
                  <a:cubicBezTo>
                    <a:pt x="602815" y="4511953"/>
                    <a:pt x="641144" y="4570562"/>
                    <a:pt x="680677" y="4628484"/>
                  </a:cubicBezTo>
                  <a:cubicBezTo>
                    <a:pt x="760771" y="4743985"/>
                    <a:pt x="849802" y="4856048"/>
                    <a:pt x="941928" y="4968628"/>
                  </a:cubicBezTo>
                  <a:cubicBezTo>
                    <a:pt x="1034055" y="5081206"/>
                    <a:pt x="1130994" y="5193958"/>
                    <a:pt x="1224665" y="5311349"/>
                  </a:cubicBezTo>
                  <a:cubicBezTo>
                    <a:pt x="1271987" y="5369787"/>
                    <a:pt x="1318853" y="5429429"/>
                    <a:pt x="1365259" y="5490273"/>
                  </a:cubicBezTo>
                  <a:lnTo>
                    <a:pt x="1432808" y="5577931"/>
                  </a:lnTo>
                  <a:cubicBezTo>
                    <a:pt x="1454979" y="5605947"/>
                    <a:pt x="1476121" y="5634821"/>
                    <a:pt x="1498980" y="5662148"/>
                  </a:cubicBezTo>
                  <a:cubicBezTo>
                    <a:pt x="1676323" y="5880038"/>
                    <a:pt x="1866158" y="6087441"/>
                    <a:pt x="2067548" y="6283312"/>
                  </a:cubicBezTo>
                  <a:cubicBezTo>
                    <a:pt x="2166203" y="6379907"/>
                    <a:pt x="2266974" y="6473064"/>
                    <a:pt x="2369879" y="6562782"/>
                  </a:cubicBezTo>
                  <a:cubicBezTo>
                    <a:pt x="2473005" y="6652331"/>
                    <a:pt x="2577677" y="6738957"/>
                    <a:pt x="2686645" y="6820598"/>
                  </a:cubicBezTo>
                  <a:lnTo>
                    <a:pt x="2738907" y="6857999"/>
                  </a:lnTo>
                  <a:lnTo>
                    <a:pt x="1731787" y="6857999"/>
                  </a:lnTo>
                  <a:lnTo>
                    <a:pt x="1607949" y="6732770"/>
                  </a:lnTo>
                  <a:cubicBezTo>
                    <a:pt x="1501232" y="6617903"/>
                    <a:pt x="1401421" y="6496799"/>
                    <a:pt x="1309057" y="6370109"/>
                  </a:cubicBezTo>
                  <a:cubicBezTo>
                    <a:pt x="1217103" y="6244469"/>
                    <a:pt x="1129618" y="6116590"/>
                    <a:pt x="1048147" y="5986138"/>
                  </a:cubicBezTo>
                  <a:cubicBezTo>
                    <a:pt x="1027179" y="5953825"/>
                    <a:pt x="1007414" y="5920996"/>
                    <a:pt x="987131" y="5888512"/>
                  </a:cubicBezTo>
                  <a:lnTo>
                    <a:pt x="928866" y="5793463"/>
                  </a:lnTo>
                  <a:cubicBezTo>
                    <a:pt x="891568" y="5732276"/>
                    <a:pt x="852725" y="5671260"/>
                    <a:pt x="813708" y="5609556"/>
                  </a:cubicBezTo>
                  <a:lnTo>
                    <a:pt x="574972" y="5231598"/>
                  </a:lnTo>
                  <a:cubicBezTo>
                    <a:pt x="495221" y="5103551"/>
                    <a:pt x="416158" y="4971549"/>
                    <a:pt x="342424" y="4834048"/>
                  </a:cubicBezTo>
                  <a:cubicBezTo>
                    <a:pt x="305641" y="4765298"/>
                    <a:pt x="270236" y="4695343"/>
                    <a:pt x="237579" y="4623500"/>
                  </a:cubicBezTo>
                  <a:cubicBezTo>
                    <a:pt x="204922" y="4551655"/>
                    <a:pt x="175187" y="4478607"/>
                    <a:pt x="148373" y="4404356"/>
                  </a:cubicBezTo>
                  <a:cubicBezTo>
                    <a:pt x="121561" y="4330107"/>
                    <a:pt x="99046" y="4252934"/>
                    <a:pt x="79623" y="4175762"/>
                  </a:cubicBezTo>
                  <a:cubicBezTo>
                    <a:pt x="70514" y="4136916"/>
                    <a:pt x="61577" y="4098245"/>
                    <a:pt x="54185" y="4059229"/>
                  </a:cubicBezTo>
                  <a:lnTo>
                    <a:pt x="43013" y="4000790"/>
                  </a:lnTo>
                  <a:lnTo>
                    <a:pt x="33734" y="3942180"/>
                  </a:lnTo>
                  <a:cubicBezTo>
                    <a:pt x="10461" y="3786581"/>
                    <a:pt x="-801" y="3629416"/>
                    <a:pt x="45" y="3472097"/>
                  </a:cubicBezTo>
                  <a:cubicBezTo>
                    <a:pt x="863" y="3164748"/>
                    <a:pt x="32824" y="2858275"/>
                    <a:pt x="95436" y="2557372"/>
                  </a:cubicBezTo>
                  <a:cubicBezTo>
                    <a:pt x="157549" y="2255281"/>
                    <a:pt x="253728" y="1961216"/>
                    <a:pt x="382126" y="1680799"/>
                  </a:cubicBezTo>
                  <a:cubicBezTo>
                    <a:pt x="639940" y="1120482"/>
                    <a:pt x="1015492" y="619117"/>
                    <a:pt x="1457043" y="192176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77FC097-E4F2-4A45-82E8-3808FA553C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00650" y="-5799"/>
              <a:ext cx="7291350" cy="6858000"/>
            </a:xfrm>
            <a:custGeom>
              <a:avLst/>
              <a:gdLst>
                <a:gd name="connsiteX0" fmla="*/ 7291350 w 7291350"/>
                <a:gd name="connsiteY0" fmla="*/ 5718699 h 6858000"/>
                <a:gd name="connsiteX1" fmla="*/ 7291350 w 7291350"/>
                <a:gd name="connsiteY1" fmla="*/ 6806115 h 6858000"/>
                <a:gd name="connsiteX2" fmla="*/ 7224124 w 7291350"/>
                <a:gd name="connsiteY2" fmla="*/ 6858000 h 6858000"/>
                <a:gd name="connsiteX3" fmla="*/ 5607142 w 7291350"/>
                <a:gd name="connsiteY3" fmla="*/ 6858000 h 6858000"/>
                <a:gd name="connsiteX4" fmla="*/ 5736072 w 7291350"/>
                <a:gd name="connsiteY4" fmla="*/ 6801170 h 6858000"/>
                <a:gd name="connsiteX5" fmla="*/ 6949826 w 7291350"/>
                <a:gd name="connsiteY5" fmla="*/ 5983707 h 6858000"/>
                <a:gd name="connsiteX6" fmla="*/ 7220703 w 7291350"/>
                <a:gd name="connsiteY6" fmla="*/ 5773675 h 6858000"/>
                <a:gd name="connsiteX7" fmla="*/ 7218419 w 7291350"/>
                <a:gd name="connsiteY7" fmla="*/ 0 h 6858000"/>
                <a:gd name="connsiteX8" fmla="*/ 7291350 w 7291350"/>
                <a:gd name="connsiteY8" fmla="*/ 0 h 6858000"/>
                <a:gd name="connsiteX9" fmla="*/ 7291350 w 7291350"/>
                <a:gd name="connsiteY9" fmla="*/ 50138 h 6858000"/>
                <a:gd name="connsiteX10" fmla="*/ 1797607 w 7291350"/>
                <a:gd name="connsiteY10" fmla="*/ 0 h 6858000"/>
                <a:gd name="connsiteX11" fmla="*/ 3385676 w 7291350"/>
                <a:gd name="connsiteY11" fmla="*/ 0 h 6858000"/>
                <a:gd name="connsiteX12" fmla="*/ 3360567 w 7291350"/>
                <a:gd name="connsiteY12" fmla="*/ 11552 h 6858000"/>
                <a:gd name="connsiteX13" fmla="*/ 2267395 w 7291350"/>
                <a:gd name="connsiteY13" fmla="*/ 725831 h 6858000"/>
                <a:gd name="connsiteX14" fmla="*/ 1234074 w 7291350"/>
                <a:gd name="connsiteY14" fmla="*/ 2007171 h 6858000"/>
                <a:gd name="connsiteX15" fmla="*/ 859383 w 7291350"/>
                <a:gd name="connsiteY15" fmla="*/ 3498372 h 6858000"/>
                <a:gd name="connsiteX16" fmla="*/ 1479513 w 7291350"/>
                <a:gd name="connsiteY16" fmla="*/ 4883182 h 6858000"/>
                <a:gd name="connsiteX17" fmla="*/ 1791985 w 7291350"/>
                <a:gd name="connsiteY17" fmla="*/ 5322671 h 6858000"/>
                <a:gd name="connsiteX18" fmla="*/ 3397295 w 7291350"/>
                <a:gd name="connsiteY18" fmla="*/ 6784567 h 6858000"/>
                <a:gd name="connsiteX19" fmla="*/ 3590446 w 7291350"/>
                <a:gd name="connsiteY19" fmla="*/ 6858000 h 6858000"/>
                <a:gd name="connsiteX20" fmla="*/ 1970757 w 7291350"/>
                <a:gd name="connsiteY20" fmla="*/ 6858000 h 6858000"/>
                <a:gd name="connsiteX21" fmla="*/ 1735872 w 7291350"/>
                <a:gd name="connsiteY21" fmla="*/ 6627685 h 6858000"/>
                <a:gd name="connsiteX22" fmla="*/ 1080932 w 7291350"/>
                <a:gd name="connsiteY22" fmla="*/ 5805127 h 6858000"/>
                <a:gd name="connsiteX23" fmla="*/ 0 w 7291350"/>
                <a:gd name="connsiteY23" fmla="*/ 3498372 h 6858000"/>
                <a:gd name="connsiteX24" fmla="*/ 1708174 w 7291350"/>
                <a:gd name="connsiteY24" fmla="*/ 7330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291350" h="6858000">
                  <a:moveTo>
                    <a:pt x="7291350" y="5718699"/>
                  </a:moveTo>
                  <a:lnTo>
                    <a:pt x="7291350" y="6806115"/>
                  </a:lnTo>
                  <a:lnTo>
                    <a:pt x="7224124" y="6858000"/>
                  </a:lnTo>
                  <a:lnTo>
                    <a:pt x="5607142" y="6858000"/>
                  </a:lnTo>
                  <a:lnTo>
                    <a:pt x="5736072" y="6801170"/>
                  </a:lnTo>
                  <a:cubicBezTo>
                    <a:pt x="6122313" y="6616106"/>
                    <a:pt x="6503069" y="6332805"/>
                    <a:pt x="6949826" y="5983707"/>
                  </a:cubicBezTo>
                  <a:cubicBezTo>
                    <a:pt x="7041094" y="5912378"/>
                    <a:pt x="7132358" y="5842426"/>
                    <a:pt x="7220703" y="5773675"/>
                  </a:cubicBezTo>
                  <a:close/>
                  <a:moveTo>
                    <a:pt x="7218419" y="0"/>
                  </a:moveTo>
                  <a:lnTo>
                    <a:pt x="7291350" y="0"/>
                  </a:lnTo>
                  <a:lnTo>
                    <a:pt x="7291350" y="50138"/>
                  </a:lnTo>
                  <a:close/>
                  <a:moveTo>
                    <a:pt x="1797607" y="0"/>
                  </a:moveTo>
                  <a:lnTo>
                    <a:pt x="3385676" y="0"/>
                  </a:lnTo>
                  <a:lnTo>
                    <a:pt x="3360567" y="11552"/>
                  </a:lnTo>
                  <a:cubicBezTo>
                    <a:pt x="2968013" y="202286"/>
                    <a:pt x="2600620" y="442170"/>
                    <a:pt x="2267395" y="725831"/>
                  </a:cubicBezTo>
                  <a:cubicBezTo>
                    <a:pt x="1824986" y="1104820"/>
                    <a:pt x="1477279" y="1536057"/>
                    <a:pt x="1234074" y="2007171"/>
                  </a:cubicBezTo>
                  <a:cubicBezTo>
                    <a:pt x="985368" y="2488770"/>
                    <a:pt x="859383" y="2990476"/>
                    <a:pt x="859383" y="3498372"/>
                  </a:cubicBezTo>
                  <a:cubicBezTo>
                    <a:pt x="859383" y="4010222"/>
                    <a:pt x="1060651" y="4308942"/>
                    <a:pt x="1479513" y="4883182"/>
                  </a:cubicBezTo>
                  <a:cubicBezTo>
                    <a:pt x="1580577" y="5021714"/>
                    <a:pt x="1685078" y="5164888"/>
                    <a:pt x="1791985" y="5322671"/>
                  </a:cubicBezTo>
                  <a:cubicBezTo>
                    <a:pt x="2283419" y="6046950"/>
                    <a:pt x="2796809" y="6521439"/>
                    <a:pt x="3397295" y="6784567"/>
                  </a:cubicBezTo>
                  <a:lnTo>
                    <a:pt x="3590446" y="6858000"/>
                  </a:lnTo>
                  <a:lnTo>
                    <a:pt x="1970757" y="6858000"/>
                  </a:lnTo>
                  <a:lnTo>
                    <a:pt x="1735872" y="6627685"/>
                  </a:lnTo>
                  <a:cubicBezTo>
                    <a:pt x="1502484" y="6382823"/>
                    <a:pt x="1285774" y="6107254"/>
                    <a:pt x="1080932" y="5805127"/>
                  </a:cubicBezTo>
                  <a:cubicBezTo>
                    <a:pt x="556365" y="5032027"/>
                    <a:pt x="0" y="4501616"/>
                    <a:pt x="0" y="3498372"/>
                  </a:cubicBezTo>
                  <a:cubicBezTo>
                    <a:pt x="0" y="2160829"/>
                    <a:pt x="685186" y="949872"/>
                    <a:pt x="1708174" y="7330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0DF88B0-FA8A-47F5-8EAC-1880B1A51B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22894" y="-5799"/>
              <a:ext cx="7269107" cy="6858000"/>
            </a:xfrm>
            <a:custGeom>
              <a:avLst/>
              <a:gdLst>
                <a:gd name="connsiteX0" fmla="*/ 7269107 w 7269107"/>
                <a:gd name="connsiteY0" fmla="*/ 5518449 h 6858000"/>
                <a:gd name="connsiteX1" fmla="*/ 7269107 w 7269107"/>
                <a:gd name="connsiteY1" fmla="*/ 6823281 h 6858000"/>
                <a:gd name="connsiteX2" fmla="*/ 7224122 w 7269107"/>
                <a:gd name="connsiteY2" fmla="*/ 6858000 h 6858000"/>
                <a:gd name="connsiteX3" fmla="*/ 4927054 w 7269107"/>
                <a:gd name="connsiteY3" fmla="*/ 6858000 h 6858000"/>
                <a:gd name="connsiteX4" fmla="*/ 4982167 w 7269107"/>
                <a:gd name="connsiteY4" fmla="*/ 6852876 h 6858000"/>
                <a:gd name="connsiteX5" fmla="*/ 5743768 w 7269107"/>
                <a:gd name="connsiteY5" fmla="*/ 6606245 h 6858000"/>
                <a:gd name="connsiteX6" fmla="*/ 6843778 w 7269107"/>
                <a:gd name="connsiteY6" fmla="*/ 5848440 h 6858000"/>
                <a:gd name="connsiteX7" fmla="*/ 7115515 w 7269107"/>
                <a:gd name="connsiteY7" fmla="*/ 5637891 h 6858000"/>
                <a:gd name="connsiteX8" fmla="*/ 6870111 w 7269107"/>
                <a:gd name="connsiteY8" fmla="*/ 0 h 6858000"/>
                <a:gd name="connsiteX9" fmla="*/ 7269107 w 7269107"/>
                <a:gd name="connsiteY9" fmla="*/ 0 h 6858000"/>
                <a:gd name="connsiteX10" fmla="*/ 7269107 w 7269107"/>
                <a:gd name="connsiteY10" fmla="*/ 243137 h 6858000"/>
                <a:gd name="connsiteX11" fmla="*/ 7089989 w 7269107"/>
                <a:gd name="connsiteY11" fmla="*/ 119955 h 6858000"/>
                <a:gd name="connsiteX12" fmla="*/ 6952948 w 7269107"/>
                <a:gd name="connsiteY12" fmla="*/ 41521 h 6858000"/>
                <a:gd name="connsiteX13" fmla="*/ 1797606 w 7269107"/>
                <a:gd name="connsiteY13" fmla="*/ 0 h 6858000"/>
                <a:gd name="connsiteX14" fmla="*/ 3815328 w 7269107"/>
                <a:gd name="connsiteY14" fmla="*/ 0 h 6858000"/>
                <a:gd name="connsiteX15" fmla="*/ 3627371 w 7269107"/>
                <a:gd name="connsiteY15" fmla="*/ 77142 h 6858000"/>
                <a:gd name="connsiteX16" fmla="*/ 2379115 w 7269107"/>
                <a:gd name="connsiteY16" fmla="*/ 856285 h 6858000"/>
                <a:gd name="connsiteX17" fmla="*/ 1386699 w 7269107"/>
                <a:gd name="connsiteY17" fmla="*/ 2086062 h 6858000"/>
                <a:gd name="connsiteX18" fmla="*/ 1031258 w 7269107"/>
                <a:gd name="connsiteY18" fmla="*/ 3498372 h 6858000"/>
                <a:gd name="connsiteX19" fmla="*/ 1618904 w 7269107"/>
                <a:gd name="connsiteY19" fmla="*/ 4781604 h 6858000"/>
                <a:gd name="connsiteX20" fmla="*/ 1934812 w 7269107"/>
                <a:gd name="connsiteY20" fmla="*/ 5225904 h 6858000"/>
                <a:gd name="connsiteX21" fmla="*/ 3140010 w 7269107"/>
                <a:gd name="connsiteY21" fmla="*/ 6456196 h 6858000"/>
                <a:gd name="connsiteX22" fmla="*/ 4281662 w 7269107"/>
                <a:gd name="connsiteY22" fmla="*/ 6843305 h 6858000"/>
                <a:gd name="connsiteX23" fmla="*/ 4449058 w 7269107"/>
                <a:gd name="connsiteY23" fmla="*/ 6858000 h 6858000"/>
                <a:gd name="connsiteX24" fmla="*/ 1970756 w 7269107"/>
                <a:gd name="connsiteY24" fmla="*/ 6858000 h 6858000"/>
                <a:gd name="connsiteX25" fmla="*/ 1735871 w 7269107"/>
                <a:gd name="connsiteY25" fmla="*/ 6627685 h 6858000"/>
                <a:gd name="connsiteX26" fmla="*/ 1080930 w 7269107"/>
                <a:gd name="connsiteY26" fmla="*/ 5805127 h 6858000"/>
                <a:gd name="connsiteX27" fmla="*/ 0 w 7269107"/>
                <a:gd name="connsiteY27" fmla="*/ 3498372 h 6858000"/>
                <a:gd name="connsiteX28" fmla="*/ 1708172 w 7269107"/>
                <a:gd name="connsiteY28" fmla="*/ 7330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7269107" h="6858000">
                  <a:moveTo>
                    <a:pt x="7269107" y="5518449"/>
                  </a:moveTo>
                  <a:lnTo>
                    <a:pt x="7269107" y="6823281"/>
                  </a:lnTo>
                  <a:lnTo>
                    <a:pt x="7224122" y="6858000"/>
                  </a:lnTo>
                  <a:lnTo>
                    <a:pt x="4927054" y="6858000"/>
                  </a:lnTo>
                  <a:lnTo>
                    <a:pt x="4982167" y="6852876"/>
                  </a:lnTo>
                  <a:cubicBezTo>
                    <a:pt x="5236517" y="6821036"/>
                    <a:pt x="5483373" y="6740566"/>
                    <a:pt x="5743768" y="6606245"/>
                  </a:cubicBezTo>
                  <a:cubicBezTo>
                    <a:pt x="6099551" y="6422337"/>
                    <a:pt x="6452586" y="6154209"/>
                    <a:pt x="6843778" y="5848440"/>
                  </a:cubicBezTo>
                  <a:cubicBezTo>
                    <a:pt x="6935559" y="5776768"/>
                    <a:pt x="7026997" y="5706642"/>
                    <a:pt x="7115515" y="5637891"/>
                  </a:cubicBezTo>
                  <a:close/>
                  <a:moveTo>
                    <a:pt x="6870111" y="0"/>
                  </a:moveTo>
                  <a:lnTo>
                    <a:pt x="7269107" y="0"/>
                  </a:lnTo>
                  <a:lnTo>
                    <a:pt x="7269107" y="243137"/>
                  </a:lnTo>
                  <a:lnTo>
                    <a:pt x="7089989" y="119955"/>
                  </a:lnTo>
                  <a:cubicBezTo>
                    <a:pt x="7045081" y="92581"/>
                    <a:pt x="6999384" y="66425"/>
                    <a:pt x="6952948" y="41521"/>
                  </a:cubicBezTo>
                  <a:close/>
                  <a:moveTo>
                    <a:pt x="1797606" y="0"/>
                  </a:moveTo>
                  <a:lnTo>
                    <a:pt x="3815328" y="0"/>
                  </a:lnTo>
                  <a:lnTo>
                    <a:pt x="3627371" y="77142"/>
                  </a:lnTo>
                  <a:cubicBezTo>
                    <a:pt x="3175548" y="273822"/>
                    <a:pt x="2754868" y="536281"/>
                    <a:pt x="2379115" y="856285"/>
                  </a:cubicBezTo>
                  <a:cubicBezTo>
                    <a:pt x="1959736" y="1215679"/>
                    <a:pt x="1616497" y="1640901"/>
                    <a:pt x="1386699" y="2086062"/>
                  </a:cubicBezTo>
                  <a:cubicBezTo>
                    <a:pt x="1151572" y="2543083"/>
                    <a:pt x="1031258" y="3018150"/>
                    <a:pt x="1031258" y="3498372"/>
                  </a:cubicBezTo>
                  <a:cubicBezTo>
                    <a:pt x="1031258" y="3957455"/>
                    <a:pt x="1211213" y="4223692"/>
                    <a:pt x="1618904" y="4781604"/>
                  </a:cubicBezTo>
                  <a:cubicBezTo>
                    <a:pt x="1720826" y="4921339"/>
                    <a:pt x="1826186" y="5065887"/>
                    <a:pt x="1934812" y="5225904"/>
                  </a:cubicBezTo>
                  <a:cubicBezTo>
                    <a:pt x="2318957" y="5792064"/>
                    <a:pt x="2713069" y="6194600"/>
                    <a:pt x="3140010" y="6456196"/>
                  </a:cubicBezTo>
                  <a:cubicBezTo>
                    <a:pt x="3479423" y="6664512"/>
                    <a:pt x="3855769" y="6792387"/>
                    <a:pt x="4281662" y="6843305"/>
                  </a:cubicBezTo>
                  <a:lnTo>
                    <a:pt x="4449058" y="6858000"/>
                  </a:lnTo>
                  <a:lnTo>
                    <a:pt x="1970756" y="6858000"/>
                  </a:lnTo>
                  <a:lnTo>
                    <a:pt x="1735871" y="6627685"/>
                  </a:lnTo>
                  <a:cubicBezTo>
                    <a:pt x="1502482" y="6382823"/>
                    <a:pt x="1285773" y="6107254"/>
                    <a:pt x="1080930" y="5805127"/>
                  </a:cubicBezTo>
                  <a:cubicBezTo>
                    <a:pt x="556364" y="5032027"/>
                    <a:pt x="0" y="4501616"/>
                    <a:pt x="0" y="3498372"/>
                  </a:cubicBezTo>
                  <a:cubicBezTo>
                    <a:pt x="0" y="2160829"/>
                    <a:pt x="685185" y="949872"/>
                    <a:pt x="1708172" y="7330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5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974609" y="1032987"/>
            <a:ext cx="3689331" cy="479202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it-IT" sz="2400" err="1">
                <a:solidFill>
                  <a:schemeClr val="tx2"/>
                </a:solidFill>
              </a:rPr>
              <a:t>It</a:t>
            </a:r>
            <a:r>
              <a:rPr lang="it-IT" sz="2400" dirty="0">
                <a:solidFill>
                  <a:schemeClr val="tx2"/>
                </a:solidFill>
              </a:rPr>
              <a:t> </a:t>
            </a:r>
            <a:r>
              <a:rPr lang="it-IT" sz="2400" err="1">
                <a:solidFill>
                  <a:schemeClr val="tx2"/>
                </a:solidFill>
              </a:rPr>
              <a:t>is</a:t>
            </a:r>
            <a:r>
              <a:rPr lang="it-IT" sz="2400" dirty="0">
                <a:solidFill>
                  <a:schemeClr val="tx2"/>
                </a:solidFill>
              </a:rPr>
              <a:t> a </a:t>
            </a:r>
            <a:r>
              <a:rPr lang="it-IT" sz="2400" b="1" err="1">
                <a:solidFill>
                  <a:schemeClr val="tx2"/>
                </a:solidFill>
              </a:rPr>
              <a:t>complex</a:t>
            </a:r>
            <a:r>
              <a:rPr lang="it-IT" sz="2400" b="1" dirty="0">
                <a:solidFill>
                  <a:schemeClr val="tx2"/>
                </a:solidFill>
              </a:rPr>
              <a:t> </a:t>
            </a:r>
            <a:r>
              <a:rPr lang="it-IT" sz="2400" b="1" err="1">
                <a:solidFill>
                  <a:schemeClr val="tx2"/>
                </a:solidFill>
              </a:rPr>
              <a:t>notion</a:t>
            </a:r>
            <a:r>
              <a:rPr lang="it-IT" sz="2400" dirty="0">
                <a:solidFill>
                  <a:schemeClr val="tx2"/>
                </a:solidFill>
              </a:rPr>
              <a:t> </a:t>
            </a:r>
            <a:endParaRPr lang="it-IT" sz="2400">
              <a:solidFill>
                <a:schemeClr val="tx2"/>
              </a:solidFill>
              <a:ea typeface="Calibri"/>
              <a:cs typeface="Calibri"/>
            </a:endParaRPr>
          </a:p>
          <a:p>
            <a:pPr marL="0" indent="0">
              <a:buNone/>
            </a:pPr>
            <a:r>
              <a:rPr lang="it-IT" sz="2400" dirty="0">
                <a:solidFill>
                  <a:schemeClr val="tx2"/>
                </a:solidFill>
              </a:rPr>
              <a:t>The </a:t>
            </a:r>
            <a:r>
              <a:rPr lang="it-IT" sz="2400" dirty="0" err="1">
                <a:solidFill>
                  <a:schemeClr val="tx2"/>
                </a:solidFill>
              </a:rPr>
              <a:t>environmental</a:t>
            </a:r>
            <a:r>
              <a:rPr lang="it-IT" sz="2400" dirty="0">
                <a:solidFill>
                  <a:schemeClr val="tx2"/>
                </a:solidFill>
              </a:rPr>
              <a:t> system </a:t>
            </a:r>
            <a:r>
              <a:rPr lang="it-IT" sz="2400" dirty="0" err="1">
                <a:solidFill>
                  <a:schemeClr val="tx2"/>
                </a:solidFill>
              </a:rPr>
              <a:t>is</a:t>
            </a:r>
            <a:r>
              <a:rPr lang="it-IT" sz="2400" dirty="0">
                <a:solidFill>
                  <a:schemeClr val="tx2"/>
                </a:solidFill>
              </a:rPr>
              <a:t> </a:t>
            </a:r>
            <a:r>
              <a:rPr lang="it-IT" sz="2400" dirty="0" err="1">
                <a:solidFill>
                  <a:schemeClr val="tx2"/>
                </a:solidFill>
              </a:rPr>
              <a:t>complex</a:t>
            </a:r>
            <a:r>
              <a:rPr lang="it-IT" sz="2400" dirty="0">
                <a:solidFill>
                  <a:schemeClr val="tx2"/>
                </a:solidFill>
              </a:rPr>
              <a:t>, </a:t>
            </a:r>
            <a:r>
              <a:rPr lang="it-IT" sz="2400" dirty="0" err="1">
                <a:solidFill>
                  <a:schemeClr val="tx2"/>
                </a:solidFill>
              </a:rPr>
              <a:t>precisely</a:t>
            </a:r>
            <a:r>
              <a:rPr lang="it-IT" sz="2400" dirty="0">
                <a:solidFill>
                  <a:schemeClr val="tx2"/>
                </a:solidFill>
              </a:rPr>
              <a:t> </a:t>
            </a:r>
            <a:r>
              <a:rPr lang="it-IT" sz="2400" dirty="0" err="1">
                <a:solidFill>
                  <a:schemeClr val="tx2"/>
                </a:solidFill>
              </a:rPr>
              <a:t>because</a:t>
            </a:r>
            <a:r>
              <a:rPr lang="it-IT" sz="2400" dirty="0">
                <a:solidFill>
                  <a:schemeClr val="tx2"/>
                </a:solidFill>
              </a:rPr>
              <a:t> </a:t>
            </a:r>
            <a:r>
              <a:rPr lang="it-IT" sz="2400" dirty="0" err="1">
                <a:solidFill>
                  <a:schemeClr val="tx2"/>
                </a:solidFill>
              </a:rPr>
              <a:t>it</a:t>
            </a:r>
            <a:r>
              <a:rPr lang="it-IT" sz="2400" dirty="0">
                <a:solidFill>
                  <a:schemeClr val="tx2"/>
                </a:solidFill>
              </a:rPr>
              <a:t> </a:t>
            </a:r>
            <a:r>
              <a:rPr lang="it-IT" sz="2400" dirty="0" err="1">
                <a:solidFill>
                  <a:schemeClr val="tx2"/>
                </a:solidFill>
              </a:rPr>
              <a:t>defines</a:t>
            </a:r>
            <a:r>
              <a:rPr lang="it-IT" sz="2400" dirty="0">
                <a:solidFill>
                  <a:schemeClr val="tx2"/>
                </a:solidFill>
              </a:rPr>
              <a:t> the </a:t>
            </a:r>
            <a:r>
              <a:rPr lang="it-IT" sz="2400" dirty="0" err="1">
                <a:solidFill>
                  <a:schemeClr val="tx2"/>
                </a:solidFill>
              </a:rPr>
              <a:t>interrelationships</a:t>
            </a:r>
            <a:r>
              <a:rPr lang="it-IT" sz="2400" dirty="0">
                <a:solidFill>
                  <a:schemeClr val="tx2"/>
                </a:solidFill>
              </a:rPr>
              <a:t>, in </a:t>
            </a:r>
            <a:r>
              <a:rPr lang="it-IT" sz="2400" dirty="0" err="1">
                <a:solidFill>
                  <a:schemeClr val="tx2"/>
                </a:solidFill>
              </a:rPr>
              <a:t>continuous</a:t>
            </a:r>
            <a:r>
              <a:rPr lang="it-IT" sz="2400" dirty="0">
                <a:solidFill>
                  <a:schemeClr val="tx2"/>
                </a:solidFill>
              </a:rPr>
              <a:t> </a:t>
            </a:r>
            <a:r>
              <a:rPr lang="it-IT" sz="2400" dirty="0" err="1">
                <a:solidFill>
                  <a:schemeClr val="tx2"/>
                </a:solidFill>
              </a:rPr>
              <a:t>adaptation</a:t>
            </a:r>
            <a:r>
              <a:rPr lang="it-IT" sz="2400" dirty="0">
                <a:solidFill>
                  <a:schemeClr val="tx2"/>
                </a:solidFill>
              </a:rPr>
              <a:t>, </a:t>
            </a:r>
            <a:r>
              <a:rPr lang="it-IT" sz="2400" dirty="0" err="1">
                <a:solidFill>
                  <a:schemeClr val="tx2"/>
                </a:solidFill>
              </a:rPr>
              <a:t>among</a:t>
            </a:r>
            <a:r>
              <a:rPr lang="it-IT" sz="2400" dirty="0">
                <a:solidFill>
                  <a:schemeClr val="tx2"/>
                </a:solidFill>
              </a:rPr>
              <a:t> </a:t>
            </a:r>
            <a:r>
              <a:rPr lang="it-IT" sz="2400" dirty="0" err="1">
                <a:solidFill>
                  <a:schemeClr val="tx2"/>
                </a:solidFill>
              </a:rPr>
              <a:t>its</a:t>
            </a:r>
            <a:r>
              <a:rPr lang="it-IT" sz="2400" dirty="0">
                <a:solidFill>
                  <a:schemeClr val="tx2"/>
                </a:solidFill>
              </a:rPr>
              <a:t> </a:t>
            </a:r>
            <a:r>
              <a:rPr lang="it-IT" sz="2400" dirty="0" err="1">
                <a:solidFill>
                  <a:schemeClr val="tx2"/>
                </a:solidFill>
              </a:rPr>
              <a:t>components</a:t>
            </a:r>
            <a:endParaRPr lang="it-IT" sz="2400" dirty="0">
              <a:solidFill>
                <a:schemeClr val="tx2"/>
              </a:solidFill>
              <a:ea typeface="Calibri"/>
              <a:cs typeface="Calibri"/>
            </a:endParaRPr>
          </a:p>
          <a:p>
            <a:pPr marL="0" indent="0">
              <a:buNone/>
            </a:pPr>
            <a:endParaRPr lang="it-IT" sz="1700" b="1" dirty="0">
              <a:solidFill>
                <a:schemeClr val="tx2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89060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89C5E17-24D0-4696-A3C5-A2261FB455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929B58F-2358-44CC-ACE5-EF1BD3C6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3504" y="1243013"/>
            <a:ext cx="2891790" cy="4371974"/>
          </a:xfrm>
        </p:spPr>
        <p:txBody>
          <a:bodyPr>
            <a:normAutofit/>
          </a:bodyPr>
          <a:lstStyle/>
          <a:p>
            <a:r>
              <a:rPr lang="it-IT" sz="3100">
                <a:solidFill>
                  <a:schemeClr val="tx2"/>
                </a:solidFill>
                <a:cs typeface="Calibri"/>
              </a:rPr>
              <a:t>Complex, cross-cutting and multireferential notion</a:t>
            </a:r>
            <a:endParaRPr lang="it-IT" sz="3100">
              <a:solidFill>
                <a:schemeClr val="tx2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9DA5303-A1AF-4830-806C-51FCD9618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673011" y="5285"/>
            <a:ext cx="5470989" cy="6858000"/>
            <a:chOff x="4897348" y="-5799"/>
            <a:chExt cx="7294653" cy="6858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FAAA8C8-4EB7-45F1-BF24-3EF0F4DC4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97348" y="-5798"/>
              <a:ext cx="7294652" cy="6857999"/>
            </a:xfrm>
            <a:custGeom>
              <a:avLst/>
              <a:gdLst>
                <a:gd name="connsiteX0" fmla="*/ 7294652 w 7294652"/>
                <a:gd name="connsiteY0" fmla="*/ 6063030 h 6857999"/>
                <a:gd name="connsiteX1" fmla="*/ 7294652 w 7294652"/>
                <a:gd name="connsiteY1" fmla="*/ 6857999 h 6857999"/>
                <a:gd name="connsiteX2" fmla="*/ 6248575 w 7294652"/>
                <a:gd name="connsiteY2" fmla="*/ 6857999 h 6857999"/>
                <a:gd name="connsiteX3" fmla="*/ 6477898 w 7294652"/>
                <a:gd name="connsiteY3" fmla="*/ 6700973 h 6857999"/>
                <a:gd name="connsiteX4" fmla="*/ 6647884 w 7294652"/>
                <a:gd name="connsiteY4" fmla="*/ 6572752 h 6857999"/>
                <a:gd name="connsiteX5" fmla="*/ 6817698 w 7294652"/>
                <a:gd name="connsiteY5" fmla="*/ 6440235 h 6857999"/>
                <a:gd name="connsiteX6" fmla="*/ 7161451 w 7294652"/>
                <a:gd name="connsiteY6" fmla="*/ 6165232 h 6857999"/>
                <a:gd name="connsiteX7" fmla="*/ 1673436 w 7294652"/>
                <a:gd name="connsiteY7" fmla="*/ 0 h 6857999"/>
                <a:gd name="connsiteX8" fmla="*/ 2394951 w 7294652"/>
                <a:gd name="connsiteY8" fmla="*/ 0 h 6857999"/>
                <a:gd name="connsiteX9" fmla="*/ 2244659 w 7294652"/>
                <a:gd name="connsiteY9" fmla="*/ 100763 h 6857999"/>
                <a:gd name="connsiteX10" fmla="*/ 1743903 w 7294652"/>
                <a:gd name="connsiteY10" fmla="*/ 498975 h 6857999"/>
                <a:gd name="connsiteX11" fmla="*/ 1163821 w 7294652"/>
                <a:gd name="connsiteY11" fmla="*/ 1121514 h 6857999"/>
                <a:gd name="connsiteX12" fmla="*/ 704911 w 7294652"/>
                <a:gd name="connsiteY12" fmla="*/ 1837036 h 6857999"/>
                <a:gd name="connsiteX13" fmla="*/ 393472 w 7294652"/>
                <a:gd name="connsiteY13" fmla="*/ 2627669 h 6857999"/>
                <a:gd name="connsiteX14" fmla="*/ 280032 w 7294652"/>
                <a:gd name="connsiteY14" fmla="*/ 3472097 h 6857999"/>
                <a:gd name="connsiteX15" fmla="*/ 327813 w 7294652"/>
                <a:gd name="connsiteY15" fmla="*/ 3884602 h 6857999"/>
                <a:gd name="connsiteX16" fmla="*/ 469096 w 7294652"/>
                <a:gd name="connsiteY16" fmla="*/ 4270809 h 6857999"/>
                <a:gd name="connsiteX17" fmla="*/ 567581 w 7294652"/>
                <a:gd name="connsiteY17" fmla="*/ 4452482 h 6857999"/>
                <a:gd name="connsiteX18" fmla="*/ 680677 w 7294652"/>
                <a:gd name="connsiteY18" fmla="*/ 4628484 h 6857999"/>
                <a:gd name="connsiteX19" fmla="*/ 941928 w 7294652"/>
                <a:gd name="connsiteY19" fmla="*/ 4968628 h 6857999"/>
                <a:gd name="connsiteX20" fmla="*/ 1224665 w 7294652"/>
                <a:gd name="connsiteY20" fmla="*/ 5311349 h 6857999"/>
                <a:gd name="connsiteX21" fmla="*/ 1365259 w 7294652"/>
                <a:gd name="connsiteY21" fmla="*/ 5490273 h 6857999"/>
                <a:gd name="connsiteX22" fmla="*/ 1432808 w 7294652"/>
                <a:gd name="connsiteY22" fmla="*/ 5577931 h 6857999"/>
                <a:gd name="connsiteX23" fmla="*/ 1498980 w 7294652"/>
                <a:gd name="connsiteY23" fmla="*/ 5662148 h 6857999"/>
                <a:gd name="connsiteX24" fmla="*/ 2067548 w 7294652"/>
                <a:gd name="connsiteY24" fmla="*/ 6283312 h 6857999"/>
                <a:gd name="connsiteX25" fmla="*/ 2369879 w 7294652"/>
                <a:gd name="connsiteY25" fmla="*/ 6562782 h 6857999"/>
                <a:gd name="connsiteX26" fmla="*/ 2686645 w 7294652"/>
                <a:gd name="connsiteY26" fmla="*/ 6820598 h 6857999"/>
                <a:gd name="connsiteX27" fmla="*/ 2738907 w 7294652"/>
                <a:gd name="connsiteY27" fmla="*/ 6857999 h 6857999"/>
                <a:gd name="connsiteX28" fmla="*/ 1731787 w 7294652"/>
                <a:gd name="connsiteY28" fmla="*/ 6857999 h 6857999"/>
                <a:gd name="connsiteX29" fmla="*/ 1607949 w 7294652"/>
                <a:gd name="connsiteY29" fmla="*/ 6732770 h 6857999"/>
                <a:gd name="connsiteX30" fmla="*/ 1309057 w 7294652"/>
                <a:gd name="connsiteY30" fmla="*/ 6370109 h 6857999"/>
                <a:gd name="connsiteX31" fmla="*/ 1048147 w 7294652"/>
                <a:gd name="connsiteY31" fmla="*/ 5986138 h 6857999"/>
                <a:gd name="connsiteX32" fmla="*/ 987131 w 7294652"/>
                <a:gd name="connsiteY32" fmla="*/ 5888512 h 6857999"/>
                <a:gd name="connsiteX33" fmla="*/ 928866 w 7294652"/>
                <a:gd name="connsiteY33" fmla="*/ 5793463 h 6857999"/>
                <a:gd name="connsiteX34" fmla="*/ 813708 w 7294652"/>
                <a:gd name="connsiteY34" fmla="*/ 5609556 h 6857999"/>
                <a:gd name="connsiteX35" fmla="*/ 574972 w 7294652"/>
                <a:gd name="connsiteY35" fmla="*/ 5231598 h 6857999"/>
                <a:gd name="connsiteX36" fmla="*/ 342424 w 7294652"/>
                <a:gd name="connsiteY36" fmla="*/ 4834048 h 6857999"/>
                <a:gd name="connsiteX37" fmla="*/ 237579 w 7294652"/>
                <a:gd name="connsiteY37" fmla="*/ 4623500 h 6857999"/>
                <a:gd name="connsiteX38" fmla="*/ 148373 w 7294652"/>
                <a:gd name="connsiteY38" fmla="*/ 4404356 h 6857999"/>
                <a:gd name="connsiteX39" fmla="*/ 79623 w 7294652"/>
                <a:gd name="connsiteY39" fmla="*/ 4175762 h 6857999"/>
                <a:gd name="connsiteX40" fmla="*/ 54185 w 7294652"/>
                <a:gd name="connsiteY40" fmla="*/ 4059229 h 6857999"/>
                <a:gd name="connsiteX41" fmla="*/ 43013 w 7294652"/>
                <a:gd name="connsiteY41" fmla="*/ 4000790 h 6857999"/>
                <a:gd name="connsiteX42" fmla="*/ 33734 w 7294652"/>
                <a:gd name="connsiteY42" fmla="*/ 3942180 h 6857999"/>
                <a:gd name="connsiteX43" fmla="*/ 45 w 7294652"/>
                <a:gd name="connsiteY43" fmla="*/ 3472097 h 6857999"/>
                <a:gd name="connsiteX44" fmla="*/ 95436 w 7294652"/>
                <a:gd name="connsiteY44" fmla="*/ 2557372 h 6857999"/>
                <a:gd name="connsiteX45" fmla="*/ 382126 w 7294652"/>
                <a:gd name="connsiteY45" fmla="*/ 1680799 h 6857999"/>
                <a:gd name="connsiteX46" fmla="*/ 1457043 w 7294652"/>
                <a:gd name="connsiteY46" fmla="*/ 192176 h 6857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7294652" h="6857999">
                  <a:moveTo>
                    <a:pt x="7294652" y="6063030"/>
                  </a:moveTo>
                  <a:lnTo>
                    <a:pt x="7294652" y="6857999"/>
                  </a:lnTo>
                  <a:lnTo>
                    <a:pt x="6248575" y="6857999"/>
                  </a:lnTo>
                  <a:lnTo>
                    <a:pt x="6477898" y="6700973"/>
                  </a:lnTo>
                  <a:cubicBezTo>
                    <a:pt x="6534790" y="6659378"/>
                    <a:pt x="6591336" y="6616237"/>
                    <a:pt x="6647884" y="6572752"/>
                  </a:cubicBezTo>
                  <a:cubicBezTo>
                    <a:pt x="6704432" y="6529268"/>
                    <a:pt x="6761151" y="6485095"/>
                    <a:pt x="6817698" y="6440235"/>
                  </a:cubicBezTo>
                  <a:lnTo>
                    <a:pt x="7161451" y="6165232"/>
                  </a:lnTo>
                  <a:close/>
                  <a:moveTo>
                    <a:pt x="1673436" y="0"/>
                  </a:moveTo>
                  <a:lnTo>
                    <a:pt x="2394951" y="0"/>
                  </a:lnTo>
                  <a:lnTo>
                    <a:pt x="2244659" y="100763"/>
                  </a:lnTo>
                  <a:cubicBezTo>
                    <a:pt x="2071051" y="224086"/>
                    <a:pt x="1903860" y="356975"/>
                    <a:pt x="1743903" y="498975"/>
                  </a:cubicBezTo>
                  <a:cubicBezTo>
                    <a:pt x="1533218" y="689638"/>
                    <a:pt x="1339146" y="897902"/>
                    <a:pt x="1163821" y="1121514"/>
                  </a:cubicBezTo>
                  <a:cubicBezTo>
                    <a:pt x="988284" y="1344764"/>
                    <a:pt x="834608" y="1584376"/>
                    <a:pt x="704911" y="1837036"/>
                  </a:cubicBezTo>
                  <a:cubicBezTo>
                    <a:pt x="573950" y="2089059"/>
                    <a:pt x="469577" y="2354041"/>
                    <a:pt x="393472" y="2627669"/>
                  </a:cubicBezTo>
                  <a:cubicBezTo>
                    <a:pt x="318269" y="2902842"/>
                    <a:pt x="280119" y="3186833"/>
                    <a:pt x="280032" y="3472097"/>
                  </a:cubicBezTo>
                  <a:cubicBezTo>
                    <a:pt x="280349" y="3610956"/>
                    <a:pt x="296380" y="3749334"/>
                    <a:pt x="327813" y="3884602"/>
                  </a:cubicBezTo>
                  <a:cubicBezTo>
                    <a:pt x="360878" y="4018046"/>
                    <a:pt x="408244" y="4147540"/>
                    <a:pt x="469096" y="4270809"/>
                  </a:cubicBezTo>
                  <a:cubicBezTo>
                    <a:pt x="499175" y="4332511"/>
                    <a:pt x="532347" y="4393012"/>
                    <a:pt x="567581" y="4452482"/>
                  </a:cubicBezTo>
                  <a:cubicBezTo>
                    <a:pt x="602815" y="4511953"/>
                    <a:pt x="641144" y="4570562"/>
                    <a:pt x="680677" y="4628484"/>
                  </a:cubicBezTo>
                  <a:cubicBezTo>
                    <a:pt x="760771" y="4743985"/>
                    <a:pt x="849802" y="4856048"/>
                    <a:pt x="941928" y="4968628"/>
                  </a:cubicBezTo>
                  <a:cubicBezTo>
                    <a:pt x="1034055" y="5081206"/>
                    <a:pt x="1130994" y="5193958"/>
                    <a:pt x="1224665" y="5311349"/>
                  </a:cubicBezTo>
                  <a:cubicBezTo>
                    <a:pt x="1271987" y="5369787"/>
                    <a:pt x="1318853" y="5429429"/>
                    <a:pt x="1365259" y="5490273"/>
                  </a:cubicBezTo>
                  <a:lnTo>
                    <a:pt x="1432808" y="5577931"/>
                  </a:lnTo>
                  <a:cubicBezTo>
                    <a:pt x="1454979" y="5605947"/>
                    <a:pt x="1476121" y="5634821"/>
                    <a:pt x="1498980" y="5662148"/>
                  </a:cubicBezTo>
                  <a:cubicBezTo>
                    <a:pt x="1676323" y="5880038"/>
                    <a:pt x="1866158" y="6087441"/>
                    <a:pt x="2067548" y="6283312"/>
                  </a:cubicBezTo>
                  <a:cubicBezTo>
                    <a:pt x="2166203" y="6379907"/>
                    <a:pt x="2266974" y="6473064"/>
                    <a:pt x="2369879" y="6562782"/>
                  </a:cubicBezTo>
                  <a:cubicBezTo>
                    <a:pt x="2473005" y="6652331"/>
                    <a:pt x="2577677" y="6738957"/>
                    <a:pt x="2686645" y="6820598"/>
                  </a:cubicBezTo>
                  <a:lnTo>
                    <a:pt x="2738907" y="6857999"/>
                  </a:lnTo>
                  <a:lnTo>
                    <a:pt x="1731787" y="6857999"/>
                  </a:lnTo>
                  <a:lnTo>
                    <a:pt x="1607949" y="6732770"/>
                  </a:lnTo>
                  <a:cubicBezTo>
                    <a:pt x="1501232" y="6617903"/>
                    <a:pt x="1401421" y="6496799"/>
                    <a:pt x="1309057" y="6370109"/>
                  </a:cubicBezTo>
                  <a:cubicBezTo>
                    <a:pt x="1217103" y="6244469"/>
                    <a:pt x="1129618" y="6116590"/>
                    <a:pt x="1048147" y="5986138"/>
                  </a:cubicBezTo>
                  <a:cubicBezTo>
                    <a:pt x="1027179" y="5953825"/>
                    <a:pt x="1007414" y="5920996"/>
                    <a:pt x="987131" y="5888512"/>
                  </a:cubicBezTo>
                  <a:lnTo>
                    <a:pt x="928866" y="5793463"/>
                  </a:lnTo>
                  <a:cubicBezTo>
                    <a:pt x="891568" y="5732276"/>
                    <a:pt x="852725" y="5671260"/>
                    <a:pt x="813708" y="5609556"/>
                  </a:cubicBezTo>
                  <a:lnTo>
                    <a:pt x="574972" y="5231598"/>
                  </a:lnTo>
                  <a:cubicBezTo>
                    <a:pt x="495221" y="5103551"/>
                    <a:pt x="416158" y="4971549"/>
                    <a:pt x="342424" y="4834048"/>
                  </a:cubicBezTo>
                  <a:cubicBezTo>
                    <a:pt x="305641" y="4765298"/>
                    <a:pt x="270236" y="4695343"/>
                    <a:pt x="237579" y="4623500"/>
                  </a:cubicBezTo>
                  <a:cubicBezTo>
                    <a:pt x="204922" y="4551655"/>
                    <a:pt x="175187" y="4478607"/>
                    <a:pt x="148373" y="4404356"/>
                  </a:cubicBezTo>
                  <a:cubicBezTo>
                    <a:pt x="121561" y="4330107"/>
                    <a:pt x="99046" y="4252934"/>
                    <a:pt x="79623" y="4175762"/>
                  </a:cubicBezTo>
                  <a:cubicBezTo>
                    <a:pt x="70514" y="4136916"/>
                    <a:pt x="61577" y="4098245"/>
                    <a:pt x="54185" y="4059229"/>
                  </a:cubicBezTo>
                  <a:lnTo>
                    <a:pt x="43013" y="4000790"/>
                  </a:lnTo>
                  <a:lnTo>
                    <a:pt x="33734" y="3942180"/>
                  </a:lnTo>
                  <a:cubicBezTo>
                    <a:pt x="10461" y="3786581"/>
                    <a:pt x="-801" y="3629416"/>
                    <a:pt x="45" y="3472097"/>
                  </a:cubicBezTo>
                  <a:cubicBezTo>
                    <a:pt x="863" y="3164748"/>
                    <a:pt x="32824" y="2858275"/>
                    <a:pt x="95436" y="2557372"/>
                  </a:cubicBezTo>
                  <a:cubicBezTo>
                    <a:pt x="157549" y="2255281"/>
                    <a:pt x="253728" y="1961216"/>
                    <a:pt x="382126" y="1680799"/>
                  </a:cubicBezTo>
                  <a:cubicBezTo>
                    <a:pt x="639940" y="1120482"/>
                    <a:pt x="1015492" y="619117"/>
                    <a:pt x="1457043" y="192176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77FC097-E4F2-4A45-82E8-3808FA553C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00650" y="-5799"/>
              <a:ext cx="7291350" cy="6858000"/>
            </a:xfrm>
            <a:custGeom>
              <a:avLst/>
              <a:gdLst>
                <a:gd name="connsiteX0" fmla="*/ 7291350 w 7291350"/>
                <a:gd name="connsiteY0" fmla="*/ 5718699 h 6858000"/>
                <a:gd name="connsiteX1" fmla="*/ 7291350 w 7291350"/>
                <a:gd name="connsiteY1" fmla="*/ 6806115 h 6858000"/>
                <a:gd name="connsiteX2" fmla="*/ 7224124 w 7291350"/>
                <a:gd name="connsiteY2" fmla="*/ 6858000 h 6858000"/>
                <a:gd name="connsiteX3" fmla="*/ 5607142 w 7291350"/>
                <a:gd name="connsiteY3" fmla="*/ 6858000 h 6858000"/>
                <a:gd name="connsiteX4" fmla="*/ 5736072 w 7291350"/>
                <a:gd name="connsiteY4" fmla="*/ 6801170 h 6858000"/>
                <a:gd name="connsiteX5" fmla="*/ 6949826 w 7291350"/>
                <a:gd name="connsiteY5" fmla="*/ 5983707 h 6858000"/>
                <a:gd name="connsiteX6" fmla="*/ 7220703 w 7291350"/>
                <a:gd name="connsiteY6" fmla="*/ 5773675 h 6858000"/>
                <a:gd name="connsiteX7" fmla="*/ 7218419 w 7291350"/>
                <a:gd name="connsiteY7" fmla="*/ 0 h 6858000"/>
                <a:gd name="connsiteX8" fmla="*/ 7291350 w 7291350"/>
                <a:gd name="connsiteY8" fmla="*/ 0 h 6858000"/>
                <a:gd name="connsiteX9" fmla="*/ 7291350 w 7291350"/>
                <a:gd name="connsiteY9" fmla="*/ 50138 h 6858000"/>
                <a:gd name="connsiteX10" fmla="*/ 1797607 w 7291350"/>
                <a:gd name="connsiteY10" fmla="*/ 0 h 6858000"/>
                <a:gd name="connsiteX11" fmla="*/ 3385676 w 7291350"/>
                <a:gd name="connsiteY11" fmla="*/ 0 h 6858000"/>
                <a:gd name="connsiteX12" fmla="*/ 3360567 w 7291350"/>
                <a:gd name="connsiteY12" fmla="*/ 11552 h 6858000"/>
                <a:gd name="connsiteX13" fmla="*/ 2267395 w 7291350"/>
                <a:gd name="connsiteY13" fmla="*/ 725831 h 6858000"/>
                <a:gd name="connsiteX14" fmla="*/ 1234074 w 7291350"/>
                <a:gd name="connsiteY14" fmla="*/ 2007171 h 6858000"/>
                <a:gd name="connsiteX15" fmla="*/ 859383 w 7291350"/>
                <a:gd name="connsiteY15" fmla="*/ 3498372 h 6858000"/>
                <a:gd name="connsiteX16" fmla="*/ 1479513 w 7291350"/>
                <a:gd name="connsiteY16" fmla="*/ 4883182 h 6858000"/>
                <a:gd name="connsiteX17" fmla="*/ 1791985 w 7291350"/>
                <a:gd name="connsiteY17" fmla="*/ 5322671 h 6858000"/>
                <a:gd name="connsiteX18" fmla="*/ 3397295 w 7291350"/>
                <a:gd name="connsiteY18" fmla="*/ 6784567 h 6858000"/>
                <a:gd name="connsiteX19" fmla="*/ 3590446 w 7291350"/>
                <a:gd name="connsiteY19" fmla="*/ 6858000 h 6858000"/>
                <a:gd name="connsiteX20" fmla="*/ 1970757 w 7291350"/>
                <a:gd name="connsiteY20" fmla="*/ 6858000 h 6858000"/>
                <a:gd name="connsiteX21" fmla="*/ 1735872 w 7291350"/>
                <a:gd name="connsiteY21" fmla="*/ 6627685 h 6858000"/>
                <a:gd name="connsiteX22" fmla="*/ 1080932 w 7291350"/>
                <a:gd name="connsiteY22" fmla="*/ 5805127 h 6858000"/>
                <a:gd name="connsiteX23" fmla="*/ 0 w 7291350"/>
                <a:gd name="connsiteY23" fmla="*/ 3498372 h 6858000"/>
                <a:gd name="connsiteX24" fmla="*/ 1708174 w 7291350"/>
                <a:gd name="connsiteY24" fmla="*/ 7330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291350" h="6858000">
                  <a:moveTo>
                    <a:pt x="7291350" y="5718699"/>
                  </a:moveTo>
                  <a:lnTo>
                    <a:pt x="7291350" y="6806115"/>
                  </a:lnTo>
                  <a:lnTo>
                    <a:pt x="7224124" y="6858000"/>
                  </a:lnTo>
                  <a:lnTo>
                    <a:pt x="5607142" y="6858000"/>
                  </a:lnTo>
                  <a:lnTo>
                    <a:pt x="5736072" y="6801170"/>
                  </a:lnTo>
                  <a:cubicBezTo>
                    <a:pt x="6122313" y="6616106"/>
                    <a:pt x="6503069" y="6332805"/>
                    <a:pt x="6949826" y="5983707"/>
                  </a:cubicBezTo>
                  <a:cubicBezTo>
                    <a:pt x="7041094" y="5912378"/>
                    <a:pt x="7132358" y="5842426"/>
                    <a:pt x="7220703" y="5773675"/>
                  </a:cubicBezTo>
                  <a:close/>
                  <a:moveTo>
                    <a:pt x="7218419" y="0"/>
                  </a:moveTo>
                  <a:lnTo>
                    <a:pt x="7291350" y="0"/>
                  </a:lnTo>
                  <a:lnTo>
                    <a:pt x="7291350" y="50138"/>
                  </a:lnTo>
                  <a:close/>
                  <a:moveTo>
                    <a:pt x="1797607" y="0"/>
                  </a:moveTo>
                  <a:lnTo>
                    <a:pt x="3385676" y="0"/>
                  </a:lnTo>
                  <a:lnTo>
                    <a:pt x="3360567" y="11552"/>
                  </a:lnTo>
                  <a:cubicBezTo>
                    <a:pt x="2968013" y="202286"/>
                    <a:pt x="2600620" y="442170"/>
                    <a:pt x="2267395" y="725831"/>
                  </a:cubicBezTo>
                  <a:cubicBezTo>
                    <a:pt x="1824986" y="1104820"/>
                    <a:pt x="1477279" y="1536057"/>
                    <a:pt x="1234074" y="2007171"/>
                  </a:cubicBezTo>
                  <a:cubicBezTo>
                    <a:pt x="985368" y="2488770"/>
                    <a:pt x="859383" y="2990476"/>
                    <a:pt x="859383" y="3498372"/>
                  </a:cubicBezTo>
                  <a:cubicBezTo>
                    <a:pt x="859383" y="4010222"/>
                    <a:pt x="1060651" y="4308942"/>
                    <a:pt x="1479513" y="4883182"/>
                  </a:cubicBezTo>
                  <a:cubicBezTo>
                    <a:pt x="1580577" y="5021714"/>
                    <a:pt x="1685078" y="5164888"/>
                    <a:pt x="1791985" y="5322671"/>
                  </a:cubicBezTo>
                  <a:cubicBezTo>
                    <a:pt x="2283419" y="6046950"/>
                    <a:pt x="2796809" y="6521439"/>
                    <a:pt x="3397295" y="6784567"/>
                  </a:cubicBezTo>
                  <a:lnTo>
                    <a:pt x="3590446" y="6858000"/>
                  </a:lnTo>
                  <a:lnTo>
                    <a:pt x="1970757" y="6858000"/>
                  </a:lnTo>
                  <a:lnTo>
                    <a:pt x="1735872" y="6627685"/>
                  </a:lnTo>
                  <a:cubicBezTo>
                    <a:pt x="1502484" y="6382823"/>
                    <a:pt x="1285774" y="6107254"/>
                    <a:pt x="1080932" y="5805127"/>
                  </a:cubicBezTo>
                  <a:cubicBezTo>
                    <a:pt x="556365" y="5032027"/>
                    <a:pt x="0" y="4501616"/>
                    <a:pt x="0" y="3498372"/>
                  </a:cubicBezTo>
                  <a:cubicBezTo>
                    <a:pt x="0" y="2160829"/>
                    <a:pt x="685186" y="949872"/>
                    <a:pt x="1708174" y="7330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0DF88B0-FA8A-47F5-8EAC-1880B1A51B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22894" y="-5799"/>
              <a:ext cx="7269107" cy="6858000"/>
            </a:xfrm>
            <a:custGeom>
              <a:avLst/>
              <a:gdLst>
                <a:gd name="connsiteX0" fmla="*/ 7269107 w 7269107"/>
                <a:gd name="connsiteY0" fmla="*/ 5518449 h 6858000"/>
                <a:gd name="connsiteX1" fmla="*/ 7269107 w 7269107"/>
                <a:gd name="connsiteY1" fmla="*/ 6823281 h 6858000"/>
                <a:gd name="connsiteX2" fmla="*/ 7224122 w 7269107"/>
                <a:gd name="connsiteY2" fmla="*/ 6858000 h 6858000"/>
                <a:gd name="connsiteX3" fmla="*/ 4927054 w 7269107"/>
                <a:gd name="connsiteY3" fmla="*/ 6858000 h 6858000"/>
                <a:gd name="connsiteX4" fmla="*/ 4982167 w 7269107"/>
                <a:gd name="connsiteY4" fmla="*/ 6852876 h 6858000"/>
                <a:gd name="connsiteX5" fmla="*/ 5743768 w 7269107"/>
                <a:gd name="connsiteY5" fmla="*/ 6606245 h 6858000"/>
                <a:gd name="connsiteX6" fmla="*/ 6843778 w 7269107"/>
                <a:gd name="connsiteY6" fmla="*/ 5848440 h 6858000"/>
                <a:gd name="connsiteX7" fmla="*/ 7115515 w 7269107"/>
                <a:gd name="connsiteY7" fmla="*/ 5637891 h 6858000"/>
                <a:gd name="connsiteX8" fmla="*/ 6870111 w 7269107"/>
                <a:gd name="connsiteY8" fmla="*/ 0 h 6858000"/>
                <a:gd name="connsiteX9" fmla="*/ 7269107 w 7269107"/>
                <a:gd name="connsiteY9" fmla="*/ 0 h 6858000"/>
                <a:gd name="connsiteX10" fmla="*/ 7269107 w 7269107"/>
                <a:gd name="connsiteY10" fmla="*/ 243137 h 6858000"/>
                <a:gd name="connsiteX11" fmla="*/ 7089989 w 7269107"/>
                <a:gd name="connsiteY11" fmla="*/ 119955 h 6858000"/>
                <a:gd name="connsiteX12" fmla="*/ 6952948 w 7269107"/>
                <a:gd name="connsiteY12" fmla="*/ 41521 h 6858000"/>
                <a:gd name="connsiteX13" fmla="*/ 1797606 w 7269107"/>
                <a:gd name="connsiteY13" fmla="*/ 0 h 6858000"/>
                <a:gd name="connsiteX14" fmla="*/ 3815328 w 7269107"/>
                <a:gd name="connsiteY14" fmla="*/ 0 h 6858000"/>
                <a:gd name="connsiteX15" fmla="*/ 3627371 w 7269107"/>
                <a:gd name="connsiteY15" fmla="*/ 77142 h 6858000"/>
                <a:gd name="connsiteX16" fmla="*/ 2379115 w 7269107"/>
                <a:gd name="connsiteY16" fmla="*/ 856285 h 6858000"/>
                <a:gd name="connsiteX17" fmla="*/ 1386699 w 7269107"/>
                <a:gd name="connsiteY17" fmla="*/ 2086062 h 6858000"/>
                <a:gd name="connsiteX18" fmla="*/ 1031258 w 7269107"/>
                <a:gd name="connsiteY18" fmla="*/ 3498372 h 6858000"/>
                <a:gd name="connsiteX19" fmla="*/ 1618904 w 7269107"/>
                <a:gd name="connsiteY19" fmla="*/ 4781604 h 6858000"/>
                <a:gd name="connsiteX20" fmla="*/ 1934812 w 7269107"/>
                <a:gd name="connsiteY20" fmla="*/ 5225904 h 6858000"/>
                <a:gd name="connsiteX21" fmla="*/ 3140010 w 7269107"/>
                <a:gd name="connsiteY21" fmla="*/ 6456196 h 6858000"/>
                <a:gd name="connsiteX22" fmla="*/ 4281662 w 7269107"/>
                <a:gd name="connsiteY22" fmla="*/ 6843305 h 6858000"/>
                <a:gd name="connsiteX23" fmla="*/ 4449058 w 7269107"/>
                <a:gd name="connsiteY23" fmla="*/ 6858000 h 6858000"/>
                <a:gd name="connsiteX24" fmla="*/ 1970756 w 7269107"/>
                <a:gd name="connsiteY24" fmla="*/ 6858000 h 6858000"/>
                <a:gd name="connsiteX25" fmla="*/ 1735871 w 7269107"/>
                <a:gd name="connsiteY25" fmla="*/ 6627685 h 6858000"/>
                <a:gd name="connsiteX26" fmla="*/ 1080930 w 7269107"/>
                <a:gd name="connsiteY26" fmla="*/ 5805127 h 6858000"/>
                <a:gd name="connsiteX27" fmla="*/ 0 w 7269107"/>
                <a:gd name="connsiteY27" fmla="*/ 3498372 h 6858000"/>
                <a:gd name="connsiteX28" fmla="*/ 1708172 w 7269107"/>
                <a:gd name="connsiteY28" fmla="*/ 7330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7269107" h="6858000">
                  <a:moveTo>
                    <a:pt x="7269107" y="5518449"/>
                  </a:moveTo>
                  <a:lnTo>
                    <a:pt x="7269107" y="6823281"/>
                  </a:lnTo>
                  <a:lnTo>
                    <a:pt x="7224122" y="6858000"/>
                  </a:lnTo>
                  <a:lnTo>
                    <a:pt x="4927054" y="6858000"/>
                  </a:lnTo>
                  <a:lnTo>
                    <a:pt x="4982167" y="6852876"/>
                  </a:lnTo>
                  <a:cubicBezTo>
                    <a:pt x="5236517" y="6821036"/>
                    <a:pt x="5483373" y="6740566"/>
                    <a:pt x="5743768" y="6606245"/>
                  </a:cubicBezTo>
                  <a:cubicBezTo>
                    <a:pt x="6099551" y="6422337"/>
                    <a:pt x="6452586" y="6154209"/>
                    <a:pt x="6843778" y="5848440"/>
                  </a:cubicBezTo>
                  <a:cubicBezTo>
                    <a:pt x="6935559" y="5776768"/>
                    <a:pt x="7026997" y="5706642"/>
                    <a:pt x="7115515" y="5637891"/>
                  </a:cubicBezTo>
                  <a:close/>
                  <a:moveTo>
                    <a:pt x="6870111" y="0"/>
                  </a:moveTo>
                  <a:lnTo>
                    <a:pt x="7269107" y="0"/>
                  </a:lnTo>
                  <a:lnTo>
                    <a:pt x="7269107" y="243137"/>
                  </a:lnTo>
                  <a:lnTo>
                    <a:pt x="7089989" y="119955"/>
                  </a:lnTo>
                  <a:cubicBezTo>
                    <a:pt x="7045081" y="92581"/>
                    <a:pt x="6999384" y="66425"/>
                    <a:pt x="6952948" y="41521"/>
                  </a:cubicBezTo>
                  <a:close/>
                  <a:moveTo>
                    <a:pt x="1797606" y="0"/>
                  </a:moveTo>
                  <a:lnTo>
                    <a:pt x="3815328" y="0"/>
                  </a:lnTo>
                  <a:lnTo>
                    <a:pt x="3627371" y="77142"/>
                  </a:lnTo>
                  <a:cubicBezTo>
                    <a:pt x="3175548" y="273822"/>
                    <a:pt x="2754868" y="536281"/>
                    <a:pt x="2379115" y="856285"/>
                  </a:cubicBezTo>
                  <a:cubicBezTo>
                    <a:pt x="1959736" y="1215679"/>
                    <a:pt x="1616497" y="1640901"/>
                    <a:pt x="1386699" y="2086062"/>
                  </a:cubicBezTo>
                  <a:cubicBezTo>
                    <a:pt x="1151572" y="2543083"/>
                    <a:pt x="1031258" y="3018150"/>
                    <a:pt x="1031258" y="3498372"/>
                  </a:cubicBezTo>
                  <a:cubicBezTo>
                    <a:pt x="1031258" y="3957455"/>
                    <a:pt x="1211213" y="4223692"/>
                    <a:pt x="1618904" y="4781604"/>
                  </a:cubicBezTo>
                  <a:cubicBezTo>
                    <a:pt x="1720826" y="4921339"/>
                    <a:pt x="1826186" y="5065887"/>
                    <a:pt x="1934812" y="5225904"/>
                  </a:cubicBezTo>
                  <a:cubicBezTo>
                    <a:pt x="2318957" y="5792064"/>
                    <a:pt x="2713069" y="6194600"/>
                    <a:pt x="3140010" y="6456196"/>
                  </a:cubicBezTo>
                  <a:cubicBezTo>
                    <a:pt x="3479423" y="6664512"/>
                    <a:pt x="3855769" y="6792387"/>
                    <a:pt x="4281662" y="6843305"/>
                  </a:cubicBezTo>
                  <a:lnTo>
                    <a:pt x="4449058" y="6858000"/>
                  </a:lnTo>
                  <a:lnTo>
                    <a:pt x="1970756" y="6858000"/>
                  </a:lnTo>
                  <a:lnTo>
                    <a:pt x="1735871" y="6627685"/>
                  </a:lnTo>
                  <a:cubicBezTo>
                    <a:pt x="1502482" y="6382823"/>
                    <a:pt x="1285773" y="6107254"/>
                    <a:pt x="1080930" y="5805127"/>
                  </a:cubicBezTo>
                  <a:cubicBezTo>
                    <a:pt x="556364" y="5032027"/>
                    <a:pt x="0" y="4501616"/>
                    <a:pt x="0" y="3498372"/>
                  </a:cubicBezTo>
                  <a:cubicBezTo>
                    <a:pt x="0" y="2160829"/>
                    <a:pt x="685185" y="949872"/>
                    <a:pt x="1708172" y="7330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5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40677" y="1032987"/>
            <a:ext cx="4323263" cy="479202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it-IT" sz="2800" dirty="0" err="1">
                <a:solidFill>
                  <a:schemeClr val="tx2"/>
                </a:solidFill>
              </a:rPr>
              <a:t>It's</a:t>
            </a:r>
            <a:r>
              <a:rPr lang="it-IT" sz="2800" dirty="0">
                <a:solidFill>
                  <a:schemeClr val="tx2"/>
                </a:solidFill>
              </a:rPr>
              <a:t> </a:t>
            </a:r>
            <a:r>
              <a:rPr lang="it-IT" sz="2800" b="1" dirty="0">
                <a:solidFill>
                  <a:schemeClr val="tx2"/>
                </a:solidFill>
              </a:rPr>
              <a:t>cross-cutting</a:t>
            </a:r>
            <a:endParaRPr lang="it-IT" sz="2800" b="1">
              <a:solidFill>
                <a:schemeClr val="tx2"/>
              </a:solidFill>
              <a:ea typeface="Calibri"/>
              <a:cs typeface="Calibri"/>
            </a:endParaRPr>
          </a:p>
          <a:p>
            <a:pPr marL="0" indent="0">
              <a:buNone/>
            </a:pPr>
            <a:r>
              <a:rPr lang="it-IT" sz="2800" err="1">
                <a:solidFill>
                  <a:schemeClr val="tx2"/>
                </a:solidFill>
              </a:rPr>
              <a:t>because</a:t>
            </a:r>
            <a:r>
              <a:rPr lang="it-IT" sz="2800" dirty="0">
                <a:solidFill>
                  <a:schemeClr val="tx2"/>
                </a:solidFill>
              </a:rPr>
              <a:t> </a:t>
            </a:r>
            <a:r>
              <a:rPr lang="it-IT" sz="2800" err="1">
                <a:solidFill>
                  <a:schemeClr val="tx2"/>
                </a:solidFill>
              </a:rPr>
              <a:t>environmental</a:t>
            </a:r>
            <a:r>
              <a:rPr lang="it-IT" sz="2800" dirty="0">
                <a:solidFill>
                  <a:schemeClr val="tx2"/>
                </a:solidFill>
              </a:rPr>
              <a:t> </a:t>
            </a:r>
            <a:r>
              <a:rPr lang="it-IT" sz="2800" err="1">
                <a:solidFill>
                  <a:schemeClr val="tx2"/>
                </a:solidFill>
              </a:rPr>
              <a:t>interests</a:t>
            </a:r>
            <a:r>
              <a:rPr lang="it-IT" sz="2800" dirty="0">
                <a:solidFill>
                  <a:schemeClr val="tx2"/>
                </a:solidFill>
              </a:rPr>
              <a:t> assume </a:t>
            </a:r>
            <a:r>
              <a:rPr lang="it-IT" sz="2800" b="1" err="1">
                <a:solidFill>
                  <a:schemeClr val="tx2"/>
                </a:solidFill>
              </a:rPr>
              <a:t>prominence</a:t>
            </a:r>
            <a:r>
              <a:rPr lang="it-IT" sz="2800" b="1" dirty="0">
                <a:solidFill>
                  <a:schemeClr val="tx2"/>
                </a:solidFill>
              </a:rPr>
              <a:t> </a:t>
            </a:r>
            <a:r>
              <a:rPr lang="it-IT" sz="2800" dirty="0">
                <a:solidFill>
                  <a:schemeClr val="tx2"/>
                </a:solidFill>
              </a:rPr>
              <a:t>in </a:t>
            </a:r>
            <a:r>
              <a:rPr lang="it-IT" sz="2800" err="1">
                <a:solidFill>
                  <a:srgbClr val="FF0000"/>
                </a:solidFill>
              </a:rPr>
              <a:t>almost</a:t>
            </a:r>
            <a:r>
              <a:rPr lang="it-IT" sz="2800" dirty="0">
                <a:solidFill>
                  <a:srgbClr val="FF0000"/>
                </a:solidFill>
              </a:rPr>
              <a:t> </a:t>
            </a:r>
            <a:r>
              <a:rPr lang="it-IT" sz="2800" err="1">
                <a:solidFill>
                  <a:srgbClr val="FF0000"/>
                </a:solidFill>
              </a:rPr>
              <a:t>all</a:t>
            </a:r>
            <a:r>
              <a:rPr lang="it-IT" sz="2800" dirty="0">
                <a:solidFill>
                  <a:srgbClr val="FF0000"/>
                </a:solidFill>
              </a:rPr>
              <a:t> </a:t>
            </a:r>
            <a:r>
              <a:rPr lang="it-IT" sz="2800" err="1">
                <a:solidFill>
                  <a:srgbClr val="FF0000"/>
                </a:solidFill>
              </a:rPr>
              <a:t>other</a:t>
            </a:r>
            <a:r>
              <a:rPr lang="it-IT" sz="2800" dirty="0">
                <a:solidFill>
                  <a:srgbClr val="FF0000"/>
                </a:solidFill>
              </a:rPr>
              <a:t> </a:t>
            </a:r>
            <a:r>
              <a:rPr lang="it-IT" sz="2800" err="1">
                <a:solidFill>
                  <a:srgbClr val="FF0000"/>
                </a:solidFill>
              </a:rPr>
              <a:t>areas</a:t>
            </a:r>
            <a:r>
              <a:rPr lang="it-IT" sz="2800" dirty="0">
                <a:solidFill>
                  <a:srgbClr val="FF0000"/>
                </a:solidFill>
              </a:rPr>
              <a:t> of </a:t>
            </a:r>
            <a:r>
              <a:rPr lang="it-IT" sz="2800" err="1">
                <a:solidFill>
                  <a:srgbClr val="FF0000"/>
                </a:solidFill>
              </a:rPr>
              <a:t>legally</a:t>
            </a:r>
            <a:r>
              <a:rPr lang="it-IT" sz="2800" dirty="0">
                <a:solidFill>
                  <a:srgbClr val="FF0000"/>
                </a:solidFill>
              </a:rPr>
              <a:t> </a:t>
            </a:r>
            <a:r>
              <a:rPr lang="it-IT" sz="2800" err="1">
                <a:solidFill>
                  <a:srgbClr val="FF0000"/>
                </a:solidFill>
              </a:rPr>
              <a:t>relevant</a:t>
            </a:r>
            <a:r>
              <a:rPr lang="it-IT" sz="2800" dirty="0">
                <a:solidFill>
                  <a:srgbClr val="FF0000"/>
                </a:solidFill>
              </a:rPr>
              <a:t> </a:t>
            </a:r>
            <a:r>
              <a:rPr lang="it-IT" sz="2800" err="1">
                <a:solidFill>
                  <a:srgbClr val="FF0000"/>
                </a:solidFill>
              </a:rPr>
              <a:t>interests</a:t>
            </a:r>
            <a:r>
              <a:rPr lang="it-IT" sz="2800" dirty="0">
                <a:solidFill>
                  <a:srgbClr val="FF0000"/>
                </a:solidFill>
              </a:rPr>
              <a:t>.</a:t>
            </a:r>
            <a:endParaRPr lang="it-IT" sz="2800">
              <a:solidFill>
                <a:srgbClr val="FF0000"/>
              </a:solidFill>
              <a:ea typeface="Calibri"/>
              <a:cs typeface="Calibri"/>
            </a:endParaRPr>
          </a:p>
          <a:p>
            <a:pPr marL="0" indent="0">
              <a:buNone/>
            </a:pPr>
            <a:endParaRPr lang="it-IT" sz="1700" b="1" dirty="0">
              <a:solidFill>
                <a:schemeClr val="tx2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73078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89C5E17-24D0-4696-A3C5-A2261FB455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929B58F-2358-44CC-ACE5-EF1BD3C6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3504" y="1243013"/>
            <a:ext cx="2891790" cy="4371974"/>
          </a:xfrm>
        </p:spPr>
        <p:txBody>
          <a:bodyPr>
            <a:normAutofit/>
          </a:bodyPr>
          <a:lstStyle/>
          <a:p>
            <a:r>
              <a:rPr lang="it-IT" sz="3100">
                <a:solidFill>
                  <a:schemeClr val="tx2"/>
                </a:solidFill>
                <a:cs typeface="Calibri"/>
              </a:rPr>
              <a:t>Complex, cross-cutting and multireferential notion</a:t>
            </a:r>
            <a:endParaRPr lang="it-IT" sz="3100">
              <a:solidFill>
                <a:schemeClr val="tx2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9DA5303-A1AF-4830-806C-51FCD9618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673011" y="5285"/>
            <a:ext cx="5470989" cy="6858000"/>
            <a:chOff x="4897348" y="-5799"/>
            <a:chExt cx="7294653" cy="6858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FAAA8C8-4EB7-45F1-BF24-3EF0F4DC4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97348" y="-5798"/>
              <a:ext cx="7294652" cy="6857999"/>
            </a:xfrm>
            <a:custGeom>
              <a:avLst/>
              <a:gdLst>
                <a:gd name="connsiteX0" fmla="*/ 7294652 w 7294652"/>
                <a:gd name="connsiteY0" fmla="*/ 6063030 h 6857999"/>
                <a:gd name="connsiteX1" fmla="*/ 7294652 w 7294652"/>
                <a:gd name="connsiteY1" fmla="*/ 6857999 h 6857999"/>
                <a:gd name="connsiteX2" fmla="*/ 6248575 w 7294652"/>
                <a:gd name="connsiteY2" fmla="*/ 6857999 h 6857999"/>
                <a:gd name="connsiteX3" fmla="*/ 6477898 w 7294652"/>
                <a:gd name="connsiteY3" fmla="*/ 6700973 h 6857999"/>
                <a:gd name="connsiteX4" fmla="*/ 6647884 w 7294652"/>
                <a:gd name="connsiteY4" fmla="*/ 6572752 h 6857999"/>
                <a:gd name="connsiteX5" fmla="*/ 6817698 w 7294652"/>
                <a:gd name="connsiteY5" fmla="*/ 6440235 h 6857999"/>
                <a:gd name="connsiteX6" fmla="*/ 7161451 w 7294652"/>
                <a:gd name="connsiteY6" fmla="*/ 6165232 h 6857999"/>
                <a:gd name="connsiteX7" fmla="*/ 1673436 w 7294652"/>
                <a:gd name="connsiteY7" fmla="*/ 0 h 6857999"/>
                <a:gd name="connsiteX8" fmla="*/ 2394951 w 7294652"/>
                <a:gd name="connsiteY8" fmla="*/ 0 h 6857999"/>
                <a:gd name="connsiteX9" fmla="*/ 2244659 w 7294652"/>
                <a:gd name="connsiteY9" fmla="*/ 100763 h 6857999"/>
                <a:gd name="connsiteX10" fmla="*/ 1743903 w 7294652"/>
                <a:gd name="connsiteY10" fmla="*/ 498975 h 6857999"/>
                <a:gd name="connsiteX11" fmla="*/ 1163821 w 7294652"/>
                <a:gd name="connsiteY11" fmla="*/ 1121514 h 6857999"/>
                <a:gd name="connsiteX12" fmla="*/ 704911 w 7294652"/>
                <a:gd name="connsiteY12" fmla="*/ 1837036 h 6857999"/>
                <a:gd name="connsiteX13" fmla="*/ 393472 w 7294652"/>
                <a:gd name="connsiteY13" fmla="*/ 2627669 h 6857999"/>
                <a:gd name="connsiteX14" fmla="*/ 280032 w 7294652"/>
                <a:gd name="connsiteY14" fmla="*/ 3472097 h 6857999"/>
                <a:gd name="connsiteX15" fmla="*/ 327813 w 7294652"/>
                <a:gd name="connsiteY15" fmla="*/ 3884602 h 6857999"/>
                <a:gd name="connsiteX16" fmla="*/ 469096 w 7294652"/>
                <a:gd name="connsiteY16" fmla="*/ 4270809 h 6857999"/>
                <a:gd name="connsiteX17" fmla="*/ 567581 w 7294652"/>
                <a:gd name="connsiteY17" fmla="*/ 4452482 h 6857999"/>
                <a:gd name="connsiteX18" fmla="*/ 680677 w 7294652"/>
                <a:gd name="connsiteY18" fmla="*/ 4628484 h 6857999"/>
                <a:gd name="connsiteX19" fmla="*/ 941928 w 7294652"/>
                <a:gd name="connsiteY19" fmla="*/ 4968628 h 6857999"/>
                <a:gd name="connsiteX20" fmla="*/ 1224665 w 7294652"/>
                <a:gd name="connsiteY20" fmla="*/ 5311349 h 6857999"/>
                <a:gd name="connsiteX21" fmla="*/ 1365259 w 7294652"/>
                <a:gd name="connsiteY21" fmla="*/ 5490273 h 6857999"/>
                <a:gd name="connsiteX22" fmla="*/ 1432808 w 7294652"/>
                <a:gd name="connsiteY22" fmla="*/ 5577931 h 6857999"/>
                <a:gd name="connsiteX23" fmla="*/ 1498980 w 7294652"/>
                <a:gd name="connsiteY23" fmla="*/ 5662148 h 6857999"/>
                <a:gd name="connsiteX24" fmla="*/ 2067548 w 7294652"/>
                <a:gd name="connsiteY24" fmla="*/ 6283312 h 6857999"/>
                <a:gd name="connsiteX25" fmla="*/ 2369879 w 7294652"/>
                <a:gd name="connsiteY25" fmla="*/ 6562782 h 6857999"/>
                <a:gd name="connsiteX26" fmla="*/ 2686645 w 7294652"/>
                <a:gd name="connsiteY26" fmla="*/ 6820598 h 6857999"/>
                <a:gd name="connsiteX27" fmla="*/ 2738907 w 7294652"/>
                <a:gd name="connsiteY27" fmla="*/ 6857999 h 6857999"/>
                <a:gd name="connsiteX28" fmla="*/ 1731787 w 7294652"/>
                <a:gd name="connsiteY28" fmla="*/ 6857999 h 6857999"/>
                <a:gd name="connsiteX29" fmla="*/ 1607949 w 7294652"/>
                <a:gd name="connsiteY29" fmla="*/ 6732770 h 6857999"/>
                <a:gd name="connsiteX30" fmla="*/ 1309057 w 7294652"/>
                <a:gd name="connsiteY30" fmla="*/ 6370109 h 6857999"/>
                <a:gd name="connsiteX31" fmla="*/ 1048147 w 7294652"/>
                <a:gd name="connsiteY31" fmla="*/ 5986138 h 6857999"/>
                <a:gd name="connsiteX32" fmla="*/ 987131 w 7294652"/>
                <a:gd name="connsiteY32" fmla="*/ 5888512 h 6857999"/>
                <a:gd name="connsiteX33" fmla="*/ 928866 w 7294652"/>
                <a:gd name="connsiteY33" fmla="*/ 5793463 h 6857999"/>
                <a:gd name="connsiteX34" fmla="*/ 813708 w 7294652"/>
                <a:gd name="connsiteY34" fmla="*/ 5609556 h 6857999"/>
                <a:gd name="connsiteX35" fmla="*/ 574972 w 7294652"/>
                <a:gd name="connsiteY35" fmla="*/ 5231598 h 6857999"/>
                <a:gd name="connsiteX36" fmla="*/ 342424 w 7294652"/>
                <a:gd name="connsiteY36" fmla="*/ 4834048 h 6857999"/>
                <a:gd name="connsiteX37" fmla="*/ 237579 w 7294652"/>
                <a:gd name="connsiteY37" fmla="*/ 4623500 h 6857999"/>
                <a:gd name="connsiteX38" fmla="*/ 148373 w 7294652"/>
                <a:gd name="connsiteY38" fmla="*/ 4404356 h 6857999"/>
                <a:gd name="connsiteX39" fmla="*/ 79623 w 7294652"/>
                <a:gd name="connsiteY39" fmla="*/ 4175762 h 6857999"/>
                <a:gd name="connsiteX40" fmla="*/ 54185 w 7294652"/>
                <a:gd name="connsiteY40" fmla="*/ 4059229 h 6857999"/>
                <a:gd name="connsiteX41" fmla="*/ 43013 w 7294652"/>
                <a:gd name="connsiteY41" fmla="*/ 4000790 h 6857999"/>
                <a:gd name="connsiteX42" fmla="*/ 33734 w 7294652"/>
                <a:gd name="connsiteY42" fmla="*/ 3942180 h 6857999"/>
                <a:gd name="connsiteX43" fmla="*/ 45 w 7294652"/>
                <a:gd name="connsiteY43" fmla="*/ 3472097 h 6857999"/>
                <a:gd name="connsiteX44" fmla="*/ 95436 w 7294652"/>
                <a:gd name="connsiteY44" fmla="*/ 2557372 h 6857999"/>
                <a:gd name="connsiteX45" fmla="*/ 382126 w 7294652"/>
                <a:gd name="connsiteY45" fmla="*/ 1680799 h 6857999"/>
                <a:gd name="connsiteX46" fmla="*/ 1457043 w 7294652"/>
                <a:gd name="connsiteY46" fmla="*/ 192176 h 6857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7294652" h="6857999">
                  <a:moveTo>
                    <a:pt x="7294652" y="6063030"/>
                  </a:moveTo>
                  <a:lnTo>
                    <a:pt x="7294652" y="6857999"/>
                  </a:lnTo>
                  <a:lnTo>
                    <a:pt x="6248575" y="6857999"/>
                  </a:lnTo>
                  <a:lnTo>
                    <a:pt x="6477898" y="6700973"/>
                  </a:lnTo>
                  <a:cubicBezTo>
                    <a:pt x="6534790" y="6659378"/>
                    <a:pt x="6591336" y="6616237"/>
                    <a:pt x="6647884" y="6572752"/>
                  </a:cubicBezTo>
                  <a:cubicBezTo>
                    <a:pt x="6704432" y="6529268"/>
                    <a:pt x="6761151" y="6485095"/>
                    <a:pt x="6817698" y="6440235"/>
                  </a:cubicBezTo>
                  <a:lnTo>
                    <a:pt x="7161451" y="6165232"/>
                  </a:lnTo>
                  <a:close/>
                  <a:moveTo>
                    <a:pt x="1673436" y="0"/>
                  </a:moveTo>
                  <a:lnTo>
                    <a:pt x="2394951" y="0"/>
                  </a:lnTo>
                  <a:lnTo>
                    <a:pt x="2244659" y="100763"/>
                  </a:lnTo>
                  <a:cubicBezTo>
                    <a:pt x="2071051" y="224086"/>
                    <a:pt x="1903860" y="356975"/>
                    <a:pt x="1743903" y="498975"/>
                  </a:cubicBezTo>
                  <a:cubicBezTo>
                    <a:pt x="1533218" y="689638"/>
                    <a:pt x="1339146" y="897902"/>
                    <a:pt x="1163821" y="1121514"/>
                  </a:cubicBezTo>
                  <a:cubicBezTo>
                    <a:pt x="988284" y="1344764"/>
                    <a:pt x="834608" y="1584376"/>
                    <a:pt x="704911" y="1837036"/>
                  </a:cubicBezTo>
                  <a:cubicBezTo>
                    <a:pt x="573950" y="2089059"/>
                    <a:pt x="469577" y="2354041"/>
                    <a:pt x="393472" y="2627669"/>
                  </a:cubicBezTo>
                  <a:cubicBezTo>
                    <a:pt x="318269" y="2902842"/>
                    <a:pt x="280119" y="3186833"/>
                    <a:pt x="280032" y="3472097"/>
                  </a:cubicBezTo>
                  <a:cubicBezTo>
                    <a:pt x="280349" y="3610956"/>
                    <a:pt x="296380" y="3749334"/>
                    <a:pt x="327813" y="3884602"/>
                  </a:cubicBezTo>
                  <a:cubicBezTo>
                    <a:pt x="360878" y="4018046"/>
                    <a:pt x="408244" y="4147540"/>
                    <a:pt x="469096" y="4270809"/>
                  </a:cubicBezTo>
                  <a:cubicBezTo>
                    <a:pt x="499175" y="4332511"/>
                    <a:pt x="532347" y="4393012"/>
                    <a:pt x="567581" y="4452482"/>
                  </a:cubicBezTo>
                  <a:cubicBezTo>
                    <a:pt x="602815" y="4511953"/>
                    <a:pt x="641144" y="4570562"/>
                    <a:pt x="680677" y="4628484"/>
                  </a:cubicBezTo>
                  <a:cubicBezTo>
                    <a:pt x="760771" y="4743985"/>
                    <a:pt x="849802" y="4856048"/>
                    <a:pt x="941928" y="4968628"/>
                  </a:cubicBezTo>
                  <a:cubicBezTo>
                    <a:pt x="1034055" y="5081206"/>
                    <a:pt x="1130994" y="5193958"/>
                    <a:pt x="1224665" y="5311349"/>
                  </a:cubicBezTo>
                  <a:cubicBezTo>
                    <a:pt x="1271987" y="5369787"/>
                    <a:pt x="1318853" y="5429429"/>
                    <a:pt x="1365259" y="5490273"/>
                  </a:cubicBezTo>
                  <a:lnTo>
                    <a:pt x="1432808" y="5577931"/>
                  </a:lnTo>
                  <a:cubicBezTo>
                    <a:pt x="1454979" y="5605947"/>
                    <a:pt x="1476121" y="5634821"/>
                    <a:pt x="1498980" y="5662148"/>
                  </a:cubicBezTo>
                  <a:cubicBezTo>
                    <a:pt x="1676323" y="5880038"/>
                    <a:pt x="1866158" y="6087441"/>
                    <a:pt x="2067548" y="6283312"/>
                  </a:cubicBezTo>
                  <a:cubicBezTo>
                    <a:pt x="2166203" y="6379907"/>
                    <a:pt x="2266974" y="6473064"/>
                    <a:pt x="2369879" y="6562782"/>
                  </a:cubicBezTo>
                  <a:cubicBezTo>
                    <a:pt x="2473005" y="6652331"/>
                    <a:pt x="2577677" y="6738957"/>
                    <a:pt x="2686645" y="6820598"/>
                  </a:cubicBezTo>
                  <a:lnTo>
                    <a:pt x="2738907" y="6857999"/>
                  </a:lnTo>
                  <a:lnTo>
                    <a:pt x="1731787" y="6857999"/>
                  </a:lnTo>
                  <a:lnTo>
                    <a:pt x="1607949" y="6732770"/>
                  </a:lnTo>
                  <a:cubicBezTo>
                    <a:pt x="1501232" y="6617903"/>
                    <a:pt x="1401421" y="6496799"/>
                    <a:pt x="1309057" y="6370109"/>
                  </a:cubicBezTo>
                  <a:cubicBezTo>
                    <a:pt x="1217103" y="6244469"/>
                    <a:pt x="1129618" y="6116590"/>
                    <a:pt x="1048147" y="5986138"/>
                  </a:cubicBezTo>
                  <a:cubicBezTo>
                    <a:pt x="1027179" y="5953825"/>
                    <a:pt x="1007414" y="5920996"/>
                    <a:pt x="987131" y="5888512"/>
                  </a:cubicBezTo>
                  <a:lnTo>
                    <a:pt x="928866" y="5793463"/>
                  </a:lnTo>
                  <a:cubicBezTo>
                    <a:pt x="891568" y="5732276"/>
                    <a:pt x="852725" y="5671260"/>
                    <a:pt x="813708" y="5609556"/>
                  </a:cubicBezTo>
                  <a:lnTo>
                    <a:pt x="574972" y="5231598"/>
                  </a:lnTo>
                  <a:cubicBezTo>
                    <a:pt x="495221" y="5103551"/>
                    <a:pt x="416158" y="4971549"/>
                    <a:pt x="342424" y="4834048"/>
                  </a:cubicBezTo>
                  <a:cubicBezTo>
                    <a:pt x="305641" y="4765298"/>
                    <a:pt x="270236" y="4695343"/>
                    <a:pt x="237579" y="4623500"/>
                  </a:cubicBezTo>
                  <a:cubicBezTo>
                    <a:pt x="204922" y="4551655"/>
                    <a:pt x="175187" y="4478607"/>
                    <a:pt x="148373" y="4404356"/>
                  </a:cubicBezTo>
                  <a:cubicBezTo>
                    <a:pt x="121561" y="4330107"/>
                    <a:pt x="99046" y="4252934"/>
                    <a:pt x="79623" y="4175762"/>
                  </a:cubicBezTo>
                  <a:cubicBezTo>
                    <a:pt x="70514" y="4136916"/>
                    <a:pt x="61577" y="4098245"/>
                    <a:pt x="54185" y="4059229"/>
                  </a:cubicBezTo>
                  <a:lnTo>
                    <a:pt x="43013" y="4000790"/>
                  </a:lnTo>
                  <a:lnTo>
                    <a:pt x="33734" y="3942180"/>
                  </a:lnTo>
                  <a:cubicBezTo>
                    <a:pt x="10461" y="3786581"/>
                    <a:pt x="-801" y="3629416"/>
                    <a:pt x="45" y="3472097"/>
                  </a:cubicBezTo>
                  <a:cubicBezTo>
                    <a:pt x="863" y="3164748"/>
                    <a:pt x="32824" y="2858275"/>
                    <a:pt x="95436" y="2557372"/>
                  </a:cubicBezTo>
                  <a:cubicBezTo>
                    <a:pt x="157549" y="2255281"/>
                    <a:pt x="253728" y="1961216"/>
                    <a:pt x="382126" y="1680799"/>
                  </a:cubicBezTo>
                  <a:cubicBezTo>
                    <a:pt x="639940" y="1120482"/>
                    <a:pt x="1015492" y="619117"/>
                    <a:pt x="1457043" y="192176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77FC097-E4F2-4A45-82E8-3808FA553C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00650" y="-5799"/>
              <a:ext cx="7291350" cy="6858000"/>
            </a:xfrm>
            <a:custGeom>
              <a:avLst/>
              <a:gdLst>
                <a:gd name="connsiteX0" fmla="*/ 7291350 w 7291350"/>
                <a:gd name="connsiteY0" fmla="*/ 5718699 h 6858000"/>
                <a:gd name="connsiteX1" fmla="*/ 7291350 w 7291350"/>
                <a:gd name="connsiteY1" fmla="*/ 6806115 h 6858000"/>
                <a:gd name="connsiteX2" fmla="*/ 7224124 w 7291350"/>
                <a:gd name="connsiteY2" fmla="*/ 6858000 h 6858000"/>
                <a:gd name="connsiteX3" fmla="*/ 5607142 w 7291350"/>
                <a:gd name="connsiteY3" fmla="*/ 6858000 h 6858000"/>
                <a:gd name="connsiteX4" fmla="*/ 5736072 w 7291350"/>
                <a:gd name="connsiteY4" fmla="*/ 6801170 h 6858000"/>
                <a:gd name="connsiteX5" fmla="*/ 6949826 w 7291350"/>
                <a:gd name="connsiteY5" fmla="*/ 5983707 h 6858000"/>
                <a:gd name="connsiteX6" fmla="*/ 7220703 w 7291350"/>
                <a:gd name="connsiteY6" fmla="*/ 5773675 h 6858000"/>
                <a:gd name="connsiteX7" fmla="*/ 7218419 w 7291350"/>
                <a:gd name="connsiteY7" fmla="*/ 0 h 6858000"/>
                <a:gd name="connsiteX8" fmla="*/ 7291350 w 7291350"/>
                <a:gd name="connsiteY8" fmla="*/ 0 h 6858000"/>
                <a:gd name="connsiteX9" fmla="*/ 7291350 w 7291350"/>
                <a:gd name="connsiteY9" fmla="*/ 50138 h 6858000"/>
                <a:gd name="connsiteX10" fmla="*/ 1797607 w 7291350"/>
                <a:gd name="connsiteY10" fmla="*/ 0 h 6858000"/>
                <a:gd name="connsiteX11" fmla="*/ 3385676 w 7291350"/>
                <a:gd name="connsiteY11" fmla="*/ 0 h 6858000"/>
                <a:gd name="connsiteX12" fmla="*/ 3360567 w 7291350"/>
                <a:gd name="connsiteY12" fmla="*/ 11552 h 6858000"/>
                <a:gd name="connsiteX13" fmla="*/ 2267395 w 7291350"/>
                <a:gd name="connsiteY13" fmla="*/ 725831 h 6858000"/>
                <a:gd name="connsiteX14" fmla="*/ 1234074 w 7291350"/>
                <a:gd name="connsiteY14" fmla="*/ 2007171 h 6858000"/>
                <a:gd name="connsiteX15" fmla="*/ 859383 w 7291350"/>
                <a:gd name="connsiteY15" fmla="*/ 3498372 h 6858000"/>
                <a:gd name="connsiteX16" fmla="*/ 1479513 w 7291350"/>
                <a:gd name="connsiteY16" fmla="*/ 4883182 h 6858000"/>
                <a:gd name="connsiteX17" fmla="*/ 1791985 w 7291350"/>
                <a:gd name="connsiteY17" fmla="*/ 5322671 h 6858000"/>
                <a:gd name="connsiteX18" fmla="*/ 3397295 w 7291350"/>
                <a:gd name="connsiteY18" fmla="*/ 6784567 h 6858000"/>
                <a:gd name="connsiteX19" fmla="*/ 3590446 w 7291350"/>
                <a:gd name="connsiteY19" fmla="*/ 6858000 h 6858000"/>
                <a:gd name="connsiteX20" fmla="*/ 1970757 w 7291350"/>
                <a:gd name="connsiteY20" fmla="*/ 6858000 h 6858000"/>
                <a:gd name="connsiteX21" fmla="*/ 1735872 w 7291350"/>
                <a:gd name="connsiteY21" fmla="*/ 6627685 h 6858000"/>
                <a:gd name="connsiteX22" fmla="*/ 1080932 w 7291350"/>
                <a:gd name="connsiteY22" fmla="*/ 5805127 h 6858000"/>
                <a:gd name="connsiteX23" fmla="*/ 0 w 7291350"/>
                <a:gd name="connsiteY23" fmla="*/ 3498372 h 6858000"/>
                <a:gd name="connsiteX24" fmla="*/ 1708174 w 7291350"/>
                <a:gd name="connsiteY24" fmla="*/ 7330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291350" h="6858000">
                  <a:moveTo>
                    <a:pt x="7291350" y="5718699"/>
                  </a:moveTo>
                  <a:lnTo>
                    <a:pt x="7291350" y="6806115"/>
                  </a:lnTo>
                  <a:lnTo>
                    <a:pt x="7224124" y="6858000"/>
                  </a:lnTo>
                  <a:lnTo>
                    <a:pt x="5607142" y="6858000"/>
                  </a:lnTo>
                  <a:lnTo>
                    <a:pt x="5736072" y="6801170"/>
                  </a:lnTo>
                  <a:cubicBezTo>
                    <a:pt x="6122313" y="6616106"/>
                    <a:pt x="6503069" y="6332805"/>
                    <a:pt x="6949826" y="5983707"/>
                  </a:cubicBezTo>
                  <a:cubicBezTo>
                    <a:pt x="7041094" y="5912378"/>
                    <a:pt x="7132358" y="5842426"/>
                    <a:pt x="7220703" y="5773675"/>
                  </a:cubicBezTo>
                  <a:close/>
                  <a:moveTo>
                    <a:pt x="7218419" y="0"/>
                  </a:moveTo>
                  <a:lnTo>
                    <a:pt x="7291350" y="0"/>
                  </a:lnTo>
                  <a:lnTo>
                    <a:pt x="7291350" y="50138"/>
                  </a:lnTo>
                  <a:close/>
                  <a:moveTo>
                    <a:pt x="1797607" y="0"/>
                  </a:moveTo>
                  <a:lnTo>
                    <a:pt x="3385676" y="0"/>
                  </a:lnTo>
                  <a:lnTo>
                    <a:pt x="3360567" y="11552"/>
                  </a:lnTo>
                  <a:cubicBezTo>
                    <a:pt x="2968013" y="202286"/>
                    <a:pt x="2600620" y="442170"/>
                    <a:pt x="2267395" y="725831"/>
                  </a:cubicBezTo>
                  <a:cubicBezTo>
                    <a:pt x="1824986" y="1104820"/>
                    <a:pt x="1477279" y="1536057"/>
                    <a:pt x="1234074" y="2007171"/>
                  </a:cubicBezTo>
                  <a:cubicBezTo>
                    <a:pt x="985368" y="2488770"/>
                    <a:pt x="859383" y="2990476"/>
                    <a:pt x="859383" y="3498372"/>
                  </a:cubicBezTo>
                  <a:cubicBezTo>
                    <a:pt x="859383" y="4010222"/>
                    <a:pt x="1060651" y="4308942"/>
                    <a:pt x="1479513" y="4883182"/>
                  </a:cubicBezTo>
                  <a:cubicBezTo>
                    <a:pt x="1580577" y="5021714"/>
                    <a:pt x="1685078" y="5164888"/>
                    <a:pt x="1791985" y="5322671"/>
                  </a:cubicBezTo>
                  <a:cubicBezTo>
                    <a:pt x="2283419" y="6046950"/>
                    <a:pt x="2796809" y="6521439"/>
                    <a:pt x="3397295" y="6784567"/>
                  </a:cubicBezTo>
                  <a:lnTo>
                    <a:pt x="3590446" y="6858000"/>
                  </a:lnTo>
                  <a:lnTo>
                    <a:pt x="1970757" y="6858000"/>
                  </a:lnTo>
                  <a:lnTo>
                    <a:pt x="1735872" y="6627685"/>
                  </a:lnTo>
                  <a:cubicBezTo>
                    <a:pt x="1502484" y="6382823"/>
                    <a:pt x="1285774" y="6107254"/>
                    <a:pt x="1080932" y="5805127"/>
                  </a:cubicBezTo>
                  <a:cubicBezTo>
                    <a:pt x="556365" y="5032027"/>
                    <a:pt x="0" y="4501616"/>
                    <a:pt x="0" y="3498372"/>
                  </a:cubicBezTo>
                  <a:cubicBezTo>
                    <a:pt x="0" y="2160829"/>
                    <a:pt x="685186" y="949872"/>
                    <a:pt x="1708174" y="7330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0DF88B0-FA8A-47F5-8EAC-1880B1A51B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22894" y="-5799"/>
              <a:ext cx="7269107" cy="6858000"/>
            </a:xfrm>
            <a:custGeom>
              <a:avLst/>
              <a:gdLst>
                <a:gd name="connsiteX0" fmla="*/ 7269107 w 7269107"/>
                <a:gd name="connsiteY0" fmla="*/ 5518449 h 6858000"/>
                <a:gd name="connsiteX1" fmla="*/ 7269107 w 7269107"/>
                <a:gd name="connsiteY1" fmla="*/ 6823281 h 6858000"/>
                <a:gd name="connsiteX2" fmla="*/ 7224122 w 7269107"/>
                <a:gd name="connsiteY2" fmla="*/ 6858000 h 6858000"/>
                <a:gd name="connsiteX3" fmla="*/ 4927054 w 7269107"/>
                <a:gd name="connsiteY3" fmla="*/ 6858000 h 6858000"/>
                <a:gd name="connsiteX4" fmla="*/ 4982167 w 7269107"/>
                <a:gd name="connsiteY4" fmla="*/ 6852876 h 6858000"/>
                <a:gd name="connsiteX5" fmla="*/ 5743768 w 7269107"/>
                <a:gd name="connsiteY5" fmla="*/ 6606245 h 6858000"/>
                <a:gd name="connsiteX6" fmla="*/ 6843778 w 7269107"/>
                <a:gd name="connsiteY6" fmla="*/ 5848440 h 6858000"/>
                <a:gd name="connsiteX7" fmla="*/ 7115515 w 7269107"/>
                <a:gd name="connsiteY7" fmla="*/ 5637891 h 6858000"/>
                <a:gd name="connsiteX8" fmla="*/ 6870111 w 7269107"/>
                <a:gd name="connsiteY8" fmla="*/ 0 h 6858000"/>
                <a:gd name="connsiteX9" fmla="*/ 7269107 w 7269107"/>
                <a:gd name="connsiteY9" fmla="*/ 0 h 6858000"/>
                <a:gd name="connsiteX10" fmla="*/ 7269107 w 7269107"/>
                <a:gd name="connsiteY10" fmla="*/ 243137 h 6858000"/>
                <a:gd name="connsiteX11" fmla="*/ 7089989 w 7269107"/>
                <a:gd name="connsiteY11" fmla="*/ 119955 h 6858000"/>
                <a:gd name="connsiteX12" fmla="*/ 6952948 w 7269107"/>
                <a:gd name="connsiteY12" fmla="*/ 41521 h 6858000"/>
                <a:gd name="connsiteX13" fmla="*/ 1797606 w 7269107"/>
                <a:gd name="connsiteY13" fmla="*/ 0 h 6858000"/>
                <a:gd name="connsiteX14" fmla="*/ 3815328 w 7269107"/>
                <a:gd name="connsiteY14" fmla="*/ 0 h 6858000"/>
                <a:gd name="connsiteX15" fmla="*/ 3627371 w 7269107"/>
                <a:gd name="connsiteY15" fmla="*/ 77142 h 6858000"/>
                <a:gd name="connsiteX16" fmla="*/ 2379115 w 7269107"/>
                <a:gd name="connsiteY16" fmla="*/ 856285 h 6858000"/>
                <a:gd name="connsiteX17" fmla="*/ 1386699 w 7269107"/>
                <a:gd name="connsiteY17" fmla="*/ 2086062 h 6858000"/>
                <a:gd name="connsiteX18" fmla="*/ 1031258 w 7269107"/>
                <a:gd name="connsiteY18" fmla="*/ 3498372 h 6858000"/>
                <a:gd name="connsiteX19" fmla="*/ 1618904 w 7269107"/>
                <a:gd name="connsiteY19" fmla="*/ 4781604 h 6858000"/>
                <a:gd name="connsiteX20" fmla="*/ 1934812 w 7269107"/>
                <a:gd name="connsiteY20" fmla="*/ 5225904 h 6858000"/>
                <a:gd name="connsiteX21" fmla="*/ 3140010 w 7269107"/>
                <a:gd name="connsiteY21" fmla="*/ 6456196 h 6858000"/>
                <a:gd name="connsiteX22" fmla="*/ 4281662 w 7269107"/>
                <a:gd name="connsiteY22" fmla="*/ 6843305 h 6858000"/>
                <a:gd name="connsiteX23" fmla="*/ 4449058 w 7269107"/>
                <a:gd name="connsiteY23" fmla="*/ 6858000 h 6858000"/>
                <a:gd name="connsiteX24" fmla="*/ 1970756 w 7269107"/>
                <a:gd name="connsiteY24" fmla="*/ 6858000 h 6858000"/>
                <a:gd name="connsiteX25" fmla="*/ 1735871 w 7269107"/>
                <a:gd name="connsiteY25" fmla="*/ 6627685 h 6858000"/>
                <a:gd name="connsiteX26" fmla="*/ 1080930 w 7269107"/>
                <a:gd name="connsiteY26" fmla="*/ 5805127 h 6858000"/>
                <a:gd name="connsiteX27" fmla="*/ 0 w 7269107"/>
                <a:gd name="connsiteY27" fmla="*/ 3498372 h 6858000"/>
                <a:gd name="connsiteX28" fmla="*/ 1708172 w 7269107"/>
                <a:gd name="connsiteY28" fmla="*/ 7330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7269107" h="6858000">
                  <a:moveTo>
                    <a:pt x="7269107" y="5518449"/>
                  </a:moveTo>
                  <a:lnTo>
                    <a:pt x="7269107" y="6823281"/>
                  </a:lnTo>
                  <a:lnTo>
                    <a:pt x="7224122" y="6858000"/>
                  </a:lnTo>
                  <a:lnTo>
                    <a:pt x="4927054" y="6858000"/>
                  </a:lnTo>
                  <a:lnTo>
                    <a:pt x="4982167" y="6852876"/>
                  </a:lnTo>
                  <a:cubicBezTo>
                    <a:pt x="5236517" y="6821036"/>
                    <a:pt x="5483373" y="6740566"/>
                    <a:pt x="5743768" y="6606245"/>
                  </a:cubicBezTo>
                  <a:cubicBezTo>
                    <a:pt x="6099551" y="6422337"/>
                    <a:pt x="6452586" y="6154209"/>
                    <a:pt x="6843778" y="5848440"/>
                  </a:cubicBezTo>
                  <a:cubicBezTo>
                    <a:pt x="6935559" y="5776768"/>
                    <a:pt x="7026997" y="5706642"/>
                    <a:pt x="7115515" y="5637891"/>
                  </a:cubicBezTo>
                  <a:close/>
                  <a:moveTo>
                    <a:pt x="6870111" y="0"/>
                  </a:moveTo>
                  <a:lnTo>
                    <a:pt x="7269107" y="0"/>
                  </a:lnTo>
                  <a:lnTo>
                    <a:pt x="7269107" y="243137"/>
                  </a:lnTo>
                  <a:lnTo>
                    <a:pt x="7089989" y="119955"/>
                  </a:lnTo>
                  <a:cubicBezTo>
                    <a:pt x="7045081" y="92581"/>
                    <a:pt x="6999384" y="66425"/>
                    <a:pt x="6952948" y="41521"/>
                  </a:cubicBezTo>
                  <a:close/>
                  <a:moveTo>
                    <a:pt x="1797606" y="0"/>
                  </a:moveTo>
                  <a:lnTo>
                    <a:pt x="3815328" y="0"/>
                  </a:lnTo>
                  <a:lnTo>
                    <a:pt x="3627371" y="77142"/>
                  </a:lnTo>
                  <a:cubicBezTo>
                    <a:pt x="3175548" y="273822"/>
                    <a:pt x="2754868" y="536281"/>
                    <a:pt x="2379115" y="856285"/>
                  </a:cubicBezTo>
                  <a:cubicBezTo>
                    <a:pt x="1959736" y="1215679"/>
                    <a:pt x="1616497" y="1640901"/>
                    <a:pt x="1386699" y="2086062"/>
                  </a:cubicBezTo>
                  <a:cubicBezTo>
                    <a:pt x="1151572" y="2543083"/>
                    <a:pt x="1031258" y="3018150"/>
                    <a:pt x="1031258" y="3498372"/>
                  </a:cubicBezTo>
                  <a:cubicBezTo>
                    <a:pt x="1031258" y="3957455"/>
                    <a:pt x="1211213" y="4223692"/>
                    <a:pt x="1618904" y="4781604"/>
                  </a:cubicBezTo>
                  <a:cubicBezTo>
                    <a:pt x="1720826" y="4921339"/>
                    <a:pt x="1826186" y="5065887"/>
                    <a:pt x="1934812" y="5225904"/>
                  </a:cubicBezTo>
                  <a:cubicBezTo>
                    <a:pt x="2318957" y="5792064"/>
                    <a:pt x="2713069" y="6194600"/>
                    <a:pt x="3140010" y="6456196"/>
                  </a:cubicBezTo>
                  <a:cubicBezTo>
                    <a:pt x="3479423" y="6664512"/>
                    <a:pt x="3855769" y="6792387"/>
                    <a:pt x="4281662" y="6843305"/>
                  </a:cubicBezTo>
                  <a:lnTo>
                    <a:pt x="4449058" y="6858000"/>
                  </a:lnTo>
                  <a:lnTo>
                    <a:pt x="1970756" y="6858000"/>
                  </a:lnTo>
                  <a:lnTo>
                    <a:pt x="1735871" y="6627685"/>
                  </a:lnTo>
                  <a:cubicBezTo>
                    <a:pt x="1502482" y="6382823"/>
                    <a:pt x="1285773" y="6107254"/>
                    <a:pt x="1080930" y="5805127"/>
                  </a:cubicBezTo>
                  <a:cubicBezTo>
                    <a:pt x="556364" y="5032027"/>
                    <a:pt x="0" y="4501616"/>
                    <a:pt x="0" y="3498372"/>
                  </a:cubicBezTo>
                  <a:cubicBezTo>
                    <a:pt x="0" y="2160829"/>
                    <a:pt x="685185" y="949872"/>
                    <a:pt x="1708172" y="7330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5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974609" y="1032987"/>
            <a:ext cx="3689331" cy="479202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endParaRPr lang="it-IT" sz="2800" dirty="0">
              <a:solidFill>
                <a:schemeClr val="tx2"/>
              </a:solidFill>
              <a:ea typeface="Calibri"/>
              <a:cs typeface="Calibri"/>
            </a:endParaRPr>
          </a:p>
          <a:p>
            <a:pPr marL="0" indent="0">
              <a:buNone/>
            </a:pPr>
            <a:r>
              <a:rPr lang="it-IT" sz="2800" dirty="0" err="1">
                <a:solidFill>
                  <a:schemeClr val="tx2"/>
                </a:solidFill>
              </a:rPr>
              <a:t>It's</a:t>
            </a:r>
            <a:r>
              <a:rPr lang="it-IT" sz="2800" dirty="0">
                <a:solidFill>
                  <a:schemeClr val="tx2"/>
                </a:solidFill>
              </a:rPr>
              <a:t> </a:t>
            </a:r>
            <a:r>
              <a:rPr lang="it-IT" sz="2800" b="1" dirty="0" err="1">
                <a:solidFill>
                  <a:schemeClr val="tx2"/>
                </a:solidFill>
              </a:rPr>
              <a:t>multireferential</a:t>
            </a:r>
            <a:endParaRPr lang="it-IT" sz="2800" b="1" dirty="0">
              <a:solidFill>
                <a:schemeClr val="tx2"/>
              </a:solidFill>
              <a:ea typeface="Calibri"/>
              <a:cs typeface="Calibri"/>
            </a:endParaRPr>
          </a:p>
          <a:p>
            <a:pPr marL="0" indent="0">
              <a:buNone/>
            </a:pPr>
            <a:r>
              <a:rPr lang="it-IT" sz="2800" err="1">
                <a:solidFill>
                  <a:schemeClr val="tx2"/>
                </a:solidFill>
              </a:rPr>
              <a:t>because</a:t>
            </a:r>
            <a:r>
              <a:rPr lang="it-IT" sz="2800" dirty="0">
                <a:solidFill>
                  <a:schemeClr val="tx2"/>
                </a:solidFill>
              </a:rPr>
              <a:t> the </a:t>
            </a:r>
            <a:r>
              <a:rPr lang="it-IT" sz="2800" err="1">
                <a:solidFill>
                  <a:schemeClr val="tx2"/>
                </a:solidFill>
              </a:rPr>
              <a:t>environmental</a:t>
            </a:r>
            <a:r>
              <a:rPr lang="it-IT" sz="2800" dirty="0">
                <a:solidFill>
                  <a:schemeClr val="tx2"/>
                </a:solidFill>
              </a:rPr>
              <a:t> system </a:t>
            </a:r>
            <a:r>
              <a:rPr lang="it-IT" sz="2800" err="1">
                <a:solidFill>
                  <a:schemeClr val="tx2"/>
                </a:solidFill>
              </a:rPr>
              <a:t>refers</a:t>
            </a:r>
            <a:r>
              <a:rPr lang="it-IT" sz="2800" dirty="0">
                <a:solidFill>
                  <a:schemeClr val="tx2"/>
                </a:solidFill>
              </a:rPr>
              <a:t> t</a:t>
            </a:r>
            <a:r>
              <a:rPr lang="it-IT" sz="2800" b="1" dirty="0">
                <a:solidFill>
                  <a:schemeClr val="tx2"/>
                </a:solidFill>
              </a:rPr>
              <a:t>o </a:t>
            </a:r>
            <a:r>
              <a:rPr lang="it-IT" sz="2800" b="1" err="1">
                <a:solidFill>
                  <a:schemeClr val="tx2"/>
                </a:solidFill>
              </a:rPr>
              <a:t>all</a:t>
            </a:r>
            <a:r>
              <a:rPr lang="it-IT" sz="2800" b="1" dirty="0">
                <a:solidFill>
                  <a:schemeClr val="tx2"/>
                </a:solidFill>
              </a:rPr>
              <a:t> the realities of </a:t>
            </a:r>
            <a:r>
              <a:rPr lang="it-IT" sz="2800" b="1" err="1">
                <a:solidFill>
                  <a:schemeClr val="tx2"/>
                </a:solidFill>
              </a:rPr>
              <a:t>our</a:t>
            </a:r>
            <a:r>
              <a:rPr lang="it-IT" sz="2800" b="1" dirty="0">
                <a:solidFill>
                  <a:schemeClr val="tx2"/>
                </a:solidFill>
              </a:rPr>
              <a:t> </a:t>
            </a:r>
            <a:r>
              <a:rPr lang="it-IT" sz="2800" b="1" err="1">
                <a:solidFill>
                  <a:schemeClr val="tx2"/>
                </a:solidFill>
              </a:rPr>
              <a:t>coexistence</a:t>
            </a:r>
            <a:r>
              <a:rPr lang="it-IT" sz="2800" dirty="0">
                <a:solidFill>
                  <a:schemeClr val="tx2"/>
                </a:solidFill>
              </a:rPr>
              <a:t> and to </a:t>
            </a:r>
            <a:r>
              <a:rPr lang="it-IT" sz="2800" err="1">
                <a:solidFill>
                  <a:schemeClr val="tx2"/>
                </a:solidFill>
              </a:rPr>
              <a:t>a</a:t>
            </a:r>
            <a:r>
              <a:rPr lang="it-IT" sz="2800" b="1" err="1">
                <a:solidFill>
                  <a:schemeClr val="tx2"/>
                </a:solidFill>
              </a:rPr>
              <a:t>ll</a:t>
            </a:r>
            <a:r>
              <a:rPr lang="it-IT" sz="2800" b="1" dirty="0">
                <a:solidFill>
                  <a:schemeClr val="tx2"/>
                </a:solidFill>
              </a:rPr>
              <a:t> </a:t>
            </a:r>
            <a:r>
              <a:rPr lang="it-IT" sz="2800" b="1" err="1">
                <a:solidFill>
                  <a:schemeClr val="tx2"/>
                </a:solidFill>
              </a:rPr>
              <a:t>levels</a:t>
            </a:r>
            <a:r>
              <a:rPr lang="it-IT" sz="2800" b="1" dirty="0">
                <a:solidFill>
                  <a:schemeClr val="tx2"/>
                </a:solidFill>
              </a:rPr>
              <a:t> of government </a:t>
            </a:r>
            <a:r>
              <a:rPr lang="it-IT" sz="2800" b="1" err="1">
                <a:solidFill>
                  <a:schemeClr val="tx2"/>
                </a:solidFill>
              </a:rPr>
              <a:t>that</a:t>
            </a:r>
            <a:r>
              <a:rPr lang="it-IT" sz="2800" b="1" dirty="0">
                <a:solidFill>
                  <a:schemeClr val="tx2"/>
                </a:solidFill>
              </a:rPr>
              <a:t> </a:t>
            </a:r>
            <a:r>
              <a:rPr lang="it-IT" sz="2800" b="1" err="1">
                <a:solidFill>
                  <a:schemeClr val="tx2"/>
                </a:solidFill>
              </a:rPr>
              <a:t>represent</a:t>
            </a:r>
            <a:r>
              <a:rPr lang="it-IT" sz="2800" b="1" dirty="0">
                <a:solidFill>
                  <a:schemeClr val="tx2"/>
                </a:solidFill>
              </a:rPr>
              <a:t> and </a:t>
            </a:r>
            <a:r>
              <a:rPr lang="it-IT" sz="2800" b="1" err="1">
                <a:solidFill>
                  <a:schemeClr val="tx2"/>
                </a:solidFill>
              </a:rPr>
              <a:t>manage</a:t>
            </a:r>
            <a:r>
              <a:rPr lang="it-IT" sz="2800" b="1" dirty="0">
                <a:solidFill>
                  <a:schemeClr val="tx2"/>
                </a:solidFill>
              </a:rPr>
              <a:t> </a:t>
            </a:r>
            <a:r>
              <a:rPr lang="it-IT" sz="2800" b="1" err="1">
                <a:solidFill>
                  <a:schemeClr val="tx2"/>
                </a:solidFill>
              </a:rPr>
              <a:t>it</a:t>
            </a:r>
            <a:r>
              <a:rPr lang="it-IT" sz="2800" dirty="0">
                <a:solidFill>
                  <a:schemeClr val="tx2"/>
                </a:solidFill>
              </a:rPr>
              <a:t>.</a:t>
            </a:r>
            <a:endParaRPr lang="it-IT" sz="2800" dirty="0">
              <a:solidFill>
                <a:schemeClr val="tx2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78550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F75AD06-DFC4-4B3A-8490-330823D08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C587C93-0840-40DF-96D5-D1F2137E64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3504" y="1401859"/>
            <a:ext cx="3097638" cy="4054282"/>
          </a:xfrm>
        </p:spPr>
        <p:txBody>
          <a:bodyPr>
            <a:normAutofit/>
          </a:bodyPr>
          <a:lstStyle/>
          <a:p>
            <a:r>
              <a:rPr lang="it-IT" sz="2400" b="1" dirty="0" err="1">
                <a:solidFill>
                  <a:schemeClr val="tx2"/>
                </a:solidFill>
                <a:cs typeface="Calibri"/>
              </a:rPr>
              <a:t>Complex</a:t>
            </a:r>
            <a:r>
              <a:rPr lang="it-IT" sz="2400" b="1" dirty="0">
                <a:solidFill>
                  <a:schemeClr val="tx2"/>
                </a:solidFill>
                <a:cs typeface="Calibri"/>
              </a:rPr>
              <a:t>, cross-cutting and </a:t>
            </a:r>
            <a:r>
              <a:rPr lang="it-IT" sz="2400" b="1" dirty="0" err="1">
                <a:solidFill>
                  <a:schemeClr val="tx2"/>
                </a:solidFill>
                <a:cs typeface="Calibri"/>
              </a:rPr>
              <a:t>multireferential</a:t>
            </a:r>
            <a:r>
              <a:rPr lang="it-IT" sz="2400" b="1" dirty="0">
                <a:solidFill>
                  <a:schemeClr val="tx2"/>
                </a:solidFill>
                <a:cs typeface="Calibri"/>
              </a:rPr>
              <a:t> </a:t>
            </a:r>
            <a:br>
              <a:rPr lang="it-IT" sz="2400" b="1" dirty="0">
                <a:solidFill>
                  <a:schemeClr val="tx2"/>
                </a:solidFill>
                <a:cs typeface="Calibri"/>
              </a:rPr>
            </a:br>
            <a:r>
              <a:rPr lang="it-IT" sz="2400" b="1" dirty="0" err="1">
                <a:solidFill>
                  <a:schemeClr val="tx2"/>
                </a:solidFill>
                <a:cs typeface="Calibri"/>
              </a:rPr>
              <a:t>notion</a:t>
            </a:r>
            <a:endParaRPr lang="it-IT" sz="2400" b="1" dirty="0" err="1">
              <a:solidFill>
                <a:schemeClr val="tx2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E02D55A-F529-4B19-BAF9-F63240A7B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379" y="0"/>
            <a:ext cx="3243649" cy="2641149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0367E3C-3947-493D-9458-5955DB20AE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E8D9785-21DB-4CE6-B138-2999AD6161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3AA5AD5-8F29-4165-8112-305DDDDDD0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4EC0CF-F38F-4D7F-B48D-9A26E814DF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43350" y="1553134"/>
            <a:ext cx="4596404" cy="37517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it-IT" sz="2400" dirty="0">
                <a:solidFill>
                  <a:schemeClr val="tx2"/>
                </a:solidFill>
              </a:rPr>
              <a:t>With </a:t>
            </a:r>
            <a:r>
              <a:rPr lang="it-IT" sz="2400" dirty="0" err="1">
                <a:solidFill>
                  <a:schemeClr val="tx2"/>
                </a:solidFill>
              </a:rPr>
              <a:t>such</a:t>
            </a:r>
            <a:r>
              <a:rPr lang="it-IT" sz="2400" dirty="0">
                <a:solidFill>
                  <a:schemeClr val="tx2"/>
                </a:solidFill>
              </a:rPr>
              <a:t> </a:t>
            </a:r>
            <a:r>
              <a:rPr lang="it-IT" sz="2400" dirty="0" err="1">
                <a:solidFill>
                  <a:schemeClr val="tx2"/>
                </a:solidFill>
              </a:rPr>
              <a:t>characters</a:t>
            </a:r>
            <a:r>
              <a:rPr lang="it-IT" sz="2400" dirty="0">
                <a:solidFill>
                  <a:schemeClr val="tx2"/>
                </a:solidFill>
              </a:rPr>
              <a:t>, the </a:t>
            </a:r>
            <a:r>
              <a:rPr lang="it-IT" sz="2400" dirty="0" err="1">
                <a:solidFill>
                  <a:schemeClr val="tx2"/>
                </a:solidFill>
              </a:rPr>
              <a:t>legal</a:t>
            </a:r>
            <a:r>
              <a:rPr lang="it-IT" sz="2400" dirty="0">
                <a:solidFill>
                  <a:schemeClr val="tx2"/>
                </a:solidFill>
              </a:rPr>
              <a:t> discipline on the </a:t>
            </a:r>
            <a:r>
              <a:rPr lang="it-IT" sz="2400" dirty="0" err="1">
                <a:solidFill>
                  <a:schemeClr val="tx2"/>
                </a:solidFill>
              </a:rPr>
              <a:t>environment</a:t>
            </a:r>
            <a:r>
              <a:rPr lang="it-IT" sz="2400" dirty="0">
                <a:solidFill>
                  <a:schemeClr val="tx2"/>
                </a:solidFill>
              </a:rPr>
              <a:t> </a:t>
            </a:r>
            <a:r>
              <a:rPr lang="it-IT" sz="2400" dirty="0" err="1">
                <a:solidFill>
                  <a:schemeClr val="tx2"/>
                </a:solidFill>
              </a:rPr>
              <a:t>constitutes</a:t>
            </a:r>
            <a:r>
              <a:rPr lang="it-IT" sz="2400" dirty="0">
                <a:solidFill>
                  <a:schemeClr val="tx2"/>
                </a:solidFill>
              </a:rPr>
              <a:t> a </a:t>
            </a:r>
            <a:r>
              <a:rPr lang="it-IT" sz="2400" dirty="0" err="1">
                <a:solidFill>
                  <a:schemeClr val="tx2"/>
                </a:solidFill>
              </a:rPr>
              <a:t>paradigmatic</a:t>
            </a:r>
            <a:r>
              <a:rPr lang="it-IT" sz="2400" dirty="0">
                <a:solidFill>
                  <a:schemeClr val="tx2"/>
                </a:solidFill>
              </a:rPr>
              <a:t> </a:t>
            </a:r>
            <a:r>
              <a:rPr lang="it-IT" sz="2400" dirty="0" err="1">
                <a:solidFill>
                  <a:schemeClr val="tx2"/>
                </a:solidFill>
              </a:rPr>
              <a:t>example</a:t>
            </a:r>
            <a:r>
              <a:rPr lang="it-IT" sz="2400" dirty="0">
                <a:solidFill>
                  <a:schemeClr val="tx2"/>
                </a:solidFill>
              </a:rPr>
              <a:t> of the </a:t>
            </a:r>
            <a:r>
              <a:rPr lang="it-IT" sz="2400" b="1" dirty="0" err="1">
                <a:solidFill>
                  <a:schemeClr val="tx2"/>
                </a:solidFill>
              </a:rPr>
              <a:t>crisis</a:t>
            </a:r>
            <a:r>
              <a:rPr lang="it-IT" sz="2400" b="1" dirty="0">
                <a:solidFill>
                  <a:schemeClr val="tx2"/>
                </a:solidFill>
              </a:rPr>
              <a:t> of the</a:t>
            </a:r>
            <a:endParaRPr lang="it-IT" sz="2400" b="1">
              <a:solidFill>
                <a:schemeClr val="tx2"/>
              </a:solidFill>
              <a:ea typeface="Calibri"/>
              <a:cs typeface="Calibri"/>
            </a:endParaRPr>
          </a:p>
          <a:p>
            <a:pPr marL="0" indent="0">
              <a:buNone/>
            </a:pPr>
            <a:r>
              <a:rPr lang="it-IT" sz="2400" b="1" dirty="0">
                <a:solidFill>
                  <a:schemeClr val="tx2"/>
                </a:solidFill>
              </a:rPr>
              <a:t>"system of sources.”</a:t>
            </a:r>
            <a:endParaRPr lang="it-IT" sz="2400" b="1">
              <a:solidFill>
                <a:schemeClr val="tx2"/>
              </a:solidFill>
              <a:ea typeface="Calibri"/>
              <a:cs typeface="Calibri"/>
            </a:endParaRPr>
          </a:p>
          <a:p>
            <a:pPr marL="0" indent="0">
              <a:buNone/>
            </a:pPr>
            <a:endParaRPr lang="it-IT" sz="160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7A3A52F-BCB3-444D-9372-EE018B135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6401977" y="4114799"/>
            <a:ext cx="2741794" cy="2743201"/>
            <a:chOff x="-305" y="-1"/>
            <a:chExt cx="3832880" cy="2876136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1E32C13-DED6-4967-85B8-68DD77103F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8DDA515-BC6A-47FB-951E-E1E7928750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97EEFA7-6787-4EC0-8284-6D3D273061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A9621AC-50AB-4B43-896D-78FE571A38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64727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500" y="973970"/>
            <a:ext cx="3064248" cy="739768"/>
          </a:xfrm>
        </p:spPr>
        <p:txBody>
          <a:bodyPr anchor="t">
            <a:normAutofit/>
          </a:bodyPr>
          <a:lstStyle/>
          <a:p>
            <a:r>
              <a:rPr lang="it-IT" sz="2000" dirty="0" err="1">
                <a:cs typeface="Calibri"/>
              </a:rPr>
              <a:t>Indeed</a:t>
            </a:r>
            <a:r>
              <a:rPr lang="it-IT" sz="2000" dirty="0">
                <a:cs typeface="Calibri"/>
              </a:rPr>
              <a:t>, the </a:t>
            </a:r>
            <a:r>
              <a:rPr lang="it-IT" sz="2000" dirty="0" err="1">
                <a:cs typeface="Calibri"/>
              </a:rPr>
              <a:t>environment</a:t>
            </a:r>
            <a:r>
              <a:rPr lang="it-IT" sz="2000" dirty="0">
                <a:cs typeface="Calibri"/>
              </a:rPr>
              <a:t> </a:t>
            </a:r>
            <a:r>
              <a:rPr lang="it-IT" sz="2000" b="1" dirty="0">
                <a:cs typeface="Calibri"/>
              </a:rPr>
              <a:t>highlights</a:t>
            </a:r>
            <a:r>
              <a:rPr lang="it-IT" sz="2000" dirty="0">
                <a:cs typeface="Calibri"/>
              </a:rPr>
              <a:t>:</a:t>
            </a:r>
            <a:endParaRPr lang="it-IT" sz="2000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8855" y="871146"/>
            <a:ext cx="552704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1500" y="1710300"/>
            <a:ext cx="3602130" cy="492428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it-IT" sz="2800" dirty="0"/>
              <a:t>- the </a:t>
            </a:r>
            <a:r>
              <a:rPr lang="it-IT" sz="2800" b="1" err="1"/>
              <a:t>crisis</a:t>
            </a:r>
            <a:r>
              <a:rPr lang="it-IT" sz="2800" b="1" dirty="0"/>
              <a:t> of the general and abstract </a:t>
            </a:r>
            <a:r>
              <a:rPr lang="it-IT" sz="2800" b="1" err="1"/>
              <a:t>law</a:t>
            </a:r>
            <a:r>
              <a:rPr lang="it-IT" sz="2800" dirty="0"/>
              <a:t> </a:t>
            </a:r>
            <a:r>
              <a:rPr lang="it-IT" sz="2800" err="1"/>
              <a:t>as</a:t>
            </a:r>
            <a:r>
              <a:rPr lang="it-IT" sz="2800" dirty="0"/>
              <a:t> the core of the </a:t>
            </a:r>
            <a:r>
              <a:rPr lang="it-IT" sz="2800" err="1"/>
              <a:t>regulatory</a:t>
            </a:r>
            <a:r>
              <a:rPr lang="it-IT" sz="2800" dirty="0"/>
              <a:t> system </a:t>
            </a:r>
            <a:endParaRPr lang="it-IT" sz="2800" dirty="0">
              <a:cs typeface="Calibri"/>
            </a:endParaRPr>
          </a:p>
        </p:txBody>
      </p:sp>
      <p:pic>
        <p:nvPicPr>
          <p:cNvPr id="5" name="Picture 4" descr="Detail shot of modern architecture facade">
            <a:extLst>
              <a:ext uri="{FF2B5EF4-FFF2-40B4-BE49-F238E27FC236}">
                <a16:creationId xmlns:a16="http://schemas.microsoft.com/office/drawing/2014/main" id="{867D84CF-0496-9BBF-CFF0-04DF05A298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229" r="92" b="-3"/>
          <a:stretch/>
        </p:blipFill>
        <p:spPr>
          <a:xfrm>
            <a:off x="4238244" y="10"/>
            <a:ext cx="4905756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321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500" y="973970"/>
            <a:ext cx="3064248" cy="739768"/>
          </a:xfrm>
        </p:spPr>
        <p:txBody>
          <a:bodyPr anchor="t">
            <a:normAutofit/>
          </a:bodyPr>
          <a:lstStyle/>
          <a:p>
            <a:r>
              <a:rPr lang="it-IT" sz="2000" dirty="0" err="1">
                <a:cs typeface="Calibri"/>
              </a:rPr>
              <a:t>Indeed</a:t>
            </a:r>
            <a:r>
              <a:rPr lang="it-IT" sz="2000" dirty="0">
                <a:cs typeface="Calibri"/>
              </a:rPr>
              <a:t>, the </a:t>
            </a:r>
            <a:r>
              <a:rPr lang="it-IT" sz="2000" dirty="0" err="1">
                <a:cs typeface="Calibri"/>
              </a:rPr>
              <a:t>environment</a:t>
            </a:r>
            <a:r>
              <a:rPr lang="it-IT" sz="2000" dirty="0">
                <a:cs typeface="Calibri"/>
              </a:rPr>
              <a:t> </a:t>
            </a:r>
            <a:r>
              <a:rPr lang="it-IT" sz="2000" b="1" dirty="0">
                <a:cs typeface="Calibri"/>
              </a:rPr>
              <a:t>highlights</a:t>
            </a:r>
            <a:r>
              <a:rPr lang="it-IT" sz="2000" dirty="0">
                <a:cs typeface="Calibri"/>
              </a:rPr>
              <a:t>:</a:t>
            </a:r>
            <a:endParaRPr lang="it-IT" sz="2000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8855" y="871146"/>
            <a:ext cx="552704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1500" y="1710300"/>
            <a:ext cx="3602130" cy="492428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it-IT" sz="2800" err="1"/>
              <a:t>This</a:t>
            </a:r>
            <a:r>
              <a:rPr lang="it-IT" sz="2800" dirty="0"/>
              <a:t> </a:t>
            </a:r>
            <a:r>
              <a:rPr lang="it-IT" sz="2800" err="1"/>
              <a:t>is</a:t>
            </a:r>
            <a:r>
              <a:rPr lang="it-IT" sz="2800" dirty="0"/>
              <a:t> </a:t>
            </a:r>
            <a:r>
              <a:rPr lang="it-IT" sz="2800" err="1"/>
              <a:t>because</a:t>
            </a:r>
            <a:r>
              <a:rPr lang="it-IT" sz="2800" dirty="0"/>
              <a:t> </a:t>
            </a:r>
            <a:r>
              <a:rPr lang="it-IT" sz="2800" err="1"/>
              <a:t>it</a:t>
            </a:r>
            <a:r>
              <a:rPr lang="it-IT" sz="2800" dirty="0"/>
              <a:t> </a:t>
            </a:r>
            <a:r>
              <a:rPr lang="it-IT" sz="2800" err="1"/>
              <a:t>requires</a:t>
            </a:r>
            <a:r>
              <a:rPr lang="it-IT" sz="2800" dirty="0"/>
              <a:t> </a:t>
            </a:r>
            <a:r>
              <a:rPr lang="it-IT" sz="2800" err="1"/>
              <a:t>choices</a:t>
            </a:r>
            <a:r>
              <a:rPr lang="it-IT" sz="2800" dirty="0"/>
              <a:t> </a:t>
            </a:r>
            <a:r>
              <a:rPr lang="it-IT" sz="2800" err="1"/>
              <a:t>that</a:t>
            </a:r>
            <a:r>
              <a:rPr lang="it-IT" sz="2800" dirty="0"/>
              <a:t> are </a:t>
            </a:r>
            <a:r>
              <a:rPr lang="it-IT" sz="2800" err="1"/>
              <a:t>both</a:t>
            </a:r>
            <a:r>
              <a:rPr lang="it-IT" sz="2800" dirty="0"/>
              <a:t> </a:t>
            </a:r>
            <a:r>
              <a:rPr lang="it-IT" sz="2800" b="1" err="1"/>
              <a:t>strategic</a:t>
            </a:r>
            <a:r>
              <a:rPr lang="it-IT" sz="2800" b="1" dirty="0"/>
              <a:t> and </a:t>
            </a:r>
            <a:r>
              <a:rPr lang="it-IT" sz="2800" b="1" err="1"/>
              <a:t>punctually</a:t>
            </a:r>
            <a:r>
              <a:rPr lang="it-IT" sz="2800" b="1" dirty="0"/>
              <a:t> concrete</a:t>
            </a:r>
            <a:r>
              <a:rPr lang="it-IT" sz="2800" dirty="0"/>
              <a:t>, </a:t>
            </a:r>
            <a:r>
              <a:rPr lang="it-IT" sz="2800" err="1"/>
              <a:t>not</a:t>
            </a:r>
            <a:r>
              <a:rPr lang="it-IT" sz="2800" dirty="0"/>
              <a:t> </a:t>
            </a:r>
            <a:r>
              <a:rPr lang="it-IT" sz="2800" err="1"/>
              <a:t>ascrivable</a:t>
            </a:r>
            <a:r>
              <a:rPr lang="it-IT" sz="2800" dirty="0"/>
              <a:t> to the </a:t>
            </a:r>
            <a:r>
              <a:rPr lang="it-IT" sz="2800" err="1"/>
              <a:t>schemes</a:t>
            </a:r>
            <a:r>
              <a:rPr lang="it-IT" sz="2800" dirty="0"/>
              <a:t> of the </a:t>
            </a:r>
            <a:r>
              <a:rPr lang="it-IT" sz="2800" err="1"/>
              <a:t>recognition</a:t>
            </a:r>
            <a:r>
              <a:rPr lang="it-IT" sz="2800" dirty="0"/>
              <a:t> of </a:t>
            </a:r>
            <a:r>
              <a:rPr lang="it-IT" sz="2800" err="1"/>
              <a:t>subjective</a:t>
            </a:r>
            <a:r>
              <a:rPr lang="it-IT" sz="2800" dirty="0"/>
              <a:t> </a:t>
            </a:r>
            <a:r>
              <a:rPr lang="it-IT" sz="2800" err="1"/>
              <a:t>rights</a:t>
            </a:r>
            <a:r>
              <a:rPr lang="it-IT" sz="2800" dirty="0"/>
              <a:t>, and </a:t>
            </a:r>
            <a:r>
              <a:rPr lang="it-IT" sz="2800" err="1"/>
              <a:t>only</a:t>
            </a:r>
            <a:r>
              <a:rPr lang="it-IT" sz="2800" dirty="0"/>
              <a:t> </a:t>
            </a:r>
            <a:r>
              <a:rPr lang="it-IT" sz="2800" err="1"/>
              <a:t>partly</a:t>
            </a:r>
            <a:r>
              <a:rPr lang="it-IT" sz="2800" dirty="0"/>
              <a:t> </a:t>
            </a:r>
            <a:r>
              <a:rPr lang="it-IT" sz="2800" err="1"/>
              <a:t>framed</a:t>
            </a:r>
            <a:r>
              <a:rPr lang="it-IT" sz="2800" dirty="0"/>
              <a:t> in the </a:t>
            </a:r>
            <a:r>
              <a:rPr lang="it-IT" sz="2800" err="1"/>
              <a:t>functional</a:t>
            </a:r>
            <a:r>
              <a:rPr lang="it-IT" sz="2800" dirty="0"/>
              <a:t> </a:t>
            </a:r>
            <a:r>
              <a:rPr lang="it-IT" sz="2800" err="1"/>
              <a:t>schemes</a:t>
            </a:r>
            <a:r>
              <a:rPr lang="it-IT" sz="2800" dirty="0"/>
              <a:t> </a:t>
            </a:r>
            <a:r>
              <a:rPr lang="it-IT" sz="2800"/>
              <a:t>of the duties.</a:t>
            </a:r>
            <a:endParaRPr lang="it-IT" sz="2800">
              <a:ea typeface="Calibri"/>
              <a:cs typeface="Calibri"/>
            </a:endParaRPr>
          </a:p>
        </p:txBody>
      </p:sp>
      <p:pic>
        <p:nvPicPr>
          <p:cNvPr id="5" name="Picture 4" descr="Detail shot of modern architecture facade">
            <a:extLst>
              <a:ext uri="{FF2B5EF4-FFF2-40B4-BE49-F238E27FC236}">
                <a16:creationId xmlns:a16="http://schemas.microsoft.com/office/drawing/2014/main" id="{867D84CF-0496-9BBF-CFF0-04DF05A298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229" r="92" b="-3"/>
          <a:stretch/>
        </p:blipFill>
        <p:spPr>
          <a:xfrm>
            <a:off x="4238244" y="10"/>
            <a:ext cx="4905756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3957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4961f95a-d868-4fbb-9296-11ac27b3c66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C5AB9230703E74B94F04F8BF3E19B25" ma:contentTypeVersion="11" ma:contentTypeDescription="Creare un nuovo documento." ma:contentTypeScope="" ma:versionID="bd25126248e7f903e6bc2dedfe504f11">
  <xsd:schema xmlns:xsd="http://www.w3.org/2001/XMLSchema" xmlns:xs="http://www.w3.org/2001/XMLSchema" xmlns:p="http://schemas.microsoft.com/office/2006/metadata/properties" xmlns:ns3="4961f95a-d868-4fbb-9296-11ac27b3c662" targetNamespace="http://schemas.microsoft.com/office/2006/metadata/properties" ma:root="true" ma:fieldsID="9ae30a26228fc0aee8bb631fa71744bb" ns3:_="">
    <xsd:import namespace="4961f95a-d868-4fbb-9296-11ac27b3c66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SearchPropertie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61f95a-d868-4fbb-9296-11ac27b3c66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1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18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05CCBF1-89D1-40E0-8119-47BE9CE11491}">
  <ds:schemaRefs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elements/1.1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4961f95a-d868-4fbb-9296-11ac27b3c662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4BF7C218-661D-46E6-A360-934ED782BFF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961f95a-d868-4fbb-9296-11ac27b3c66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DFF6392-CFEF-4692-B4A6-C457074A176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1188</TotalTime>
  <Words>775</Words>
  <Application>Microsoft Office PowerPoint</Application>
  <PresentationFormat>Presentazione su schermo (4:3)</PresentationFormat>
  <Paragraphs>53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0" baseType="lpstr">
      <vt:lpstr>Tema di Office</vt:lpstr>
      <vt:lpstr>Environmental Law Sources</vt:lpstr>
      <vt:lpstr>Environmental Law Sources</vt:lpstr>
      <vt:lpstr>Environmental Law Sources</vt:lpstr>
      <vt:lpstr>Complex, cross-cutting and multireferential notion</vt:lpstr>
      <vt:lpstr>Complex, cross-cutting and multireferential notion</vt:lpstr>
      <vt:lpstr>Complex, cross-cutting and multireferential notion</vt:lpstr>
      <vt:lpstr>Complex, cross-cutting and multireferential  notion</vt:lpstr>
      <vt:lpstr>Indeed, the environment highlights:</vt:lpstr>
      <vt:lpstr>Indeed, the environment highlights:</vt:lpstr>
      <vt:lpstr>The environment highlights:</vt:lpstr>
      <vt:lpstr>Who makes the choice?</vt:lpstr>
      <vt:lpstr>The crisis of normative policy decision-making in the face of the (sometimes  imperative)  indications of the science and  technology</vt:lpstr>
      <vt:lpstr>The crisis of sovereignty</vt:lpstr>
      <vt:lpstr>The crisis of sovereignty</vt:lpstr>
      <vt:lpstr>The crisis of sovereignty</vt:lpstr>
      <vt:lpstr>Multiple sources</vt:lpstr>
      <vt:lpstr>Different levels and different types</vt:lpstr>
      <vt:lpstr>Different levels and different types</vt:lpstr>
      <vt:lpstr>Different levels and different types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Sveva</dc:creator>
  <cp:lastModifiedBy>sveva.delgatto@unimc.it</cp:lastModifiedBy>
  <cp:revision>332</cp:revision>
  <dcterms:created xsi:type="dcterms:W3CDTF">2024-02-07T14:31:26Z</dcterms:created>
  <dcterms:modified xsi:type="dcterms:W3CDTF">2024-02-21T12:30:51Z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0x010100DC5AB9230703E74B94F04F8BF3E19B25</vt:lpwstr>
  </property>
</Properties>
</file>