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8" r:id="rId7"/>
    <p:sldId id="258" r:id="rId8"/>
    <p:sldId id="273" r:id="rId9"/>
    <p:sldId id="271" r:id="rId10"/>
    <p:sldId id="259" r:id="rId11"/>
    <p:sldId id="260" r:id="rId12"/>
    <p:sldId id="275" r:id="rId13"/>
    <p:sldId id="269" r:id="rId14"/>
    <p:sldId id="274" r:id="rId15"/>
    <p:sldId id="261" r:id="rId16"/>
    <p:sldId id="262" r:id="rId17"/>
    <p:sldId id="272" r:id="rId18"/>
    <p:sldId id="270" r:id="rId19"/>
    <p:sldId id="263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D6D85-E673-7ECF-0DC9-7D20504F2262}" v="128" dt="2024-02-20T10:37:56.851"/>
    <p1510:client id="{D1E02FAE-6910-AF86-E62A-F143CEB65ED3}" v="2" dt="2024-02-21T09:12:59.751"/>
    <p1510:client id="{FEFEAB6C-B670-35AF-61DC-4F4CC1B0D4A9}" v="34" dt="2024-02-21T12:30:49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va.delgatto@unimc.it" userId="S::sveva.delgatto@unimc.it::b0dff882-4194-43a0-8b10-1068c4ea61a2" providerId="AD" clId="Web-{BE5D6D85-E673-7ECF-0DC9-7D20504F2262}"/>
    <pc:docChg chg="addSld modSld">
      <pc:chgData name="sveva.delgatto@unimc.it" userId="S::sveva.delgatto@unimc.it::b0dff882-4194-43a0-8b10-1068c4ea61a2" providerId="AD" clId="Web-{BE5D6D85-E673-7ECF-0DC9-7D20504F2262}" dt="2024-02-20T10:37:56.851" v="124" actId="20577"/>
      <pc:docMkLst>
        <pc:docMk/>
      </pc:docMkLst>
      <pc:sldChg chg="modSp">
        <pc:chgData name="sveva.delgatto@unimc.it" userId="S::sveva.delgatto@unimc.it::b0dff882-4194-43a0-8b10-1068c4ea61a2" providerId="AD" clId="Web-{BE5D6D85-E673-7ECF-0DC9-7D20504F2262}" dt="2024-02-20T10:03:17.551" v="5" actId="20577"/>
        <pc:sldMkLst>
          <pc:docMk/>
          <pc:sldMk cId="496649342" sldId="257"/>
        </pc:sldMkLst>
        <pc:spChg chg="mod">
          <ac:chgData name="sveva.delgatto@unimc.it" userId="S::sveva.delgatto@unimc.it::b0dff882-4194-43a0-8b10-1068c4ea61a2" providerId="AD" clId="Web-{BE5D6D85-E673-7ECF-0DC9-7D20504F2262}" dt="2024-02-20T10:03:17.551" v="5" actId="20577"/>
          <ac:spMkLst>
            <pc:docMk/>
            <pc:sldMk cId="496649342" sldId="257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5D6D85-E673-7ECF-0DC9-7D20504F2262}" dt="2024-02-20T10:07:15.364" v="14" actId="20577"/>
        <pc:sldMkLst>
          <pc:docMk/>
          <pc:sldMk cId="2489060177" sldId="258"/>
        </pc:sldMkLst>
        <pc:spChg chg="mod">
          <ac:chgData name="sveva.delgatto@unimc.it" userId="S::sveva.delgatto@unimc.it::b0dff882-4194-43a0-8b10-1068c4ea61a2" providerId="AD" clId="Web-{BE5D6D85-E673-7ECF-0DC9-7D20504F2262}" dt="2024-02-20T10:07:15.364" v="14" actId="20577"/>
          <ac:spMkLst>
            <pc:docMk/>
            <pc:sldMk cId="2489060177" sldId="258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5D6D85-E673-7ECF-0DC9-7D20504F2262}" dt="2024-02-20T10:10:52.441" v="24" actId="20577"/>
        <pc:sldMkLst>
          <pc:docMk/>
          <pc:sldMk cId="3864727644" sldId="259"/>
        </pc:sldMkLst>
        <pc:spChg chg="mod">
          <ac:chgData name="sveva.delgatto@unimc.it" userId="S::sveva.delgatto@unimc.it::b0dff882-4194-43a0-8b10-1068c4ea61a2" providerId="AD" clId="Web-{BE5D6D85-E673-7ECF-0DC9-7D20504F2262}" dt="2024-02-20T10:10:52.441" v="24" actId="20577"/>
          <ac:spMkLst>
            <pc:docMk/>
            <pc:sldMk cId="3864727644" sldId="259"/>
            <ac:spMk id="2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5D6D85-E673-7ECF-0DC9-7D20504F2262}" dt="2024-02-20T10:16:13.714" v="28" actId="20577"/>
        <pc:sldMkLst>
          <pc:docMk/>
          <pc:sldMk cId="2380321649" sldId="260"/>
        </pc:sldMkLst>
        <pc:spChg chg="mod">
          <ac:chgData name="sveva.delgatto@unimc.it" userId="S::sveva.delgatto@unimc.it::b0dff882-4194-43a0-8b10-1068c4ea61a2" providerId="AD" clId="Web-{BE5D6D85-E673-7ECF-0DC9-7D20504F2262}" dt="2024-02-20T10:15:04.834" v="26" actId="14100"/>
          <ac:spMkLst>
            <pc:docMk/>
            <pc:sldMk cId="2380321649" sldId="260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E5D6D85-E673-7ECF-0DC9-7D20504F2262}" dt="2024-02-20T10:16:13.714" v="28" actId="20577"/>
          <ac:spMkLst>
            <pc:docMk/>
            <pc:sldMk cId="2380321649" sldId="260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5D6D85-E673-7ECF-0DC9-7D20504F2262}" dt="2024-02-20T10:31:28.183" v="84" actId="20577"/>
        <pc:sldMkLst>
          <pc:docMk/>
          <pc:sldMk cId="3980258470" sldId="261"/>
        </pc:sldMkLst>
        <pc:spChg chg="mod">
          <ac:chgData name="sveva.delgatto@unimc.it" userId="S::sveva.delgatto@unimc.it::b0dff882-4194-43a0-8b10-1068c4ea61a2" providerId="AD" clId="Web-{BE5D6D85-E673-7ECF-0DC9-7D20504F2262}" dt="2024-02-20T10:31:28.183" v="84" actId="20577"/>
          <ac:spMkLst>
            <pc:docMk/>
            <pc:sldMk cId="3980258470" sldId="261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E5D6D85-E673-7ECF-0DC9-7D20504F2262}" dt="2024-02-20T10:31:05.853" v="82" actId="20577"/>
          <ac:spMkLst>
            <pc:docMk/>
            <pc:sldMk cId="3980258470" sldId="261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5D6D85-E673-7ECF-0DC9-7D20504F2262}" dt="2024-02-20T10:32:52.408" v="94" actId="20577"/>
        <pc:sldMkLst>
          <pc:docMk/>
          <pc:sldMk cId="1304501867" sldId="262"/>
        </pc:sldMkLst>
        <pc:spChg chg="mod">
          <ac:chgData name="sveva.delgatto@unimc.it" userId="S::sveva.delgatto@unimc.it::b0dff882-4194-43a0-8b10-1068c4ea61a2" providerId="AD" clId="Web-{BE5D6D85-E673-7ECF-0DC9-7D20504F2262}" dt="2024-02-20T10:31:50.513" v="85" actId="14100"/>
          <ac:spMkLst>
            <pc:docMk/>
            <pc:sldMk cId="1304501867" sldId="262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E5D6D85-E673-7ECF-0DC9-7D20504F2262}" dt="2024-02-20T10:32:52.408" v="94" actId="20577"/>
          <ac:spMkLst>
            <pc:docMk/>
            <pc:sldMk cId="1304501867" sldId="262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5D6D85-E673-7ECF-0DC9-7D20504F2262}" dt="2024-02-20T10:36:41.423" v="120" actId="20577"/>
        <pc:sldMkLst>
          <pc:docMk/>
          <pc:sldMk cId="218049307" sldId="265"/>
        </pc:sldMkLst>
        <pc:spChg chg="mod">
          <ac:chgData name="sveva.delgatto@unimc.it" userId="S::sveva.delgatto@unimc.it::b0dff882-4194-43a0-8b10-1068c4ea61a2" providerId="AD" clId="Web-{BE5D6D85-E673-7ECF-0DC9-7D20504F2262}" dt="2024-02-20T10:36:41.423" v="120" actId="20577"/>
          <ac:spMkLst>
            <pc:docMk/>
            <pc:sldMk cId="218049307" sldId="265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5D6D85-E673-7ECF-0DC9-7D20504F2262}" dt="2024-02-20T10:36:49.065" v="121" actId="20577"/>
        <pc:sldMkLst>
          <pc:docMk/>
          <pc:sldMk cId="1310536888" sldId="266"/>
        </pc:sldMkLst>
        <pc:spChg chg="mod">
          <ac:chgData name="sveva.delgatto@unimc.it" userId="S::sveva.delgatto@unimc.it::b0dff882-4194-43a0-8b10-1068c4ea61a2" providerId="AD" clId="Web-{BE5D6D85-E673-7ECF-0DC9-7D20504F2262}" dt="2024-02-20T10:36:49.065" v="121" actId="20577"/>
          <ac:spMkLst>
            <pc:docMk/>
            <pc:sldMk cId="1310536888" sldId="266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5D6D85-E673-7ECF-0DC9-7D20504F2262}" dt="2024-02-20T10:37:56.851" v="124" actId="20577"/>
        <pc:sldMkLst>
          <pc:docMk/>
          <pc:sldMk cId="2163142831" sldId="267"/>
        </pc:sldMkLst>
        <pc:spChg chg="mod">
          <ac:chgData name="sveva.delgatto@unimc.it" userId="S::sveva.delgatto@unimc.it::b0dff882-4194-43a0-8b10-1068c4ea61a2" providerId="AD" clId="Web-{BE5D6D85-E673-7ECF-0DC9-7D20504F2262}" dt="2024-02-20T10:37:56.851" v="124" actId="20577"/>
          <ac:spMkLst>
            <pc:docMk/>
            <pc:sldMk cId="2163142831" sldId="267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5D6D85-E673-7ECF-0DC9-7D20504F2262}" dt="2024-02-20T10:05:54.249" v="10" actId="20577"/>
        <pc:sldMkLst>
          <pc:docMk/>
          <pc:sldMk cId="1976105742" sldId="268"/>
        </pc:sldMkLst>
        <pc:spChg chg="mod">
          <ac:chgData name="sveva.delgatto@unimc.it" userId="S::sveva.delgatto@unimc.it::b0dff882-4194-43a0-8b10-1068c4ea61a2" providerId="AD" clId="Web-{BE5D6D85-E673-7ECF-0DC9-7D20504F2262}" dt="2024-02-20T10:05:54.249" v="10" actId="20577"/>
          <ac:spMkLst>
            <pc:docMk/>
            <pc:sldMk cId="1976105742" sldId="268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5D6D85-E673-7ECF-0DC9-7D20504F2262}" dt="2024-02-20T10:17:53.720" v="32" actId="20577"/>
        <pc:sldMkLst>
          <pc:docMk/>
          <pc:sldMk cId="3200706243" sldId="269"/>
        </pc:sldMkLst>
        <pc:spChg chg="mod">
          <ac:chgData name="sveva.delgatto@unimc.it" userId="S::sveva.delgatto@unimc.it::b0dff882-4194-43a0-8b10-1068c4ea61a2" providerId="AD" clId="Web-{BE5D6D85-E673-7ECF-0DC9-7D20504F2262}" dt="2024-02-20T10:17:53.720" v="32" actId="20577"/>
          <ac:spMkLst>
            <pc:docMk/>
            <pc:sldMk cId="3200706243" sldId="269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5D6D85-E673-7ECF-0DC9-7D20504F2262}" dt="2024-02-20T10:35:22.996" v="116" actId="20577"/>
        <pc:sldMkLst>
          <pc:docMk/>
          <pc:sldMk cId="1491454053" sldId="270"/>
        </pc:sldMkLst>
        <pc:spChg chg="mod">
          <ac:chgData name="sveva.delgatto@unimc.it" userId="S::sveva.delgatto@unimc.it::b0dff882-4194-43a0-8b10-1068c4ea61a2" providerId="AD" clId="Web-{BE5D6D85-E673-7ECF-0DC9-7D20504F2262}" dt="2024-02-20T10:35:22.996" v="116" actId="20577"/>
          <ac:spMkLst>
            <pc:docMk/>
            <pc:sldMk cId="1491454053" sldId="270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5D6D85-E673-7ECF-0DC9-7D20504F2262}" dt="2024-02-20T10:10:21.642" v="23" actId="20577"/>
        <pc:sldMkLst>
          <pc:docMk/>
          <pc:sldMk cId="3478550834" sldId="271"/>
        </pc:sldMkLst>
        <pc:spChg chg="mod">
          <ac:chgData name="sveva.delgatto@unimc.it" userId="S::sveva.delgatto@unimc.it::b0dff882-4194-43a0-8b10-1068c4ea61a2" providerId="AD" clId="Web-{BE5D6D85-E673-7ECF-0DC9-7D20504F2262}" dt="2024-02-20T10:10:21.642" v="23" actId="20577"/>
          <ac:spMkLst>
            <pc:docMk/>
            <pc:sldMk cId="3478550834" sldId="271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5D6D85-E673-7ECF-0DC9-7D20504F2262}" dt="2024-02-20T10:34:04.569" v="110" actId="20577"/>
        <pc:sldMkLst>
          <pc:docMk/>
          <pc:sldMk cId="2706410971" sldId="272"/>
        </pc:sldMkLst>
        <pc:spChg chg="mod">
          <ac:chgData name="sveva.delgatto@unimc.it" userId="S::sveva.delgatto@unimc.it::b0dff882-4194-43a0-8b10-1068c4ea61a2" providerId="AD" clId="Web-{BE5D6D85-E673-7ECF-0DC9-7D20504F2262}" dt="2024-02-20T10:34:04.569" v="110" actId="20577"/>
          <ac:spMkLst>
            <pc:docMk/>
            <pc:sldMk cId="2706410971" sldId="272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BE5D6D85-E673-7ECF-0DC9-7D20504F2262}" dt="2024-02-20T10:09:52.140" v="21" actId="20577"/>
        <pc:sldMkLst>
          <pc:docMk/>
          <pc:sldMk cId="3373078919" sldId="273"/>
        </pc:sldMkLst>
        <pc:spChg chg="mod">
          <ac:chgData name="sveva.delgatto@unimc.it" userId="S::sveva.delgatto@unimc.it::b0dff882-4194-43a0-8b10-1068c4ea61a2" providerId="AD" clId="Web-{BE5D6D85-E673-7ECF-0DC9-7D20504F2262}" dt="2024-02-20T10:09:52.140" v="21" actId="20577"/>
          <ac:spMkLst>
            <pc:docMk/>
            <pc:sldMk cId="3373078919" sldId="273"/>
            <ac:spMk id="3" creationId="{00000000-0000-0000-0000-000000000000}"/>
          </ac:spMkLst>
        </pc:spChg>
      </pc:sldChg>
      <pc:sldChg chg="addSp delSp modSp add replId">
        <pc:chgData name="sveva.delgatto@unimc.it" userId="S::sveva.delgatto@unimc.it::b0dff882-4194-43a0-8b10-1068c4ea61a2" providerId="AD" clId="Web-{BE5D6D85-E673-7ECF-0DC9-7D20504F2262}" dt="2024-02-20T10:23:39.901" v="72" actId="20577"/>
        <pc:sldMkLst>
          <pc:docMk/>
          <pc:sldMk cId="1400616669" sldId="274"/>
        </pc:sldMkLst>
        <pc:spChg chg="mod">
          <ac:chgData name="sveva.delgatto@unimc.it" userId="S::sveva.delgatto@unimc.it::b0dff882-4194-43a0-8b10-1068c4ea61a2" providerId="AD" clId="Web-{BE5D6D85-E673-7ECF-0DC9-7D20504F2262}" dt="2024-02-20T10:23:39.901" v="72" actId="20577"/>
          <ac:spMkLst>
            <pc:docMk/>
            <pc:sldMk cId="1400616669" sldId="274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E5D6D85-E673-7ECF-0DC9-7D20504F2262}" dt="2024-02-20T10:21:22.985" v="53" actId="20577"/>
          <ac:spMkLst>
            <pc:docMk/>
            <pc:sldMk cId="1400616669" sldId="274"/>
            <ac:spMk id="3" creationId="{00000000-0000-0000-0000-000000000000}"/>
          </ac:spMkLst>
        </pc:spChg>
        <pc:spChg chg="del">
          <ac:chgData name="sveva.delgatto@unimc.it" userId="S::sveva.delgatto@unimc.it::b0dff882-4194-43a0-8b10-1068c4ea61a2" providerId="AD" clId="Web-{BE5D6D85-E673-7ECF-0DC9-7D20504F2262}" dt="2024-02-20T10:18:01.205" v="33"/>
          <ac:spMkLst>
            <pc:docMk/>
            <pc:sldMk cId="1400616669" sldId="274"/>
            <ac:spMk id="18" creationId="{F944E337-3E5D-4A1F-A5A1-2057F25B8A7B}"/>
          </ac:spMkLst>
        </pc:spChg>
        <pc:spChg chg="del">
          <ac:chgData name="sveva.delgatto@unimc.it" userId="S::sveva.delgatto@unimc.it::b0dff882-4194-43a0-8b10-1068c4ea61a2" providerId="AD" clId="Web-{BE5D6D85-E673-7ECF-0DC9-7D20504F2262}" dt="2024-02-20T10:18:01.205" v="33"/>
          <ac:spMkLst>
            <pc:docMk/>
            <pc:sldMk cId="1400616669" sldId="274"/>
            <ac:spMk id="19" creationId="{4DA50D69-7CF7-4844-B844-A2B821C77F24}"/>
          </ac:spMkLst>
        </pc:spChg>
        <pc:spChg chg="add">
          <ac:chgData name="sveva.delgatto@unimc.it" userId="S::sveva.delgatto@unimc.it::b0dff882-4194-43a0-8b10-1068c4ea61a2" providerId="AD" clId="Web-{BE5D6D85-E673-7ECF-0DC9-7D20504F2262}" dt="2024-02-20T10:18:01.205" v="33"/>
          <ac:spMkLst>
            <pc:docMk/>
            <pc:sldMk cId="1400616669" sldId="274"/>
            <ac:spMk id="25" creationId="{79BB35BC-D5C2-4C8B-A22A-A71E6191913B}"/>
          </ac:spMkLst>
        </pc:spChg>
        <pc:picChg chg="mod">
          <ac:chgData name="sveva.delgatto@unimc.it" userId="S::sveva.delgatto@unimc.it::b0dff882-4194-43a0-8b10-1068c4ea61a2" providerId="AD" clId="Web-{BE5D6D85-E673-7ECF-0DC9-7D20504F2262}" dt="2024-02-20T10:18:21.801" v="40" actId="14100"/>
          <ac:picMkLst>
            <pc:docMk/>
            <pc:sldMk cId="1400616669" sldId="274"/>
            <ac:picMk id="20" creationId="{3BABB9C4-6362-C43F-CE1D-1C207DA87467}"/>
          </ac:picMkLst>
        </pc:picChg>
      </pc:sldChg>
    </pc:docChg>
  </pc:docChgLst>
  <pc:docChgLst>
    <pc:chgData name="sveva.delgatto@unimc.it" userId="S::sveva.delgatto@unimc.it::b0dff882-4194-43a0-8b10-1068c4ea61a2" providerId="AD" clId="Web-{FEFEAB6C-B670-35AF-61DC-4F4CC1B0D4A9}"/>
    <pc:docChg chg="addSld delSld modSld">
      <pc:chgData name="sveva.delgatto@unimc.it" userId="S::sveva.delgatto@unimc.it::b0dff882-4194-43a0-8b10-1068c4ea61a2" providerId="AD" clId="Web-{FEFEAB6C-B670-35AF-61DC-4F4CC1B0D4A9}" dt="2024-02-21T12:30:49.421" v="30" actId="20577"/>
      <pc:docMkLst>
        <pc:docMk/>
      </pc:docMkLst>
      <pc:sldChg chg="modSp">
        <pc:chgData name="sveva.delgatto@unimc.it" userId="S::sveva.delgatto@unimc.it::b0dff882-4194-43a0-8b10-1068c4ea61a2" providerId="AD" clId="Web-{FEFEAB6C-B670-35AF-61DC-4F4CC1B0D4A9}" dt="2024-02-21T12:24:05.954" v="9" actId="20577"/>
        <pc:sldMkLst>
          <pc:docMk/>
          <pc:sldMk cId="2380321649" sldId="260"/>
        </pc:sldMkLst>
        <pc:spChg chg="mod">
          <ac:chgData name="sveva.delgatto@unimc.it" userId="S::sveva.delgatto@unimc.it::b0dff882-4194-43a0-8b10-1068c4ea61a2" providerId="AD" clId="Web-{FEFEAB6C-B670-35AF-61DC-4F4CC1B0D4A9}" dt="2024-02-21T12:24:05.954" v="9" actId="20577"/>
          <ac:spMkLst>
            <pc:docMk/>
            <pc:sldMk cId="2380321649" sldId="260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EFEAB6C-B670-35AF-61DC-4F4CC1B0D4A9}" dt="2024-02-21T12:25:23.066" v="22" actId="20577"/>
        <pc:sldMkLst>
          <pc:docMk/>
          <pc:sldMk cId="3980258470" sldId="261"/>
        </pc:sldMkLst>
        <pc:spChg chg="mod">
          <ac:chgData name="sveva.delgatto@unimc.it" userId="S::sveva.delgatto@unimc.it::b0dff882-4194-43a0-8b10-1068c4ea61a2" providerId="AD" clId="Web-{FEFEAB6C-B670-35AF-61DC-4F4CC1B0D4A9}" dt="2024-02-21T12:25:23.066" v="22" actId="20577"/>
          <ac:spMkLst>
            <pc:docMk/>
            <pc:sldMk cId="3980258470" sldId="261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EFEAB6C-B670-35AF-61DC-4F4CC1B0D4A9}" dt="2024-02-21T12:30:20.639" v="25" actId="20577"/>
        <pc:sldMkLst>
          <pc:docMk/>
          <pc:sldMk cId="1310536888" sldId="266"/>
        </pc:sldMkLst>
        <pc:spChg chg="mod">
          <ac:chgData name="sveva.delgatto@unimc.it" userId="S::sveva.delgatto@unimc.it::b0dff882-4194-43a0-8b10-1068c4ea61a2" providerId="AD" clId="Web-{FEFEAB6C-B670-35AF-61DC-4F4CC1B0D4A9}" dt="2024-02-21T12:30:20.639" v="25" actId="20577"/>
          <ac:spMkLst>
            <pc:docMk/>
            <pc:sldMk cId="1310536888" sldId="266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EFEAB6C-B670-35AF-61DC-4F4CC1B0D4A9}" dt="2024-02-21T12:30:49.421" v="30" actId="20577"/>
        <pc:sldMkLst>
          <pc:docMk/>
          <pc:sldMk cId="2163142831" sldId="267"/>
        </pc:sldMkLst>
        <pc:spChg chg="mod">
          <ac:chgData name="sveva.delgatto@unimc.it" userId="S::sveva.delgatto@unimc.it::b0dff882-4194-43a0-8b10-1068c4ea61a2" providerId="AD" clId="Web-{FEFEAB6C-B670-35AF-61DC-4F4CC1B0D4A9}" dt="2024-02-21T12:30:49.421" v="30" actId="20577"/>
          <ac:spMkLst>
            <pc:docMk/>
            <pc:sldMk cId="2163142831" sldId="267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EFEAB6C-B670-35AF-61DC-4F4CC1B0D4A9}" dt="2024-02-21T12:22:12.419" v="3" actId="20577"/>
        <pc:sldMkLst>
          <pc:docMk/>
          <pc:sldMk cId="1976105742" sldId="268"/>
        </pc:sldMkLst>
        <pc:spChg chg="mod">
          <ac:chgData name="sveva.delgatto@unimc.it" userId="S::sveva.delgatto@unimc.it::b0dff882-4194-43a0-8b10-1068c4ea61a2" providerId="AD" clId="Web-{FEFEAB6C-B670-35AF-61DC-4F4CC1B0D4A9}" dt="2024-02-21T12:22:12.419" v="3" actId="20577"/>
          <ac:spMkLst>
            <pc:docMk/>
            <pc:sldMk cId="1976105742" sldId="268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EFEAB6C-B670-35AF-61DC-4F4CC1B0D4A9}" dt="2024-02-21T12:25:05.456" v="20" actId="20577"/>
        <pc:sldMkLst>
          <pc:docMk/>
          <pc:sldMk cId="3200706243" sldId="269"/>
        </pc:sldMkLst>
        <pc:spChg chg="mod">
          <ac:chgData name="sveva.delgatto@unimc.it" userId="S::sveva.delgatto@unimc.it::b0dff882-4194-43a0-8b10-1068c4ea61a2" providerId="AD" clId="Web-{FEFEAB6C-B670-35AF-61DC-4F4CC1B0D4A9}" dt="2024-02-21T12:24:52.347" v="18" actId="20577"/>
          <ac:spMkLst>
            <pc:docMk/>
            <pc:sldMk cId="3200706243" sldId="269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FEFEAB6C-B670-35AF-61DC-4F4CC1B0D4A9}" dt="2024-02-21T12:25:05.456" v="20" actId="20577"/>
          <ac:spMkLst>
            <pc:docMk/>
            <pc:sldMk cId="3200706243" sldId="269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EFEAB6C-B670-35AF-61DC-4F4CC1B0D4A9}" dt="2024-02-21T12:23:01.030" v="6" actId="20577"/>
        <pc:sldMkLst>
          <pc:docMk/>
          <pc:sldMk cId="3373078919" sldId="273"/>
        </pc:sldMkLst>
        <pc:spChg chg="mod">
          <ac:chgData name="sveva.delgatto@unimc.it" userId="S::sveva.delgatto@unimc.it::b0dff882-4194-43a0-8b10-1068c4ea61a2" providerId="AD" clId="Web-{FEFEAB6C-B670-35AF-61DC-4F4CC1B0D4A9}" dt="2024-02-21T12:23:01.030" v="6" actId="20577"/>
          <ac:spMkLst>
            <pc:docMk/>
            <pc:sldMk cId="3373078919" sldId="273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FEFEAB6C-B670-35AF-61DC-4F4CC1B0D4A9}" dt="2024-02-21T12:24:44.065" v="14" actId="20577"/>
        <pc:sldMkLst>
          <pc:docMk/>
          <pc:sldMk cId="347039571" sldId="275"/>
        </pc:sldMkLst>
        <pc:spChg chg="mod">
          <ac:chgData name="sveva.delgatto@unimc.it" userId="S::sveva.delgatto@unimc.it::b0dff882-4194-43a0-8b10-1068c4ea61a2" providerId="AD" clId="Web-{FEFEAB6C-B670-35AF-61DC-4F4CC1B0D4A9}" dt="2024-02-21T12:24:44.065" v="14" actId="20577"/>
          <ac:spMkLst>
            <pc:docMk/>
            <pc:sldMk cId="347039571" sldId="275"/>
            <ac:spMk id="3" creationId="{00000000-0000-0000-0000-000000000000}"/>
          </ac:spMkLst>
        </pc:spChg>
      </pc:sldChg>
      <pc:sldChg chg="add del replId">
        <pc:chgData name="sveva.delgatto@unimc.it" userId="S::sveva.delgatto@unimc.it::b0dff882-4194-43a0-8b10-1068c4ea61a2" providerId="AD" clId="Web-{FEFEAB6C-B670-35AF-61DC-4F4CC1B0D4A9}" dt="2024-02-21T12:29:54.435" v="24"/>
        <pc:sldMkLst>
          <pc:docMk/>
          <pc:sldMk cId="3660492720" sldId="276"/>
        </pc:sldMkLst>
      </pc:sldChg>
    </pc:docChg>
  </pc:docChgLst>
  <pc:docChgLst>
    <pc:chgData name="sveva.delgatto@unimc.it" userId="S::sveva.delgatto@unimc.it::b0dff882-4194-43a0-8b10-1068c4ea61a2" providerId="AD" clId="Web-{8E28BE84-9AD0-8CF8-89F9-F09FCDFF3151}"/>
    <pc:docChg chg="addSld delSld modSld">
      <pc:chgData name="sveva.delgatto@unimc.it" userId="S::sveva.delgatto@unimc.it::b0dff882-4194-43a0-8b10-1068c4ea61a2" providerId="AD" clId="Web-{8E28BE84-9AD0-8CF8-89F9-F09FCDFF3151}" dt="2024-02-13T18:01:52.539" v="518" actId="20577"/>
      <pc:docMkLst>
        <pc:docMk/>
      </pc:docMkLst>
      <pc:sldChg chg="addSp modSp mod setBg">
        <pc:chgData name="sveva.delgatto@unimc.it" userId="S::sveva.delgatto@unimc.it::b0dff882-4194-43a0-8b10-1068c4ea61a2" providerId="AD" clId="Web-{8E28BE84-9AD0-8CF8-89F9-F09FCDFF3151}" dt="2024-02-13T17:49:59.128" v="426" actId="20577"/>
        <pc:sldMkLst>
          <pc:docMk/>
          <pc:sldMk cId="2035486840" sldId="256"/>
        </pc:sldMkLst>
        <pc:spChg chg="mod">
          <ac:chgData name="sveva.delgatto@unimc.it" userId="S::sveva.delgatto@unimc.it::b0dff882-4194-43a0-8b10-1068c4ea61a2" providerId="AD" clId="Web-{8E28BE84-9AD0-8CF8-89F9-F09FCDFF3151}" dt="2024-02-13T17:49:44.519" v="419"/>
          <ac:spMkLst>
            <pc:docMk/>
            <pc:sldMk cId="2035486840" sldId="256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7:49:59.128" v="426" actId="20577"/>
          <ac:spMkLst>
            <pc:docMk/>
            <pc:sldMk cId="2035486840" sldId="256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49:44.519" v="419"/>
          <ac:spMkLst>
            <pc:docMk/>
            <pc:sldMk cId="2035486840" sldId="256"/>
            <ac:spMk id="9" creationId="{93245F62-CCC4-49E4-B95B-EA6C1E790510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49:44.519" v="419"/>
          <ac:spMkLst>
            <pc:docMk/>
            <pc:sldMk cId="2035486840" sldId="256"/>
            <ac:spMk id="11" creationId="{E6C0DD6B-6AA3-448F-9B99-8386295BC1B4}"/>
          </ac:spMkLst>
        </pc:spChg>
        <pc:picChg chg="add mod">
          <ac:chgData name="sveva.delgatto@unimc.it" userId="S::sveva.delgatto@unimc.it::b0dff882-4194-43a0-8b10-1068c4ea61a2" providerId="AD" clId="Web-{8E28BE84-9AD0-8CF8-89F9-F09FCDFF3151}" dt="2024-02-13T17:49:44.519" v="419"/>
          <ac:picMkLst>
            <pc:docMk/>
            <pc:sldMk cId="2035486840" sldId="256"/>
            <ac:picMk id="4" creationId="{B2F04B69-3629-2190-79A0-AED0EEE56FAB}"/>
          </ac:picMkLst>
        </pc:picChg>
      </pc:sldChg>
      <pc:sldChg chg="addSp modSp mod setBg">
        <pc:chgData name="sveva.delgatto@unimc.it" userId="S::sveva.delgatto@unimc.it::b0dff882-4194-43a0-8b10-1068c4ea61a2" providerId="AD" clId="Web-{8E28BE84-9AD0-8CF8-89F9-F09FCDFF3151}" dt="2024-02-13T17:50:27.754" v="429" actId="20577"/>
        <pc:sldMkLst>
          <pc:docMk/>
          <pc:sldMk cId="496649342" sldId="257"/>
        </pc:sldMkLst>
        <pc:spChg chg="mod">
          <ac:chgData name="sveva.delgatto@unimc.it" userId="S::sveva.delgatto@unimc.it::b0dff882-4194-43a0-8b10-1068c4ea61a2" providerId="AD" clId="Web-{8E28BE84-9AD0-8CF8-89F9-F09FCDFF3151}" dt="2024-02-13T17:50:11.504" v="427"/>
          <ac:spMkLst>
            <pc:docMk/>
            <pc:sldMk cId="496649342" sldId="257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7:50:27.754" v="429" actId="20577"/>
          <ac:spMkLst>
            <pc:docMk/>
            <pc:sldMk cId="496649342" sldId="257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0:11.504" v="427"/>
          <ac:spMkLst>
            <pc:docMk/>
            <pc:sldMk cId="496649342" sldId="257"/>
            <ac:spMk id="8" creationId="{18873D23-2DCF-4B31-A009-95721C06E8E1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0:11.504" v="427"/>
          <ac:spMkLst>
            <pc:docMk/>
            <pc:sldMk cId="496649342" sldId="257"/>
            <ac:spMk id="10" creationId="{C13EF075-D4EF-4929-ADBC-91B27DA19955}"/>
          </ac:spMkLst>
        </pc:spChg>
        <pc:grpChg chg="add">
          <ac:chgData name="sveva.delgatto@unimc.it" userId="S::sveva.delgatto@unimc.it::b0dff882-4194-43a0-8b10-1068c4ea61a2" providerId="AD" clId="Web-{8E28BE84-9AD0-8CF8-89F9-F09FCDFF3151}" dt="2024-02-13T17:50:11.504" v="427"/>
          <ac:grpSpMkLst>
            <pc:docMk/>
            <pc:sldMk cId="496649342" sldId="257"/>
            <ac:grpSpMk id="12" creationId="{DAA26DFA-AAB2-4973-9C17-16D587C7B198}"/>
          </ac:grpSpMkLst>
        </pc:grpChg>
      </pc:sldChg>
      <pc:sldChg chg="addSp modSp mod setBg">
        <pc:chgData name="sveva.delgatto@unimc.it" userId="S::sveva.delgatto@unimc.it::b0dff882-4194-43a0-8b10-1068c4ea61a2" providerId="AD" clId="Web-{8E28BE84-9AD0-8CF8-89F9-F09FCDFF3151}" dt="2024-02-13T17:52:11.476" v="442" actId="20577"/>
        <pc:sldMkLst>
          <pc:docMk/>
          <pc:sldMk cId="2489060177" sldId="258"/>
        </pc:sldMkLst>
        <pc:spChg chg="mod">
          <ac:chgData name="sveva.delgatto@unimc.it" userId="S::sveva.delgatto@unimc.it::b0dff882-4194-43a0-8b10-1068c4ea61a2" providerId="AD" clId="Web-{8E28BE84-9AD0-8CF8-89F9-F09FCDFF3151}" dt="2024-02-13T17:51:26.662" v="434"/>
          <ac:spMkLst>
            <pc:docMk/>
            <pc:sldMk cId="2489060177" sldId="258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7:52:11.476" v="442" actId="20577"/>
          <ac:spMkLst>
            <pc:docMk/>
            <pc:sldMk cId="2489060177" sldId="258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1:26.662" v="434"/>
          <ac:spMkLst>
            <pc:docMk/>
            <pc:sldMk cId="2489060177" sldId="258"/>
            <ac:spMk id="8" creationId="{889C5E17-24D0-4696-A3C5-A2261FB455FA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1:26.662" v="434"/>
          <ac:spMkLst>
            <pc:docMk/>
            <pc:sldMk cId="2489060177" sldId="258"/>
            <ac:spMk id="10" creationId="{6929B58F-2358-44CC-ACE5-EF1BD3C6C824}"/>
          </ac:spMkLst>
        </pc:spChg>
        <pc:grpChg chg="add">
          <ac:chgData name="sveva.delgatto@unimc.it" userId="S::sveva.delgatto@unimc.it::b0dff882-4194-43a0-8b10-1068c4ea61a2" providerId="AD" clId="Web-{8E28BE84-9AD0-8CF8-89F9-F09FCDFF3151}" dt="2024-02-13T17:51:26.662" v="434"/>
          <ac:grpSpMkLst>
            <pc:docMk/>
            <pc:sldMk cId="2489060177" sldId="258"/>
            <ac:grpSpMk id="12" creationId="{09DA5303-A1AF-4830-806C-51FCD96188B7}"/>
          </ac:grpSpMkLst>
        </pc:grpChg>
      </pc:sldChg>
      <pc:sldChg chg="addSp modSp mod setBg">
        <pc:chgData name="sveva.delgatto@unimc.it" userId="S::sveva.delgatto@unimc.it::b0dff882-4194-43a0-8b10-1068c4ea61a2" providerId="AD" clId="Web-{8E28BE84-9AD0-8CF8-89F9-F09FCDFF3151}" dt="2024-02-13T17:52:52.461" v="451" actId="20577"/>
        <pc:sldMkLst>
          <pc:docMk/>
          <pc:sldMk cId="3864727644" sldId="259"/>
        </pc:sldMkLst>
        <pc:spChg chg="mod">
          <ac:chgData name="sveva.delgatto@unimc.it" userId="S::sveva.delgatto@unimc.it::b0dff882-4194-43a0-8b10-1068c4ea61a2" providerId="AD" clId="Web-{8E28BE84-9AD0-8CF8-89F9-F09FCDFF3151}" dt="2024-02-13T17:52:52.461" v="451" actId="20577"/>
          <ac:spMkLst>
            <pc:docMk/>
            <pc:sldMk cId="3864727644" sldId="259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7:52:39.602" v="448" actId="20577"/>
          <ac:spMkLst>
            <pc:docMk/>
            <pc:sldMk cId="3864727644" sldId="259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2:30.023" v="446"/>
          <ac:spMkLst>
            <pc:docMk/>
            <pc:sldMk cId="3864727644" sldId="259"/>
            <ac:spMk id="8" creationId="{CF75AD06-DFC4-4B3A-8490-330823D081CF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2:30.023" v="446"/>
          <ac:spMkLst>
            <pc:docMk/>
            <pc:sldMk cId="3864727644" sldId="259"/>
            <ac:spMk id="10" creationId="{FC587C93-0840-40DF-96D5-D1F2137E6449}"/>
          </ac:spMkLst>
        </pc:spChg>
        <pc:grpChg chg="add">
          <ac:chgData name="sveva.delgatto@unimc.it" userId="S::sveva.delgatto@unimc.it::b0dff882-4194-43a0-8b10-1068c4ea61a2" providerId="AD" clId="Web-{8E28BE84-9AD0-8CF8-89F9-F09FCDFF3151}" dt="2024-02-13T17:52:30.023" v="446"/>
          <ac:grpSpMkLst>
            <pc:docMk/>
            <pc:sldMk cId="3864727644" sldId="259"/>
            <ac:grpSpMk id="12" creationId="{5E02D55A-F529-4B19-BAF9-F63240A7B490}"/>
          </ac:grpSpMkLst>
        </pc:grpChg>
        <pc:grpChg chg="add">
          <ac:chgData name="sveva.delgatto@unimc.it" userId="S::sveva.delgatto@unimc.it::b0dff882-4194-43a0-8b10-1068c4ea61a2" providerId="AD" clId="Web-{8E28BE84-9AD0-8CF8-89F9-F09FCDFF3151}" dt="2024-02-13T17:52:30.023" v="446"/>
          <ac:grpSpMkLst>
            <pc:docMk/>
            <pc:sldMk cId="3864727644" sldId="259"/>
            <ac:grpSpMk id="18" creationId="{47A3A52F-BCB3-444D-9372-EE018B135C49}"/>
          </ac:grpSpMkLst>
        </pc:grpChg>
      </pc:sldChg>
      <pc:sldChg chg="addSp modSp mod setBg">
        <pc:chgData name="sveva.delgatto@unimc.it" userId="S::sveva.delgatto@unimc.it::b0dff882-4194-43a0-8b10-1068c4ea61a2" providerId="AD" clId="Web-{8E28BE84-9AD0-8CF8-89F9-F09FCDFF3151}" dt="2024-02-13T17:53:27.478" v="459" actId="14100"/>
        <pc:sldMkLst>
          <pc:docMk/>
          <pc:sldMk cId="2380321649" sldId="260"/>
        </pc:sldMkLst>
        <pc:spChg chg="mod">
          <ac:chgData name="sveva.delgatto@unimc.it" userId="S::sveva.delgatto@unimc.it::b0dff882-4194-43a0-8b10-1068c4ea61a2" providerId="AD" clId="Web-{8E28BE84-9AD0-8CF8-89F9-F09FCDFF3151}" dt="2024-02-13T17:53:22.993" v="458" actId="14100"/>
          <ac:spMkLst>
            <pc:docMk/>
            <pc:sldMk cId="2380321649" sldId="260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7:53:27.478" v="459" actId="14100"/>
          <ac:spMkLst>
            <pc:docMk/>
            <pc:sldMk cId="2380321649" sldId="260"/>
            <ac:spMk id="3" creationId="{00000000-0000-0000-0000-000000000000}"/>
          </ac:spMkLst>
        </pc:spChg>
        <pc:picChg chg="add">
          <ac:chgData name="sveva.delgatto@unimc.it" userId="S::sveva.delgatto@unimc.it::b0dff882-4194-43a0-8b10-1068c4ea61a2" providerId="AD" clId="Web-{8E28BE84-9AD0-8CF8-89F9-F09FCDFF3151}" dt="2024-02-13T17:52:58.883" v="452"/>
          <ac:picMkLst>
            <pc:docMk/>
            <pc:sldMk cId="2380321649" sldId="260"/>
            <ac:picMk id="5" creationId="{867D84CF-0496-9BBF-CFF0-04DF05A298EB}"/>
          </ac:picMkLst>
        </pc:picChg>
        <pc:cxnChg chg="add">
          <ac:chgData name="sveva.delgatto@unimc.it" userId="S::sveva.delgatto@unimc.it::b0dff882-4194-43a0-8b10-1068c4ea61a2" providerId="AD" clId="Web-{8E28BE84-9AD0-8CF8-89F9-F09FCDFF3151}" dt="2024-02-13T17:52:58.883" v="452"/>
          <ac:cxnSpMkLst>
            <pc:docMk/>
            <pc:sldMk cId="2380321649" sldId="260"/>
            <ac:cxnSpMk id="9" creationId="{1503BFE4-729B-D9D0-C17B-501E6AF1127A}"/>
          </ac:cxnSpMkLst>
        </pc:cxnChg>
      </pc:sldChg>
      <pc:sldChg chg="addSp modSp mod setBg">
        <pc:chgData name="sveva.delgatto@unimc.it" userId="S::sveva.delgatto@unimc.it::b0dff882-4194-43a0-8b10-1068c4ea61a2" providerId="AD" clId="Web-{8E28BE84-9AD0-8CF8-89F9-F09FCDFF3151}" dt="2024-02-13T17:57:41.579" v="469" actId="20577"/>
        <pc:sldMkLst>
          <pc:docMk/>
          <pc:sldMk cId="3980258470" sldId="261"/>
        </pc:sldMkLst>
        <pc:spChg chg="mod">
          <ac:chgData name="sveva.delgatto@unimc.it" userId="S::sveva.delgatto@unimc.it::b0dff882-4194-43a0-8b10-1068c4ea61a2" providerId="AD" clId="Web-{8E28BE84-9AD0-8CF8-89F9-F09FCDFF3151}" dt="2024-02-13T17:57:26.813" v="467" actId="20577"/>
          <ac:spMkLst>
            <pc:docMk/>
            <pc:sldMk cId="3980258470" sldId="261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7:57:41.579" v="469" actId="20577"/>
          <ac:spMkLst>
            <pc:docMk/>
            <pc:sldMk cId="3980258470" sldId="261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7:19.453" v="466"/>
          <ac:spMkLst>
            <pc:docMk/>
            <pc:sldMk cId="3980258470" sldId="261"/>
            <ac:spMk id="8" creationId="{18873D23-2DCF-4B31-A009-95721C06E8E1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7:19.453" v="466"/>
          <ac:spMkLst>
            <pc:docMk/>
            <pc:sldMk cId="3980258470" sldId="261"/>
            <ac:spMk id="10" creationId="{C13EF075-D4EF-4929-ADBC-91B27DA19955}"/>
          </ac:spMkLst>
        </pc:spChg>
        <pc:grpChg chg="add">
          <ac:chgData name="sveva.delgatto@unimc.it" userId="S::sveva.delgatto@unimc.it::b0dff882-4194-43a0-8b10-1068c4ea61a2" providerId="AD" clId="Web-{8E28BE84-9AD0-8CF8-89F9-F09FCDFF3151}" dt="2024-02-13T17:57:19.453" v="466"/>
          <ac:grpSpMkLst>
            <pc:docMk/>
            <pc:sldMk cId="3980258470" sldId="261"/>
            <ac:grpSpMk id="12" creationId="{DAA26DFA-AAB2-4973-9C17-16D587C7B198}"/>
          </ac:grpSpMkLst>
        </pc:grpChg>
      </pc:sldChg>
      <pc:sldChg chg="addSp modSp mod setBg">
        <pc:chgData name="sveva.delgatto@unimc.it" userId="S::sveva.delgatto@unimc.it::b0dff882-4194-43a0-8b10-1068c4ea61a2" providerId="AD" clId="Web-{8E28BE84-9AD0-8CF8-89F9-F09FCDFF3151}" dt="2024-02-13T17:58:44.752" v="484" actId="20577"/>
        <pc:sldMkLst>
          <pc:docMk/>
          <pc:sldMk cId="1304501867" sldId="262"/>
        </pc:sldMkLst>
        <pc:spChg chg="mod">
          <ac:chgData name="sveva.delgatto@unimc.it" userId="S::sveva.delgatto@unimc.it::b0dff882-4194-43a0-8b10-1068c4ea61a2" providerId="AD" clId="Web-{8E28BE84-9AD0-8CF8-89F9-F09FCDFF3151}" dt="2024-02-13T17:57:48.673" v="470"/>
          <ac:spMkLst>
            <pc:docMk/>
            <pc:sldMk cId="1304501867" sldId="262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7:58:44.752" v="484" actId="20577"/>
          <ac:spMkLst>
            <pc:docMk/>
            <pc:sldMk cId="1304501867" sldId="262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7:48.673" v="470"/>
          <ac:spMkLst>
            <pc:docMk/>
            <pc:sldMk cId="1304501867" sldId="262"/>
            <ac:spMk id="9" creationId="{5D13CC36-B950-4F02-9BAF-9A7EB267398C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7:48.673" v="470"/>
          <ac:spMkLst>
            <pc:docMk/>
            <pc:sldMk cId="1304501867" sldId="262"/>
            <ac:spMk id="11" creationId="{D1BDED99-B35B-4FEE-A274-8E8DB6FEEECF}"/>
          </ac:spMkLst>
        </pc:spChg>
        <pc:picChg chg="add">
          <ac:chgData name="sveva.delgatto@unimc.it" userId="S::sveva.delgatto@unimc.it::b0dff882-4194-43a0-8b10-1068c4ea61a2" providerId="AD" clId="Web-{8E28BE84-9AD0-8CF8-89F9-F09FCDFF3151}" dt="2024-02-13T17:57:48.673" v="470"/>
          <ac:picMkLst>
            <pc:docMk/>
            <pc:sldMk cId="1304501867" sldId="262"/>
            <ac:picMk id="5" creationId="{9AD73E52-DC05-5429-6C11-46887FCE60A0}"/>
          </ac:picMkLst>
        </pc:picChg>
      </pc:sldChg>
      <pc:sldChg chg="addSp modSp mod setBg">
        <pc:chgData name="sveva.delgatto@unimc.it" userId="S::sveva.delgatto@unimc.it::b0dff882-4194-43a0-8b10-1068c4ea61a2" providerId="AD" clId="Web-{8E28BE84-9AD0-8CF8-89F9-F09FCDFF3151}" dt="2024-02-13T17:59:56.364" v="494" actId="20577"/>
        <pc:sldMkLst>
          <pc:docMk/>
          <pc:sldMk cId="134731348" sldId="263"/>
        </pc:sldMkLst>
        <pc:spChg chg="mod">
          <ac:chgData name="sveva.delgatto@unimc.it" userId="S::sveva.delgatto@unimc.it::b0dff882-4194-43a0-8b10-1068c4ea61a2" providerId="AD" clId="Web-{8E28BE84-9AD0-8CF8-89F9-F09FCDFF3151}" dt="2024-02-13T17:59:38.004" v="491"/>
          <ac:spMkLst>
            <pc:docMk/>
            <pc:sldMk cId="134731348" sldId="263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7:59:56.364" v="494" actId="20577"/>
          <ac:spMkLst>
            <pc:docMk/>
            <pc:sldMk cId="134731348" sldId="263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9:38.004" v="491"/>
          <ac:spMkLst>
            <pc:docMk/>
            <pc:sldMk cId="134731348" sldId="263"/>
            <ac:spMk id="9" creationId="{F944E337-3E5D-4A1F-A5A1-2057F25B8A7B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9:38.004" v="491"/>
          <ac:spMkLst>
            <pc:docMk/>
            <pc:sldMk cId="134731348" sldId="263"/>
            <ac:spMk id="11" creationId="{4DA50D69-7CF7-4844-B844-A2B821C77F24}"/>
          </ac:spMkLst>
        </pc:spChg>
        <pc:picChg chg="add">
          <ac:chgData name="sveva.delgatto@unimc.it" userId="S::sveva.delgatto@unimc.it::b0dff882-4194-43a0-8b10-1068c4ea61a2" providerId="AD" clId="Web-{8E28BE84-9AD0-8CF8-89F9-F09FCDFF3151}" dt="2024-02-13T17:59:38.004" v="491"/>
          <ac:picMkLst>
            <pc:docMk/>
            <pc:sldMk cId="134731348" sldId="263"/>
            <ac:picMk id="5" creationId="{D88902CB-3423-DF41-2FA8-98B41162B178}"/>
          </ac:picMkLst>
        </pc:picChg>
      </pc:sldChg>
      <pc:sldChg chg="del">
        <pc:chgData name="sveva.delgatto@unimc.it" userId="S::sveva.delgatto@unimc.it::b0dff882-4194-43a0-8b10-1068c4ea61a2" providerId="AD" clId="Web-{8E28BE84-9AD0-8CF8-89F9-F09FCDFF3151}" dt="2024-02-13T17:10:40.219" v="318"/>
        <pc:sldMkLst>
          <pc:docMk/>
          <pc:sldMk cId="4005573330" sldId="264"/>
        </pc:sldMkLst>
      </pc:sldChg>
      <pc:sldChg chg="addSp modSp mod setBg">
        <pc:chgData name="sveva.delgatto@unimc.it" userId="S::sveva.delgatto@unimc.it::b0dff882-4194-43a0-8b10-1068c4ea61a2" providerId="AD" clId="Web-{8E28BE84-9AD0-8CF8-89F9-F09FCDFF3151}" dt="2024-02-13T18:00:39.724" v="503" actId="20577"/>
        <pc:sldMkLst>
          <pc:docMk/>
          <pc:sldMk cId="218049307" sldId="265"/>
        </pc:sldMkLst>
        <pc:spChg chg="mod">
          <ac:chgData name="sveva.delgatto@unimc.it" userId="S::sveva.delgatto@unimc.it::b0dff882-4194-43a0-8b10-1068c4ea61a2" providerId="AD" clId="Web-{8E28BE84-9AD0-8CF8-89F9-F09FCDFF3151}" dt="2024-02-13T18:00:03.020" v="495"/>
          <ac:spMkLst>
            <pc:docMk/>
            <pc:sldMk cId="218049307" sldId="265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8:00:39.724" v="503" actId="20577"/>
          <ac:spMkLst>
            <pc:docMk/>
            <pc:sldMk cId="218049307" sldId="265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8:00:03.020" v="495"/>
          <ac:spMkLst>
            <pc:docMk/>
            <pc:sldMk cId="218049307" sldId="265"/>
            <ac:spMk id="9" creationId="{F944E337-3E5D-4A1F-A5A1-2057F25B8A7B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8:00:03.020" v="495"/>
          <ac:spMkLst>
            <pc:docMk/>
            <pc:sldMk cId="218049307" sldId="265"/>
            <ac:spMk id="11" creationId="{4DA50D69-7CF7-4844-B844-A2B821C77F24}"/>
          </ac:spMkLst>
        </pc:spChg>
        <pc:picChg chg="add">
          <ac:chgData name="sveva.delgatto@unimc.it" userId="S::sveva.delgatto@unimc.it::b0dff882-4194-43a0-8b10-1068c4ea61a2" providerId="AD" clId="Web-{8E28BE84-9AD0-8CF8-89F9-F09FCDFF3151}" dt="2024-02-13T18:00:03.020" v="495"/>
          <ac:picMkLst>
            <pc:docMk/>
            <pc:sldMk cId="218049307" sldId="265"/>
            <ac:picMk id="5" creationId="{FF8C44ED-AB89-4C6C-2F08-272785363431}"/>
          </ac:picMkLst>
        </pc:picChg>
      </pc:sldChg>
      <pc:sldChg chg="addSp modSp mod setBg">
        <pc:chgData name="sveva.delgatto@unimc.it" userId="S::sveva.delgatto@unimc.it::b0dff882-4194-43a0-8b10-1068c4ea61a2" providerId="AD" clId="Web-{8E28BE84-9AD0-8CF8-89F9-F09FCDFF3151}" dt="2024-02-13T18:01:13.131" v="511" actId="14100"/>
        <pc:sldMkLst>
          <pc:docMk/>
          <pc:sldMk cId="1310536888" sldId="266"/>
        </pc:sldMkLst>
        <pc:spChg chg="mod">
          <ac:chgData name="sveva.delgatto@unimc.it" userId="S::sveva.delgatto@unimc.it::b0dff882-4194-43a0-8b10-1068c4ea61a2" providerId="AD" clId="Web-{8E28BE84-9AD0-8CF8-89F9-F09FCDFF3151}" dt="2024-02-13T18:00:52.474" v="504"/>
          <ac:spMkLst>
            <pc:docMk/>
            <pc:sldMk cId="1310536888" sldId="266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8:01:13.131" v="511" actId="14100"/>
          <ac:spMkLst>
            <pc:docMk/>
            <pc:sldMk cId="1310536888" sldId="266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8:00:52.474" v="504"/>
          <ac:spMkLst>
            <pc:docMk/>
            <pc:sldMk cId="1310536888" sldId="266"/>
            <ac:spMk id="8" creationId="{C9A36457-A5F4-4103-A443-02581C09185B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8:00:52.474" v="504"/>
          <ac:spMkLst>
            <pc:docMk/>
            <pc:sldMk cId="1310536888" sldId="266"/>
            <ac:spMk id="10" creationId="{DC5FB7E8-B636-40FA-BE8D-48145C0F5C57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8:00:52.474" v="504"/>
          <ac:spMkLst>
            <pc:docMk/>
            <pc:sldMk cId="1310536888" sldId="266"/>
            <ac:spMk id="12" creationId="{142DCE2C-2863-46FA-9BE7-24365A24D9BA}"/>
          </ac:spMkLst>
        </pc:spChg>
      </pc:sldChg>
      <pc:sldChg chg="addSp modSp mod setBg">
        <pc:chgData name="sveva.delgatto@unimc.it" userId="S::sveva.delgatto@unimc.it::b0dff882-4194-43a0-8b10-1068c4ea61a2" providerId="AD" clId="Web-{8E28BE84-9AD0-8CF8-89F9-F09FCDFF3151}" dt="2024-02-13T18:01:52.539" v="518" actId="20577"/>
        <pc:sldMkLst>
          <pc:docMk/>
          <pc:sldMk cId="2163142831" sldId="267"/>
        </pc:sldMkLst>
        <pc:spChg chg="mod">
          <ac:chgData name="sveva.delgatto@unimc.it" userId="S::sveva.delgatto@unimc.it::b0dff882-4194-43a0-8b10-1068c4ea61a2" providerId="AD" clId="Web-{8E28BE84-9AD0-8CF8-89F9-F09FCDFF3151}" dt="2024-02-13T18:01:52.539" v="518" actId="20577"/>
          <ac:spMkLst>
            <pc:docMk/>
            <pc:sldMk cId="2163142831" sldId="267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8:01:45.523" v="517" actId="14100"/>
          <ac:spMkLst>
            <pc:docMk/>
            <pc:sldMk cId="2163142831" sldId="267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8:01:30.897" v="512"/>
          <ac:spMkLst>
            <pc:docMk/>
            <pc:sldMk cId="2163142831" sldId="267"/>
            <ac:spMk id="8" creationId="{C9A36457-A5F4-4103-A443-02581C09185B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8:01:30.897" v="512"/>
          <ac:spMkLst>
            <pc:docMk/>
            <pc:sldMk cId="2163142831" sldId="267"/>
            <ac:spMk id="10" creationId="{DC5FB7E8-B636-40FA-BE8D-48145C0F5C57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8:01:30.897" v="512"/>
          <ac:spMkLst>
            <pc:docMk/>
            <pc:sldMk cId="2163142831" sldId="267"/>
            <ac:spMk id="12" creationId="{142DCE2C-2863-46FA-9BE7-24365A24D9BA}"/>
          </ac:spMkLst>
        </pc:spChg>
      </pc:sldChg>
      <pc:sldChg chg="addSp modSp add mod replId setBg">
        <pc:chgData name="sveva.delgatto@unimc.it" userId="S::sveva.delgatto@unimc.it::b0dff882-4194-43a0-8b10-1068c4ea61a2" providerId="AD" clId="Web-{8E28BE84-9AD0-8CF8-89F9-F09FCDFF3151}" dt="2024-02-13T17:51:07.193" v="433" actId="20577"/>
        <pc:sldMkLst>
          <pc:docMk/>
          <pc:sldMk cId="1976105742" sldId="268"/>
        </pc:sldMkLst>
        <pc:spChg chg="mod">
          <ac:chgData name="sveva.delgatto@unimc.it" userId="S::sveva.delgatto@unimc.it::b0dff882-4194-43a0-8b10-1068c4ea61a2" providerId="AD" clId="Web-{8E28BE84-9AD0-8CF8-89F9-F09FCDFF3151}" dt="2024-02-13T17:50:40.645" v="430"/>
          <ac:spMkLst>
            <pc:docMk/>
            <pc:sldMk cId="1976105742" sldId="268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7:51:07.193" v="433" actId="20577"/>
          <ac:spMkLst>
            <pc:docMk/>
            <pc:sldMk cId="1976105742" sldId="268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0:40.645" v="430"/>
          <ac:spMkLst>
            <pc:docMk/>
            <pc:sldMk cId="1976105742" sldId="268"/>
            <ac:spMk id="8" creationId="{18873D23-2DCF-4B31-A009-95721C06E8E1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0:40.645" v="430"/>
          <ac:spMkLst>
            <pc:docMk/>
            <pc:sldMk cId="1976105742" sldId="268"/>
            <ac:spMk id="10" creationId="{C13EF075-D4EF-4929-ADBC-91B27DA19955}"/>
          </ac:spMkLst>
        </pc:spChg>
        <pc:grpChg chg="add">
          <ac:chgData name="sveva.delgatto@unimc.it" userId="S::sveva.delgatto@unimc.it::b0dff882-4194-43a0-8b10-1068c4ea61a2" providerId="AD" clId="Web-{8E28BE84-9AD0-8CF8-89F9-F09FCDFF3151}" dt="2024-02-13T17:50:40.645" v="430"/>
          <ac:grpSpMkLst>
            <pc:docMk/>
            <pc:sldMk cId="1976105742" sldId="268"/>
            <ac:grpSpMk id="12" creationId="{DAA26DFA-AAB2-4973-9C17-16D587C7B198}"/>
          </ac:grpSpMkLst>
        </pc:grpChg>
      </pc:sldChg>
      <pc:sldChg chg="addSp delSp modSp add mod replId setBg">
        <pc:chgData name="sveva.delgatto@unimc.it" userId="S::sveva.delgatto@unimc.it::b0dff882-4194-43a0-8b10-1068c4ea61a2" providerId="AD" clId="Web-{8E28BE84-9AD0-8CF8-89F9-F09FCDFF3151}" dt="2024-02-13T17:54:07.041" v="465" actId="20577"/>
        <pc:sldMkLst>
          <pc:docMk/>
          <pc:sldMk cId="3200706243" sldId="269"/>
        </pc:sldMkLst>
        <pc:spChg chg="mod">
          <ac:chgData name="sveva.delgatto@unimc.it" userId="S::sveva.delgatto@unimc.it::b0dff882-4194-43a0-8b10-1068c4ea61a2" providerId="AD" clId="Web-{8E28BE84-9AD0-8CF8-89F9-F09FCDFF3151}" dt="2024-02-13T17:53:55.822" v="462"/>
          <ac:spMkLst>
            <pc:docMk/>
            <pc:sldMk cId="3200706243" sldId="269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7:54:07.041" v="465" actId="20577"/>
          <ac:spMkLst>
            <pc:docMk/>
            <pc:sldMk cId="3200706243" sldId="269"/>
            <ac:spMk id="3" creationId="{00000000-0000-0000-0000-000000000000}"/>
          </ac:spMkLst>
        </pc:spChg>
        <pc:spChg chg="add del">
          <ac:chgData name="sveva.delgatto@unimc.it" userId="S::sveva.delgatto@unimc.it::b0dff882-4194-43a0-8b10-1068c4ea61a2" providerId="AD" clId="Web-{8E28BE84-9AD0-8CF8-89F9-F09FCDFF3151}" dt="2024-02-13T17:53:55.776" v="461"/>
          <ac:spMkLst>
            <pc:docMk/>
            <pc:sldMk cId="3200706243" sldId="269"/>
            <ac:spMk id="9" creationId="{1607EC0B-6F18-4CC6-A161-42CC6FAB22E9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3:55.822" v="462"/>
          <ac:spMkLst>
            <pc:docMk/>
            <pc:sldMk cId="3200706243" sldId="269"/>
            <ac:spMk id="18" creationId="{F944E337-3E5D-4A1F-A5A1-2057F25B8A7B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3:55.822" v="462"/>
          <ac:spMkLst>
            <pc:docMk/>
            <pc:sldMk cId="3200706243" sldId="269"/>
            <ac:spMk id="19" creationId="{4DA50D69-7CF7-4844-B844-A2B821C77F24}"/>
          </ac:spMkLst>
        </pc:spChg>
        <pc:grpChg chg="add del">
          <ac:chgData name="sveva.delgatto@unimc.it" userId="S::sveva.delgatto@unimc.it::b0dff882-4194-43a0-8b10-1068c4ea61a2" providerId="AD" clId="Web-{8E28BE84-9AD0-8CF8-89F9-F09FCDFF3151}" dt="2024-02-13T17:53:55.776" v="461"/>
          <ac:grpSpMkLst>
            <pc:docMk/>
            <pc:sldMk cId="3200706243" sldId="269"/>
            <ac:grpSpMk id="11" creationId="{2F263D67-9B31-4F2B-B228-27FD3112D7EC}"/>
          </ac:grpSpMkLst>
        </pc:grpChg>
        <pc:picChg chg="add del">
          <ac:chgData name="sveva.delgatto@unimc.it" userId="S::sveva.delgatto@unimc.it::b0dff882-4194-43a0-8b10-1068c4ea61a2" providerId="AD" clId="Web-{8E28BE84-9AD0-8CF8-89F9-F09FCDFF3151}" dt="2024-02-13T17:53:55.776" v="461"/>
          <ac:picMkLst>
            <pc:docMk/>
            <pc:sldMk cId="3200706243" sldId="269"/>
            <ac:picMk id="5" creationId="{51660561-2E4D-1797-FF9C-A67B5104516F}"/>
          </ac:picMkLst>
        </pc:picChg>
        <pc:picChg chg="add">
          <ac:chgData name="sveva.delgatto@unimc.it" userId="S::sveva.delgatto@unimc.it::b0dff882-4194-43a0-8b10-1068c4ea61a2" providerId="AD" clId="Web-{8E28BE84-9AD0-8CF8-89F9-F09FCDFF3151}" dt="2024-02-13T17:53:55.822" v="462"/>
          <ac:picMkLst>
            <pc:docMk/>
            <pc:sldMk cId="3200706243" sldId="269"/>
            <ac:picMk id="20" creationId="{3BABB9C4-6362-C43F-CE1D-1C207DA87467}"/>
          </ac:picMkLst>
        </pc:picChg>
      </pc:sldChg>
      <pc:sldChg chg="addSp modSp add mod replId setBg">
        <pc:chgData name="sveva.delgatto@unimc.it" userId="S::sveva.delgatto@unimc.it::b0dff882-4194-43a0-8b10-1068c4ea61a2" providerId="AD" clId="Web-{8E28BE84-9AD0-8CF8-89F9-F09FCDFF3151}" dt="2024-02-13T17:59:28.863" v="490" actId="20577"/>
        <pc:sldMkLst>
          <pc:docMk/>
          <pc:sldMk cId="1491454053" sldId="270"/>
        </pc:sldMkLst>
        <pc:spChg chg="mod">
          <ac:chgData name="sveva.delgatto@unimc.it" userId="S::sveva.delgatto@unimc.it::b0dff882-4194-43a0-8b10-1068c4ea61a2" providerId="AD" clId="Web-{8E28BE84-9AD0-8CF8-89F9-F09FCDFF3151}" dt="2024-02-13T17:58:51.830" v="485"/>
          <ac:spMkLst>
            <pc:docMk/>
            <pc:sldMk cId="1491454053" sldId="270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E28BE84-9AD0-8CF8-89F9-F09FCDFF3151}" dt="2024-02-13T17:59:28.863" v="490" actId="20577"/>
          <ac:spMkLst>
            <pc:docMk/>
            <pc:sldMk cId="1491454053" sldId="270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8:51.830" v="485"/>
          <ac:spMkLst>
            <pc:docMk/>
            <pc:sldMk cId="1491454053" sldId="270"/>
            <ac:spMk id="9" creationId="{5D13CC36-B950-4F02-9BAF-9A7EB267398C}"/>
          </ac:spMkLst>
        </pc:spChg>
        <pc:spChg chg="add">
          <ac:chgData name="sveva.delgatto@unimc.it" userId="S::sveva.delgatto@unimc.it::b0dff882-4194-43a0-8b10-1068c4ea61a2" providerId="AD" clId="Web-{8E28BE84-9AD0-8CF8-89F9-F09FCDFF3151}" dt="2024-02-13T17:58:51.830" v="485"/>
          <ac:spMkLst>
            <pc:docMk/>
            <pc:sldMk cId="1491454053" sldId="270"/>
            <ac:spMk id="11" creationId="{D1BDED99-B35B-4FEE-A274-8E8DB6FEEECF}"/>
          </ac:spMkLst>
        </pc:spChg>
        <pc:picChg chg="add">
          <ac:chgData name="sveva.delgatto@unimc.it" userId="S::sveva.delgatto@unimc.it::b0dff882-4194-43a0-8b10-1068c4ea61a2" providerId="AD" clId="Web-{8E28BE84-9AD0-8CF8-89F9-F09FCDFF3151}" dt="2024-02-13T17:58:51.830" v="485"/>
          <ac:picMkLst>
            <pc:docMk/>
            <pc:sldMk cId="1491454053" sldId="270"/>
            <ac:picMk id="5" creationId="{0386B460-F04D-2193-89BF-A68ECDB4BEC7}"/>
          </ac:picMkLst>
        </pc:picChg>
      </pc:sldChg>
      <pc:sldChg chg="modSp add replId">
        <pc:chgData name="sveva.delgatto@unimc.it" userId="S::sveva.delgatto@unimc.it::b0dff882-4194-43a0-8b10-1068c4ea61a2" providerId="AD" clId="Web-{8E28BE84-9AD0-8CF8-89F9-F09FCDFF3151}" dt="2024-02-13T17:52:23.898" v="445" actId="20577"/>
        <pc:sldMkLst>
          <pc:docMk/>
          <pc:sldMk cId="3478550834" sldId="271"/>
        </pc:sldMkLst>
        <pc:spChg chg="mod">
          <ac:chgData name="sveva.delgatto@unimc.it" userId="S::sveva.delgatto@unimc.it::b0dff882-4194-43a0-8b10-1068c4ea61a2" providerId="AD" clId="Web-{8E28BE84-9AD0-8CF8-89F9-F09FCDFF3151}" dt="2024-02-13T17:52:23.898" v="445" actId="20577"/>
          <ac:spMkLst>
            <pc:docMk/>
            <pc:sldMk cId="3478550834" sldId="271"/>
            <ac:spMk id="3" creationId="{00000000-0000-0000-0000-000000000000}"/>
          </ac:spMkLst>
        </pc:spChg>
      </pc:sldChg>
    </pc:docChg>
  </pc:docChgLst>
  <pc:docChgLst>
    <pc:chgData name="sveva.delgatto@unimc.it" userId="S::sveva.delgatto@unimc.it::b0dff882-4194-43a0-8b10-1068c4ea61a2" providerId="AD" clId="Web-{8A3E9F40-25F1-E062-024D-9FE62AC104A4}"/>
    <pc:docChg chg="addSld modSld">
      <pc:chgData name="sveva.delgatto@unimc.it" userId="S::sveva.delgatto@unimc.it::b0dff882-4194-43a0-8b10-1068c4ea61a2" providerId="AD" clId="Web-{8A3E9F40-25F1-E062-024D-9FE62AC104A4}" dt="2024-02-15T10:49:38.123" v="16" actId="20577"/>
      <pc:docMkLst>
        <pc:docMk/>
      </pc:docMkLst>
      <pc:sldChg chg="modSp">
        <pc:chgData name="sveva.delgatto@unimc.it" userId="S::sveva.delgatto@unimc.it::b0dff882-4194-43a0-8b10-1068c4ea61a2" providerId="AD" clId="Web-{8A3E9F40-25F1-E062-024D-9FE62AC104A4}" dt="2024-02-15T10:43:43.752" v="2" actId="20577"/>
        <pc:sldMkLst>
          <pc:docMk/>
          <pc:sldMk cId="3864727644" sldId="259"/>
        </pc:sldMkLst>
        <pc:spChg chg="mod">
          <ac:chgData name="sveva.delgatto@unimc.it" userId="S::sveva.delgatto@unimc.it::b0dff882-4194-43a0-8b10-1068c4ea61a2" providerId="AD" clId="Web-{8A3E9F40-25F1-E062-024D-9FE62AC104A4}" dt="2024-02-15T10:43:43.752" v="2" actId="20577"/>
          <ac:spMkLst>
            <pc:docMk/>
            <pc:sldMk cId="3864727644" sldId="259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8A3E9F40-25F1-E062-024D-9FE62AC104A4}" dt="2024-02-15T10:45:41.099" v="5" actId="20577"/>
        <pc:sldMkLst>
          <pc:docMk/>
          <pc:sldMk cId="2380321649" sldId="260"/>
        </pc:sldMkLst>
        <pc:spChg chg="mod">
          <ac:chgData name="sveva.delgatto@unimc.it" userId="S::sveva.delgatto@unimc.it::b0dff882-4194-43a0-8b10-1068c4ea61a2" providerId="AD" clId="Web-{8A3E9F40-25F1-E062-024D-9FE62AC104A4}" dt="2024-02-15T10:43:56.690" v="3" actId="20577"/>
          <ac:spMkLst>
            <pc:docMk/>
            <pc:sldMk cId="2380321649" sldId="260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8A3E9F40-25F1-E062-024D-9FE62AC104A4}" dt="2024-02-15T10:45:41.099" v="5" actId="20577"/>
          <ac:spMkLst>
            <pc:docMk/>
            <pc:sldMk cId="2380321649" sldId="260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8A3E9F40-25F1-E062-024D-9FE62AC104A4}" dt="2024-02-15T10:46:35.398" v="8" actId="20577"/>
        <pc:sldMkLst>
          <pc:docMk/>
          <pc:sldMk cId="1304501867" sldId="262"/>
        </pc:sldMkLst>
        <pc:spChg chg="mod">
          <ac:chgData name="sveva.delgatto@unimc.it" userId="S::sveva.delgatto@unimc.it::b0dff882-4194-43a0-8b10-1068c4ea61a2" providerId="AD" clId="Web-{8A3E9F40-25F1-E062-024D-9FE62AC104A4}" dt="2024-02-15T10:46:35.398" v="8" actId="20577"/>
          <ac:spMkLst>
            <pc:docMk/>
            <pc:sldMk cId="1304501867" sldId="262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8A3E9F40-25F1-E062-024D-9FE62AC104A4}" dt="2024-02-15T10:48:44.481" v="14" actId="20577"/>
        <pc:sldMkLst>
          <pc:docMk/>
          <pc:sldMk cId="134731348" sldId="263"/>
        </pc:sldMkLst>
        <pc:spChg chg="mod">
          <ac:chgData name="sveva.delgatto@unimc.it" userId="S::sveva.delgatto@unimc.it::b0dff882-4194-43a0-8b10-1068c4ea61a2" providerId="AD" clId="Web-{8A3E9F40-25F1-E062-024D-9FE62AC104A4}" dt="2024-02-15T10:48:44.481" v="14" actId="20577"/>
          <ac:spMkLst>
            <pc:docMk/>
            <pc:sldMk cId="134731348" sldId="263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8A3E9F40-25F1-E062-024D-9FE62AC104A4}" dt="2024-02-15T10:49:38.123" v="16" actId="20577"/>
        <pc:sldMkLst>
          <pc:docMk/>
          <pc:sldMk cId="1310536888" sldId="266"/>
        </pc:sldMkLst>
        <pc:spChg chg="mod">
          <ac:chgData name="sveva.delgatto@unimc.it" userId="S::sveva.delgatto@unimc.it::b0dff882-4194-43a0-8b10-1068c4ea61a2" providerId="AD" clId="Web-{8A3E9F40-25F1-E062-024D-9FE62AC104A4}" dt="2024-02-15T10:49:38.123" v="16" actId="20577"/>
          <ac:spMkLst>
            <pc:docMk/>
            <pc:sldMk cId="1310536888" sldId="266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8A3E9F40-25F1-E062-024D-9FE62AC104A4}" dt="2024-02-15T10:43:29.642" v="1" actId="20577"/>
        <pc:sldMkLst>
          <pc:docMk/>
          <pc:sldMk cId="3478550834" sldId="271"/>
        </pc:sldMkLst>
        <pc:spChg chg="mod">
          <ac:chgData name="sveva.delgatto@unimc.it" userId="S::sveva.delgatto@unimc.it::b0dff882-4194-43a0-8b10-1068c4ea61a2" providerId="AD" clId="Web-{8A3E9F40-25F1-E062-024D-9FE62AC104A4}" dt="2024-02-15T10:43:29.642" v="1" actId="20577"/>
          <ac:spMkLst>
            <pc:docMk/>
            <pc:sldMk cId="3478550834" sldId="271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8A3E9F40-25F1-E062-024D-9FE62AC104A4}" dt="2024-02-15T10:46:58.852" v="12" actId="20577"/>
        <pc:sldMkLst>
          <pc:docMk/>
          <pc:sldMk cId="2706410971" sldId="272"/>
        </pc:sldMkLst>
        <pc:spChg chg="mod">
          <ac:chgData name="sveva.delgatto@unimc.it" userId="S::sveva.delgatto@unimc.it::b0dff882-4194-43a0-8b10-1068c4ea61a2" providerId="AD" clId="Web-{8A3E9F40-25F1-E062-024D-9FE62AC104A4}" dt="2024-02-15T10:46:58.852" v="12" actId="20577"/>
          <ac:spMkLst>
            <pc:docMk/>
            <pc:sldMk cId="2706410971" sldId="272"/>
            <ac:spMk id="3" creationId="{00000000-0000-0000-0000-000000000000}"/>
          </ac:spMkLst>
        </pc:spChg>
      </pc:sldChg>
    </pc:docChg>
  </pc:docChgLst>
  <pc:docChgLst>
    <pc:chgData name="sveva.delgatto@unimc.it" userId="S::sveva.delgatto@unimc.it::b0dff882-4194-43a0-8b10-1068c4ea61a2" providerId="AD" clId="Web-{D1E02FAE-6910-AF86-E62A-F143CEB65ED3}"/>
    <pc:docChg chg="modSld">
      <pc:chgData name="sveva.delgatto@unimc.it" userId="S::sveva.delgatto@unimc.it::b0dff882-4194-43a0-8b10-1068c4ea61a2" providerId="AD" clId="Web-{D1E02FAE-6910-AF86-E62A-F143CEB65ED3}" dt="2024-02-21T09:12:59.751" v="1" actId="20577"/>
      <pc:docMkLst>
        <pc:docMk/>
      </pc:docMkLst>
      <pc:sldChg chg="modSp">
        <pc:chgData name="sveva.delgatto@unimc.it" userId="S::sveva.delgatto@unimc.it::b0dff882-4194-43a0-8b10-1068c4ea61a2" providerId="AD" clId="Web-{D1E02FAE-6910-AF86-E62A-F143CEB65ED3}" dt="2024-02-21T09:12:59.751" v="1" actId="20577"/>
        <pc:sldMkLst>
          <pc:docMk/>
          <pc:sldMk cId="1976105742" sldId="268"/>
        </pc:sldMkLst>
        <pc:spChg chg="mod">
          <ac:chgData name="sveva.delgatto@unimc.it" userId="S::sveva.delgatto@unimc.it::b0dff882-4194-43a0-8b10-1068c4ea61a2" providerId="AD" clId="Web-{D1E02FAE-6910-AF86-E62A-F143CEB65ED3}" dt="2024-02-21T09:12:59.751" v="1" actId="20577"/>
          <ac:spMkLst>
            <pc:docMk/>
            <pc:sldMk cId="1976105742" sldId="26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A15B-5306-494E-A235-D0BDAB02CECF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A73D-F3B3-1540-B068-0520A7483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81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A15B-5306-494E-A235-D0BDAB02CECF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A73D-F3B3-1540-B068-0520A7483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44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A15B-5306-494E-A235-D0BDAB02CECF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A73D-F3B3-1540-B068-0520A7483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46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A15B-5306-494E-A235-D0BDAB02CECF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A73D-F3B3-1540-B068-0520A7483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60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A15B-5306-494E-A235-D0BDAB02CECF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A73D-F3B3-1540-B068-0520A7483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99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A15B-5306-494E-A235-D0BDAB02CECF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A73D-F3B3-1540-B068-0520A7483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03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A15B-5306-494E-A235-D0BDAB02CECF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A73D-F3B3-1540-B068-0520A7483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95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A15B-5306-494E-A235-D0BDAB02CECF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A73D-F3B3-1540-B068-0520A7483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26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A15B-5306-494E-A235-D0BDAB02CECF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A73D-F3B3-1540-B068-0520A7483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5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A15B-5306-494E-A235-D0BDAB02CECF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A73D-F3B3-1540-B068-0520A7483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74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A15B-5306-494E-A235-D0BDAB02CECF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A73D-F3B3-1540-B068-0520A7483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4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A15B-5306-494E-A235-D0BDAB02CECF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AA73D-F3B3-1540-B068-0520A7483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68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9161" y="3577456"/>
            <a:ext cx="8182230" cy="168781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5700">
                <a:cs typeface="Calibri"/>
              </a:rPr>
              <a:t>Environmental Law Sources</a:t>
            </a:r>
            <a:endParaRPr lang="it-IT" sz="570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9160" y="5660607"/>
            <a:ext cx="8182233" cy="552659"/>
          </a:xfrm>
        </p:spPr>
        <p:txBody>
          <a:bodyPr anchor="t">
            <a:normAutofit lnSpcReduction="10000"/>
          </a:bodyPr>
          <a:lstStyle/>
          <a:p>
            <a:r>
              <a:rPr lang="it-IT" dirty="0">
                <a:ea typeface="Calibri"/>
                <a:cs typeface="Calibri"/>
              </a:rPr>
              <a:t>Prof.ssa Sveva Del Gatto</a:t>
            </a:r>
            <a:endParaRPr lang="it-IT" dirty="0"/>
          </a:p>
        </p:txBody>
      </p:sp>
      <p:pic>
        <p:nvPicPr>
          <p:cNvPr id="4" name="Immagine 3" descr="Università degli studi di Macerata">
            <a:extLst>
              <a:ext uri="{FF2B5EF4-FFF2-40B4-BE49-F238E27FC236}">
                <a16:creationId xmlns:a16="http://schemas.microsoft.com/office/drawing/2014/main" id="{B2F04B69-3629-2190-79A0-AED0EEE5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431" y="1035942"/>
            <a:ext cx="4829691" cy="1853460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5509052"/>
            <a:ext cx="3429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429000"/>
                      <a:gd name="connsiteY0" fmla="*/ 0 h 18288"/>
                      <a:gd name="connsiteX1" fmla="*/ 685800 w 3429000"/>
                      <a:gd name="connsiteY1" fmla="*/ 0 h 18288"/>
                      <a:gd name="connsiteX2" fmla="*/ 1371600 w 3429000"/>
                      <a:gd name="connsiteY2" fmla="*/ 0 h 18288"/>
                      <a:gd name="connsiteX3" fmla="*/ 2057400 w 3429000"/>
                      <a:gd name="connsiteY3" fmla="*/ 0 h 18288"/>
                      <a:gd name="connsiteX4" fmla="*/ 2674620 w 3429000"/>
                      <a:gd name="connsiteY4" fmla="*/ 0 h 18288"/>
                      <a:gd name="connsiteX5" fmla="*/ 3429000 w 3429000"/>
                      <a:gd name="connsiteY5" fmla="*/ 0 h 18288"/>
                      <a:gd name="connsiteX6" fmla="*/ 3429000 w 3429000"/>
                      <a:gd name="connsiteY6" fmla="*/ 18288 h 18288"/>
                      <a:gd name="connsiteX7" fmla="*/ 2811780 w 3429000"/>
                      <a:gd name="connsiteY7" fmla="*/ 18288 h 18288"/>
                      <a:gd name="connsiteX8" fmla="*/ 2228850 w 3429000"/>
                      <a:gd name="connsiteY8" fmla="*/ 18288 h 18288"/>
                      <a:gd name="connsiteX9" fmla="*/ 1543050 w 3429000"/>
                      <a:gd name="connsiteY9" fmla="*/ 18288 h 18288"/>
                      <a:gd name="connsiteX10" fmla="*/ 925830 w 3429000"/>
                      <a:gd name="connsiteY10" fmla="*/ 18288 h 18288"/>
                      <a:gd name="connsiteX11" fmla="*/ 0 w 3429000"/>
                      <a:gd name="connsiteY11" fmla="*/ 18288 h 18288"/>
                      <a:gd name="connsiteX12" fmla="*/ 0 w 342900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8288" fill="none" extrusionOk="0">
                        <a:moveTo>
                          <a:pt x="0" y="0"/>
                        </a:moveTo>
                        <a:cubicBezTo>
                          <a:pt x="219865" y="20479"/>
                          <a:pt x="493281" y="26186"/>
                          <a:pt x="685800" y="0"/>
                        </a:cubicBezTo>
                        <a:cubicBezTo>
                          <a:pt x="878319" y="-26186"/>
                          <a:pt x="1121382" y="-11869"/>
                          <a:pt x="1371600" y="0"/>
                        </a:cubicBezTo>
                        <a:cubicBezTo>
                          <a:pt x="1621818" y="11869"/>
                          <a:pt x="1878793" y="32281"/>
                          <a:pt x="2057400" y="0"/>
                        </a:cubicBezTo>
                        <a:cubicBezTo>
                          <a:pt x="2236007" y="-32281"/>
                          <a:pt x="2433797" y="-18251"/>
                          <a:pt x="2674620" y="0"/>
                        </a:cubicBezTo>
                        <a:cubicBezTo>
                          <a:pt x="2915443" y="18251"/>
                          <a:pt x="3205923" y="-1443"/>
                          <a:pt x="3429000" y="0"/>
                        </a:cubicBezTo>
                        <a:cubicBezTo>
                          <a:pt x="3429442" y="4516"/>
                          <a:pt x="3428173" y="12266"/>
                          <a:pt x="3429000" y="18288"/>
                        </a:cubicBezTo>
                        <a:cubicBezTo>
                          <a:pt x="3221081" y="48608"/>
                          <a:pt x="3088001" y="8066"/>
                          <a:pt x="2811780" y="18288"/>
                        </a:cubicBezTo>
                        <a:cubicBezTo>
                          <a:pt x="2535559" y="28510"/>
                          <a:pt x="2481355" y="24898"/>
                          <a:pt x="2228850" y="18288"/>
                        </a:cubicBezTo>
                        <a:cubicBezTo>
                          <a:pt x="1976345" y="11679"/>
                          <a:pt x="1807520" y="48356"/>
                          <a:pt x="1543050" y="18288"/>
                        </a:cubicBezTo>
                        <a:cubicBezTo>
                          <a:pt x="1278580" y="-11780"/>
                          <a:pt x="1181944" y="5123"/>
                          <a:pt x="925830" y="18288"/>
                        </a:cubicBezTo>
                        <a:cubicBezTo>
                          <a:pt x="669716" y="31453"/>
                          <a:pt x="410304" y="34815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429000" h="18288" stroke="0" extrusionOk="0">
                        <a:moveTo>
                          <a:pt x="0" y="0"/>
                        </a:moveTo>
                        <a:cubicBezTo>
                          <a:pt x="174095" y="-12874"/>
                          <a:pt x="443087" y="-14090"/>
                          <a:pt x="617220" y="0"/>
                        </a:cubicBezTo>
                        <a:cubicBezTo>
                          <a:pt x="791353" y="14090"/>
                          <a:pt x="1072677" y="8451"/>
                          <a:pt x="1200150" y="0"/>
                        </a:cubicBezTo>
                        <a:cubicBezTo>
                          <a:pt x="1327623" y="-8451"/>
                          <a:pt x="1526638" y="19866"/>
                          <a:pt x="1817370" y="0"/>
                        </a:cubicBezTo>
                        <a:cubicBezTo>
                          <a:pt x="2108102" y="-19866"/>
                          <a:pt x="2221289" y="26161"/>
                          <a:pt x="2503170" y="0"/>
                        </a:cubicBezTo>
                        <a:cubicBezTo>
                          <a:pt x="2785051" y="-26161"/>
                          <a:pt x="3022134" y="39178"/>
                          <a:pt x="3429000" y="0"/>
                        </a:cubicBezTo>
                        <a:cubicBezTo>
                          <a:pt x="3429577" y="4624"/>
                          <a:pt x="3429819" y="11191"/>
                          <a:pt x="3429000" y="18288"/>
                        </a:cubicBezTo>
                        <a:cubicBezTo>
                          <a:pt x="3103464" y="593"/>
                          <a:pt x="2887909" y="22940"/>
                          <a:pt x="2743200" y="18288"/>
                        </a:cubicBezTo>
                        <a:cubicBezTo>
                          <a:pt x="2598491" y="13636"/>
                          <a:pt x="2362615" y="10656"/>
                          <a:pt x="1988820" y="18288"/>
                        </a:cubicBezTo>
                        <a:cubicBezTo>
                          <a:pt x="1615025" y="25920"/>
                          <a:pt x="1580494" y="3693"/>
                          <a:pt x="1405890" y="18288"/>
                        </a:cubicBezTo>
                        <a:cubicBezTo>
                          <a:pt x="1231286" y="32884"/>
                          <a:pt x="885259" y="-16285"/>
                          <a:pt x="651510" y="18288"/>
                        </a:cubicBezTo>
                        <a:cubicBezTo>
                          <a:pt x="417761" y="52861"/>
                          <a:pt x="138362" y="-13856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86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400" dirty="0">
                <a:cs typeface="Calibri"/>
              </a:rPr>
              <a:t>The </a:t>
            </a:r>
            <a:r>
              <a:rPr lang="it-IT" sz="3400" dirty="0" err="1">
                <a:cs typeface="Calibri"/>
              </a:rPr>
              <a:t>environment</a:t>
            </a:r>
            <a:r>
              <a:rPr lang="it-IT" sz="3400" dirty="0">
                <a:cs typeface="Calibri"/>
              </a:rPr>
              <a:t> highlights:</a:t>
            </a:r>
            <a:endParaRPr lang="it-IT" sz="3400" dirty="0"/>
          </a:p>
        </p:txBody>
      </p:sp>
      <p:pic>
        <p:nvPicPr>
          <p:cNvPr id="20" name="Picture 4" descr="Green and dry land">
            <a:extLst>
              <a:ext uri="{FF2B5EF4-FFF2-40B4-BE49-F238E27FC236}">
                <a16:creationId xmlns:a16="http://schemas.microsoft.com/office/drawing/2014/main" id="{3BABB9C4-6362-C43F-CE1D-1C207DA87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81" r="44388" b="-6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0" y="1933017"/>
            <a:ext cx="5086350" cy="41696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1700" dirty="0"/>
              <a:t>-</a:t>
            </a:r>
            <a:r>
              <a:rPr lang="it-IT" sz="2800" dirty="0"/>
              <a:t> The general and abstract </a:t>
            </a:r>
            <a:r>
              <a:rPr lang="it-IT" sz="2800" err="1"/>
              <a:t>law</a:t>
            </a:r>
            <a:r>
              <a:rPr lang="it-IT" sz="2800" dirty="0"/>
              <a:t> </a:t>
            </a:r>
            <a:r>
              <a:rPr lang="it-IT" sz="2800" b="1" err="1"/>
              <a:t>is</a:t>
            </a:r>
            <a:r>
              <a:rPr lang="it-IT" sz="2800" b="1" dirty="0"/>
              <a:t> </a:t>
            </a:r>
            <a:r>
              <a:rPr lang="it-IT" sz="2800" b="1" err="1"/>
              <a:t>inadequate</a:t>
            </a:r>
            <a:r>
              <a:rPr lang="it-IT" sz="2800" b="1" dirty="0"/>
              <a:t> to deal with the </a:t>
            </a:r>
            <a:r>
              <a:rPr lang="it-IT" sz="2800" b="1" err="1"/>
              <a:t>often</a:t>
            </a:r>
            <a:r>
              <a:rPr lang="it-IT" sz="2800" b="1" dirty="0"/>
              <a:t> </a:t>
            </a:r>
            <a:r>
              <a:rPr lang="it-IT" sz="2800" b="1" err="1"/>
              <a:t>exceptional</a:t>
            </a:r>
            <a:r>
              <a:rPr lang="it-IT" sz="2800" b="1" dirty="0"/>
              <a:t> and </a:t>
            </a:r>
            <a:r>
              <a:rPr lang="it-IT" sz="2800" b="1" err="1"/>
              <a:t>unforeseeable</a:t>
            </a:r>
            <a:r>
              <a:rPr lang="it-IT" sz="2800" b="1" dirty="0"/>
              <a:t> situations</a:t>
            </a:r>
            <a:r>
              <a:rPr lang="it-IT" sz="2800" dirty="0"/>
              <a:t> </a:t>
            </a:r>
            <a:r>
              <a:rPr lang="it-IT" sz="2800" err="1"/>
              <a:t>posed</a:t>
            </a:r>
            <a:r>
              <a:rPr lang="it-IT" sz="2800" dirty="0"/>
              <a:t> by </a:t>
            </a:r>
            <a:r>
              <a:rPr lang="it-IT" sz="2800" err="1"/>
              <a:t>environmental</a:t>
            </a:r>
            <a:r>
              <a:rPr lang="it-IT" sz="2800" dirty="0"/>
              <a:t> </a:t>
            </a:r>
            <a:r>
              <a:rPr lang="it-IT" sz="2800" err="1"/>
              <a:t>issues</a:t>
            </a:r>
            <a:r>
              <a:rPr lang="it-IT" sz="2800" dirty="0"/>
              <a:t>.</a:t>
            </a:r>
            <a:endParaRPr lang="it-IT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70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30493" y="365125"/>
            <a:ext cx="4484855" cy="11349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" sz="2800">
                <a:solidFill>
                  <a:srgbClr val="202124"/>
                </a:solidFill>
                <a:latin typeface="Consolas"/>
                <a:cs typeface="Calibri"/>
              </a:rPr>
              <a:t>Who makes the choice?</a:t>
            </a:r>
            <a:endParaRPr lang="en" sz="2400">
              <a:solidFill>
                <a:srgbClr val="202124"/>
              </a:solidFill>
              <a:latin typeface="Consolas"/>
            </a:endParaRPr>
          </a:p>
        </p:txBody>
      </p:sp>
      <p:pic>
        <p:nvPicPr>
          <p:cNvPr id="20" name="Picture 4" descr="Green and dry land">
            <a:extLst>
              <a:ext uri="{FF2B5EF4-FFF2-40B4-BE49-F238E27FC236}">
                <a16:creationId xmlns:a16="http://schemas.microsoft.com/office/drawing/2014/main" id="{3BABB9C4-6362-C43F-CE1D-1C207DA87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6" r="38132" b="-1"/>
          <a:stretch/>
        </p:blipFill>
        <p:spPr>
          <a:xfrm>
            <a:off x="-566678" y="10"/>
            <a:ext cx="4126364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2863" y="1660945"/>
            <a:ext cx="4542485" cy="45160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>
                <a:solidFill>
                  <a:srgbClr val="000000"/>
                </a:solidFill>
                <a:latin typeface="Calibri"/>
                <a:cs typeface="Calibri"/>
              </a:rPr>
              <a:t>The risk </a:t>
            </a:r>
            <a:r>
              <a:rPr lang="it-IT" err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lang="it-IT">
                <a:solidFill>
                  <a:srgbClr val="000000"/>
                </a:solidFill>
                <a:latin typeface="Calibri"/>
                <a:cs typeface="Calibri"/>
              </a:rPr>
              <a:t> to force the regulatory source to chase the phenomena with </a:t>
            </a:r>
            <a:r>
              <a:rPr lang="it-IT" b="1">
                <a:solidFill>
                  <a:srgbClr val="000000"/>
                </a:solidFill>
                <a:latin typeface="Calibri"/>
                <a:cs typeface="Calibri"/>
              </a:rPr>
              <a:t>essentially provisional acts</a:t>
            </a:r>
            <a:r>
              <a:rPr lang="it-IT">
                <a:solidFill>
                  <a:srgbClr val="000000"/>
                </a:solidFill>
                <a:latin typeface="Calibri"/>
                <a:cs typeface="Calibri"/>
              </a:rPr>
              <a:t> which are then often </a:t>
            </a:r>
            <a:r>
              <a:rPr lang="it-IT" b="1">
                <a:solidFill>
                  <a:srgbClr val="000000"/>
                </a:solidFill>
                <a:latin typeface="Calibri"/>
                <a:cs typeface="Calibri"/>
              </a:rPr>
              <a:t>challenged before the </a:t>
            </a:r>
            <a:r>
              <a:rPr lang="it-IT" b="1" err="1">
                <a:solidFill>
                  <a:srgbClr val="000000"/>
                </a:solidFill>
                <a:latin typeface="Calibri"/>
                <a:cs typeface="Calibri"/>
              </a:rPr>
              <a:t>administrative</a:t>
            </a:r>
            <a:r>
              <a:rPr lang="it-IT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b="1" err="1">
                <a:solidFill>
                  <a:srgbClr val="000000"/>
                </a:solidFill>
                <a:latin typeface="Calibri"/>
                <a:cs typeface="Calibri"/>
              </a:rPr>
              <a:t>judge</a:t>
            </a:r>
            <a:r>
              <a:rPr lang="it-IT" b="1">
                <a:solidFill>
                  <a:srgbClr val="000000"/>
                </a:solidFill>
                <a:latin typeface="Calibri"/>
                <a:cs typeface="Calibri"/>
              </a:rPr>
              <a:t>.​</a:t>
            </a:r>
            <a:endParaRPr lang="it-IT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61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0" y="1550374"/>
            <a:ext cx="2891790" cy="383409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3100" b="1" dirty="0">
                <a:solidFill>
                  <a:schemeClr val="tx2"/>
                </a:solidFill>
                <a:cs typeface="Calibri"/>
              </a:rPr>
              <a:t>The </a:t>
            </a:r>
            <a:r>
              <a:rPr lang="it-IT" sz="3100" b="1" err="1">
                <a:solidFill>
                  <a:schemeClr val="tx2"/>
                </a:solidFill>
                <a:cs typeface="Calibri"/>
              </a:rPr>
              <a:t>crisis</a:t>
            </a:r>
            <a:r>
              <a:rPr lang="it-IT" sz="3100" b="1" dirty="0">
                <a:solidFill>
                  <a:schemeClr val="tx2"/>
                </a:solidFill>
                <a:cs typeface="Calibri"/>
              </a:rPr>
              <a:t> of normative policy decision-making in the face of the (</a:t>
            </a:r>
            <a:r>
              <a:rPr lang="it-IT" sz="3100" b="1" err="1">
                <a:solidFill>
                  <a:schemeClr val="tx2"/>
                </a:solidFill>
                <a:cs typeface="Calibri"/>
              </a:rPr>
              <a:t>sometimes</a:t>
            </a:r>
            <a:r>
              <a:rPr lang="it-IT" sz="3100" b="1" dirty="0">
                <a:solidFill>
                  <a:schemeClr val="tx2"/>
                </a:solidFill>
                <a:cs typeface="Calibri"/>
              </a:rPr>
              <a:t> </a:t>
            </a:r>
            <a:br>
              <a:rPr lang="it-IT" sz="3100" b="1" dirty="0">
                <a:solidFill>
                  <a:schemeClr val="tx2"/>
                </a:solidFill>
                <a:cs typeface="Calibri"/>
              </a:rPr>
            </a:br>
            <a:r>
              <a:rPr lang="it-IT" sz="3100" b="1" dirty="0">
                <a:solidFill>
                  <a:schemeClr val="tx2"/>
                </a:solidFill>
                <a:cs typeface="Calibri"/>
              </a:rPr>
              <a:t>imperative) </a:t>
            </a:r>
            <a:br>
              <a:rPr lang="it-IT" sz="3100" b="1" dirty="0">
                <a:solidFill>
                  <a:schemeClr val="tx2"/>
                </a:solidFill>
                <a:cs typeface="Calibri"/>
              </a:rPr>
            </a:br>
            <a:r>
              <a:rPr lang="it-IT" sz="3100" b="1" err="1">
                <a:solidFill>
                  <a:schemeClr val="accent2"/>
                </a:solidFill>
                <a:cs typeface="Calibri"/>
              </a:rPr>
              <a:t>indications</a:t>
            </a:r>
            <a:r>
              <a:rPr lang="it-IT" sz="3100" b="1" dirty="0">
                <a:solidFill>
                  <a:schemeClr val="accent2"/>
                </a:solidFill>
                <a:cs typeface="Calibri"/>
              </a:rPr>
              <a:t> of the science and </a:t>
            </a:r>
            <a:br>
              <a:rPr lang="it-IT" sz="3100" b="1" dirty="0">
                <a:solidFill>
                  <a:schemeClr val="accent2"/>
                </a:solidFill>
                <a:cs typeface="Calibri"/>
              </a:rPr>
            </a:br>
            <a:r>
              <a:rPr lang="it-IT" sz="3100" b="1" err="1">
                <a:solidFill>
                  <a:schemeClr val="accent2"/>
                </a:solidFill>
                <a:cs typeface="Calibri"/>
              </a:rPr>
              <a:t>technology</a:t>
            </a:r>
            <a:endParaRPr lang="it-IT" sz="3100" b="1">
              <a:solidFill>
                <a:schemeClr val="accent2"/>
              </a:solidFill>
              <a:ea typeface="Calibri"/>
              <a:cs typeface="Calibri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2800" err="1"/>
              <a:t>This</a:t>
            </a:r>
            <a:r>
              <a:rPr lang="it-IT" sz="2800" dirty="0"/>
              <a:t> </a:t>
            </a:r>
            <a:r>
              <a:rPr lang="it-IT" sz="2800" err="1"/>
              <a:t>is</a:t>
            </a:r>
            <a:r>
              <a:rPr lang="it-IT" sz="2800" dirty="0"/>
              <a:t> a </a:t>
            </a:r>
            <a:r>
              <a:rPr lang="it-IT" sz="2800" err="1"/>
              <a:t>crisis</a:t>
            </a:r>
            <a:r>
              <a:rPr lang="it-IT" sz="2800" dirty="0"/>
              <a:t> </a:t>
            </a:r>
            <a:r>
              <a:rPr lang="it-IT" sz="2800" err="1"/>
              <a:t>factor</a:t>
            </a:r>
            <a:r>
              <a:rPr lang="it-IT" sz="2800" dirty="0"/>
              <a:t> </a:t>
            </a:r>
            <a:r>
              <a:rPr lang="it-IT" sz="2800" b="1" err="1"/>
              <a:t>accentuated</a:t>
            </a:r>
            <a:r>
              <a:rPr lang="it-IT" sz="2800" dirty="0"/>
              <a:t>, in the field of the </a:t>
            </a:r>
            <a:r>
              <a:rPr lang="it-IT" sz="2800" err="1"/>
              <a:t>protection</a:t>
            </a:r>
            <a:r>
              <a:rPr lang="it-IT" sz="2800" dirty="0"/>
              <a:t> of the </a:t>
            </a:r>
            <a:r>
              <a:rPr lang="it-IT" sz="2800" err="1"/>
              <a:t>environment</a:t>
            </a:r>
            <a:r>
              <a:rPr lang="it-IT" sz="2800" dirty="0"/>
              <a:t>, by the </a:t>
            </a:r>
            <a:r>
              <a:rPr lang="it-IT" sz="2800" b="1" err="1"/>
              <a:t>need</a:t>
            </a:r>
            <a:r>
              <a:rPr lang="it-IT" sz="2800" b="1" dirty="0"/>
              <a:t> to operate under </a:t>
            </a:r>
            <a:r>
              <a:rPr lang="it-IT" sz="2800" b="1" err="1"/>
              <a:t>conditions</a:t>
            </a:r>
            <a:r>
              <a:rPr lang="it-IT" sz="2800" b="1" dirty="0"/>
              <a:t> of </a:t>
            </a:r>
            <a:r>
              <a:rPr lang="it-IT" sz="2800" b="1" err="1"/>
              <a:t>scientific</a:t>
            </a:r>
            <a:r>
              <a:rPr lang="it-IT" sz="2800" b="1" dirty="0"/>
              <a:t> </a:t>
            </a:r>
            <a:r>
              <a:rPr lang="it-IT" sz="2800" b="1" err="1"/>
              <a:t>uncertainty</a:t>
            </a:r>
            <a:r>
              <a:rPr lang="it-IT" sz="2800" b="1" dirty="0"/>
              <a:t>, </a:t>
            </a:r>
            <a:r>
              <a:rPr lang="it-IT" sz="2800" b="1" err="1"/>
              <a:t>based</a:t>
            </a:r>
            <a:r>
              <a:rPr lang="it-IT" sz="2800" b="1" dirty="0"/>
              <a:t> on data </a:t>
            </a:r>
            <a:r>
              <a:rPr lang="it-IT" sz="2800" b="1" err="1"/>
              <a:t>changeable</a:t>
            </a:r>
            <a:r>
              <a:rPr lang="it-IT" sz="2800" dirty="0"/>
              <a:t> over time and social reactions </a:t>
            </a:r>
            <a:r>
              <a:rPr lang="it-IT" sz="2800" err="1"/>
              <a:t>that</a:t>
            </a:r>
            <a:r>
              <a:rPr lang="it-IT" sz="2800" dirty="0"/>
              <a:t> </a:t>
            </a:r>
            <a:r>
              <a:rPr lang="it-IT" sz="2800" b="1" err="1"/>
              <a:t>cannot</a:t>
            </a:r>
            <a:r>
              <a:rPr lang="it-IT" sz="2800" b="1" dirty="0"/>
              <a:t> be </a:t>
            </a:r>
            <a:r>
              <a:rPr lang="it-IT" sz="2800" b="1" err="1"/>
              <a:t>easily</a:t>
            </a:r>
            <a:r>
              <a:rPr lang="it-IT" sz="2800" b="1" dirty="0"/>
              <a:t> </a:t>
            </a:r>
            <a:r>
              <a:rPr lang="it-IT" sz="2800" b="1" err="1"/>
              <a:t>assumed</a:t>
            </a:r>
            <a:r>
              <a:rPr lang="it-IT" sz="2800" b="1" dirty="0"/>
              <a:t> or </a:t>
            </a:r>
            <a:r>
              <a:rPr lang="it-IT" sz="2800" b="1" err="1"/>
              <a:t>controlled</a:t>
            </a:r>
            <a:r>
              <a:rPr lang="it-IT" sz="2800" b="1" dirty="0"/>
              <a:t>; </a:t>
            </a:r>
            <a:endParaRPr lang="it-IT" sz="2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25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9AD73E52-DC05-5429-6C11-46887FCE6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0" r="28562" b="-3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10347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700" b="1">
                <a:cs typeface="Calibri"/>
              </a:rPr>
              <a:t>The </a:t>
            </a:r>
            <a:r>
              <a:rPr lang="it-IT" sz="3700" b="1" err="1">
                <a:cs typeface="Calibri"/>
              </a:rPr>
              <a:t>crisis</a:t>
            </a:r>
            <a:r>
              <a:rPr lang="it-IT" sz="3700" b="1">
                <a:cs typeface="Calibri"/>
              </a:rPr>
              <a:t> of </a:t>
            </a:r>
            <a:r>
              <a:rPr lang="it-IT" sz="3700" b="1" err="1">
                <a:cs typeface="Calibri"/>
              </a:rPr>
              <a:t>sovereignty</a:t>
            </a:r>
            <a:endParaRPr lang="it-IT" sz="3700" b="1" err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2135" y="2101591"/>
            <a:ext cx="5477803" cy="43292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800" b="1" dirty="0" err="1"/>
              <a:t>Sovereignty</a:t>
            </a:r>
            <a:r>
              <a:rPr lang="it-IT" sz="2800" dirty="0"/>
              <a:t> </a:t>
            </a:r>
            <a:r>
              <a:rPr lang="it-IT" sz="2800" dirty="0" err="1"/>
              <a:t>understood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b="1" dirty="0" err="1"/>
              <a:t>undivided</a:t>
            </a:r>
            <a:r>
              <a:rPr lang="it-IT" sz="2800" b="1" dirty="0"/>
              <a:t> power </a:t>
            </a:r>
            <a:r>
              <a:rPr lang="it-IT" sz="2800" b="1" dirty="0" err="1"/>
              <a:t>held</a:t>
            </a:r>
            <a:r>
              <a:rPr lang="it-IT" sz="2800" b="1" dirty="0"/>
              <a:t> by the </a:t>
            </a:r>
            <a:r>
              <a:rPr lang="it-IT" sz="2800" b="1" dirty="0" err="1"/>
              <a:t>nation</a:t>
            </a:r>
            <a:r>
              <a:rPr lang="it-IT" sz="2800" b="1" dirty="0"/>
              <a:t>-state</a:t>
            </a:r>
            <a:r>
              <a:rPr lang="it-IT" sz="2800" dirty="0"/>
              <a:t>, </a:t>
            </a:r>
            <a:r>
              <a:rPr lang="it-IT" sz="2800" dirty="0" err="1"/>
              <a:t>which</a:t>
            </a:r>
            <a:r>
              <a:rPr lang="it-IT" sz="2800" dirty="0"/>
              <a:t> must </a:t>
            </a:r>
            <a:r>
              <a:rPr lang="it-IT" sz="2800" dirty="0" err="1"/>
              <a:t>instead</a:t>
            </a:r>
            <a:r>
              <a:rPr lang="it-IT" sz="2800" dirty="0"/>
              <a:t> come to </a:t>
            </a:r>
            <a:r>
              <a:rPr lang="it-IT" sz="2800" dirty="0" err="1"/>
              <a:t>terms</a:t>
            </a:r>
            <a:r>
              <a:rPr lang="it-IT" sz="2800" dirty="0"/>
              <a:t> with the </a:t>
            </a:r>
            <a:r>
              <a:rPr lang="it-IT" sz="2800" b="1" dirty="0" err="1"/>
              <a:t>articulation</a:t>
            </a:r>
            <a:r>
              <a:rPr lang="it-IT" sz="2800" b="1" dirty="0"/>
              <a:t>, on </a:t>
            </a:r>
            <a:r>
              <a:rPr lang="it-IT" sz="2800" b="1" dirty="0" err="1"/>
              <a:t>various</a:t>
            </a:r>
            <a:r>
              <a:rPr lang="it-IT" sz="2800" b="1" dirty="0"/>
              <a:t> </a:t>
            </a:r>
            <a:r>
              <a:rPr lang="it-IT" sz="2800" b="1" dirty="0" err="1"/>
              <a:t>territorial</a:t>
            </a:r>
            <a:r>
              <a:rPr lang="it-IT" sz="2800" b="1" dirty="0"/>
              <a:t> </a:t>
            </a:r>
            <a:r>
              <a:rPr lang="it-IT" sz="2800" b="1" dirty="0" err="1"/>
              <a:t>levels</a:t>
            </a:r>
            <a:r>
              <a:rPr lang="it-IT" sz="2800" b="1" dirty="0"/>
              <a:t>,</a:t>
            </a:r>
            <a:r>
              <a:rPr lang="it-IT" sz="2800" dirty="0"/>
              <a:t> of </a:t>
            </a:r>
            <a:r>
              <a:rPr lang="it-IT" sz="2800" dirty="0" err="1"/>
              <a:t>problems</a:t>
            </a:r>
            <a:r>
              <a:rPr lang="it-IT" sz="2800" dirty="0"/>
              <a:t> and </a:t>
            </a:r>
            <a:r>
              <a:rPr lang="it-IT" sz="2800" dirty="0" err="1"/>
              <a:t>environmental</a:t>
            </a:r>
            <a:r>
              <a:rPr lang="it-IT" sz="2800" dirty="0"/>
              <a:t> </a:t>
            </a:r>
            <a:r>
              <a:rPr lang="it-IT" sz="2800" dirty="0" err="1"/>
              <a:t>emergencies</a:t>
            </a:r>
            <a:r>
              <a:rPr lang="it-IT" sz="2800" dirty="0"/>
              <a:t>;</a:t>
            </a:r>
            <a:endParaRPr lang="it-IT" sz="2800" dirty="0">
              <a:ea typeface="Calibri"/>
              <a:cs typeface="Calibri"/>
            </a:endParaRPr>
          </a:p>
          <a:p>
            <a:pPr marL="457200" indent="-457200"/>
            <a:endParaRPr lang="it-IT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50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9AD73E52-DC05-5429-6C11-46887FCE6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0" r="28562" b="-3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13228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700" b="1">
                <a:cs typeface="Calibri"/>
              </a:rPr>
              <a:t>The </a:t>
            </a:r>
            <a:r>
              <a:rPr lang="it-IT" sz="3700" b="1" err="1">
                <a:cs typeface="Calibri"/>
              </a:rPr>
              <a:t>crisis</a:t>
            </a:r>
            <a:r>
              <a:rPr lang="it-IT" sz="3700" b="1">
                <a:cs typeface="Calibri"/>
              </a:rPr>
              <a:t> of </a:t>
            </a:r>
            <a:r>
              <a:rPr lang="it-IT" sz="3700" b="1" err="1">
                <a:cs typeface="Calibri"/>
              </a:rPr>
              <a:t>sovereignty</a:t>
            </a:r>
            <a:endParaRPr lang="it-IT" sz="3700" b="1" err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2135" y="1899885"/>
            <a:ext cx="5477803" cy="45309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800" dirty="0"/>
              <a:t>- International </a:t>
            </a:r>
            <a:r>
              <a:rPr lang="it-IT" sz="2800" err="1"/>
              <a:t>law</a:t>
            </a:r>
            <a:r>
              <a:rPr lang="it-IT" sz="2800" dirty="0"/>
              <a:t>, </a:t>
            </a:r>
            <a:endParaRPr lang="it-IT" sz="2800" dirty="0">
              <a:cs typeface="Calibri"/>
            </a:endParaRPr>
          </a:p>
          <a:p>
            <a:pPr marL="457200" indent="-457200" algn="just">
              <a:buFont typeface="Calibri"/>
              <a:buChar char="-"/>
            </a:pPr>
            <a:r>
              <a:rPr lang="it-IT" sz="2800" dirty="0" err="1"/>
              <a:t>European</a:t>
            </a:r>
            <a:r>
              <a:rPr lang="it-IT" sz="2800" dirty="0"/>
              <a:t> </a:t>
            </a:r>
            <a:r>
              <a:rPr lang="it-IT" sz="2800" dirty="0" err="1"/>
              <a:t>supranational</a:t>
            </a:r>
            <a:r>
              <a:rPr lang="it-IT" sz="2800" dirty="0"/>
              <a:t> </a:t>
            </a:r>
            <a:r>
              <a:rPr lang="it-IT" sz="2800" dirty="0" err="1"/>
              <a:t>law</a:t>
            </a:r>
            <a:r>
              <a:rPr lang="it-IT" sz="2800" dirty="0"/>
              <a:t>, </a:t>
            </a:r>
            <a:endParaRPr lang="it-IT" sz="2800"/>
          </a:p>
          <a:p>
            <a:pPr marL="457200" indent="-457200" algn="just">
              <a:buFont typeface="Calibri"/>
              <a:buChar char="-"/>
            </a:pPr>
            <a:r>
              <a:rPr lang="it-IT" sz="2800" dirty="0"/>
              <a:t>National </a:t>
            </a:r>
            <a:r>
              <a:rPr lang="it-IT" sz="2800" err="1"/>
              <a:t>law</a:t>
            </a:r>
            <a:r>
              <a:rPr lang="it-IT" sz="2800" dirty="0"/>
              <a:t> (and in the </a:t>
            </a:r>
            <a:r>
              <a:rPr lang="it-IT" sz="2800" err="1"/>
              <a:t>domestic</a:t>
            </a:r>
            <a:r>
              <a:rPr lang="it-IT" sz="2800" dirty="0"/>
              <a:t> system, of </a:t>
            </a:r>
            <a:r>
              <a:rPr lang="it-IT" sz="2800" err="1"/>
              <a:t>laws</a:t>
            </a:r>
            <a:r>
              <a:rPr lang="it-IT" sz="2800" dirty="0"/>
              <a:t> and </a:t>
            </a:r>
            <a:r>
              <a:rPr lang="it-IT" sz="2800" err="1"/>
              <a:t>regulations</a:t>
            </a:r>
            <a:r>
              <a:rPr lang="it-IT" sz="2800" dirty="0"/>
              <a:t> - or </a:t>
            </a:r>
            <a:r>
              <a:rPr lang="it-IT" sz="2800" err="1"/>
              <a:t>otherwise</a:t>
            </a:r>
            <a:r>
              <a:rPr lang="it-IT" sz="2800" dirty="0"/>
              <a:t> </a:t>
            </a:r>
            <a:r>
              <a:rPr lang="it-IT" sz="2800" err="1"/>
              <a:t>secondary</a:t>
            </a:r>
            <a:r>
              <a:rPr lang="it-IT" sz="2800" dirty="0"/>
              <a:t> </a:t>
            </a:r>
            <a:r>
              <a:rPr lang="it-IT" sz="2800" err="1"/>
              <a:t>norms</a:t>
            </a:r>
            <a:r>
              <a:rPr lang="it-IT" sz="2800" dirty="0"/>
              <a:t> - state; </a:t>
            </a:r>
            <a:endParaRPr lang="it-IT" sz="2800"/>
          </a:p>
          <a:p>
            <a:pPr marL="457200" indent="-457200" algn="just">
              <a:buFont typeface="Calibri"/>
              <a:buChar char="-"/>
            </a:pPr>
            <a:r>
              <a:rPr lang="it-IT" sz="2800" err="1"/>
              <a:t>Regional</a:t>
            </a:r>
            <a:r>
              <a:rPr lang="it-IT" sz="2800" dirty="0"/>
              <a:t> </a:t>
            </a:r>
            <a:r>
              <a:rPr lang="it-IT" sz="2800" err="1"/>
              <a:t>laws</a:t>
            </a:r>
            <a:r>
              <a:rPr lang="it-IT" sz="2800" dirty="0"/>
              <a:t> and </a:t>
            </a:r>
            <a:r>
              <a:rPr lang="it-IT" sz="2800" err="1"/>
              <a:t>regulations</a:t>
            </a:r>
            <a:r>
              <a:rPr lang="it-IT" sz="2800" dirty="0"/>
              <a:t>; </a:t>
            </a:r>
            <a:endParaRPr lang="it-IT" sz="2800"/>
          </a:p>
          <a:p>
            <a:pPr marL="457200" indent="-457200" algn="just">
              <a:buFont typeface="Calibri"/>
              <a:buChar char="-"/>
            </a:pPr>
            <a:r>
              <a:rPr lang="it-IT" sz="2800" dirty="0" err="1"/>
              <a:t>Regulations</a:t>
            </a:r>
            <a:r>
              <a:rPr lang="it-IT" sz="2800" dirty="0"/>
              <a:t> of </a:t>
            </a:r>
            <a:r>
              <a:rPr lang="it-IT" sz="2800" dirty="0" err="1"/>
              <a:t>local</a:t>
            </a:r>
            <a:r>
              <a:rPr lang="it-IT" sz="2800" dirty="0"/>
              <a:t> </a:t>
            </a:r>
            <a:r>
              <a:rPr lang="it-IT" sz="2800" dirty="0" err="1"/>
              <a:t>authorities</a:t>
            </a:r>
            <a:r>
              <a:rPr lang="it-IT" sz="2800" dirty="0"/>
              <a:t>).</a:t>
            </a:r>
            <a:endParaRPr lang="it-IT" sz="2800" dirty="0">
              <a:cs typeface="Calibri"/>
            </a:endParaRPr>
          </a:p>
          <a:p>
            <a:pPr marL="0" indent="0">
              <a:buNone/>
            </a:pPr>
            <a:endParaRPr lang="it-IT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41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0386B460-F04D-2193-89BF-A68ECDB4B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0" r="6266" b="7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13228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700" b="1">
                <a:cs typeface="Calibri"/>
              </a:rPr>
              <a:t>The </a:t>
            </a:r>
            <a:r>
              <a:rPr lang="it-IT" sz="3700" b="1" err="1">
                <a:cs typeface="Calibri"/>
              </a:rPr>
              <a:t>crisis</a:t>
            </a:r>
            <a:r>
              <a:rPr lang="it-IT" sz="3700" b="1">
                <a:cs typeface="Calibri"/>
              </a:rPr>
              <a:t> of </a:t>
            </a:r>
            <a:r>
              <a:rPr lang="it-IT" sz="3700" b="1" err="1">
                <a:cs typeface="Calibri"/>
              </a:rPr>
              <a:t>sovereignty</a:t>
            </a:r>
            <a:endParaRPr lang="it-IT" sz="3700" b="1" err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2776" y="1982792"/>
            <a:ext cx="4887162" cy="4119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/>
            <a:r>
              <a:rPr lang="it-IT" sz="2400" err="1"/>
              <a:t>Norms</a:t>
            </a:r>
            <a:r>
              <a:rPr lang="it-IT" sz="2400" dirty="0"/>
              <a:t> of </a:t>
            </a:r>
            <a:r>
              <a:rPr lang="it-IT" sz="2400" b="1" dirty="0"/>
              <a:t>technical </a:t>
            </a:r>
            <a:r>
              <a:rPr lang="it-IT" sz="2400" b="1" err="1"/>
              <a:t>origin</a:t>
            </a:r>
            <a:r>
              <a:rPr lang="it-IT" sz="2400" dirty="0"/>
              <a:t> of public and </a:t>
            </a:r>
            <a:r>
              <a:rPr lang="it-IT" sz="2400" b="1" err="1">
                <a:solidFill>
                  <a:schemeClr val="accent2"/>
                </a:solidFill>
              </a:rPr>
              <a:t>even</a:t>
            </a:r>
            <a:r>
              <a:rPr lang="it-IT" sz="2400" b="1" dirty="0">
                <a:solidFill>
                  <a:schemeClr val="accent2"/>
                </a:solidFill>
              </a:rPr>
              <a:t> private bodies</a:t>
            </a:r>
            <a:r>
              <a:rPr lang="it-IT" sz="2400" dirty="0"/>
              <a:t>, with the </a:t>
            </a:r>
            <a:r>
              <a:rPr lang="it-IT" sz="2400" err="1"/>
              <a:t>difficulty</a:t>
            </a:r>
            <a:r>
              <a:rPr lang="it-IT" sz="2400" dirty="0"/>
              <a:t> of </a:t>
            </a:r>
            <a:r>
              <a:rPr lang="it-IT" sz="2400" err="1"/>
              <a:t>untangling</a:t>
            </a:r>
            <a:r>
              <a:rPr lang="it-IT" sz="2400" dirty="0"/>
              <a:t> the </a:t>
            </a:r>
            <a:r>
              <a:rPr lang="it-IT" sz="2400" err="1"/>
              <a:t>knots</a:t>
            </a:r>
            <a:r>
              <a:rPr lang="it-IT" sz="2400" dirty="0"/>
              <a:t> </a:t>
            </a:r>
            <a:r>
              <a:rPr lang="it-IT" sz="2400" err="1"/>
              <a:t>arising</a:t>
            </a:r>
            <a:r>
              <a:rPr lang="it-IT" sz="2400" dirty="0"/>
              <a:t> from the </a:t>
            </a:r>
            <a:r>
              <a:rPr lang="it-IT" sz="2400" b="1" err="1"/>
              <a:t>overlap</a:t>
            </a:r>
            <a:r>
              <a:rPr lang="it-IT" sz="2400" dirty="0"/>
              <a:t> </a:t>
            </a:r>
            <a:r>
              <a:rPr lang="it-IT" sz="2400" err="1"/>
              <a:t>between</a:t>
            </a:r>
            <a:r>
              <a:rPr lang="it-IT" sz="2400" dirty="0"/>
              <a:t> the </a:t>
            </a:r>
            <a:r>
              <a:rPr lang="it-IT" sz="2400" err="1"/>
              <a:t>different</a:t>
            </a:r>
            <a:r>
              <a:rPr lang="it-IT" sz="2400" dirty="0"/>
              <a:t> </a:t>
            </a:r>
            <a:r>
              <a:rPr lang="it-IT" sz="2400" err="1"/>
              <a:t>legal</a:t>
            </a:r>
            <a:r>
              <a:rPr lang="it-IT" sz="2400" dirty="0"/>
              <a:t> systems and the </a:t>
            </a:r>
            <a:r>
              <a:rPr lang="it-IT" sz="2400" b="1" err="1"/>
              <a:t>contextual</a:t>
            </a:r>
            <a:r>
              <a:rPr lang="it-IT" sz="2400" b="1" dirty="0"/>
              <a:t> </a:t>
            </a:r>
            <a:r>
              <a:rPr lang="it-IT" sz="2400" b="1" err="1"/>
              <a:t>intervention</a:t>
            </a:r>
            <a:r>
              <a:rPr lang="it-IT" sz="2400" dirty="0"/>
              <a:t> of a </a:t>
            </a:r>
            <a:r>
              <a:rPr lang="it-IT" sz="2400" err="1"/>
              <a:t>plurality</a:t>
            </a:r>
            <a:r>
              <a:rPr lang="it-IT" sz="2400" dirty="0"/>
              <a:t> of </a:t>
            </a:r>
            <a:r>
              <a:rPr lang="it-IT" sz="2400" err="1"/>
              <a:t>subjects</a:t>
            </a:r>
            <a:r>
              <a:rPr lang="it-IT" sz="2400" dirty="0"/>
              <a:t> and </a:t>
            </a:r>
            <a:r>
              <a:rPr lang="it-IT" sz="2400" err="1"/>
              <a:t>regulatory</a:t>
            </a:r>
            <a:r>
              <a:rPr lang="it-IT" sz="2400" dirty="0"/>
              <a:t> sources.</a:t>
            </a:r>
            <a:endParaRPr lang="it-IT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45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r>
              <a:rPr lang="it-IT" dirty="0">
                <a:cs typeface="Calibri"/>
              </a:rPr>
              <a:t>Multiple sources</a:t>
            </a:r>
            <a:endParaRPr lang="it-IT" dirty="0"/>
          </a:p>
        </p:txBody>
      </p:sp>
      <p:pic>
        <p:nvPicPr>
          <p:cNvPr id="5" name="Picture 4" descr="3D of colourful origami">
            <a:extLst>
              <a:ext uri="{FF2B5EF4-FFF2-40B4-BE49-F238E27FC236}">
                <a16:creationId xmlns:a16="http://schemas.microsoft.com/office/drawing/2014/main" id="{D88902CB-3423-DF41-2FA8-98B41162B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50" r="24395" b="-1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0" y="2201958"/>
            <a:ext cx="5086350" cy="39007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/>
            <a:r>
              <a:rPr lang="it-IT" sz="2400" dirty="0"/>
              <a:t>The sources of </a:t>
            </a:r>
            <a:r>
              <a:rPr lang="it-IT" sz="2400" dirty="0" err="1"/>
              <a:t>law</a:t>
            </a:r>
            <a:r>
              <a:rPr lang="it-IT" sz="2400" dirty="0"/>
              <a:t> for the </a:t>
            </a:r>
            <a:r>
              <a:rPr lang="it-IT" sz="2400" dirty="0" err="1"/>
              <a:t>environment</a:t>
            </a:r>
            <a:r>
              <a:rPr lang="it-IT" sz="2400" dirty="0"/>
              <a:t> are </a:t>
            </a:r>
            <a:r>
              <a:rPr lang="it-IT" sz="2400" b="1" dirty="0"/>
              <a:t>multiple</a:t>
            </a:r>
            <a:r>
              <a:rPr lang="it-IT" sz="2400" dirty="0"/>
              <a:t> and </a:t>
            </a:r>
            <a:r>
              <a:rPr lang="it-IT" sz="2400" b="1" dirty="0" err="1"/>
              <a:t>difficult</a:t>
            </a:r>
            <a:r>
              <a:rPr lang="it-IT" sz="2400" b="1" dirty="0"/>
              <a:t> to </a:t>
            </a:r>
            <a:r>
              <a:rPr lang="it-IT" sz="2400" b="1" dirty="0" err="1"/>
              <a:t>classify</a:t>
            </a:r>
            <a:r>
              <a:rPr lang="it-IT" sz="2400" b="1" dirty="0"/>
              <a:t>.</a:t>
            </a:r>
            <a:r>
              <a:rPr lang="it-IT" sz="2400" dirty="0"/>
              <a:t> </a:t>
            </a:r>
            <a:endParaRPr lang="it-IT" sz="2400" dirty="0">
              <a:ea typeface="Calibri"/>
              <a:cs typeface="Calibri"/>
            </a:endParaRPr>
          </a:p>
          <a:p>
            <a:pPr marL="457200" indent="-457200" algn="just"/>
            <a:r>
              <a:rPr lang="it-IT" sz="2400" err="1"/>
              <a:t>Precisely</a:t>
            </a:r>
            <a:r>
              <a:rPr lang="it-IT" sz="2400" dirty="0"/>
              <a:t> </a:t>
            </a:r>
            <a:r>
              <a:rPr lang="it-IT" sz="2400" err="1"/>
              <a:t>because</a:t>
            </a:r>
            <a:r>
              <a:rPr lang="it-IT" sz="2400" dirty="0"/>
              <a:t> </a:t>
            </a:r>
            <a:r>
              <a:rPr lang="it-IT" sz="2400" b="1" err="1"/>
              <a:t>they</a:t>
            </a:r>
            <a:r>
              <a:rPr lang="it-IT" sz="2400" b="1" dirty="0"/>
              <a:t> must make up for the </a:t>
            </a:r>
            <a:r>
              <a:rPr lang="it-IT" sz="2400" b="1" err="1"/>
              <a:t>inadequacy</a:t>
            </a:r>
            <a:r>
              <a:rPr lang="it-IT" sz="2400" b="1" dirty="0"/>
              <a:t> of the </a:t>
            </a:r>
            <a:r>
              <a:rPr lang="it-IT" sz="2400" b="1" err="1"/>
              <a:t>traditional</a:t>
            </a:r>
            <a:r>
              <a:rPr lang="it-IT" sz="2400" b="1" dirty="0"/>
              <a:t> system of </a:t>
            </a:r>
            <a:r>
              <a:rPr lang="it-IT" sz="2400" b="1" err="1"/>
              <a:t>norms</a:t>
            </a:r>
            <a:r>
              <a:rPr lang="it-IT" sz="2400" dirty="0"/>
              <a:t>, </a:t>
            </a:r>
            <a:r>
              <a:rPr lang="it-IT" sz="2400" err="1"/>
              <a:t>constructed</a:t>
            </a:r>
            <a:r>
              <a:rPr lang="it-IT" sz="2400" dirty="0"/>
              <a:t> </a:t>
            </a:r>
            <a:r>
              <a:rPr lang="it-IT" sz="2400" err="1"/>
              <a:t>according</a:t>
            </a:r>
            <a:r>
              <a:rPr lang="it-IT" sz="2400" dirty="0"/>
              <a:t> to the </a:t>
            </a:r>
            <a:r>
              <a:rPr lang="it-IT" sz="2400" err="1"/>
              <a:t>classic</a:t>
            </a:r>
            <a:r>
              <a:rPr lang="it-IT" sz="2400" dirty="0"/>
              <a:t> </a:t>
            </a:r>
            <a:r>
              <a:rPr lang="it-IT" sz="2400" b="1" err="1"/>
              <a:t>pyramid</a:t>
            </a:r>
            <a:r>
              <a:rPr lang="it-IT" sz="2400" b="1" dirty="0"/>
              <a:t> </a:t>
            </a:r>
            <a:r>
              <a:rPr lang="it-IT" sz="2400" b="1" err="1"/>
              <a:t>scheme</a:t>
            </a:r>
            <a:r>
              <a:rPr lang="it-IT" sz="2400" dirty="0"/>
              <a:t> </a:t>
            </a:r>
            <a:r>
              <a:rPr lang="it-IT" sz="2400" err="1"/>
              <a:t>characterized</a:t>
            </a:r>
            <a:r>
              <a:rPr lang="it-IT" sz="2400" dirty="0"/>
              <a:t> by the </a:t>
            </a:r>
            <a:r>
              <a:rPr lang="it-IT" sz="2400" b="1" err="1"/>
              <a:t>principles</a:t>
            </a:r>
            <a:r>
              <a:rPr lang="it-IT" sz="2400" dirty="0"/>
              <a:t> of  </a:t>
            </a:r>
            <a:r>
              <a:rPr lang="it-IT" sz="2400" b="1" err="1"/>
              <a:t>hierarchy</a:t>
            </a:r>
            <a:r>
              <a:rPr lang="it-IT" sz="2400" dirty="0"/>
              <a:t> and </a:t>
            </a:r>
            <a:r>
              <a:rPr lang="it-IT" sz="2400" b="1" dirty="0"/>
              <a:t>competence</a:t>
            </a:r>
            <a:r>
              <a:rPr lang="it-IT" sz="2400" dirty="0"/>
              <a:t>.</a:t>
            </a:r>
            <a:endParaRPr lang="it-IT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3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 err="1">
                <a:cs typeface="Calibri"/>
              </a:rPr>
              <a:t>Different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levels</a:t>
            </a:r>
            <a:r>
              <a:rPr lang="it-IT" dirty="0">
                <a:cs typeface="Calibri"/>
              </a:rPr>
              <a:t> and </a:t>
            </a:r>
            <a:r>
              <a:rPr lang="it-IT" dirty="0" err="1">
                <a:cs typeface="Calibri"/>
              </a:rPr>
              <a:t>different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types</a:t>
            </a:r>
            <a:endParaRPr lang="it-IT" err="1"/>
          </a:p>
        </p:txBody>
      </p:sp>
      <p:pic>
        <p:nvPicPr>
          <p:cNvPr id="5" name="Picture 4" descr="World map formed by people united">
            <a:extLst>
              <a:ext uri="{FF2B5EF4-FFF2-40B4-BE49-F238E27FC236}">
                <a16:creationId xmlns:a16="http://schemas.microsoft.com/office/drawing/2014/main" id="{FF8C44ED-AB89-4C6C-2F08-272785363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29" r="37150" b="-3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0" y="1775384"/>
            <a:ext cx="5086350" cy="45898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2400" err="1"/>
              <a:t>There</a:t>
            </a:r>
            <a:r>
              <a:rPr lang="it-IT" sz="2400" dirty="0"/>
              <a:t> are in </a:t>
            </a:r>
            <a:r>
              <a:rPr lang="it-IT" sz="2400" err="1"/>
              <a:t>environmental</a:t>
            </a:r>
            <a:r>
              <a:rPr lang="it-IT" sz="2400" dirty="0"/>
              <a:t> </a:t>
            </a:r>
            <a:r>
              <a:rPr lang="it-IT" sz="2400" err="1"/>
              <a:t>law</a:t>
            </a:r>
            <a:r>
              <a:rPr lang="it-IT" sz="2400" dirty="0"/>
              <a:t> sources of </a:t>
            </a:r>
            <a:r>
              <a:rPr lang="it-IT" sz="2400" err="1"/>
              <a:t>different</a:t>
            </a:r>
            <a:r>
              <a:rPr lang="it-IT" sz="2400" dirty="0"/>
              <a:t> </a:t>
            </a:r>
            <a:r>
              <a:rPr lang="it-IT" sz="2400" b="1" err="1"/>
              <a:t>levels</a:t>
            </a:r>
            <a:r>
              <a:rPr lang="it-IT" sz="2400" dirty="0"/>
              <a:t> and </a:t>
            </a:r>
            <a:r>
              <a:rPr lang="it-IT" sz="2400" err="1"/>
              <a:t>different</a:t>
            </a:r>
            <a:r>
              <a:rPr lang="it-IT" sz="2400" dirty="0"/>
              <a:t> </a:t>
            </a:r>
            <a:r>
              <a:rPr lang="it-IT" sz="2400" b="1" err="1"/>
              <a:t>types</a:t>
            </a:r>
            <a:r>
              <a:rPr lang="it-IT" sz="2400" dirty="0"/>
              <a:t>.</a:t>
            </a:r>
            <a:endParaRPr lang="it-IT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400" err="1"/>
              <a:t>There</a:t>
            </a:r>
            <a:r>
              <a:rPr lang="it-IT" sz="2400" dirty="0"/>
              <a:t> are (in </a:t>
            </a:r>
            <a:r>
              <a:rPr lang="it-IT" sz="2400" err="1"/>
              <a:t>direct</a:t>
            </a:r>
            <a:r>
              <a:rPr lang="it-IT" sz="2400" dirty="0"/>
              <a:t> relation to the </a:t>
            </a:r>
            <a:r>
              <a:rPr lang="it-IT" sz="2400" err="1"/>
              <a:t>elements</a:t>
            </a:r>
            <a:r>
              <a:rPr lang="it-IT" sz="2400" dirty="0"/>
              <a:t> of </a:t>
            </a:r>
            <a:r>
              <a:rPr lang="it-IT" sz="2400" err="1"/>
              <a:t>crisis</a:t>
            </a:r>
            <a:r>
              <a:rPr lang="it-IT" sz="2400" dirty="0"/>
              <a:t> </a:t>
            </a:r>
            <a:r>
              <a:rPr lang="it-IT" sz="2400" err="1"/>
              <a:t>mentioned</a:t>
            </a:r>
            <a:r>
              <a:rPr lang="it-IT" sz="2400" dirty="0"/>
              <a:t> </a:t>
            </a:r>
            <a:r>
              <a:rPr lang="it-IT" sz="2400" err="1"/>
              <a:t>above</a:t>
            </a:r>
            <a:r>
              <a:rPr lang="it-IT" sz="2400" dirty="0"/>
              <a:t>):</a:t>
            </a:r>
            <a:endParaRPr lang="it-IT" sz="2400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it-IT" sz="2400" dirty="0"/>
              <a:t>- </a:t>
            </a:r>
            <a:r>
              <a:rPr lang="it-IT" sz="2400" b="1" dirty="0"/>
              <a:t>sources from the </a:t>
            </a:r>
            <a:r>
              <a:rPr lang="it-IT" sz="2400" b="1" dirty="0" err="1"/>
              <a:t>constitutional</a:t>
            </a:r>
            <a:r>
              <a:rPr lang="it-IT" sz="2400" b="1" dirty="0"/>
              <a:t> </a:t>
            </a:r>
            <a:r>
              <a:rPr lang="it-IT" sz="2400" b="1" dirty="0" err="1"/>
              <a:t>level</a:t>
            </a:r>
            <a:r>
              <a:rPr lang="it-IT" sz="2400" dirty="0"/>
              <a:t>, to </a:t>
            </a:r>
            <a:r>
              <a:rPr lang="it-IT" sz="2400" dirty="0" err="1"/>
              <a:t>define</a:t>
            </a:r>
            <a:r>
              <a:rPr lang="it-IT" sz="2400" dirty="0"/>
              <a:t> the </a:t>
            </a:r>
            <a:r>
              <a:rPr lang="it-IT" sz="2400" dirty="0" err="1"/>
              <a:t>principles</a:t>
            </a:r>
            <a:r>
              <a:rPr lang="it-IT" sz="2400" dirty="0"/>
              <a:t> on </a:t>
            </a:r>
            <a:r>
              <a:rPr lang="it-IT" sz="2400" dirty="0" err="1"/>
              <a:t>which</a:t>
            </a:r>
            <a:r>
              <a:rPr lang="it-IT" sz="2400" dirty="0"/>
              <a:t> to set the </a:t>
            </a:r>
            <a:r>
              <a:rPr lang="it-IT" sz="2400" dirty="0" err="1"/>
              <a:t>relationship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 human and </a:t>
            </a:r>
            <a:r>
              <a:rPr lang="it-IT" sz="2400" dirty="0" err="1"/>
              <a:t>resources</a:t>
            </a:r>
            <a:r>
              <a:rPr lang="it-IT" sz="2400" dirty="0"/>
              <a:t> </a:t>
            </a:r>
            <a:r>
              <a:rPr lang="it-IT" sz="2400" dirty="0" err="1"/>
              <a:t>natural</a:t>
            </a:r>
            <a:r>
              <a:rPr lang="it-IT" sz="2400" dirty="0"/>
              <a:t> </a:t>
            </a:r>
            <a:r>
              <a:rPr lang="it-IT" sz="2400" dirty="0" err="1"/>
              <a:t>resources</a:t>
            </a:r>
            <a:r>
              <a:rPr lang="it-IT" sz="2400" dirty="0"/>
              <a:t> (with the </a:t>
            </a:r>
            <a:r>
              <a:rPr lang="it-IT" sz="2400" dirty="0" err="1"/>
              <a:t>necessary</a:t>
            </a:r>
            <a:r>
              <a:rPr lang="it-IT" sz="2400" dirty="0"/>
              <a:t> </a:t>
            </a:r>
            <a:r>
              <a:rPr lang="it-IT" sz="2400" dirty="0" err="1"/>
              <a:t>presence</a:t>
            </a:r>
            <a:r>
              <a:rPr lang="it-IT" sz="2400" dirty="0"/>
              <a:t> of sources of general international </a:t>
            </a:r>
            <a:r>
              <a:rPr lang="it-IT" sz="2400" dirty="0" err="1"/>
              <a:t>law</a:t>
            </a:r>
            <a:r>
              <a:rPr lang="it-IT" sz="2400" dirty="0"/>
              <a:t>; of the </a:t>
            </a:r>
            <a:r>
              <a:rPr lang="it-IT" sz="2400" dirty="0" err="1"/>
              <a:t>Treaties</a:t>
            </a:r>
            <a:r>
              <a:rPr lang="it-IT" sz="2400" dirty="0"/>
              <a:t> of the </a:t>
            </a:r>
            <a:r>
              <a:rPr lang="it-IT" sz="2400" dirty="0" err="1"/>
              <a:t>European</a:t>
            </a:r>
            <a:r>
              <a:rPr lang="it-IT" sz="2400" dirty="0"/>
              <a:t> Union; of the </a:t>
            </a:r>
            <a:r>
              <a:rPr lang="it-IT" sz="2400" dirty="0" err="1"/>
              <a:t>Constitution</a:t>
            </a:r>
            <a:r>
              <a:rPr lang="it-IT" sz="2400" dirty="0"/>
              <a:t>);</a:t>
            </a:r>
            <a:endParaRPr lang="it-IT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49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7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Different levels and different types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3476" y="1720810"/>
            <a:ext cx="7278922" cy="40309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Legislative sources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specify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choices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ensure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protection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various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natural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resources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the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resilience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the 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environmental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system, with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interventions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are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characterized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articulated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extremely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diverse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terms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their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intense technical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content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with the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need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continuous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adjustments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are 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difficult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 </a:t>
            </a: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predeterminable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(EG: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delegated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regulations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technical standards and guidelines and, in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cases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emergency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ordinances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it-IT" sz="240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36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7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Different</a:t>
            </a:r>
            <a:r>
              <a:rPr lang="it-IT" sz="37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 </a:t>
            </a:r>
            <a:r>
              <a:rPr lang="it-IT" sz="37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levels</a:t>
            </a:r>
            <a:r>
              <a:rPr lang="it-IT" sz="37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 and </a:t>
            </a:r>
            <a:r>
              <a:rPr lang="it-IT" sz="37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different</a:t>
            </a:r>
            <a:r>
              <a:rPr lang="it-IT" sz="37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 </a:t>
            </a:r>
            <a:r>
              <a:rPr lang="it-IT" sz="37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types</a:t>
            </a:r>
            <a:endParaRPr lang="it-IT" sz="3700" b="1" dirty="0" err="1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8490" y="1720809"/>
            <a:ext cx="6207019" cy="4030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About the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most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different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levels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government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can 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see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 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pPr marL="457200" indent="-457200" algn="just"/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necessary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presence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international </a:t>
            </a:r>
            <a:r>
              <a:rPr lang="it-IT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law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endParaRPr lang="it-IT" sz="2800" b="1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pPr algn="just"/>
            <a:r>
              <a:rPr lang="it-IT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European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supranational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law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pPr algn="just"/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law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pPr algn="just"/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in the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domestic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system, of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laws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norms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secondary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4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it-IT" sz="2600">
                <a:solidFill>
                  <a:schemeClr val="tx2"/>
                </a:solidFill>
                <a:cs typeface="Calibri"/>
              </a:rPr>
              <a:t>Environmental Law Sources</a:t>
            </a:r>
            <a:endParaRPr lang="it-IT" sz="260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99167" y="804672"/>
            <a:ext cx="4645901" cy="52303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The </a:t>
            </a:r>
            <a:r>
              <a:rPr lang="it-IT" err="1"/>
              <a:t>difficulty</a:t>
            </a:r>
            <a:r>
              <a:rPr lang="it-IT" dirty="0"/>
              <a:t> of </a:t>
            </a:r>
            <a:r>
              <a:rPr lang="it-IT" err="1"/>
              <a:t>reconstructing</a:t>
            </a:r>
            <a:r>
              <a:rPr lang="it-IT" dirty="0"/>
              <a:t> a system of sources of </a:t>
            </a:r>
            <a:r>
              <a:rPr lang="it-IT" err="1"/>
              <a:t>law</a:t>
            </a:r>
            <a:r>
              <a:rPr lang="it-IT" dirty="0"/>
              <a:t> for the </a:t>
            </a:r>
            <a:r>
              <a:rPr lang="it-IT" err="1"/>
              <a:t>protection</a:t>
            </a:r>
            <a:r>
              <a:rPr lang="it-IT" dirty="0"/>
              <a:t> of the "</a:t>
            </a:r>
            <a:r>
              <a:rPr lang="it-IT" err="1"/>
              <a:t>environment</a:t>
            </a:r>
            <a:r>
              <a:rPr lang="it-IT" dirty="0"/>
              <a:t>" </a:t>
            </a:r>
            <a:r>
              <a:rPr lang="it-IT" err="1"/>
              <a:t>corresponds</a:t>
            </a:r>
            <a:r>
              <a:rPr lang="it-IT" dirty="0"/>
              <a:t> to the </a:t>
            </a:r>
            <a:r>
              <a:rPr lang="it-IT" b="1" err="1"/>
              <a:t>difficulty</a:t>
            </a:r>
            <a:r>
              <a:rPr lang="it-IT" b="1" dirty="0"/>
              <a:t> of </a:t>
            </a:r>
            <a:r>
              <a:rPr lang="it-IT" b="1" err="1"/>
              <a:t>defining</a:t>
            </a:r>
            <a:r>
              <a:rPr lang="it-IT" b="1" dirty="0"/>
              <a:t> the </a:t>
            </a:r>
            <a:r>
              <a:rPr lang="it-IT" b="1" err="1"/>
              <a:t>legal</a:t>
            </a:r>
            <a:r>
              <a:rPr lang="it-IT" b="1" dirty="0"/>
              <a:t> </a:t>
            </a:r>
            <a:r>
              <a:rPr lang="it-IT" b="1" err="1"/>
              <a:t>dimension</a:t>
            </a:r>
            <a:r>
              <a:rPr lang="it-IT" b="1" dirty="0"/>
              <a:t> of the concept of </a:t>
            </a:r>
            <a:r>
              <a:rPr lang="it-IT" b="1" err="1"/>
              <a:t>environment</a:t>
            </a:r>
            <a:r>
              <a:rPr lang="it-IT" b="1" dirty="0"/>
              <a:t> </a:t>
            </a:r>
            <a:r>
              <a:rPr lang="it-IT" b="1" err="1"/>
              <a:t>itself</a:t>
            </a:r>
            <a:r>
              <a:rPr lang="it-IT" dirty="0"/>
              <a:t>.</a:t>
            </a:r>
            <a:endParaRPr lang="it-IT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64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it-IT" sz="3100">
                <a:solidFill>
                  <a:schemeClr val="tx2"/>
                </a:solidFill>
                <a:cs typeface="Calibri"/>
              </a:rPr>
              <a:t>Environmental Law Sources</a:t>
            </a:r>
            <a:endParaRPr lang="it-IT" sz="310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it-IT" sz="2400" dirty="0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it-IT" sz="2400" err="1">
                <a:solidFill>
                  <a:schemeClr val="tx2"/>
                </a:solidFill>
              </a:rPr>
              <a:t>Environmental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err="1">
                <a:solidFill>
                  <a:schemeClr val="tx2"/>
                </a:solidFill>
              </a:rPr>
              <a:t>interests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err="1">
                <a:solidFill>
                  <a:schemeClr val="tx2"/>
                </a:solidFill>
              </a:rPr>
              <a:t>have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err="1"/>
              <a:t>gradually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err="1">
                <a:solidFill>
                  <a:schemeClr val="tx2"/>
                </a:solidFill>
              </a:rPr>
              <a:t>emerged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err="1">
                <a:solidFill>
                  <a:schemeClr val="tx2"/>
                </a:solidFill>
              </a:rPr>
              <a:t>as</a:t>
            </a:r>
            <a:r>
              <a:rPr lang="it-IT" sz="2400" dirty="0">
                <a:solidFill>
                  <a:schemeClr val="tx2"/>
                </a:solidFill>
              </a:rPr>
              <a:t> an </a:t>
            </a:r>
            <a:r>
              <a:rPr lang="it-IT" sz="2400" err="1">
                <a:solidFill>
                  <a:schemeClr val="tx2"/>
                </a:solidFill>
              </a:rPr>
              <a:t>autonomous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err="1">
                <a:solidFill>
                  <a:schemeClr val="tx2"/>
                </a:solidFill>
              </a:rPr>
              <a:t>object</a:t>
            </a:r>
            <a:r>
              <a:rPr lang="it-IT" sz="2400" dirty="0">
                <a:solidFill>
                  <a:schemeClr val="tx2"/>
                </a:solidFill>
              </a:rPr>
              <a:t> of </a:t>
            </a:r>
            <a:r>
              <a:rPr lang="it-IT" sz="2400" err="1">
                <a:solidFill>
                  <a:schemeClr val="tx2"/>
                </a:solidFill>
              </a:rPr>
              <a:t>protection</a:t>
            </a:r>
            <a:r>
              <a:rPr lang="it-IT" sz="2400" dirty="0">
                <a:solidFill>
                  <a:schemeClr val="tx2"/>
                </a:solidFill>
              </a:rPr>
              <a:t>; </a:t>
            </a:r>
            <a:r>
              <a:rPr lang="it-IT" sz="2400" err="1">
                <a:solidFill>
                  <a:schemeClr val="tx2"/>
                </a:solidFill>
              </a:rPr>
              <a:t>but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err="1">
                <a:solidFill>
                  <a:schemeClr val="tx2"/>
                </a:solidFill>
              </a:rPr>
              <a:t>legislation</a:t>
            </a:r>
            <a:r>
              <a:rPr lang="it-IT" sz="2400" dirty="0">
                <a:solidFill>
                  <a:schemeClr val="tx2"/>
                </a:solidFill>
              </a:rPr>
              <a:t>, </a:t>
            </a:r>
            <a:r>
              <a:rPr lang="it-IT" sz="2400" err="1">
                <a:solidFill>
                  <a:schemeClr val="tx2"/>
                </a:solidFill>
              </a:rPr>
              <a:t>doctrine</a:t>
            </a:r>
            <a:r>
              <a:rPr lang="it-IT" sz="2400" dirty="0">
                <a:solidFill>
                  <a:schemeClr val="tx2"/>
                </a:solidFill>
              </a:rPr>
              <a:t> and </a:t>
            </a:r>
            <a:r>
              <a:rPr lang="it-IT" sz="2400" err="1">
                <a:solidFill>
                  <a:schemeClr val="tx2"/>
                </a:solidFill>
              </a:rPr>
              <a:t>jurisprudence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b="1" err="1">
                <a:solidFill>
                  <a:schemeClr val="tx2"/>
                </a:solidFill>
              </a:rPr>
              <a:t>still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err="1">
                <a:solidFill>
                  <a:schemeClr val="tx2"/>
                </a:solidFill>
              </a:rPr>
              <a:t>manifest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err="1">
                <a:solidFill>
                  <a:schemeClr val="tx2"/>
                </a:solidFill>
              </a:rPr>
              <a:t>uncertainties</a:t>
            </a:r>
            <a:r>
              <a:rPr lang="it-IT" sz="2400" b="1" dirty="0">
                <a:solidFill>
                  <a:schemeClr val="tx2"/>
                </a:solidFill>
              </a:rPr>
              <a:t> in </a:t>
            </a:r>
            <a:r>
              <a:rPr lang="it-IT" sz="2400" b="1" err="1">
                <a:solidFill>
                  <a:schemeClr val="tx2"/>
                </a:solidFill>
              </a:rPr>
              <a:t>defining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err="1">
                <a:solidFill>
                  <a:schemeClr val="tx2"/>
                </a:solidFill>
              </a:rPr>
              <a:t>whether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err="1">
                <a:solidFill>
                  <a:schemeClr val="tx2"/>
                </a:solidFill>
              </a:rPr>
              <a:t>it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err="1">
                <a:solidFill>
                  <a:schemeClr val="tx2"/>
                </a:solidFill>
              </a:rPr>
              <a:t>is</a:t>
            </a:r>
            <a:r>
              <a:rPr lang="it-IT" sz="2400" b="1" dirty="0">
                <a:solidFill>
                  <a:schemeClr val="tx2"/>
                </a:solidFill>
              </a:rPr>
              <a:t> an </a:t>
            </a:r>
            <a:r>
              <a:rPr lang="it-IT" sz="2400" b="1" dirty="0">
                <a:solidFill>
                  <a:srgbClr val="FF0000"/>
                </a:solidFill>
              </a:rPr>
              <a:t>asset </a:t>
            </a:r>
            <a:r>
              <a:rPr lang="it-IT" sz="2400" b="1" err="1">
                <a:solidFill>
                  <a:schemeClr val="tx2"/>
                </a:solidFill>
              </a:rPr>
              <a:t>subject</a:t>
            </a:r>
            <a:r>
              <a:rPr lang="it-IT" sz="2400" b="1" dirty="0">
                <a:solidFill>
                  <a:schemeClr val="tx2"/>
                </a:solidFill>
              </a:rPr>
              <a:t> to </a:t>
            </a:r>
            <a:r>
              <a:rPr lang="it-IT" sz="2400" b="1" err="1">
                <a:solidFill>
                  <a:schemeClr val="tx2"/>
                </a:solidFill>
              </a:rPr>
              <a:t>specific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err="1">
                <a:solidFill>
                  <a:schemeClr val="tx2"/>
                </a:solidFill>
              </a:rPr>
              <a:t>legal</a:t>
            </a:r>
            <a:r>
              <a:rPr lang="it-IT" sz="2400" b="1" dirty="0">
                <a:solidFill>
                  <a:schemeClr val="tx2"/>
                </a:solidFill>
              </a:rPr>
              <a:t> discipline </a:t>
            </a:r>
            <a:r>
              <a:rPr lang="it-IT" sz="2400" dirty="0">
                <a:solidFill>
                  <a:schemeClr val="tx2"/>
                </a:solidFill>
              </a:rPr>
              <a:t>or </a:t>
            </a:r>
            <a:r>
              <a:rPr lang="it-IT" sz="2400" err="1">
                <a:solidFill>
                  <a:schemeClr val="tx2"/>
                </a:solidFill>
              </a:rPr>
              <a:t>whether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err="1">
                <a:solidFill>
                  <a:schemeClr val="tx2"/>
                </a:solidFill>
              </a:rPr>
              <a:t>it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err="1">
                <a:solidFill>
                  <a:schemeClr val="tx2"/>
                </a:solidFill>
              </a:rPr>
              <a:t>is</a:t>
            </a:r>
            <a:r>
              <a:rPr lang="it-IT" sz="2400" dirty="0">
                <a:solidFill>
                  <a:schemeClr val="tx2"/>
                </a:solidFill>
              </a:rPr>
              <a:t> a </a:t>
            </a:r>
            <a:r>
              <a:rPr lang="it-IT" sz="2400" err="1">
                <a:solidFill>
                  <a:srgbClr val="FF0000"/>
                </a:solidFill>
              </a:rPr>
              <a:t>value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chemeClr val="tx2"/>
                </a:solidFill>
              </a:rPr>
              <a:t>and an </a:t>
            </a:r>
            <a:r>
              <a:rPr lang="it-IT" sz="2400" dirty="0">
                <a:solidFill>
                  <a:srgbClr val="FF0000"/>
                </a:solidFill>
              </a:rPr>
              <a:t>end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err="1">
                <a:solidFill>
                  <a:schemeClr val="tx2"/>
                </a:solidFill>
              </a:rPr>
              <a:t>that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err="1">
                <a:solidFill>
                  <a:schemeClr val="tx2"/>
                </a:solidFill>
              </a:rPr>
              <a:t>cuts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b="1" err="1">
                <a:solidFill>
                  <a:schemeClr val="tx2"/>
                </a:solidFill>
              </a:rPr>
              <a:t>across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err="1">
                <a:solidFill>
                  <a:schemeClr val="tx2"/>
                </a:solidFill>
              </a:rPr>
              <a:t>all</a:t>
            </a:r>
            <a:r>
              <a:rPr lang="it-IT" sz="2400" b="1" dirty="0">
                <a:solidFill>
                  <a:schemeClr val="tx2"/>
                </a:solidFill>
              </a:rPr>
              <a:t> the </a:t>
            </a:r>
            <a:r>
              <a:rPr lang="it-IT" sz="2400" b="1" err="1">
                <a:solidFill>
                  <a:schemeClr val="tx2"/>
                </a:solidFill>
              </a:rPr>
              <a:t>different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err="1">
                <a:solidFill>
                  <a:schemeClr val="tx2"/>
                </a:solidFill>
              </a:rPr>
              <a:t>areas</a:t>
            </a:r>
            <a:r>
              <a:rPr lang="it-IT" sz="2400" b="1" dirty="0">
                <a:solidFill>
                  <a:schemeClr val="tx2"/>
                </a:solidFill>
              </a:rPr>
              <a:t> of the </a:t>
            </a:r>
            <a:r>
              <a:rPr lang="it-IT" sz="2400" b="1" err="1">
                <a:solidFill>
                  <a:schemeClr val="tx2"/>
                </a:solidFill>
              </a:rPr>
              <a:t>Law</a:t>
            </a:r>
            <a:r>
              <a:rPr lang="it-IT" sz="2400" dirty="0">
                <a:solidFill>
                  <a:schemeClr val="tx2"/>
                </a:solidFill>
              </a:rPr>
              <a:t>.</a:t>
            </a:r>
            <a:endParaRPr lang="it-IT" sz="24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10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3504" y="1243013"/>
            <a:ext cx="2891790" cy="4371974"/>
          </a:xfrm>
        </p:spPr>
        <p:txBody>
          <a:bodyPr>
            <a:normAutofit/>
          </a:bodyPr>
          <a:lstStyle/>
          <a:p>
            <a:r>
              <a:rPr lang="it-IT" sz="3100">
                <a:solidFill>
                  <a:schemeClr val="tx2"/>
                </a:solidFill>
                <a:cs typeface="Calibri"/>
              </a:rPr>
              <a:t>Complex, cross-cutting and multireferential notion</a:t>
            </a:r>
            <a:endParaRPr lang="it-IT" sz="31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73011" y="5285"/>
            <a:ext cx="5470989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74609" y="1032987"/>
            <a:ext cx="3689331" cy="479202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 sz="2400" err="1">
                <a:solidFill>
                  <a:schemeClr val="tx2"/>
                </a:solidFill>
              </a:rPr>
              <a:t>It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err="1">
                <a:solidFill>
                  <a:schemeClr val="tx2"/>
                </a:solidFill>
              </a:rPr>
              <a:t>is</a:t>
            </a:r>
            <a:r>
              <a:rPr lang="it-IT" sz="2400" dirty="0">
                <a:solidFill>
                  <a:schemeClr val="tx2"/>
                </a:solidFill>
              </a:rPr>
              <a:t> a </a:t>
            </a:r>
            <a:r>
              <a:rPr lang="it-IT" sz="2400" b="1" err="1">
                <a:solidFill>
                  <a:schemeClr val="tx2"/>
                </a:solidFill>
              </a:rPr>
              <a:t>complex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err="1">
                <a:solidFill>
                  <a:schemeClr val="tx2"/>
                </a:solidFill>
              </a:rPr>
              <a:t>notion</a:t>
            </a:r>
            <a:r>
              <a:rPr lang="it-IT" sz="2400" dirty="0">
                <a:solidFill>
                  <a:schemeClr val="tx2"/>
                </a:solidFill>
              </a:rPr>
              <a:t> </a:t>
            </a:r>
            <a:endParaRPr lang="it-IT" sz="240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The </a:t>
            </a:r>
            <a:r>
              <a:rPr lang="it-IT" sz="2400" dirty="0" err="1">
                <a:solidFill>
                  <a:schemeClr val="tx2"/>
                </a:solidFill>
              </a:rPr>
              <a:t>environmental</a:t>
            </a:r>
            <a:r>
              <a:rPr lang="it-IT" sz="2400" dirty="0">
                <a:solidFill>
                  <a:schemeClr val="tx2"/>
                </a:solidFill>
              </a:rPr>
              <a:t> system </a:t>
            </a:r>
            <a:r>
              <a:rPr lang="it-IT" sz="2400" dirty="0" err="1">
                <a:solidFill>
                  <a:schemeClr val="tx2"/>
                </a:solidFill>
              </a:rPr>
              <a:t>is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complex</a:t>
            </a:r>
            <a:r>
              <a:rPr lang="it-IT" sz="2400" dirty="0">
                <a:solidFill>
                  <a:schemeClr val="tx2"/>
                </a:solidFill>
              </a:rPr>
              <a:t>, </a:t>
            </a:r>
            <a:r>
              <a:rPr lang="it-IT" sz="2400" dirty="0" err="1">
                <a:solidFill>
                  <a:schemeClr val="tx2"/>
                </a:solidFill>
              </a:rPr>
              <a:t>precisely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because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it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defines</a:t>
            </a:r>
            <a:r>
              <a:rPr lang="it-IT" sz="2400" dirty="0">
                <a:solidFill>
                  <a:schemeClr val="tx2"/>
                </a:solidFill>
              </a:rPr>
              <a:t> the </a:t>
            </a:r>
            <a:r>
              <a:rPr lang="it-IT" sz="2400" dirty="0" err="1">
                <a:solidFill>
                  <a:schemeClr val="tx2"/>
                </a:solidFill>
              </a:rPr>
              <a:t>interrelationships</a:t>
            </a:r>
            <a:r>
              <a:rPr lang="it-IT" sz="2400" dirty="0">
                <a:solidFill>
                  <a:schemeClr val="tx2"/>
                </a:solidFill>
              </a:rPr>
              <a:t>, in </a:t>
            </a:r>
            <a:r>
              <a:rPr lang="it-IT" sz="2400" dirty="0" err="1">
                <a:solidFill>
                  <a:schemeClr val="tx2"/>
                </a:solidFill>
              </a:rPr>
              <a:t>continuous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adaptation</a:t>
            </a:r>
            <a:r>
              <a:rPr lang="it-IT" sz="2400" dirty="0">
                <a:solidFill>
                  <a:schemeClr val="tx2"/>
                </a:solidFill>
              </a:rPr>
              <a:t>, </a:t>
            </a:r>
            <a:r>
              <a:rPr lang="it-IT" sz="2400" dirty="0" err="1">
                <a:solidFill>
                  <a:schemeClr val="tx2"/>
                </a:solidFill>
              </a:rPr>
              <a:t>among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its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components</a:t>
            </a:r>
            <a:endParaRPr lang="it-IT" sz="24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it-IT" sz="17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906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3504" y="1243013"/>
            <a:ext cx="2891790" cy="4371974"/>
          </a:xfrm>
        </p:spPr>
        <p:txBody>
          <a:bodyPr>
            <a:normAutofit/>
          </a:bodyPr>
          <a:lstStyle/>
          <a:p>
            <a:r>
              <a:rPr lang="it-IT" sz="3100">
                <a:solidFill>
                  <a:schemeClr val="tx2"/>
                </a:solidFill>
                <a:cs typeface="Calibri"/>
              </a:rPr>
              <a:t>Complex, cross-cutting and multireferential notion</a:t>
            </a:r>
            <a:endParaRPr lang="it-IT" sz="31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73011" y="5285"/>
            <a:ext cx="5470989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40677" y="1032987"/>
            <a:ext cx="4323263" cy="479202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 sz="2800" dirty="0" err="1">
                <a:solidFill>
                  <a:schemeClr val="tx2"/>
                </a:solidFill>
              </a:rPr>
              <a:t>It's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b="1" dirty="0">
                <a:solidFill>
                  <a:schemeClr val="tx2"/>
                </a:solidFill>
              </a:rPr>
              <a:t>cross-cutting</a:t>
            </a:r>
            <a:endParaRPr lang="it-IT" sz="2800" b="1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800" err="1">
                <a:solidFill>
                  <a:schemeClr val="tx2"/>
                </a:solidFill>
              </a:rPr>
              <a:t>because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err="1">
                <a:solidFill>
                  <a:schemeClr val="tx2"/>
                </a:solidFill>
              </a:rPr>
              <a:t>environmental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err="1">
                <a:solidFill>
                  <a:schemeClr val="tx2"/>
                </a:solidFill>
              </a:rPr>
              <a:t>interests</a:t>
            </a:r>
            <a:r>
              <a:rPr lang="it-IT" sz="2800" dirty="0">
                <a:solidFill>
                  <a:schemeClr val="tx2"/>
                </a:solidFill>
              </a:rPr>
              <a:t> assume </a:t>
            </a:r>
            <a:r>
              <a:rPr lang="it-IT" sz="2800" b="1" err="1">
                <a:solidFill>
                  <a:schemeClr val="tx2"/>
                </a:solidFill>
              </a:rPr>
              <a:t>prominence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dirty="0">
                <a:solidFill>
                  <a:schemeClr val="tx2"/>
                </a:solidFill>
              </a:rPr>
              <a:t>in </a:t>
            </a:r>
            <a:r>
              <a:rPr lang="it-IT" sz="2800" err="1">
                <a:solidFill>
                  <a:srgbClr val="FF0000"/>
                </a:solidFill>
              </a:rPr>
              <a:t>almost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err="1">
                <a:solidFill>
                  <a:srgbClr val="FF0000"/>
                </a:solidFill>
              </a:rPr>
              <a:t>all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err="1">
                <a:solidFill>
                  <a:srgbClr val="FF0000"/>
                </a:solidFill>
              </a:rPr>
              <a:t>other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err="1">
                <a:solidFill>
                  <a:srgbClr val="FF0000"/>
                </a:solidFill>
              </a:rPr>
              <a:t>areas</a:t>
            </a:r>
            <a:r>
              <a:rPr lang="it-IT" sz="2800" dirty="0">
                <a:solidFill>
                  <a:srgbClr val="FF0000"/>
                </a:solidFill>
              </a:rPr>
              <a:t> of </a:t>
            </a:r>
            <a:r>
              <a:rPr lang="it-IT" sz="2800" err="1">
                <a:solidFill>
                  <a:srgbClr val="FF0000"/>
                </a:solidFill>
              </a:rPr>
              <a:t>legally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err="1">
                <a:solidFill>
                  <a:srgbClr val="FF0000"/>
                </a:solidFill>
              </a:rPr>
              <a:t>relevant</a:t>
            </a:r>
            <a:r>
              <a:rPr lang="it-IT" sz="2800" dirty="0">
                <a:solidFill>
                  <a:srgbClr val="FF0000"/>
                </a:solidFill>
              </a:rPr>
              <a:t> </a:t>
            </a:r>
            <a:r>
              <a:rPr lang="it-IT" sz="2800" err="1">
                <a:solidFill>
                  <a:srgbClr val="FF0000"/>
                </a:solidFill>
              </a:rPr>
              <a:t>interests</a:t>
            </a:r>
            <a:r>
              <a:rPr lang="it-IT" sz="2800" dirty="0">
                <a:solidFill>
                  <a:srgbClr val="FF0000"/>
                </a:solidFill>
              </a:rPr>
              <a:t>.</a:t>
            </a:r>
            <a:endParaRPr lang="it-IT" sz="2800">
              <a:solidFill>
                <a:srgbClr val="FF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it-IT" sz="17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07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3504" y="1243013"/>
            <a:ext cx="2891790" cy="4371974"/>
          </a:xfrm>
        </p:spPr>
        <p:txBody>
          <a:bodyPr>
            <a:normAutofit/>
          </a:bodyPr>
          <a:lstStyle/>
          <a:p>
            <a:r>
              <a:rPr lang="it-IT" sz="3100">
                <a:solidFill>
                  <a:schemeClr val="tx2"/>
                </a:solidFill>
                <a:cs typeface="Calibri"/>
              </a:rPr>
              <a:t>Complex, cross-cutting and multireferential notion</a:t>
            </a:r>
            <a:endParaRPr lang="it-IT" sz="31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73011" y="5285"/>
            <a:ext cx="5470989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74609" y="1032987"/>
            <a:ext cx="3689331" cy="4792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it-IT" sz="28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800" dirty="0" err="1">
                <a:solidFill>
                  <a:schemeClr val="tx2"/>
                </a:solidFill>
              </a:rPr>
              <a:t>It's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b="1" dirty="0" err="1">
                <a:solidFill>
                  <a:schemeClr val="tx2"/>
                </a:solidFill>
              </a:rPr>
              <a:t>multireferential</a:t>
            </a:r>
            <a:endParaRPr lang="it-IT" sz="2800" b="1" dirty="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800" err="1">
                <a:solidFill>
                  <a:schemeClr val="tx2"/>
                </a:solidFill>
              </a:rPr>
              <a:t>because</a:t>
            </a:r>
            <a:r>
              <a:rPr lang="it-IT" sz="2800" dirty="0">
                <a:solidFill>
                  <a:schemeClr val="tx2"/>
                </a:solidFill>
              </a:rPr>
              <a:t> the </a:t>
            </a:r>
            <a:r>
              <a:rPr lang="it-IT" sz="2800" err="1">
                <a:solidFill>
                  <a:schemeClr val="tx2"/>
                </a:solidFill>
              </a:rPr>
              <a:t>environmental</a:t>
            </a:r>
            <a:r>
              <a:rPr lang="it-IT" sz="2800" dirty="0">
                <a:solidFill>
                  <a:schemeClr val="tx2"/>
                </a:solidFill>
              </a:rPr>
              <a:t> system </a:t>
            </a:r>
            <a:r>
              <a:rPr lang="it-IT" sz="2800" err="1">
                <a:solidFill>
                  <a:schemeClr val="tx2"/>
                </a:solidFill>
              </a:rPr>
              <a:t>refers</a:t>
            </a:r>
            <a:r>
              <a:rPr lang="it-IT" sz="2800" dirty="0">
                <a:solidFill>
                  <a:schemeClr val="tx2"/>
                </a:solidFill>
              </a:rPr>
              <a:t> t</a:t>
            </a:r>
            <a:r>
              <a:rPr lang="it-IT" sz="2800" b="1" dirty="0">
                <a:solidFill>
                  <a:schemeClr val="tx2"/>
                </a:solidFill>
              </a:rPr>
              <a:t>o </a:t>
            </a:r>
            <a:r>
              <a:rPr lang="it-IT" sz="2800" b="1" err="1">
                <a:solidFill>
                  <a:schemeClr val="tx2"/>
                </a:solidFill>
              </a:rPr>
              <a:t>all</a:t>
            </a:r>
            <a:r>
              <a:rPr lang="it-IT" sz="2800" b="1" dirty="0">
                <a:solidFill>
                  <a:schemeClr val="tx2"/>
                </a:solidFill>
              </a:rPr>
              <a:t> the realities of </a:t>
            </a:r>
            <a:r>
              <a:rPr lang="it-IT" sz="2800" b="1" err="1">
                <a:solidFill>
                  <a:schemeClr val="tx2"/>
                </a:solidFill>
              </a:rPr>
              <a:t>our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b="1" err="1">
                <a:solidFill>
                  <a:schemeClr val="tx2"/>
                </a:solidFill>
              </a:rPr>
              <a:t>coexistence</a:t>
            </a:r>
            <a:r>
              <a:rPr lang="it-IT" sz="2800" dirty="0">
                <a:solidFill>
                  <a:schemeClr val="tx2"/>
                </a:solidFill>
              </a:rPr>
              <a:t> and to </a:t>
            </a:r>
            <a:r>
              <a:rPr lang="it-IT" sz="2800" err="1">
                <a:solidFill>
                  <a:schemeClr val="tx2"/>
                </a:solidFill>
              </a:rPr>
              <a:t>a</a:t>
            </a:r>
            <a:r>
              <a:rPr lang="it-IT" sz="2800" b="1" err="1">
                <a:solidFill>
                  <a:schemeClr val="tx2"/>
                </a:solidFill>
              </a:rPr>
              <a:t>ll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b="1" err="1">
                <a:solidFill>
                  <a:schemeClr val="tx2"/>
                </a:solidFill>
              </a:rPr>
              <a:t>levels</a:t>
            </a:r>
            <a:r>
              <a:rPr lang="it-IT" sz="2800" b="1" dirty="0">
                <a:solidFill>
                  <a:schemeClr val="tx2"/>
                </a:solidFill>
              </a:rPr>
              <a:t> of government </a:t>
            </a:r>
            <a:r>
              <a:rPr lang="it-IT" sz="2800" b="1" err="1">
                <a:solidFill>
                  <a:schemeClr val="tx2"/>
                </a:solidFill>
              </a:rPr>
              <a:t>that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b="1" err="1">
                <a:solidFill>
                  <a:schemeClr val="tx2"/>
                </a:solidFill>
              </a:rPr>
              <a:t>represent</a:t>
            </a:r>
            <a:r>
              <a:rPr lang="it-IT" sz="2800" b="1" dirty="0">
                <a:solidFill>
                  <a:schemeClr val="tx2"/>
                </a:solidFill>
              </a:rPr>
              <a:t> and </a:t>
            </a:r>
            <a:r>
              <a:rPr lang="it-IT" sz="2800" b="1" err="1">
                <a:solidFill>
                  <a:schemeClr val="tx2"/>
                </a:solidFill>
              </a:rPr>
              <a:t>manage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b="1" err="1">
                <a:solidFill>
                  <a:schemeClr val="tx2"/>
                </a:solidFill>
              </a:rPr>
              <a:t>it</a:t>
            </a:r>
            <a:r>
              <a:rPr lang="it-IT" sz="2800" dirty="0">
                <a:solidFill>
                  <a:schemeClr val="tx2"/>
                </a:solidFill>
              </a:rPr>
              <a:t>.</a:t>
            </a:r>
            <a:endParaRPr lang="it-IT" sz="28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55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3504" y="1401859"/>
            <a:ext cx="3097638" cy="4054282"/>
          </a:xfrm>
        </p:spPr>
        <p:txBody>
          <a:bodyPr>
            <a:normAutofit/>
          </a:bodyPr>
          <a:lstStyle/>
          <a:p>
            <a:r>
              <a:rPr lang="it-IT" sz="2400" b="1" dirty="0" err="1">
                <a:solidFill>
                  <a:schemeClr val="tx2"/>
                </a:solidFill>
                <a:cs typeface="Calibri"/>
              </a:rPr>
              <a:t>Complex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, cross-cutting and </a:t>
            </a:r>
            <a:r>
              <a:rPr lang="it-IT" sz="2400" b="1" dirty="0" err="1">
                <a:solidFill>
                  <a:schemeClr val="tx2"/>
                </a:solidFill>
                <a:cs typeface="Calibri"/>
              </a:rPr>
              <a:t>multireferential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 </a:t>
            </a:r>
            <a:br>
              <a:rPr lang="it-IT" sz="2400" b="1" dirty="0">
                <a:solidFill>
                  <a:schemeClr val="tx2"/>
                </a:solidFill>
                <a:cs typeface="Calibri"/>
              </a:rPr>
            </a:br>
            <a:r>
              <a:rPr lang="it-IT" sz="2400" b="1" dirty="0" err="1">
                <a:solidFill>
                  <a:schemeClr val="tx2"/>
                </a:solidFill>
                <a:cs typeface="Calibri"/>
              </a:rPr>
              <a:t>notion</a:t>
            </a:r>
            <a:endParaRPr lang="it-IT" sz="2400" b="1" dirty="0" err="1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379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3350" y="1553134"/>
            <a:ext cx="4596404" cy="37517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With </a:t>
            </a:r>
            <a:r>
              <a:rPr lang="it-IT" sz="2400" dirty="0" err="1">
                <a:solidFill>
                  <a:schemeClr val="tx2"/>
                </a:solidFill>
              </a:rPr>
              <a:t>such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characters</a:t>
            </a:r>
            <a:r>
              <a:rPr lang="it-IT" sz="2400" dirty="0">
                <a:solidFill>
                  <a:schemeClr val="tx2"/>
                </a:solidFill>
              </a:rPr>
              <a:t>, the </a:t>
            </a:r>
            <a:r>
              <a:rPr lang="it-IT" sz="2400" dirty="0" err="1">
                <a:solidFill>
                  <a:schemeClr val="tx2"/>
                </a:solidFill>
              </a:rPr>
              <a:t>legal</a:t>
            </a:r>
            <a:r>
              <a:rPr lang="it-IT" sz="2400" dirty="0">
                <a:solidFill>
                  <a:schemeClr val="tx2"/>
                </a:solidFill>
              </a:rPr>
              <a:t> discipline on the </a:t>
            </a:r>
            <a:r>
              <a:rPr lang="it-IT" sz="2400" dirty="0" err="1">
                <a:solidFill>
                  <a:schemeClr val="tx2"/>
                </a:solidFill>
              </a:rPr>
              <a:t>environment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constitutes</a:t>
            </a:r>
            <a:r>
              <a:rPr lang="it-IT" sz="2400" dirty="0">
                <a:solidFill>
                  <a:schemeClr val="tx2"/>
                </a:solidFill>
              </a:rPr>
              <a:t> a </a:t>
            </a:r>
            <a:r>
              <a:rPr lang="it-IT" sz="2400" dirty="0" err="1">
                <a:solidFill>
                  <a:schemeClr val="tx2"/>
                </a:solidFill>
              </a:rPr>
              <a:t>paradigmatic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example</a:t>
            </a:r>
            <a:r>
              <a:rPr lang="it-IT" sz="2400" dirty="0">
                <a:solidFill>
                  <a:schemeClr val="tx2"/>
                </a:solidFill>
              </a:rPr>
              <a:t> of the </a:t>
            </a:r>
            <a:r>
              <a:rPr lang="it-IT" sz="2400" b="1" dirty="0" err="1">
                <a:solidFill>
                  <a:schemeClr val="tx2"/>
                </a:solidFill>
              </a:rPr>
              <a:t>crisis</a:t>
            </a:r>
            <a:r>
              <a:rPr lang="it-IT" sz="2400" b="1" dirty="0">
                <a:solidFill>
                  <a:schemeClr val="tx2"/>
                </a:solidFill>
              </a:rPr>
              <a:t> of the</a:t>
            </a:r>
            <a:endParaRPr lang="it-IT" sz="2400" b="1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chemeClr val="tx2"/>
                </a:solidFill>
              </a:rPr>
              <a:t>"system of sources.”</a:t>
            </a:r>
            <a:endParaRPr lang="it-IT" sz="2400" b="1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it-IT" sz="16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401977" y="4114799"/>
            <a:ext cx="2741794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472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973970"/>
            <a:ext cx="3064248" cy="739768"/>
          </a:xfrm>
        </p:spPr>
        <p:txBody>
          <a:bodyPr anchor="t">
            <a:normAutofit/>
          </a:bodyPr>
          <a:lstStyle/>
          <a:p>
            <a:r>
              <a:rPr lang="it-IT" sz="2000" dirty="0" err="1">
                <a:cs typeface="Calibri"/>
              </a:rPr>
              <a:t>Indeed</a:t>
            </a:r>
            <a:r>
              <a:rPr lang="it-IT" sz="2000" dirty="0">
                <a:cs typeface="Calibri"/>
              </a:rPr>
              <a:t>, the </a:t>
            </a:r>
            <a:r>
              <a:rPr lang="it-IT" sz="2000" dirty="0" err="1">
                <a:cs typeface="Calibri"/>
              </a:rPr>
              <a:t>environment</a:t>
            </a:r>
            <a:r>
              <a:rPr lang="it-IT" sz="2000" dirty="0">
                <a:cs typeface="Calibri"/>
              </a:rPr>
              <a:t> </a:t>
            </a:r>
            <a:r>
              <a:rPr lang="it-IT" sz="2000" b="1" dirty="0">
                <a:cs typeface="Calibri"/>
              </a:rPr>
              <a:t>highlights</a:t>
            </a:r>
            <a:r>
              <a:rPr lang="it-IT" sz="2000" dirty="0">
                <a:cs typeface="Calibri"/>
              </a:rPr>
              <a:t>:</a:t>
            </a:r>
            <a:endParaRPr lang="it-IT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710300"/>
            <a:ext cx="3602130" cy="49242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2800" dirty="0"/>
              <a:t>- the </a:t>
            </a:r>
            <a:r>
              <a:rPr lang="it-IT" sz="2800" b="1" err="1"/>
              <a:t>crisis</a:t>
            </a:r>
            <a:r>
              <a:rPr lang="it-IT" sz="2800" b="1" dirty="0"/>
              <a:t> of the general and abstract </a:t>
            </a:r>
            <a:r>
              <a:rPr lang="it-IT" sz="2800" b="1" err="1"/>
              <a:t>law</a:t>
            </a:r>
            <a:r>
              <a:rPr lang="it-IT" sz="2800" dirty="0"/>
              <a:t> </a:t>
            </a:r>
            <a:r>
              <a:rPr lang="it-IT" sz="2800" err="1"/>
              <a:t>as</a:t>
            </a:r>
            <a:r>
              <a:rPr lang="it-IT" sz="2800" dirty="0"/>
              <a:t> the core of the </a:t>
            </a:r>
            <a:r>
              <a:rPr lang="it-IT" sz="2800" err="1"/>
              <a:t>regulatory</a:t>
            </a:r>
            <a:r>
              <a:rPr lang="it-IT" sz="2800" dirty="0"/>
              <a:t> system </a:t>
            </a:r>
            <a:endParaRPr lang="it-IT" sz="2800" dirty="0">
              <a:cs typeface="Calibri"/>
            </a:endParaRPr>
          </a:p>
        </p:txBody>
      </p:sp>
      <p:pic>
        <p:nvPicPr>
          <p:cNvPr id="5" name="Picture 4" descr="Detail shot of modern architecture facade">
            <a:extLst>
              <a:ext uri="{FF2B5EF4-FFF2-40B4-BE49-F238E27FC236}">
                <a16:creationId xmlns:a16="http://schemas.microsoft.com/office/drawing/2014/main" id="{867D84CF-0496-9BBF-CFF0-04DF05A29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29" r="92" b="-3"/>
          <a:stretch/>
        </p:blipFill>
        <p:spPr>
          <a:xfrm>
            <a:off x="4238244" y="10"/>
            <a:ext cx="49057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973970"/>
            <a:ext cx="3064248" cy="739768"/>
          </a:xfrm>
        </p:spPr>
        <p:txBody>
          <a:bodyPr anchor="t">
            <a:normAutofit/>
          </a:bodyPr>
          <a:lstStyle/>
          <a:p>
            <a:r>
              <a:rPr lang="it-IT" sz="2000" dirty="0" err="1">
                <a:cs typeface="Calibri"/>
              </a:rPr>
              <a:t>Indeed</a:t>
            </a:r>
            <a:r>
              <a:rPr lang="it-IT" sz="2000" dirty="0">
                <a:cs typeface="Calibri"/>
              </a:rPr>
              <a:t>, the </a:t>
            </a:r>
            <a:r>
              <a:rPr lang="it-IT" sz="2000" dirty="0" err="1">
                <a:cs typeface="Calibri"/>
              </a:rPr>
              <a:t>environment</a:t>
            </a:r>
            <a:r>
              <a:rPr lang="it-IT" sz="2000" dirty="0">
                <a:cs typeface="Calibri"/>
              </a:rPr>
              <a:t> </a:t>
            </a:r>
            <a:r>
              <a:rPr lang="it-IT" sz="2000" b="1" dirty="0">
                <a:cs typeface="Calibri"/>
              </a:rPr>
              <a:t>highlights</a:t>
            </a:r>
            <a:r>
              <a:rPr lang="it-IT" sz="2000" dirty="0">
                <a:cs typeface="Calibri"/>
              </a:rPr>
              <a:t>:</a:t>
            </a:r>
            <a:endParaRPr lang="it-IT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710300"/>
            <a:ext cx="3602130" cy="49242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2800" err="1"/>
              <a:t>This</a:t>
            </a:r>
            <a:r>
              <a:rPr lang="it-IT" sz="2800" dirty="0"/>
              <a:t> </a:t>
            </a:r>
            <a:r>
              <a:rPr lang="it-IT" sz="2800" err="1"/>
              <a:t>is</a:t>
            </a:r>
            <a:r>
              <a:rPr lang="it-IT" sz="2800" dirty="0"/>
              <a:t> </a:t>
            </a:r>
            <a:r>
              <a:rPr lang="it-IT" sz="2800" err="1"/>
              <a:t>because</a:t>
            </a:r>
            <a:r>
              <a:rPr lang="it-IT" sz="2800" dirty="0"/>
              <a:t> </a:t>
            </a:r>
            <a:r>
              <a:rPr lang="it-IT" sz="2800" err="1"/>
              <a:t>it</a:t>
            </a:r>
            <a:r>
              <a:rPr lang="it-IT" sz="2800" dirty="0"/>
              <a:t> </a:t>
            </a:r>
            <a:r>
              <a:rPr lang="it-IT" sz="2800" err="1"/>
              <a:t>requires</a:t>
            </a:r>
            <a:r>
              <a:rPr lang="it-IT" sz="2800" dirty="0"/>
              <a:t> </a:t>
            </a:r>
            <a:r>
              <a:rPr lang="it-IT" sz="2800" err="1"/>
              <a:t>choices</a:t>
            </a:r>
            <a:r>
              <a:rPr lang="it-IT" sz="2800" dirty="0"/>
              <a:t> </a:t>
            </a:r>
            <a:r>
              <a:rPr lang="it-IT" sz="2800" err="1"/>
              <a:t>that</a:t>
            </a:r>
            <a:r>
              <a:rPr lang="it-IT" sz="2800" dirty="0"/>
              <a:t> are </a:t>
            </a:r>
            <a:r>
              <a:rPr lang="it-IT" sz="2800" err="1"/>
              <a:t>both</a:t>
            </a:r>
            <a:r>
              <a:rPr lang="it-IT" sz="2800" dirty="0"/>
              <a:t> </a:t>
            </a:r>
            <a:r>
              <a:rPr lang="it-IT" sz="2800" b="1" err="1"/>
              <a:t>strategic</a:t>
            </a:r>
            <a:r>
              <a:rPr lang="it-IT" sz="2800" b="1" dirty="0"/>
              <a:t> and </a:t>
            </a:r>
            <a:r>
              <a:rPr lang="it-IT" sz="2800" b="1" err="1"/>
              <a:t>punctually</a:t>
            </a:r>
            <a:r>
              <a:rPr lang="it-IT" sz="2800" b="1" dirty="0"/>
              <a:t> concrete</a:t>
            </a:r>
            <a:r>
              <a:rPr lang="it-IT" sz="2800" dirty="0"/>
              <a:t>, </a:t>
            </a:r>
            <a:r>
              <a:rPr lang="it-IT" sz="2800" err="1"/>
              <a:t>not</a:t>
            </a:r>
            <a:r>
              <a:rPr lang="it-IT" sz="2800" dirty="0"/>
              <a:t> </a:t>
            </a:r>
            <a:r>
              <a:rPr lang="it-IT" sz="2800" err="1"/>
              <a:t>ascrivable</a:t>
            </a:r>
            <a:r>
              <a:rPr lang="it-IT" sz="2800" dirty="0"/>
              <a:t> to the </a:t>
            </a:r>
            <a:r>
              <a:rPr lang="it-IT" sz="2800" err="1"/>
              <a:t>schemes</a:t>
            </a:r>
            <a:r>
              <a:rPr lang="it-IT" sz="2800" dirty="0"/>
              <a:t> of the </a:t>
            </a:r>
            <a:r>
              <a:rPr lang="it-IT" sz="2800" err="1"/>
              <a:t>recognition</a:t>
            </a:r>
            <a:r>
              <a:rPr lang="it-IT" sz="2800" dirty="0"/>
              <a:t> of </a:t>
            </a:r>
            <a:r>
              <a:rPr lang="it-IT" sz="2800" err="1"/>
              <a:t>subjective</a:t>
            </a:r>
            <a:r>
              <a:rPr lang="it-IT" sz="2800" dirty="0"/>
              <a:t> </a:t>
            </a:r>
            <a:r>
              <a:rPr lang="it-IT" sz="2800" err="1"/>
              <a:t>rights</a:t>
            </a:r>
            <a:r>
              <a:rPr lang="it-IT" sz="2800" dirty="0"/>
              <a:t>, and </a:t>
            </a:r>
            <a:r>
              <a:rPr lang="it-IT" sz="2800" err="1"/>
              <a:t>only</a:t>
            </a:r>
            <a:r>
              <a:rPr lang="it-IT" sz="2800" dirty="0"/>
              <a:t> </a:t>
            </a:r>
            <a:r>
              <a:rPr lang="it-IT" sz="2800" err="1"/>
              <a:t>partly</a:t>
            </a:r>
            <a:r>
              <a:rPr lang="it-IT" sz="2800" dirty="0"/>
              <a:t> </a:t>
            </a:r>
            <a:r>
              <a:rPr lang="it-IT" sz="2800" err="1"/>
              <a:t>framed</a:t>
            </a:r>
            <a:r>
              <a:rPr lang="it-IT" sz="2800" dirty="0"/>
              <a:t> in the </a:t>
            </a:r>
            <a:r>
              <a:rPr lang="it-IT" sz="2800" err="1"/>
              <a:t>functional</a:t>
            </a:r>
            <a:r>
              <a:rPr lang="it-IT" sz="2800" dirty="0"/>
              <a:t> </a:t>
            </a:r>
            <a:r>
              <a:rPr lang="it-IT" sz="2800" err="1"/>
              <a:t>schemes</a:t>
            </a:r>
            <a:r>
              <a:rPr lang="it-IT" sz="2800" dirty="0"/>
              <a:t> </a:t>
            </a:r>
            <a:r>
              <a:rPr lang="it-IT" sz="2800"/>
              <a:t>of the duties.</a:t>
            </a:r>
            <a:endParaRPr lang="it-IT" sz="2800">
              <a:ea typeface="Calibri"/>
              <a:cs typeface="Calibri"/>
            </a:endParaRPr>
          </a:p>
        </p:txBody>
      </p:sp>
      <p:pic>
        <p:nvPicPr>
          <p:cNvPr id="5" name="Picture 4" descr="Detail shot of modern architecture facade">
            <a:extLst>
              <a:ext uri="{FF2B5EF4-FFF2-40B4-BE49-F238E27FC236}">
                <a16:creationId xmlns:a16="http://schemas.microsoft.com/office/drawing/2014/main" id="{867D84CF-0496-9BBF-CFF0-04DF05A29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29" r="92" b="-3"/>
          <a:stretch/>
        </p:blipFill>
        <p:spPr>
          <a:xfrm>
            <a:off x="4238244" y="10"/>
            <a:ext cx="49057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9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961f95a-d868-4fbb-9296-11ac27b3c66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C5AB9230703E74B94F04F8BF3E19B25" ma:contentTypeVersion="11" ma:contentTypeDescription="Creare un nuovo documento." ma:contentTypeScope="" ma:versionID="bd25126248e7f903e6bc2dedfe504f11">
  <xsd:schema xmlns:xsd="http://www.w3.org/2001/XMLSchema" xmlns:xs="http://www.w3.org/2001/XMLSchema" xmlns:p="http://schemas.microsoft.com/office/2006/metadata/properties" xmlns:ns3="4961f95a-d868-4fbb-9296-11ac27b3c662" targetNamespace="http://schemas.microsoft.com/office/2006/metadata/properties" ma:root="true" ma:fieldsID="9ae30a26228fc0aee8bb631fa71744bb" ns3:_="">
    <xsd:import namespace="4961f95a-d868-4fbb-9296-11ac27b3c6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1f95a-d868-4fbb-9296-11ac27b3c6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5CCBF1-89D1-40E0-8119-47BE9CE11491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961f95a-d868-4fbb-9296-11ac27b3c66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BF7C218-661D-46E6-A360-934ED782B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61f95a-d868-4fbb-9296-11ac27b3c6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FF6392-CFEF-4692-B4A6-C457074A1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775</Words>
  <Application>Microsoft Office PowerPoint</Application>
  <PresentationFormat>Presentazione su schermo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Environmental Law Sources</vt:lpstr>
      <vt:lpstr>Environmental Law Sources</vt:lpstr>
      <vt:lpstr>Environmental Law Sources</vt:lpstr>
      <vt:lpstr>Complex, cross-cutting and multireferential notion</vt:lpstr>
      <vt:lpstr>Complex, cross-cutting and multireferential notion</vt:lpstr>
      <vt:lpstr>Complex, cross-cutting and multireferential notion</vt:lpstr>
      <vt:lpstr>Complex, cross-cutting and multireferential  notion</vt:lpstr>
      <vt:lpstr>Indeed, the environment highlights:</vt:lpstr>
      <vt:lpstr>Indeed, the environment highlights:</vt:lpstr>
      <vt:lpstr>The environment highlights:</vt:lpstr>
      <vt:lpstr>Who makes the choice?</vt:lpstr>
      <vt:lpstr>The crisis of normative policy decision-making in the face of the (sometimes  imperative)  indications of the science and  technology</vt:lpstr>
      <vt:lpstr>The crisis of sovereignty</vt:lpstr>
      <vt:lpstr>The crisis of sovereignty</vt:lpstr>
      <vt:lpstr>The crisis of sovereignty</vt:lpstr>
      <vt:lpstr>Multiple sources</vt:lpstr>
      <vt:lpstr>Different levels and different types</vt:lpstr>
      <vt:lpstr>Different levels and different types</vt:lpstr>
      <vt:lpstr>Different levels and different 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Sveva</dc:creator>
  <cp:lastModifiedBy>sveva.delgatto@unimc.it</cp:lastModifiedBy>
  <cp:revision>332</cp:revision>
  <dcterms:created xsi:type="dcterms:W3CDTF">2024-02-07T14:31:26Z</dcterms:created>
  <dcterms:modified xsi:type="dcterms:W3CDTF">2024-02-21T12:30:51Z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0x010100DC5AB9230703E74B94F04F8BF3E19B25</vt:lpwstr>
  </property>
</Properties>
</file>