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344" r:id="rId4"/>
    <p:sldId id="342" r:id="rId5"/>
    <p:sldId id="343" r:id="rId6"/>
    <p:sldId id="257" r:id="rId7"/>
    <p:sldId id="258" r:id="rId8"/>
    <p:sldId id="316" r:id="rId9"/>
    <p:sldId id="287" r:id="rId10"/>
    <p:sldId id="288" r:id="rId11"/>
    <p:sldId id="261" r:id="rId12"/>
    <p:sldId id="300" r:id="rId13"/>
    <p:sldId id="318" r:id="rId14"/>
    <p:sldId id="263" r:id="rId15"/>
    <p:sldId id="345" r:id="rId16"/>
    <p:sldId id="290" r:id="rId17"/>
    <p:sldId id="262" r:id="rId18"/>
    <p:sldId id="291" r:id="rId19"/>
    <p:sldId id="317" r:id="rId20"/>
    <p:sldId id="292" r:id="rId21"/>
    <p:sldId id="274" r:id="rId22"/>
    <p:sldId id="275" r:id="rId23"/>
    <p:sldId id="278" r:id="rId24"/>
    <p:sldId id="279" r:id="rId25"/>
    <p:sldId id="280" r:id="rId26"/>
    <p:sldId id="346" r:id="rId27"/>
    <p:sldId id="260" r:id="rId28"/>
    <p:sldId id="319" r:id="rId29"/>
    <p:sldId id="349" r:id="rId30"/>
    <p:sldId id="264" r:id="rId31"/>
    <p:sldId id="265" r:id="rId32"/>
    <p:sldId id="347" r:id="rId33"/>
    <p:sldId id="269" r:id="rId34"/>
    <p:sldId id="271" r:id="rId35"/>
    <p:sldId id="283" r:id="rId36"/>
    <p:sldId id="284" r:id="rId37"/>
    <p:sldId id="293" r:id="rId38"/>
    <p:sldId id="297" r:id="rId39"/>
    <p:sldId id="294" r:id="rId40"/>
    <p:sldId id="295" r:id="rId41"/>
    <p:sldId id="298" r:id="rId42"/>
    <p:sldId id="320" r:id="rId43"/>
    <p:sldId id="299" r:id="rId44"/>
    <p:sldId id="304" r:id="rId45"/>
    <p:sldId id="323" r:id="rId46"/>
    <p:sldId id="303" r:id="rId47"/>
    <p:sldId id="301" r:id="rId48"/>
    <p:sldId id="321" r:id="rId49"/>
    <p:sldId id="322" r:id="rId50"/>
    <p:sldId id="307" r:id="rId51"/>
    <p:sldId id="308" r:id="rId52"/>
    <p:sldId id="306" r:id="rId53"/>
    <p:sldId id="302" r:id="rId54"/>
    <p:sldId id="310" r:id="rId55"/>
    <p:sldId id="309" r:id="rId56"/>
    <p:sldId id="311" r:id="rId57"/>
    <p:sldId id="324" r:id="rId58"/>
    <p:sldId id="305" r:id="rId59"/>
    <p:sldId id="325" r:id="rId60"/>
    <p:sldId id="315" r:id="rId6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C9B14-8B55-801F-79C2-2504840A366E}" v="156" dt="2024-02-27T11:23:45.787"/>
    <p1510:client id="{49B91073-2A8A-3D27-D7D5-E90AE8182BC5}" v="3" dt="2024-02-27T09:55:12.742"/>
    <p1510:client id="{AEB08633-FCF3-D2AC-A007-C8DCF7CDB361}" v="9" dt="2024-02-28T15:28:13.192"/>
    <p1510:client id="{BE148FE7-BF14-ED45-DDD1-733D75CCF784}" v="159" dt="2024-02-27T11:05:24.797"/>
    <p1510:client id="{E0A5D16C-C4AD-7BB5-93D4-5D6B4BCC8918}" v="871" dt="2024-02-27T09:20:33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va.delgatto@unimc.it" userId="S::sveva.delgatto@unimc.it::b0dff882-4194-43a0-8b10-1068c4ea61a2" providerId="AD" clId="Web-{E0A5D16C-C4AD-7BB5-93D4-5D6B4BCC8918}"/>
    <pc:docChg chg="addSld delSld modSld sldOrd">
      <pc:chgData name="sveva.delgatto@unimc.it" userId="S::sveva.delgatto@unimc.it::b0dff882-4194-43a0-8b10-1068c4ea61a2" providerId="AD" clId="Web-{E0A5D16C-C4AD-7BB5-93D4-5D6B4BCC8918}" dt="2024-02-27T09:20:33.022" v="951" actId="20577"/>
      <pc:docMkLst>
        <pc:docMk/>
      </pc:docMkLst>
      <pc:sldChg chg="addSp modSp mod setBg">
        <pc:chgData name="sveva.delgatto@unimc.it" userId="S::sveva.delgatto@unimc.it::b0dff882-4194-43a0-8b10-1068c4ea61a2" providerId="AD" clId="Web-{E0A5D16C-C4AD-7BB5-93D4-5D6B4BCC8918}" dt="2024-02-27T08:06:42.930" v="69"/>
        <pc:sldMkLst>
          <pc:docMk/>
          <pc:sldMk cId="3962583941" sldId="256"/>
        </pc:sldMkLst>
        <pc:spChg chg="mod">
          <ac:chgData name="sveva.delgatto@unimc.it" userId="S::sveva.delgatto@unimc.it::b0dff882-4194-43a0-8b10-1068c4ea61a2" providerId="AD" clId="Web-{E0A5D16C-C4AD-7BB5-93D4-5D6B4BCC8918}" dt="2024-02-27T08:06:42.930" v="69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06:42.930" v="69"/>
          <ac:spMkLst>
            <pc:docMk/>
            <pc:sldMk cId="3962583941" sldId="256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6:42.930" v="69"/>
          <ac:spMkLst>
            <pc:docMk/>
            <pc:sldMk cId="3962583941" sldId="256"/>
            <ac:spMk id="9" creationId="{8555C5B3-193A-4749-9AFD-682E53CDDE8F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6:42.930" v="69"/>
          <ac:spMkLst>
            <pc:docMk/>
            <pc:sldMk cId="3962583941" sldId="256"/>
            <ac:spMk id="11" creationId="{2EAE06A6-F76A-41C9-827A-C561B004485C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6:42.930" v="69"/>
          <ac:spMkLst>
            <pc:docMk/>
            <pc:sldMk cId="3962583941" sldId="256"/>
            <ac:spMk id="13" creationId="{89F9D4E8-0639-444B-949B-9518585061AF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6:42.930" v="69"/>
          <ac:spMkLst>
            <pc:docMk/>
            <pc:sldMk cId="3962583941" sldId="256"/>
            <ac:spMk id="15" creationId="{7E3DA7A2-ED70-4BBA-AB72-00AD461FA405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6:42.930" v="69"/>
          <ac:spMkLst>
            <pc:docMk/>
            <pc:sldMk cId="3962583941" sldId="256"/>
            <ac:spMk id="17" creationId="{FC485432-3647-4218-B5D3-15D3FA222B1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6:42.930" v="69"/>
          <ac:spMkLst>
            <pc:docMk/>
            <pc:sldMk cId="3962583941" sldId="256"/>
            <ac:spMk id="19" creationId="{F4AFDDCA-6ABA-4D23-8A5C-1BF0F4308148}"/>
          </ac:spMkLst>
        </pc:spChg>
        <pc:picChg chg="add mod">
          <ac:chgData name="sveva.delgatto@unimc.it" userId="S::sveva.delgatto@unimc.it::b0dff882-4194-43a0-8b10-1068c4ea61a2" providerId="AD" clId="Web-{E0A5D16C-C4AD-7BB5-93D4-5D6B4BCC8918}" dt="2024-02-27T08:06:42.930" v="69"/>
          <ac:picMkLst>
            <pc:docMk/>
            <pc:sldMk cId="3962583941" sldId="256"/>
            <ac:picMk id="4" creationId="{7467CEFD-A59B-8D92-6AA8-E876BD409451}"/>
          </ac:picMkLst>
        </pc:picChg>
      </pc:sldChg>
      <pc:sldChg chg="addSp modSp mod setBg">
        <pc:chgData name="sveva.delgatto@unimc.it" userId="S::sveva.delgatto@unimc.it::b0dff882-4194-43a0-8b10-1068c4ea61a2" providerId="AD" clId="Web-{E0A5D16C-C4AD-7BB5-93D4-5D6B4BCC8918}" dt="2024-02-27T08:08:33.293" v="83" actId="20577"/>
        <pc:sldMkLst>
          <pc:docMk/>
          <pc:sldMk cId="192418456" sldId="257"/>
        </pc:sldMkLst>
        <pc:spChg chg="mod">
          <ac:chgData name="sveva.delgatto@unimc.it" userId="S::sveva.delgatto@unimc.it::b0dff882-4194-43a0-8b10-1068c4ea61a2" providerId="AD" clId="Web-{E0A5D16C-C4AD-7BB5-93D4-5D6B4BCC8918}" dt="2024-02-27T08:08:25.589" v="81" actId="20577"/>
          <ac:spMkLst>
            <pc:docMk/>
            <pc:sldMk cId="192418456" sldId="257"/>
            <ac:spMk id="2" creationId="{14170536-0EB1-1967-29AA-F6D0EE030D97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08:33.293" v="83" actId="20577"/>
          <ac:spMkLst>
            <pc:docMk/>
            <pc:sldMk cId="192418456" sldId="257"/>
            <ac:spMk id="3" creationId="{AC2F60B5-B3A9-907B-94D8-10EE3D3C7E38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8:13.698" v="78"/>
          <ac:spMkLst>
            <pc:docMk/>
            <pc:sldMk cId="192418456" sldId="257"/>
            <ac:spMk id="8" creationId="{DEE2AD96-B495-4E06-9291-B71706F728CB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8:13.698" v="78"/>
          <ac:spMkLst>
            <pc:docMk/>
            <pc:sldMk cId="192418456" sldId="257"/>
            <ac:spMk id="10" creationId="{53CF6D67-C5A8-4ADD-9E8E-1E38CA1D3166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8:13.698" v="78"/>
          <ac:spMkLst>
            <pc:docMk/>
            <pc:sldMk cId="192418456" sldId="257"/>
            <ac:spMk id="12" creationId="{86909FA0-B515-4681-B7A8-FA281D133B9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8:13.698" v="78"/>
          <ac:spMkLst>
            <pc:docMk/>
            <pc:sldMk cId="192418456" sldId="257"/>
            <ac:spMk id="14" creationId="{21C9FE86-FCC3-4A31-AA1C-C882262B7FE7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8:13.698" v="78"/>
          <ac:spMkLst>
            <pc:docMk/>
            <pc:sldMk cId="192418456" sldId="257"/>
            <ac:spMk id="16" creationId="{7D96243B-ECED-4B71-8E06-AE9A285EAD20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8:13.698" v="78"/>
          <ac:spMkLst>
            <pc:docMk/>
            <pc:sldMk cId="192418456" sldId="257"/>
            <ac:spMk id="18" creationId="{A09989E4-EFDC-4A90-A633-E0525FB4139E}"/>
          </ac:spMkLst>
        </pc:spChg>
      </pc:sldChg>
      <pc:sldChg chg="addSp modSp mod setBg">
        <pc:chgData name="sveva.delgatto@unimc.it" userId="S::sveva.delgatto@unimc.it::b0dff882-4194-43a0-8b10-1068c4ea61a2" providerId="AD" clId="Web-{E0A5D16C-C4AD-7BB5-93D4-5D6B4BCC8918}" dt="2024-02-27T08:10:25.608" v="105" actId="20577"/>
        <pc:sldMkLst>
          <pc:docMk/>
          <pc:sldMk cId="2985786797" sldId="258"/>
        </pc:sldMkLst>
        <pc:spChg chg="mod">
          <ac:chgData name="sveva.delgatto@unimc.it" userId="S::sveva.delgatto@unimc.it::b0dff882-4194-43a0-8b10-1068c4ea61a2" providerId="AD" clId="Web-{E0A5D16C-C4AD-7BB5-93D4-5D6B4BCC8918}" dt="2024-02-27T08:10:25.608" v="105" actId="20577"/>
          <ac:spMkLst>
            <pc:docMk/>
            <pc:sldMk cId="2985786797" sldId="258"/>
            <ac:spMk id="2" creationId="{612D898B-30BA-D52D-219C-3533236A7FA5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10:15.045" v="102" actId="14100"/>
          <ac:spMkLst>
            <pc:docMk/>
            <pc:sldMk cId="2985786797" sldId="258"/>
            <ac:spMk id="3" creationId="{6A2C0747-652A-1452-E883-BA10573C81B5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9:25.091" v="89"/>
          <ac:spMkLst>
            <pc:docMk/>
            <pc:sldMk cId="2985786797" sldId="258"/>
            <ac:spMk id="10" creationId="{245A9F99-D9B1-4094-A2E2-B90AC1DB7B9C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09:25.091" v="89"/>
          <ac:spMkLst>
            <pc:docMk/>
            <pc:sldMk cId="2985786797" sldId="258"/>
            <ac:spMk id="12" creationId="{B7FAF607-473A-4A43-A23D-BBFF5C4117BB}"/>
          </ac:spMkLst>
        </pc:spChg>
        <pc:grpChg chg="add">
          <ac:chgData name="sveva.delgatto@unimc.it" userId="S::sveva.delgatto@unimc.it::b0dff882-4194-43a0-8b10-1068c4ea61a2" providerId="AD" clId="Web-{E0A5D16C-C4AD-7BB5-93D4-5D6B4BCC8918}" dt="2024-02-27T08:09:25.091" v="89"/>
          <ac:grpSpMkLst>
            <pc:docMk/>
            <pc:sldMk cId="2985786797" sldId="258"/>
            <ac:grpSpMk id="14" creationId="{C5F6476F-D303-44D3-B30F-1BA348F0F64A}"/>
          </ac:grpSpMkLst>
        </pc:grpChg>
        <pc:picChg chg="add">
          <ac:chgData name="sveva.delgatto@unimc.it" userId="S::sveva.delgatto@unimc.it::b0dff882-4194-43a0-8b10-1068c4ea61a2" providerId="AD" clId="Web-{E0A5D16C-C4AD-7BB5-93D4-5D6B4BCC8918}" dt="2024-02-27T08:09:25.091" v="89"/>
          <ac:picMkLst>
            <pc:docMk/>
            <pc:sldMk cId="2985786797" sldId="258"/>
            <ac:picMk id="7" creationId="{FC19EF05-5E78-633E-D5DB-E456BDAB7345}"/>
          </ac:picMkLst>
        </pc:picChg>
      </pc:sldChg>
      <pc:sldChg chg="modSp del">
        <pc:chgData name="sveva.delgatto@unimc.it" userId="S::sveva.delgatto@unimc.it::b0dff882-4194-43a0-8b10-1068c4ea61a2" providerId="AD" clId="Web-{E0A5D16C-C4AD-7BB5-93D4-5D6B4BCC8918}" dt="2024-02-27T08:26:58.846" v="370"/>
        <pc:sldMkLst>
          <pc:docMk/>
          <pc:sldMk cId="2012346903" sldId="259"/>
        </pc:sldMkLst>
        <pc:spChg chg="mod">
          <ac:chgData name="sveva.delgatto@unimc.it" userId="S::sveva.delgatto@unimc.it::b0dff882-4194-43a0-8b10-1068c4ea61a2" providerId="AD" clId="Web-{E0A5D16C-C4AD-7BB5-93D4-5D6B4BCC8918}" dt="2024-02-27T08:26:58.284" v="369" actId="20577"/>
          <ac:spMkLst>
            <pc:docMk/>
            <pc:sldMk cId="2012346903" sldId="259"/>
            <ac:spMk id="2" creationId="{164E7C5B-7D31-CFDA-3070-E7CA5D99A2F0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26:53.737" v="367" actId="20577"/>
          <ac:spMkLst>
            <pc:docMk/>
            <pc:sldMk cId="2012346903" sldId="259"/>
            <ac:spMk id="3" creationId="{28A33D85-D5C8-5F82-23A5-E1A7B4AB6B90}"/>
          </ac:spMkLst>
        </pc:spChg>
      </pc:sldChg>
      <pc:sldChg chg="addSp delSp modSp mod setBg">
        <pc:chgData name="sveva.delgatto@unimc.it" userId="S::sveva.delgatto@unimc.it::b0dff882-4194-43a0-8b10-1068c4ea61a2" providerId="AD" clId="Web-{E0A5D16C-C4AD-7BB5-93D4-5D6B4BCC8918}" dt="2024-02-27T08:28:31.631" v="401" actId="20577"/>
        <pc:sldMkLst>
          <pc:docMk/>
          <pc:sldMk cId="287042864" sldId="260"/>
        </pc:sldMkLst>
        <pc:spChg chg="mod">
          <ac:chgData name="sveva.delgatto@unimc.it" userId="S::sveva.delgatto@unimc.it::b0dff882-4194-43a0-8b10-1068c4ea61a2" providerId="AD" clId="Web-{E0A5D16C-C4AD-7BB5-93D4-5D6B4BCC8918}" dt="2024-02-27T08:28:04.989" v="396"/>
          <ac:spMkLst>
            <pc:docMk/>
            <pc:sldMk cId="287042864" sldId="260"/>
            <ac:spMk id="2" creationId="{F915F8E5-F5B3-BAD8-631A-0F2FFF02590C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28:31.631" v="401" actId="20577"/>
          <ac:spMkLst>
            <pc:docMk/>
            <pc:sldMk cId="287042864" sldId="260"/>
            <ac:spMk id="3" creationId="{4B518195-1E10-F833-D563-90376BD57533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28:04.974" v="395"/>
          <ac:spMkLst>
            <pc:docMk/>
            <pc:sldMk cId="287042864" sldId="260"/>
            <ac:spMk id="9" creationId="{79BB35BC-D5C2-4C8B-A22A-A71E6191913B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28:04.989" v="396"/>
          <ac:spMkLst>
            <pc:docMk/>
            <pc:sldMk cId="287042864" sldId="260"/>
            <ac:spMk id="10" creationId="{0D05C9B4-B5C9-2D4D-23C9-CEE72646F923}"/>
          </ac:spMkLst>
        </pc:spChg>
        <pc:picChg chg="add del">
          <ac:chgData name="sveva.delgatto@unimc.it" userId="S::sveva.delgatto@unimc.it::b0dff882-4194-43a0-8b10-1068c4ea61a2" providerId="AD" clId="Web-{E0A5D16C-C4AD-7BB5-93D4-5D6B4BCC8918}" dt="2024-02-27T08:28:04.974" v="395"/>
          <ac:picMkLst>
            <pc:docMk/>
            <pc:sldMk cId="287042864" sldId="260"/>
            <ac:picMk id="5" creationId="{1D0F659C-14BB-509D-A464-0FC23C373CB6}"/>
          </ac:picMkLst>
        </pc:picChg>
        <pc:picChg chg="add">
          <ac:chgData name="sveva.delgatto@unimc.it" userId="S::sveva.delgatto@unimc.it::b0dff882-4194-43a0-8b10-1068c4ea61a2" providerId="AD" clId="Web-{E0A5D16C-C4AD-7BB5-93D4-5D6B4BCC8918}" dt="2024-02-27T08:28:04.989" v="396"/>
          <ac:picMkLst>
            <pc:docMk/>
            <pc:sldMk cId="287042864" sldId="260"/>
            <ac:picMk id="7" creationId="{67633EE7-DCF4-DE09-BB42-419052982CE5}"/>
          </ac:picMkLst>
        </pc:picChg>
      </pc:sldChg>
      <pc:sldChg chg="addSp modSp mod setBg">
        <pc:chgData name="sveva.delgatto@unimc.it" userId="S::sveva.delgatto@unimc.it::b0dff882-4194-43a0-8b10-1068c4ea61a2" providerId="AD" clId="Web-{E0A5D16C-C4AD-7BB5-93D4-5D6B4BCC8918}" dt="2024-02-27T08:30:20.478" v="429"/>
        <pc:sldMkLst>
          <pc:docMk/>
          <pc:sldMk cId="3817422196" sldId="261"/>
        </pc:sldMkLst>
        <pc:spChg chg="mod">
          <ac:chgData name="sveva.delgatto@unimc.it" userId="S::sveva.delgatto@unimc.it::b0dff882-4194-43a0-8b10-1068c4ea61a2" providerId="AD" clId="Web-{E0A5D16C-C4AD-7BB5-93D4-5D6B4BCC8918}" dt="2024-02-27T08:30:20.478" v="429"/>
          <ac:spMkLst>
            <pc:docMk/>
            <pc:sldMk cId="3817422196" sldId="261"/>
            <ac:spMk id="2" creationId="{42E21CD8-5728-B1DD-401E-F388342CA52D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30:20.478" v="429"/>
          <ac:spMkLst>
            <pc:docMk/>
            <pc:sldMk cId="3817422196" sldId="261"/>
            <ac:spMk id="3" creationId="{EC4F6057-3C14-D048-1A72-61485628168C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30:20.478" v="429"/>
          <ac:spMkLst>
            <pc:docMk/>
            <pc:sldMk cId="3817422196" sldId="261"/>
            <ac:spMk id="8" creationId="{DBF61EA3-B236-439E-9C0B-340980D56BEE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30:20.478" v="429"/>
          <ac:spMkLst>
            <pc:docMk/>
            <pc:sldMk cId="3817422196" sldId="261"/>
            <ac:spMk id="14" creationId="{E659831F-0D9A-4C63-9EBB-8435B85A440F}"/>
          </ac:spMkLst>
        </pc:spChg>
        <pc:grpChg chg="add">
          <ac:chgData name="sveva.delgatto@unimc.it" userId="S::sveva.delgatto@unimc.it::b0dff882-4194-43a0-8b10-1068c4ea61a2" providerId="AD" clId="Web-{E0A5D16C-C4AD-7BB5-93D4-5D6B4BCC8918}" dt="2024-02-27T08:30:20.478" v="429"/>
          <ac:grpSpMkLst>
            <pc:docMk/>
            <pc:sldMk cId="3817422196" sldId="261"/>
            <ac:grpSpMk id="10" creationId="{28FAF094-D087-493F-8DF9-A486C2D6BBAA}"/>
          </ac:grpSpMkLst>
        </pc:grpChg>
      </pc:sldChg>
      <pc:sldChg chg="addSp delSp modSp mod setBg">
        <pc:chgData name="sveva.delgatto@unimc.it" userId="S::sveva.delgatto@unimc.it::b0dff882-4194-43a0-8b10-1068c4ea61a2" providerId="AD" clId="Web-{E0A5D16C-C4AD-7BB5-93D4-5D6B4BCC8918}" dt="2024-02-27T08:39:35.670" v="498" actId="14100"/>
        <pc:sldMkLst>
          <pc:docMk/>
          <pc:sldMk cId="1123267775" sldId="262"/>
        </pc:sldMkLst>
        <pc:spChg chg="mod">
          <ac:chgData name="sveva.delgatto@unimc.it" userId="S::sveva.delgatto@unimc.it::b0dff882-4194-43a0-8b10-1068c4ea61a2" providerId="AD" clId="Web-{E0A5D16C-C4AD-7BB5-93D4-5D6B4BCC8918}" dt="2024-02-27T08:39:26.685" v="495"/>
          <ac:spMkLst>
            <pc:docMk/>
            <pc:sldMk cId="1123267775" sldId="262"/>
            <ac:spMk id="2" creationId="{24E5393D-2BD1-8697-F48B-9575A4FD6244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39:35.670" v="498" actId="14100"/>
          <ac:spMkLst>
            <pc:docMk/>
            <pc:sldMk cId="1123267775" sldId="262"/>
            <ac:spMk id="3" creationId="{8F099939-CFFA-852C-ECF3-BBAEC040169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39:26.685" v="495"/>
          <ac:spMkLst>
            <pc:docMk/>
            <pc:sldMk cId="1123267775" sldId="262"/>
            <ac:spMk id="8" creationId="{C2554CA6-288E-4202-BC52-2E5A8F0C0AED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39:26.669" v="494"/>
          <ac:spMkLst>
            <pc:docMk/>
            <pc:sldMk cId="1123267775" sldId="262"/>
            <ac:spMk id="9" creationId="{F13C74B1-5B17-4795-BED0-7140497B445A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39:26.685" v="495"/>
          <ac:spMkLst>
            <pc:docMk/>
            <pc:sldMk cId="1123267775" sldId="262"/>
            <ac:spMk id="10" creationId="{B10BB131-AC8E-4A8E-A5D1-36260F720C3B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39:26.669" v="494"/>
          <ac:spMkLst>
            <pc:docMk/>
            <pc:sldMk cId="1123267775" sldId="262"/>
            <ac:spMk id="11" creationId="{D4974D33-8DC5-464E-8C6D-BE58F0669C17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39:26.685" v="495"/>
          <ac:spMkLst>
            <pc:docMk/>
            <pc:sldMk cId="1123267775" sldId="262"/>
            <ac:spMk id="12" creationId="{5B7778FC-632E-4DCA-A7CB-0D7731CCF970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39:26.685" v="495"/>
          <ac:spMkLst>
            <pc:docMk/>
            <pc:sldMk cId="1123267775" sldId="262"/>
            <ac:spMk id="14" creationId="{FA23A907-97FB-4A8F-880A-DD77401C4296}"/>
          </ac:spMkLst>
        </pc:spChg>
        <pc:picChg chg="add del">
          <ac:chgData name="sveva.delgatto@unimc.it" userId="S::sveva.delgatto@unimc.it::b0dff882-4194-43a0-8b10-1068c4ea61a2" providerId="AD" clId="Web-{E0A5D16C-C4AD-7BB5-93D4-5D6B4BCC8918}" dt="2024-02-27T08:39:26.669" v="494"/>
          <ac:picMkLst>
            <pc:docMk/>
            <pc:sldMk cId="1123267775" sldId="262"/>
            <ac:picMk id="5" creationId="{D2282A52-AB3F-9392-E207-B33012D60122}"/>
          </ac:picMkLst>
        </pc:picChg>
      </pc:sldChg>
      <pc:sldChg chg="modSp ord">
        <pc:chgData name="sveva.delgatto@unimc.it" userId="S::sveva.delgatto@unimc.it::b0dff882-4194-43a0-8b10-1068c4ea61a2" providerId="AD" clId="Web-{E0A5D16C-C4AD-7BB5-93D4-5D6B4BCC8918}" dt="2024-02-27T08:45:38.839" v="562" actId="20577"/>
        <pc:sldMkLst>
          <pc:docMk/>
          <pc:sldMk cId="239427353" sldId="263"/>
        </pc:sldMkLst>
        <pc:spChg chg="mod">
          <ac:chgData name="sveva.delgatto@unimc.it" userId="S::sveva.delgatto@unimc.it::b0dff882-4194-43a0-8b10-1068c4ea61a2" providerId="AD" clId="Web-{E0A5D16C-C4AD-7BB5-93D4-5D6B4BCC8918}" dt="2024-02-27T08:45:38.839" v="562" actId="20577"/>
          <ac:spMkLst>
            <pc:docMk/>
            <pc:sldMk cId="239427353" sldId="263"/>
            <ac:spMk id="3" creationId="{4C52D753-FDFD-22B1-D490-035DACB9F899}"/>
          </ac:spMkLst>
        </pc:spChg>
      </pc:sldChg>
      <pc:sldChg chg="addSp delSp modSp mod setBg">
        <pc:chgData name="sveva.delgatto@unimc.it" userId="S::sveva.delgatto@unimc.it::b0dff882-4194-43a0-8b10-1068c4ea61a2" providerId="AD" clId="Web-{E0A5D16C-C4AD-7BB5-93D4-5D6B4BCC8918}" dt="2024-02-27T08:45:16.010" v="558"/>
        <pc:sldMkLst>
          <pc:docMk/>
          <pc:sldMk cId="1514740729" sldId="264"/>
        </pc:sldMkLst>
        <pc:spChg chg="mod">
          <ac:chgData name="sveva.delgatto@unimc.it" userId="S::sveva.delgatto@unimc.it::b0dff882-4194-43a0-8b10-1068c4ea61a2" providerId="AD" clId="Web-{E0A5D16C-C4AD-7BB5-93D4-5D6B4BCC8918}" dt="2024-02-27T08:45:16.010" v="558"/>
          <ac:spMkLst>
            <pc:docMk/>
            <pc:sldMk cId="1514740729" sldId="264"/>
            <ac:spMk id="2" creationId="{BA9E3E1A-AE8F-2941-C971-B2FCC893F8F6}"/>
          </ac:spMkLst>
        </pc:spChg>
        <pc:spChg chg="del mod">
          <ac:chgData name="sveva.delgatto@unimc.it" userId="S::sveva.delgatto@unimc.it::b0dff882-4194-43a0-8b10-1068c4ea61a2" providerId="AD" clId="Web-{E0A5D16C-C4AD-7BB5-93D4-5D6B4BCC8918}" dt="2024-02-27T08:45:16.010" v="558"/>
          <ac:spMkLst>
            <pc:docMk/>
            <pc:sldMk cId="1514740729" sldId="264"/>
            <ac:spMk id="3" creationId="{2E2187CA-857D-9A90-2B52-15EE4949837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45:16.010" v="558"/>
          <ac:spMkLst>
            <pc:docMk/>
            <pc:sldMk cId="1514740729" sldId="264"/>
            <ac:spMk id="9" creationId="{AFF8D2E5-2C4E-47B1-930B-6C82B7C31331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45:16.010" v="558"/>
          <ac:spMkLst>
            <pc:docMk/>
            <pc:sldMk cId="1514740729" sldId="264"/>
            <ac:spMk id="11" creationId="{801E4ADA-0EA9-4930-846E-3C11E8BED6DD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45:16.010" v="558"/>
          <ac:spMkLst>
            <pc:docMk/>
            <pc:sldMk cId="1514740729" sldId="264"/>
            <ac:spMk id="13" creationId="{FB92FFCE-0C90-454E-AA25-D4EE9A6C39C5}"/>
          </ac:spMkLst>
        </pc:spChg>
        <pc:graphicFrameChg chg="add">
          <ac:chgData name="sveva.delgatto@unimc.it" userId="S::sveva.delgatto@unimc.it::b0dff882-4194-43a0-8b10-1068c4ea61a2" providerId="AD" clId="Web-{E0A5D16C-C4AD-7BB5-93D4-5D6B4BCC8918}" dt="2024-02-27T08:45:16.010" v="558"/>
          <ac:graphicFrameMkLst>
            <pc:docMk/>
            <pc:sldMk cId="1514740729" sldId="264"/>
            <ac:graphicFrameMk id="5" creationId="{D9B11C4A-413F-C29A-E1D4-0D1C28B5035F}"/>
          </ac:graphicFrameMkLst>
        </pc:graphicFrameChg>
      </pc:sldChg>
      <pc:sldChg chg="addSp delSp modSp mod setBg">
        <pc:chgData name="sveva.delgatto@unimc.it" userId="S::sveva.delgatto@unimc.it::b0dff882-4194-43a0-8b10-1068c4ea61a2" providerId="AD" clId="Web-{E0A5D16C-C4AD-7BB5-93D4-5D6B4BCC8918}" dt="2024-02-27T08:49:02.096" v="629" actId="14100"/>
        <pc:sldMkLst>
          <pc:docMk/>
          <pc:sldMk cId="889239519" sldId="265"/>
        </pc:sldMkLst>
        <pc:spChg chg="mod">
          <ac:chgData name="sveva.delgatto@unimc.it" userId="S::sveva.delgatto@unimc.it::b0dff882-4194-43a0-8b10-1068c4ea61a2" providerId="AD" clId="Web-{E0A5D16C-C4AD-7BB5-93D4-5D6B4BCC8918}" dt="2024-02-27T08:47:46.379" v="597"/>
          <ac:spMkLst>
            <pc:docMk/>
            <pc:sldMk cId="889239519" sldId="265"/>
            <ac:spMk id="2" creationId="{4B48C96A-C6CA-5541-EB78-4B545E610854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49:02.096" v="629" actId="14100"/>
          <ac:spMkLst>
            <pc:docMk/>
            <pc:sldMk cId="889239519" sldId="265"/>
            <ac:spMk id="3" creationId="{978429F7-183E-5AA4-F4BE-CE33AE7694DF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47:46.359" v="596"/>
          <ac:spMkLst>
            <pc:docMk/>
            <pc:sldMk cId="889239519" sldId="265"/>
            <ac:spMk id="8" creationId="{100EDD19-6802-4EC3-95CE-CFFAB042CFD6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47:46.359" v="596"/>
          <ac:spMkLst>
            <pc:docMk/>
            <pc:sldMk cId="889239519" sldId="265"/>
            <ac:spMk id="10" creationId="{DB17E863-922E-4C26-BD64-E8FD41D28661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47:46.379" v="597"/>
          <ac:spMkLst>
            <pc:docMk/>
            <pc:sldMk cId="889239519" sldId="265"/>
            <ac:spMk id="12" creationId="{8E0105E7-23DB-4CF2-8258-FF47C7620F6E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47:46.379" v="597"/>
          <ac:spMkLst>
            <pc:docMk/>
            <pc:sldMk cId="889239519" sldId="265"/>
            <ac:spMk id="13" creationId="{DAF1966E-FD40-4A4A-B61B-C4DF7FA05F06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47:46.379" v="597"/>
          <ac:spMkLst>
            <pc:docMk/>
            <pc:sldMk cId="889239519" sldId="265"/>
            <ac:spMk id="14" creationId="{074B4F7D-14B2-478B-8BF5-01E4E0C5D26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47:46.379" v="597"/>
          <ac:spMkLst>
            <pc:docMk/>
            <pc:sldMk cId="889239519" sldId="265"/>
            <ac:spMk id="15" creationId="{047BFA19-D45E-416B-A404-7AF2F3F27017}"/>
          </ac:spMkLst>
        </pc:spChg>
      </pc:sldChg>
      <pc:sldChg chg="add del">
        <pc:chgData name="sveva.delgatto@unimc.it" userId="S::sveva.delgatto@unimc.it::b0dff882-4194-43a0-8b10-1068c4ea61a2" providerId="AD" clId="Web-{E0A5D16C-C4AD-7BB5-93D4-5D6B4BCC8918}" dt="2024-02-27T08:49:41.113" v="633"/>
        <pc:sldMkLst>
          <pc:docMk/>
          <pc:sldMk cId="2463693844" sldId="266"/>
        </pc:sldMkLst>
      </pc:sldChg>
      <pc:sldChg chg="add del">
        <pc:chgData name="sveva.delgatto@unimc.it" userId="S::sveva.delgatto@unimc.it::b0dff882-4194-43a0-8b10-1068c4ea61a2" providerId="AD" clId="Web-{E0A5D16C-C4AD-7BB5-93D4-5D6B4BCC8918}" dt="2024-02-27T08:49:38.081" v="632"/>
        <pc:sldMkLst>
          <pc:docMk/>
          <pc:sldMk cId="860147167" sldId="267"/>
        </pc:sldMkLst>
      </pc:sldChg>
      <pc:sldChg chg="addSp modSp mod setBg">
        <pc:chgData name="sveva.delgatto@unimc.it" userId="S::sveva.delgatto@unimc.it::b0dff882-4194-43a0-8b10-1068c4ea61a2" providerId="AD" clId="Web-{E0A5D16C-C4AD-7BB5-93D4-5D6B4BCC8918}" dt="2024-02-27T08:52:46.275" v="637"/>
        <pc:sldMkLst>
          <pc:docMk/>
          <pc:sldMk cId="3813887297" sldId="269"/>
        </pc:sldMkLst>
        <pc:spChg chg="mod">
          <ac:chgData name="sveva.delgatto@unimc.it" userId="S::sveva.delgatto@unimc.it::b0dff882-4194-43a0-8b10-1068c4ea61a2" providerId="AD" clId="Web-{E0A5D16C-C4AD-7BB5-93D4-5D6B4BCC8918}" dt="2024-02-27T08:52:46.275" v="637"/>
          <ac:spMkLst>
            <pc:docMk/>
            <pc:sldMk cId="3813887297" sldId="269"/>
            <ac:spMk id="2" creationId="{7BF2E482-B26D-CF5A-FD1B-749BDBF01965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52:46.275" v="637"/>
          <ac:spMkLst>
            <pc:docMk/>
            <pc:sldMk cId="3813887297" sldId="269"/>
            <ac:spMk id="3" creationId="{B6151B20-0CDA-C748-B14E-1BC3C92EEDB0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52:46.275" v="637"/>
          <ac:spMkLst>
            <pc:docMk/>
            <pc:sldMk cId="3813887297" sldId="269"/>
            <ac:spMk id="8" creationId="{1BB867FF-FC45-48F7-8104-F89BE54909F1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52:46.275" v="637"/>
          <ac:spMkLst>
            <pc:docMk/>
            <pc:sldMk cId="3813887297" sldId="269"/>
            <ac:spMk id="10" creationId="{8BB56887-D0D5-4F0C-9E19-7247EB83C8B7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52:46.275" v="637"/>
          <ac:spMkLst>
            <pc:docMk/>
            <pc:sldMk cId="3813887297" sldId="269"/>
            <ac:spMk id="12" creationId="{081E4A58-353D-44AE-B2FC-2A74E2E400F7}"/>
          </ac:spMkLst>
        </pc:spChg>
      </pc:sldChg>
      <pc:sldChg chg="add del">
        <pc:chgData name="sveva.delgatto@unimc.it" userId="S::sveva.delgatto@unimc.it::b0dff882-4194-43a0-8b10-1068c4ea61a2" providerId="AD" clId="Web-{E0A5D16C-C4AD-7BB5-93D4-5D6B4BCC8918}" dt="2024-02-27T08:53:10.683" v="642"/>
        <pc:sldMkLst>
          <pc:docMk/>
          <pc:sldMk cId="542935975" sldId="270"/>
        </pc:sldMkLst>
      </pc:sldChg>
      <pc:sldChg chg="addSp delSp modSp mod setBg">
        <pc:chgData name="sveva.delgatto@unimc.it" userId="S::sveva.delgatto@unimc.it::b0dff882-4194-43a0-8b10-1068c4ea61a2" providerId="AD" clId="Web-{E0A5D16C-C4AD-7BB5-93D4-5D6B4BCC8918}" dt="2024-02-27T08:55:03.030" v="671" actId="1076"/>
        <pc:sldMkLst>
          <pc:docMk/>
          <pc:sldMk cId="1429988873" sldId="271"/>
        </pc:sldMkLst>
        <pc:spChg chg="mod">
          <ac:chgData name="sveva.delgatto@unimc.it" userId="S::sveva.delgatto@unimc.it::b0dff882-4194-43a0-8b10-1068c4ea61a2" providerId="AD" clId="Web-{E0A5D16C-C4AD-7BB5-93D4-5D6B4BCC8918}" dt="2024-02-27T08:54:56.374" v="670"/>
          <ac:spMkLst>
            <pc:docMk/>
            <pc:sldMk cId="1429988873" sldId="271"/>
            <ac:spMk id="2" creationId="{CFE20991-AF0A-FF72-CD5E-F1E5A5C10E0B}"/>
          </ac:spMkLst>
        </pc:spChg>
        <pc:spChg chg="del mod">
          <ac:chgData name="sveva.delgatto@unimc.it" userId="S::sveva.delgatto@unimc.it::b0dff882-4194-43a0-8b10-1068c4ea61a2" providerId="AD" clId="Web-{E0A5D16C-C4AD-7BB5-93D4-5D6B4BCC8918}" dt="2024-02-27T08:54:56.374" v="670"/>
          <ac:spMkLst>
            <pc:docMk/>
            <pc:sldMk cId="1429988873" sldId="271"/>
            <ac:spMk id="3" creationId="{340F8AB3-166F-B6C3-CBE5-CA68AA79D35D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54:56.374" v="670"/>
          <ac:spMkLst>
            <pc:docMk/>
            <pc:sldMk cId="1429988873" sldId="271"/>
            <ac:spMk id="9" creationId="{56E9B3E6-E277-4D68-BA48-9CB43FFBD6E2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54:56.374" v="670"/>
          <ac:spMkLst>
            <pc:docMk/>
            <pc:sldMk cId="1429988873" sldId="271"/>
            <ac:spMk id="16" creationId="{D5B0017B-2ECA-49AF-B397-DC140825DF8D}"/>
          </ac:spMkLst>
        </pc:spChg>
        <pc:grpChg chg="add">
          <ac:chgData name="sveva.delgatto@unimc.it" userId="S::sveva.delgatto@unimc.it::b0dff882-4194-43a0-8b10-1068c4ea61a2" providerId="AD" clId="Web-{E0A5D16C-C4AD-7BB5-93D4-5D6B4BCC8918}" dt="2024-02-27T08:54:56.374" v="670"/>
          <ac:grpSpMkLst>
            <pc:docMk/>
            <pc:sldMk cId="1429988873" sldId="271"/>
            <ac:grpSpMk id="11" creationId="{AE1C45F0-260A-458C-96ED-C1F6D2151219}"/>
          </ac:grpSpMkLst>
        </pc:grpChg>
        <pc:graphicFrameChg chg="add mod">
          <ac:chgData name="sveva.delgatto@unimc.it" userId="S::sveva.delgatto@unimc.it::b0dff882-4194-43a0-8b10-1068c4ea61a2" providerId="AD" clId="Web-{E0A5D16C-C4AD-7BB5-93D4-5D6B4BCC8918}" dt="2024-02-27T08:55:03.030" v="671" actId="1076"/>
          <ac:graphicFrameMkLst>
            <pc:docMk/>
            <pc:sldMk cId="1429988873" sldId="271"/>
            <ac:graphicFrameMk id="5" creationId="{8767CCDC-9AFB-B67B-D486-A69D763F1D73}"/>
          </ac:graphicFrameMkLst>
        </pc:graphicFrameChg>
        <pc:cxnChg chg="add">
          <ac:chgData name="sveva.delgatto@unimc.it" userId="S::sveva.delgatto@unimc.it::b0dff882-4194-43a0-8b10-1068c4ea61a2" providerId="AD" clId="Web-{E0A5D16C-C4AD-7BB5-93D4-5D6B4BCC8918}" dt="2024-02-27T08:54:56.374" v="670"/>
          <ac:cxnSpMkLst>
            <pc:docMk/>
            <pc:sldMk cId="1429988873" sldId="271"/>
            <ac:cxnSpMk id="18" creationId="{6CF1BAF6-AD41-4082-B212-8A1F9A2E8779}"/>
          </ac:cxnSpMkLst>
        </pc:cxnChg>
      </pc:sldChg>
      <pc:sldChg chg="add del">
        <pc:chgData name="sveva.delgatto@unimc.it" userId="S::sveva.delgatto@unimc.it::b0dff882-4194-43a0-8b10-1068c4ea61a2" providerId="AD" clId="Web-{E0A5D16C-C4AD-7BB5-93D4-5D6B4BCC8918}" dt="2024-02-27T08:53:12.058" v="643"/>
        <pc:sldMkLst>
          <pc:docMk/>
          <pc:sldMk cId="205607459" sldId="272"/>
        </pc:sldMkLst>
      </pc:sldChg>
      <pc:sldChg chg="del">
        <pc:chgData name="sveva.delgatto@unimc.it" userId="S::sveva.delgatto@unimc.it::b0dff882-4194-43a0-8b10-1068c4ea61a2" providerId="AD" clId="Web-{E0A5D16C-C4AD-7BB5-93D4-5D6B4BCC8918}" dt="2024-02-27T08:55:09.437" v="672"/>
        <pc:sldMkLst>
          <pc:docMk/>
          <pc:sldMk cId="3477506950" sldId="273"/>
        </pc:sldMkLst>
      </pc:sldChg>
      <pc:sldChg chg="addSp modSp mod setBg">
        <pc:chgData name="sveva.delgatto@unimc.it" userId="S::sveva.delgatto@unimc.it::b0dff882-4194-43a0-8b10-1068c4ea61a2" providerId="AD" clId="Web-{E0A5D16C-C4AD-7BB5-93D4-5D6B4BCC8918}" dt="2024-02-27T08:21:10.912" v="277" actId="14100"/>
        <pc:sldMkLst>
          <pc:docMk/>
          <pc:sldMk cId="3719763695" sldId="274"/>
        </pc:sldMkLst>
        <pc:spChg chg="mod">
          <ac:chgData name="sveva.delgatto@unimc.it" userId="S::sveva.delgatto@unimc.it::b0dff882-4194-43a0-8b10-1068c4ea61a2" providerId="AD" clId="Web-{E0A5D16C-C4AD-7BB5-93D4-5D6B4BCC8918}" dt="2024-02-27T08:21:08.240" v="276" actId="14100"/>
          <ac:spMkLst>
            <pc:docMk/>
            <pc:sldMk cId="3719763695" sldId="274"/>
            <ac:spMk id="2" creationId="{B2CC2AA8-E4C4-DD0C-EC8E-9B150DCE2D1A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21:10.912" v="277" actId="14100"/>
          <ac:spMkLst>
            <pc:docMk/>
            <pc:sldMk cId="3719763695" sldId="274"/>
            <ac:spMk id="3" creationId="{6D703C39-B9F2-C0CF-2105-8ED81387AAA1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20:47.828" v="271"/>
          <ac:spMkLst>
            <pc:docMk/>
            <pc:sldMk cId="3719763695" sldId="274"/>
            <ac:spMk id="9" creationId="{04C21BAE-6866-4C7A-A7EC-C1B2E572D5BE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20:47.828" v="271"/>
          <ac:spMkLst>
            <pc:docMk/>
            <pc:sldMk cId="3719763695" sldId="274"/>
            <ac:spMk id="11" creationId="{7E7D0C94-08B4-48AE-8813-CC4D60294F42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20:47.828" v="271"/>
          <ac:spMkLst>
            <pc:docMk/>
            <pc:sldMk cId="3719763695" sldId="274"/>
            <ac:spMk id="13" creationId="{F0C518C2-0AA4-470C-87B9-9CBF428FBA25}"/>
          </ac:spMkLst>
        </pc:spChg>
        <pc:picChg chg="add">
          <ac:chgData name="sveva.delgatto@unimc.it" userId="S::sveva.delgatto@unimc.it::b0dff882-4194-43a0-8b10-1068c4ea61a2" providerId="AD" clId="Web-{E0A5D16C-C4AD-7BB5-93D4-5D6B4BCC8918}" dt="2024-02-27T08:20:47.828" v="271"/>
          <ac:picMkLst>
            <pc:docMk/>
            <pc:sldMk cId="3719763695" sldId="274"/>
            <ac:picMk id="5" creationId="{1D25C424-8FD6-2E08-0609-850FD7D53065}"/>
          </ac:picMkLst>
        </pc:picChg>
      </pc:sldChg>
      <pc:sldChg chg="addSp modSp mod setBg">
        <pc:chgData name="sveva.delgatto@unimc.it" userId="S::sveva.delgatto@unimc.it::b0dff882-4194-43a0-8b10-1068c4ea61a2" providerId="AD" clId="Web-{E0A5D16C-C4AD-7BB5-93D4-5D6B4BCC8918}" dt="2024-02-27T08:22:00.351" v="284"/>
        <pc:sldMkLst>
          <pc:docMk/>
          <pc:sldMk cId="3250027476" sldId="275"/>
        </pc:sldMkLst>
        <pc:spChg chg="mod">
          <ac:chgData name="sveva.delgatto@unimc.it" userId="S::sveva.delgatto@unimc.it::b0dff882-4194-43a0-8b10-1068c4ea61a2" providerId="AD" clId="Web-{E0A5D16C-C4AD-7BB5-93D4-5D6B4BCC8918}" dt="2024-02-27T08:22:00.351" v="284"/>
          <ac:spMkLst>
            <pc:docMk/>
            <pc:sldMk cId="3250027476" sldId="275"/>
            <ac:spMk id="2" creationId="{30B9924D-FF48-2F8F-3F8F-DE51AB433501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22:00.351" v="284"/>
          <ac:spMkLst>
            <pc:docMk/>
            <pc:sldMk cId="3250027476" sldId="275"/>
            <ac:spMk id="3" creationId="{E28B5B92-F5FB-C16B-58C4-47EFAB62EE6E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22:00.351" v="284"/>
          <ac:spMkLst>
            <pc:docMk/>
            <pc:sldMk cId="3250027476" sldId="275"/>
            <ac:spMk id="8" creationId="{B6CDA21F-E7AF-4C75-8395-33F58D5B0E45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22:00.351" v="284"/>
          <ac:spMkLst>
            <pc:docMk/>
            <pc:sldMk cId="3250027476" sldId="275"/>
            <ac:spMk id="15" creationId="{D5B0017B-2ECA-49AF-B397-DC140825DF8D}"/>
          </ac:spMkLst>
        </pc:spChg>
        <pc:grpChg chg="add">
          <ac:chgData name="sveva.delgatto@unimc.it" userId="S::sveva.delgatto@unimc.it::b0dff882-4194-43a0-8b10-1068c4ea61a2" providerId="AD" clId="Web-{E0A5D16C-C4AD-7BB5-93D4-5D6B4BCC8918}" dt="2024-02-27T08:22:00.351" v="284"/>
          <ac:grpSpMkLst>
            <pc:docMk/>
            <pc:sldMk cId="3250027476" sldId="275"/>
            <ac:grpSpMk id="10" creationId="{AE1C45F0-260A-458C-96ED-C1F6D2151219}"/>
          </ac:grpSpMkLst>
        </pc:grpChg>
        <pc:cxnChg chg="add">
          <ac:chgData name="sveva.delgatto@unimc.it" userId="S::sveva.delgatto@unimc.it::b0dff882-4194-43a0-8b10-1068c4ea61a2" providerId="AD" clId="Web-{E0A5D16C-C4AD-7BB5-93D4-5D6B4BCC8918}" dt="2024-02-27T08:22:00.351" v="284"/>
          <ac:cxnSpMkLst>
            <pc:docMk/>
            <pc:sldMk cId="3250027476" sldId="275"/>
            <ac:cxnSpMk id="17" creationId="{6CF1BAF6-AD41-4082-B212-8A1F9A2E8779}"/>
          </ac:cxnSpMkLst>
        </pc:cxnChg>
      </pc:sldChg>
      <pc:sldChg chg="addSp modSp mod setBg">
        <pc:chgData name="sveva.delgatto@unimc.it" userId="S::sveva.delgatto@unimc.it::b0dff882-4194-43a0-8b10-1068c4ea61a2" providerId="AD" clId="Web-{E0A5D16C-C4AD-7BB5-93D4-5D6B4BCC8918}" dt="2024-02-27T08:23:26.292" v="307" actId="20577"/>
        <pc:sldMkLst>
          <pc:docMk/>
          <pc:sldMk cId="2522276573" sldId="278"/>
        </pc:sldMkLst>
        <pc:spChg chg="mod">
          <ac:chgData name="sveva.delgatto@unimc.it" userId="S::sveva.delgatto@unimc.it::b0dff882-4194-43a0-8b10-1068c4ea61a2" providerId="AD" clId="Web-{E0A5D16C-C4AD-7BB5-93D4-5D6B4BCC8918}" dt="2024-02-27T08:23:16.838" v="304" actId="14100"/>
          <ac:spMkLst>
            <pc:docMk/>
            <pc:sldMk cId="2522276573" sldId="278"/>
            <ac:spMk id="2" creationId="{C974F1CD-9B6E-0286-0645-F91632023C28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23:26.292" v="307" actId="20577"/>
          <ac:spMkLst>
            <pc:docMk/>
            <pc:sldMk cId="2522276573" sldId="278"/>
            <ac:spMk id="3" creationId="{B534A2A1-79D7-6163-21E2-9C338CC940B1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23:11.885" v="303"/>
          <ac:spMkLst>
            <pc:docMk/>
            <pc:sldMk cId="2522276573" sldId="278"/>
            <ac:spMk id="8" creationId="{4DA718D0-4865-4629-8134-44F68D41D57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23:11.885" v="303"/>
          <ac:spMkLst>
            <pc:docMk/>
            <pc:sldMk cId="2522276573" sldId="278"/>
            <ac:spMk id="14" creationId="{CBC4F608-B4B8-48C3-9572-C0F061B1CD99}"/>
          </ac:spMkLst>
        </pc:spChg>
        <pc:grpChg chg="add">
          <ac:chgData name="sveva.delgatto@unimc.it" userId="S::sveva.delgatto@unimc.it::b0dff882-4194-43a0-8b10-1068c4ea61a2" providerId="AD" clId="Web-{E0A5D16C-C4AD-7BB5-93D4-5D6B4BCC8918}" dt="2024-02-27T08:23:11.885" v="303"/>
          <ac:grpSpMkLst>
            <pc:docMk/>
            <pc:sldMk cId="2522276573" sldId="278"/>
            <ac:grpSpMk id="10" creationId="{65167ED7-6315-43AB-B1B6-C326D5FD8F84}"/>
          </ac:grpSpMkLst>
        </pc:grpChg>
      </pc:sldChg>
      <pc:sldChg chg="addSp modSp mod setBg">
        <pc:chgData name="sveva.delgatto@unimc.it" userId="S::sveva.delgatto@unimc.it::b0dff882-4194-43a0-8b10-1068c4ea61a2" providerId="AD" clId="Web-{E0A5D16C-C4AD-7BB5-93D4-5D6B4BCC8918}" dt="2024-02-27T08:40:08.046" v="514" actId="20577"/>
        <pc:sldMkLst>
          <pc:docMk/>
          <pc:sldMk cId="339533655" sldId="279"/>
        </pc:sldMkLst>
        <pc:spChg chg="mod">
          <ac:chgData name="sveva.delgatto@unimc.it" userId="S::sveva.delgatto@unimc.it::b0dff882-4194-43a0-8b10-1068c4ea61a2" providerId="AD" clId="Web-{E0A5D16C-C4AD-7BB5-93D4-5D6B4BCC8918}" dt="2024-02-27T08:39:57.842" v="512" actId="20577"/>
          <ac:spMkLst>
            <pc:docMk/>
            <pc:sldMk cId="339533655" sldId="279"/>
            <ac:spMk id="2" creationId="{9384E2DA-B120-37C4-E5CD-94A960826B94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40:08.046" v="514" actId="20577"/>
          <ac:spMkLst>
            <pc:docMk/>
            <pc:sldMk cId="339533655" sldId="279"/>
            <ac:spMk id="3" creationId="{7590090C-0599-9AEE-4659-B1A3C8C9CB9A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24:52.529" v="325"/>
          <ac:spMkLst>
            <pc:docMk/>
            <pc:sldMk cId="339533655" sldId="279"/>
            <ac:spMk id="8" creationId="{081EA652-8C6A-4E69-BEB9-17080947455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24:52.529" v="325"/>
          <ac:spMkLst>
            <pc:docMk/>
            <pc:sldMk cId="339533655" sldId="279"/>
            <ac:spMk id="10" creationId="{5298780A-33B9-4EA2-8F67-DE68AD62841B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24:52.529" v="325"/>
          <ac:spMkLst>
            <pc:docMk/>
            <pc:sldMk cId="339533655" sldId="279"/>
            <ac:spMk id="12" creationId="{7F488E8B-4E1E-4402-8935-D4E6C02615C7}"/>
          </ac:spMkLst>
        </pc:spChg>
      </pc:sldChg>
      <pc:sldChg chg="addSp delSp modSp mod setBg">
        <pc:chgData name="sveva.delgatto@unimc.it" userId="S::sveva.delgatto@unimc.it::b0dff882-4194-43a0-8b10-1068c4ea61a2" providerId="AD" clId="Web-{E0A5D16C-C4AD-7BB5-93D4-5D6B4BCC8918}" dt="2024-02-27T08:26:29.251" v="356"/>
        <pc:sldMkLst>
          <pc:docMk/>
          <pc:sldMk cId="3338907551" sldId="280"/>
        </pc:sldMkLst>
        <pc:spChg chg="mod">
          <ac:chgData name="sveva.delgatto@unimc.it" userId="S::sveva.delgatto@unimc.it::b0dff882-4194-43a0-8b10-1068c4ea61a2" providerId="AD" clId="Web-{E0A5D16C-C4AD-7BB5-93D4-5D6B4BCC8918}" dt="2024-02-27T08:26:29.251" v="356"/>
          <ac:spMkLst>
            <pc:docMk/>
            <pc:sldMk cId="3338907551" sldId="280"/>
            <ac:spMk id="2" creationId="{EA6730A5-06E8-BB80-AF7A-E4D5F71D81AD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26:29.251" v="356"/>
          <ac:spMkLst>
            <pc:docMk/>
            <pc:sldMk cId="3338907551" sldId="280"/>
            <ac:spMk id="3" creationId="{9375BAB3-588A-C435-385B-CF41157B886E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26:29.251" v="356"/>
          <ac:spMkLst>
            <pc:docMk/>
            <pc:sldMk cId="3338907551" sldId="280"/>
            <ac:spMk id="9" creationId="{9F7D5CDA-D291-4307-BF55-1381FED2963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26:29.251" v="356"/>
          <ac:spMkLst>
            <pc:docMk/>
            <pc:sldMk cId="3338907551" sldId="280"/>
            <ac:spMk id="14" creationId="{45D37F4E-DDB4-456B-97E0-9937730A039F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26:29.251" v="356"/>
          <ac:spMkLst>
            <pc:docMk/>
            <pc:sldMk cId="3338907551" sldId="280"/>
            <ac:spMk id="16" creationId="{B2DD41CD-8F47-4F56-AD12-4E2FF7696987}"/>
          </ac:spMkLst>
        </pc:spChg>
        <pc:picChg chg="add mod">
          <ac:chgData name="sveva.delgatto@unimc.it" userId="S::sveva.delgatto@unimc.it::b0dff882-4194-43a0-8b10-1068c4ea61a2" providerId="AD" clId="Web-{E0A5D16C-C4AD-7BB5-93D4-5D6B4BCC8918}" dt="2024-02-27T08:26:29.251" v="356"/>
          <ac:picMkLst>
            <pc:docMk/>
            <pc:sldMk cId="3338907551" sldId="280"/>
            <ac:picMk id="5" creationId="{2AC02BB1-C48F-8723-B85B-162C31618EC7}"/>
          </ac:picMkLst>
        </pc:picChg>
      </pc:sldChg>
      <pc:sldChg chg="del">
        <pc:chgData name="sveva.delgatto@unimc.it" userId="S::sveva.delgatto@unimc.it::b0dff882-4194-43a0-8b10-1068c4ea61a2" providerId="AD" clId="Web-{E0A5D16C-C4AD-7BB5-93D4-5D6B4BCC8918}" dt="2024-02-27T08:55:24.578" v="673"/>
        <pc:sldMkLst>
          <pc:docMk/>
          <pc:sldMk cId="201044589" sldId="282"/>
        </pc:sldMkLst>
      </pc:sldChg>
      <pc:sldChg chg="addSp delSp modSp mod setBg">
        <pc:chgData name="sveva.delgatto@unimc.it" userId="S::sveva.delgatto@unimc.it::b0dff882-4194-43a0-8b10-1068c4ea61a2" providerId="AD" clId="Web-{E0A5D16C-C4AD-7BB5-93D4-5D6B4BCC8918}" dt="2024-02-27T08:57:19.535" v="689" actId="20577"/>
        <pc:sldMkLst>
          <pc:docMk/>
          <pc:sldMk cId="1791991944" sldId="283"/>
        </pc:sldMkLst>
        <pc:spChg chg="mod">
          <ac:chgData name="sveva.delgatto@unimc.it" userId="S::sveva.delgatto@unimc.it::b0dff882-4194-43a0-8b10-1068c4ea61a2" providerId="AD" clId="Web-{E0A5D16C-C4AD-7BB5-93D4-5D6B4BCC8918}" dt="2024-02-27T08:56:42.362" v="679"/>
          <ac:spMkLst>
            <pc:docMk/>
            <pc:sldMk cId="1791991944" sldId="283"/>
            <ac:spMk id="2" creationId="{ACA5A593-B429-E6E6-9B70-ADB939506648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57:19.535" v="689" actId="20577"/>
          <ac:spMkLst>
            <pc:docMk/>
            <pc:sldMk cId="1791991944" sldId="283"/>
            <ac:spMk id="3" creationId="{528CC182-02A0-9DFA-1141-D1584E876155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56:42.362" v="679"/>
          <ac:spMkLst>
            <pc:docMk/>
            <pc:sldMk cId="1791991944" sldId="283"/>
            <ac:spMk id="9" creationId="{9F7D5CDA-D291-4307-BF55-1381FED29634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56:42.362" v="679"/>
          <ac:spMkLst>
            <pc:docMk/>
            <pc:sldMk cId="1791991944" sldId="283"/>
            <ac:spMk id="11" creationId="{59B296B9-C5A5-4E4F-9B60-C907B5F1466C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56:42.362" v="679"/>
          <ac:spMkLst>
            <pc:docMk/>
            <pc:sldMk cId="1791991944" sldId="283"/>
            <ac:spMk id="13" creationId="{D0300FD3-5AF1-6305-15FA-9078072672E2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56:42.362" v="679"/>
          <ac:spMkLst>
            <pc:docMk/>
            <pc:sldMk cId="1791991944" sldId="283"/>
            <ac:spMk id="18" creationId="{45D37F4E-DDB4-456B-97E0-9937730A039F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56:42.362" v="679"/>
          <ac:spMkLst>
            <pc:docMk/>
            <pc:sldMk cId="1791991944" sldId="283"/>
            <ac:spMk id="20" creationId="{B2DD41CD-8F47-4F56-AD12-4E2FF7696987}"/>
          </ac:spMkLst>
        </pc:spChg>
        <pc:picChg chg="add mod ord">
          <ac:chgData name="sveva.delgatto@unimc.it" userId="S::sveva.delgatto@unimc.it::b0dff882-4194-43a0-8b10-1068c4ea61a2" providerId="AD" clId="Web-{E0A5D16C-C4AD-7BB5-93D4-5D6B4BCC8918}" dt="2024-02-27T08:56:42.362" v="679"/>
          <ac:picMkLst>
            <pc:docMk/>
            <pc:sldMk cId="1791991944" sldId="283"/>
            <ac:picMk id="5" creationId="{D1514B65-4D87-67B1-A987-026EFC4BF9A3}"/>
          </ac:picMkLst>
        </pc:picChg>
      </pc:sldChg>
      <pc:sldChg chg="addSp modSp mod setBg">
        <pc:chgData name="sveva.delgatto@unimc.it" userId="S::sveva.delgatto@unimc.it::b0dff882-4194-43a0-8b10-1068c4ea61a2" providerId="AD" clId="Web-{E0A5D16C-C4AD-7BB5-93D4-5D6B4BCC8918}" dt="2024-02-27T08:59:08.680" v="699"/>
        <pc:sldMkLst>
          <pc:docMk/>
          <pc:sldMk cId="626917140" sldId="284"/>
        </pc:sldMkLst>
        <pc:spChg chg="mod">
          <ac:chgData name="sveva.delgatto@unimc.it" userId="S::sveva.delgatto@unimc.it::b0dff882-4194-43a0-8b10-1068c4ea61a2" providerId="AD" clId="Web-{E0A5D16C-C4AD-7BB5-93D4-5D6B4BCC8918}" dt="2024-02-27T08:59:08.680" v="699"/>
          <ac:spMkLst>
            <pc:docMk/>
            <pc:sldMk cId="626917140" sldId="284"/>
            <ac:spMk id="2" creationId="{CF38846E-2B80-20A7-5909-3D99093ED586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59:08.680" v="699"/>
          <ac:spMkLst>
            <pc:docMk/>
            <pc:sldMk cId="626917140" sldId="284"/>
            <ac:spMk id="3" creationId="{22074FFB-D2F3-EBEA-8610-DB72E27B5CC5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59:08.680" v="699"/>
          <ac:spMkLst>
            <pc:docMk/>
            <pc:sldMk cId="626917140" sldId="284"/>
            <ac:spMk id="9" creationId="{2C61293E-6EBE-43EF-A52C-9BEBFD7679D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59:08.680" v="699"/>
          <ac:spMkLst>
            <pc:docMk/>
            <pc:sldMk cId="626917140" sldId="284"/>
            <ac:spMk id="11" creationId="{21540236-BFD5-4A9D-8840-4703E7F76825}"/>
          </ac:spMkLst>
        </pc:spChg>
        <pc:picChg chg="add">
          <ac:chgData name="sveva.delgatto@unimc.it" userId="S::sveva.delgatto@unimc.it::b0dff882-4194-43a0-8b10-1068c4ea61a2" providerId="AD" clId="Web-{E0A5D16C-C4AD-7BB5-93D4-5D6B4BCC8918}" dt="2024-02-27T08:59:08.680" v="699"/>
          <ac:picMkLst>
            <pc:docMk/>
            <pc:sldMk cId="626917140" sldId="284"/>
            <ac:picMk id="5" creationId="{F90BECE0-69A9-1398-CDEF-3C10294889C4}"/>
          </ac:picMkLst>
        </pc:picChg>
      </pc:sldChg>
      <pc:sldChg chg="del">
        <pc:chgData name="sveva.delgatto@unimc.it" userId="S::sveva.delgatto@unimc.it::b0dff882-4194-43a0-8b10-1068c4ea61a2" providerId="AD" clId="Web-{E0A5D16C-C4AD-7BB5-93D4-5D6B4BCC8918}" dt="2024-02-27T08:59:23.571" v="700"/>
        <pc:sldMkLst>
          <pc:docMk/>
          <pc:sldMk cId="1160331399" sldId="285"/>
        </pc:sldMkLst>
      </pc:sldChg>
      <pc:sldChg chg="del">
        <pc:chgData name="sveva.delgatto@unimc.it" userId="S::sveva.delgatto@unimc.it::b0dff882-4194-43a0-8b10-1068c4ea61a2" providerId="AD" clId="Web-{E0A5D16C-C4AD-7BB5-93D4-5D6B4BCC8918}" dt="2024-02-27T08:59:35.805" v="701"/>
        <pc:sldMkLst>
          <pc:docMk/>
          <pc:sldMk cId="133331706" sldId="286"/>
        </pc:sldMkLst>
      </pc:sldChg>
      <pc:sldChg chg="addSp delSp modSp mod setBg">
        <pc:chgData name="sveva.delgatto@unimc.it" userId="S::sveva.delgatto@unimc.it::b0dff882-4194-43a0-8b10-1068c4ea61a2" providerId="AD" clId="Web-{E0A5D16C-C4AD-7BB5-93D4-5D6B4BCC8918}" dt="2024-02-27T08:12:34.143" v="138" actId="14100"/>
        <pc:sldMkLst>
          <pc:docMk/>
          <pc:sldMk cId="2161569911" sldId="287"/>
        </pc:sldMkLst>
        <pc:spChg chg="mod">
          <ac:chgData name="sveva.delgatto@unimc.it" userId="S::sveva.delgatto@unimc.it::b0dff882-4194-43a0-8b10-1068c4ea61a2" providerId="AD" clId="Web-{E0A5D16C-C4AD-7BB5-93D4-5D6B4BCC8918}" dt="2024-02-27T08:12:14.252" v="132"/>
          <ac:spMkLst>
            <pc:docMk/>
            <pc:sldMk cId="2161569911" sldId="287"/>
            <ac:spMk id="2" creationId="{612D898B-30BA-D52D-219C-3533236A7FA5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12:34.143" v="138" actId="14100"/>
          <ac:spMkLst>
            <pc:docMk/>
            <pc:sldMk cId="2161569911" sldId="287"/>
            <ac:spMk id="3" creationId="{6A2C0747-652A-1452-E883-BA10573C81B5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12:05.626" v="129"/>
          <ac:spMkLst>
            <pc:docMk/>
            <pc:sldMk cId="2161569911" sldId="287"/>
            <ac:spMk id="9" creationId="{2C61293E-6EBE-43EF-A52C-9BEBFD7679D4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12:05.626" v="129"/>
          <ac:spMkLst>
            <pc:docMk/>
            <pc:sldMk cId="2161569911" sldId="287"/>
            <ac:spMk id="11" creationId="{3FCFB1DE-0B7E-48CC-BA90-B2AB0889F9D6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12:14.220" v="131"/>
          <ac:spMkLst>
            <pc:docMk/>
            <pc:sldMk cId="2161569911" sldId="287"/>
            <ac:spMk id="13" creationId="{3ECBE1F1-D69B-4AFA-ABD5-8E41720EF6DE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12:14.220" v="131"/>
          <ac:spMkLst>
            <pc:docMk/>
            <pc:sldMk cId="2161569911" sldId="287"/>
            <ac:spMk id="15" creationId="{603A6265-E10C-4B85-9C20-E75FCAF9CC6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12:14.252" v="132"/>
          <ac:spMkLst>
            <pc:docMk/>
            <pc:sldMk cId="2161569911" sldId="287"/>
            <ac:spMk id="17" creationId="{9F7D5CDA-D291-4307-BF55-1381FED29634}"/>
          </ac:spMkLst>
        </pc:spChg>
        <pc:picChg chg="add del">
          <ac:chgData name="sveva.delgatto@unimc.it" userId="S::sveva.delgatto@unimc.it::b0dff882-4194-43a0-8b10-1068c4ea61a2" providerId="AD" clId="Web-{E0A5D16C-C4AD-7BB5-93D4-5D6B4BCC8918}" dt="2024-02-27T08:12:05.626" v="129"/>
          <ac:picMkLst>
            <pc:docMk/>
            <pc:sldMk cId="2161569911" sldId="287"/>
            <ac:picMk id="5" creationId="{317B82F1-ABB9-6C3F-20CE-6A553CFFDFC7}"/>
          </ac:picMkLst>
        </pc:picChg>
        <pc:picChg chg="add del">
          <ac:chgData name="sveva.delgatto@unimc.it" userId="S::sveva.delgatto@unimc.it::b0dff882-4194-43a0-8b10-1068c4ea61a2" providerId="AD" clId="Web-{E0A5D16C-C4AD-7BB5-93D4-5D6B4BCC8918}" dt="2024-02-27T08:12:14.220" v="131"/>
          <ac:picMkLst>
            <pc:docMk/>
            <pc:sldMk cId="2161569911" sldId="287"/>
            <ac:picMk id="14" creationId="{C50B61E0-A705-C536-D6C0-E613B3F1FC1A}"/>
          </ac:picMkLst>
        </pc:picChg>
        <pc:picChg chg="add">
          <ac:chgData name="sveva.delgatto@unimc.it" userId="S::sveva.delgatto@unimc.it::b0dff882-4194-43a0-8b10-1068c4ea61a2" providerId="AD" clId="Web-{E0A5D16C-C4AD-7BB5-93D4-5D6B4BCC8918}" dt="2024-02-27T08:12:14.252" v="132"/>
          <ac:picMkLst>
            <pc:docMk/>
            <pc:sldMk cId="2161569911" sldId="287"/>
            <ac:picMk id="18" creationId="{26AF0374-6DDE-6628-9DEE-1B71B1670509}"/>
          </ac:picMkLst>
        </pc:picChg>
      </pc:sldChg>
      <pc:sldChg chg="addSp modSp mod setBg">
        <pc:chgData name="sveva.delgatto@unimc.it" userId="S::sveva.delgatto@unimc.it::b0dff882-4194-43a0-8b10-1068c4ea61a2" providerId="AD" clId="Web-{E0A5D16C-C4AD-7BB5-93D4-5D6B4BCC8918}" dt="2024-02-27T08:14:09.223" v="150" actId="20577"/>
        <pc:sldMkLst>
          <pc:docMk/>
          <pc:sldMk cId="638562826" sldId="288"/>
        </pc:sldMkLst>
        <pc:spChg chg="mod">
          <ac:chgData name="sveva.delgatto@unimc.it" userId="S::sveva.delgatto@unimc.it::b0dff882-4194-43a0-8b10-1068c4ea61a2" providerId="AD" clId="Web-{E0A5D16C-C4AD-7BB5-93D4-5D6B4BCC8918}" dt="2024-02-27T08:13:18.050" v="147" actId="20577"/>
          <ac:spMkLst>
            <pc:docMk/>
            <pc:sldMk cId="638562826" sldId="288"/>
            <ac:spMk id="2" creationId="{612D898B-30BA-D52D-219C-3533236A7FA5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14:09.223" v="150" actId="20577"/>
          <ac:spMkLst>
            <pc:docMk/>
            <pc:sldMk cId="638562826" sldId="288"/>
            <ac:spMk id="3" creationId="{6A2C0747-652A-1452-E883-BA10573C81B5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12:53.221" v="139"/>
          <ac:spMkLst>
            <pc:docMk/>
            <pc:sldMk cId="638562826" sldId="288"/>
            <ac:spMk id="8" creationId="{4BC99CB9-DDAD-44A2-8A1C-E3AF4E72DF5C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12:53.221" v="139"/>
          <ac:spMkLst>
            <pc:docMk/>
            <pc:sldMk cId="638562826" sldId="288"/>
            <ac:spMk id="10" creationId="{64053CBF-3932-45FF-8285-EE5146085F3A}"/>
          </ac:spMkLst>
        </pc:spChg>
        <pc:grpChg chg="add">
          <ac:chgData name="sveva.delgatto@unimc.it" userId="S::sveva.delgatto@unimc.it::b0dff882-4194-43a0-8b10-1068c4ea61a2" providerId="AD" clId="Web-{E0A5D16C-C4AD-7BB5-93D4-5D6B4BCC8918}" dt="2024-02-27T08:12:53.221" v="139"/>
          <ac:grpSpMkLst>
            <pc:docMk/>
            <pc:sldMk cId="638562826" sldId="288"/>
            <ac:grpSpMk id="12" creationId="{2E751C04-BEA6-446B-A678-9C74819EBD4C}"/>
          </ac:grpSpMkLst>
        </pc:grpChg>
        <pc:grpChg chg="add">
          <ac:chgData name="sveva.delgatto@unimc.it" userId="S::sveva.delgatto@unimc.it::b0dff882-4194-43a0-8b10-1068c4ea61a2" providerId="AD" clId="Web-{E0A5D16C-C4AD-7BB5-93D4-5D6B4BCC8918}" dt="2024-02-27T08:12:53.221" v="139"/>
          <ac:grpSpMkLst>
            <pc:docMk/>
            <pc:sldMk cId="638562826" sldId="288"/>
            <ac:grpSpMk id="18" creationId="{B63ACBA3-DEFD-4C6D-BBA0-64468FA99C2D}"/>
          </ac:grpSpMkLst>
        </pc:grpChg>
      </pc:sldChg>
      <pc:sldChg chg="modSp">
        <pc:chgData name="sveva.delgatto@unimc.it" userId="S::sveva.delgatto@unimc.it::b0dff882-4194-43a0-8b10-1068c4ea61a2" providerId="AD" clId="Web-{E0A5D16C-C4AD-7BB5-93D4-5D6B4BCC8918}" dt="2024-02-27T08:40:50.922" v="522" actId="20577"/>
        <pc:sldMkLst>
          <pc:docMk/>
          <pc:sldMk cId="2745810575" sldId="289"/>
        </pc:sldMkLst>
        <pc:spChg chg="mod">
          <ac:chgData name="sveva.delgatto@unimc.it" userId="S::sveva.delgatto@unimc.it::b0dff882-4194-43a0-8b10-1068c4ea61a2" providerId="AD" clId="Web-{E0A5D16C-C4AD-7BB5-93D4-5D6B4BCC8918}" dt="2024-02-27T08:40:50.922" v="522" actId="20577"/>
          <ac:spMkLst>
            <pc:docMk/>
            <pc:sldMk cId="2745810575" sldId="289"/>
            <ac:spMk id="3" creationId="{8F099939-CFFA-852C-ECF3-BBAEC0401694}"/>
          </ac:spMkLst>
        </pc:spChg>
      </pc:sldChg>
      <pc:sldChg chg="addSp modSp mod setBg">
        <pc:chgData name="sveva.delgatto@unimc.it" userId="S::sveva.delgatto@unimc.it::b0dff882-4194-43a0-8b10-1068c4ea61a2" providerId="AD" clId="Web-{E0A5D16C-C4AD-7BB5-93D4-5D6B4BCC8918}" dt="2024-02-27T08:40:32.281" v="518" actId="20577"/>
        <pc:sldMkLst>
          <pc:docMk/>
          <pc:sldMk cId="182718924" sldId="290"/>
        </pc:sldMkLst>
        <pc:spChg chg="mod">
          <ac:chgData name="sveva.delgatto@unimc.it" userId="S::sveva.delgatto@unimc.it::b0dff882-4194-43a0-8b10-1068c4ea61a2" providerId="AD" clId="Web-{E0A5D16C-C4AD-7BB5-93D4-5D6B4BCC8918}" dt="2024-02-27T08:40:18.749" v="515"/>
          <ac:spMkLst>
            <pc:docMk/>
            <pc:sldMk cId="182718924" sldId="290"/>
            <ac:spMk id="2" creationId="{850E13A0-5A2C-B2EE-41C8-CB7C59D8B421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40:32.281" v="518" actId="20577"/>
          <ac:spMkLst>
            <pc:docMk/>
            <pc:sldMk cId="182718924" sldId="290"/>
            <ac:spMk id="3" creationId="{E767AEB7-823C-0ECD-0EB4-EA72FC8EBE2B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40:18.749" v="515"/>
          <ac:spMkLst>
            <pc:docMk/>
            <pc:sldMk cId="182718924" sldId="290"/>
            <ac:spMk id="9" creationId="{2C61293E-6EBE-43EF-A52C-9BEBFD7679D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40:18.749" v="515"/>
          <ac:spMkLst>
            <pc:docMk/>
            <pc:sldMk cId="182718924" sldId="290"/>
            <ac:spMk id="11" creationId="{21540236-BFD5-4A9D-8840-4703E7F76825}"/>
          </ac:spMkLst>
        </pc:spChg>
        <pc:picChg chg="add">
          <ac:chgData name="sveva.delgatto@unimc.it" userId="S::sveva.delgatto@unimc.it::b0dff882-4194-43a0-8b10-1068c4ea61a2" providerId="AD" clId="Web-{E0A5D16C-C4AD-7BB5-93D4-5D6B4BCC8918}" dt="2024-02-27T08:40:18.749" v="515"/>
          <ac:picMkLst>
            <pc:docMk/>
            <pc:sldMk cId="182718924" sldId="290"/>
            <ac:picMk id="5" creationId="{47D79655-40B2-3386-DA26-DDD04008826C}"/>
          </ac:picMkLst>
        </pc:picChg>
      </pc:sldChg>
      <pc:sldChg chg="addSp delSp modSp mod setBg">
        <pc:chgData name="sveva.delgatto@unimc.it" userId="S::sveva.delgatto@unimc.it::b0dff882-4194-43a0-8b10-1068c4ea61a2" providerId="AD" clId="Web-{E0A5D16C-C4AD-7BB5-93D4-5D6B4BCC8918}" dt="2024-02-27T08:16:41.134" v="210" actId="20577"/>
        <pc:sldMkLst>
          <pc:docMk/>
          <pc:sldMk cId="4220784510" sldId="291"/>
        </pc:sldMkLst>
        <pc:spChg chg="mod">
          <ac:chgData name="sveva.delgatto@unimc.it" userId="S::sveva.delgatto@unimc.it::b0dff882-4194-43a0-8b10-1068c4ea61a2" providerId="AD" clId="Web-{E0A5D16C-C4AD-7BB5-93D4-5D6B4BCC8918}" dt="2024-02-27T08:16:41.134" v="210" actId="20577"/>
          <ac:spMkLst>
            <pc:docMk/>
            <pc:sldMk cId="4220784510" sldId="291"/>
            <ac:spMk id="2" creationId="{68407B4C-2578-0CAC-A671-8A7465ED1616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15:32.757" v="184" actId="20577"/>
          <ac:spMkLst>
            <pc:docMk/>
            <pc:sldMk cId="4220784510" sldId="291"/>
            <ac:spMk id="3" creationId="{D6C3D8ED-E1A0-54C7-8575-516F5AFE2847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14:59.131" v="177"/>
          <ac:spMkLst>
            <pc:docMk/>
            <pc:sldMk cId="4220784510" sldId="291"/>
            <ac:spMk id="9" creationId="{AE3A741D-C19B-960A-5803-1C5887147820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14:59.131" v="177"/>
          <ac:spMkLst>
            <pc:docMk/>
            <pc:sldMk cId="4220784510" sldId="291"/>
            <ac:spMk id="11" creationId="{9C3A50E9-9119-7BC3-083B-2D84CCC78E47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14:59.131" v="177"/>
          <ac:spMkLst>
            <pc:docMk/>
            <pc:sldMk cId="4220784510" sldId="291"/>
            <ac:spMk id="13" creationId="{DC39DE25-0E4E-0AA7-0932-1D78C2372786}"/>
          </ac:spMkLst>
        </pc:spChg>
        <pc:spChg chg="add del">
          <ac:chgData name="sveva.delgatto@unimc.it" userId="S::sveva.delgatto@unimc.it::b0dff882-4194-43a0-8b10-1068c4ea61a2" providerId="AD" clId="Web-{E0A5D16C-C4AD-7BB5-93D4-5D6B4BCC8918}" dt="2024-02-27T08:14:59.131" v="177"/>
          <ac:spMkLst>
            <pc:docMk/>
            <pc:sldMk cId="4220784510" sldId="291"/>
            <ac:spMk id="15" creationId="{8D6EA299-0840-6DEA-E670-C49AEBC87E89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14:59.131" v="177"/>
          <ac:spMkLst>
            <pc:docMk/>
            <pc:sldMk cId="4220784510" sldId="291"/>
            <ac:spMk id="20" creationId="{12609869-9E80-471B-A487-A53288E0E791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14:59.131" v="177"/>
          <ac:spMkLst>
            <pc:docMk/>
            <pc:sldMk cId="4220784510" sldId="291"/>
            <ac:spMk id="22" creationId="{7004738A-9D34-43E8-97D2-CA0EED4F8BE0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14:59.131" v="177"/>
          <ac:spMkLst>
            <pc:docMk/>
            <pc:sldMk cId="4220784510" sldId="291"/>
            <ac:spMk id="24" creationId="{B8B8D07F-F13E-443E-BA68-2D26672D76B9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14:59.131" v="177"/>
          <ac:spMkLst>
            <pc:docMk/>
            <pc:sldMk cId="4220784510" sldId="291"/>
            <ac:spMk id="26" creationId="{2813A4FA-24A5-41ED-A534-3807D1B2F34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14:59.131" v="177"/>
          <ac:spMkLst>
            <pc:docMk/>
            <pc:sldMk cId="4220784510" sldId="291"/>
            <ac:spMk id="28" creationId="{C3944F27-CA70-4E84-A51A-E6BF89558979}"/>
          </ac:spMkLst>
        </pc:spChg>
        <pc:picChg chg="add mod">
          <ac:chgData name="sveva.delgatto@unimc.it" userId="S::sveva.delgatto@unimc.it::b0dff882-4194-43a0-8b10-1068c4ea61a2" providerId="AD" clId="Web-{E0A5D16C-C4AD-7BB5-93D4-5D6B4BCC8918}" dt="2024-02-27T08:14:59.131" v="177"/>
          <ac:picMkLst>
            <pc:docMk/>
            <pc:sldMk cId="4220784510" sldId="291"/>
            <ac:picMk id="5" creationId="{E0D3258E-D480-5194-5373-D5F1DE245A9F}"/>
          </ac:picMkLst>
        </pc:picChg>
      </pc:sldChg>
      <pc:sldChg chg="addSp delSp modSp mod setBg">
        <pc:chgData name="sveva.delgatto@unimc.it" userId="S::sveva.delgatto@unimc.it::b0dff882-4194-43a0-8b10-1068c4ea61a2" providerId="AD" clId="Web-{E0A5D16C-C4AD-7BB5-93D4-5D6B4BCC8918}" dt="2024-02-27T08:20:00.404" v="262" actId="14100"/>
        <pc:sldMkLst>
          <pc:docMk/>
          <pc:sldMk cId="58281900" sldId="292"/>
        </pc:sldMkLst>
        <pc:spChg chg="mod">
          <ac:chgData name="sveva.delgatto@unimc.it" userId="S::sveva.delgatto@unimc.it::b0dff882-4194-43a0-8b10-1068c4ea61a2" providerId="AD" clId="Web-{E0A5D16C-C4AD-7BB5-93D4-5D6B4BCC8918}" dt="2024-02-27T08:19:42.576" v="254"/>
          <ac:spMkLst>
            <pc:docMk/>
            <pc:sldMk cId="58281900" sldId="292"/>
            <ac:spMk id="2" creationId="{7E8FA1AA-B909-90D3-5A66-D8248C2AD1EC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20:00.404" v="262" actId="14100"/>
          <ac:spMkLst>
            <pc:docMk/>
            <pc:sldMk cId="58281900" sldId="292"/>
            <ac:spMk id="3" creationId="{81EA4987-8EB8-7569-A56B-C4E743C5BFED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19:42.576" v="254"/>
          <ac:spMkLst>
            <pc:docMk/>
            <pc:sldMk cId="58281900" sldId="292"/>
            <ac:spMk id="23" creationId="{B6FACB3C-9069-4791-BC5C-0DB7CD19B85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19:42.576" v="254"/>
          <ac:spMkLst>
            <pc:docMk/>
            <pc:sldMk cId="58281900" sldId="292"/>
            <ac:spMk id="25" creationId="{71F2038E-D777-4B76-81DD-DD13EE91B9DD}"/>
          </ac:spMkLst>
        </pc:spChg>
        <pc:grpChg chg="add del">
          <ac:chgData name="sveva.delgatto@unimc.it" userId="S::sveva.delgatto@unimc.it::b0dff882-4194-43a0-8b10-1068c4ea61a2" providerId="AD" clId="Web-{E0A5D16C-C4AD-7BB5-93D4-5D6B4BCC8918}" dt="2024-02-27T08:18:53.043" v="238"/>
          <ac:grpSpMkLst>
            <pc:docMk/>
            <pc:sldMk cId="58281900" sldId="292"/>
            <ac:grpSpMk id="9" creationId="{A5AFD70F-20E3-55D2-E154-7D4FACFBB016}"/>
          </ac:grpSpMkLst>
        </pc:grpChg>
        <pc:grpChg chg="add del">
          <ac:chgData name="sveva.delgatto@unimc.it" userId="S::sveva.delgatto@unimc.it::b0dff882-4194-43a0-8b10-1068c4ea61a2" providerId="AD" clId="Web-{E0A5D16C-C4AD-7BB5-93D4-5D6B4BCC8918}" dt="2024-02-27T08:19:42.576" v="254"/>
          <ac:grpSpMkLst>
            <pc:docMk/>
            <pc:sldMk cId="58281900" sldId="292"/>
            <ac:grpSpMk id="16" creationId="{C54A2A4D-19EF-3552-F383-6AD9587C8AFC}"/>
          </ac:grpSpMkLst>
        </pc:grpChg>
        <pc:grpChg chg="add">
          <ac:chgData name="sveva.delgatto@unimc.it" userId="S::sveva.delgatto@unimc.it::b0dff882-4194-43a0-8b10-1068c4ea61a2" providerId="AD" clId="Web-{E0A5D16C-C4AD-7BB5-93D4-5D6B4BCC8918}" dt="2024-02-27T08:19:42.576" v="254"/>
          <ac:grpSpMkLst>
            <pc:docMk/>
            <pc:sldMk cId="58281900" sldId="292"/>
            <ac:grpSpMk id="27" creationId="{DD354807-230F-4402-B1B9-F733A8F1F190}"/>
          </ac:grpSpMkLst>
        </pc:grpChg>
        <pc:picChg chg="add mod">
          <ac:chgData name="sveva.delgatto@unimc.it" userId="S::sveva.delgatto@unimc.it::b0dff882-4194-43a0-8b10-1068c4ea61a2" providerId="AD" clId="Web-{E0A5D16C-C4AD-7BB5-93D4-5D6B4BCC8918}" dt="2024-02-27T08:19:42.576" v="254"/>
          <ac:picMkLst>
            <pc:docMk/>
            <pc:sldMk cId="58281900" sldId="292"/>
            <ac:picMk id="5" creationId="{FE39C2D0-B436-7FD1-1EB3-BD2EF4363C1B}"/>
          </ac:picMkLst>
        </pc:picChg>
      </pc:sldChg>
      <pc:sldChg chg="addSp modSp mod setBg">
        <pc:chgData name="sveva.delgatto@unimc.it" userId="S::sveva.delgatto@unimc.it::b0dff882-4194-43a0-8b10-1068c4ea61a2" providerId="AD" clId="Web-{E0A5D16C-C4AD-7BB5-93D4-5D6B4BCC8918}" dt="2024-02-27T09:00:00.181" v="705"/>
        <pc:sldMkLst>
          <pc:docMk/>
          <pc:sldMk cId="3292819710" sldId="293"/>
        </pc:sldMkLst>
        <pc:spChg chg="mod">
          <ac:chgData name="sveva.delgatto@unimc.it" userId="S::sveva.delgatto@unimc.it::b0dff882-4194-43a0-8b10-1068c4ea61a2" providerId="AD" clId="Web-{E0A5D16C-C4AD-7BB5-93D4-5D6B4BCC8918}" dt="2024-02-27T09:00:00.181" v="705"/>
          <ac:spMkLst>
            <pc:docMk/>
            <pc:sldMk cId="3292819710" sldId="293"/>
            <ac:spMk id="2" creationId="{AAFC0A0B-79FF-0136-99DD-4E06889F8295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0:00.181" v="705"/>
          <ac:spMkLst>
            <pc:docMk/>
            <pc:sldMk cId="3292819710" sldId="293"/>
            <ac:spMk id="3" creationId="{74F3AACD-BD79-94B1-922F-F5D7E28C7C30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0:00.181" v="705"/>
          <ac:spMkLst>
            <pc:docMk/>
            <pc:sldMk cId="3292819710" sldId="293"/>
            <ac:spMk id="8" creationId="{907EF6B7-1338-4443-8C46-6A318D952DFD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0:00.181" v="705"/>
          <ac:spMkLst>
            <pc:docMk/>
            <pc:sldMk cId="3292819710" sldId="293"/>
            <ac:spMk id="10" creationId="{DAAE4CDD-124C-4DCF-9584-B6033B545DD5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0:00.181" v="705"/>
          <ac:spMkLst>
            <pc:docMk/>
            <pc:sldMk cId="3292819710" sldId="293"/>
            <ac:spMk id="12" creationId="{081E4A58-353D-44AE-B2FC-2A74E2E400F7}"/>
          </ac:spMkLst>
        </pc:spChg>
      </pc:sldChg>
      <pc:sldChg chg="addSp modSp mod setBg">
        <pc:chgData name="sveva.delgatto@unimc.it" userId="S::sveva.delgatto@unimc.it::b0dff882-4194-43a0-8b10-1068c4ea61a2" providerId="AD" clId="Web-{E0A5D16C-C4AD-7BB5-93D4-5D6B4BCC8918}" dt="2024-02-27T09:00:49.105" v="711" actId="20577"/>
        <pc:sldMkLst>
          <pc:docMk/>
          <pc:sldMk cId="1424326220" sldId="294"/>
        </pc:sldMkLst>
        <pc:spChg chg="mod">
          <ac:chgData name="sveva.delgatto@unimc.it" userId="S::sveva.delgatto@unimc.it::b0dff882-4194-43a0-8b10-1068c4ea61a2" providerId="AD" clId="Web-{E0A5D16C-C4AD-7BB5-93D4-5D6B4BCC8918}" dt="2024-02-27T09:00:49.105" v="711" actId="20577"/>
          <ac:spMkLst>
            <pc:docMk/>
            <pc:sldMk cId="1424326220" sldId="294"/>
            <ac:spMk id="2" creationId="{AAFC0A0B-79FF-0136-99DD-4E06889F8295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0:41.073" v="709"/>
          <ac:spMkLst>
            <pc:docMk/>
            <pc:sldMk cId="1424326220" sldId="294"/>
            <ac:spMk id="3" creationId="{74F3AACD-BD79-94B1-922F-F5D7E28C7C30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0:41.073" v="709"/>
          <ac:spMkLst>
            <pc:docMk/>
            <pc:sldMk cId="1424326220" sldId="294"/>
            <ac:spMk id="8" creationId="{1BB867FF-FC45-48F7-8104-F89BE54909F1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0:41.073" v="709"/>
          <ac:spMkLst>
            <pc:docMk/>
            <pc:sldMk cId="1424326220" sldId="294"/>
            <ac:spMk id="10" creationId="{8BB56887-D0D5-4F0C-9E19-7247EB83C8B7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0:41.073" v="709"/>
          <ac:spMkLst>
            <pc:docMk/>
            <pc:sldMk cId="1424326220" sldId="294"/>
            <ac:spMk id="12" creationId="{081E4A58-353D-44AE-B2FC-2A74E2E400F7}"/>
          </ac:spMkLst>
        </pc:spChg>
      </pc:sldChg>
      <pc:sldChg chg="addSp modSp mod setBg">
        <pc:chgData name="sveva.delgatto@unimc.it" userId="S::sveva.delgatto@unimc.it::b0dff882-4194-43a0-8b10-1068c4ea61a2" providerId="AD" clId="Web-{E0A5D16C-C4AD-7BB5-93D4-5D6B4BCC8918}" dt="2024-02-27T09:01:43.263" v="723" actId="20577"/>
        <pc:sldMkLst>
          <pc:docMk/>
          <pc:sldMk cId="3197722055" sldId="295"/>
        </pc:sldMkLst>
        <pc:spChg chg="mod">
          <ac:chgData name="sveva.delgatto@unimc.it" userId="S::sveva.delgatto@unimc.it::b0dff882-4194-43a0-8b10-1068c4ea61a2" providerId="AD" clId="Web-{E0A5D16C-C4AD-7BB5-93D4-5D6B4BCC8918}" dt="2024-02-27T09:00:58.871" v="712"/>
          <ac:spMkLst>
            <pc:docMk/>
            <pc:sldMk cId="3197722055" sldId="295"/>
            <ac:spMk id="2" creationId="{AAFC0A0B-79FF-0136-99DD-4E06889F8295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1:43.263" v="723" actId="20577"/>
          <ac:spMkLst>
            <pc:docMk/>
            <pc:sldMk cId="3197722055" sldId="295"/>
            <ac:spMk id="3" creationId="{74F3AACD-BD79-94B1-922F-F5D7E28C7C30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0:58.871" v="712"/>
          <ac:spMkLst>
            <pc:docMk/>
            <pc:sldMk cId="3197722055" sldId="295"/>
            <ac:spMk id="8" creationId="{1BB867FF-FC45-48F7-8104-F89BE54909F1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0:58.871" v="712"/>
          <ac:spMkLst>
            <pc:docMk/>
            <pc:sldMk cId="3197722055" sldId="295"/>
            <ac:spMk id="10" creationId="{8BB56887-D0D5-4F0C-9E19-7247EB83C8B7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0:58.871" v="712"/>
          <ac:spMkLst>
            <pc:docMk/>
            <pc:sldMk cId="3197722055" sldId="295"/>
            <ac:spMk id="12" creationId="{081E4A58-353D-44AE-B2FC-2A74E2E400F7}"/>
          </ac:spMkLst>
        </pc:spChg>
      </pc:sldChg>
      <pc:sldChg chg="addSp modSp mod setBg">
        <pc:chgData name="sveva.delgatto@unimc.it" userId="S::sveva.delgatto@unimc.it::b0dff882-4194-43a0-8b10-1068c4ea61a2" providerId="AD" clId="Web-{E0A5D16C-C4AD-7BB5-93D4-5D6B4BCC8918}" dt="2024-02-27T09:00:25.995" v="708" actId="20577"/>
        <pc:sldMkLst>
          <pc:docMk/>
          <pc:sldMk cId="1513948591" sldId="297"/>
        </pc:sldMkLst>
        <pc:spChg chg="mod">
          <ac:chgData name="sveva.delgatto@unimc.it" userId="S::sveva.delgatto@unimc.it::b0dff882-4194-43a0-8b10-1068c4ea61a2" providerId="AD" clId="Web-{E0A5D16C-C4AD-7BB5-93D4-5D6B4BCC8918}" dt="2024-02-27T09:00:25.995" v="708" actId="20577"/>
          <ac:spMkLst>
            <pc:docMk/>
            <pc:sldMk cId="1513948591" sldId="297"/>
            <ac:spMk id="2" creationId="{AAFC0A0B-79FF-0136-99DD-4E06889F8295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0:18.776" v="706"/>
          <ac:spMkLst>
            <pc:docMk/>
            <pc:sldMk cId="1513948591" sldId="297"/>
            <ac:spMk id="3" creationId="{74F3AACD-BD79-94B1-922F-F5D7E28C7C30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0:18.776" v="706"/>
          <ac:spMkLst>
            <pc:docMk/>
            <pc:sldMk cId="1513948591" sldId="297"/>
            <ac:spMk id="8" creationId="{1BB867FF-FC45-48F7-8104-F89BE54909F1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0:18.776" v="706"/>
          <ac:spMkLst>
            <pc:docMk/>
            <pc:sldMk cId="1513948591" sldId="297"/>
            <ac:spMk id="10" creationId="{8BB56887-D0D5-4F0C-9E19-7247EB83C8B7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0:18.776" v="706"/>
          <ac:spMkLst>
            <pc:docMk/>
            <pc:sldMk cId="1513948591" sldId="297"/>
            <ac:spMk id="12" creationId="{081E4A58-353D-44AE-B2FC-2A74E2E400F7}"/>
          </ac:spMkLst>
        </pc:spChg>
      </pc:sldChg>
      <pc:sldChg chg="addSp modSp mod setBg">
        <pc:chgData name="sveva.delgatto@unimc.it" userId="S::sveva.delgatto@unimc.it::b0dff882-4194-43a0-8b10-1068c4ea61a2" providerId="AD" clId="Web-{E0A5D16C-C4AD-7BB5-93D4-5D6B4BCC8918}" dt="2024-02-27T09:01:37.529" v="721" actId="20577"/>
        <pc:sldMkLst>
          <pc:docMk/>
          <pc:sldMk cId="1425035326" sldId="298"/>
        </pc:sldMkLst>
        <pc:spChg chg="mod">
          <ac:chgData name="sveva.delgatto@unimc.it" userId="S::sveva.delgatto@unimc.it::b0dff882-4194-43a0-8b10-1068c4ea61a2" providerId="AD" clId="Web-{E0A5D16C-C4AD-7BB5-93D4-5D6B4BCC8918}" dt="2024-02-27T09:01:04.887" v="713"/>
          <ac:spMkLst>
            <pc:docMk/>
            <pc:sldMk cId="1425035326" sldId="298"/>
            <ac:spMk id="2" creationId="{AAFC0A0B-79FF-0136-99DD-4E06889F8295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1:37.529" v="721" actId="20577"/>
          <ac:spMkLst>
            <pc:docMk/>
            <pc:sldMk cId="1425035326" sldId="298"/>
            <ac:spMk id="3" creationId="{74F3AACD-BD79-94B1-922F-F5D7E28C7C30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1:04.887" v="713"/>
          <ac:spMkLst>
            <pc:docMk/>
            <pc:sldMk cId="1425035326" sldId="298"/>
            <ac:spMk id="8" creationId="{1BB867FF-FC45-48F7-8104-F89BE54909F1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1:04.887" v="713"/>
          <ac:spMkLst>
            <pc:docMk/>
            <pc:sldMk cId="1425035326" sldId="298"/>
            <ac:spMk id="10" creationId="{8BB56887-D0D5-4F0C-9E19-7247EB83C8B7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1:04.887" v="713"/>
          <ac:spMkLst>
            <pc:docMk/>
            <pc:sldMk cId="1425035326" sldId="298"/>
            <ac:spMk id="12" creationId="{081E4A58-353D-44AE-B2FC-2A74E2E400F7}"/>
          </ac:spMkLst>
        </pc:spChg>
      </pc:sldChg>
      <pc:sldChg chg="addSp modSp mod setBg">
        <pc:chgData name="sveva.delgatto@unimc.it" userId="S::sveva.delgatto@unimc.it::b0dff882-4194-43a0-8b10-1068c4ea61a2" providerId="AD" clId="Web-{E0A5D16C-C4AD-7BB5-93D4-5D6B4BCC8918}" dt="2024-02-27T09:02:27.937" v="735" actId="20577"/>
        <pc:sldMkLst>
          <pc:docMk/>
          <pc:sldMk cId="3040593836" sldId="299"/>
        </pc:sldMkLst>
        <pc:spChg chg="mod">
          <ac:chgData name="sveva.delgatto@unimc.it" userId="S::sveva.delgatto@unimc.it::b0dff882-4194-43a0-8b10-1068c4ea61a2" providerId="AD" clId="Web-{E0A5D16C-C4AD-7BB5-93D4-5D6B4BCC8918}" dt="2024-02-27T09:02:16.546" v="733"/>
          <ac:spMkLst>
            <pc:docMk/>
            <pc:sldMk cId="3040593836" sldId="299"/>
            <ac:spMk id="2" creationId="{45C4D5C5-6A15-843B-6539-F13212D5C90F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2:27.937" v="735" actId="20577"/>
          <ac:spMkLst>
            <pc:docMk/>
            <pc:sldMk cId="3040593836" sldId="299"/>
            <ac:spMk id="3" creationId="{D282650B-540B-2E49-BDD8-618107F4968E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2:16.546" v="733"/>
          <ac:spMkLst>
            <pc:docMk/>
            <pc:sldMk cId="3040593836" sldId="299"/>
            <ac:spMk id="8" creationId="{100EDD19-6802-4EC3-95CE-CFFAB042CFD6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2:16.546" v="733"/>
          <ac:spMkLst>
            <pc:docMk/>
            <pc:sldMk cId="3040593836" sldId="299"/>
            <ac:spMk id="10" creationId="{DB17E863-922E-4C26-BD64-E8FD41D28661}"/>
          </ac:spMkLst>
        </pc:spChg>
      </pc:sldChg>
      <pc:sldChg chg="addSp modSp mod setBg">
        <pc:chgData name="sveva.delgatto@unimc.it" userId="S::sveva.delgatto@unimc.it::b0dff882-4194-43a0-8b10-1068c4ea61a2" providerId="AD" clId="Web-{E0A5D16C-C4AD-7BB5-93D4-5D6B4BCC8918}" dt="2024-02-27T08:37:43.056" v="453" actId="20577"/>
        <pc:sldMkLst>
          <pc:docMk/>
          <pc:sldMk cId="693008208" sldId="300"/>
        </pc:sldMkLst>
        <pc:spChg chg="mod">
          <ac:chgData name="sveva.delgatto@unimc.it" userId="S::sveva.delgatto@unimc.it::b0dff882-4194-43a0-8b10-1068c4ea61a2" providerId="AD" clId="Web-{E0A5D16C-C4AD-7BB5-93D4-5D6B4BCC8918}" dt="2024-02-27T08:37:36.134" v="452"/>
          <ac:spMkLst>
            <pc:docMk/>
            <pc:sldMk cId="693008208" sldId="300"/>
            <ac:spMk id="2" creationId="{612D898B-30BA-D52D-219C-3533236A7FA5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37:43.056" v="453" actId="20577"/>
          <ac:spMkLst>
            <pc:docMk/>
            <pc:sldMk cId="693008208" sldId="300"/>
            <ac:spMk id="3" creationId="{6A2C0747-652A-1452-E883-BA10573C81B5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37:36.134" v="452"/>
          <ac:spMkLst>
            <pc:docMk/>
            <pc:sldMk cId="693008208" sldId="300"/>
            <ac:spMk id="8" creationId="{777A147A-9ED8-46B4-8660-1B3C2AA880B5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37:36.134" v="452"/>
          <ac:spMkLst>
            <pc:docMk/>
            <pc:sldMk cId="693008208" sldId="300"/>
            <ac:spMk id="10" creationId="{5D6C15A0-C087-4593-8414-2B4EC1CDC3DE}"/>
          </ac:spMkLst>
        </pc:spChg>
      </pc:sldChg>
      <pc:sldChg chg="addSp modSp mod setBg">
        <pc:chgData name="sveva.delgatto@unimc.it" userId="S::sveva.delgatto@unimc.it::b0dff882-4194-43a0-8b10-1068c4ea61a2" providerId="AD" clId="Web-{E0A5D16C-C4AD-7BB5-93D4-5D6B4BCC8918}" dt="2024-02-27T09:03:21.329" v="748" actId="20577"/>
        <pc:sldMkLst>
          <pc:docMk/>
          <pc:sldMk cId="4135403171" sldId="301"/>
        </pc:sldMkLst>
        <pc:spChg chg="mod">
          <ac:chgData name="sveva.delgatto@unimc.it" userId="S::sveva.delgatto@unimc.it::b0dff882-4194-43a0-8b10-1068c4ea61a2" providerId="AD" clId="Web-{E0A5D16C-C4AD-7BB5-93D4-5D6B4BCC8918}" dt="2024-02-27T09:03:04.266" v="744" actId="20577"/>
          <ac:spMkLst>
            <pc:docMk/>
            <pc:sldMk cId="4135403171" sldId="301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3:21.329" v="748" actId="20577"/>
          <ac:spMkLst>
            <pc:docMk/>
            <pc:sldMk cId="4135403171" sldId="301"/>
            <ac:spMk id="3" creationId="{60FC271E-B387-AFBA-5B52-2B5B95A4F54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2:38.203" v="736"/>
          <ac:spMkLst>
            <pc:docMk/>
            <pc:sldMk cId="4135403171" sldId="301"/>
            <ac:spMk id="9" creationId="{2C61293E-6EBE-43EF-A52C-9BEBFD7679D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2:38.203" v="736"/>
          <ac:spMkLst>
            <pc:docMk/>
            <pc:sldMk cId="4135403171" sldId="301"/>
            <ac:spMk id="11" creationId="{3FCFB1DE-0B7E-48CC-BA90-B2AB0889F9D6}"/>
          </ac:spMkLst>
        </pc:spChg>
        <pc:picChg chg="add">
          <ac:chgData name="sveva.delgatto@unimc.it" userId="S::sveva.delgatto@unimc.it::b0dff882-4194-43a0-8b10-1068c4ea61a2" providerId="AD" clId="Web-{E0A5D16C-C4AD-7BB5-93D4-5D6B4BCC8918}" dt="2024-02-27T09:02:38.203" v="736"/>
          <ac:picMkLst>
            <pc:docMk/>
            <pc:sldMk cId="4135403171" sldId="301"/>
            <ac:picMk id="5" creationId="{23E66489-F903-0F85-6709-677CC5788F66}"/>
          </ac:picMkLst>
        </pc:picChg>
      </pc:sldChg>
      <pc:sldChg chg="addSp delSp modSp mod ord setBg">
        <pc:chgData name="sveva.delgatto@unimc.it" userId="S::sveva.delgatto@unimc.it::b0dff882-4194-43a0-8b10-1068c4ea61a2" providerId="AD" clId="Web-{E0A5D16C-C4AD-7BB5-93D4-5D6B4BCC8918}" dt="2024-02-27T09:14:44.166" v="857" actId="20577"/>
        <pc:sldMkLst>
          <pc:docMk/>
          <pc:sldMk cId="3516288985" sldId="302"/>
        </pc:sldMkLst>
        <pc:spChg chg="mod">
          <ac:chgData name="sveva.delgatto@unimc.it" userId="S::sveva.delgatto@unimc.it::b0dff882-4194-43a0-8b10-1068c4ea61a2" providerId="AD" clId="Web-{E0A5D16C-C4AD-7BB5-93D4-5D6B4BCC8918}" dt="2024-02-27T09:13:32.851" v="853"/>
          <ac:spMkLst>
            <pc:docMk/>
            <pc:sldMk cId="3516288985" sldId="302"/>
            <ac:spMk id="2" creationId="{54B1AA4B-8235-3C6C-0746-2DFC6E3206F2}"/>
          </ac:spMkLst>
        </pc:spChg>
        <pc:spChg chg="del mod">
          <ac:chgData name="sveva.delgatto@unimc.it" userId="S::sveva.delgatto@unimc.it::b0dff882-4194-43a0-8b10-1068c4ea61a2" providerId="AD" clId="Web-{E0A5D16C-C4AD-7BB5-93D4-5D6B4BCC8918}" dt="2024-02-27T09:13:32.851" v="853"/>
          <ac:spMkLst>
            <pc:docMk/>
            <pc:sldMk cId="3516288985" sldId="302"/>
            <ac:spMk id="3" creationId="{60FC271E-B387-AFBA-5B52-2B5B95A4F54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3:32.851" v="853"/>
          <ac:spMkLst>
            <pc:docMk/>
            <pc:sldMk cId="3516288985" sldId="302"/>
            <ac:spMk id="10" creationId="{B50AB553-2A96-4A92-96F2-93548E096954}"/>
          </ac:spMkLst>
        </pc:spChg>
        <pc:graphicFrameChg chg="add modGraphic">
          <ac:chgData name="sveva.delgatto@unimc.it" userId="S::sveva.delgatto@unimc.it::b0dff882-4194-43a0-8b10-1068c4ea61a2" providerId="AD" clId="Web-{E0A5D16C-C4AD-7BB5-93D4-5D6B4BCC8918}" dt="2024-02-27T09:14:44.166" v="857" actId="20577"/>
          <ac:graphicFrameMkLst>
            <pc:docMk/>
            <pc:sldMk cId="3516288985" sldId="302"/>
            <ac:graphicFrameMk id="5" creationId="{C7B738CE-5FFD-4785-32B0-1BE627AB448D}"/>
          </ac:graphicFrameMkLst>
        </pc:graphicFrameChg>
        <pc:picChg chg="add">
          <ac:chgData name="sveva.delgatto@unimc.it" userId="S::sveva.delgatto@unimc.it::b0dff882-4194-43a0-8b10-1068c4ea61a2" providerId="AD" clId="Web-{E0A5D16C-C4AD-7BB5-93D4-5D6B4BCC8918}" dt="2024-02-27T09:13:32.851" v="853"/>
          <ac:picMkLst>
            <pc:docMk/>
            <pc:sldMk cId="3516288985" sldId="302"/>
            <ac:picMk id="6" creationId="{1257CDD9-1F29-37E9-B5D4-23DB592EFEFF}"/>
          </ac:picMkLst>
        </pc:picChg>
      </pc:sldChg>
      <pc:sldChg chg="addSp modSp add del mod setBg">
        <pc:chgData name="sveva.delgatto@unimc.it" userId="S::sveva.delgatto@unimc.it::b0dff882-4194-43a0-8b10-1068c4ea61a2" providerId="AD" clId="Web-{E0A5D16C-C4AD-7BB5-93D4-5D6B4BCC8918}" dt="2024-02-27T09:10:46.017" v="804"/>
        <pc:sldMkLst>
          <pc:docMk/>
          <pc:sldMk cId="1213754858" sldId="303"/>
        </pc:sldMkLst>
        <pc:spChg chg="mod">
          <ac:chgData name="sveva.delgatto@unimc.it" userId="S::sveva.delgatto@unimc.it::b0dff882-4194-43a0-8b10-1068c4ea61a2" providerId="AD" clId="Web-{E0A5D16C-C4AD-7BB5-93D4-5D6B4BCC8918}" dt="2024-02-27T09:10:33.579" v="802"/>
          <ac:spMkLst>
            <pc:docMk/>
            <pc:sldMk cId="1213754858" sldId="303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10:33.579" v="802"/>
          <ac:spMkLst>
            <pc:docMk/>
            <pc:sldMk cId="1213754858" sldId="303"/>
            <ac:spMk id="3" creationId="{60FC271E-B387-AFBA-5B52-2B5B95A4F54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0:33.579" v="802"/>
          <ac:spMkLst>
            <pc:docMk/>
            <pc:sldMk cId="1213754858" sldId="303"/>
            <ac:spMk id="8" creationId="{DAF1966E-FD40-4A4A-B61B-C4DF7FA05F06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0:33.579" v="802"/>
          <ac:spMkLst>
            <pc:docMk/>
            <pc:sldMk cId="1213754858" sldId="303"/>
            <ac:spMk id="10" creationId="{047BFA19-D45E-416B-A404-7AF2F3F27017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0:33.579" v="802"/>
          <ac:spMkLst>
            <pc:docMk/>
            <pc:sldMk cId="1213754858" sldId="303"/>
            <ac:spMk id="12" creationId="{8E0105E7-23DB-4CF2-8258-FF47C7620F6E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0:33.579" v="802"/>
          <ac:spMkLst>
            <pc:docMk/>
            <pc:sldMk cId="1213754858" sldId="303"/>
            <ac:spMk id="14" creationId="{074B4F7D-14B2-478B-8BF5-01E4E0C5D263}"/>
          </ac:spMkLst>
        </pc:spChg>
      </pc:sldChg>
      <pc:sldChg chg="addSp delSp modSp add del mod setBg">
        <pc:chgData name="sveva.delgatto@unimc.it" userId="S::sveva.delgatto@unimc.it::b0dff882-4194-43a0-8b10-1068c4ea61a2" providerId="AD" clId="Web-{E0A5D16C-C4AD-7BB5-93D4-5D6B4BCC8918}" dt="2024-02-27T09:09:30.701" v="795" actId="20577"/>
        <pc:sldMkLst>
          <pc:docMk/>
          <pc:sldMk cId="2696768763" sldId="304"/>
        </pc:sldMkLst>
        <pc:spChg chg="mod">
          <ac:chgData name="sveva.delgatto@unimc.it" userId="S::sveva.delgatto@unimc.it::b0dff882-4194-43a0-8b10-1068c4ea61a2" providerId="AD" clId="Web-{E0A5D16C-C4AD-7BB5-93D4-5D6B4BCC8918}" dt="2024-02-27T09:09:14.779" v="791"/>
          <ac:spMkLst>
            <pc:docMk/>
            <pc:sldMk cId="2696768763" sldId="304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9:30.701" v="795" actId="20577"/>
          <ac:spMkLst>
            <pc:docMk/>
            <pc:sldMk cId="2696768763" sldId="304"/>
            <ac:spMk id="3" creationId="{60FC271E-B387-AFBA-5B52-2B5B95A4F54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9:14.779" v="791"/>
          <ac:spMkLst>
            <pc:docMk/>
            <pc:sldMk cId="2696768763" sldId="304"/>
            <ac:spMk id="16" creationId="{45D37F4E-DDB4-456B-97E0-9937730A039F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9:14.779" v="791"/>
          <ac:spMkLst>
            <pc:docMk/>
            <pc:sldMk cId="2696768763" sldId="304"/>
            <ac:spMk id="18" creationId="{B2DD41CD-8F47-4F56-AD12-4E2FF7696987}"/>
          </ac:spMkLst>
        </pc:spChg>
        <pc:grpChg chg="add del">
          <ac:chgData name="sveva.delgatto@unimc.it" userId="S::sveva.delgatto@unimc.it::b0dff882-4194-43a0-8b10-1068c4ea61a2" providerId="AD" clId="Web-{E0A5D16C-C4AD-7BB5-93D4-5D6B4BCC8918}" dt="2024-02-27T09:09:14.779" v="791"/>
          <ac:grpSpMkLst>
            <pc:docMk/>
            <pc:sldMk cId="2696768763" sldId="304"/>
            <ac:grpSpMk id="9" creationId="{8CE57D37-C2D0-066B-1AE3-6F4244344F27}"/>
          </ac:grpSpMkLst>
        </pc:grpChg>
        <pc:picChg chg="add mod">
          <ac:chgData name="sveva.delgatto@unimc.it" userId="S::sveva.delgatto@unimc.it::b0dff882-4194-43a0-8b10-1068c4ea61a2" providerId="AD" clId="Web-{E0A5D16C-C4AD-7BB5-93D4-5D6B4BCC8918}" dt="2024-02-27T09:09:14.779" v="791"/>
          <ac:picMkLst>
            <pc:docMk/>
            <pc:sldMk cId="2696768763" sldId="304"/>
            <ac:picMk id="5" creationId="{AB42835D-998F-D81D-401C-A470BDEF2FA8}"/>
          </ac:picMkLst>
        </pc:picChg>
      </pc:sldChg>
      <pc:sldChg chg="addSp modSp mod setBg">
        <pc:chgData name="sveva.delgatto@unimc.it" userId="S::sveva.delgatto@unimc.it::b0dff882-4194-43a0-8b10-1068c4ea61a2" providerId="AD" clId="Web-{E0A5D16C-C4AD-7BB5-93D4-5D6B4BCC8918}" dt="2024-02-27T09:18:56.987" v="935" actId="20577"/>
        <pc:sldMkLst>
          <pc:docMk/>
          <pc:sldMk cId="2172523902" sldId="305"/>
        </pc:sldMkLst>
        <pc:spChg chg="mod">
          <ac:chgData name="sveva.delgatto@unimc.it" userId="S::sveva.delgatto@unimc.it::b0dff882-4194-43a0-8b10-1068c4ea61a2" providerId="AD" clId="Web-{E0A5D16C-C4AD-7BB5-93D4-5D6B4BCC8918}" dt="2024-02-27T09:18:47.049" v="931"/>
          <ac:spMkLst>
            <pc:docMk/>
            <pc:sldMk cId="2172523902" sldId="305"/>
            <ac:spMk id="2" creationId="{69B5AC1A-E1BE-2BCA-B590-CA98428FD9AD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18:56.987" v="935" actId="20577"/>
          <ac:spMkLst>
            <pc:docMk/>
            <pc:sldMk cId="2172523902" sldId="305"/>
            <ac:spMk id="3" creationId="{D7ED8F95-36A1-4D02-941B-64CFA805A7C5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8:47.049" v="931"/>
          <ac:spMkLst>
            <pc:docMk/>
            <pc:sldMk cId="2172523902" sldId="305"/>
            <ac:spMk id="9" creationId="{B66D7F65-E9B6-4775-8355-D095CC73C1C8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8:47.049" v="931"/>
          <ac:spMkLst>
            <pc:docMk/>
            <pc:sldMk cId="2172523902" sldId="305"/>
            <ac:spMk id="11" creationId="{61707E60-CEC9-4661-AA82-69242EB4BDC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8:47.049" v="931"/>
          <ac:spMkLst>
            <pc:docMk/>
            <pc:sldMk cId="2172523902" sldId="305"/>
            <ac:spMk id="13" creationId="{8F035CD8-AE30-4146-96F2-036B0CE5E4F3}"/>
          </ac:spMkLst>
        </pc:spChg>
        <pc:picChg chg="add">
          <ac:chgData name="sveva.delgatto@unimc.it" userId="S::sveva.delgatto@unimc.it::b0dff882-4194-43a0-8b10-1068c4ea61a2" providerId="AD" clId="Web-{E0A5D16C-C4AD-7BB5-93D4-5D6B4BCC8918}" dt="2024-02-27T09:18:47.049" v="931"/>
          <ac:picMkLst>
            <pc:docMk/>
            <pc:sldMk cId="2172523902" sldId="305"/>
            <ac:picMk id="5" creationId="{CDA1A204-08B2-F5CF-AB5A-24DF7D2EA038}"/>
          </ac:picMkLst>
        </pc:picChg>
      </pc:sldChg>
      <pc:sldChg chg="addSp modSp mod ord setBg">
        <pc:chgData name="sveva.delgatto@unimc.it" userId="S::sveva.delgatto@unimc.it::b0dff882-4194-43a0-8b10-1068c4ea61a2" providerId="AD" clId="Web-{E0A5D16C-C4AD-7BB5-93D4-5D6B4BCC8918}" dt="2024-02-27T09:08:10.089" v="785" actId="20577"/>
        <pc:sldMkLst>
          <pc:docMk/>
          <pc:sldMk cId="2190546395" sldId="306"/>
        </pc:sldMkLst>
        <pc:spChg chg="mod">
          <ac:chgData name="sveva.delgatto@unimc.it" userId="S::sveva.delgatto@unimc.it::b0dff882-4194-43a0-8b10-1068c4ea61a2" providerId="AD" clId="Web-{E0A5D16C-C4AD-7BB5-93D4-5D6B4BCC8918}" dt="2024-02-27T09:08:01.104" v="783"/>
          <ac:spMkLst>
            <pc:docMk/>
            <pc:sldMk cId="2190546395" sldId="306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8:10.089" v="785" actId="20577"/>
          <ac:spMkLst>
            <pc:docMk/>
            <pc:sldMk cId="2190546395" sldId="306"/>
            <ac:spMk id="3" creationId="{60FC271E-B387-AFBA-5B52-2B5B95A4F54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8:01.104" v="783"/>
          <ac:spMkLst>
            <pc:docMk/>
            <pc:sldMk cId="2190546395" sldId="306"/>
            <ac:spMk id="8" creationId="{777A147A-9ED8-46B4-8660-1B3C2AA880B5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8:01.104" v="783"/>
          <ac:spMkLst>
            <pc:docMk/>
            <pc:sldMk cId="2190546395" sldId="306"/>
            <ac:spMk id="10" creationId="{5D6C15A0-C087-4593-8414-2B4EC1CDC3DE}"/>
          </ac:spMkLst>
        </pc:spChg>
      </pc:sldChg>
      <pc:sldChg chg="addSp modSp mod ord setBg">
        <pc:chgData name="sveva.delgatto@unimc.it" userId="S::sveva.delgatto@unimc.it::b0dff882-4194-43a0-8b10-1068c4ea61a2" providerId="AD" clId="Web-{E0A5D16C-C4AD-7BB5-93D4-5D6B4BCC8918}" dt="2024-02-27T09:07:09.556" v="776" actId="20577"/>
        <pc:sldMkLst>
          <pc:docMk/>
          <pc:sldMk cId="2592093296" sldId="307"/>
        </pc:sldMkLst>
        <pc:spChg chg="mod">
          <ac:chgData name="sveva.delgatto@unimc.it" userId="S::sveva.delgatto@unimc.it::b0dff882-4194-43a0-8b10-1068c4ea61a2" providerId="AD" clId="Web-{E0A5D16C-C4AD-7BB5-93D4-5D6B4BCC8918}" dt="2024-02-27T09:06:49.336" v="772"/>
          <ac:spMkLst>
            <pc:docMk/>
            <pc:sldMk cId="2592093296" sldId="307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7:09.556" v="776" actId="20577"/>
          <ac:spMkLst>
            <pc:docMk/>
            <pc:sldMk cId="2592093296" sldId="307"/>
            <ac:spMk id="3" creationId="{60FC271E-B387-AFBA-5B52-2B5B95A4F54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6:49.336" v="772"/>
          <ac:spMkLst>
            <pc:docMk/>
            <pc:sldMk cId="2592093296" sldId="307"/>
            <ac:spMk id="9" creationId="{2C61293E-6EBE-43EF-A52C-9BEBFD7679D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6:49.336" v="772"/>
          <ac:spMkLst>
            <pc:docMk/>
            <pc:sldMk cId="2592093296" sldId="307"/>
            <ac:spMk id="11" creationId="{3FCFB1DE-0B7E-48CC-BA90-B2AB0889F9D6}"/>
          </ac:spMkLst>
        </pc:spChg>
        <pc:picChg chg="add">
          <ac:chgData name="sveva.delgatto@unimc.it" userId="S::sveva.delgatto@unimc.it::b0dff882-4194-43a0-8b10-1068c4ea61a2" providerId="AD" clId="Web-{E0A5D16C-C4AD-7BB5-93D4-5D6B4BCC8918}" dt="2024-02-27T09:06:49.336" v="772"/>
          <ac:picMkLst>
            <pc:docMk/>
            <pc:sldMk cId="2592093296" sldId="307"/>
            <ac:picMk id="5" creationId="{02A65C11-8165-C201-8385-D7AF7A175898}"/>
          </ac:picMkLst>
        </pc:picChg>
      </pc:sldChg>
      <pc:sldChg chg="addSp modSp mod ord setBg">
        <pc:chgData name="sveva.delgatto@unimc.it" userId="S::sveva.delgatto@unimc.it::b0dff882-4194-43a0-8b10-1068c4ea61a2" providerId="AD" clId="Web-{E0A5D16C-C4AD-7BB5-93D4-5D6B4BCC8918}" dt="2024-02-27T09:07:43.198" v="780"/>
        <pc:sldMkLst>
          <pc:docMk/>
          <pc:sldMk cId="509831879" sldId="308"/>
        </pc:sldMkLst>
        <pc:spChg chg="mod">
          <ac:chgData name="sveva.delgatto@unimc.it" userId="S::sveva.delgatto@unimc.it::b0dff882-4194-43a0-8b10-1068c4ea61a2" providerId="AD" clId="Web-{E0A5D16C-C4AD-7BB5-93D4-5D6B4BCC8918}" dt="2024-02-27T09:07:26.947" v="778"/>
          <ac:spMkLst>
            <pc:docMk/>
            <pc:sldMk cId="509831879" sldId="308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7:26.947" v="778"/>
          <ac:spMkLst>
            <pc:docMk/>
            <pc:sldMk cId="509831879" sldId="308"/>
            <ac:spMk id="3" creationId="{60FC271E-B387-AFBA-5B52-2B5B95A4F54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7:26.947" v="778"/>
          <ac:spMkLst>
            <pc:docMk/>
            <pc:sldMk cId="509831879" sldId="308"/>
            <ac:spMk id="9" creationId="{2C61293E-6EBE-43EF-A52C-9BEBFD7679D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7:26.947" v="778"/>
          <ac:spMkLst>
            <pc:docMk/>
            <pc:sldMk cId="509831879" sldId="308"/>
            <ac:spMk id="11" creationId="{3FCFB1DE-0B7E-48CC-BA90-B2AB0889F9D6}"/>
          </ac:spMkLst>
        </pc:spChg>
        <pc:picChg chg="add">
          <ac:chgData name="sveva.delgatto@unimc.it" userId="S::sveva.delgatto@unimc.it::b0dff882-4194-43a0-8b10-1068c4ea61a2" providerId="AD" clId="Web-{E0A5D16C-C4AD-7BB5-93D4-5D6B4BCC8918}" dt="2024-02-27T09:07:26.947" v="778"/>
          <ac:picMkLst>
            <pc:docMk/>
            <pc:sldMk cId="509831879" sldId="308"/>
            <ac:picMk id="5" creationId="{DC080FD8-5588-68F9-4324-BFEFCC423CF4}"/>
          </ac:picMkLst>
        </pc:picChg>
      </pc:sldChg>
      <pc:sldChg chg="addSp modSp mod setBg">
        <pc:chgData name="sveva.delgatto@unimc.it" userId="S::sveva.delgatto@unimc.it::b0dff882-4194-43a0-8b10-1068c4ea61a2" providerId="AD" clId="Web-{E0A5D16C-C4AD-7BB5-93D4-5D6B4BCC8918}" dt="2024-02-27T09:14:55.588" v="858"/>
        <pc:sldMkLst>
          <pc:docMk/>
          <pc:sldMk cId="2924260893" sldId="309"/>
        </pc:sldMkLst>
        <pc:spChg chg="mod">
          <ac:chgData name="sveva.delgatto@unimc.it" userId="S::sveva.delgatto@unimc.it::b0dff882-4194-43a0-8b10-1068c4ea61a2" providerId="AD" clId="Web-{E0A5D16C-C4AD-7BB5-93D4-5D6B4BCC8918}" dt="2024-02-27T09:14:55.588" v="858"/>
          <ac:spMkLst>
            <pc:docMk/>
            <pc:sldMk cId="2924260893" sldId="309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14:55.588" v="858"/>
          <ac:spMkLst>
            <pc:docMk/>
            <pc:sldMk cId="2924260893" sldId="309"/>
            <ac:spMk id="3" creationId="{60FC271E-B387-AFBA-5B52-2B5B95A4F54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4:55.588" v="858"/>
          <ac:spMkLst>
            <pc:docMk/>
            <pc:sldMk cId="2924260893" sldId="309"/>
            <ac:spMk id="9" creationId="{2C61293E-6EBE-43EF-A52C-9BEBFD7679D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4:55.588" v="858"/>
          <ac:spMkLst>
            <pc:docMk/>
            <pc:sldMk cId="2924260893" sldId="309"/>
            <ac:spMk id="11" creationId="{3FCFB1DE-0B7E-48CC-BA90-B2AB0889F9D6}"/>
          </ac:spMkLst>
        </pc:spChg>
        <pc:picChg chg="add">
          <ac:chgData name="sveva.delgatto@unimc.it" userId="S::sveva.delgatto@unimc.it::b0dff882-4194-43a0-8b10-1068c4ea61a2" providerId="AD" clId="Web-{E0A5D16C-C4AD-7BB5-93D4-5D6B4BCC8918}" dt="2024-02-27T09:14:55.588" v="858"/>
          <ac:picMkLst>
            <pc:docMk/>
            <pc:sldMk cId="2924260893" sldId="309"/>
            <ac:picMk id="5" creationId="{FE971358-6B61-9BB7-0A9A-E3B404E361DF}"/>
          </ac:picMkLst>
        </pc:picChg>
      </pc:sldChg>
      <pc:sldChg chg="addSp modSp mod setBg">
        <pc:chgData name="sveva.delgatto@unimc.it" userId="S::sveva.delgatto@unimc.it::b0dff882-4194-43a0-8b10-1068c4ea61a2" providerId="AD" clId="Web-{E0A5D16C-C4AD-7BB5-93D4-5D6B4BCC8918}" dt="2024-02-27T09:05:40.928" v="770" actId="20577"/>
        <pc:sldMkLst>
          <pc:docMk/>
          <pc:sldMk cId="2576094263" sldId="310"/>
        </pc:sldMkLst>
        <pc:spChg chg="mod">
          <ac:chgData name="sveva.delgatto@unimc.it" userId="S::sveva.delgatto@unimc.it::b0dff882-4194-43a0-8b10-1068c4ea61a2" providerId="AD" clId="Web-{E0A5D16C-C4AD-7BB5-93D4-5D6B4BCC8918}" dt="2024-02-27T09:05:30.084" v="767"/>
          <ac:spMkLst>
            <pc:docMk/>
            <pc:sldMk cId="2576094263" sldId="310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5:40.928" v="770" actId="20577"/>
          <ac:spMkLst>
            <pc:docMk/>
            <pc:sldMk cId="2576094263" sldId="310"/>
            <ac:spMk id="3" creationId="{60FC271E-B387-AFBA-5B52-2B5B95A4F54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5:30.084" v="767"/>
          <ac:spMkLst>
            <pc:docMk/>
            <pc:sldMk cId="2576094263" sldId="310"/>
            <ac:spMk id="8" creationId="{100EDD19-6802-4EC3-95CE-CFFAB042CFD6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5:30.084" v="767"/>
          <ac:spMkLst>
            <pc:docMk/>
            <pc:sldMk cId="2576094263" sldId="310"/>
            <ac:spMk id="10" creationId="{DB17E863-922E-4C26-BD64-E8FD41D28661}"/>
          </ac:spMkLst>
        </pc:spChg>
      </pc:sldChg>
      <pc:sldChg chg="addSp modSp mod setBg">
        <pc:chgData name="sveva.delgatto@unimc.it" userId="S::sveva.delgatto@unimc.it::b0dff882-4194-43a0-8b10-1068c4ea61a2" providerId="AD" clId="Web-{E0A5D16C-C4AD-7BB5-93D4-5D6B4BCC8918}" dt="2024-02-27T09:17:48.063" v="867" actId="20577"/>
        <pc:sldMkLst>
          <pc:docMk/>
          <pc:sldMk cId="4056328562" sldId="311"/>
        </pc:sldMkLst>
        <pc:spChg chg="mod">
          <ac:chgData name="sveva.delgatto@unimc.it" userId="S::sveva.delgatto@unimc.it::b0dff882-4194-43a0-8b10-1068c4ea61a2" providerId="AD" clId="Web-{E0A5D16C-C4AD-7BB5-93D4-5D6B4BCC8918}" dt="2024-02-27T09:17:36.515" v="864"/>
          <ac:spMkLst>
            <pc:docMk/>
            <pc:sldMk cId="4056328562" sldId="311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17:48.063" v="867" actId="20577"/>
          <ac:spMkLst>
            <pc:docMk/>
            <pc:sldMk cId="4056328562" sldId="311"/>
            <ac:spMk id="3" creationId="{60FC271E-B387-AFBA-5B52-2B5B95A4F54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7:36.515" v="864"/>
          <ac:spMkLst>
            <pc:docMk/>
            <pc:sldMk cId="4056328562" sldId="311"/>
            <ac:spMk id="8" creationId="{09588DA8-065E-4F6F-8EFD-43104AB2E0CF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7:36.515" v="864"/>
          <ac:spMkLst>
            <pc:docMk/>
            <pc:sldMk cId="4056328562" sldId="311"/>
            <ac:spMk id="10" creationId="{C4285719-470E-454C-AF62-8323075F1F5B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7:36.515" v="864"/>
          <ac:spMkLst>
            <pc:docMk/>
            <pc:sldMk cId="4056328562" sldId="311"/>
            <ac:spMk id="12" creationId="{CD9FE4EF-C4D8-49A0-B2FF-81D8DB7D8A2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7:36.515" v="864"/>
          <ac:spMkLst>
            <pc:docMk/>
            <pc:sldMk cId="4056328562" sldId="311"/>
            <ac:spMk id="14" creationId="{4300840D-0A0B-4512-BACA-B439D5B9C57C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7:36.515" v="864"/>
          <ac:spMkLst>
            <pc:docMk/>
            <pc:sldMk cId="4056328562" sldId="311"/>
            <ac:spMk id="16" creationId="{D2B78728-A580-49A7-84F9-6EF6F583ADE0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7:36.515" v="864"/>
          <ac:spMkLst>
            <pc:docMk/>
            <pc:sldMk cId="4056328562" sldId="311"/>
            <ac:spMk id="18" creationId="{38FAA1A1-D861-433F-88FA-1E9D6FD31D11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7:36.515" v="864"/>
          <ac:spMkLst>
            <pc:docMk/>
            <pc:sldMk cId="4056328562" sldId="311"/>
            <ac:spMk id="20" creationId="{8D71EDA1-87BF-4D5D-AB79-F346FD19278A}"/>
          </ac:spMkLst>
        </pc:spChg>
      </pc:sldChg>
      <pc:sldChg chg="del">
        <pc:chgData name="sveva.delgatto@unimc.it" userId="S::sveva.delgatto@unimc.it::b0dff882-4194-43a0-8b10-1068c4ea61a2" providerId="AD" clId="Web-{E0A5D16C-C4AD-7BB5-93D4-5D6B4BCC8918}" dt="2024-02-27T09:05:01.129" v="765"/>
        <pc:sldMkLst>
          <pc:docMk/>
          <pc:sldMk cId="55009140" sldId="312"/>
        </pc:sldMkLst>
      </pc:sldChg>
      <pc:sldChg chg="modSp del">
        <pc:chgData name="sveva.delgatto@unimc.it" userId="S::sveva.delgatto@unimc.it::b0dff882-4194-43a0-8b10-1068c4ea61a2" providerId="AD" clId="Web-{E0A5D16C-C4AD-7BB5-93D4-5D6B4BCC8918}" dt="2024-02-27T09:03:42.424" v="754"/>
        <pc:sldMkLst>
          <pc:docMk/>
          <pc:sldMk cId="2412343768" sldId="313"/>
        </pc:sldMkLst>
        <pc:spChg chg="mod">
          <ac:chgData name="sveva.delgatto@unimc.it" userId="S::sveva.delgatto@unimc.it::b0dff882-4194-43a0-8b10-1068c4ea61a2" providerId="AD" clId="Web-{E0A5D16C-C4AD-7BB5-93D4-5D6B4BCC8918}" dt="2024-02-27T09:03:26.267" v="750" actId="20577"/>
          <ac:spMkLst>
            <pc:docMk/>
            <pc:sldMk cId="2412343768" sldId="313"/>
            <ac:spMk id="3" creationId="{60FC271E-B387-AFBA-5B52-2B5B95A4F543}"/>
          </ac:spMkLst>
        </pc:spChg>
      </pc:sldChg>
      <pc:sldChg chg="del">
        <pc:chgData name="sveva.delgatto@unimc.it" userId="S::sveva.delgatto@unimc.it::b0dff882-4194-43a0-8b10-1068c4ea61a2" providerId="AD" clId="Web-{E0A5D16C-C4AD-7BB5-93D4-5D6B4BCC8918}" dt="2024-02-27T09:19:54.692" v="946"/>
        <pc:sldMkLst>
          <pc:docMk/>
          <pc:sldMk cId="3916429919" sldId="314"/>
        </pc:sldMkLst>
      </pc:sldChg>
      <pc:sldChg chg="addSp modSp mod setBg">
        <pc:chgData name="sveva.delgatto@unimc.it" userId="S::sveva.delgatto@unimc.it::b0dff882-4194-43a0-8b10-1068c4ea61a2" providerId="AD" clId="Web-{E0A5D16C-C4AD-7BB5-93D4-5D6B4BCC8918}" dt="2024-02-27T09:20:33.022" v="951" actId="20577"/>
        <pc:sldMkLst>
          <pc:docMk/>
          <pc:sldMk cId="680351409" sldId="315"/>
        </pc:sldMkLst>
        <pc:spChg chg="mod">
          <ac:chgData name="sveva.delgatto@unimc.it" userId="S::sveva.delgatto@unimc.it::b0dff882-4194-43a0-8b10-1068c4ea61a2" providerId="AD" clId="Web-{E0A5D16C-C4AD-7BB5-93D4-5D6B4BCC8918}" dt="2024-02-27T09:20:08.036" v="947"/>
          <ac:spMkLst>
            <pc:docMk/>
            <pc:sldMk cId="680351409" sldId="315"/>
            <ac:spMk id="2" creationId="{472EC08B-A4A4-F2A5-4EF3-051313147FD3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20:33.022" v="951" actId="20577"/>
          <ac:spMkLst>
            <pc:docMk/>
            <pc:sldMk cId="680351409" sldId="315"/>
            <ac:spMk id="3" creationId="{A6F3459D-84EC-2984-062B-86DFB4CC95BE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20:08.036" v="947"/>
          <ac:spMkLst>
            <pc:docMk/>
            <pc:sldMk cId="680351409" sldId="315"/>
            <ac:spMk id="8" creationId="{1B15ED52-F352-441B-82BF-E0EA34836D08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20:08.036" v="947"/>
          <ac:spMkLst>
            <pc:docMk/>
            <pc:sldMk cId="680351409" sldId="315"/>
            <ac:spMk id="10" creationId="{3B2E3793-BFE6-45A2-9B7B-E18844431C99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20:08.036" v="947"/>
          <ac:spMkLst>
            <pc:docMk/>
            <pc:sldMk cId="680351409" sldId="315"/>
            <ac:spMk id="12" creationId="{BC4C4868-CB8F-4AF9-9CDB-8108F2C19B67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20:08.036" v="947"/>
          <ac:spMkLst>
            <pc:docMk/>
            <pc:sldMk cId="680351409" sldId="315"/>
            <ac:spMk id="14" creationId="{375E0459-6403-40CD-989D-56A4407CA12E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20:08.036" v="947"/>
          <ac:spMkLst>
            <pc:docMk/>
            <pc:sldMk cId="680351409" sldId="315"/>
            <ac:spMk id="16" creationId="{53E5B1A8-3AC9-4BD1-9BBC-78CA94F2D1BA}"/>
          </ac:spMkLst>
        </pc:spChg>
      </pc:sldChg>
      <pc:sldChg chg="addSp delSp modSp add replId">
        <pc:chgData name="sveva.delgatto@unimc.it" userId="S::sveva.delgatto@unimc.it::b0dff882-4194-43a0-8b10-1068c4ea61a2" providerId="AD" clId="Web-{E0A5D16C-C4AD-7BB5-93D4-5D6B4BCC8918}" dt="2024-02-27T08:11:18.922" v="120" actId="14100"/>
        <pc:sldMkLst>
          <pc:docMk/>
          <pc:sldMk cId="3575271249" sldId="316"/>
        </pc:sldMkLst>
        <pc:spChg chg="mod">
          <ac:chgData name="sveva.delgatto@unimc.it" userId="S::sveva.delgatto@unimc.it::b0dff882-4194-43a0-8b10-1068c4ea61a2" providerId="AD" clId="Web-{E0A5D16C-C4AD-7BB5-93D4-5D6B4BCC8918}" dt="2024-02-27T08:11:02.062" v="113"/>
          <ac:spMkLst>
            <pc:docMk/>
            <pc:sldMk cId="3575271249" sldId="316"/>
            <ac:spMk id="2" creationId="{612D898B-30BA-D52D-219C-3533236A7FA5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11:12.156" v="118" actId="14100"/>
          <ac:spMkLst>
            <pc:docMk/>
            <pc:sldMk cId="3575271249" sldId="316"/>
            <ac:spMk id="3" creationId="{6A2C0747-652A-1452-E883-BA10573C81B5}"/>
          </ac:spMkLst>
        </pc:spChg>
        <pc:spChg chg="del">
          <ac:chgData name="sveva.delgatto@unimc.it" userId="S::sveva.delgatto@unimc.it::b0dff882-4194-43a0-8b10-1068c4ea61a2" providerId="AD" clId="Web-{E0A5D16C-C4AD-7BB5-93D4-5D6B4BCC8918}" dt="2024-02-27T08:11:02.062" v="113"/>
          <ac:spMkLst>
            <pc:docMk/>
            <pc:sldMk cId="3575271249" sldId="316"/>
            <ac:spMk id="10" creationId="{245A9F99-D9B1-4094-A2E2-B90AC1DB7B9C}"/>
          </ac:spMkLst>
        </pc:spChg>
        <pc:spChg chg="del">
          <ac:chgData name="sveva.delgatto@unimc.it" userId="S::sveva.delgatto@unimc.it::b0dff882-4194-43a0-8b10-1068c4ea61a2" providerId="AD" clId="Web-{E0A5D16C-C4AD-7BB5-93D4-5D6B4BCC8918}" dt="2024-02-27T08:11:02.062" v="113"/>
          <ac:spMkLst>
            <pc:docMk/>
            <pc:sldMk cId="3575271249" sldId="316"/>
            <ac:spMk id="12" creationId="{B7FAF607-473A-4A43-A23D-BBFF5C4117BB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11:02.062" v="113"/>
          <ac:spMkLst>
            <pc:docMk/>
            <pc:sldMk cId="3575271249" sldId="316"/>
            <ac:spMk id="22" creationId="{3346177D-ADC4-4968-B747-5CFCD390B5B9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11:02.062" v="113"/>
          <ac:spMkLst>
            <pc:docMk/>
            <pc:sldMk cId="3575271249" sldId="316"/>
            <ac:spMk id="24" creationId="{0844A943-BF79-4FEA-ABB1-3BD54D236606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11:02.062" v="113"/>
          <ac:spMkLst>
            <pc:docMk/>
            <pc:sldMk cId="3575271249" sldId="316"/>
            <ac:spMk id="26" creationId="{6437CC72-F4A8-4DC3-AFAB-D22C482C8100}"/>
          </ac:spMkLst>
        </pc:spChg>
        <pc:grpChg chg="del">
          <ac:chgData name="sveva.delgatto@unimc.it" userId="S::sveva.delgatto@unimc.it::b0dff882-4194-43a0-8b10-1068c4ea61a2" providerId="AD" clId="Web-{E0A5D16C-C4AD-7BB5-93D4-5D6B4BCC8918}" dt="2024-02-27T08:11:02.062" v="113"/>
          <ac:grpSpMkLst>
            <pc:docMk/>
            <pc:sldMk cId="3575271249" sldId="316"/>
            <ac:grpSpMk id="14" creationId="{C5F6476F-D303-44D3-B30F-1BA348F0F64A}"/>
          </ac:grpSpMkLst>
        </pc:grpChg>
        <pc:picChg chg="mod">
          <ac:chgData name="sveva.delgatto@unimc.it" userId="S::sveva.delgatto@unimc.it::b0dff882-4194-43a0-8b10-1068c4ea61a2" providerId="AD" clId="Web-{E0A5D16C-C4AD-7BB5-93D4-5D6B4BCC8918}" dt="2024-02-27T08:11:18.922" v="120" actId="14100"/>
          <ac:picMkLst>
            <pc:docMk/>
            <pc:sldMk cId="3575271249" sldId="316"/>
            <ac:picMk id="7" creationId="{FC19EF05-5E78-633E-D5DB-E456BDAB7345}"/>
          </ac:picMkLst>
        </pc:picChg>
      </pc:sldChg>
      <pc:sldChg chg="addSp modSp add mod replId setBg">
        <pc:chgData name="sveva.delgatto@unimc.it" userId="S::sveva.delgatto@unimc.it::b0dff882-4194-43a0-8b10-1068c4ea61a2" providerId="AD" clId="Web-{E0A5D16C-C4AD-7BB5-93D4-5D6B4BCC8918}" dt="2024-02-27T08:17:20.556" v="224" actId="20577"/>
        <pc:sldMkLst>
          <pc:docMk/>
          <pc:sldMk cId="2601943265" sldId="317"/>
        </pc:sldMkLst>
        <pc:spChg chg="mod">
          <ac:chgData name="sveva.delgatto@unimc.it" userId="S::sveva.delgatto@unimc.it::b0dff882-4194-43a0-8b10-1068c4ea61a2" providerId="AD" clId="Web-{E0A5D16C-C4AD-7BB5-93D4-5D6B4BCC8918}" dt="2024-02-27T08:16:46.915" v="216" actId="20577"/>
          <ac:spMkLst>
            <pc:docMk/>
            <pc:sldMk cId="2601943265" sldId="317"/>
            <ac:spMk id="2" creationId="{68407B4C-2578-0CAC-A671-8A7465ED1616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17:20.556" v="224" actId="20577"/>
          <ac:spMkLst>
            <pc:docMk/>
            <pc:sldMk cId="2601943265" sldId="317"/>
            <ac:spMk id="3" creationId="{D6C3D8ED-E1A0-54C7-8575-516F5AFE2847}"/>
          </ac:spMkLst>
        </pc:spChg>
        <pc:grpChg chg="add">
          <ac:chgData name="sveva.delgatto@unimc.it" userId="S::sveva.delgatto@unimc.it::b0dff882-4194-43a0-8b10-1068c4ea61a2" providerId="AD" clId="Web-{E0A5D16C-C4AD-7BB5-93D4-5D6B4BCC8918}" dt="2024-02-27T08:15:47.757" v="190"/>
          <ac:grpSpMkLst>
            <pc:docMk/>
            <pc:sldMk cId="2601943265" sldId="317"/>
            <ac:grpSpMk id="8" creationId="{8DD77349-6ADE-99FE-8E04-12919EE56F9C}"/>
          </ac:grpSpMkLst>
        </pc:grpChg>
      </pc:sldChg>
      <pc:sldChg chg="addSp modSp add mod replId setBg">
        <pc:chgData name="sveva.delgatto@unimc.it" userId="S::sveva.delgatto@unimc.it::b0dff882-4194-43a0-8b10-1068c4ea61a2" providerId="AD" clId="Web-{E0A5D16C-C4AD-7BB5-93D4-5D6B4BCC8918}" dt="2024-02-27T08:38:29.152" v="469"/>
        <pc:sldMkLst>
          <pc:docMk/>
          <pc:sldMk cId="3128839962" sldId="318"/>
        </pc:sldMkLst>
        <pc:spChg chg="mod">
          <ac:chgData name="sveva.delgatto@unimc.it" userId="S::sveva.delgatto@unimc.it::b0dff882-4194-43a0-8b10-1068c4ea61a2" providerId="AD" clId="Web-{E0A5D16C-C4AD-7BB5-93D4-5D6B4BCC8918}" dt="2024-02-27T08:38:29.152" v="469"/>
          <ac:spMkLst>
            <pc:docMk/>
            <pc:sldMk cId="3128839962" sldId="318"/>
            <ac:spMk id="2" creationId="{612D898B-30BA-D52D-219C-3533236A7FA5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38:29.152" v="469"/>
          <ac:spMkLst>
            <pc:docMk/>
            <pc:sldMk cId="3128839962" sldId="318"/>
            <ac:spMk id="3" creationId="{6A2C0747-652A-1452-E883-BA10573C81B5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38:29.152" v="469"/>
          <ac:spMkLst>
            <pc:docMk/>
            <pc:sldMk cId="3128839962" sldId="318"/>
            <ac:spMk id="9" creationId="{2C61293E-6EBE-43EF-A52C-9BEBFD7679D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38:29.152" v="469"/>
          <ac:spMkLst>
            <pc:docMk/>
            <pc:sldMk cId="3128839962" sldId="318"/>
            <ac:spMk id="11" creationId="{21540236-BFD5-4A9D-8840-4703E7F76825}"/>
          </ac:spMkLst>
        </pc:spChg>
        <pc:picChg chg="add">
          <ac:chgData name="sveva.delgatto@unimc.it" userId="S::sveva.delgatto@unimc.it::b0dff882-4194-43a0-8b10-1068c4ea61a2" providerId="AD" clId="Web-{E0A5D16C-C4AD-7BB5-93D4-5D6B4BCC8918}" dt="2024-02-27T08:38:29.152" v="469"/>
          <ac:picMkLst>
            <pc:docMk/>
            <pc:sldMk cId="3128839962" sldId="318"/>
            <ac:picMk id="5" creationId="{A3A50B4E-1FD4-8026-CB3C-98344A7FDC43}"/>
          </ac:picMkLst>
        </pc:picChg>
      </pc:sldChg>
      <pc:sldChg chg="addSp modSp add mod replId setBg">
        <pc:chgData name="sveva.delgatto@unimc.it" userId="S::sveva.delgatto@unimc.it::b0dff882-4194-43a0-8b10-1068c4ea61a2" providerId="AD" clId="Web-{E0A5D16C-C4AD-7BB5-93D4-5D6B4BCC8918}" dt="2024-02-27T08:46:59.060" v="582"/>
        <pc:sldMkLst>
          <pc:docMk/>
          <pc:sldMk cId="4213093451" sldId="319"/>
        </pc:sldMkLst>
        <pc:spChg chg="mod">
          <ac:chgData name="sveva.delgatto@unimc.it" userId="S::sveva.delgatto@unimc.it::b0dff882-4194-43a0-8b10-1068c4ea61a2" providerId="AD" clId="Web-{E0A5D16C-C4AD-7BB5-93D4-5D6B4BCC8918}" dt="2024-02-27T08:46:59.060" v="582"/>
          <ac:spMkLst>
            <pc:docMk/>
            <pc:sldMk cId="4213093451" sldId="319"/>
            <ac:spMk id="2" creationId="{AC07E432-E918-691C-4597-A32CBE3F5F1C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8:46:59.060" v="582"/>
          <ac:spMkLst>
            <pc:docMk/>
            <pc:sldMk cId="4213093451" sldId="319"/>
            <ac:spMk id="3" creationId="{4C52D753-FDFD-22B1-D490-035DACB9F899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46:59.060" v="582"/>
          <ac:spMkLst>
            <pc:docMk/>
            <pc:sldMk cId="4213093451" sldId="319"/>
            <ac:spMk id="8" creationId="{100EDD19-6802-4EC3-95CE-CFFAB042CFD6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8:46:59.060" v="582"/>
          <ac:spMkLst>
            <pc:docMk/>
            <pc:sldMk cId="4213093451" sldId="319"/>
            <ac:spMk id="10" creationId="{DB17E863-922E-4C26-BD64-E8FD41D28661}"/>
          </ac:spMkLst>
        </pc:spChg>
      </pc:sldChg>
      <pc:sldChg chg="modSp add replId">
        <pc:chgData name="sveva.delgatto@unimc.it" userId="S::sveva.delgatto@unimc.it::b0dff882-4194-43a0-8b10-1068c4ea61a2" providerId="AD" clId="Web-{E0A5D16C-C4AD-7BB5-93D4-5D6B4BCC8918}" dt="2024-02-27T09:01:30.403" v="720" actId="20577"/>
        <pc:sldMkLst>
          <pc:docMk/>
          <pc:sldMk cId="3140252090" sldId="320"/>
        </pc:sldMkLst>
        <pc:spChg chg="mod">
          <ac:chgData name="sveva.delgatto@unimc.it" userId="S::sveva.delgatto@unimc.it::b0dff882-4194-43a0-8b10-1068c4ea61a2" providerId="AD" clId="Web-{E0A5D16C-C4AD-7BB5-93D4-5D6B4BCC8918}" dt="2024-02-27T09:01:30.403" v="720" actId="20577"/>
          <ac:spMkLst>
            <pc:docMk/>
            <pc:sldMk cId="3140252090" sldId="320"/>
            <ac:spMk id="3" creationId="{74F3AACD-BD79-94B1-922F-F5D7E28C7C30}"/>
          </ac:spMkLst>
        </pc:spChg>
      </pc:sldChg>
      <pc:sldChg chg="addSp delSp modSp add replId">
        <pc:chgData name="sveva.delgatto@unimc.it" userId="S::sveva.delgatto@unimc.it::b0dff882-4194-43a0-8b10-1068c4ea61a2" providerId="AD" clId="Web-{E0A5D16C-C4AD-7BB5-93D4-5D6B4BCC8918}" dt="2024-02-27T09:04:51.926" v="764"/>
        <pc:sldMkLst>
          <pc:docMk/>
          <pc:sldMk cId="1359351477" sldId="321"/>
        </pc:sldMkLst>
        <pc:spChg chg="mod">
          <ac:chgData name="sveva.delgatto@unimc.it" userId="S::sveva.delgatto@unimc.it::b0dff882-4194-43a0-8b10-1068c4ea61a2" providerId="AD" clId="Web-{E0A5D16C-C4AD-7BB5-93D4-5D6B4BCC8918}" dt="2024-02-27T09:04:51.926" v="764"/>
          <ac:spMkLst>
            <pc:docMk/>
            <pc:sldMk cId="1359351477" sldId="321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4:51.926" v="764"/>
          <ac:spMkLst>
            <pc:docMk/>
            <pc:sldMk cId="1359351477" sldId="321"/>
            <ac:spMk id="3" creationId="{60FC271E-B387-AFBA-5B52-2B5B95A4F543}"/>
          </ac:spMkLst>
        </pc:spChg>
        <pc:spChg chg="del">
          <ac:chgData name="sveva.delgatto@unimc.it" userId="S::sveva.delgatto@unimc.it::b0dff882-4194-43a0-8b10-1068c4ea61a2" providerId="AD" clId="Web-{E0A5D16C-C4AD-7BB5-93D4-5D6B4BCC8918}" dt="2024-02-27T09:04:51.926" v="764"/>
          <ac:spMkLst>
            <pc:docMk/>
            <pc:sldMk cId="1359351477" sldId="321"/>
            <ac:spMk id="9" creationId="{2C61293E-6EBE-43EF-A52C-9BEBFD7679D4}"/>
          </ac:spMkLst>
        </pc:spChg>
        <pc:spChg chg="del">
          <ac:chgData name="sveva.delgatto@unimc.it" userId="S::sveva.delgatto@unimc.it::b0dff882-4194-43a0-8b10-1068c4ea61a2" providerId="AD" clId="Web-{E0A5D16C-C4AD-7BB5-93D4-5D6B4BCC8918}" dt="2024-02-27T09:04:51.926" v="764"/>
          <ac:spMkLst>
            <pc:docMk/>
            <pc:sldMk cId="1359351477" sldId="321"/>
            <ac:spMk id="11" creationId="{3FCFB1DE-0B7E-48CC-BA90-B2AB0889F9D6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4:51.926" v="764"/>
          <ac:spMkLst>
            <pc:docMk/>
            <pc:sldMk cId="1359351477" sldId="321"/>
            <ac:spMk id="16" creationId="{7B831B6F-405A-4B47-B9BB-5CA88F28584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4:51.926" v="764"/>
          <ac:spMkLst>
            <pc:docMk/>
            <pc:sldMk cId="1359351477" sldId="321"/>
            <ac:spMk id="18" creationId="{953EE71A-6488-4203-A7C4-77102FD0DCCA}"/>
          </ac:spMkLst>
        </pc:spChg>
        <pc:picChg chg="mod">
          <ac:chgData name="sveva.delgatto@unimc.it" userId="S::sveva.delgatto@unimc.it::b0dff882-4194-43a0-8b10-1068c4ea61a2" providerId="AD" clId="Web-{E0A5D16C-C4AD-7BB5-93D4-5D6B4BCC8918}" dt="2024-02-27T09:04:51.926" v="764"/>
          <ac:picMkLst>
            <pc:docMk/>
            <pc:sldMk cId="1359351477" sldId="321"/>
            <ac:picMk id="5" creationId="{23E66489-F903-0F85-6709-677CC5788F66}"/>
          </ac:picMkLst>
        </pc:picChg>
      </pc:sldChg>
      <pc:sldChg chg="addSp delSp modSp add replId">
        <pc:chgData name="sveva.delgatto@unimc.it" userId="S::sveva.delgatto@unimc.it::b0dff882-4194-43a0-8b10-1068c4ea61a2" providerId="AD" clId="Web-{E0A5D16C-C4AD-7BB5-93D4-5D6B4BCC8918}" dt="2024-02-27T09:04:44.707" v="763"/>
        <pc:sldMkLst>
          <pc:docMk/>
          <pc:sldMk cId="1110523895" sldId="322"/>
        </pc:sldMkLst>
        <pc:spChg chg="mod">
          <ac:chgData name="sveva.delgatto@unimc.it" userId="S::sveva.delgatto@unimc.it::b0dff882-4194-43a0-8b10-1068c4ea61a2" providerId="AD" clId="Web-{E0A5D16C-C4AD-7BB5-93D4-5D6B4BCC8918}" dt="2024-02-27T09:04:44.707" v="763"/>
          <ac:spMkLst>
            <pc:docMk/>
            <pc:sldMk cId="1110523895" sldId="322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04:44.707" v="763"/>
          <ac:spMkLst>
            <pc:docMk/>
            <pc:sldMk cId="1110523895" sldId="322"/>
            <ac:spMk id="3" creationId="{60FC271E-B387-AFBA-5B52-2B5B95A4F543}"/>
          </ac:spMkLst>
        </pc:spChg>
        <pc:spChg chg="del">
          <ac:chgData name="sveva.delgatto@unimc.it" userId="S::sveva.delgatto@unimc.it::b0dff882-4194-43a0-8b10-1068c4ea61a2" providerId="AD" clId="Web-{E0A5D16C-C4AD-7BB5-93D4-5D6B4BCC8918}" dt="2024-02-27T09:04:44.707" v="763"/>
          <ac:spMkLst>
            <pc:docMk/>
            <pc:sldMk cId="1110523895" sldId="322"/>
            <ac:spMk id="9" creationId="{2C61293E-6EBE-43EF-A52C-9BEBFD7679D4}"/>
          </ac:spMkLst>
        </pc:spChg>
        <pc:spChg chg="del">
          <ac:chgData name="sveva.delgatto@unimc.it" userId="S::sveva.delgatto@unimc.it::b0dff882-4194-43a0-8b10-1068c4ea61a2" providerId="AD" clId="Web-{E0A5D16C-C4AD-7BB5-93D4-5D6B4BCC8918}" dt="2024-02-27T09:04:44.707" v="763"/>
          <ac:spMkLst>
            <pc:docMk/>
            <pc:sldMk cId="1110523895" sldId="322"/>
            <ac:spMk id="11" creationId="{3FCFB1DE-0B7E-48CC-BA90-B2AB0889F9D6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4:44.707" v="763"/>
          <ac:spMkLst>
            <pc:docMk/>
            <pc:sldMk cId="1110523895" sldId="322"/>
            <ac:spMk id="16" creationId="{2C61293E-6EBE-43EF-A52C-9BEBFD7679D4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04:44.707" v="763"/>
          <ac:spMkLst>
            <pc:docMk/>
            <pc:sldMk cId="1110523895" sldId="322"/>
            <ac:spMk id="18" creationId="{21540236-BFD5-4A9D-8840-4703E7F76825}"/>
          </ac:spMkLst>
        </pc:spChg>
        <pc:picChg chg="mod">
          <ac:chgData name="sveva.delgatto@unimc.it" userId="S::sveva.delgatto@unimc.it::b0dff882-4194-43a0-8b10-1068c4ea61a2" providerId="AD" clId="Web-{E0A5D16C-C4AD-7BB5-93D4-5D6B4BCC8918}" dt="2024-02-27T09:04:44.707" v="763"/>
          <ac:picMkLst>
            <pc:docMk/>
            <pc:sldMk cId="1110523895" sldId="322"/>
            <ac:picMk id="5" creationId="{23E66489-F903-0F85-6709-677CC5788F66}"/>
          </ac:picMkLst>
        </pc:picChg>
      </pc:sldChg>
      <pc:sldChg chg="modSp add replId">
        <pc:chgData name="sveva.delgatto@unimc.it" userId="S::sveva.delgatto@unimc.it::b0dff882-4194-43a0-8b10-1068c4ea61a2" providerId="AD" clId="Web-{E0A5D16C-C4AD-7BB5-93D4-5D6B4BCC8918}" dt="2024-02-27T09:09:45.874" v="798" actId="20577"/>
        <pc:sldMkLst>
          <pc:docMk/>
          <pc:sldMk cId="2980674960" sldId="323"/>
        </pc:sldMkLst>
        <pc:spChg chg="mod">
          <ac:chgData name="sveva.delgatto@unimc.it" userId="S::sveva.delgatto@unimc.it::b0dff882-4194-43a0-8b10-1068c4ea61a2" providerId="AD" clId="Web-{E0A5D16C-C4AD-7BB5-93D4-5D6B4BCC8918}" dt="2024-02-27T09:09:45.874" v="798" actId="20577"/>
          <ac:spMkLst>
            <pc:docMk/>
            <pc:sldMk cId="2980674960" sldId="323"/>
            <ac:spMk id="3" creationId="{60FC271E-B387-AFBA-5B52-2B5B95A4F543}"/>
          </ac:spMkLst>
        </pc:spChg>
      </pc:sldChg>
      <pc:sldChg chg="addSp modSp add mod replId setBg">
        <pc:chgData name="sveva.delgatto@unimc.it" userId="S::sveva.delgatto@unimc.it::b0dff882-4194-43a0-8b10-1068c4ea61a2" providerId="AD" clId="Web-{E0A5D16C-C4AD-7BB5-93D4-5D6B4BCC8918}" dt="2024-02-27T09:18:06.189" v="871" actId="20577"/>
        <pc:sldMkLst>
          <pc:docMk/>
          <pc:sldMk cId="1129135114" sldId="324"/>
        </pc:sldMkLst>
        <pc:spChg chg="mod">
          <ac:chgData name="sveva.delgatto@unimc.it" userId="S::sveva.delgatto@unimc.it::b0dff882-4194-43a0-8b10-1068c4ea61a2" providerId="AD" clId="Web-{E0A5D16C-C4AD-7BB5-93D4-5D6B4BCC8918}" dt="2024-02-27T09:17:56.297" v="868"/>
          <ac:spMkLst>
            <pc:docMk/>
            <pc:sldMk cId="1129135114" sldId="324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18:06.189" v="871" actId="20577"/>
          <ac:spMkLst>
            <pc:docMk/>
            <pc:sldMk cId="1129135114" sldId="324"/>
            <ac:spMk id="3" creationId="{60FC271E-B387-AFBA-5B52-2B5B95A4F54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7:56.297" v="868"/>
          <ac:spMkLst>
            <pc:docMk/>
            <pc:sldMk cId="1129135114" sldId="324"/>
            <ac:spMk id="9" creationId="{B66D7F65-E9B6-4775-8355-D095CC73C1C8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7:56.297" v="868"/>
          <ac:spMkLst>
            <pc:docMk/>
            <pc:sldMk cId="1129135114" sldId="324"/>
            <ac:spMk id="11" creationId="{61707E60-CEC9-4661-AA82-69242EB4BDC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7:56.297" v="868"/>
          <ac:spMkLst>
            <pc:docMk/>
            <pc:sldMk cId="1129135114" sldId="324"/>
            <ac:spMk id="13" creationId="{8F035CD8-AE30-4146-96F2-036B0CE5E4F3}"/>
          </ac:spMkLst>
        </pc:spChg>
        <pc:picChg chg="add">
          <ac:chgData name="sveva.delgatto@unimc.it" userId="S::sveva.delgatto@unimc.it::b0dff882-4194-43a0-8b10-1068c4ea61a2" providerId="AD" clId="Web-{E0A5D16C-C4AD-7BB5-93D4-5D6B4BCC8918}" dt="2024-02-27T09:17:56.297" v="868"/>
          <ac:picMkLst>
            <pc:docMk/>
            <pc:sldMk cId="1129135114" sldId="324"/>
            <ac:picMk id="5" creationId="{2DB1BB69-CD97-8F5A-B821-2D78255C6598}"/>
          </ac:picMkLst>
        </pc:picChg>
      </pc:sldChg>
      <pc:sldChg chg="addSp delSp modSp add replId">
        <pc:chgData name="sveva.delgatto@unimc.it" userId="S::sveva.delgatto@unimc.it::b0dff882-4194-43a0-8b10-1068c4ea61a2" providerId="AD" clId="Web-{E0A5D16C-C4AD-7BB5-93D4-5D6B4BCC8918}" dt="2024-02-27T09:19:50.317" v="945" actId="20577"/>
        <pc:sldMkLst>
          <pc:docMk/>
          <pc:sldMk cId="1740903151" sldId="325"/>
        </pc:sldMkLst>
        <pc:spChg chg="mod">
          <ac:chgData name="sveva.delgatto@unimc.it" userId="S::sveva.delgatto@unimc.it::b0dff882-4194-43a0-8b10-1068c4ea61a2" providerId="AD" clId="Web-{E0A5D16C-C4AD-7BB5-93D4-5D6B4BCC8918}" dt="2024-02-27T09:19:35.613" v="941"/>
          <ac:spMkLst>
            <pc:docMk/>
            <pc:sldMk cId="1740903151" sldId="325"/>
            <ac:spMk id="2" creationId="{69B5AC1A-E1BE-2BCA-B590-CA98428FD9AD}"/>
          </ac:spMkLst>
        </pc:spChg>
        <pc:spChg chg="mod">
          <ac:chgData name="sveva.delgatto@unimc.it" userId="S::sveva.delgatto@unimc.it::b0dff882-4194-43a0-8b10-1068c4ea61a2" providerId="AD" clId="Web-{E0A5D16C-C4AD-7BB5-93D4-5D6B4BCC8918}" dt="2024-02-27T09:19:50.317" v="945" actId="20577"/>
          <ac:spMkLst>
            <pc:docMk/>
            <pc:sldMk cId="1740903151" sldId="325"/>
            <ac:spMk id="3" creationId="{D7ED8F95-36A1-4D02-941B-64CFA805A7C5}"/>
          </ac:spMkLst>
        </pc:spChg>
        <pc:spChg chg="del">
          <ac:chgData name="sveva.delgatto@unimc.it" userId="S::sveva.delgatto@unimc.it::b0dff882-4194-43a0-8b10-1068c4ea61a2" providerId="AD" clId="Web-{E0A5D16C-C4AD-7BB5-93D4-5D6B4BCC8918}" dt="2024-02-27T09:19:35.613" v="941"/>
          <ac:spMkLst>
            <pc:docMk/>
            <pc:sldMk cId="1740903151" sldId="325"/>
            <ac:spMk id="9" creationId="{B66D7F65-E9B6-4775-8355-D095CC73C1C8}"/>
          </ac:spMkLst>
        </pc:spChg>
        <pc:spChg chg="del">
          <ac:chgData name="sveva.delgatto@unimc.it" userId="S::sveva.delgatto@unimc.it::b0dff882-4194-43a0-8b10-1068c4ea61a2" providerId="AD" clId="Web-{E0A5D16C-C4AD-7BB5-93D4-5D6B4BCC8918}" dt="2024-02-27T09:19:35.613" v="941"/>
          <ac:spMkLst>
            <pc:docMk/>
            <pc:sldMk cId="1740903151" sldId="325"/>
            <ac:spMk id="11" creationId="{61707E60-CEC9-4661-AA82-69242EB4BDC3}"/>
          </ac:spMkLst>
        </pc:spChg>
        <pc:spChg chg="del">
          <ac:chgData name="sveva.delgatto@unimc.it" userId="S::sveva.delgatto@unimc.it::b0dff882-4194-43a0-8b10-1068c4ea61a2" providerId="AD" clId="Web-{E0A5D16C-C4AD-7BB5-93D4-5D6B4BCC8918}" dt="2024-02-27T09:19:35.613" v="941"/>
          <ac:spMkLst>
            <pc:docMk/>
            <pc:sldMk cId="1740903151" sldId="325"/>
            <ac:spMk id="13" creationId="{8F035CD8-AE30-4146-96F2-036B0CE5E4F3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9:35.613" v="941"/>
          <ac:spMkLst>
            <pc:docMk/>
            <pc:sldMk cId="1740903151" sldId="325"/>
            <ac:spMk id="18" creationId="{0CCC4BA0-1298-4DBD-86F1-B51D8C9D3437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9:35.613" v="941"/>
          <ac:spMkLst>
            <pc:docMk/>
            <pc:sldMk cId="1740903151" sldId="325"/>
            <ac:spMk id="20" creationId="{EEBF1590-3B36-48EE-A89D-3B6F3CB256AB}"/>
          </ac:spMkLst>
        </pc:spChg>
        <pc:spChg chg="add">
          <ac:chgData name="sveva.delgatto@unimc.it" userId="S::sveva.delgatto@unimc.it::b0dff882-4194-43a0-8b10-1068c4ea61a2" providerId="AD" clId="Web-{E0A5D16C-C4AD-7BB5-93D4-5D6B4BCC8918}" dt="2024-02-27T09:19:35.613" v="941"/>
          <ac:spMkLst>
            <pc:docMk/>
            <pc:sldMk cId="1740903151" sldId="325"/>
            <ac:spMk id="22" creationId="{AC8F6C8C-AB5A-4548-942D-E3FD40ACBC49}"/>
          </ac:spMkLst>
        </pc:spChg>
        <pc:picChg chg="mod">
          <ac:chgData name="sveva.delgatto@unimc.it" userId="S::sveva.delgatto@unimc.it::b0dff882-4194-43a0-8b10-1068c4ea61a2" providerId="AD" clId="Web-{E0A5D16C-C4AD-7BB5-93D4-5D6B4BCC8918}" dt="2024-02-27T09:19:35.613" v="941"/>
          <ac:picMkLst>
            <pc:docMk/>
            <pc:sldMk cId="1740903151" sldId="325"/>
            <ac:picMk id="5" creationId="{CDA1A204-08B2-F5CF-AB5A-24DF7D2EA038}"/>
          </ac:picMkLst>
        </pc:picChg>
      </pc:sldChg>
    </pc:docChg>
  </pc:docChgLst>
  <pc:docChgLst>
    <pc:chgData name="sveva.delgatto@unimc.it" userId="S::sveva.delgatto@unimc.it::b0dff882-4194-43a0-8b10-1068c4ea61a2" providerId="AD" clId="Web-{BE148FE7-BF14-ED45-DDD1-733D75CCF784}"/>
    <pc:docChg chg="addSld delSld modSld sldOrd">
      <pc:chgData name="sveva.delgatto@unimc.it" userId="S::sveva.delgatto@unimc.it::b0dff882-4194-43a0-8b10-1068c4ea61a2" providerId="AD" clId="Web-{BE148FE7-BF14-ED45-DDD1-733D75CCF784}" dt="2024-02-27T11:05:24.797" v="156"/>
      <pc:docMkLst>
        <pc:docMk/>
      </pc:docMkLst>
      <pc:sldChg chg="modSp">
        <pc:chgData name="sveva.delgatto@unimc.it" userId="S::sveva.delgatto@unimc.it::b0dff882-4194-43a0-8b10-1068c4ea61a2" providerId="AD" clId="Web-{BE148FE7-BF14-ED45-DDD1-733D75CCF784}" dt="2024-02-27T10:51:42.883" v="26" actId="20577"/>
        <pc:sldMkLst>
          <pc:docMk/>
          <pc:sldMk cId="3962583941" sldId="256"/>
        </pc:sldMkLst>
        <pc:spChg chg="mod">
          <ac:chgData name="sveva.delgatto@unimc.it" userId="S::sveva.delgatto@unimc.it::b0dff882-4194-43a0-8b10-1068c4ea61a2" providerId="AD" clId="Web-{BE148FE7-BF14-ED45-DDD1-733D75CCF784}" dt="2024-02-27T10:51:42.883" v="26" actId="20577"/>
          <ac:spMkLst>
            <pc:docMk/>
            <pc:sldMk cId="3962583941" sldId="256"/>
            <ac:spMk id="2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BE148FE7-BF14-ED45-DDD1-733D75CCF784}" dt="2024-02-27T10:53:40.891" v="39" actId="20577"/>
        <pc:sldMkLst>
          <pc:docMk/>
          <pc:sldMk cId="192418456" sldId="257"/>
        </pc:sldMkLst>
        <pc:spChg chg="mod">
          <ac:chgData name="sveva.delgatto@unimc.it" userId="S::sveva.delgatto@unimc.it::b0dff882-4194-43a0-8b10-1068c4ea61a2" providerId="AD" clId="Web-{BE148FE7-BF14-ED45-DDD1-733D75CCF784}" dt="2024-02-27T10:53:40.891" v="39" actId="20577"/>
          <ac:spMkLst>
            <pc:docMk/>
            <pc:sldMk cId="192418456" sldId="257"/>
            <ac:spMk id="3" creationId="{AC2F60B5-B3A9-907B-94D8-10EE3D3C7E38}"/>
          </ac:spMkLst>
        </pc:spChg>
      </pc:sldChg>
      <pc:sldChg chg="addSp delSp modSp add del">
        <pc:chgData name="sveva.delgatto@unimc.it" userId="S::sveva.delgatto@unimc.it::b0dff882-4194-43a0-8b10-1068c4ea61a2" providerId="AD" clId="Web-{BE148FE7-BF14-ED45-DDD1-733D75CCF784}" dt="2024-02-27T11:02:16.754" v="130" actId="20577"/>
        <pc:sldMkLst>
          <pc:docMk/>
          <pc:sldMk cId="3817422196" sldId="261"/>
        </pc:sldMkLst>
        <pc:spChg chg="mod">
          <ac:chgData name="sveva.delgatto@unimc.it" userId="S::sveva.delgatto@unimc.it::b0dff882-4194-43a0-8b10-1068c4ea61a2" providerId="AD" clId="Web-{BE148FE7-BF14-ED45-DDD1-733D75CCF784}" dt="2024-02-27T11:02:16.754" v="130" actId="20577"/>
          <ac:spMkLst>
            <pc:docMk/>
            <pc:sldMk cId="3817422196" sldId="261"/>
            <ac:spMk id="2" creationId="{42E21CD8-5728-B1DD-401E-F388342CA52D}"/>
          </ac:spMkLst>
        </pc:spChg>
        <pc:spChg chg="mod">
          <ac:chgData name="sveva.delgatto@unimc.it" userId="S::sveva.delgatto@unimc.it::b0dff882-4194-43a0-8b10-1068c4ea61a2" providerId="AD" clId="Web-{BE148FE7-BF14-ED45-DDD1-733D75CCF784}" dt="2024-02-27T11:02:11.831" v="128" actId="20577"/>
          <ac:spMkLst>
            <pc:docMk/>
            <pc:sldMk cId="3817422196" sldId="261"/>
            <ac:spMk id="3" creationId="{EC4F6057-3C14-D048-1A72-61485628168C}"/>
          </ac:spMkLst>
        </pc:spChg>
        <pc:spChg chg="add del">
          <ac:chgData name="sveva.delgatto@unimc.it" userId="S::sveva.delgatto@unimc.it::b0dff882-4194-43a0-8b10-1068c4ea61a2" providerId="AD" clId="Web-{BE148FE7-BF14-ED45-DDD1-733D75CCF784}" dt="2024-02-27T11:01:35.423" v="121"/>
          <ac:spMkLst>
            <pc:docMk/>
            <pc:sldMk cId="3817422196" sldId="261"/>
            <ac:spMk id="9" creationId="{D009D6D5-DAC2-4A8B-A17A-E206B9012D09}"/>
          </ac:spMkLst>
        </pc:spChg>
        <pc:spChg chg="add">
          <ac:chgData name="sveva.delgatto@unimc.it" userId="S::sveva.delgatto@unimc.it::b0dff882-4194-43a0-8b10-1068c4ea61a2" providerId="AD" clId="Web-{BE148FE7-BF14-ED45-DDD1-733D75CCF784}" dt="2024-02-27T11:01:41.908" v="123"/>
          <ac:spMkLst>
            <pc:docMk/>
            <pc:sldMk cId="3817422196" sldId="261"/>
            <ac:spMk id="17" creationId="{B66D7F65-E9B6-4775-8355-D095CC73C1C8}"/>
          </ac:spMkLst>
        </pc:spChg>
        <pc:spChg chg="add">
          <ac:chgData name="sveva.delgatto@unimc.it" userId="S::sveva.delgatto@unimc.it::b0dff882-4194-43a0-8b10-1068c4ea61a2" providerId="AD" clId="Web-{BE148FE7-BF14-ED45-DDD1-733D75CCF784}" dt="2024-02-27T11:01:41.908" v="123"/>
          <ac:spMkLst>
            <pc:docMk/>
            <pc:sldMk cId="3817422196" sldId="261"/>
            <ac:spMk id="19" creationId="{61707E60-CEC9-4661-AA82-69242EB4BDC3}"/>
          </ac:spMkLst>
        </pc:spChg>
        <pc:spChg chg="add">
          <ac:chgData name="sveva.delgatto@unimc.it" userId="S::sveva.delgatto@unimc.it::b0dff882-4194-43a0-8b10-1068c4ea61a2" providerId="AD" clId="Web-{BE148FE7-BF14-ED45-DDD1-733D75CCF784}" dt="2024-02-27T11:01:41.908" v="123"/>
          <ac:spMkLst>
            <pc:docMk/>
            <pc:sldMk cId="3817422196" sldId="261"/>
            <ac:spMk id="21" creationId="{8F035CD8-AE30-4146-96F2-036B0CE5E4F3}"/>
          </ac:spMkLst>
        </pc:spChg>
        <pc:picChg chg="add del">
          <ac:chgData name="sveva.delgatto@unimc.it" userId="S::sveva.delgatto@unimc.it::b0dff882-4194-43a0-8b10-1068c4ea61a2" providerId="AD" clId="Web-{BE148FE7-BF14-ED45-DDD1-733D75CCF784}" dt="2024-02-27T11:01:35.423" v="121"/>
          <ac:picMkLst>
            <pc:docMk/>
            <pc:sldMk cId="3817422196" sldId="261"/>
            <ac:picMk id="5" creationId="{C9DED54F-CD09-77AB-5875-1BCD4DAC33FB}"/>
          </ac:picMkLst>
        </pc:picChg>
        <pc:picChg chg="add mod ord">
          <ac:chgData name="sveva.delgatto@unimc.it" userId="S::sveva.delgatto@unimc.it::b0dff882-4194-43a0-8b10-1068c4ea61a2" providerId="AD" clId="Web-{BE148FE7-BF14-ED45-DDD1-733D75CCF784}" dt="2024-02-27T11:01:41.908" v="123"/>
          <ac:picMkLst>
            <pc:docMk/>
            <pc:sldMk cId="3817422196" sldId="261"/>
            <ac:picMk id="11" creationId="{D05FFE56-B2CA-2EDB-0EF3-BEBB09D89C0F}"/>
          </ac:picMkLst>
        </pc:picChg>
        <pc:cxnChg chg="add del">
          <ac:chgData name="sveva.delgatto@unimc.it" userId="S::sveva.delgatto@unimc.it::b0dff882-4194-43a0-8b10-1068c4ea61a2" providerId="AD" clId="Web-{BE148FE7-BF14-ED45-DDD1-733D75CCF784}" dt="2024-02-27T11:01:41.908" v="123"/>
          <ac:cxnSpMkLst>
            <pc:docMk/>
            <pc:sldMk cId="3817422196" sldId="261"/>
            <ac:cxnSpMk id="12" creationId="{1503BFE4-729B-D9D0-C17B-501E6AF1127A}"/>
          </ac:cxnSpMkLst>
        </pc:cxnChg>
      </pc:sldChg>
      <pc:sldChg chg="modSp add del">
        <pc:chgData name="sveva.delgatto@unimc.it" userId="S::sveva.delgatto@unimc.it::b0dff882-4194-43a0-8b10-1068c4ea61a2" providerId="AD" clId="Web-{BE148FE7-BF14-ED45-DDD1-733D75CCF784}" dt="2024-02-27T11:04:51.420" v="154"/>
        <pc:sldMkLst>
          <pc:docMk/>
          <pc:sldMk cId="1123267775" sldId="262"/>
        </pc:sldMkLst>
        <pc:spChg chg="mod">
          <ac:chgData name="sveva.delgatto@unimc.it" userId="S::sveva.delgatto@unimc.it::b0dff882-4194-43a0-8b10-1068c4ea61a2" providerId="AD" clId="Web-{BE148FE7-BF14-ED45-DDD1-733D75CCF784}" dt="2024-02-27T11:04:32.982" v="152" actId="20577"/>
          <ac:spMkLst>
            <pc:docMk/>
            <pc:sldMk cId="1123267775" sldId="262"/>
            <ac:spMk id="3" creationId="{8F099939-CFFA-852C-ECF3-BBAEC0401694}"/>
          </ac:spMkLst>
        </pc:spChg>
      </pc:sldChg>
      <pc:sldChg chg="addSp modSp add del mod setBg">
        <pc:chgData name="sveva.delgatto@unimc.it" userId="S::sveva.delgatto@unimc.it::b0dff882-4194-43a0-8b10-1068c4ea61a2" providerId="AD" clId="Web-{BE148FE7-BF14-ED45-DDD1-733D75CCF784}" dt="2024-02-27T11:03:18.180" v="144" actId="20577"/>
        <pc:sldMkLst>
          <pc:docMk/>
          <pc:sldMk cId="239427353" sldId="263"/>
        </pc:sldMkLst>
        <pc:spChg chg="mod">
          <ac:chgData name="sveva.delgatto@unimc.it" userId="S::sveva.delgatto@unimc.it::b0dff882-4194-43a0-8b10-1068c4ea61a2" providerId="AD" clId="Web-{BE148FE7-BF14-ED45-DDD1-733D75CCF784}" dt="2024-02-27T10:59:59.073" v="95" actId="14100"/>
          <ac:spMkLst>
            <pc:docMk/>
            <pc:sldMk cId="239427353" sldId="263"/>
            <ac:spMk id="2" creationId="{AC07E432-E918-691C-4597-A32CBE3F5F1C}"/>
          </ac:spMkLst>
        </pc:spChg>
        <pc:spChg chg="mod">
          <ac:chgData name="sveva.delgatto@unimc.it" userId="S::sveva.delgatto@unimc.it::b0dff882-4194-43a0-8b10-1068c4ea61a2" providerId="AD" clId="Web-{BE148FE7-BF14-ED45-DDD1-733D75CCF784}" dt="2024-02-27T11:03:18.180" v="144" actId="20577"/>
          <ac:spMkLst>
            <pc:docMk/>
            <pc:sldMk cId="239427353" sldId="263"/>
            <ac:spMk id="3" creationId="{4C52D753-FDFD-22B1-D490-035DACB9F899}"/>
          </ac:spMkLst>
        </pc:spChg>
        <pc:spChg chg="add">
          <ac:chgData name="sveva.delgatto@unimc.it" userId="S::sveva.delgatto@unimc.it::b0dff882-4194-43a0-8b10-1068c4ea61a2" providerId="AD" clId="Web-{BE148FE7-BF14-ED45-DDD1-733D75CCF784}" dt="2024-02-27T10:59:36.430" v="88"/>
          <ac:spMkLst>
            <pc:docMk/>
            <pc:sldMk cId="239427353" sldId="263"/>
            <ac:spMk id="10" creationId="{245A9F99-D9B1-4094-A2E2-B90AC1DB7B9C}"/>
          </ac:spMkLst>
        </pc:spChg>
        <pc:spChg chg="add">
          <ac:chgData name="sveva.delgatto@unimc.it" userId="S::sveva.delgatto@unimc.it::b0dff882-4194-43a0-8b10-1068c4ea61a2" providerId="AD" clId="Web-{BE148FE7-BF14-ED45-DDD1-733D75CCF784}" dt="2024-02-27T10:59:36.430" v="88"/>
          <ac:spMkLst>
            <pc:docMk/>
            <pc:sldMk cId="239427353" sldId="263"/>
            <ac:spMk id="12" creationId="{B7FAF607-473A-4A43-A23D-BBFF5C4117BB}"/>
          </ac:spMkLst>
        </pc:spChg>
        <pc:grpChg chg="add">
          <ac:chgData name="sveva.delgatto@unimc.it" userId="S::sveva.delgatto@unimc.it::b0dff882-4194-43a0-8b10-1068c4ea61a2" providerId="AD" clId="Web-{BE148FE7-BF14-ED45-DDD1-733D75CCF784}" dt="2024-02-27T10:59:36.430" v="88"/>
          <ac:grpSpMkLst>
            <pc:docMk/>
            <pc:sldMk cId="239427353" sldId="263"/>
            <ac:grpSpMk id="14" creationId="{C5F6476F-D303-44D3-B30F-1BA348F0F64A}"/>
          </ac:grpSpMkLst>
        </pc:grpChg>
        <pc:picChg chg="add">
          <ac:chgData name="sveva.delgatto@unimc.it" userId="S::sveva.delgatto@unimc.it::b0dff882-4194-43a0-8b10-1068c4ea61a2" providerId="AD" clId="Web-{BE148FE7-BF14-ED45-DDD1-733D75CCF784}" dt="2024-02-27T10:59:36.430" v="88"/>
          <ac:picMkLst>
            <pc:docMk/>
            <pc:sldMk cId="239427353" sldId="263"/>
            <ac:picMk id="7" creationId="{A62A6388-CF22-47AA-0911-C83DA2FB2509}"/>
          </ac:picMkLst>
        </pc:picChg>
      </pc:sldChg>
      <pc:sldChg chg="modSp">
        <pc:chgData name="sveva.delgatto@unimc.it" userId="S::sveva.delgatto@unimc.it::b0dff882-4194-43a0-8b10-1068c4ea61a2" providerId="AD" clId="Web-{BE148FE7-BF14-ED45-DDD1-733D75CCF784}" dt="2024-02-27T10:56:55.967" v="59" actId="20577"/>
        <pc:sldMkLst>
          <pc:docMk/>
          <pc:sldMk cId="3719763695" sldId="274"/>
        </pc:sldMkLst>
        <pc:spChg chg="mod">
          <ac:chgData name="sveva.delgatto@unimc.it" userId="S::sveva.delgatto@unimc.it::b0dff882-4194-43a0-8b10-1068c4ea61a2" providerId="AD" clId="Web-{BE148FE7-BF14-ED45-DDD1-733D75CCF784}" dt="2024-02-27T10:56:55.967" v="59" actId="20577"/>
          <ac:spMkLst>
            <pc:docMk/>
            <pc:sldMk cId="3719763695" sldId="274"/>
            <ac:spMk id="3" creationId="{6D703C39-B9F2-C0CF-2105-8ED81387AAA1}"/>
          </ac:spMkLst>
        </pc:spChg>
      </pc:sldChg>
      <pc:sldChg chg="modSp">
        <pc:chgData name="sveva.delgatto@unimc.it" userId="S::sveva.delgatto@unimc.it::b0dff882-4194-43a0-8b10-1068c4ea61a2" providerId="AD" clId="Web-{BE148FE7-BF14-ED45-DDD1-733D75CCF784}" dt="2024-02-27T10:57:17.343" v="61" actId="20577"/>
        <pc:sldMkLst>
          <pc:docMk/>
          <pc:sldMk cId="3250027476" sldId="275"/>
        </pc:sldMkLst>
        <pc:spChg chg="mod">
          <ac:chgData name="sveva.delgatto@unimc.it" userId="S::sveva.delgatto@unimc.it::b0dff882-4194-43a0-8b10-1068c4ea61a2" providerId="AD" clId="Web-{BE148FE7-BF14-ED45-DDD1-733D75CCF784}" dt="2024-02-27T10:57:17.343" v="61" actId="20577"/>
          <ac:spMkLst>
            <pc:docMk/>
            <pc:sldMk cId="3250027476" sldId="275"/>
            <ac:spMk id="2" creationId="{30B9924D-FF48-2F8F-3F8F-DE51AB433501}"/>
          </ac:spMkLst>
        </pc:spChg>
      </pc:sldChg>
      <pc:sldChg chg="modSp">
        <pc:chgData name="sveva.delgatto@unimc.it" userId="S::sveva.delgatto@unimc.it::b0dff882-4194-43a0-8b10-1068c4ea61a2" providerId="AD" clId="Web-{BE148FE7-BF14-ED45-DDD1-733D75CCF784}" dt="2024-02-27T10:57:31.735" v="63" actId="20577"/>
        <pc:sldMkLst>
          <pc:docMk/>
          <pc:sldMk cId="2522276573" sldId="278"/>
        </pc:sldMkLst>
        <pc:spChg chg="mod">
          <ac:chgData name="sveva.delgatto@unimc.it" userId="S::sveva.delgatto@unimc.it::b0dff882-4194-43a0-8b10-1068c4ea61a2" providerId="AD" clId="Web-{BE148FE7-BF14-ED45-DDD1-733D75CCF784}" dt="2024-02-27T10:57:31.735" v="63" actId="20577"/>
          <ac:spMkLst>
            <pc:docMk/>
            <pc:sldMk cId="2522276573" sldId="278"/>
            <ac:spMk id="2" creationId="{C974F1CD-9B6E-0286-0645-F91632023C28}"/>
          </ac:spMkLst>
        </pc:spChg>
      </pc:sldChg>
      <pc:sldChg chg="ord">
        <pc:chgData name="sveva.delgatto@unimc.it" userId="S::sveva.delgatto@unimc.it::b0dff882-4194-43a0-8b10-1068c4ea61a2" providerId="AD" clId="Web-{BE148FE7-BF14-ED45-DDD1-733D75CCF784}" dt="2024-02-27T11:00:36.966" v="102"/>
        <pc:sldMkLst>
          <pc:docMk/>
          <pc:sldMk cId="339533655" sldId="279"/>
        </pc:sldMkLst>
      </pc:sldChg>
      <pc:sldChg chg="modSp">
        <pc:chgData name="sveva.delgatto@unimc.it" userId="S::sveva.delgatto@unimc.it::b0dff882-4194-43a0-8b10-1068c4ea61a2" providerId="AD" clId="Web-{BE148FE7-BF14-ED45-DDD1-733D75CCF784}" dt="2024-02-27T10:54:45.895" v="51" actId="20577"/>
        <pc:sldMkLst>
          <pc:docMk/>
          <pc:sldMk cId="2161569911" sldId="287"/>
        </pc:sldMkLst>
        <pc:spChg chg="mod">
          <ac:chgData name="sveva.delgatto@unimc.it" userId="S::sveva.delgatto@unimc.it::b0dff882-4194-43a0-8b10-1068c4ea61a2" providerId="AD" clId="Web-{BE148FE7-BF14-ED45-DDD1-733D75CCF784}" dt="2024-02-27T10:54:45.895" v="51" actId="20577"/>
          <ac:spMkLst>
            <pc:docMk/>
            <pc:sldMk cId="2161569911" sldId="287"/>
            <ac:spMk id="3" creationId="{6A2C0747-652A-1452-E883-BA10573C81B5}"/>
          </ac:spMkLst>
        </pc:spChg>
      </pc:sldChg>
      <pc:sldChg chg="del">
        <pc:chgData name="sveva.delgatto@unimc.it" userId="S::sveva.delgatto@unimc.it::b0dff882-4194-43a0-8b10-1068c4ea61a2" providerId="AD" clId="Web-{BE148FE7-BF14-ED45-DDD1-733D75CCF784}" dt="2024-02-27T11:05:18.625" v="155"/>
        <pc:sldMkLst>
          <pc:docMk/>
          <pc:sldMk cId="2745810575" sldId="289"/>
        </pc:sldMkLst>
      </pc:sldChg>
      <pc:sldChg chg="del">
        <pc:chgData name="sveva.delgatto@unimc.it" userId="S::sveva.delgatto@unimc.it::b0dff882-4194-43a0-8b10-1068c4ea61a2" providerId="AD" clId="Web-{BE148FE7-BF14-ED45-DDD1-733D75CCF784}" dt="2024-02-27T11:05:24.797" v="156"/>
        <pc:sldMkLst>
          <pc:docMk/>
          <pc:sldMk cId="182718924" sldId="290"/>
        </pc:sldMkLst>
      </pc:sldChg>
      <pc:sldChg chg="modSp">
        <pc:chgData name="sveva.delgatto@unimc.it" userId="S::sveva.delgatto@unimc.it::b0dff882-4194-43a0-8b10-1068c4ea61a2" providerId="AD" clId="Web-{BE148FE7-BF14-ED45-DDD1-733D75CCF784}" dt="2024-02-27T10:55:45.040" v="53" actId="20577"/>
        <pc:sldMkLst>
          <pc:docMk/>
          <pc:sldMk cId="4220784510" sldId="291"/>
        </pc:sldMkLst>
        <pc:spChg chg="mod">
          <ac:chgData name="sveva.delgatto@unimc.it" userId="S::sveva.delgatto@unimc.it::b0dff882-4194-43a0-8b10-1068c4ea61a2" providerId="AD" clId="Web-{BE148FE7-BF14-ED45-DDD1-733D75CCF784}" dt="2024-02-27T10:55:45.040" v="53" actId="20577"/>
          <ac:spMkLst>
            <pc:docMk/>
            <pc:sldMk cId="4220784510" sldId="291"/>
            <ac:spMk id="3" creationId="{D6C3D8ED-E1A0-54C7-8575-516F5AFE2847}"/>
          </ac:spMkLst>
        </pc:spChg>
      </pc:sldChg>
      <pc:sldChg chg="modSp">
        <pc:chgData name="sveva.delgatto@unimc.it" userId="S::sveva.delgatto@unimc.it::b0dff882-4194-43a0-8b10-1068c4ea61a2" providerId="AD" clId="Web-{BE148FE7-BF14-ED45-DDD1-733D75CCF784}" dt="2024-02-27T10:56:02.322" v="54" actId="20577"/>
        <pc:sldMkLst>
          <pc:docMk/>
          <pc:sldMk cId="58281900" sldId="292"/>
        </pc:sldMkLst>
        <pc:spChg chg="mod">
          <ac:chgData name="sveva.delgatto@unimc.it" userId="S::sveva.delgatto@unimc.it::b0dff882-4194-43a0-8b10-1068c4ea61a2" providerId="AD" clId="Web-{BE148FE7-BF14-ED45-DDD1-733D75CCF784}" dt="2024-02-27T10:56:02.322" v="54" actId="20577"/>
          <ac:spMkLst>
            <pc:docMk/>
            <pc:sldMk cId="58281900" sldId="292"/>
            <ac:spMk id="3" creationId="{81EA4987-8EB8-7569-A56B-C4E743C5BFED}"/>
          </ac:spMkLst>
        </pc:spChg>
      </pc:sldChg>
      <pc:sldChg chg="modSp add del">
        <pc:chgData name="sveva.delgatto@unimc.it" userId="S::sveva.delgatto@unimc.it::b0dff882-4194-43a0-8b10-1068c4ea61a2" providerId="AD" clId="Web-{BE148FE7-BF14-ED45-DDD1-733D75CCF784}" dt="2024-02-27T11:00:59.483" v="105"/>
        <pc:sldMkLst>
          <pc:docMk/>
          <pc:sldMk cId="693008208" sldId="300"/>
        </pc:sldMkLst>
        <pc:spChg chg="mod">
          <ac:chgData name="sveva.delgatto@unimc.it" userId="S::sveva.delgatto@unimc.it::b0dff882-4194-43a0-8b10-1068c4ea61a2" providerId="AD" clId="Web-{BE148FE7-BF14-ED45-DDD1-733D75CCF784}" dt="2024-02-27T10:58:14.753" v="66" actId="20577"/>
          <ac:spMkLst>
            <pc:docMk/>
            <pc:sldMk cId="693008208" sldId="300"/>
            <ac:spMk id="3" creationId="{6A2C0747-652A-1452-E883-BA10573C81B5}"/>
          </ac:spMkLst>
        </pc:spChg>
      </pc:sldChg>
      <pc:sldChg chg="modSp">
        <pc:chgData name="sveva.delgatto@unimc.it" userId="S::sveva.delgatto@unimc.it::b0dff882-4194-43a0-8b10-1068c4ea61a2" providerId="AD" clId="Web-{BE148FE7-BF14-ED45-DDD1-733D75CCF784}" dt="2024-02-27T10:54:15.862" v="45" actId="14100"/>
        <pc:sldMkLst>
          <pc:docMk/>
          <pc:sldMk cId="3575271249" sldId="316"/>
        </pc:sldMkLst>
        <pc:spChg chg="mod">
          <ac:chgData name="sveva.delgatto@unimc.it" userId="S::sveva.delgatto@unimc.it::b0dff882-4194-43a0-8b10-1068c4ea61a2" providerId="AD" clId="Web-{BE148FE7-BF14-ED45-DDD1-733D75CCF784}" dt="2024-02-27T10:54:15.862" v="45" actId="14100"/>
          <ac:spMkLst>
            <pc:docMk/>
            <pc:sldMk cId="3575271249" sldId="316"/>
            <ac:spMk id="3" creationId="{6A2C0747-652A-1452-E883-BA10573C81B5}"/>
          </ac:spMkLst>
        </pc:spChg>
      </pc:sldChg>
      <pc:sldChg chg="modSp add del">
        <pc:chgData name="sveva.delgatto@unimc.it" userId="S::sveva.delgatto@unimc.it::b0dff882-4194-43a0-8b10-1068c4ea61a2" providerId="AD" clId="Web-{BE148FE7-BF14-ED45-DDD1-733D75CCF784}" dt="2024-02-27T11:00:59.467" v="104"/>
        <pc:sldMkLst>
          <pc:docMk/>
          <pc:sldMk cId="3128839962" sldId="318"/>
        </pc:sldMkLst>
        <pc:spChg chg="mod">
          <ac:chgData name="sveva.delgatto@unimc.it" userId="S::sveva.delgatto@unimc.it::b0dff882-4194-43a0-8b10-1068c4ea61a2" providerId="AD" clId="Web-{BE148FE7-BF14-ED45-DDD1-733D75CCF784}" dt="2024-02-27T10:59:06.350" v="74" actId="20577"/>
          <ac:spMkLst>
            <pc:docMk/>
            <pc:sldMk cId="3128839962" sldId="318"/>
            <ac:spMk id="3" creationId="{6A2C0747-652A-1452-E883-BA10573C81B5}"/>
          </ac:spMkLst>
        </pc:spChg>
      </pc:sldChg>
      <pc:sldChg chg="modSp">
        <pc:chgData name="sveva.delgatto@unimc.it" userId="S::sveva.delgatto@unimc.it::b0dff882-4194-43a0-8b10-1068c4ea61a2" providerId="AD" clId="Web-{BE148FE7-BF14-ED45-DDD1-733D75CCF784}" dt="2024-02-27T11:04:18.418" v="149" actId="20577"/>
        <pc:sldMkLst>
          <pc:docMk/>
          <pc:sldMk cId="4213093451" sldId="319"/>
        </pc:sldMkLst>
        <pc:spChg chg="mod">
          <ac:chgData name="sveva.delgatto@unimc.it" userId="S::sveva.delgatto@unimc.it::b0dff882-4194-43a0-8b10-1068c4ea61a2" providerId="AD" clId="Web-{BE148FE7-BF14-ED45-DDD1-733D75CCF784}" dt="2024-02-27T11:04:18.418" v="149" actId="20577"/>
          <ac:spMkLst>
            <pc:docMk/>
            <pc:sldMk cId="4213093451" sldId="319"/>
            <ac:spMk id="3" creationId="{4C52D753-FDFD-22B1-D490-035DACB9F899}"/>
          </ac:spMkLst>
        </pc:spChg>
      </pc:sldChg>
      <pc:sldChg chg="modSp">
        <pc:chgData name="sveva.delgatto@unimc.it" userId="S::sveva.delgatto@unimc.it::b0dff882-4194-43a0-8b10-1068c4ea61a2" providerId="AD" clId="Web-{BE148FE7-BF14-ED45-DDD1-733D75CCF784}" dt="2024-02-27T10:52:36.027" v="35" actId="20577"/>
        <pc:sldMkLst>
          <pc:docMk/>
          <pc:sldMk cId="915099470" sldId="334"/>
        </pc:sldMkLst>
        <pc:spChg chg="mod">
          <ac:chgData name="sveva.delgatto@unimc.it" userId="S::sveva.delgatto@unimc.it::b0dff882-4194-43a0-8b10-1068c4ea61a2" providerId="AD" clId="Web-{BE148FE7-BF14-ED45-DDD1-733D75CCF784}" dt="2024-02-27T10:52:36.027" v="35" actId="20577"/>
          <ac:spMkLst>
            <pc:docMk/>
            <pc:sldMk cId="915099470" sldId="334"/>
            <ac:spMk id="3" creationId="{AC670736-93F7-46C6-BAD9-DF5481913ED0}"/>
          </ac:spMkLst>
        </pc:spChg>
      </pc:sldChg>
      <pc:sldChg chg="modSp">
        <pc:chgData name="sveva.delgatto@unimc.it" userId="S::sveva.delgatto@unimc.it::b0dff882-4194-43a0-8b10-1068c4ea61a2" providerId="AD" clId="Web-{BE148FE7-BF14-ED45-DDD1-733D75CCF784}" dt="2024-02-27T10:53:30.953" v="38" actId="20577"/>
        <pc:sldMkLst>
          <pc:docMk/>
          <pc:sldMk cId="3215677357" sldId="343"/>
        </pc:sldMkLst>
        <pc:spChg chg="mod">
          <ac:chgData name="sveva.delgatto@unimc.it" userId="S::sveva.delgatto@unimc.it::b0dff882-4194-43a0-8b10-1068c4ea61a2" providerId="AD" clId="Web-{BE148FE7-BF14-ED45-DDD1-733D75CCF784}" dt="2024-02-27T10:53:30.953" v="38" actId="20577"/>
          <ac:spMkLst>
            <pc:docMk/>
            <pc:sldMk cId="3215677357" sldId="343"/>
            <ac:spMk id="3" creationId="{AC670736-93F7-46C6-BAD9-DF5481913ED0}"/>
          </ac:spMkLst>
        </pc:spChg>
      </pc:sldChg>
      <pc:sldChg chg="modSp add replId">
        <pc:chgData name="sveva.delgatto@unimc.it" userId="S::sveva.delgatto@unimc.it::b0dff882-4194-43a0-8b10-1068c4ea61a2" providerId="AD" clId="Web-{BE148FE7-BF14-ED45-DDD1-733D75CCF784}" dt="2024-02-27T10:52:46.559" v="36" actId="20577"/>
        <pc:sldMkLst>
          <pc:docMk/>
          <pc:sldMk cId="2794540383" sldId="344"/>
        </pc:sldMkLst>
        <pc:spChg chg="mod">
          <ac:chgData name="sveva.delgatto@unimc.it" userId="S::sveva.delgatto@unimc.it::b0dff882-4194-43a0-8b10-1068c4ea61a2" providerId="AD" clId="Web-{BE148FE7-BF14-ED45-DDD1-733D75CCF784}" dt="2024-02-27T10:52:46.559" v="36" actId="20577"/>
          <ac:spMkLst>
            <pc:docMk/>
            <pc:sldMk cId="2794540383" sldId="344"/>
            <ac:spMk id="3" creationId="{AC670736-93F7-46C6-BAD9-DF5481913ED0}"/>
          </ac:spMkLst>
        </pc:spChg>
      </pc:sldChg>
      <pc:sldChg chg="modSp add replId">
        <pc:chgData name="sveva.delgatto@unimc.it" userId="S::sveva.delgatto@unimc.it::b0dff882-4194-43a0-8b10-1068c4ea61a2" providerId="AD" clId="Web-{BE148FE7-BF14-ED45-DDD1-733D75CCF784}" dt="2024-02-27T11:03:24.039" v="145" actId="20577"/>
        <pc:sldMkLst>
          <pc:docMk/>
          <pc:sldMk cId="2568136032" sldId="345"/>
        </pc:sldMkLst>
        <pc:spChg chg="mod">
          <ac:chgData name="sveva.delgatto@unimc.it" userId="S::sveva.delgatto@unimc.it::b0dff882-4194-43a0-8b10-1068c4ea61a2" providerId="AD" clId="Web-{BE148FE7-BF14-ED45-DDD1-733D75CCF784}" dt="2024-02-27T11:03:24.039" v="145" actId="20577"/>
          <ac:spMkLst>
            <pc:docMk/>
            <pc:sldMk cId="2568136032" sldId="345"/>
            <ac:spMk id="3" creationId="{4C52D753-FDFD-22B1-D490-035DACB9F899}"/>
          </ac:spMkLst>
        </pc:spChg>
      </pc:sldChg>
    </pc:docChg>
  </pc:docChgLst>
  <pc:docChgLst>
    <pc:chgData name="sveva.delgatto@unimc.it" userId="S::sveva.delgatto@unimc.it::b0dff882-4194-43a0-8b10-1068c4ea61a2" providerId="AD" clId="Web-{12DC9B14-8B55-801F-79C2-2504840A366E}"/>
    <pc:docChg chg="addSld delSld modSld sldOrd">
      <pc:chgData name="sveva.delgatto@unimc.it" userId="S::sveva.delgatto@unimc.it::b0dff882-4194-43a0-8b10-1068c4ea61a2" providerId="AD" clId="Web-{12DC9B14-8B55-801F-79C2-2504840A366E}" dt="2024-02-27T11:23:45.787" v="159" actId="20577"/>
      <pc:docMkLst>
        <pc:docMk/>
      </pc:docMkLst>
      <pc:sldChg chg="addSp modSp">
        <pc:chgData name="sveva.delgatto@unimc.it" userId="S::sveva.delgatto@unimc.it::b0dff882-4194-43a0-8b10-1068c4ea61a2" providerId="AD" clId="Web-{12DC9B14-8B55-801F-79C2-2504840A366E}" dt="2024-02-27T11:06:08.206" v="2" actId="20577"/>
        <pc:sldMkLst>
          <pc:docMk/>
          <pc:sldMk cId="1123267775" sldId="262"/>
        </pc:sldMkLst>
        <pc:spChg chg="mod">
          <ac:chgData name="sveva.delgatto@unimc.it" userId="S::sveva.delgatto@unimc.it::b0dff882-4194-43a0-8b10-1068c4ea61a2" providerId="AD" clId="Web-{12DC9B14-8B55-801F-79C2-2504840A366E}" dt="2024-02-27T11:05:59.768" v="0"/>
          <ac:spMkLst>
            <pc:docMk/>
            <pc:sldMk cId="1123267775" sldId="262"/>
            <ac:spMk id="2" creationId="{24E5393D-2BD1-8697-F48B-9575A4FD6244}"/>
          </ac:spMkLst>
        </pc:spChg>
        <pc:spChg chg="mod">
          <ac:chgData name="sveva.delgatto@unimc.it" userId="S::sveva.delgatto@unimc.it::b0dff882-4194-43a0-8b10-1068c4ea61a2" providerId="AD" clId="Web-{12DC9B14-8B55-801F-79C2-2504840A366E}" dt="2024-02-27T11:06:08.206" v="2" actId="20577"/>
          <ac:spMkLst>
            <pc:docMk/>
            <pc:sldMk cId="1123267775" sldId="262"/>
            <ac:spMk id="3" creationId="{8F099939-CFFA-852C-ECF3-BBAEC0401694}"/>
          </ac:spMkLst>
        </pc:spChg>
        <pc:spChg chg="add">
          <ac:chgData name="sveva.delgatto@unimc.it" userId="S::sveva.delgatto@unimc.it::b0dff882-4194-43a0-8b10-1068c4ea61a2" providerId="AD" clId="Web-{12DC9B14-8B55-801F-79C2-2504840A366E}" dt="2024-02-27T11:05:59.768" v="0"/>
          <ac:spMkLst>
            <pc:docMk/>
            <pc:sldMk cId="1123267775" sldId="262"/>
            <ac:spMk id="6" creationId="{2C61293E-6EBE-43EF-A52C-9BEBFD7679D4}"/>
          </ac:spMkLst>
        </pc:spChg>
        <pc:spChg chg="add">
          <ac:chgData name="sveva.delgatto@unimc.it" userId="S::sveva.delgatto@unimc.it::b0dff882-4194-43a0-8b10-1068c4ea61a2" providerId="AD" clId="Web-{12DC9B14-8B55-801F-79C2-2504840A366E}" dt="2024-02-27T11:05:59.768" v="0"/>
          <ac:spMkLst>
            <pc:docMk/>
            <pc:sldMk cId="1123267775" sldId="262"/>
            <ac:spMk id="13" creationId="{21540236-BFD5-4A9D-8840-4703E7F76825}"/>
          </ac:spMkLst>
        </pc:spChg>
        <pc:picChg chg="add">
          <ac:chgData name="sveva.delgatto@unimc.it" userId="S::sveva.delgatto@unimc.it::b0dff882-4194-43a0-8b10-1068c4ea61a2" providerId="AD" clId="Web-{12DC9B14-8B55-801F-79C2-2504840A366E}" dt="2024-02-27T11:05:59.768" v="0"/>
          <ac:picMkLst>
            <pc:docMk/>
            <pc:sldMk cId="1123267775" sldId="262"/>
            <ac:picMk id="7" creationId="{DD9D85D2-7D4F-8F2B-B543-FD62889591FB}"/>
          </ac:picMkLst>
        </pc:picChg>
      </pc:sldChg>
      <pc:sldChg chg="modSp">
        <pc:chgData name="sveva.delgatto@unimc.it" userId="S::sveva.delgatto@unimc.it::b0dff882-4194-43a0-8b10-1068c4ea61a2" providerId="AD" clId="Web-{12DC9B14-8B55-801F-79C2-2504840A366E}" dt="2024-02-27T11:08:55.336" v="43" actId="20577"/>
        <pc:sldMkLst>
          <pc:docMk/>
          <pc:sldMk cId="889239519" sldId="265"/>
        </pc:sldMkLst>
        <pc:spChg chg="mod">
          <ac:chgData name="sveva.delgatto@unimc.it" userId="S::sveva.delgatto@unimc.it::b0dff882-4194-43a0-8b10-1068c4ea61a2" providerId="AD" clId="Web-{12DC9B14-8B55-801F-79C2-2504840A366E}" dt="2024-02-27T11:06:47.895" v="5" actId="20577"/>
          <ac:spMkLst>
            <pc:docMk/>
            <pc:sldMk cId="889239519" sldId="265"/>
            <ac:spMk id="2" creationId="{4B48C96A-C6CA-5541-EB78-4B545E610854}"/>
          </ac:spMkLst>
        </pc:spChg>
        <pc:spChg chg="mod">
          <ac:chgData name="sveva.delgatto@unimc.it" userId="S::sveva.delgatto@unimc.it::b0dff882-4194-43a0-8b10-1068c4ea61a2" providerId="AD" clId="Web-{12DC9B14-8B55-801F-79C2-2504840A366E}" dt="2024-02-27T11:08:55.336" v="43" actId="20577"/>
          <ac:spMkLst>
            <pc:docMk/>
            <pc:sldMk cId="889239519" sldId="265"/>
            <ac:spMk id="3" creationId="{978429F7-183E-5AA4-F4BE-CE33AE7694DF}"/>
          </ac:spMkLst>
        </pc:spChg>
      </pc:sldChg>
      <pc:sldChg chg="modSp del ord">
        <pc:chgData name="sveva.delgatto@unimc.it" userId="S::sveva.delgatto@unimc.it::b0dff882-4194-43a0-8b10-1068c4ea61a2" providerId="AD" clId="Web-{12DC9B14-8B55-801F-79C2-2504840A366E}" dt="2024-02-27T11:08:26.741" v="38"/>
        <pc:sldMkLst>
          <pc:docMk/>
          <pc:sldMk cId="2463693844" sldId="266"/>
        </pc:sldMkLst>
        <pc:spChg chg="mod">
          <ac:chgData name="sveva.delgatto@unimc.it" userId="S::sveva.delgatto@unimc.it::b0dff882-4194-43a0-8b10-1068c4ea61a2" providerId="AD" clId="Web-{12DC9B14-8B55-801F-79C2-2504840A366E}" dt="2024-02-27T11:07:17.239" v="8" actId="20577"/>
          <ac:spMkLst>
            <pc:docMk/>
            <pc:sldMk cId="2463693844" sldId="266"/>
            <ac:spMk id="3" creationId="{AF0B039A-06A0-1476-7004-ABDE5516D508}"/>
          </ac:spMkLst>
        </pc:spChg>
      </pc:sldChg>
      <pc:sldChg chg="del">
        <pc:chgData name="sveva.delgatto@unimc.it" userId="S::sveva.delgatto@unimc.it::b0dff882-4194-43a0-8b10-1068c4ea61a2" providerId="AD" clId="Web-{12DC9B14-8B55-801F-79C2-2504840A366E}" dt="2024-02-27T11:11:52.482" v="92"/>
        <pc:sldMkLst>
          <pc:docMk/>
          <pc:sldMk cId="860147167" sldId="267"/>
        </pc:sldMkLst>
      </pc:sldChg>
      <pc:sldChg chg="modSp del ord">
        <pc:chgData name="sveva.delgatto@unimc.it" userId="S::sveva.delgatto@unimc.it::b0dff882-4194-43a0-8b10-1068c4ea61a2" providerId="AD" clId="Web-{12DC9B14-8B55-801F-79C2-2504840A366E}" dt="2024-02-27T11:11:23.075" v="91"/>
        <pc:sldMkLst>
          <pc:docMk/>
          <pc:sldMk cId="1727628160" sldId="268"/>
        </pc:sldMkLst>
        <pc:spChg chg="mod">
          <ac:chgData name="sveva.delgatto@unimc.it" userId="S::sveva.delgatto@unimc.it::b0dff882-4194-43a0-8b10-1068c4ea61a2" providerId="AD" clId="Web-{12DC9B14-8B55-801F-79C2-2504840A366E}" dt="2024-02-27T11:10:54.059" v="81" actId="20577"/>
          <ac:spMkLst>
            <pc:docMk/>
            <pc:sldMk cId="1727628160" sldId="268"/>
            <ac:spMk id="3" creationId="{D6557C85-FBE9-A81A-7419-668C4E81F9D9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13:39.252" v="95" actId="20577"/>
        <pc:sldMkLst>
          <pc:docMk/>
          <pc:sldMk cId="3813887297" sldId="269"/>
        </pc:sldMkLst>
        <pc:spChg chg="mod">
          <ac:chgData name="sveva.delgatto@unimc.it" userId="S::sveva.delgatto@unimc.it::b0dff882-4194-43a0-8b10-1068c4ea61a2" providerId="AD" clId="Web-{12DC9B14-8B55-801F-79C2-2504840A366E}" dt="2024-02-27T11:13:39.252" v="95" actId="20577"/>
          <ac:spMkLst>
            <pc:docMk/>
            <pc:sldMk cId="3813887297" sldId="269"/>
            <ac:spMk id="3" creationId="{B6151B20-0CDA-C748-B14E-1BC3C92EEDB0}"/>
          </ac:spMkLst>
        </pc:spChg>
      </pc:sldChg>
      <pc:sldChg chg="add">
        <pc:chgData name="sveva.delgatto@unimc.it" userId="S::sveva.delgatto@unimc.it::b0dff882-4194-43a0-8b10-1068c4ea61a2" providerId="AD" clId="Web-{12DC9B14-8B55-801F-79C2-2504840A366E}" dt="2024-02-27T11:06:19.612" v="3"/>
        <pc:sldMkLst>
          <pc:docMk/>
          <pc:sldMk cId="182718924" sldId="290"/>
        </pc:sldMkLst>
      </pc:sldChg>
      <pc:sldChg chg="modSp">
        <pc:chgData name="sveva.delgatto@unimc.it" userId="S::sveva.delgatto@unimc.it::b0dff882-4194-43a0-8b10-1068c4ea61a2" providerId="AD" clId="Web-{12DC9B14-8B55-801F-79C2-2504840A366E}" dt="2024-02-27T11:14:45.972" v="100" actId="20577"/>
        <pc:sldMkLst>
          <pc:docMk/>
          <pc:sldMk cId="3292819710" sldId="293"/>
        </pc:sldMkLst>
        <pc:spChg chg="mod">
          <ac:chgData name="sveva.delgatto@unimc.it" userId="S::sveva.delgatto@unimc.it::b0dff882-4194-43a0-8b10-1068c4ea61a2" providerId="AD" clId="Web-{12DC9B14-8B55-801F-79C2-2504840A366E}" dt="2024-02-27T11:14:45.972" v="100" actId="20577"/>
          <ac:spMkLst>
            <pc:docMk/>
            <pc:sldMk cId="3292819710" sldId="293"/>
            <ac:spMk id="3" creationId="{74F3AACD-BD79-94B1-922F-F5D7E28C7C30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16:02.522" v="106" actId="20577"/>
        <pc:sldMkLst>
          <pc:docMk/>
          <pc:sldMk cId="1424326220" sldId="294"/>
        </pc:sldMkLst>
        <pc:spChg chg="mod">
          <ac:chgData name="sveva.delgatto@unimc.it" userId="S::sveva.delgatto@unimc.it::b0dff882-4194-43a0-8b10-1068c4ea61a2" providerId="AD" clId="Web-{12DC9B14-8B55-801F-79C2-2504840A366E}" dt="2024-02-27T11:16:02.522" v="106" actId="20577"/>
          <ac:spMkLst>
            <pc:docMk/>
            <pc:sldMk cId="1424326220" sldId="294"/>
            <ac:spMk id="3" creationId="{74F3AACD-BD79-94B1-922F-F5D7E28C7C30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16:52.523" v="110" actId="20577"/>
        <pc:sldMkLst>
          <pc:docMk/>
          <pc:sldMk cId="3197722055" sldId="295"/>
        </pc:sldMkLst>
        <pc:spChg chg="mod">
          <ac:chgData name="sveva.delgatto@unimc.it" userId="S::sveva.delgatto@unimc.it::b0dff882-4194-43a0-8b10-1068c4ea61a2" providerId="AD" clId="Web-{12DC9B14-8B55-801F-79C2-2504840A366E}" dt="2024-02-27T11:16:52.523" v="110" actId="20577"/>
          <ac:spMkLst>
            <pc:docMk/>
            <pc:sldMk cId="3197722055" sldId="295"/>
            <ac:spMk id="3" creationId="{74F3AACD-BD79-94B1-922F-F5D7E28C7C30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15:18.645" v="104" actId="20577"/>
        <pc:sldMkLst>
          <pc:docMk/>
          <pc:sldMk cId="1513948591" sldId="297"/>
        </pc:sldMkLst>
        <pc:spChg chg="mod">
          <ac:chgData name="sveva.delgatto@unimc.it" userId="S::sveva.delgatto@unimc.it::b0dff882-4194-43a0-8b10-1068c4ea61a2" providerId="AD" clId="Web-{12DC9B14-8B55-801F-79C2-2504840A366E}" dt="2024-02-27T11:15:00.957" v="102" actId="20577"/>
          <ac:spMkLst>
            <pc:docMk/>
            <pc:sldMk cId="1513948591" sldId="297"/>
            <ac:spMk id="2" creationId="{AAFC0A0B-79FF-0136-99DD-4E06889F8295}"/>
          </ac:spMkLst>
        </pc:spChg>
        <pc:spChg chg="mod">
          <ac:chgData name="sveva.delgatto@unimc.it" userId="S::sveva.delgatto@unimc.it::b0dff882-4194-43a0-8b10-1068c4ea61a2" providerId="AD" clId="Web-{12DC9B14-8B55-801F-79C2-2504840A366E}" dt="2024-02-27T11:15:18.645" v="104" actId="20577"/>
          <ac:spMkLst>
            <pc:docMk/>
            <pc:sldMk cId="1513948591" sldId="297"/>
            <ac:spMk id="3" creationId="{74F3AACD-BD79-94B1-922F-F5D7E28C7C30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17:43.791" v="113" actId="20577"/>
        <pc:sldMkLst>
          <pc:docMk/>
          <pc:sldMk cId="3040593836" sldId="299"/>
        </pc:sldMkLst>
        <pc:spChg chg="mod">
          <ac:chgData name="sveva.delgatto@unimc.it" userId="S::sveva.delgatto@unimc.it::b0dff882-4194-43a0-8b10-1068c4ea61a2" providerId="AD" clId="Web-{12DC9B14-8B55-801F-79C2-2504840A366E}" dt="2024-02-27T11:17:43.791" v="113" actId="20577"/>
          <ac:spMkLst>
            <pc:docMk/>
            <pc:sldMk cId="3040593836" sldId="299"/>
            <ac:spMk id="3" creationId="{D282650B-540B-2E49-BDD8-618107F4968E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19:05.934" v="127" actId="20577"/>
        <pc:sldMkLst>
          <pc:docMk/>
          <pc:sldMk cId="4135403171" sldId="301"/>
        </pc:sldMkLst>
        <pc:spChg chg="mod">
          <ac:chgData name="sveva.delgatto@unimc.it" userId="S::sveva.delgatto@unimc.it::b0dff882-4194-43a0-8b10-1068c4ea61a2" providerId="AD" clId="Web-{12DC9B14-8B55-801F-79C2-2504840A366E}" dt="2024-02-27T11:19:05.934" v="127" actId="20577"/>
          <ac:spMkLst>
            <pc:docMk/>
            <pc:sldMk cId="4135403171" sldId="301"/>
            <ac:spMk id="3" creationId="{60FC271E-B387-AFBA-5B52-2B5B95A4F543}"/>
          </ac:spMkLst>
        </pc:spChg>
      </pc:sldChg>
      <pc:sldChg chg="ord">
        <pc:chgData name="sveva.delgatto@unimc.it" userId="S::sveva.delgatto@unimc.it::b0dff882-4194-43a0-8b10-1068c4ea61a2" providerId="AD" clId="Web-{12DC9B14-8B55-801F-79C2-2504840A366E}" dt="2024-02-27T11:20:42.109" v="134"/>
        <pc:sldMkLst>
          <pc:docMk/>
          <pc:sldMk cId="3516288985" sldId="302"/>
        </pc:sldMkLst>
      </pc:sldChg>
      <pc:sldChg chg="modSp">
        <pc:chgData name="sveva.delgatto@unimc.it" userId="S::sveva.delgatto@unimc.it::b0dff882-4194-43a0-8b10-1068c4ea61a2" providerId="AD" clId="Web-{12DC9B14-8B55-801F-79C2-2504840A366E}" dt="2024-02-27T11:18:44.902" v="125" actId="20577"/>
        <pc:sldMkLst>
          <pc:docMk/>
          <pc:sldMk cId="1213754858" sldId="303"/>
        </pc:sldMkLst>
        <pc:spChg chg="mod">
          <ac:chgData name="sveva.delgatto@unimc.it" userId="S::sveva.delgatto@unimc.it::b0dff882-4194-43a0-8b10-1068c4ea61a2" providerId="AD" clId="Web-{12DC9B14-8B55-801F-79C2-2504840A366E}" dt="2024-02-27T11:18:44.902" v="125" actId="20577"/>
          <ac:spMkLst>
            <pc:docMk/>
            <pc:sldMk cId="1213754858" sldId="303"/>
            <ac:spMk id="3" creationId="{60FC271E-B387-AFBA-5B52-2B5B95A4F543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18:07.229" v="118" actId="20577"/>
        <pc:sldMkLst>
          <pc:docMk/>
          <pc:sldMk cId="2696768763" sldId="304"/>
        </pc:sldMkLst>
        <pc:spChg chg="mod">
          <ac:chgData name="sveva.delgatto@unimc.it" userId="S::sveva.delgatto@unimc.it::b0dff882-4194-43a0-8b10-1068c4ea61a2" providerId="AD" clId="Web-{12DC9B14-8B55-801F-79C2-2504840A366E}" dt="2024-02-27T11:18:07.229" v="118" actId="20577"/>
          <ac:spMkLst>
            <pc:docMk/>
            <pc:sldMk cId="2696768763" sldId="304"/>
            <ac:spMk id="3" creationId="{60FC271E-B387-AFBA-5B52-2B5B95A4F543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22:59.051" v="153" actId="20577"/>
        <pc:sldMkLst>
          <pc:docMk/>
          <pc:sldMk cId="2172523902" sldId="305"/>
        </pc:sldMkLst>
        <pc:spChg chg="mod">
          <ac:chgData name="sveva.delgatto@unimc.it" userId="S::sveva.delgatto@unimc.it::b0dff882-4194-43a0-8b10-1068c4ea61a2" providerId="AD" clId="Web-{12DC9B14-8B55-801F-79C2-2504840A366E}" dt="2024-02-27T11:22:59.051" v="153" actId="20577"/>
          <ac:spMkLst>
            <pc:docMk/>
            <pc:sldMk cId="2172523902" sldId="305"/>
            <ac:spMk id="3" creationId="{D7ED8F95-36A1-4D02-941B-64CFA805A7C5}"/>
          </ac:spMkLst>
        </pc:spChg>
      </pc:sldChg>
      <pc:sldChg chg="ord">
        <pc:chgData name="sveva.delgatto@unimc.it" userId="S::sveva.delgatto@unimc.it::b0dff882-4194-43a0-8b10-1068c4ea61a2" providerId="AD" clId="Web-{12DC9B14-8B55-801F-79C2-2504840A366E}" dt="2024-02-27T11:21:11.188" v="135"/>
        <pc:sldMkLst>
          <pc:docMk/>
          <pc:sldMk cId="509831879" sldId="308"/>
        </pc:sldMkLst>
      </pc:sldChg>
      <pc:sldChg chg="modSp">
        <pc:chgData name="sveva.delgatto@unimc.it" userId="S::sveva.delgatto@unimc.it::b0dff882-4194-43a0-8b10-1068c4ea61a2" providerId="AD" clId="Web-{12DC9B14-8B55-801F-79C2-2504840A366E}" dt="2024-02-27T11:22:06.159" v="141" actId="20577"/>
        <pc:sldMkLst>
          <pc:docMk/>
          <pc:sldMk cId="2924260893" sldId="309"/>
        </pc:sldMkLst>
        <pc:spChg chg="mod">
          <ac:chgData name="sveva.delgatto@unimc.it" userId="S::sveva.delgatto@unimc.it::b0dff882-4194-43a0-8b10-1068c4ea61a2" providerId="AD" clId="Web-{12DC9B14-8B55-801F-79C2-2504840A366E}" dt="2024-02-27T11:22:06.159" v="141" actId="20577"/>
          <ac:spMkLst>
            <pc:docMk/>
            <pc:sldMk cId="2924260893" sldId="309"/>
            <ac:spMk id="3" creationId="{60FC271E-B387-AFBA-5B52-2B5B95A4F543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21:25.110" v="138" actId="20577"/>
        <pc:sldMkLst>
          <pc:docMk/>
          <pc:sldMk cId="2576094263" sldId="310"/>
        </pc:sldMkLst>
        <pc:spChg chg="mod">
          <ac:chgData name="sveva.delgatto@unimc.it" userId="S::sveva.delgatto@unimc.it::b0dff882-4194-43a0-8b10-1068c4ea61a2" providerId="AD" clId="Web-{12DC9B14-8B55-801F-79C2-2504840A366E}" dt="2024-02-27T11:21:25.110" v="138" actId="20577"/>
          <ac:spMkLst>
            <pc:docMk/>
            <pc:sldMk cId="2576094263" sldId="310"/>
            <ac:spMk id="3" creationId="{60FC271E-B387-AFBA-5B52-2B5B95A4F543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22:20.784" v="142" actId="20577"/>
        <pc:sldMkLst>
          <pc:docMk/>
          <pc:sldMk cId="4056328562" sldId="311"/>
        </pc:sldMkLst>
        <pc:spChg chg="mod">
          <ac:chgData name="sveva.delgatto@unimc.it" userId="S::sveva.delgatto@unimc.it::b0dff882-4194-43a0-8b10-1068c4ea61a2" providerId="AD" clId="Web-{12DC9B14-8B55-801F-79C2-2504840A366E}" dt="2024-02-27T11:22:20.784" v="142" actId="20577"/>
          <ac:spMkLst>
            <pc:docMk/>
            <pc:sldMk cId="4056328562" sldId="311"/>
            <ac:spMk id="3" creationId="{60FC271E-B387-AFBA-5B52-2B5B95A4F543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23:45.787" v="159" actId="20577"/>
        <pc:sldMkLst>
          <pc:docMk/>
          <pc:sldMk cId="680351409" sldId="315"/>
        </pc:sldMkLst>
        <pc:spChg chg="mod">
          <ac:chgData name="sveva.delgatto@unimc.it" userId="S::sveva.delgatto@unimc.it::b0dff882-4194-43a0-8b10-1068c4ea61a2" providerId="AD" clId="Web-{12DC9B14-8B55-801F-79C2-2504840A366E}" dt="2024-02-27T11:23:45.787" v="159" actId="20577"/>
          <ac:spMkLst>
            <pc:docMk/>
            <pc:sldMk cId="680351409" sldId="315"/>
            <ac:spMk id="3" creationId="{A6F3459D-84EC-2984-062B-86DFB4CC95BE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19:29.044" v="129" actId="20577"/>
        <pc:sldMkLst>
          <pc:docMk/>
          <pc:sldMk cId="1359351477" sldId="321"/>
        </pc:sldMkLst>
        <pc:spChg chg="mod">
          <ac:chgData name="sveva.delgatto@unimc.it" userId="S::sveva.delgatto@unimc.it::b0dff882-4194-43a0-8b10-1068c4ea61a2" providerId="AD" clId="Web-{12DC9B14-8B55-801F-79C2-2504840A366E}" dt="2024-02-27T11:19:29.044" v="129" actId="20577"/>
          <ac:spMkLst>
            <pc:docMk/>
            <pc:sldMk cId="1359351477" sldId="321"/>
            <ac:spMk id="3" creationId="{60FC271E-B387-AFBA-5B52-2B5B95A4F543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19:57.233" v="132" actId="20577"/>
        <pc:sldMkLst>
          <pc:docMk/>
          <pc:sldMk cId="1110523895" sldId="322"/>
        </pc:sldMkLst>
        <pc:spChg chg="mod">
          <ac:chgData name="sveva.delgatto@unimc.it" userId="S::sveva.delgatto@unimc.it::b0dff882-4194-43a0-8b10-1068c4ea61a2" providerId="AD" clId="Web-{12DC9B14-8B55-801F-79C2-2504840A366E}" dt="2024-02-27T11:19:57.233" v="132" actId="20577"/>
          <ac:spMkLst>
            <pc:docMk/>
            <pc:sldMk cId="1110523895" sldId="322"/>
            <ac:spMk id="3" creationId="{60FC271E-B387-AFBA-5B52-2B5B95A4F543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18:25.167" v="121" actId="20577"/>
        <pc:sldMkLst>
          <pc:docMk/>
          <pc:sldMk cId="2980674960" sldId="323"/>
        </pc:sldMkLst>
        <pc:spChg chg="mod">
          <ac:chgData name="sveva.delgatto@unimc.it" userId="S::sveva.delgatto@unimc.it::b0dff882-4194-43a0-8b10-1068c4ea61a2" providerId="AD" clId="Web-{12DC9B14-8B55-801F-79C2-2504840A366E}" dt="2024-02-27T11:18:25.167" v="121" actId="20577"/>
          <ac:spMkLst>
            <pc:docMk/>
            <pc:sldMk cId="2980674960" sldId="323"/>
            <ac:spMk id="3" creationId="{60FC271E-B387-AFBA-5B52-2B5B95A4F543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22:35.972" v="146" actId="20577"/>
        <pc:sldMkLst>
          <pc:docMk/>
          <pc:sldMk cId="1129135114" sldId="324"/>
        </pc:sldMkLst>
        <pc:spChg chg="mod">
          <ac:chgData name="sveva.delgatto@unimc.it" userId="S::sveva.delgatto@unimc.it::b0dff882-4194-43a0-8b10-1068c4ea61a2" providerId="AD" clId="Web-{12DC9B14-8B55-801F-79C2-2504840A366E}" dt="2024-02-27T11:22:32.175" v="144" actId="20577"/>
          <ac:spMkLst>
            <pc:docMk/>
            <pc:sldMk cId="1129135114" sldId="324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12DC9B14-8B55-801F-79C2-2504840A366E}" dt="2024-02-27T11:22:35.972" v="146" actId="20577"/>
          <ac:spMkLst>
            <pc:docMk/>
            <pc:sldMk cId="1129135114" sldId="324"/>
            <ac:spMk id="3" creationId="{60FC271E-B387-AFBA-5B52-2B5B95A4F543}"/>
          </ac:spMkLst>
        </pc:spChg>
      </pc:sldChg>
      <pc:sldChg chg="modSp">
        <pc:chgData name="sveva.delgatto@unimc.it" userId="S::sveva.delgatto@unimc.it::b0dff882-4194-43a0-8b10-1068c4ea61a2" providerId="AD" clId="Web-{12DC9B14-8B55-801F-79C2-2504840A366E}" dt="2024-02-27T11:23:21.333" v="157" actId="20577"/>
        <pc:sldMkLst>
          <pc:docMk/>
          <pc:sldMk cId="1740903151" sldId="325"/>
        </pc:sldMkLst>
        <pc:spChg chg="mod">
          <ac:chgData name="sveva.delgatto@unimc.it" userId="S::sveva.delgatto@unimc.it::b0dff882-4194-43a0-8b10-1068c4ea61a2" providerId="AD" clId="Web-{12DC9B14-8B55-801F-79C2-2504840A366E}" dt="2024-02-27T11:23:21.333" v="157" actId="20577"/>
          <ac:spMkLst>
            <pc:docMk/>
            <pc:sldMk cId="1740903151" sldId="325"/>
            <ac:spMk id="3" creationId="{D7ED8F95-36A1-4D02-941B-64CFA805A7C5}"/>
          </ac:spMkLst>
        </pc:spChg>
      </pc:sldChg>
      <pc:sldChg chg="addSp delSp modSp add replId">
        <pc:chgData name="sveva.delgatto@unimc.it" userId="S::sveva.delgatto@unimc.it::b0dff882-4194-43a0-8b10-1068c4ea61a2" providerId="AD" clId="Web-{12DC9B14-8B55-801F-79C2-2504840A366E}" dt="2024-02-27T11:08:44.023" v="41" actId="20577"/>
        <pc:sldMkLst>
          <pc:docMk/>
          <pc:sldMk cId="2302170318" sldId="346"/>
        </pc:sldMkLst>
        <pc:spChg chg="mod">
          <ac:chgData name="sveva.delgatto@unimc.it" userId="S::sveva.delgatto@unimc.it::b0dff882-4194-43a0-8b10-1068c4ea61a2" providerId="AD" clId="Web-{12DC9B14-8B55-801F-79C2-2504840A366E}" dt="2024-02-27T11:08:37.304" v="39"/>
          <ac:spMkLst>
            <pc:docMk/>
            <pc:sldMk cId="2302170318" sldId="346"/>
            <ac:spMk id="2" creationId="{EA6730A5-06E8-BB80-AF7A-E4D5F71D81AD}"/>
          </ac:spMkLst>
        </pc:spChg>
        <pc:spChg chg="mod ord">
          <ac:chgData name="sveva.delgatto@unimc.it" userId="S::sveva.delgatto@unimc.it::b0dff882-4194-43a0-8b10-1068c4ea61a2" providerId="AD" clId="Web-{12DC9B14-8B55-801F-79C2-2504840A366E}" dt="2024-02-27T11:08:44.023" v="41" actId="20577"/>
          <ac:spMkLst>
            <pc:docMk/>
            <pc:sldMk cId="2302170318" sldId="346"/>
            <ac:spMk id="3" creationId="{9375BAB3-588A-C435-385B-CF41157B886E}"/>
          </ac:spMkLst>
        </pc:spChg>
        <pc:spChg chg="del">
          <ac:chgData name="sveva.delgatto@unimc.it" userId="S::sveva.delgatto@unimc.it::b0dff882-4194-43a0-8b10-1068c4ea61a2" providerId="AD" clId="Web-{12DC9B14-8B55-801F-79C2-2504840A366E}" dt="2024-02-27T11:08:37.304" v="39"/>
          <ac:spMkLst>
            <pc:docMk/>
            <pc:sldMk cId="2302170318" sldId="346"/>
            <ac:spMk id="14" creationId="{45D37F4E-DDB4-456B-97E0-9937730A039F}"/>
          </ac:spMkLst>
        </pc:spChg>
        <pc:spChg chg="del">
          <ac:chgData name="sveva.delgatto@unimc.it" userId="S::sveva.delgatto@unimc.it::b0dff882-4194-43a0-8b10-1068c4ea61a2" providerId="AD" clId="Web-{12DC9B14-8B55-801F-79C2-2504840A366E}" dt="2024-02-27T11:08:37.304" v="39"/>
          <ac:spMkLst>
            <pc:docMk/>
            <pc:sldMk cId="2302170318" sldId="346"/>
            <ac:spMk id="16" creationId="{B2DD41CD-8F47-4F56-AD12-4E2FF7696987}"/>
          </ac:spMkLst>
        </pc:spChg>
        <pc:spChg chg="add">
          <ac:chgData name="sveva.delgatto@unimc.it" userId="S::sveva.delgatto@unimc.it::b0dff882-4194-43a0-8b10-1068c4ea61a2" providerId="AD" clId="Web-{12DC9B14-8B55-801F-79C2-2504840A366E}" dt="2024-02-27T11:08:37.304" v="39"/>
          <ac:spMkLst>
            <pc:docMk/>
            <pc:sldMk cId="2302170318" sldId="346"/>
            <ac:spMk id="21" creationId="{2C61293E-6EBE-43EF-A52C-9BEBFD7679D4}"/>
          </ac:spMkLst>
        </pc:spChg>
        <pc:spChg chg="add">
          <ac:chgData name="sveva.delgatto@unimc.it" userId="S::sveva.delgatto@unimc.it::b0dff882-4194-43a0-8b10-1068c4ea61a2" providerId="AD" clId="Web-{12DC9B14-8B55-801F-79C2-2504840A366E}" dt="2024-02-27T11:08:37.304" v="39"/>
          <ac:spMkLst>
            <pc:docMk/>
            <pc:sldMk cId="2302170318" sldId="346"/>
            <ac:spMk id="23" creationId="{21540236-BFD5-4A9D-8840-4703E7F76825}"/>
          </ac:spMkLst>
        </pc:spChg>
        <pc:picChg chg="mod">
          <ac:chgData name="sveva.delgatto@unimc.it" userId="S::sveva.delgatto@unimc.it::b0dff882-4194-43a0-8b10-1068c4ea61a2" providerId="AD" clId="Web-{12DC9B14-8B55-801F-79C2-2504840A366E}" dt="2024-02-27T11:08:37.304" v="39"/>
          <ac:picMkLst>
            <pc:docMk/>
            <pc:sldMk cId="2302170318" sldId="346"/>
            <ac:picMk id="5" creationId="{2AC02BB1-C48F-8723-B85B-162C31618EC7}"/>
          </ac:picMkLst>
        </pc:picChg>
      </pc:sldChg>
      <pc:sldChg chg="modSp add replId">
        <pc:chgData name="sveva.delgatto@unimc.it" userId="S::sveva.delgatto@unimc.it::b0dff882-4194-43a0-8b10-1068c4ea61a2" providerId="AD" clId="Web-{12DC9B14-8B55-801F-79C2-2504840A366E}" dt="2024-02-27T11:09:37.369" v="55" actId="20577"/>
        <pc:sldMkLst>
          <pc:docMk/>
          <pc:sldMk cId="4240679277" sldId="347"/>
        </pc:sldMkLst>
        <pc:spChg chg="mod">
          <ac:chgData name="sveva.delgatto@unimc.it" userId="S::sveva.delgatto@unimc.it::b0dff882-4194-43a0-8b10-1068c4ea61a2" providerId="AD" clId="Web-{12DC9B14-8B55-801F-79C2-2504840A366E}" dt="2024-02-27T11:09:37.369" v="55" actId="20577"/>
          <ac:spMkLst>
            <pc:docMk/>
            <pc:sldMk cId="4240679277" sldId="347"/>
            <ac:spMk id="3" creationId="{978429F7-183E-5AA4-F4BE-CE33AE7694DF}"/>
          </ac:spMkLst>
        </pc:spChg>
      </pc:sldChg>
      <pc:sldChg chg="modSp add del replId">
        <pc:chgData name="sveva.delgatto@unimc.it" userId="S::sveva.delgatto@unimc.it::b0dff882-4194-43a0-8b10-1068c4ea61a2" providerId="AD" clId="Web-{12DC9B14-8B55-801F-79C2-2504840A366E}" dt="2024-02-27T11:11:20.606" v="90"/>
        <pc:sldMkLst>
          <pc:docMk/>
          <pc:sldMk cId="3821630682" sldId="348"/>
        </pc:sldMkLst>
        <pc:spChg chg="mod">
          <ac:chgData name="sveva.delgatto@unimc.it" userId="S::sveva.delgatto@unimc.it::b0dff882-4194-43a0-8b10-1068c4ea61a2" providerId="AD" clId="Web-{12DC9B14-8B55-801F-79C2-2504840A366E}" dt="2024-02-27T11:10:18.745" v="58" actId="20577"/>
          <ac:spMkLst>
            <pc:docMk/>
            <pc:sldMk cId="3821630682" sldId="348"/>
            <ac:spMk id="3" creationId="{4C52D753-FDFD-22B1-D490-035DACB9F899}"/>
          </ac:spMkLst>
        </pc:spChg>
      </pc:sldChg>
      <pc:sldChg chg="modSp add replId">
        <pc:chgData name="sveva.delgatto@unimc.it" userId="S::sveva.delgatto@unimc.it::b0dff882-4194-43a0-8b10-1068c4ea61a2" providerId="AD" clId="Web-{12DC9B14-8B55-801F-79C2-2504840A366E}" dt="2024-02-27T11:11:19.794" v="89" actId="20577"/>
        <pc:sldMkLst>
          <pc:docMk/>
          <pc:sldMk cId="2269742595" sldId="349"/>
        </pc:sldMkLst>
        <pc:spChg chg="mod">
          <ac:chgData name="sveva.delgatto@unimc.it" userId="S::sveva.delgatto@unimc.it::b0dff882-4194-43a0-8b10-1068c4ea61a2" providerId="AD" clId="Web-{12DC9B14-8B55-801F-79C2-2504840A366E}" dt="2024-02-27T11:11:19.794" v="89" actId="20577"/>
          <ac:spMkLst>
            <pc:docMk/>
            <pc:sldMk cId="2269742595" sldId="349"/>
            <ac:spMk id="3" creationId="{4C52D753-FDFD-22B1-D490-035DACB9F899}"/>
          </ac:spMkLst>
        </pc:spChg>
      </pc:sldChg>
    </pc:docChg>
  </pc:docChgLst>
  <pc:docChgLst>
    <pc:chgData name="sveva.delgatto@unimc.it" userId="S::sveva.delgatto@unimc.it::b0dff882-4194-43a0-8b10-1068c4ea61a2" providerId="AD" clId="Web-{AEB08633-FCF3-D2AC-A007-C8DCF7CDB361}"/>
    <pc:docChg chg="modSld">
      <pc:chgData name="sveva.delgatto@unimc.it" userId="S::sveva.delgatto@unimc.it::b0dff882-4194-43a0-8b10-1068c4ea61a2" providerId="AD" clId="Web-{AEB08633-FCF3-D2AC-A007-C8DCF7CDB361}" dt="2024-02-28T15:28:13.192" v="7" actId="20577"/>
      <pc:docMkLst>
        <pc:docMk/>
      </pc:docMkLst>
      <pc:sldChg chg="modSp">
        <pc:chgData name="sveva.delgatto@unimc.it" userId="S::sveva.delgatto@unimc.it::b0dff882-4194-43a0-8b10-1068c4ea61a2" providerId="AD" clId="Web-{AEB08633-FCF3-D2AC-A007-C8DCF7CDB361}" dt="2024-02-28T15:12:28.128" v="1" actId="20577"/>
        <pc:sldMkLst>
          <pc:docMk/>
          <pc:sldMk cId="3292819710" sldId="293"/>
        </pc:sldMkLst>
        <pc:spChg chg="mod">
          <ac:chgData name="sveva.delgatto@unimc.it" userId="S::sveva.delgatto@unimc.it::b0dff882-4194-43a0-8b10-1068c4ea61a2" providerId="AD" clId="Web-{AEB08633-FCF3-D2AC-A007-C8DCF7CDB361}" dt="2024-02-28T15:12:28.128" v="1" actId="20577"/>
          <ac:spMkLst>
            <pc:docMk/>
            <pc:sldMk cId="3292819710" sldId="293"/>
            <ac:spMk id="3" creationId="{74F3AACD-BD79-94B1-922F-F5D7E28C7C30}"/>
          </ac:spMkLst>
        </pc:spChg>
      </pc:sldChg>
      <pc:sldChg chg="modSp">
        <pc:chgData name="sveva.delgatto@unimc.it" userId="S::sveva.delgatto@unimc.it::b0dff882-4194-43a0-8b10-1068c4ea61a2" providerId="AD" clId="Web-{AEB08633-FCF3-D2AC-A007-C8DCF7CDB361}" dt="2024-02-28T15:24:27.646" v="3" actId="20577"/>
        <pc:sldMkLst>
          <pc:docMk/>
          <pc:sldMk cId="4135403171" sldId="301"/>
        </pc:sldMkLst>
        <pc:spChg chg="mod">
          <ac:chgData name="sveva.delgatto@unimc.it" userId="S::sveva.delgatto@unimc.it::b0dff882-4194-43a0-8b10-1068c4ea61a2" providerId="AD" clId="Web-{AEB08633-FCF3-D2AC-A007-C8DCF7CDB361}" dt="2024-02-28T15:24:27.646" v="3" actId="20577"/>
          <ac:spMkLst>
            <pc:docMk/>
            <pc:sldMk cId="4135403171" sldId="301"/>
            <ac:spMk id="2" creationId="{54B1AA4B-8235-3C6C-0746-2DFC6E3206F2}"/>
          </ac:spMkLst>
        </pc:spChg>
      </pc:sldChg>
      <pc:sldChg chg="modSp">
        <pc:chgData name="sveva.delgatto@unimc.it" userId="S::sveva.delgatto@unimc.it::b0dff882-4194-43a0-8b10-1068c4ea61a2" providerId="AD" clId="Web-{AEB08633-FCF3-D2AC-A007-C8DCF7CDB361}" dt="2024-02-28T15:25:57.386" v="5" actId="20577"/>
        <pc:sldMkLst>
          <pc:docMk/>
          <pc:sldMk cId="1359351477" sldId="321"/>
        </pc:sldMkLst>
        <pc:spChg chg="mod">
          <ac:chgData name="sveva.delgatto@unimc.it" userId="S::sveva.delgatto@unimc.it::b0dff882-4194-43a0-8b10-1068c4ea61a2" providerId="AD" clId="Web-{AEB08633-FCF3-D2AC-A007-C8DCF7CDB361}" dt="2024-02-28T15:25:57.386" v="5" actId="20577"/>
          <ac:spMkLst>
            <pc:docMk/>
            <pc:sldMk cId="1359351477" sldId="321"/>
            <ac:spMk id="2" creationId="{54B1AA4B-8235-3C6C-0746-2DFC6E3206F2}"/>
          </ac:spMkLst>
        </pc:spChg>
      </pc:sldChg>
      <pc:sldChg chg="modSp">
        <pc:chgData name="sveva.delgatto@unimc.it" userId="S::sveva.delgatto@unimc.it::b0dff882-4194-43a0-8b10-1068c4ea61a2" providerId="AD" clId="Web-{AEB08633-FCF3-D2AC-A007-C8DCF7CDB361}" dt="2024-02-28T15:28:13.192" v="7" actId="20577"/>
        <pc:sldMkLst>
          <pc:docMk/>
          <pc:sldMk cId="1110523895" sldId="322"/>
        </pc:sldMkLst>
        <pc:spChg chg="mod">
          <ac:chgData name="sveva.delgatto@unimc.it" userId="S::sveva.delgatto@unimc.it::b0dff882-4194-43a0-8b10-1068c4ea61a2" providerId="AD" clId="Web-{AEB08633-FCF3-D2AC-A007-C8DCF7CDB361}" dt="2024-02-28T15:28:13.192" v="7" actId="20577"/>
          <ac:spMkLst>
            <pc:docMk/>
            <pc:sldMk cId="1110523895" sldId="322"/>
            <ac:spMk id="2" creationId="{54B1AA4B-8235-3C6C-0746-2DFC6E3206F2}"/>
          </ac:spMkLst>
        </pc:spChg>
      </pc:sldChg>
    </pc:docChg>
  </pc:docChgLst>
  <pc:docChgLst>
    <pc:chgData name="sveva.delgatto@unimc.it" userId="S::sveva.delgatto@unimc.it::b0dff882-4194-43a0-8b10-1068c4ea61a2" providerId="AD" clId="Web-{0BB7A9CF-1BA3-4B20-9E65-683940CD502B}"/>
    <pc:docChg chg="addSld delSld modSld">
      <pc:chgData name="sveva.delgatto@unimc.it" userId="S::sveva.delgatto@unimc.it::b0dff882-4194-43a0-8b10-1068c4ea61a2" providerId="AD" clId="Web-{0BB7A9CF-1BA3-4B20-9E65-683940CD502B}" dt="2024-02-26T15:12:05.963" v="107" actId="20577"/>
      <pc:docMkLst>
        <pc:docMk/>
      </pc:docMkLst>
      <pc:sldChg chg="modSp add del replId">
        <pc:chgData name="sveva.delgatto@unimc.it" userId="S::sveva.delgatto@unimc.it::b0dff882-4194-43a0-8b10-1068c4ea61a2" providerId="AD" clId="Web-{0BB7A9CF-1BA3-4B20-9E65-683940CD502B}" dt="2024-02-26T14:30:31.560" v="13" actId="20577"/>
        <pc:sldMkLst>
          <pc:docMk/>
          <pc:sldMk cId="693008208" sldId="300"/>
        </pc:sldMkLst>
        <pc:spChg chg="mod">
          <ac:chgData name="sveva.delgatto@unimc.it" userId="S::sveva.delgatto@unimc.it::b0dff882-4194-43a0-8b10-1068c4ea61a2" providerId="AD" clId="Web-{0BB7A9CF-1BA3-4B20-9E65-683940CD502B}" dt="2024-02-26T14:30:31.560" v="13" actId="20577"/>
          <ac:spMkLst>
            <pc:docMk/>
            <pc:sldMk cId="693008208" sldId="300"/>
            <ac:spMk id="2" creationId="{612D898B-30BA-D52D-219C-3533236A7FA5}"/>
          </ac:spMkLst>
        </pc:spChg>
        <pc:spChg chg="mod">
          <ac:chgData name="sveva.delgatto@unimc.it" userId="S::sveva.delgatto@unimc.it::b0dff882-4194-43a0-8b10-1068c4ea61a2" providerId="AD" clId="Web-{0BB7A9CF-1BA3-4B20-9E65-683940CD502B}" dt="2024-02-26T14:21:40.008" v="4" actId="20577"/>
          <ac:spMkLst>
            <pc:docMk/>
            <pc:sldMk cId="693008208" sldId="300"/>
            <ac:spMk id="3" creationId="{6A2C0747-652A-1452-E883-BA10573C81B5}"/>
          </ac:spMkLst>
        </pc:spChg>
      </pc:sldChg>
      <pc:sldChg chg="modSp new">
        <pc:chgData name="sveva.delgatto@unimc.it" userId="S::sveva.delgatto@unimc.it::b0dff882-4194-43a0-8b10-1068c4ea61a2" providerId="AD" clId="Web-{0BB7A9CF-1BA3-4B20-9E65-683940CD502B}" dt="2024-02-26T15:08:20.081" v="86" actId="20577"/>
        <pc:sldMkLst>
          <pc:docMk/>
          <pc:sldMk cId="4135403171" sldId="301"/>
        </pc:sldMkLst>
        <pc:spChg chg="mod">
          <ac:chgData name="sveva.delgatto@unimc.it" userId="S::sveva.delgatto@unimc.it::b0dff882-4194-43a0-8b10-1068c4ea61a2" providerId="AD" clId="Web-{0BB7A9CF-1BA3-4B20-9E65-683940CD502B}" dt="2024-02-26T14:31:23.093" v="27" actId="20577"/>
          <ac:spMkLst>
            <pc:docMk/>
            <pc:sldMk cId="4135403171" sldId="301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0BB7A9CF-1BA3-4B20-9E65-683940CD502B}" dt="2024-02-26T15:08:20.081" v="86" actId="20577"/>
          <ac:spMkLst>
            <pc:docMk/>
            <pc:sldMk cId="4135403171" sldId="301"/>
            <ac:spMk id="3" creationId="{60FC271E-B387-AFBA-5B52-2B5B95A4F543}"/>
          </ac:spMkLst>
        </pc:spChg>
      </pc:sldChg>
      <pc:sldChg chg="modSp add replId">
        <pc:chgData name="sveva.delgatto@unimc.it" userId="S::sveva.delgatto@unimc.it::b0dff882-4194-43a0-8b10-1068c4ea61a2" providerId="AD" clId="Web-{0BB7A9CF-1BA3-4B20-9E65-683940CD502B}" dt="2024-02-26T14:33:01.707" v="34" actId="20577"/>
        <pc:sldMkLst>
          <pc:docMk/>
          <pc:sldMk cId="3516288985" sldId="302"/>
        </pc:sldMkLst>
        <pc:spChg chg="mod">
          <ac:chgData name="sveva.delgatto@unimc.it" userId="S::sveva.delgatto@unimc.it::b0dff882-4194-43a0-8b10-1068c4ea61a2" providerId="AD" clId="Web-{0BB7A9CF-1BA3-4B20-9E65-683940CD502B}" dt="2024-02-26T14:33:01.707" v="34" actId="20577"/>
          <ac:spMkLst>
            <pc:docMk/>
            <pc:sldMk cId="3516288985" sldId="302"/>
            <ac:spMk id="3" creationId="{60FC271E-B387-AFBA-5B52-2B5B95A4F543}"/>
          </ac:spMkLst>
        </pc:spChg>
      </pc:sldChg>
      <pc:sldChg chg="add replId">
        <pc:chgData name="sveva.delgatto@unimc.it" userId="S::sveva.delgatto@unimc.it::b0dff882-4194-43a0-8b10-1068c4ea61a2" providerId="AD" clId="Web-{0BB7A9CF-1BA3-4B20-9E65-683940CD502B}" dt="2024-02-26T14:33:04.426" v="35"/>
        <pc:sldMkLst>
          <pc:docMk/>
          <pc:sldMk cId="1213754858" sldId="303"/>
        </pc:sldMkLst>
      </pc:sldChg>
      <pc:sldChg chg="modSp add replId">
        <pc:chgData name="sveva.delgatto@unimc.it" userId="S::sveva.delgatto@unimc.it::b0dff882-4194-43a0-8b10-1068c4ea61a2" providerId="AD" clId="Web-{0BB7A9CF-1BA3-4B20-9E65-683940CD502B}" dt="2024-02-26T14:34:24.054" v="44" actId="20577"/>
        <pc:sldMkLst>
          <pc:docMk/>
          <pc:sldMk cId="2696768763" sldId="304"/>
        </pc:sldMkLst>
        <pc:spChg chg="mod">
          <ac:chgData name="sveva.delgatto@unimc.it" userId="S::sveva.delgatto@unimc.it::b0dff882-4194-43a0-8b10-1068c4ea61a2" providerId="AD" clId="Web-{0BB7A9CF-1BA3-4B20-9E65-683940CD502B}" dt="2024-02-26T14:34:24.054" v="44" actId="20577"/>
          <ac:spMkLst>
            <pc:docMk/>
            <pc:sldMk cId="2696768763" sldId="304"/>
            <ac:spMk id="3" creationId="{60FC271E-B387-AFBA-5B52-2B5B95A4F543}"/>
          </ac:spMkLst>
        </pc:spChg>
      </pc:sldChg>
      <pc:sldChg chg="modSp new">
        <pc:chgData name="sveva.delgatto@unimc.it" userId="S::sveva.delgatto@unimc.it::b0dff882-4194-43a0-8b10-1068c4ea61a2" providerId="AD" clId="Web-{0BB7A9CF-1BA3-4B20-9E65-683940CD502B}" dt="2024-02-26T15:09:35.989" v="93" actId="20577"/>
        <pc:sldMkLst>
          <pc:docMk/>
          <pc:sldMk cId="2172523902" sldId="305"/>
        </pc:sldMkLst>
        <pc:spChg chg="mod">
          <ac:chgData name="sveva.delgatto@unimc.it" userId="S::sveva.delgatto@unimc.it::b0dff882-4194-43a0-8b10-1068c4ea61a2" providerId="AD" clId="Web-{0BB7A9CF-1BA3-4B20-9E65-683940CD502B}" dt="2024-02-26T15:09:35.989" v="93" actId="20577"/>
          <ac:spMkLst>
            <pc:docMk/>
            <pc:sldMk cId="2172523902" sldId="305"/>
            <ac:spMk id="3" creationId="{D7ED8F95-36A1-4D02-941B-64CFA805A7C5}"/>
          </ac:spMkLst>
        </pc:spChg>
      </pc:sldChg>
      <pc:sldChg chg="add replId">
        <pc:chgData name="sveva.delgatto@unimc.it" userId="S::sveva.delgatto@unimc.it::b0dff882-4194-43a0-8b10-1068c4ea61a2" providerId="AD" clId="Web-{0BB7A9CF-1BA3-4B20-9E65-683940CD502B}" dt="2024-02-26T14:59:49.582" v="46"/>
        <pc:sldMkLst>
          <pc:docMk/>
          <pc:sldMk cId="2190546395" sldId="306"/>
        </pc:sldMkLst>
      </pc:sldChg>
      <pc:sldChg chg="modSp add replId">
        <pc:chgData name="sveva.delgatto@unimc.it" userId="S::sveva.delgatto@unimc.it::b0dff882-4194-43a0-8b10-1068c4ea61a2" providerId="AD" clId="Web-{0BB7A9CF-1BA3-4B20-9E65-683940CD502B}" dt="2024-02-26T15:02:22.305" v="55" actId="20577"/>
        <pc:sldMkLst>
          <pc:docMk/>
          <pc:sldMk cId="2592093296" sldId="307"/>
        </pc:sldMkLst>
        <pc:spChg chg="mod">
          <ac:chgData name="sveva.delgatto@unimc.it" userId="S::sveva.delgatto@unimc.it::b0dff882-4194-43a0-8b10-1068c4ea61a2" providerId="AD" clId="Web-{0BB7A9CF-1BA3-4B20-9E65-683940CD502B}" dt="2024-02-26T15:02:22.305" v="55" actId="20577"/>
          <ac:spMkLst>
            <pc:docMk/>
            <pc:sldMk cId="2592093296" sldId="307"/>
            <ac:spMk id="3" creationId="{60FC271E-B387-AFBA-5B52-2B5B95A4F543}"/>
          </ac:spMkLst>
        </pc:spChg>
      </pc:sldChg>
      <pc:sldChg chg="modSp add replId">
        <pc:chgData name="sveva.delgatto@unimc.it" userId="S::sveva.delgatto@unimc.it::b0dff882-4194-43a0-8b10-1068c4ea61a2" providerId="AD" clId="Web-{0BB7A9CF-1BA3-4B20-9E65-683940CD502B}" dt="2024-02-26T15:02:33.196" v="59" actId="20577"/>
        <pc:sldMkLst>
          <pc:docMk/>
          <pc:sldMk cId="509831879" sldId="308"/>
        </pc:sldMkLst>
        <pc:spChg chg="mod">
          <ac:chgData name="sveva.delgatto@unimc.it" userId="S::sveva.delgatto@unimc.it::b0dff882-4194-43a0-8b10-1068c4ea61a2" providerId="AD" clId="Web-{0BB7A9CF-1BA3-4B20-9E65-683940CD502B}" dt="2024-02-26T15:02:33.196" v="59" actId="20577"/>
          <ac:spMkLst>
            <pc:docMk/>
            <pc:sldMk cId="509831879" sldId="308"/>
            <ac:spMk id="3" creationId="{60FC271E-B387-AFBA-5B52-2B5B95A4F543}"/>
          </ac:spMkLst>
        </pc:spChg>
      </pc:sldChg>
      <pc:sldChg chg="modSp add replId">
        <pc:chgData name="sveva.delgatto@unimc.it" userId="S::sveva.delgatto@unimc.it::b0dff882-4194-43a0-8b10-1068c4ea61a2" providerId="AD" clId="Web-{0BB7A9CF-1BA3-4B20-9E65-683940CD502B}" dt="2024-02-26T15:04:36.903" v="70" actId="20577"/>
        <pc:sldMkLst>
          <pc:docMk/>
          <pc:sldMk cId="2924260893" sldId="309"/>
        </pc:sldMkLst>
        <pc:spChg chg="mod">
          <ac:chgData name="sveva.delgatto@unimc.it" userId="S::sveva.delgatto@unimc.it::b0dff882-4194-43a0-8b10-1068c4ea61a2" providerId="AD" clId="Web-{0BB7A9CF-1BA3-4B20-9E65-683940CD502B}" dt="2024-02-26T15:04:17.215" v="68" actId="20577"/>
          <ac:spMkLst>
            <pc:docMk/>
            <pc:sldMk cId="2924260893" sldId="309"/>
            <ac:spMk id="2" creationId="{54B1AA4B-8235-3C6C-0746-2DFC6E3206F2}"/>
          </ac:spMkLst>
        </pc:spChg>
        <pc:spChg chg="mod">
          <ac:chgData name="sveva.delgatto@unimc.it" userId="S::sveva.delgatto@unimc.it::b0dff882-4194-43a0-8b10-1068c4ea61a2" providerId="AD" clId="Web-{0BB7A9CF-1BA3-4B20-9E65-683940CD502B}" dt="2024-02-26T15:04:36.903" v="70" actId="20577"/>
          <ac:spMkLst>
            <pc:docMk/>
            <pc:sldMk cId="2924260893" sldId="309"/>
            <ac:spMk id="3" creationId="{60FC271E-B387-AFBA-5B52-2B5B95A4F543}"/>
          </ac:spMkLst>
        </pc:spChg>
      </pc:sldChg>
      <pc:sldChg chg="modSp add replId">
        <pc:chgData name="sveva.delgatto@unimc.it" userId="S::sveva.delgatto@unimc.it::b0dff882-4194-43a0-8b10-1068c4ea61a2" providerId="AD" clId="Web-{0BB7A9CF-1BA3-4B20-9E65-683940CD502B}" dt="2024-02-26T15:03:55.214" v="65" actId="20577"/>
        <pc:sldMkLst>
          <pc:docMk/>
          <pc:sldMk cId="2576094263" sldId="310"/>
        </pc:sldMkLst>
        <pc:spChg chg="mod">
          <ac:chgData name="sveva.delgatto@unimc.it" userId="S::sveva.delgatto@unimc.it::b0dff882-4194-43a0-8b10-1068c4ea61a2" providerId="AD" clId="Web-{0BB7A9CF-1BA3-4B20-9E65-683940CD502B}" dt="2024-02-26T15:03:55.214" v="65" actId="20577"/>
          <ac:spMkLst>
            <pc:docMk/>
            <pc:sldMk cId="2576094263" sldId="310"/>
            <ac:spMk id="3" creationId="{60FC271E-B387-AFBA-5B52-2B5B95A4F543}"/>
          </ac:spMkLst>
        </pc:spChg>
      </pc:sldChg>
      <pc:sldChg chg="modSp add replId">
        <pc:chgData name="sveva.delgatto@unimc.it" userId="S::sveva.delgatto@unimc.it::b0dff882-4194-43a0-8b10-1068c4ea61a2" providerId="AD" clId="Web-{0BB7A9CF-1BA3-4B20-9E65-683940CD502B}" dt="2024-02-26T15:07:53.190" v="79" actId="20577"/>
        <pc:sldMkLst>
          <pc:docMk/>
          <pc:sldMk cId="4056328562" sldId="311"/>
        </pc:sldMkLst>
        <pc:spChg chg="mod">
          <ac:chgData name="sveva.delgatto@unimc.it" userId="S::sveva.delgatto@unimc.it::b0dff882-4194-43a0-8b10-1068c4ea61a2" providerId="AD" clId="Web-{0BB7A9CF-1BA3-4B20-9E65-683940CD502B}" dt="2024-02-26T15:07:53.190" v="79" actId="20577"/>
          <ac:spMkLst>
            <pc:docMk/>
            <pc:sldMk cId="4056328562" sldId="311"/>
            <ac:spMk id="3" creationId="{60FC271E-B387-AFBA-5B52-2B5B95A4F543}"/>
          </ac:spMkLst>
        </pc:spChg>
      </pc:sldChg>
      <pc:sldChg chg="add replId">
        <pc:chgData name="sveva.delgatto@unimc.it" userId="S::sveva.delgatto@unimc.it::b0dff882-4194-43a0-8b10-1068c4ea61a2" providerId="AD" clId="Web-{0BB7A9CF-1BA3-4B20-9E65-683940CD502B}" dt="2024-02-26T15:08:03.252" v="80"/>
        <pc:sldMkLst>
          <pc:docMk/>
          <pc:sldMk cId="55009140" sldId="312"/>
        </pc:sldMkLst>
      </pc:sldChg>
      <pc:sldChg chg="modSp add replId">
        <pc:chgData name="sveva.delgatto@unimc.it" userId="S::sveva.delgatto@unimc.it::b0dff882-4194-43a0-8b10-1068c4ea61a2" providerId="AD" clId="Web-{0BB7A9CF-1BA3-4B20-9E65-683940CD502B}" dt="2024-02-26T15:09:02.379" v="88" actId="20577"/>
        <pc:sldMkLst>
          <pc:docMk/>
          <pc:sldMk cId="2412343768" sldId="313"/>
        </pc:sldMkLst>
        <pc:spChg chg="mod">
          <ac:chgData name="sveva.delgatto@unimc.it" userId="S::sveva.delgatto@unimc.it::b0dff882-4194-43a0-8b10-1068c4ea61a2" providerId="AD" clId="Web-{0BB7A9CF-1BA3-4B20-9E65-683940CD502B}" dt="2024-02-26T15:09:02.379" v="88" actId="20577"/>
          <ac:spMkLst>
            <pc:docMk/>
            <pc:sldMk cId="2412343768" sldId="313"/>
            <ac:spMk id="3" creationId="{60FC271E-B387-AFBA-5B52-2B5B95A4F543}"/>
          </ac:spMkLst>
        </pc:spChg>
      </pc:sldChg>
      <pc:sldChg chg="modSp new">
        <pc:chgData name="sveva.delgatto@unimc.it" userId="S::sveva.delgatto@unimc.it::b0dff882-4194-43a0-8b10-1068c4ea61a2" providerId="AD" clId="Web-{0BB7A9CF-1BA3-4B20-9E65-683940CD502B}" dt="2024-02-26T15:10:21.225" v="97" actId="20577"/>
        <pc:sldMkLst>
          <pc:docMk/>
          <pc:sldMk cId="3916429919" sldId="314"/>
        </pc:sldMkLst>
        <pc:spChg chg="mod">
          <ac:chgData name="sveva.delgatto@unimc.it" userId="S::sveva.delgatto@unimc.it::b0dff882-4194-43a0-8b10-1068c4ea61a2" providerId="AD" clId="Web-{0BB7A9CF-1BA3-4B20-9E65-683940CD502B}" dt="2024-02-26T15:10:21.225" v="97" actId="20577"/>
          <ac:spMkLst>
            <pc:docMk/>
            <pc:sldMk cId="3916429919" sldId="314"/>
            <ac:spMk id="3" creationId="{25B902D5-DCD1-46D6-9FC7-D5194D4D4853}"/>
          </ac:spMkLst>
        </pc:spChg>
      </pc:sldChg>
      <pc:sldChg chg="modSp new">
        <pc:chgData name="sveva.delgatto@unimc.it" userId="S::sveva.delgatto@unimc.it::b0dff882-4194-43a0-8b10-1068c4ea61a2" providerId="AD" clId="Web-{0BB7A9CF-1BA3-4B20-9E65-683940CD502B}" dt="2024-02-26T15:12:05.963" v="107" actId="20577"/>
        <pc:sldMkLst>
          <pc:docMk/>
          <pc:sldMk cId="680351409" sldId="315"/>
        </pc:sldMkLst>
        <pc:spChg chg="mod">
          <ac:chgData name="sveva.delgatto@unimc.it" userId="S::sveva.delgatto@unimc.it::b0dff882-4194-43a0-8b10-1068c4ea61a2" providerId="AD" clId="Web-{0BB7A9CF-1BA3-4B20-9E65-683940CD502B}" dt="2024-02-26T15:11:10.789" v="103" actId="20577"/>
          <ac:spMkLst>
            <pc:docMk/>
            <pc:sldMk cId="680351409" sldId="315"/>
            <ac:spMk id="2" creationId="{472EC08B-A4A4-F2A5-4EF3-051313147FD3}"/>
          </ac:spMkLst>
        </pc:spChg>
        <pc:spChg chg="mod">
          <ac:chgData name="sveva.delgatto@unimc.it" userId="S::sveva.delgatto@unimc.it::b0dff882-4194-43a0-8b10-1068c4ea61a2" providerId="AD" clId="Web-{0BB7A9CF-1BA3-4B20-9E65-683940CD502B}" dt="2024-02-26T15:12:05.963" v="107" actId="20577"/>
          <ac:spMkLst>
            <pc:docMk/>
            <pc:sldMk cId="680351409" sldId="315"/>
            <ac:spMk id="3" creationId="{A6F3459D-84EC-2984-062B-86DFB4CC95BE}"/>
          </ac:spMkLst>
        </pc:spChg>
      </pc:sldChg>
    </pc:docChg>
  </pc:docChgLst>
  <pc:docChgLst>
    <pc:chgData name="sveva.delgatto@unimc.it" userId="S::sveva.delgatto@unimc.it::b0dff882-4194-43a0-8b10-1068c4ea61a2" providerId="AD" clId="Web-{49B91073-2A8A-3D27-D7D5-E90AE8182BC5}"/>
    <pc:docChg chg="addSld modSld">
      <pc:chgData name="sveva.delgatto@unimc.it" userId="S::sveva.delgatto@unimc.it::b0dff882-4194-43a0-8b10-1068c4ea61a2" providerId="AD" clId="Web-{49B91073-2A8A-3D27-D7D5-E90AE8182BC5}" dt="2024-02-27T09:55:51.711" v="5"/>
      <pc:docMkLst>
        <pc:docMk/>
      </pc:docMkLst>
      <pc:sldChg chg="addSp modSp add">
        <pc:chgData name="sveva.delgatto@unimc.it" userId="S::sveva.delgatto@unimc.it::b0dff882-4194-43a0-8b10-1068c4ea61a2" providerId="AD" clId="Web-{49B91073-2A8A-3D27-D7D5-E90AE8182BC5}" dt="2024-02-27T09:55:32.680" v="3"/>
        <pc:sldMkLst>
          <pc:docMk/>
          <pc:sldMk cId="915099470" sldId="334"/>
        </pc:sldMkLst>
        <pc:spChg chg="mod">
          <ac:chgData name="sveva.delgatto@unimc.it" userId="S::sveva.delgatto@unimc.it::b0dff882-4194-43a0-8b10-1068c4ea61a2" providerId="AD" clId="Web-{49B91073-2A8A-3D27-D7D5-E90AE8182BC5}" dt="2024-02-27T09:55:32.680" v="3"/>
          <ac:spMkLst>
            <pc:docMk/>
            <pc:sldMk cId="915099470" sldId="334"/>
            <ac:spMk id="2" creationId="{F133A348-4D0C-4020-AE64-61521A885644}"/>
          </ac:spMkLst>
        </pc:spChg>
        <pc:spChg chg="mod">
          <ac:chgData name="sveva.delgatto@unimc.it" userId="S::sveva.delgatto@unimc.it::b0dff882-4194-43a0-8b10-1068c4ea61a2" providerId="AD" clId="Web-{49B91073-2A8A-3D27-D7D5-E90AE8182BC5}" dt="2024-02-27T09:55:32.680" v="3"/>
          <ac:spMkLst>
            <pc:docMk/>
            <pc:sldMk cId="915099470" sldId="334"/>
            <ac:spMk id="3" creationId="{AC670736-93F7-46C6-BAD9-DF5481913ED0}"/>
          </ac:spMkLst>
        </pc:spChg>
        <pc:spChg chg="add">
          <ac:chgData name="sveva.delgatto@unimc.it" userId="S::sveva.delgatto@unimc.it::b0dff882-4194-43a0-8b10-1068c4ea61a2" providerId="AD" clId="Web-{49B91073-2A8A-3D27-D7D5-E90AE8182BC5}" dt="2024-02-27T09:55:32.680" v="3"/>
          <ac:spMkLst>
            <pc:docMk/>
            <pc:sldMk cId="915099470" sldId="334"/>
            <ac:spMk id="9" creationId="{C0763A76-9F1C-4FC5-82B7-DD475DA461B2}"/>
          </ac:spMkLst>
        </pc:spChg>
        <pc:spChg chg="add">
          <ac:chgData name="sveva.delgatto@unimc.it" userId="S::sveva.delgatto@unimc.it::b0dff882-4194-43a0-8b10-1068c4ea61a2" providerId="AD" clId="Web-{49B91073-2A8A-3D27-D7D5-E90AE8182BC5}" dt="2024-02-27T09:55:32.680" v="3"/>
          <ac:spMkLst>
            <pc:docMk/>
            <pc:sldMk cId="915099470" sldId="334"/>
            <ac:spMk id="11" creationId="{E81BF4F6-F2CF-4984-9D14-D6966D92F99F}"/>
          </ac:spMkLst>
        </pc:spChg>
        <pc:picChg chg="add">
          <ac:chgData name="sveva.delgatto@unimc.it" userId="S::sveva.delgatto@unimc.it::b0dff882-4194-43a0-8b10-1068c4ea61a2" providerId="AD" clId="Web-{49B91073-2A8A-3D27-D7D5-E90AE8182BC5}" dt="2024-02-27T09:55:32.680" v="3"/>
          <ac:picMkLst>
            <pc:docMk/>
            <pc:sldMk cId="915099470" sldId="334"/>
            <ac:picMk id="5" creationId="{58F73327-E0C1-1FBC-02B7-1A309D45B668}"/>
          </ac:picMkLst>
        </pc:picChg>
      </pc:sldChg>
      <pc:sldChg chg="addSp delSp modSp add">
        <pc:chgData name="sveva.delgatto@unimc.it" userId="S::sveva.delgatto@unimc.it::b0dff882-4194-43a0-8b10-1068c4ea61a2" providerId="AD" clId="Web-{49B91073-2A8A-3D27-D7D5-E90AE8182BC5}" dt="2024-02-27T09:55:44.508" v="4"/>
        <pc:sldMkLst>
          <pc:docMk/>
          <pc:sldMk cId="2468662558" sldId="342"/>
        </pc:sldMkLst>
        <pc:spChg chg="mod">
          <ac:chgData name="sveva.delgatto@unimc.it" userId="S::sveva.delgatto@unimc.it::b0dff882-4194-43a0-8b10-1068c4ea61a2" providerId="AD" clId="Web-{49B91073-2A8A-3D27-D7D5-E90AE8182BC5}" dt="2024-02-27T09:55:44.508" v="4"/>
          <ac:spMkLst>
            <pc:docMk/>
            <pc:sldMk cId="2468662558" sldId="342"/>
            <ac:spMk id="2" creationId="{F133A348-4D0C-4020-AE64-61521A885644}"/>
          </ac:spMkLst>
        </pc:spChg>
        <pc:spChg chg="del">
          <ac:chgData name="sveva.delgatto@unimc.it" userId="S::sveva.delgatto@unimc.it::b0dff882-4194-43a0-8b10-1068c4ea61a2" providerId="AD" clId="Web-{49B91073-2A8A-3D27-D7D5-E90AE8182BC5}" dt="2024-02-27T09:55:44.508" v="4"/>
          <ac:spMkLst>
            <pc:docMk/>
            <pc:sldMk cId="2468662558" sldId="342"/>
            <ac:spMk id="3" creationId="{AC670736-93F7-46C6-BAD9-DF5481913ED0}"/>
          </ac:spMkLst>
        </pc:spChg>
        <pc:spChg chg="add">
          <ac:chgData name="sveva.delgatto@unimc.it" userId="S::sveva.delgatto@unimc.it::b0dff882-4194-43a0-8b10-1068c4ea61a2" providerId="AD" clId="Web-{49B91073-2A8A-3D27-D7D5-E90AE8182BC5}" dt="2024-02-27T09:55:44.508" v="4"/>
          <ac:spMkLst>
            <pc:docMk/>
            <pc:sldMk cId="2468662558" sldId="342"/>
            <ac:spMk id="9" creationId="{BACC6370-2D7E-4714-9D71-7542949D7D5D}"/>
          </ac:spMkLst>
        </pc:spChg>
        <pc:spChg chg="add">
          <ac:chgData name="sveva.delgatto@unimc.it" userId="S::sveva.delgatto@unimc.it::b0dff882-4194-43a0-8b10-1068c4ea61a2" providerId="AD" clId="Web-{49B91073-2A8A-3D27-D7D5-E90AE8182BC5}" dt="2024-02-27T09:55:44.508" v="4"/>
          <ac:spMkLst>
            <pc:docMk/>
            <pc:sldMk cId="2468662558" sldId="342"/>
            <ac:spMk id="11" creationId="{F68B3F68-107C-434F-AA38-110D5EA91B85}"/>
          </ac:spMkLst>
        </pc:spChg>
        <pc:spChg chg="add">
          <ac:chgData name="sveva.delgatto@unimc.it" userId="S::sveva.delgatto@unimc.it::b0dff882-4194-43a0-8b10-1068c4ea61a2" providerId="AD" clId="Web-{49B91073-2A8A-3D27-D7D5-E90AE8182BC5}" dt="2024-02-27T09:55:44.508" v="4"/>
          <ac:spMkLst>
            <pc:docMk/>
            <pc:sldMk cId="2468662558" sldId="342"/>
            <ac:spMk id="13" creationId="{AAD0DBB9-1A4B-4391-81D4-CB19F9AB918A}"/>
          </ac:spMkLst>
        </pc:spChg>
        <pc:spChg chg="add">
          <ac:chgData name="sveva.delgatto@unimc.it" userId="S::sveva.delgatto@unimc.it::b0dff882-4194-43a0-8b10-1068c4ea61a2" providerId="AD" clId="Web-{49B91073-2A8A-3D27-D7D5-E90AE8182BC5}" dt="2024-02-27T09:55:44.508" v="4"/>
          <ac:spMkLst>
            <pc:docMk/>
            <pc:sldMk cId="2468662558" sldId="342"/>
            <ac:spMk id="15" creationId="{063BBA22-50EA-4C4D-BE05-F1CE4E63AA56}"/>
          </ac:spMkLst>
        </pc:spChg>
        <pc:graphicFrameChg chg="add">
          <ac:chgData name="sveva.delgatto@unimc.it" userId="S::sveva.delgatto@unimc.it::b0dff882-4194-43a0-8b10-1068c4ea61a2" providerId="AD" clId="Web-{49B91073-2A8A-3D27-D7D5-E90AE8182BC5}" dt="2024-02-27T09:55:44.508" v="4"/>
          <ac:graphicFrameMkLst>
            <pc:docMk/>
            <pc:sldMk cId="2468662558" sldId="342"/>
            <ac:graphicFrameMk id="5" creationId="{931BF2E0-073D-B46A-5976-B8496FC21DFF}"/>
          </ac:graphicFrameMkLst>
        </pc:graphicFrameChg>
      </pc:sldChg>
      <pc:sldChg chg="addSp modSp add">
        <pc:chgData name="sveva.delgatto@unimc.it" userId="S::sveva.delgatto@unimc.it::b0dff882-4194-43a0-8b10-1068c4ea61a2" providerId="AD" clId="Web-{49B91073-2A8A-3D27-D7D5-E90AE8182BC5}" dt="2024-02-27T09:55:51.711" v="5"/>
        <pc:sldMkLst>
          <pc:docMk/>
          <pc:sldMk cId="3215677357" sldId="343"/>
        </pc:sldMkLst>
        <pc:spChg chg="mod">
          <ac:chgData name="sveva.delgatto@unimc.it" userId="S::sveva.delgatto@unimc.it::b0dff882-4194-43a0-8b10-1068c4ea61a2" providerId="AD" clId="Web-{49B91073-2A8A-3D27-D7D5-E90AE8182BC5}" dt="2024-02-27T09:55:51.711" v="5"/>
          <ac:spMkLst>
            <pc:docMk/>
            <pc:sldMk cId="3215677357" sldId="343"/>
            <ac:spMk id="2" creationId="{F133A348-4D0C-4020-AE64-61521A885644}"/>
          </ac:spMkLst>
        </pc:spChg>
        <pc:spChg chg="mod">
          <ac:chgData name="sveva.delgatto@unimc.it" userId="S::sveva.delgatto@unimc.it::b0dff882-4194-43a0-8b10-1068c4ea61a2" providerId="AD" clId="Web-{49B91073-2A8A-3D27-D7D5-E90AE8182BC5}" dt="2024-02-27T09:55:51.711" v="5"/>
          <ac:spMkLst>
            <pc:docMk/>
            <pc:sldMk cId="3215677357" sldId="343"/>
            <ac:spMk id="3" creationId="{AC670736-93F7-46C6-BAD9-DF5481913ED0}"/>
          </ac:spMkLst>
        </pc:spChg>
        <pc:spChg chg="add">
          <ac:chgData name="sveva.delgatto@unimc.it" userId="S::sveva.delgatto@unimc.it::b0dff882-4194-43a0-8b10-1068c4ea61a2" providerId="AD" clId="Web-{49B91073-2A8A-3D27-D7D5-E90AE8182BC5}" dt="2024-02-27T09:55:51.711" v="5"/>
          <ac:spMkLst>
            <pc:docMk/>
            <pc:sldMk cId="3215677357" sldId="343"/>
            <ac:spMk id="8" creationId="{979E27D9-03C7-44E2-9FF8-15D0C8506AF7}"/>
          </ac:spMkLst>
        </pc:spChg>
        <pc:spChg chg="add">
          <ac:chgData name="sveva.delgatto@unimc.it" userId="S::sveva.delgatto@unimc.it::b0dff882-4194-43a0-8b10-1068c4ea61a2" providerId="AD" clId="Web-{49B91073-2A8A-3D27-D7D5-E90AE8182BC5}" dt="2024-02-27T09:55:51.711" v="5"/>
          <ac:spMkLst>
            <pc:docMk/>
            <pc:sldMk cId="3215677357" sldId="343"/>
            <ac:spMk id="10" creationId="{EEBF1590-3B36-48EE-A89D-3B6F3CB256AB}"/>
          </ac:spMkLst>
        </pc:spChg>
        <pc:spChg chg="add">
          <ac:chgData name="sveva.delgatto@unimc.it" userId="S::sveva.delgatto@unimc.it::b0dff882-4194-43a0-8b10-1068c4ea61a2" providerId="AD" clId="Web-{49B91073-2A8A-3D27-D7D5-E90AE8182BC5}" dt="2024-02-27T09:55:51.711" v="5"/>
          <ac:spMkLst>
            <pc:docMk/>
            <pc:sldMk cId="3215677357" sldId="343"/>
            <ac:spMk id="12" creationId="{AC8F6C8C-AB5A-4548-942D-E3FD40ACBC49}"/>
          </ac:spMkLst>
        </pc:spChg>
      </pc:sldChg>
    </pc:docChg>
  </pc:docChgLst>
  <pc:docChgLst>
    <pc:chgData name="sveva.delgatto@unimc.it" userId="S::sveva.delgatto@unimc.it::b0dff882-4194-43a0-8b10-1068c4ea61a2" providerId="AD" clId="Web-{C8D00110-9F34-4526-9A95-EDC9C128F73C}"/>
    <pc:docChg chg="addSld delSld modSld">
      <pc:chgData name="sveva.delgatto@unimc.it" userId="S::sveva.delgatto@unimc.it::b0dff882-4194-43a0-8b10-1068c4ea61a2" providerId="AD" clId="Web-{C8D00110-9F34-4526-9A95-EDC9C128F73C}" dt="2024-02-26T11:01:08.397" v="342" actId="20577"/>
      <pc:docMkLst>
        <pc:docMk/>
      </pc:docMkLst>
      <pc:sldChg chg="modSp new">
        <pc:chgData name="sveva.delgatto@unimc.it" userId="S::sveva.delgatto@unimc.it::b0dff882-4194-43a0-8b10-1068c4ea61a2" providerId="AD" clId="Web-{C8D00110-9F34-4526-9A95-EDC9C128F73C}" dt="2024-02-26T10:07:46.581" v="2" actId="20577"/>
        <pc:sldMkLst>
          <pc:docMk/>
          <pc:sldMk cId="192418456" sldId="257"/>
        </pc:sldMkLst>
        <pc:spChg chg="mod">
          <ac:chgData name="sveva.delgatto@unimc.it" userId="S::sveva.delgatto@unimc.it::b0dff882-4194-43a0-8b10-1068c4ea61a2" providerId="AD" clId="Web-{C8D00110-9F34-4526-9A95-EDC9C128F73C}" dt="2024-02-26T10:07:46.581" v="2" actId="20577"/>
          <ac:spMkLst>
            <pc:docMk/>
            <pc:sldMk cId="192418456" sldId="257"/>
            <ac:spMk id="3" creationId="{AC2F60B5-B3A9-907B-94D8-10EE3D3C7E38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50:38.982" v="282" actId="20577"/>
        <pc:sldMkLst>
          <pc:docMk/>
          <pc:sldMk cId="2985786797" sldId="258"/>
        </pc:sldMkLst>
        <pc:spChg chg="mod">
          <ac:chgData name="sveva.delgatto@unimc.it" userId="S::sveva.delgatto@unimc.it::b0dff882-4194-43a0-8b10-1068c4ea61a2" providerId="AD" clId="Web-{C8D00110-9F34-4526-9A95-EDC9C128F73C}" dt="2024-02-26T10:08:22.364" v="5" actId="20577"/>
          <ac:spMkLst>
            <pc:docMk/>
            <pc:sldMk cId="2985786797" sldId="258"/>
            <ac:spMk id="2" creationId="{612D898B-30BA-D52D-219C-3533236A7FA5}"/>
          </ac:spMkLst>
        </pc:spChg>
        <pc:spChg chg="mod">
          <ac:chgData name="sveva.delgatto@unimc.it" userId="S::sveva.delgatto@unimc.it::b0dff882-4194-43a0-8b10-1068c4ea61a2" providerId="AD" clId="Web-{C8D00110-9F34-4526-9A95-EDC9C128F73C}" dt="2024-02-26T10:50:38.982" v="282" actId="20577"/>
          <ac:spMkLst>
            <pc:docMk/>
            <pc:sldMk cId="2985786797" sldId="258"/>
            <ac:spMk id="3" creationId="{6A2C0747-652A-1452-E883-BA10573C81B5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48:41.914" v="253" actId="20577"/>
        <pc:sldMkLst>
          <pc:docMk/>
          <pc:sldMk cId="2012346903" sldId="259"/>
        </pc:sldMkLst>
        <pc:spChg chg="mod">
          <ac:chgData name="sveva.delgatto@unimc.it" userId="S::sveva.delgatto@unimc.it::b0dff882-4194-43a0-8b10-1068c4ea61a2" providerId="AD" clId="Web-{C8D00110-9F34-4526-9A95-EDC9C128F73C}" dt="2024-02-26T10:48:41.914" v="253" actId="20577"/>
          <ac:spMkLst>
            <pc:docMk/>
            <pc:sldMk cId="2012346903" sldId="259"/>
            <ac:spMk id="3" creationId="{28A33D85-D5C8-5F82-23A5-E1A7B4AB6B90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48:47.696" v="255" actId="20577"/>
        <pc:sldMkLst>
          <pc:docMk/>
          <pc:sldMk cId="287042864" sldId="260"/>
        </pc:sldMkLst>
        <pc:spChg chg="mod">
          <ac:chgData name="sveva.delgatto@unimc.it" userId="S::sveva.delgatto@unimc.it::b0dff882-4194-43a0-8b10-1068c4ea61a2" providerId="AD" clId="Web-{C8D00110-9F34-4526-9A95-EDC9C128F73C}" dt="2024-02-26T10:48:47.696" v="255" actId="20577"/>
          <ac:spMkLst>
            <pc:docMk/>
            <pc:sldMk cId="287042864" sldId="260"/>
            <ac:spMk id="3" creationId="{4B518195-1E10-F833-D563-90376BD57533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49:12.728" v="267" actId="20577"/>
        <pc:sldMkLst>
          <pc:docMk/>
          <pc:sldMk cId="3817422196" sldId="261"/>
        </pc:sldMkLst>
        <pc:spChg chg="mod">
          <ac:chgData name="sveva.delgatto@unimc.it" userId="S::sveva.delgatto@unimc.it::b0dff882-4194-43a0-8b10-1068c4ea61a2" providerId="AD" clId="Web-{C8D00110-9F34-4526-9A95-EDC9C128F73C}" dt="2024-02-26T10:10:45.260" v="39" actId="20577"/>
          <ac:spMkLst>
            <pc:docMk/>
            <pc:sldMk cId="3817422196" sldId="261"/>
            <ac:spMk id="2" creationId="{42E21CD8-5728-B1DD-401E-F388342CA52D}"/>
          </ac:spMkLst>
        </pc:spChg>
        <pc:spChg chg="mod">
          <ac:chgData name="sveva.delgatto@unimc.it" userId="S::sveva.delgatto@unimc.it::b0dff882-4194-43a0-8b10-1068c4ea61a2" providerId="AD" clId="Web-{C8D00110-9F34-4526-9A95-EDC9C128F73C}" dt="2024-02-26T10:49:12.728" v="267" actId="20577"/>
          <ac:spMkLst>
            <pc:docMk/>
            <pc:sldMk cId="3817422196" sldId="261"/>
            <ac:spMk id="3" creationId="{EC4F6057-3C14-D048-1A72-61485628168C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49:25.682" v="274" actId="20577"/>
        <pc:sldMkLst>
          <pc:docMk/>
          <pc:sldMk cId="1123267775" sldId="262"/>
        </pc:sldMkLst>
        <pc:spChg chg="mod">
          <ac:chgData name="sveva.delgatto@unimc.it" userId="S::sveva.delgatto@unimc.it::b0dff882-4194-43a0-8b10-1068c4ea61a2" providerId="AD" clId="Web-{C8D00110-9F34-4526-9A95-EDC9C128F73C}" dt="2024-02-26T10:49:25.682" v="274" actId="20577"/>
          <ac:spMkLst>
            <pc:docMk/>
            <pc:sldMk cId="1123267775" sldId="262"/>
            <ac:spMk id="3" creationId="{8F099939-CFFA-852C-ECF3-BBAEC0401694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13:12.297" v="52" actId="20577"/>
        <pc:sldMkLst>
          <pc:docMk/>
          <pc:sldMk cId="239427353" sldId="263"/>
        </pc:sldMkLst>
        <pc:spChg chg="mod">
          <ac:chgData name="sveva.delgatto@unimc.it" userId="S::sveva.delgatto@unimc.it::b0dff882-4194-43a0-8b10-1068c4ea61a2" providerId="AD" clId="Web-{C8D00110-9F34-4526-9A95-EDC9C128F73C}" dt="2024-02-26T10:13:12.297" v="52" actId="20577"/>
          <ac:spMkLst>
            <pc:docMk/>
            <pc:sldMk cId="239427353" sldId="263"/>
            <ac:spMk id="3" creationId="{4C52D753-FDFD-22B1-D490-035DACB9F899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13:49.017" v="56" actId="20577"/>
        <pc:sldMkLst>
          <pc:docMk/>
          <pc:sldMk cId="1514740729" sldId="264"/>
        </pc:sldMkLst>
        <pc:spChg chg="mod">
          <ac:chgData name="sveva.delgatto@unimc.it" userId="S::sveva.delgatto@unimc.it::b0dff882-4194-43a0-8b10-1068c4ea61a2" providerId="AD" clId="Web-{C8D00110-9F34-4526-9A95-EDC9C128F73C}" dt="2024-02-26T10:13:49.017" v="56" actId="20577"/>
          <ac:spMkLst>
            <pc:docMk/>
            <pc:sldMk cId="1514740729" sldId="264"/>
            <ac:spMk id="3" creationId="{2E2187CA-857D-9A90-2B52-15EE49498374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14:32.878" v="60" actId="20577"/>
        <pc:sldMkLst>
          <pc:docMk/>
          <pc:sldMk cId="889239519" sldId="265"/>
        </pc:sldMkLst>
        <pc:spChg chg="mod">
          <ac:chgData name="sveva.delgatto@unimc.it" userId="S::sveva.delgatto@unimc.it::b0dff882-4194-43a0-8b10-1068c4ea61a2" providerId="AD" clId="Web-{C8D00110-9F34-4526-9A95-EDC9C128F73C}" dt="2024-02-26T10:14:32.878" v="60" actId="20577"/>
          <ac:spMkLst>
            <pc:docMk/>
            <pc:sldMk cId="889239519" sldId="265"/>
            <ac:spMk id="3" creationId="{978429F7-183E-5AA4-F4BE-CE33AE7694DF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15:39.053" v="65" actId="20577"/>
        <pc:sldMkLst>
          <pc:docMk/>
          <pc:sldMk cId="2463693844" sldId="266"/>
        </pc:sldMkLst>
        <pc:spChg chg="mod">
          <ac:chgData name="sveva.delgatto@unimc.it" userId="S::sveva.delgatto@unimc.it::b0dff882-4194-43a0-8b10-1068c4ea61a2" providerId="AD" clId="Web-{C8D00110-9F34-4526-9A95-EDC9C128F73C}" dt="2024-02-26T10:15:39.053" v="65" actId="20577"/>
          <ac:spMkLst>
            <pc:docMk/>
            <pc:sldMk cId="2463693844" sldId="266"/>
            <ac:spMk id="3" creationId="{AF0B039A-06A0-1476-7004-ABDE5516D508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15:49.366" v="70" actId="20577"/>
        <pc:sldMkLst>
          <pc:docMk/>
          <pc:sldMk cId="860147167" sldId="267"/>
        </pc:sldMkLst>
        <pc:spChg chg="mod">
          <ac:chgData name="sveva.delgatto@unimc.it" userId="S::sveva.delgatto@unimc.it::b0dff882-4194-43a0-8b10-1068c4ea61a2" providerId="AD" clId="Web-{C8D00110-9F34-4526-9A95-EDC9C128F73C}" dt="2024-02-26T10:15:49.366" v="70" actId="20577"/>
          <ac:spMkLst>
            <pc:docMk/>
            <pc:sldMk cId="860147167" sldId="267"/>
            <ac:spMk id="3" creationId="{FCA5A6B8-41FD-5499-A593-A7E5DF9BF5A4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17:03.041" v="75" actId="20577"/>
        <pc:sldMkLst>
          <pc:docMk/>
          <pc:sldMk cId="1727628160" sldId="268"/>
        </pc:sldMkLst>
        <pc:spChg chg="mod">
          <ac:chgData name="sveva.delgatto@unimc.it" userId="S::sveva.delgatto@unimc.it::b0dff882-4194-43a0-8b10-1068c4ea61a2" providerId="AD" clId="Web-{C8D00110-9F34-4526-9A95-EDC9C128F73C}" dt="2024-02-26T10:17:03.041" v="75" actId="20577"/>
          <ac:spMkLst>
            <pc:docMk/>
            <pc:sldMk cId="1727628160" sldId="268"/>
            <ac:spMk id="3" creationId="{D6557C85-FBE9-A81A-7419-668C4E81F9D9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26:20.548" v="121" actId="20577"/>
        <pc:sldMkLst>
          <pc:docMk/>
          <pc:sldMk cId="3813887297" sldId="269"/>
        </pc:sldMkLst>
        <pc:spChg chg="mod">
          <ac:chgData name="sveva.delgatto@unimc.it" userId="S::sveva.delgatto@unimc.it::b0dff882-4194-43a0-8b10-1068c4ea61a2" providerId="AD" clId="Web-{C8D00110-9F34-4526-9A95-EDC9C128F73C}" dt="2024-02-26T10:17:15.994" v="78" actId="20577"/>
          <ac:spMkLst>
            <pc:docMk/>
            <pc:sldMk cId="3813887297" sldId="269"/>
            <ac:spMk id="2" creationId="{7BF2E482-B26D-CF5A-FD1B-749BDBF01965}"/>
          </ac:spMkLst>
        </pc:spChg>
        <pc:spChg chg="mod">
          <ac:chgData name="sveva.delgatto@unimc.it" userId="S::sveva.delgatto@unimc.it::b0dff882-4194-43a0-8b10-1068c4ea61a2" providerId="AD" clId="Web-{C8D00110-9F34-4526-9A95-EDC9C128F73C}" dt="2024-02-26T10:26:20.548" v="121" actId="20577"/>
          <ac:spMkLst>
            <pc:docMk/>
            <pc:sldMk cId="3813887297" sldId="269"/>
            <ac:spMk id="3" creationId="{B6151B20-0CDA-C748-B14E-1BC3C92EEDB0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26:55.034" v="128" actId="20577"/>
        <pc:sldMkLst>
          <pc:docMk/>
          <pc:sldMk cId="542935975" sldId="270"/>
        </pc:sldMkLst>
        <pc:spChg chg="mod">
          <ac:chgData name="sveva.delgatto@unimc.it" userId="S::sveva.delgatto@unimc.it::b0dff882-4194-43a0-8b10-1068c4ea61a2" providerId="AD" clId="Web-{C8D00110-9F34-4526-9A95-EDC9C128F73C}" dt="2024-02-26T10:26:29.705" v="124" actId="20577"/>
          <ac:spMkLst>
            <pc:docMk/>
            <pc:sldMk cId="542935975" sldId="270"/>
            <ac:spMk id="2" creationId="{CFE20991-AF0A-FF72-CD5E-F1E5A5C10E0B}"/>
          </ac:spMkLst>
        </pc:spChg>
        <pc:spChg chg="mod">
          <ac:chgData name="sveva.delgatto@unimc.it" userId="S::sveva.delgatto@unimc.it::b0dff882-4194-43a0-8b10-1068c4ea61a2" providerId="AD" clId="Web-{C8D00110-9F34-4526-9A95-EDC9C128F73C}" dt="2024-02-26T10:26:55.034" v="128" actId="20577"/>
          <ac:spMkLst>
            <pc:docMk/>
            <pc:sldMk cId="542935975" sldId="270"/>
            <ac:spMk id="3" creationId="{340F8AB3-166F-B6C3-CBE5-CA68AA79D35D}"/>
          </ac:spMkLst>
        </pc:spChg>
      </pc:sldChg>
      <pc:sldChg chg="modSp add replId">
        <pc:chgData name="sveva.delgatto@unimc.it" userId="S::sveva.delgatto@unimc.it::b0dff882-4194-43a0-8b10-1068c4ea61a2" providerId="AD" clId="Web-{C8D00110-9F34-4526-9A95-EDC9C128F73C}" dt="2024-02-26T10:27:16.972" v="134" actId="20577"/>
        <pc:sldMkLst>
          <pc:docMk/>
          <pc:sldMk cId="1429988873" sldId="271"/>
        </pc:sldMkLst>
        <pc:spChg chg="mod">
          <ac:chgData name="sveva.delgatto@unimc.it" userId="S::sveva.delgatto@unimc.it::b0dff882-4194-43a0-8b10-1068c4ea61a2" providerId="AD" clId="Web-{C8D00110-9F34-4526-9A95-EDC9C128F73C}" dt="2024-02-26T10:27:16.972" v="134" actId="20577"/>
          <ac:spMkLst>
            <pc:docMk/>
            <pc:sldMk cId="1429988873" sldId="271"/>
            <ac:spMk id="3" creationId="{340F8AB3-166F-B6C3-CBE5-CA68AA79D35D}"/>
          </ac:spMkLst>
        </pc:spChg>
      </pc:sldChg>
      <pc:sldChg chg="add replId">
        <pc:chgData name="sveva.delgatto@unimc.it" userId="S::sveva.delgatto@unimc.it::b0dff882-4194-43a0-8b10-1068c4ea61a2" providerId="AD" clId="Web-{C8D00110-9F34-4526-9A95-EDC9C128F73C}" dt="2024-02-26T10:27:18.535" v="135"/>
        <pc:sldMkLst>
          <pc:docMk/>
          <pc:sldMk cId="205607459" sldId="272"/>
        </pc:sldMkLst>
      </pc:sldChg>
      <pc:sldChg chg="modSp add replId">
        <pc:chgData name="sveva.delgatto@unimc.it" userId="S::sveva.delgatto@unimc.it::b0dff882-4194-43a0-8b10-1068c4ea61a2" providerId="AD" clId="Web-{C8D00110-9F34-4526-9A95-EDC9C128F73C}" dt="2024-02-26T10:29:42.197" v="143" actId="20577"/>
        <pc:sldMkLst>
          <pc:docMk/>
          <pc:sldMk cId="3477506950" sldId="273"/>
        </pc:sldMkLst>
        <pc:spChg chg="mod">
          <ac:chgData name="sveva.delgatto@unimc.it" userId="S::sveva.delgatto@unimc.it::b0dff882-4194-43a0-8b10-1068c4ea61a2" providerId="AD" clId="Web-{C8D00110-9F34-4526-9A95-EDC9C128F73C}" dt="2024-02-26T10:29:42.197" v="143" actId="20577"/>
          <ac:spMkLst>
            <pc:docMk/>
            <pc:sldMk cId="3477506950" sldId="273"/>
            <ac:spMk id="3" creationId="{340F8AB3-166F-B6C3-CBE5-CA68AA79D35D}"/>
          </ac:spMkLst>
        </pc:spChg>
      </pc:sldChg>
      <pc:sldChg chg="new del">
        <pc:chgData name="sveva.delgatto@unimc.it" userId="S::sveva.delgatto@unimc.it::b0dff882-4194-43a0-8b10-1068c4ea61a2" providerId="AD" clId="Web-{C8D00110-9F34-4526-9A95-EDC9C128F73C}" dt="2024-02-26T10:30:00.745" v="145"/>
        <pc:sldMkLst>
          <pc:docMk/>
          <pc:sldMk cId="211221717" sldId="274"/>
        </pc:sldMkLst>
      </pc:sldChg>
      <pc:sldChg chg="modSp new">
        <pc:chgData name="sveva.delgatto@unimc.it" userId="S::sveva.delgatto@unimc.it::b0dff882-4194-43a0-8b10-1068c4ea61a2" providerId="AD" clId="Web-{C8D00110-9F34-4526-9A95-EDC9C128F73C}" dt="2024-02-26T10:47:45.772" v="239" actId="20577"/>
        <pc:sldMkLst>
          <pc:docMk/>
          <pc:sldMk cId="3719763695" sldId="274"/>
        </pc:sldMkLst>
        <pc:spChg chg="mod">
          <ac:chgData name="sveva.delgatto@unimc.it" userId="S::sveva.delgatto@unimc.it::b0dff882-4194-43a0-8b10-1068c4ea61a2" providerId="AD" clId="Web-{C8D00110-9F34-4526-9A95-EDC9C128F73C}" dt="2024-02-26T10:47:45.772" v="239" actId="20577"/>
          <ac:spMkLst>
            <pc:docMk/>
            <pc:sldMk cId="3719763695" sldId="274"/>
            <ac:spMk id="3" creationId="{6D703C39-B9F2-C0CF-2105-8ED81387AAA1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47:52.850" v="242" actId="20577"/>
        <pc:sldMkLst>
          <pc:docMk/>
          <pc:sldMk cId="3250027476" sldId="275"/>
        </pc:sldMkLst>
        <pc:spChg chg="mod">
          <ac:chgData name="sveva.delgatto@unimc.it" userId="S::sveva.delgatto@unimc.it::b0dff882-4194-43a0-8b10-1068c4ea61a2" providerId="AD" clId="Web-{C8D00110-9F34-4526-9A95-EDC9C128F73C}" dt="2024-02-26T10:47:52.850" v="242" actId="20577"/>
          <ac:spMkLst>
            <pc:docMk/>
            <pc:sldMk cId="3250027476" sldId="275"/>
            <ac:spMk id="3" creationId="{E28B5B92-F5FB-C16B-58C4-47EFAB62EE6E}"/>
          </ac:spMkLst>
        </pc:spChg>
      </pc:sldChg>
      <pc:sldChg chg="modSp new del">
        <pc:chgData name="sveva.delgatto@unimc.it" userId="S::sveva.delgatto@unimc.it::b0dff882-4194-43a0-8b10-1068c4ea61a2" providerId="AD" clId="Web-{C8D00110-9F34-4526-9A95-EDC9C128F73C}" dt="2024-02-26T10:48:05.647" v="243"/>
        <pc:sldMkLst>
          <pc:docMk/>
          <pc:sldMk cId="788372898" sldId="276"/>
        </pc:sldMkLst>
        <pc:spChg chg="mod">
          <ac:chgData name="sveva.delgatto@unimc.it" userId="S::sveva.delgatto@unimc.it::b0dff882-4194-43a0-8b10-1068c4ea61a2" providerId="AD" clId="Web-{C8D00110-9F34-4526-9A95-EDC9C128F73C}" dt="2024-02-26T10:31:30.514" v="159" actId="20577"/>
          <ac:spMkLst>
            <pc:docMk/>
            <pc:sldMk cId="788372898" sldId="276"/>
            <ac:spMk id="3" creationId="{47AF10A1-F544-3AFA-7478-E49705564CAC}"/>
          </ac:spMkLst>
        </pc:spChg>
      </pc:sldChg>
      <pc:sldChg chg="modSp new del">
        <pc:chgData name="sveva.delgatto@unimc.it" userId="S::sveva.delgatto@unimc.it::b0dff882-4194-43a0-8b10-1068c4ea61a2" providerId="AD" clId="Web-{C8D00110-9F34-4526-9A95-EDC9C128F73C}" dt="2024-02-26T10:48:14.288" v="244"/>
        <pc:sldMkLst>
          <pc:docMk/>
          <pc:sldMk cId="3382265254" sldId="277"/>
        </pc:sldMkLst>
        <pc:spChg chg="mod">
          <ac:chgData name="sveva.delgatto@unimc.it" userId="S::sveva.delgatto@unimc.it::b0dff882-4194-43a0-8b10-1068c4ea61a2" providerId="AD" clId="Web-{C8D00110-9F34-4526-9A95-EDC9C128F73C}" dt="2024-02-26T10:32:00.812" v="162" actId="20577"/>
          <ac:spMkLst>
            <pc:docMk/>
            <pc:sldMk cId="3382265254" sldId="277"/>
            <ac:spMk id="3" creationId="{ECB18F1A-6EBD-7350-342B-437825C69E7E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32:12.391" v="167" actId="20577"/>
        <pc:sldMkLst>
          <pc:docMk/>
          <pc:sldMk cId="2522276573" sldId="278"/>
        </pc:sldMkLst>
        <pc:spChg chg="mod">
          <ac:chgData name="sveva.delgatto@unimc.it" userId="S::sveva.delgatto@unimc.it::b0dff882-4194-43a0-8b10-1068c4ea61a2" providerId="AD" clId="Web-{C8D00110-9F34-4526-9A95-EDC9C128F73C}" dt="2024-02-26T10:32:12.391" v="167" actId="20577"/>
          <ac:spMkLst>
            <pc:docMk/>
            <pc:sldMk cId="2522276573" sldId="278"/>
            <ac:spMk id="3" creationId="{B534A2A1-79D7-6163-21E2-9C338CC940B1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48:28.930" v="249" actId="20577"/>
        <pc:sldMkLst>
          <pc:docMk/>
          <pc:sldMk cId="339533655" sldId="279"/>
        </pc:sldMkLst>
        <pc:spChg chg="mod">
          <ac:chgData name="sveva.delgatto@unimc.it" userId="S::sveva.delgatto@unimc.it::b0dff882-4194-43a0-8b10-1068c4ea61a2" providerId="AD" clId="Web-{C8D00110-9F34-4526-9A95-EDC9C128F73C}" dt="2024-02-26T10:48:28.930" v="249" actId="20577"/>
          <ac:spMkLst>
            <pc:docMk/>
            <pc:sldMk cId="339533655" sldId="279"/>
            <ac:spMk id="3" creationId="{7590090C-0599-9AEE-4659-B1A3C8C9CB9A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33:27.800" v="178" actId="20577"/>
        <pc:sldMkLst>
          <pc:docMk/>
          <pc:sldMk cId="3338907551" sldId="280"/>
        </pc:sldMkLst>
        <pc:spChg chg="mod">
          <ac:chgData name="sveva.delgatto@unimc.it" userId="S::sveva.delgatto@unimc.it::b0dff882-4194-43a0-8b10-1068c4ea61a2" providerId="AD" clId="Web-{C8D00110-9F34-4526-9A95-EDC9C128F73C}" dt="2024-02-26T10:33:27.800" v="178" actId="20577"/>
          <ac:spMkLst>
            <pc:docMk/>
            <pc:sldMk cId="3338907551" sldId="280"/>
            <ac:spMk id="3" creationId="{9375BAB3-588A-C435-385B-CF41157B886E}"/>
          </ac:spMkLst>
        </pc:spChg>
      </pc:sldChg>
      <pc:sldChg chg="new del">
        <pc:chgData name="sveva.delgatto@unimc.it" userId="S::sveva.delgatto@unimc.it::b0dff882-4194-43a0-8b10-1068c4ea61a2" providerId="AD" clId="Web-{C8D00110-9F34-4526-9A95-EDC9C128F73C}" dt="2024-02-26T10:48:37.602" v="250"/>
        <pc:sldMkLst>
          <pc:docMk/>
          <pc:sldMk cId="2247868132" sldId="281"/>
        </pc:sldMkLst>
      </pc:sldChg>
      <pc:sldChg chg="modSp new">
        <pc:chgData name="sveva.delgatto@unimc.it" userId="S::sveva.delgatto@unimc.it::b0dff882-4194-43a0-8b10-1068c4ea61a2" providerId="AD" clId="Web-{C8D00110-9F34-4526-9A95-EDC9C128F73C}" dt="2024-02-26T10:35:13.070" v="186" actId="20577"/>
        <pc:sldMkLst>
          <pc:docMk/>
          <pc:sldMk cId="201044589" sldId="282"/>
        </pc:sldMkLst>
        <pc:spChg chg="mod">
          <ac:chgData name="sveva.delgatto@unimc.it" userId="S::sveva.delgatto@unimc.it::b0dff882-4194-43a0-8b10-1068c4ea61a2" providerId="AD" clId="Web-{C8D00110-9F34-4526-9A95-EDC9C128F73C}" dt="2024-02-26T10:35:08.195" v="183" actId="20577"/>
          <ac:spMkLst>
            <pc:docMk/>
            <pc:sldMk cId="201044589" sldId="282"/>
            <ac:spMk id="2" creationId="{2F835464-E314-F82F-75F5-6DD39B687298}"/>
          </ac:spMkLst>
        </pc:spChg>
        <pc:spChg chg="mod">
          <ac:chgData name="sveva.delgatto@unimc.it" userId="S::sveva.delgatto@unimc.it::b0dff882-4194-43a0-8b10-1068c4ea61a2" providerId="AD" clId="Web-{C8D00110-9F34-4526-9A95-EDC9C128F73C}" dt="2024-02-26T10:35:13.070" v="186" actId="20577"/>
          <ac:spMkLst>
            <pc:docMk/>
            <pc:sldMk cId="201044589" sldId="282"/>
            <ac:spMk id="3" creationId="{F6AA8CD1-6B72-A65A-B263-14D93BED7A0A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36:11.744" v="195" actId="20577"/>
        <pc:sldMkLst>
          <pc:docMk/>
          <pc:sldMk cId="1791991944" sldId="283"/>
        </pc:sldMkLst>
        <pc:spChg chg="mod">
          <ac:chgData name="sveva.delgatto@unimc.it" userId="S::sveva.delgatto@unimc.it::b0dff882-4194-43a0-8b10-1068c4ea61a2" providerId="AD" clId="Web-{C8D00110-9F34-4526-9A95-EDC9C128F73C}" dt="2024-02-26T10:36:11.744" v="195" actId="20577"/>
          <ac:spMkLst>
            <pc:docMk/>
            <pc:sldMk cId="1791991944" sldId="283"/>
            <ac:spMk id="3" creationId="{528CC182-02A0-9DFA-1141-D1584E876155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36:32.995" v="206" actId="20577"/>
        <pc:sldMkLst>
          <pc:docMk/>
          <pc:sldMk cId="626917140" sldId="284"/>
        </pc:sldMkLst>
        <pc:spChg chg="mod">
          <ac:chgData name="sveva.delgatto@unimc.it" userId="S::sveva.delgatto@unimc.it::b0dff882-4194-43a0-8b10-1068c4ea61a2" providerId="AD" clId="Web-{C8D00110-9F34-4526-9A95-EDC9C128F73C}" dt="2024-02-26T10:36:32.995" v="206" actId="20577"/>
          <ac:spMkLst>
            <pc:docMk/>
            <pc:sldMk cId="626917140" sldId="284"/>
            <ac:spMk id="3" creationId="{22074FFB-D2F3-EBEA-8610-DB72E27B5CC5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36:54.730" v="212" actId="20577"/>
        <pc:sldMkLst>
          <pc:docMk/>
          <pc:sldMk cId="1160331399" sldId="285"/>
        </pc:sldMkLst>
        <pc:spChg chg="mod">
          <ac:chgData name="sveva.delgatto@unimc.it" userId="S::sveva.delgatto@unimc.it::b0dff882-4194-43a0-8b10-1068c4ea61a2" providerId="AD" clId="Web-{C8D00110-9F34-4526-9A95-EDC9C128F73C}" dt="2024-02-26T10:36:48.511" v="209" actId="20577"/>
          <ac:spMkLst>
            <pc:docMk/>
            <pc:sldMk cId="1160331399" sldId="285"/>
            <ac:spMk id="2" creationId="{27FA2E79-CF45-3CE6-7E51-7B572AEFEF92}"/>
          </ac:spMkLst>
        </pc:spChg>
        <pc:spChg chg="mod">
          <ac:chgData name="sveva.delgatto@unimc.it" userId="S::sveva.delgatto@unimc.it::b0dff882-4194-43a0-8b10-1068c4ea61a2" providerId="AD" clId="Web-{C8D00110-9F34-4526-9A95-EDC9C128F73C}" dt="2024-02-26T10:36:54.730" v="212" actId="20577"/>
          <ac:spMkLst>
            <pc:docMk/>
            <pc:sldMk cId="1160331399" sldId="285"/>
            <ac:spMk id="3" creationId="{FC9D06FD-D6CB-5676-B940-1AC4E987ADC6}"/>
          </ac:spMkLst>
        </pc:spChg>
      </pc:sldChg>
      <pc:sldChg chg="modSp add replId">
        <pc:chgData name="sveva.delgatto@unimc.it" userId="S::sveva.delgatto@unimc.it::b0dff882-4194-43a0-8b10-1068c4ea61a2" providerId="AD" clId="Web-{C8D00110-9F34-4526-9A95-EDC9C128F73C}" dt="2024-02-26T10:44:16.701" v="217" actId="20577"/>
        <pc:sldMkLst>
          <pc:docMk/>
          <pc:sldMk cId="133331706" sldId="286"/>
        </pc:sldMkLst>
        <pc:spChg chg="mod">
          <ac:chgData name="sveva.delgatto@unimc.it" userId="S::sveva.delgatto@unimc.it::b0dff882-4194-43a0-8b10-1068c4ea61a2" providerId="AD" clId="Web-{C8D00110-9F34-4526-9A95-EDC9C128F73C}" dt="2024-02-26T10:44:16.701" v="217" actId="20577"/>
          <ac:spMkLst>
            <pc:docMk/>
            <pc:sldMk cId="133331706" sldId="286"/>
            <ac:spMk id="3" creationId="{FC9D06FD-D6CB-5676-B940-1AC4E987ADC6}"/>
          </ac:spMkLst>
        </pc:spChg>
      </pc:sldChg>
      <pc:sldChg chg="modSp add replId">
        <pc:chgData name="sveva.delgatto@unimc.it" userId="S::sveva.delgatto@unimc.it::b0dff882-4194-43a0-8b10-1068c4ea61a2" providerId="AD" clId="Web-{C8D00110-9F34-4526-9A95-EDC9C128F73C}" dt="2024-02-26T10:44:54.812" v="231" actId="20577"/>
        <pc:sldMkLst>
          <pc:docMk/>
          <pc:sldMk cId="2161569911" sldId="287"/>
        </pc:sldMkLst>
        <pc:spChg chg="mod">
          <ac:chgData name="sveva.delgatto@unimc.it" userId="S::sveva.delgatto@unimc.it::b0dff882-4194-43a0-8b10-1068c4ea61a2" providerId="AD" clId="Web-{C8D00110-9F34-4526-9A95-EDC9C128F73C}" dt="2024-02-26T10:44:54.812" v="231" actId="20577"/>
          <ac:spMkLst>
            <pc:docMk/>
            <pc:sldMk cId="2161569911" sldId="287"/>
            <ac:spMk id="3" creationId="{6A2C0747-652A-1452-E883-BA10573C81B5}"/>
          </ac:spMkLst>
        </pc:spChg>
      </pc:sldChg>
      <pc:sldChg chg="new del">
        <pc:chgData name="sveva.delgatto@unimc.it" userId="S::sveva.delgatto@unimc.it::b0dff882-4194-43a0-8b10-1068c4ea61a2" providerId="AD" clId="Web-{C8D00110-9F34-4526-9A95-EDC9C128F73C}" dt="2024-02-26T10:44:30.389" v="219"/>
        <pc:sldMkLst>
          <pc:docMk/>
          <pc:sldMk cId="2942967834" sldId="287"/>
        </pc:sldMkLst>
      </pc:sldChg>
      <pc:sldChg chg="modSp add replId">
        <pc:chgData name="sveva.delgatto@unimc.it" userId="S::sveva.delgatto@unimc.it::b0dff882-4194-43a0-8b10-1068c4ea61a2" providerId="AD" clId="Web-{C8D00110-9F34-4526-9A95-EDC9C128F73C}" dt="2024-02-26T10:47:40.209" v="238" actId="20577"/>
        <pc:sldMkLst>
          <pc:docMk/>
          <pc:sldMk cId="638562826" sldId="288"/>
        </pc:sldMkLst>
        <pc:spChg chg="mod">
          <ac:chgData name="sveva.delgatto@unimc.it" userId="S::sveva.delgatto@unimc.it::b0dff882-4194-43a0-8b10-1068c4ea61a2" providerId="AD" clId="Web-{C8D00110-9F34-4526-9A95-EDC9C128F73C}" dt="2024-02-26T10:47:40.209" v="238" actId="20577"/>
          <ac:spMkLst>
            <pc:docMk/>
            <pc:sldMk cId="638562826" sldId="288"/>
            <ac:spMk id="3" creationId="{6A2C0747-652A-1452-E883-BA10573C81B5}"/>
          </ac:spMkLst>
        </pc:spChg>
      </pc:sldChg>
      <pc:sldChg chg="modSp add replId">
        <pc:chgData name="sveva.delgatto@unimc.it" userId="S::sveva.delgatto@unimc.it::b0dff882-4194-43a0-8b10-1068c4ea61a2" providerId="AD" clId="Web-{C8D00110-9F34-4526-9A95-EDC9C128F73C}" dt="2024-02-26T10:49:30.244" v="276" actId="20577"/>
        <pc:sldMkLst>
          <pc:docMk/>
          <pc:sldMk cId="2745810575" sldId="289"/>
        </pc:sldMkLst>
        <pc:spChg chg="mod">
          <ac:chgData name="sveva.delgatto@unimc.it" userId="S::sveva.delgatto@unimc.it::b0dff882-4194-43a0-8b10-1068c4ea61a2" providerId="AD" clId="Web-{C8D00110-9F34-4526-9A95-EDC9C128F73C}" dt="2024-02-26T10:49:30.244" v="276" actId="20577"/>
          <ac:spMkLst>
            <pc:docMk/>
            <pc:sldMk cId="2745810575" sldId="289"/>
            <ac:spMk id="3" creationId="{8F099939-CFFA-852C-ECF3-BBAEC0401694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50:33.403" v="280" actId="20577"/>
        <pc:sldMkLst>
          <pc:docMk/>
          <pc:sldMk cId="182718924" sldId="290"/>
        </pc:sldMkLst>
        <pc:spChg chg="mod">
          <ac:chgData name="sveva.delgatto@unimc.it" userId="S::sveva.delgatto@unimc.it::b0dff882-4194-43a0-8b10-1068c4ea61a2" providerId="AD" clId="Web-{C8D00110-9F34-4526-9A95-EDC9C128F73C}" dt="2024-02-26T10:50:33.403" v="280" actId="20577"/>
          <ac:spMkLst>
            <pc:docMk/>
            <pc:sldMk cId="182718924" sldId="290"/>
            <ac:spMk id="3" creationId="{E767AEB7-823C-0ECD-0EB4-EA72FC8EBE2B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51:15.530" v="287" actId="20577"/>
        <pc:sldMkLst>
          <pc:docMk/>
          <pc:sldMk cId="4220784510" sldId="291"/>
        </pc:sldMkLst>
        <pc:spChg chg="mod">
          <ac:chgData name="sveva.delgatto@unimc.it" userId="S::sveva.delgatto@unimc.it::b0dff882-4194-43a0-8b10-1068c4ea61a2" providerId="AD" clId="Web-{C8D00110-9F34-4526-9A95-EDC9C128F73C}" dt="2024-02-26T10:51:15.530" v="287" actId="20577"/>
          <ac:spMkLst>
            <pc:docMk/>
            <pc:sldMk cId="4220784510" sldId="291"/>
            <ac:spMk id="3" creationId="{D6C3D8ED-E1A0-54C7-8575-516F5AFE2847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54:54.929" v="296" actId="20577"/>
        <pc:sldMkLst>
          <pc:docMk/>
          <pc:sldMk cId="58281900" sldId="292"/>
        </pc:sldMkLst>
        <pc:spChg chg="mod">
          <ac:chgData name="sveva.delgatto@unimc.it" userId="S::sveva.delgatto@unimc.it::b0dff882-4194-43a0-8b10-1068c4ea61a2" providerId="AD" clId="Web-{C8D00110-9F34-4526-9A95-EDC9C128F73C}" dt="2024-02-26T10:54:54.929" v="296" actId="20577"/>
          <ac:spMkLst>
            <pc:docMk/>
            <pc:sldMk cId="58281900" sldId="292"/>
            <ac:spMk id="3" creationId="{81EA4987-8EB8-7569-A56B-C4E743C5BFED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0:56:04.901" v="310" actId="20577"/>
        <pc:sldMkLst>
          <pc:docMk/>
          <pc:sldMk cId="3292819710" sldId="293"/>
        </pc:sldMkLst>
        <pc:spChg chg="mod">
          <ac:chgData name="sveva.delgatto@unimc.it" userId="S::sveva.delgatto@unimc.it::b0dff882-4194-43a0-8b10-1068c4ea61a2" providerId="AD" clId="Web-{C8D00110-9F34-4526-9A95-EDC9C128F73C}" dt="2024-02-26T10:55:25.962" v="307" actId="20577"/>
          <ac:spMkLst>
            <pc:docMk/>
            <pc:sldMk cId="3292819710" sldId="293"/>
            <ac:spMk id="2" creationId="{AAFC0A0B-79FF-0136-99DD-4E06889F8295}"/>
          </ac:spMkLst>
        </pc:spChg>
        <pc:spChg chg="mod">
          <ac:chgData name="sveva.delgatto@unimc.it" userId="S::sveva.delgatto@unimc.it::b0dff882-4194-43a0-8b10-1068c4ea61a2" providerId="AD" clId="Web-{C8D00110-9F34-4526-9A95-EDC9C128F73C}" dt="2024-02-26T10:56:04.901" v="310" actId="20577"/>
          <ac:spMkLst>
            <pc:docMk/>
            <pc:sldMk cId="3292819710" sldId="293"/>
            <ac:spMk id="3" creationId="{74F3AACD-BD79-94B1-922F-F5D7E28C7C30}"/>
          </ac:spMkLst>
        </pc:spChg>
      </pc:sldChg>
      <pc:sldChg chg="modSp add replId">
        <pc:chgData name="sveva.delgatto@unimc.it" userId="S::sveva.delgatto@unimc.it::b0dff882-4194-43a0-8b10-1068c4ea61a2" providerId="AD" clId="Web-{C8D00110-9F34-4526-9A95-EDC9C128F73C}" dt="2024-02-26T10:57:12.513" v="318" actId="20577"/>
        <pc:sldMkLst>
          <pc:docMk/>
          <pc:sldMk cId="1424326220" sldId="294"/>
        </pc:sldMkLst>
        <pc:spChg chg="mod">
          <ac:chgData name="sveva.delgatto@unimc.it" userId="S::sveva.delgatto@unimc.it::b0dff882-4194-43a0-8b10-1068c4ea61a2" providerId="AD" clId="Web-{C8D00110-9F34-4526-9A95-EDC9C128F73C}" dt="2024-02-26T10:57:12.513" v="318" actId="20577"/>
          <ac:spMkLst>
            <pc:docMk/>
            <pc:sldMk cId="1424326220" sldId="294"/>
            <ac:spMk id="3" creationId="{74F3AACD-BD79-94B1-922F-F5D7E28C7C30}"/>
          </ac:spMkLst>
        </pc:spChg>
      </pc:sldChg>
      <pc:sldChg chg="modSp add replId">
        <pc:chgData name="sveva.delgatto@unimc.it" userId="S::sveva.delgatto@unimc.it::b0dff882-4194-43a0-8b10-1068c4ea61a2" providerId="AD" clId="Web-{C8D00110-9F34-4526-9A95-EDC9C128F73C}" dt="2024-02-26T10:57:44.358" v="324" actId="20577"/>
        <pc:sldMkLst>
          <pc:docMk/>
          <pc:sldMk cId="3197722055" sldId="295"/>
        </pc:sldMkLst>
        <pc:spChg chg="mod">
          <ac:chgData name="sveva.delgatto@unimc.it" userId="S::sveva.delgatto@unimc.it::b0dff882-4194-43a0-8b10-1068c4ea61a2" providerId="AD" clId="Web-{C8D00110-9F34-4526-9A95-EDC9C128F73C}" dt="2024-02-26T10:57:44.358" v="324" actId="20577"/>
          <ac:spMkLst>
            <pc:docMk/>
            <pc:sldMk cId="3197722055" sldId="295"/>
            <ac:spMk id="3" creationId="{74F3AACD-BD79-94B1-922F-F5D7E28C7C30}"/>
          </ac:spMkLst>
        </pc:spChg>
      </pc:sldChg>
      <pc:sldChg chg="modSp add del replId">
        <pc:chgData name="sveva.delgatto@unimc.it" userId="S::sveva.delgatto@unimc.it::b0dff882-4194-43a0-8b10-1068c4ea61a2" providerId="AD" clId="Web-{C8D00110-9F34-4526-9A95-EDC9C128F73C}" dt="2024-02-26T11:00:51.349" v="340"/>
        <pc:sldMkLst>
          <pc:docMk/>
          <pc:sldMk cId="270662518" sldId="296"/>
        </pc:sldMkLst>
        <pc:spChg chg="mod">
          <ac:chgData name="sveva.delgatto@unimc.it" userId="S::sveva.delgatto@unimc.it::b0dff882-4194-43a0-8b10-1068c4ea61a2" providerId="AD" clId="Web-{C8D00110-9F34-4526-9A95-EDC9C128F73C}" dt="2024-02-26T11:00:28.067" v="337" actId="20577"/>
          <ac:spMkLst>
            <pc:docMk/>
            <pc:sldMk cId="270662518" sldId="296"/>
            <ac:spMk id="2" creationId="{AAFC0A0B-79FF-0136-99DD-4E06889F8295}"/>
          </ac:spMkLst>
        </pc:spChg>
        <pc:spChg chg="mod">
          <ac:chgData name="sveva.delgatto@unimc.it" userId="S::sveva.delgatto@unimc.it::b0dff882-4194-43a0-8b10-1068c4ea61a2" providerId="AD" clId="Web-{C8D00110-9F34-4526-9A95-EDC9C128F73C}" dt="2024-02-26T10:57:55.093" v="326" actId="20577"/>
          <ac:spMkLst>
            <pc:docMk/>
            <pc:sldMk cId="270662518" sldId="296"/>
            <ac:spMk id="3" creationId="{74F3AACD-BD79-94B1-922F-F5D7E28C7C30}"/>
          </ac:spMkLst>
        </pc:spChg>
      </pc:sldChg>
      <pc:sldChg chg="modSp add replId">
        <pc:chgData name="sveva.delgatto@unimc.it" userId="S::sveva.delgatto@unimc.it::b0dff882-4194-43a0-8b10-1068c4ea61a2" providerId="AD" clId="Web-{C8D00110-9F34-4526-9A95-EDC9C128F73C}" dt="2024-02-26T11:00:11.832" v="331" actId="20577"/>
        <pc:sldMkLst>
          <pc:docMk/>
          <pc:sldMk cId="1513948591" sldId="297"/>
        </pc:sldMkLst>
        <pc:spChg chg="mod">
          <ac:chgData name="sveva.delgatto@unimc.it" userId="S::sveva.delgatto@unimc.it::b0dff882-4194-43a0-8b10-1068c4ea61a2" providerId="AD" clId="Web-{C8D00110-9F34-4526-9A95-EDC9C128F73C}" dt="2024-02-26T11:00:11.832" v="331" actId="20577"/>
          <ac:spMkLst>
            <pc:docMk/>
            <pc:sldMk cId="1513948591" sldId="297"/>
            <ac:spMk id="3" creationId="{74F3AACD-BD79-94B1-922F-F5D7E28C7C30}"/>
          </ac:spMkLst>
        </pc:spChg>
      </pc:sldChg>
      <pc:sldChg chg="modSp add replId">
        <pc:chgData name="sveva.delgatto@unimc.it" userId="S::sveva.delgatto@unimc.it::b0dff882-4194-43a0-8b10-1068c4ea61a2" providerId="AD" clId="Web-{C8D00110-9F34-4526-9A95-EDC9C128F73C}" dt="2024-02-26T11:00:47.209" v="339" actId="20577"/>
        <pc:sldMkLst>
          <pc:docMk/>
          <pc:sldMk cId="1425035326" sldId="298"/>
        </pc:sldMkLst>
        <pc:spChg chg="mod">
          <ac:chgData name="sveva.delgatto@unimc.it" userId="S::sveva.delgatto@unimc.it::b0dff882-4194-43a0-8b10-1068c4ea61a2" providerId="AD" clId="Web-{C8D00110-9F34-4526-9A95-EDC9C128F73C}" dt="2024-02-26T11:00:47.209" v="339" actId="20577"/>
          <ac:spMkLst>
            <pc:docMk/>
            <pc:sldMk cId="1425035326" sldId="298"/>
            <ac:spMk id="3" creationId="{74F3AACD-BD79-94B1-922F-F5D7E28C7C30}"/>
          </ac:spMkLst>
        </pc:spChg>
      </pc:sldChg>
      <pc:sldChg chg="modSp new">
        <pc:chgData name="sveva.delgatto@unimc.it" userId="S::sveva.delgatto@unimc.it::b0dff882-4194-43a0-8b10-1068c4ea61a2" providerId="AD" clId="Web-{C8D00110-9F34-4526-9A95-EDC9C128F73C}" dt="2024-02-26T11:01:08.397" v="342" actId="20577"/>
        <pc:sldMkLst>
          <pc:docMk/>
          <pc:sldMk cId="3040593836" sldId="299"/>
        </pc:sldMkLst>
        <pc:spChg chg="mod">
          <ac:chgData name="sveva.delgatto@unimc.it" userId="S::sveva.delgatto@unimc.it::b0dff882-4194-43a0-8b10-1068c4ea61a2" providerId="AD" clId="Web-{C8D00110-9F34-4526-9A95-EDC9C128F73C}" dt="2024-02-26T11:01:08.397" v="342" actId="20577"/>
          <ac:spMkLst>
            <pc:docMk/>
            <pc:sldMk cId="3040593836" sldId="299"/>
            <ac:spMk id="3" creationId="{D282650B-540B-2E49-BDD8-618107F4968E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2C2AF-BD0B-4AA4-BA90-894D372FAE9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87D50C0-C72F-45F9-A899-03CE3449A801}">
      <dgm:prSet/>
      <dgm:spPr/>
      <dgm:t>
        <a:bodyPr/>
        <a:lstStyle/>
        <a:p>
          <a:r>
            <a:rPr lang="en-US"/>
            <a:t>Since the principles of EU environmental law are embodied in a vast array of binding legal regulation, acting against them (even incorrect interpretation) is </a:t>
          </a:r>
          <a:r>
            <a:rPr lang="en-US" i="1"/>
            <a:t>contra legem</a:t>
          </a:r>
          <a:r>
            <a:rPr lang="en-US"/>
            <a:t> and may constitute a violation of EU law.</a:t>
          </a:r>
        </a:p>
      </dgm:t>
    </dgm:pt>
    <dgm:pt modelId="{97B883B0-C798-4B12-ABBE-8C8A94A1FB4D}" type="parTrans" cxnId="{B696EB67-0024-4DFD-ACCA-6A38EFFB4CF4}">
      <dgm:prSet/>
      <dgm:spPr/>
      <dgm:t>
        <a:bodyPr/>
        <a:lstStyle/>
        <a:p>
          <a:endParaRPr lang="en-US"/>
        </a:p>
      </dgm:t>
    </dgm:pt>
    <dgm:pt modelId="{DC41B1FF-7839-4992-B465-267B9159F541}" type="sibTrans" cxnId="{B696EB67-0024-4DFD-ACCA-6A38EFFB4CF4}">
      <dgm:prSet/>
      <dgm:spPr/>
      <dgm:t>
        <a:bodyPr/>
        <a:lstStyle/>
        <a:p>
          <a:endParaRPr lang="en-US"/>
        </a:p>
      </dgm:t>
    </dgm:pt>
    <dgm:pt modelId="{124CACA2-BC10-40FC-AFA0-F3ACA02EE7F5}">
      <dgm:prSet/>
      <dgm:spPr/>
      <dgm:t>
        <a:bodyPr/>
        <a:lstStyle/>
        <a:p>
          <a:r>
            <a:rPr lang="en-US"/>
            <a:t>Article 191(2) of Treaty on the Functioning of the European Union (TFEU) sets out four main environmental principles that must guide policy within the scope of EU law:</a:t>
          </a:r>
        </a:p>
      </dgm:t>
    </dgm:pt>
    <dgm:pt modelId="{81F7D2CF-C3E4-4F3F-830B-17CD8AE003F2}" type="parTrans" cxnId="{40F502E1-F2FB-4EEE-82DE-53C419D2E7FC}">
      <dgm:prSet/>
      <dgm:spPr/>
      <dgm:t>
        <a:bodyPr/>
        <a:lstStyle/>
        <a:p>
          <a:endParaRPr lang="en-US"/>
        </a:p>
      </dgm:t>
    </dgm:pt>
    <dgm:pt modelId="{75DC8FF3-3D93-4EC1-9181-3F67F6DE4271}" type="sibTrans" cxnId="{40F502E1-F2FB-4EEE-82DE-53C419D2E7FC}">
      <dgm:prSet/>
      <dgm:spPr/>
      <dgm:t>
        <a:bodyPr/>
        <a:lstStyle/>
        <a:p>
          <a:endParaRPr lang="en-US"/>
        </a:p>
      </dgm:t>
    </dgm:pt>
    <dgm:pt modelId="{0157E9B6-A550-4DFB-ADE1-B61B5A77F2AF}" type="pres">
      <dgm:prSet presAssocID="{5732C2AF-BD0B-4AA4-BA90-894D372FAE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C12100-8F82-4086-A9F3-E0D74B0F4747}" type="pres">
      <dgm:prSet presAssocID="{587D50C0-C72F-45F9-A899-03CE3449A801}" presName="hierRoot1" presStyleCnt="0"/>
      <dgm:spPr/>
    </dgm:pt>
    <dgm:pt modelId="{9484E639-703D-499D-BE21-DD489A8C5FD9}" type="pres">
      <dgm:prSet presAssocID="{587D50C0-C72F-45F9-A899-03CE3449A801}" presName="composite" presStyleCnt="0"/>
      <dgm:spPr/>
    </dgm:pt>
    <dgm:pt modelId="{5DB96774-68DA-4AB0-9BF1-CCF39B3A11C8}" type="pres">
      <dgm:prSet presAssocID="{587D50C0-C72F-45F9-A899-03CE3449A801}" presName="background" presStyleLbl="node0" presStyleIdx="0" presStyleCnt="2"/>
      <dgm:spPr/>
    </dgm:pt>
    <dgm:pt modelId="{82552581-58AC-4775-B12F-6F3CB422DA57}" type="pres">
      <dgm:prSet presAssocID="{587D50C0-C72F-45F9-A899-03CE3449A801}" presName="text" presStyleLbl="fgAcc0" presStyleIdx="0" presStyleCnt="2">
        <dgm:presLayoutVars>
          <dgm:chPref val="3"/>
        </dgm:presLayoutVars>
      </dgm:prSet>
      <dgm:spPr/>
    </dgm:pt>
    <dgm:pt modelId="{412F9E0A-2416-4D11-B455-F8264BD9D019}" type="pres">
      <dgm:prSet presAssocID="{587D50C0-C72F-45F9-A899-03CE3449A801}" presName="hierChild2" presStyleCnt="0"/>
      <dgm:spPr/>
    </dgm:pt>
    <dgm:pt modelId="{1C7DAAD6-0000-4D1A-83A9-561D049BD18D}" type="pres">
      <dgm:prSet presAssocID="{124CACA2-BC10-40FC-AFA0-F3ACA02EE7F5}" presName="hierRoot1" presStyleCnt="0"/>
      <dgm:spPr/>
    </dgm:pt>
    <dgm:pt modelId="{95AD7254-307E-4B58-9B83-5293C2B2621F}" type="pres">
      <dgm:prSet presAssocID="{124CACA2-BC10-40FC-AFA0-F3ACA02EE7F5}" presName="composite" presStyleCnt="0"/>
      <dgm:spPr/>
    </dgm:pt>
    <dgm:pt modelId="{53DE608C-F5D9-4DD8-AAEE-A19EF25F0F1B}" type="pres">
      <dgm:prSet presAssocID="{124CACA2-BC10-40FC-AFA0-F3ACA02EE7F5}" presName="background" presStyleLbl="node0" presStyleIdx="1" presStyleCnt="2"/>
      <dgm:spPr/>
    </dgm:pt>
    <dgm:pt modelId="{53613CE8-1BD9-4B6E-B269-589AE08D37A0}" type="pres">
      <dgm:prSet presAssocID="{124CACA2-BC10-40FC-AFA0-F3ACA02EE7F5}" presName="text" presStyleLbl="fgAcc0" presStyleIdx="1" presStyleCnt="2">
        <dgm:presLayoutVars>
          <dgm:chPref val="3"/>
        </dgm:presLayoutVars>
      </dgm:prSet>
      <dgm:spPr/>
    </dgm:pt>
    <dgm:pt modelId="{798CBAFC-37C9-4A44-9D9E-4D46A413A449}" type="pres">
      <dgm:prSet presAssocID="{124CACA2-BC10-40FC-AFA0-F3ACA02EE7F5}" presName="hierChild2" presStyleCnt="0"/>
      <dgm:spPr/>
    </dgm:pt>
  </dgm:ptLst>
  <dgm:cxnLst>
    <dgm:cxn modelId="{D355A316-5864-4322-8F35-797D8F580D13}" type="presOf" srcId="{5732C2AF-BD0B-4AA4-BA90-894D372FAE9E}" destId="{0157E9B6-A550-4DFB-ADE1-B61B5A77F2AF}" srcOrd="0" destOrd="0" presId="urn:microsoft.com/office/officeart/2005/8/layout/hierarchy1"/>
    <dgm:cxn modelId="{38360D3A-5F1C-4B11-BF29-3EC37E68DAFF}" type="presOf" srcId="{587D50C0-C72F-45F9-A899-03CE3449A801}" destId="{82552581-58AC-4775-B12F-6F3CB422DA57}" srcOrd="0" destOrd="0" presId="urn:microsoft.com/office/officeart/2005/8/layout/hierarchy1"/>
    <dgm:cxn modelId="{B696EB67-0024-4DFD-ACCA-6A38EFFB4CF4}" srcId="{5732C2AF-BD0B-4AA4-BA90-894D372FAE9E}" destId="{587D50C0-C72F-45F9-A899-03CE3449A801}" srcOrd="0" destOrd="0" parTransId="{97B883B0-C798-4B12-ABBE-8C8A94A1FB4D}" sibTransId="{DC41B1FF-7839-4992-B465-267B9159F541}"/>
    <dgm:cxn modelId="{7D025176-79E2-4437-A5A1-F5EFDF7FD36E}" type="presOf" srcId="{124CACA2-BC10-40FC-AFA0-F3ACA02EE7F5}" destId="{53613CE8-1BD9-4B6E-B269-589AE08D37A0}" srcOrd="0" destOrd="0" presId="urn:microsoft.com/office/officeart/2005/8/layout/hierarchy1"/>
    <dgm:cxn modelId="{40F502E1-F2FB-4EEE-82DE-53C419D2E7FC}" srcId="{5732C2AF-BD0B-4AA4-BA90-894D372FAE9E}" destId="{124CACA2-BC10-40FC-AFA0-F3ACA02EE7F5}" srcOrd="1" destOrd="0" parTransId="{81F7D2CF-C3E4-4F3F-830B-17CD8AE003F2}" sibTransId="{75DC8FF3-3D93-4EC1-9181-3F67F6DE4271}"/>
    <dgm:cxn modelId="{D04A9BE5-EEE5-4AAA-A8FA-7EEDBAE12FBA}" type="presParOf" srcId="{0157E9B6-A550-4DFB-ADE1-B61B5A77F2AF}" destId="{48C12100-8F82-4086-A9F3-E0D74B0F4747}" srcOrd="0" destOrd="0" presId="urn:microsoft.com/office/officeart/2005/8/layout/hierarchy1"/>
    <dgm:cxn modelId="{41EE3174-8C47-4A62-86B7-6815023B1BA7}" type="presParOf" srcId="{48C12100-8F82-4086-A9F3-E0D74B0F4747}" destId="{9484E639-703D-499D-BE21-DD489A8C5FD9}" srcOrd="0" destOrd="0" presId="urn:microsoft.com/office/officeart/2005/8/layout/hierarchy1"/>
    <dgm:cxn modelId="{BDC54F71-D61F-4E08-8429-DF1AE0E110A0}" type="presParOf" srcId="{9484E639-703D-499D-BE21-DD489A8C5FD9}" destId="{5DB96774-68DA-4AB0-9BF1-CCF39B3A11C8}" srcOrd="0" destOrd="0" presId="urn:microsoft.com/office/officeart/2005/8/layout/hierarchy1"/>
    <dgm:cxn modelId="{9F5A9972-38AA-4A54-94D0-1851382631E4}" type="presParOf" srcId="{9484E639-703D-499D-BE21-DD489A8C5FD9}" destId="{82552581-58AC-4775-B12F-6F3CB422DA57}" srcOrd="1" destOrd="0" presId="urn:microsoft.com/office/officeart/2005/8/layout/hierarchy1"/>
    <dgm:cxn modelId="{02ACA366-35ED-48AA-BE9A-B7FCFD5F95E3}" type="presParOf" srcId="{48C12100-8F82-4086-A9F3-E0D74B0F4747}" destId="{412F9E0A-2416-4D11-B455-F8264BD9D019}" srcOrd="1" destOrd="0" presId="urn:microsoft.com/office/officeart/2005/8/layout/hierarchy1"/>
    <dgm:cxn modelId="{51F1FDCE-8B6B-44C5-92F0-1BCCE407C858}" type="presParOf" srcId="{0157E9B6-A550-4DFB-ADE1-B61B5A77F2AF}" destId="{1C7DAAD6-0000-4D1A-83A9-561D049BD18D}" srcOrd="1" destOrd="0" presId="urn:microsoft.com/office/officeart/2005/8/layout/hierarchy1"/>
    <dgm:cxn modelId="{E57A4E43-E298-408E-BC5F-FD045914096A}" type="presParOf" srcId="{1C7DAAD6-0000-4D1A-83A9-561D049BD18D}" destId="{95AD7254-307E-4B58-9B83-5293C2B2621F}" srcOrd="0" destOrd="0" presId="urn:microsoft.com/office/officeart/2005/8/layout/hierarchy1"/>
    <dgm:cxn modelId="{6387BBBB-B76A-436C-9721-EED7622FC041}" type="presParOf" srcId="{95AD7254-307E-4B58-9B83-5293C2B2621F}" destId="{53DE608C-F5D9-4DD8-AAEE-A19EF25F0F1B}" srcOrd="0" destOrd="0" presId="urn:microsoft.com/office/officeart/2005/8/layout/hierarchy1"/>
    <dgm:cxn modelId="{C37C024B-9CFF-4DF2-9B1B-B4D6A2528363}" type="presParOf" srcId="{95AD7254-307E-4B58-9B83-5293C2B2621F}" destId="{53613CE8-1BD9-4B6E-B269-589AE08D37A0}" srcOrd="1" destOrd="0" presId="urn:microsoft.com/office/officeart/2005/8/layout/hierarchy1"/>
    <dgm:cxn modelId="{F7C8A78E-28EE-4B8D-9918-ACE21185873D}" type="presParOf" srcId="{1C7DAAD6-0000-4D1A-83A9-561D049BD18D}" destId="{798CBAFC-37C9-4A44-9D9E-4D46A413A4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E1AD1-95E2-4B7E-801A-2C755B3338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9C0C3F9-D6E4-4367-9253-58AC51785BBA}">
      <dgm:prSet/>
      <dgm:spPr/>
      <dgm:t>
        <a:bodyPr/>
        <a:lstStyle/>
        <a:p>
          <a:r>
            <a:rPr lang="it-IT"/>
            <a:t>As complete a scientific evaluation as possible and a determination, to the extent possible, of the degree of scientific uncertainty;</a:t>
          </a:r>
          <a:br>
            <a:rPr lang="it-IT"/>
          </a:br>
          <a:endParaRPr lang="en-US"/>
        </a:p>
      </dgm:t>
    </dgm:pt>
    <dgm:pt modelId="{F7D8CA26-44ED-4306-ABC3-EAD12A7C35AE}" type="parTrans" cxnId="{EEAA17EB-6443-4424-8FB5-78706C6347BE}">
      <dgm:prSet/>
      <dgm:spPr/>
      <dgm:t>
        <a:bodyPr/>
        <a:lstStyle/>
        <a:p>
          <a:endParaRPr lang="en-US"/>
        </a:p>
      </dgm:t>
    </dgm:pt>
    <dgm:pt modelId="{95363C5C-4DE3-4080-A9CB-3E06CBF9C5B0}" type="sibTrans" cxnId="{EEAA17EB-6443-4424-8FB5-78706C6347BE}">
      <dgm:prSet/>
      <dgm:spPr/>
      <dgm:t>
        <a:bodyPr/>
        <a:lstStyle/>
        <a:p>
          <a:endParaRPr lang="en-US"/>
        </a:p>
      </dgm:t>
    </dgm:pt>
    <dgm:pt modelId="{D358DE32-DDAF-43C3-B700-26DDE477FDB3}">
      <dgm:prSet/>
      <dgm:spPr/>
      <dgm:t>
        <a:bodyPr/>
        <a:lstStyle/>
        <a:p>
          <a:r>
            <a:rPr lang="it-IT"/>
            <a:t>An assessment of the risk and potential consequences of inaction;</a:t>
          </a:r>
          <a:br>
            <a:rPr lang="it-IT"/>
          </a:br>
          <a:endParaRPr lang="en-US"/>
        </a:p>
      </dgm:t>
    </dgm:pt>
    <dgm:pt modelId="{618EB5E2-6E31-4F71-B9AC-6DF6EEEE6DC0}" type="parTrans" cxnId="{E4EFEDCE-2DC3-46A6-9A1F-81EE2E5802B8}">
      <dgm:prSet/>
      <dgm:spPr/>
      <dgm:t>
        <a:bodyPr/>
        <a:lstStyle/>
        <a:p>
          <a:endParaRPr lang="en-US"/>
        </a:p>
      </dgm:t>
    </dgm:pt>
    <dgm:pt modelId="{85AB4E55-2732-4645-ACB9-BEC495F83FF6}" type="sibTrans" cxnId="{E4EFEDCE-2DC3-46A6-9A1F-81EE2E5802B8}">
      <dgm:prSet/>
      <dgm:spPr/>
      <dgm:t>
        <a:bodyPr/>
        <a:lstStyle/>
        <a:p>
          <a:endParaRPr lang="en-US"/>
        </a:p>
      </dgm:t>
    </dgm:pt>
    <dgm:pt modelId="{5AD4D5B2-C6DE-4F9F-828C-CFBEC8AB8565}">
      <dgm:prSet/>
      <dgm:spPr/>
      <dgm:t>
        <a:bodyPr/>
        <a:lstStyle/>
        <a:p>
          <a:r>
            <a:rPr lang="it-IT"/>
            <a:t>The participation of all interested parties in the study of precautionary measures, as soon as the results from the scientific evaluation and/or risk assessment are available.</a:t>
          </a:r>
          <a:endParaRPr lang="en-US"/>
        </a:p>
      </dgm:t>
    </dgm:pt>
    <dgm:pt modelId="{37443C17-E00B-42BD-A31B-E5741C613CE5}" type="parTrans" cxnId="{DF01776B-B33C-4197-898A-2B4BD95E0D21}">
      <dgm:prSet/>
      <dgm:spPr/>
      <dgm:t>
        <a:bodyPr/>
        <a:lstStyle/>
        <a:p>
          <a:endParaRPr lang="en-US"/>
        </a:p>
      </dgm:t>
    </dgm:pt>
    <dgm:pt modelId="{23E14B4B-B628-4A0A-882A-898C1FEF5186}" type="sibTrans" cxnId="{DF01776B-B33C-4197-898A-2B4BD95E0D21}">
      <dgm:prSet/>
      <dgm:spPr/>
      <dgm:t>
        <a:bodyPr/>
        <a:lstStyle/>
        <a:p>
          <a:endParaRPr lang="en-US"/>
        </a:p>
      </dgm:t>
    </dgm:pt>
    <dgm:pt modelId="{4A28E3CD-DB6E-45BB-91F5-0E6AD9115E14}" type="pres">
      <dgm:prSet presAssocID="{DD2E1AD1-95E2-4B7E-801A-2C755B3338E4}" presName="root" presStyleCnt="0">
        <dgm:presLayoutVars>
          <dgm:dir/>
          <dgm:resizeHandles val="exact"/>
        </dgm:presLayoutVars>
      </dgm:prSet>
      <dgm:spPr/>
    </dgm:pt>
    <dgm:pt modelId="{EC8334C8-F919-4B28-AFA6-1D8083A6C87A}" type="pres">
      <dgm:prSet presAssocID="{C9C0C3F9-D6E4-4367-9253-58AC51785BBA}" presName="compNode" presStyleCnt="0"/>
      <dgm:spPr/>
    </dgm:pt>
    <dgm:pt modelId="{0AEC5D4D-E54E-4010-9FCA-E31413E95977}" type="pres">
      <dgm:prSet presAssocID="{C9C0C3F9-D6E4-4367-9253-58AC51785BBA}" presName="bgRect" presStyleLbl="bgShp" presStyleIdx="0" presStyleCnt="3"/>
      <dgm:spPr/>
    </dgm:pt>
    <dgm:pt modelId="{FE0F6080-3EDA-40D4-A6D6-C74FF3AEDC85}" type="pres">
      <dgm:prSet presAssocID="{C9C0C3F9-D6E4-4367-9253-58AC51785BB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o"/>
        </a:ext>
      </dgm:extLst>
    </dgm:pt>
    <dgm:pt modelId="{6EB04E1B-B673-4B6D-9CFA-376FAA946C12}" type="pres">
      <dgm:prSet presAssocID="{C9C0C3F9-D6E4-4367-9253-58AC51785BBA}" presName="spaceRect" presStyleCnt="0"/>
      <dgm:spPr/>
    </dgm:pt>
    <dgm:pt modelId="{40BCDC02-4626-405B-9AFA-E983C1D15E9A}" type="pres">
      <dgm:prSet presAssocID="{C9C0C3F9-D6E4-4367-9253-58AC51785BBA}" presName="parTx" presStyleLbl="revTx" presStyleIdx="0" presStyleCnt="3">
        <dgm:presLayoutVars>
          <dgm:chMax val="0"/>
          <dgm:chPref val="0"/>
        </dgm:presLayoutVars>
      </dgm:prSet>
      <dgm:spPr/>
    </dgm:pt>
    <dgm:pt modelId="{FC5BB728-312A-4DA7-BAB0-7426927D272C}" type="pres">
      <dgm:prSet presAssocID="{95363C5C-4DE3-4080-A9CB-3E06CBF9C5B0}" presName="sibTrans" presStyleCnt="0"/>
      <dgm:spPr/>
    </dgm:pt>
    <dgm:pt modelId="{CA3B9492-6EFB-4D97-BCD5-0ECDDE0C2F30}" type="pres">
      <dgm:prSet presAssocID="{D358DE32-DDAF-43C3-B700-26DDE477FDB3}" presName="compNode" presStyleCnt="0"/>
      <dgm:spPr/>
    </dgm:pt>
    <dgm:pt modelId="{B9432791-1857-4471-9396-0A07DF06AFC5}" type="pres">
      <dgm:prSet presAssocID="{D358DE32-DDAF-43C3-B700-26DDE477FDB3}" presName="bgRect" presStyleLbl="bgShp" presStyleIdx="1" presStyleCnt="3"/>
      <dgm:spPr/>
    </dgm:pt>
    <dgm:pt modelId="{7712D384-E37F-4C13-96B1-7E1F38EB4E01}" type="pres">
      <dgm:prSet presAssocID="{D358DE32-DDAF-43C3-B700-26DDE477FD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viso"/>
        </a:ext>
      </dgm:extLst>
    </dgm:pt>
    <dgm:pt modelId="{3347AA53-6F27-4E1B-8F89-83D75D77FA29}" type="pres">
      <dgm:prSet presAssocID="{D358DE32-DDAF-43C3-B700-26DDE477FDB3}" presName="spaceRect" presStyleCnt="0"/>
      <dgm:spPr/>
    </dgm:pt>
    <dgm:pt modelId="{F258FA5D-621C-41D5-8D5F-A4DB43664C2B}" type="pres">
      <dgm:prSet presAssocID="{D358DE32-DDAF-43C3-B700-26DDE477FDB3}" presName="parTx" presStyleLbl="revTx" presStyleIdx="1" presStyleCnt="3">
        <dgm:presLayoutVars>
          <dgm:chMax val="0"/>
          <dgm:chPref val="0"/>
        </dgm:presLayoutVars>
      </dgm:prSet>
      <dgm:spPr/>
    </dgm:pt>
    <dgm:pt modelId="{1383ACF2-CDD0-4981-A884-45806EC1A891}" type="pres">
      <dgm:prSet presAssocID="{85AB4E55-2732-4645-ACB9-BEC495F83FF6}" presName="sibTrans" presStyleCnt="0"/>
      <dgm:spPr/>
    </dgm:pt>
    <dgm:pt modelId="{7422E026-026E-4E17-B5F8-8DC05DB62481}" type="pres">
      <dgm:prSet presAssocID="{5AD4D5B2-C6DE-4F9F-828C-CFBEC8AB8565}" presName="compNode" presStyleCnt="0"/>
      <dgm:spPr/>
    </dgm:pt>
    <dgm:pt modelId="{D2DE0AFA-1A11-4B54-8F81-9F5918301A6C}" type="pres">
      <dgm:prSet presAssocID="{5AD4D5B2-C6DE-4F9F-828C-CFBEC8AB8565}" presName="bgRect" presStyleLbl="bgShp" presStyleIdx="2" presStyleCnt="3"/>
      <dgm:spPr/>
    </dgm:pt>
    <dgm:pt modelId="{8D285306-2A63-481F-9089-293F8E04D4A5}" type="pres">
      <dgm:prSet presAssocID="{5AD4D5B2-C6DE-4F9F-828C-CFBEC8AB856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i"/>
        </a:ext>
      </dgm:extLst>
    </dgm:pt>
    <dgm:pt modelId="{FF386267-777C-45FC-B778-9EEE1A914CAE}" type="pres">
      <dgm:prSet presAssocID="{5AD4D5B2-C6DE-4F9F-828C-CFBEC8AB8565}" presName="spaceRect" presStyleCnt="0"/>
      <dgm:spPr/>
    </dgm:pt>
    <dgm:pt modelId="{C758E797-CC70-407A-BE9A-EB60433DDDF8}" type="pres">
      <dgm:prSet presAssocID="{5AD4D5B2-C6DE-4F9F-828C-CFBEC8AB856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01776B-B33C-4197-898A-2B4BD95E0D21}" srcId="{DD2E1AD1-95E2-4B7E-801A-2C755B3338E4}" destId="{5AD4D5B2-C6DE-4F9F-828C-CFBEC8AB8565}" srcOrd="2" destOrd="0" parTransId="{37443C17-E00B-42BD-A31B-E5741C613CE5}" sibTransId="{23E14B4B-B628-4A0A-882A-898C1FEF5186}"/>
    <dgm:cxn modelId="{3C3B567D-EFF8-4F68-8A3A-366C6215DA38}" type="presOf" srcId="{5AD4D5B2-C6DE-4F9F-828C-CFBEC8AB8565}" destId="{C758E797-CC70-407A-BE9A-EB60433DDDF8}" srcOrd="0" destOrd="0" presId="urn:microsoft.com/office/officeart/2018/2/layout/IconVerticalSolidList"/>
    <dgm:cxn modelId="{853DFB96-CDEE-4FB6-83FD-6F043B43918D}" type="presOf" srcId="{D358DE32-DDAF-43C3-B700-26DDE477FDB3}" destId="{F258FA5D-621C-41D5-8D5F-A4DB43664C2B}" srcOrd="0" destOrd="0" presId="urn:microsoft.com/office/officeart/2018/2/layout/IconVerticalSolidList"/>
    <dgm:cxn modelId="{9E285FAE-9964-46C2-AE61-265FB53D3412}" type="presOf" srcId="{DD2E1AD1-95E2-4B7E-801A-2C755B3338E4}" destId="{4A28E3CD-DB6E-45BB-91F5-0E6AD9115E14}" srcOrd="0" destOrd="0" presId="urn:microsoft.com/office/officeart/2018/2/layout/IconVerticalSolidList"/>
    <dgm:cxn modelId="{013010CD-C8EE-4B32-A6ED-CAFF1CAB0D2E}" type="presOf" srcId="{C9C0C3F9-D6E4-4367-9253-58AC51785BBA}" destId="{40BCDC02-4626-405B-9AFA-E983C1D15E9A}" srcOrd="0" destOrd="0" presId="urn:microsoft.com/office/officeart/2018/2/layout/IconVerticalSolidList"/>
    <dgm:cxn modelId="{E4EFEDCE-2DC3-46A6-9A1F-81EE2E5802B8}" srcId="{DD2E1AD1-95E2-4B7E-801A-2C755B3338E4}" destId="{D358DE32-DDAF-43C3-B700-26DDE477FDB3}" srcOrd="1" destOrd="0" parTransId="{618EB5E2-6E31-4F71-B9AC-6DF6EEEE6DC0}" sibTransId="{85AB4E55-2732-4645-ACB9-BEC495F83FF6}"/>
    <dgm:cxn modelId="{EEAA17EB-6443-4424-8FB5-78706C6347BE}" srcId="{DD2E1AD1-95E2-4B7E-801A-2C755B3338E4}" destId="{C9C0C3F9-D6E4-4367-9253-58AC51785BBA}" srcOrd="0" destOrd="0" parTransId="{F7D8CA26-44ED-4306-ABC3-EAD12A7C35AE}" sibTransId="{95363C5C-4DE3-4080-A9CB-3E06CBF9C5B0}"/>
    <dgm:cxn modelId="{F03D82A6-31AE-4FF1-BD98-C0135FD13E37}" type="presParOf" srcId="{4A28E3CD-DB6E-45BB-91F5-0E6AD9115E14}" destId="{EC8334C8-F919-4B28-AFA6-1D8083A6C87A}" srcOrd="0" destOrd="0" presId="urn:microsoft.com/office/officeart/2018/2/layout/IconVerticalSolidList"/>
    <dgm:cxn modelId="{1E25F2AC-9E2C-4577-8655-18215ACD08C1}" type="presParOf" srcId="{EC8334C8-F919-4B28-AFA6-1D8083A6C87A}" destId="{0AEC5D4D-E54E-4010-9FCA-E31413E95977}" srcOrd="0" destOrd="0" presId="urn:microsoft.com/office/officeart/2018/2/layout/IconVerticalSolidList"/>
    <dgm:cxn modelId="{478529C1-3258-4C69-9BC4-B7B7B517074E}" type="presParOf" srcId="{EC8334C8-F919-4B28-AFA6-1D8083A6C87A}" destId="{FE0F6080-3EDA-40D4-A6D6-C74FF3AEDC85}" srcOrd="1" destOrd="0" presId="urn:microsoft.com/office/officeart/2018/2/layout/IconVerticalSolidList"/>
    <dgm:cxn modelId="{B5D7233C-C93E-4565-B53F-DE8FB819C4E2}" type="presParOf" srcId="{EC8334C8-F919-4B28-AFA6-1D8083A6C87A}" destId="{6EB04E1B-B673-4B6D-9CFA-376FAA946C12}" srcOrd="2" destOrd="0" presId="urn:microsoft.com/office/officeart/2018/2/layout/IconVerticalSolidList"/>
    <dgm:cxn modelId="{10106907-6863-4CB6-AF3B-0C0F6FE3E161}" type="presParOf" srcId="{EC8334C8-F919-4B28-AFA6-1D8083A6C87A}" destId="{40BCDC02-4626-405B-9AFA-E983C1D15E9A}" srcOrd="3" destOrd="0" presId="urn:microsoft.com/office/officeart/2018/2/layout/IconVerticalSolidList"/>
    <dgm:cxn modelId="{3D4A20F5-C3C3-4140-B873-1E76EC222EE9}" type="presParOf" srcId="{4A28E3CD-DB6E-45BB-91F5-0E6AD9115E14}" destId="{FC5BB728-312A-4DA7-BAB0-7426927D272C}" srcOrd="1" destOrd="0" presId="urn:microsoft.com/office/officeart/2018/2/layout/IconVerticalSolidList"/>
    <dgm:cxn modelId="{FA943562-010B-494A-AFF6-B8E5C823FD4C}" type="presParOf" srcId="{4A28E3CD-DB6E-45BB-91F5-0E6AD9115E14}" destId="{CA3B9492-6EFB-4D97-BCD5-0ECDDE0C2F30}" srcOrd="2" destOrd="0" presId="urn:microsoft.com/office/officeart/2018/2/layout/IconVerticalSolidList"/>
    <dgm:cxn modelId="{51AF93E2-6799-4B2B-AAD4-B0A772D8FCE8}" type="presParOf" srcId="{CA3B9492-6EFB-4D97-BCD5-0ECDDE0C2F30}" destId="{B9432791-1857-4471-9396-0A07DF06AFC5}" srcOrd="0" destOrd="0" presId="urn:microsoft.com/office/officeart/2018/2/layout/IconVerticalSolidList"/>
    <dgm:cxn modelId="{81EC0679-0EB2-4749-9D87-4B50BA464068}" type="presParOf" srcId="{CA3B9492-6EFB-4D97-BCD5-0ECDDE0C2F30}" destId="{7712D384-E37F-4C13-96B1-7E1F38EB4E01}" srcOrd="1" destOrd="0" presId="urn:microsoft.com/office/officeart/2018/2/layout/IconVerticalSolidList"/>
    <dgm:cxn modelId="{1A366398-77F5-47D2-8A94-D639D537F67C}" type="presParOf" srcId="{CA3B9492-6EFB-4D97-BCD5-0ECDDE0C2F30}" destId="{3347AA53-6F27-4E1B-8F89-83D75D77FA29}" srcOrd="2" destOrd="0" presId="urn:microsoft.com/office/officeart/2018/2/layout/IconVerticalSolidList"/>
    <dgm:cxn modelId="{56870089-4C5D-4090-A819-FBC3D4A7A5AA}" type="presParOf" srcId="{CA3B9492-6EFB-4D97-BCD5-0ECDDE0C2F30}" destId="{F258FA5D-621C-41D5-8D5F-A4DB43664C2B}" srcOrd="3" destOrd="0" presId="urn:microsoft.com/office/officeart/2018/2/layout/IconVerticalSolidList"/>
    <dgm:cxn modelId="{5F9D410F-B83E-4F90-B0DE-9D3CB4DFE6E5}" type="presParOf" srcId="{4A28E3CD-DB6E-45BB-91F5-0E6AD9115E14}" destId="{1383ACF2-CDD0-4981-A884-45806EC1A891}" srcOrd="3" destOrd="0" presId="urn:microsoft.com/office/officeart/2018/2/layout/IconVerticalSolidList"/>
    <dgm:cxn modelId="{DF9CC2D0-0E9D-4BEC-9D35-219F6CB7D1A5}" type="presParOf" srcId="{4A28E3CD-DB6E-45BB-91F5-0E6AD9115E14}" destId="{7422E026-026E-4E17-B5F8-8DC05DB62481}" srcOrd="4" destOrd="0" presId="urn:microsoft.com/office/officeart/2018/2/layout/IconVerticalSolidList"/>
    <dgm:cxn modelId="{90FCA22C-E13F-4E47-9CD3-DF61C019FDF8}" type="presParOf" srcId="{7422E026-026E-4E17-B5F8-8DC05DB62481}" destId="{D2DE0AFA-1A11-4B54-8F81-9F5918301A6C}" srcOrd="0" destOrd="0" presId="urn:microsoft.com/office/officeart/2018/2/layout/IconVerticalSolidList"/>
    <dgm:cxn modelId="{5F59FF49-ECF4-4856-B2AA-F5CFDAC7E2A1}" type="presParOf" srcId="{7422E026-026E-4E17-B5F8-8DC05DB62481}" destId="{8D285306-2A63-481F-9089-293F8E04D4A5}" srcOrd="1" destOrd="0" presId="urn:microsoft.com/office/officeart/2018/2/layout/IconVerticalSolidList"/>
    <dgm:cxn modelId="{EDDC0EC0-3E18-443F-B0A7-970CC948663E}" type="presParOf" srcId="{7422E026-026E-4E17-B5F8-8DC05DB62481}" destId="{FF386267-777C-45FC-B778-9EEE1A914CAE}" srcOrd="2" destOrd="0" presId="urn:microsoft.com/office/officeart/2018/2/layout/IconVerticalSolidList"/>
    <dgm:cxn modelId="{62344A44-65CE-4A25-B4BD-1682F557C249}" type="presParOf" srcId="{7422E026-026E-4E17-B5F8-8DC05DB62481}" destId="{C758E797-CC70-407A-BE9A-EB60433DDD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90E9A-8985-40A1-9C7A-0ACB45C2BD7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C2F988C-7536-4F9A-B969-31F6001FB1F8}">
      <dgm:prSet/>
      <dgm:spPr/>
      <dgm:t>
        <a:bodyPr/>
        <a:lstStyle/>
        <a:p>
          <a:r>
            <a:rPr lang="it-IT"/>
            <a:t>- any decision to act or not to act under the precautionary principle should be preceded by </a:t>
          </a:r>
          <a:r>
            <a:rPr lang="it-IT" b="1"/>
            <a:t>an assessment of the risk and the consequences potential consequences of inaction;</a:t>
          </a:r>
          <a:br>
            <a:rPr lang="it-IT" b="1"/>
          </a:br>
          <a:endParaRPr lang="en-US"/>
        </a:p>
      </dgm:t>
    </dgm:pt>
    <dgm:pt modelId="{6EE592C3-C623-4F62-A2A2-685F7BFED75D}" type="parTrans" cxnId="{423D4325-A8DC-4410-A0B7-580064A24C48}">
      <dgm:prSet/>
      <dgm:spPr/>
      <dgm:t>
        <a:bodyPr/>
        <a:lstStyle/>
        <a:p>
          <a:endParaRPr lang="en-US"/>
        </a:p>
      </dgm:t>
    </dgm:pt>
    <dgm:pt modelId="{530E6A27-B299-4D89-84E9-8E6D70D40C60}" type="sibTrans" cxnId="{423D4325-A8DC-4410-A0B7-580064A24C48}">
      <dgm:prSet/>
      <dgm:spPr/>
      <dgm:t>
        <a:bodyPr/>
        <a:lstStyle/>
        <a:p>
          <a:endParaRPr lang="en-US"/>
        </a:p>
      </dgm:t>
    </dgm:pt>
    <dgm:pt modelId="{5D226A18-8BEE-492C-81A3-C7628B733FAA}">
      <dgm:prSet/>
      <dgm:spPr/>
      <dgm:t>
        <a:bodyPr/>
        <a:lstStyle/>
        <a:p>
          <a:r>
            <a:rPr lang="it-IT"/>
            <a:t>- as soon as the results from the scientific evaluation and/or risk assessment  are available, all stakeholders should be given the opportunity to  </a:t>
          </a:r>
          <a:r>
            <a:rPr lang="it-IT" b="1"/>
            <a:t>participate in the study of various foreseeable actions in the most transparent possible.</a:t>
          </a:r>
          <a:endParaRPr lang="en-US"/>
        </a:p>
      </dgm:t>
    </dgm:pt>
    <dgm:pt modelId="{868B159E-E199-4382-B00F-5443D94CD2AD}" type="parTrans" cxnId="{98FB9105-1BE1-4594-9820-83801F27BDC3}">
      <dgm:prSet/>
      <dgm:spPr/>
      <dgm:t>
        <a:bodyPr/>
        <a:lstStyle/>
        <a:p>
          <a:endParaRPr lang="en-US"/>
        </a:p>
      </dgm:t>
    </dgm:pt>
    <dgm:pt modelId="{E6CCB8C0-2060-45B9-B30E-16ADC9E74818}" type="sibTrans" cxnId="{98FB9105-1BE1-4594-9820-83801F27BDC3}">
      <dgm:prSet/>
      <dgm:spPr/>
      <dgm:t>
        <a:bodyPr/>
        <a:lstStyle/>
        <a:p>
          <a:endParaRPr lang="en-US"/>
        </a:p>
      </dgm:t>
    </dgm:pt>
    <dgm:pt modelId="{1F7C020B-5E28-4319-927B-4FDD52C921E9}" type="pres">
      <dgm:prSet presAssocID="{D5E90E9A-8985-40A1-9C7A-0ACB45C2BD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1BE254-B84C-41D2-BAB2-280A3453B2FC}" type="pres">
      <dgm:prSet presAssocID="{EC2F988C-7536-4F9A-B969-31F6001FB1F8}" presName="hierRoot1" presStyleCnt="0"/>
      <dgm:spPr/>
    </dgm:pt>
    <dgm:pt modelId="{3C7D2A3A-85B6-46FE-9CC4-333421A38D81}" type="pres">
      <dgm:prSet presAssocID="{EC2F988C-7536-4F9A-B969-31F6001FB1F8}" presName="composite" presStyleCnt="0"/>
      <dgm:spPr/>
    </dgm:pt>
    <dgm:pt modelId="{65D01EE5-D024-4446-8CD7-FBCCCB1CC410}" type="pres">
      <dgm:prSet presAssocID="{EC2F988C-7536-4F9A-B969-31F6001FB1F8}" presName="background" presStyleLbl="node0" presStyleIdx="0" presStyleCnt="2"/>
      <dgm:spPr/>
    </dgm:pt>
    <dgm:pt modelId="{33FF0F94-BE43-4D59-8A35-0D51F4B33E7B}" type="pres">
      <dgm:prSet presAssocID="{EC2F988C-7536-4F9A-B969-31F6001FB1F8}" presName="text" presStyleLbl="fgAcc0" presStyleIdx="0" presStyleCnt="2">
        <dgm:presLayoutVars>
          <dgm:chPref val="3"/>
        </dgm:presLayoutVars>
      </dgm:prSet>
      <dgm:spPr/>
    </dgm:pt>
    <dgm:pt modelId="{EBF53D28-0B70-4F89-984E-A1790EDFB9C1}" type="pres">
      <dgm:prSet presAssocID="{EC2F988C-7536-4F9A-B969-31F6001FB1F8}" presName="hierChild2" presStyleCnt="0"/>
      <dgm:spPr/>
    </dgm:pt>
    <dgm:pt modelId="{D0C9F9CA-236E-4B4A-AE88-20EB77C9DBA9}" type="pres">
      <dgm:prSet presAssocID="{5D226A18-8BEE-492C-81A3-C7628B733FAA}" presName="hierRoot1" presStyleCnt="0"/>
      <dgm:spPr/>
    </dgm:pt>
    <dgm:pt modelId="{56591506-BE0F-4B6F-8B80-7D505635EC3D}" type="pres">
      <dgm:prSet presAssocID="{5D226A18-8BEE-492C-81A3-C7628B733FAA}" presName="composite" presStyleCnt="0"/>
      <dgm:spPr/>
    </dgm:pt>
    <dgm:pt modelId="{4BBB2EE8-7700-431E-91B5-C4640B9C78C9}" type="pres">
      <dgm:prSet presAssocID="{5D226A18-8BEE-492C-81A3-C7628B733FAA}" presName="background" presStyleLbl="node0" presStyleIdx="1" presStyleCnt="2"/>
      <dgm:spPr/>
    </dgm:pt>
    <dgm:pt modelId="{7406DEFC-17FB-454A-99F1-629538818E4A}" type="pres">
      <dgm:prSet presAssocID="{5D226A18-8BEE-492C-81A3-C7628B733FAA}" presName="text" presStyleLbl="fgAcc0" presStyleIdx="1" presStyleCnt="2">
        <dgm:presLayoutVars>
          <dgm:chPref val="3"/>
        </dgm:presLayoutVars>
      </dgm:prSet>
      <dgm:spPr/>
    </dgm:pt>
    <dgm:pt modelId="{2470C830-7BD1-4988-91A0-27CBB4EF0F07}" type="pres">
      <dgm:prSet presAssocID="{5D226A18-8BEE-492C-81A3-C7628B733FAA}" presName="hierChild2" presStyleCnt="0"/>
      <dgm:spPr/>
    </dgm:pt>
  </dgm:ptLst>
  <dgm:cxnLst>
    <dgm:cxn modelId="{98FB9105-1BE1-4594-9820-83801F27BDC3}" srcId="{D5E90E9A-8985-40A1-9C7A-0ACB45C2BD78}" destId="{5D226A18-8BEE-492C-81A3-C7628B733FAA}" srcOrd="1" destOrd="0" parTransId="{868B159E-E199-4382-B00F-5443D94CD2AD}" sibTransId="{E6CCB8C0-2060-45B9-B30E-16ADC9E74818}"/>
    <dgm:cxn modelId="{423D4325-A8DC-4410-A0B7-580064A24C48}" srcId="{D5E90E9A-8985-40A1-9C7A-0ACB45C2BD78}" destId="{EC2F988C-7536-4F9A-B969-31F6001FB1F8}" srcOrd="0" destOrd="0" parTransId="{6EE592C3-C623-4F62-A2A2-685F7BFED75D}" sibTransId="{530E6A27-B299-4D89-84E9-8E6D70D40C60}"/>
    <dgm:cxn modelId="{F9231A42-1182-4EB7-9472-46100C415013}" type="presOf" srcId="{5D226A18-8BEE-492C-81A3-C7628B733FAA}" destId="{7406DEFC-17FB-454A-99F1-629538818E4A}" srcOrd="0" destOrd="0" presId="urn:microsoft.com/office/officeart/2005/8/layout/hierarchy1"/>
    <dgm:cxn modelId="{87832542-590D-4B50-97C1-671F28937DD8}" type="presOf" srcId="{EC2F988C-7536-4F9A-B969-31F6001FB1F8}" destId="{33FF0F94-BE43-4D59-8A35-0D51F4B33E7B}" srcOrd="0" destOrd="0" presId="urn:microsoft.com/office/officeart/2005/8/layout/hierarchy1"/>
    <dgm:cxn modelId="{E3E03DDE-7823-481C-87D0-6CE9FC06C67B}" type="presOf" srcId="{D5E90E9A-8985-40A1-9C7A-0ACB45C2BD78}" destId="{1F7C020B-5E28-4319-927B-4FDD52C921E9}" srcOrd="0" destOrd="0" presId="urn:microsoft.com/office/officeart/2005/8/layout/hierarchy1"/>
    <dgm:cxn modelId="{7895A7A9-DB85-446B-BEFA-A2FC181B2269}" type="presParOf" srcId="{1F7C020B-5E28-4319-927B-4FDD52C921E9}" destId="{121BE254-B84C-41D2-BAB2-280A3453B2FC}" srcOrd="0" destOrd="0" presId="urn:microsoft.com/office/officeart/2005/8/layout/hierarchy1"/>
    <dgm:cxn modelId="{A22263F1-E3F0-4B71-A33C-EDB579CC7B75}" type="presParOf" srcId="{121BE254-B84C-41D2-BAB2-280A3453B2FC}" destId="{3C7D2A3A-85B6-46FE-9CC4-333421A38D81}" srcOrd="0" destOrd="0" presId="urn:microsoft.com/office/officeart/2005/8/layout/hierarchy1"/>
    <dgm:cxn modelId="{7DFE9E75-49E9-42EC-B0A0-1FA3011CB814}" type="presParOf" srcId="{3C7D2A3A-85B6-46FE-9CC4-333421A38D81}" destId="{65D01EE5-D024-4446-8CD7-FBCCCB1CC410}" srcOrd="0" destOrd="0" presId="urn:microsoft.com/office/officeart/2005/8/layout/hierarchy1"/>
    <dgm:cxn modelId="{63815369-85BA-4477-8BB1-A2134240E3EB}" type="presParOf" srcId="{3C7D2A3A-85B6-46FE-9CC4-333421A38D81}" destId="{33FF0F94-BE43-4D59-8A35-0D51F4B33E7B}" srcOrd="1" destOrd="0" presId="urn:microsoft.com/office/officeart/2005/8/layout/hierarchy1"/>
    <dgm:cxn modelId="{83B8CAED-E108-4073-9ABC-F15F391B81D5}" type="presParOf" srcId="{121BE254-B84C-41D2-BAB2-280A3453B2FC}" destId="{EBF53D28-0B70-4F89-984E-A1790EDFB9C1}" srcOrd="1" destOrd="0" presId="urn:microsoft.com/office/officeart/2005/8/layout/hierarchy1"/>
    <dgm:cxn modelId="{68211F9B-8FF0-44AC-B583-984895DF0686}" type="presParOf" srcId="{1F7C020B-5E28-4319-927B-4FDD52C921E9}" destId="{D0C9F9CA-236E-4B4A-AE88-20EB77C9DBA9}" srcOrd="1" destOrd="0" presId="urn:microsoft.com/office/officeart/2005/8/layout/hierarchy1"/>
    <dgm:cxn modelId="{1B267094-3C51-442F-8D29-416C9A2A860D}" type="presParOf" srcId="{D0C9F9CA-236E-4B4A-AE88-20EB77C9DBA9}" destId="{56591506-BE0F-4B6F-8B80-7D505635EC3D}" srcOrd="0" destOrd="0" presId="urn:microsoft.com/office/officeart/2005/8/layout/hierarchy1"/>
    <dgm:cxn modelId="{F97DCC3D-A7BE-4597-86D1-BBFEDC9DCEE9}" type="presParOf" srcId="{56591506-BE0F-4B6F-8B80-7D505635EC3D}" destId="{4BBB2EE8-7700-431E-91B5-C4640B9C78C9}" srcOrd="0" destOrd="0" presId="urn:microsoft.com/office/officeart/2005/8/layout/hierarchy1"/>
    <dgm:cxn modelId="{1F1EEC7F-A37E-4DCF-8350-64DD9221C4E7}" type="presParOf" srcId="{56591506-BE0F-4B6F-8B80-7D505635EC3D}" destId="{7406DEFC-17FB-454A-99F1-629538818E4A}" srcOrd="1" destOrd="0" presId="urn:microsoft.com/office/officeart/2005/8/layout/hierarchy1"/>
    <dgm:cxn modelId="{B049917F-98F7-4F13-8CD0-243AD5421519}" type="presParOf" srcId="{D0C9F9CA-236E-4B4A-AE88-20EB77C9DBA9}" destId="{2470C830-7BD1-4988-91A0-27CBB4EF0F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21BB4E-0771-4DCF-989B-AFB4F2EAC7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763996-B50D-4A3F-BF40-9D435FCFECDC}">
      <dgm:prSet/>
      <dgm:spPr/>
      <dgm:t>
        <a:bodyPr/>
        <a:lstStyle/>
        <a:p>
          <a:pPr rtl="0"/>
          <a:r>
            <a:rPr lang="it-IT"/>
            <a:t>Before the polluter pays principle had </a:t>
          </a:r>
          <a:r>
            <a:rPr lang="it-IT">
              <a:latin typeface="Calibri Light" panose="020F0302020204030204"/>
            </a:rPr>
            <a:t>been established</a:t>
          </a:r>
          <a:r>
            <a:rPr lang="it-IT"/>
            <a:t>, the </a:t>
          </a:r>
          <a:r>
            <a:rPr lang="it-IT" b="1"/>
            <a:t>disproportionate social and private costs of pollution were "externalized" </a:t>
          </a:r>
          <a:r>
            <a:rPr lang="it-IT"/>
            <a:t>by the polluter to society at large. </a:t>
          </a:r>
          <a:endParaRPr lang="en-US"/>
        </a:p>
      </dgm:t>
    </dgm:pt>
    <dgm:pt modelId="{1C7486CD-C59D-4849-A693-3E2DE9CF309E}" type="parTrans" cxnId="{1DDE4F43-62FD-4CF5-B476-B0810C3C9718}">
      <dgm:prSet/>
      <dgm:spPr/>
      <dgm:t>
        <a:bodyPr/>
        <a:lstStyle/>
        <a:p>
          <a:endParaRPr lang="en-US"/>
        </a:p>
      </dgm:t>
    </dgm:pt>
    <dgm:pt modelId="{00338B59-1D9C-4C8F-871C-A6E770DECA21}" type="sibTrans" cxnId="{1DDE4F43-62FD-4CF5-B476-B0810C3C9718}">
      <dgm:prSet/>
      <dgm:spPr/>
      <dgm:t>
        <a:bodyPr/>
        <a:lstStyle/>
        <a:p>
          <a:endParaRPr lang="en-US"/>
        </a:p>
      </dgm:t>
    </dgm:pt>
    <dgm:pt modelId="{34061452-EC29-4C0B-802D-AAE4D2DD14F2}">
      <dgm:prSet/>
      <dgm:spPr/>
      <dgm:t>
        <a:bodyPr/>
        <a:lstStyle/>
        <a:p>
          <a:r>
            <a:rPr lang="it-IT"/>
            <a:t>PPP aims to o</a:t>
          </a:r>
          <a:r>
            <a:rPr lang="it-IT" b="1"/>
            <a:t>vercome these problems by requiring polluters to “internalize”</a:t>
          </a:r>
          <a:r>
            <a:rPr lang="it-IT"/>
            <a:t> the cost of potential pollution into the production process (embedded costs), so that society does not have to bear subsequent costs.</a:t>
          </a:r>
          <a:endParaRPr lang="en-US"/>
        </a:p>
      </dgm:t>
    </dgm:pt>
    <dgm:pt modelId="{3E6593D1-34B9-490B-8A01-53ACC3EAE3F5}" type="parTrans" cxnId="{0318C9B1-1199-40DB-BFDA-790EA1FDF3F0}">
      <dgm:prSet/>
      <dgm:spPr/>
      <dgm:t>
        <a:bodyPr/>
        <a:lstStyle/>
        <a:p>
          <a:endParaRPr lang="en-US"/>
        </a:p>
      </dgm:t>
    </dgm:pt>
    <dgm:pt modelId="{AA13364D-2E2B-4FD8-8355-A56886B5D586}" type="sibTrans" cxnId="{0318C9B1-1199-40DB-BFDA-790EA1FDF3F0}">
      <dgm:prSet/>
      <dgm:spPr/>
      <dgm:t>
        <a:bodyPr/>
        <a:lstStyle/>
        <a:p>
          <a:endParaRPr lang="en-US"/>
        </a:p>
      </dgm:t>
    </dgm:pt>
    <dgm:pt modelId="{6ADBC570-17B6-473F-B3F1-7AE31B5D9C4F}" type="pres">
      <dgm:prSet presAssocID="{8121BB4E-0771-4DCF-989B-AFB4F2EAC74E}" presName="linear" presStyleCnt="0">
        <dgm:presLayoutVars>
          <dgm:animLvl val="lvl"/>
          <dgm:resizeHandles val="exact"/>
        </dgm:presLayoutVars>
      </dgm:prSet>
      <dgm:spPr/>
    </dgm:pt>
    <dgm:pt modelId="{C91B36A1-2DEA-45A3-A09C-1335578BFF6B}" type="pres">
      <dgm:prSet presAssocID="{6C763996-B50D-4A3F-BF40-9D435FCFECD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9EA6454-447A-4983-90A1-89681966A477}" type="pres">
      <dgm:prSet presAssocID="{00338B59-1D9C-4C8F-871C-A6E770DECA21}" presName="spacer" presStyleCnt="0"/>
      <dgm:spPr/>
    </dgm:pt>
    <dgm:pt modelId="{6FE8E712-F9AD-4452-B16E-4A40E2DD8E47}" type="pres">
      <dgm:prSet presAssocID="{34061452-EC29-4C0B-802D-AAE4D2DD14F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4C39E14-12BE-4DB8-A290-0570736CAADA}" type="presOf" srcId="{8121BB4E-0771-4DCF-989B-AFB4F2EAC74E}" destId="{6ADBC570-17B6-473F-B3F1-7AE31B5D9C4F}" srcOrd="0" destOrd="0" presId="urn:microsoft.com/office/officeart/2005/8/layout/vList2"/>
    <dgm:cxn modelId="{DC5C2222-BDE9-4E79-A594-493FE9ABFC28}" type="presOf" srcId="{34061452-EC29-4C0B-802D-AAE4D2DD14F2}" destId="{6FE8E712-F9AD-4452-B16E-4A40E2DD8E47}" srcOrd="0" destOrd="0" presId="urn:microsoft.com/office/officeart/2005/8/layout/vList2"/>
    <dgm:cxn modelId="{1DDE4F43-62FD-4CF5-B476-B0810C3C9718}" srcId="{8121BB4E-0771-4DCF-989B-AFB4F2EAC74E}" destId="{6C763996-B50D-4A3F-BF40-9D435FCFECDC}" srcOrd="0" destOrd="0" parTransId="{1C7486CD-C59D-4849-A693-3E2DE9CF309E}" sibTransId="{00338B59-1D9C-4C8F-871C-A6E770DECA21}"/>
    <dgm:cxn modelId="{6E47EE82-C024-4116-949E-6601A4BCB173}" type="presOf" srcId="{6C763996-B50D-4A3F-BF40-9D435FCFECDC}" destId="{C91B36A1-2DEA-45A3-A09C-1335578BFF6B}" srcOrd="0" destOrd="0" presId="urn:microsoft.com/office/officeart/2005/8/layout/vList2"/>
    <dgm:cxn modelId="{0318C9B1-1199-40DB-BFDA-790EA1FDF3F0}" srcId="{8121BB4E-0771-4DCF-989B-AFB4F2EAC74E}" destId="{34061452-EC29-4C0B-802D-AAE4D2DD14F2}" srcOrd="1" destOrd="0" parTransId="{3E6593D1-34B9-490B-8A01-53ACC3EAE3F5}" sibTransId="{AA13364D-2E2B-4FD8-8355-A56886B5D586}"/>
    <dgm:cxn modelId="{9AA636F5-BFF5-4173-8804-2DAD8BE57D3D}" type="presParOf" srcId="{6ADBC570-17B6-473F-B3F1-7AE31B5D9C4F}" destId="{C91B36A1-2DEA-45A3-A09C-1335578BFF6B}" srcOrd="0" destOrd="0" presId="urn:microsoft.com/office/officeart/2005/8/layout/vList2"/>
    <dgm:cxn modelId="{50F0A070-3D27-470C-B79D-0BCA99C640D5}" type="presParOf" srcId="{6ADBC570-17B6-473F-B3F1-7AE31B5D9C4F}" destId="{09EA6454-447A-4983-90A1-89681966A477}" srcOrd="1" destOrd="0" presId="urn:microsoft.com/office/officeart/2005/8/layout/vList2"/>
    <dgm:cxn modelId="{652C9CF0-F75F-40AD-9B78-8199F8531A3E}" type="presParOf" srcId="{6ADBC570-17B6-473F-B3F1-7AE31B5D9C4F}" destId="{6FE8E712-F9AD-4452-B16E-4A40E2DD8E4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96774-68DA-4AB0-9BF1-CCF39B3A11C8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52581-58AC-4775-B12F-6F3CB422DA57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Since the principles of EU environmental law are embodied in a vast array of binding legal regulation, acting against them (even incorrect interpretation) is </a:t>
          </a:r>
          <a:r>
            <a:rPr lang="en-US" sz="2500" i="1" kern="1200"/>
            <a:t>contra legem</a:t>
          </a:r>
          <a:r>
            <a:rPr lang="en-US" sz="2500" kern="1200"/>
            <a:t> and may constitute a violation of EU law.</a:t>
          </a:r>
        </a:p>
      </dsp:txBody>
      <dsp:txXfrm>
        <a:off x="608661" y="692298"/>
        <a:ext cx="4508047" cy="2799040"/>
      </dsp:txXfrm>
    </dsp:sp>
    <dsp:sp modelId="{53DE608C-F5D9-4DD8-AAEE-A19EF25F0F1B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13CE8-1BD9-4B6E-B269-589AE08D37A0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Article 191(2) of Treaty on the Functioning of the European Union (TFEU) sets out four main environmental principles that must guide policy within the scope of EU law:</a:t>
          </a:r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C5D4D-E54E-4010-9FCA-E31413E95977}">
      <dsp:nvSpPr>
        <dsp:cNvPr id="0" name=""/>
        <dsp:cNvSpPr/>
      </dsp:nvSpPr>
      <dsp:spPr>
        <a:xfrm>
          <a:off x="0" y="559"/>
          <a:ext cx="10506456" cy="1309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F6080-3EDA-40D4-A6D6-C74FF3AEDC85}">
      <dsp:nvSpPr>
        <dsp:cNvPr id="0" name=""/>
        <dsp:cNvSpPr/>
      </dsp:nvSpPr>
      <dsp:spPr>
        <a:xfrm>
          <a:off x="396173" y="295234"/>
          <a:ext cx="720315" cy="720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CDC02-4626-405B-9AFA-E983C1D15E9A}">
      <dsp:nvSpPr>
        <dsp:cNvPr id="0" name=""/>
        <dsp:cNvSpPr/>
      </dsp:nvSpPr>
      <dsp:spPr>
        <a:xfrm>
          <a:off x="1512662" y="559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As complete a scientific evaluation as possible and a determination, to the extent possible, of the degree of scientific uncertainty;</a:t>
          </a:r>
          <a:br>
            <a:rPr lang="it-IT" sz="2400" kern="1200"/>
          </a:br>
          <a:endParaRPr lang="en-US" sz="2400" kern="1200"/>
        </a:p>
      </dsp:txBody>
      <dsp:txXfrm>
        <a:off x="1512662" y="559"/>
        <a:ext cx="8993793" cy="1309664"/>
      </dsp:txXfrm>
    </dsp:sp>
    <dsp:sp modelId="{B9432791-1857-4471-9396-0A07DF06AFC5}">
      <dsp:nvSpPr>
        <dsp:cNvPr id="0" name=""/>
        <dsp:cNvSpPr/>
      </dsp:nvSpPr>
      <dsp:spPr>
        <a:xfrm>
          <a:off x="0" y="1637640"/>
          <a:ext cx="10506456" cy="1309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2D384-E37F-4C13-96B1-7E1F38EB4E01}">
      <dsp:nvSpPr>
        <dsp:cNvPr id="0" name=""/>
        <dsp:cNvSpPr/>
      </dsp:nvSpPr>
      <dsp:spPr>
        <a:xfrm>
          <a:off x="396173" y="1932315"/>
          <a:ext cx="720315" cy="7203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8FA5D-621C-41D5-8D5F-A4DB43664C2B}">
      <dsp:nvSpPr>
        <dsp:cNvPr id="0" name=""/>
        <dsp:cNvSpPr/>
      </dsp:nvSpPr>
      <dsp:spPr>
        <a:xfrm>
          <a:off x="1512662" y="1637640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An assessment of the risk and potential consequences of inaction;</a:t>
          </a:r>
          <a:br>
            <a:rPr lang="it-IT" sz="2400" kern="1200"/>
          </a:br>
          <a:endParaRPr lang="en-US" sz="2400" kern="1200"/>
        </a:p>
      </dsp:txBody>
      <dsp:txXfrm>
        <a:off x="1512662" y="1637640"/>
        <a:ext cx="8993793" cy="1309664"/>
      </dsp:txXfrm>
    </dsp:sp>
    <dsp:sp modelId="{D2DE0AFA-1A11-4B54-8F81-9F5918301A6C}">
      <dsp:nvSpPr>
        <dsp:cNvPr id="0" name=""/>
        <dsp:cNvSpPr/>
      </dsp:nvSpPr>
      <dsp:spPr>
        <a:xfrm>
          <a:off x="0" y="3274721"/>
          <a:ext cx="10506456" cy="1309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85306-2A63-481F-9089-293F8E04D4A5}">
      <dsp:nvSpPr>
        <dsp:cNvPr id="0" name=""/>
        <dsp:cNvSpPr/>
      </dsp:nvSpPr>
      <dsp:spPr>
        <a:xfrm>
          <a:off x="396173" y="3569396"/>
          <a:ext cx="720315" cy="7203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8E797-CC70-407A-BE9A-EB60433DDDF8}">
      <dsp:nvSpPr>
        <dsp:cNvPr id="0" name=""/>
        <dsp:cNvSpPr/>
      </dsp:nvSpPr>
      <dsp:spPr>
        <a:xfrm>
          <a:off x="1512662" y="3274721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The participation of all interested parties in the study of precautionary measures, as soon as the results from the scientific evaluation and/or risk assessment are available.</a:t>
          </a:r>
          <a:endParaRPr lang="en-US" sz="2400" kern="1200"/>
        </a:p>
      </dsp:txBody>
      <dsp:txXfrm>
        <a:off x="1512662" y="3274721"/>
        <a:ext cx="8993793" cy="1309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01EE5-D024-4446-8CD7-FBCCCB1CC410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F0F94-BE43-4D59-8A35-0D51F4B33E7B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- any decision to act or not to act under the precautionary principle should be preceded by </a:t>
          </a:r>
          <a:r>
            <a:rPr lang="it-IT" sz="2100" b="1" kern="1200"/>
            <a:t>an assessment of the risk and the consequences potential consequences of inaction;</a:t>
          </a:r>
          <a:br>
            <a:rPr lang="it-IT" sz="2100" b="1" kern="1200"/>
          </a:br>
          <a:endParaRPr lang="en-US" sz="2100" kern="1200"/>
        </a:p>
      </dsp:txBody>
      <dsp:txXfrm>
        <a:off x="696297" y="538547"/>
        <a:ext cx="4171627" cy="2590157"/>
      </dsp:txXfrm>
    </dsp:sp>
    <dsp:sp modelId="{4BBB2EE8-7700-431E-91B5-C4640B9C78C9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6DEFC-17FB-454A-99F1-629538818E4A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- as soon as the results from the scientific evaluation and/or risk assessment  are available, all stakeholders should be given the opportunity to  </a:t>
          </a:r>
          <a:r>
            <a:rPr lang="it-IT" sz="2100" b="1" kern="1200"/>
            <a:t>participate in the study of various foreseeable actions in the most transparent possible.</a:t>
          </a:r>
          <a:endParaRPr lang="en-US" sz="2100" kern="1200"/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B36A1-2DEA-45A3-A09C-1335578BFF6B}">
      <dsp:nvSpPr>
        <dsp:cNvPr id="0" name=""/>
        <dsp:cNvSpPr/>
      </dsp:nvSpPr>
      <dsp:spPr>
        <a:xfrm>
          <a:off x="0" y="18790"/>
          <a:ext cx="10515600" cy="21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Before the polluter pays principle had </a:t>
          </a:r>
          <a:r>
            <a:rPr lang="it-IT" sz="3000" kern="1200">
              <a:latin typeface="Calibri Light" panose="020F0302020204030204"/>
            </a:rPr>
            <a:t>been established</a:t>
          </a:r>
          <a:r>
            <a:rPr lang="it-IT" sz="3000" kern="1200"/>
            <a:t>, the </a:t>
          </a:r>
          <a:r>
            <a:rPr lang="it-IT" sz="3000" b="1" kern="1200"/>
            <a:t>disproportionate social and private costs of pollution were "externalized" </a:t>
          </a:r>
          <a:r>
            <a:rPr lang="it-IT" sz="3000" kern="1200"/>
            <a:t>by the polluter to society at large. </a:t>
          </a:r>
          <a:endParaRPr lang="en-US" sz="3000" kern="1200"/>
        </a:p>
      </dsp:txBody>
      <dsp:txXfrm>
        <a:off x="103181" y="121971"/>
        <a:ext cx="10309238" cy="1907316"/>
      </dsp:txXfrm>
    </dsp:sp>
    <dsp:sp modelId="{6FE8E712-F9AD-4452-B16E-4A40E2DD8E47}">
      <dsp:nvSpPr>
        <dsp:cNvPr id="0" name=""/>
        <dsp:cNvSpPr/>
      </dsp:nvSpPr>
      <dsp:spPr>
        <a:xfrm>
          <a:off x="0" y="2218869"/>
          <a:ext cx="10515600" cy="21136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PPP aims to o</a:t>
          </a:r>
          <a:r>
            <a:rPr lang="it-IT" sz="3000" b="1" kern="1200"/>
            <a:t>vercome these problems by requiring polluters to “internalize”</a:t>
          </a:r>
          <a:r>
            <a:rPr lang="it-IT" sz="3000" kern="1200"/>
            <a:t> the cost of potential pollution into the production process (embedded costs), so that society does not have to bear subsequent costs.</a:t>
          </a:r>
          <a:endParaRPr lang="en-US" sz="3000" kern="1200"/>
        </a:p>
      </dsp:txBody>
      <dsp:txXfrm>
        <a:off x="103181" y="2322050"/>
        <a:ext cx="10309238" cy="1907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5258759" cy="3098061"/>
          </a:xfrm>
        </p:spPr>
        <p:txBody>
          <a:bodyPr anchor="b">
            <a:normAutofit/>
          </a:bodyPr>
          <a:lstStyle/>
          <a:p>
            <a:pPr algn="l"/>
            <a:br>
              <a:rPr lang="de-DE" sz="3000" dirty="0">
                <a:solidFill>
                  <a:srgbClr val="FFFFFF"/>
                </a:solidFill>
                <a:cs typeface="Calibri Light"/>
              </a:rPr>
            </a:br>
            <a:r>
              <a:rPr lang="de-DE" sz="3200" b="1" dirty="0">
                <a:solidFill>
                  <a:srgbClr val="FFFFFF"/>
                </a:solidFill>
                <a:cs typeface="Calibri Light"/>
              </a:rPr>
              <a:t>The Environmental </a:t>
            </a:r>
            <a:r>
              <a:rPr lang="de-DE" sz="3200" b="1" dirty="0" err="1">
                <a:solidFill>
                  <a:srgbClr val="FFFFFF"/>
                </a:solidFill>
                <a:cs typeface="Calibri Light"/>
              </a:rPr>
              <a:t>Principles</a:t>
            </a:r>
            <a:br>
              <a:rPr lang="de-DE" sz="3200" b="1" dirty="0">
                <a:cs typeface="Calibri Light"/>
              </a:rPr>
            </a:br>
            <a:r>
              <a:rPr lang="de-DE" sz="3000" dirty="0">
                <a:solidFill>
                  <a:srgbClr val="FFFFFF"/>
                </a:solidFill>
                <a:cs typeface="Calibri Light"/>
              </a:rPr>
              <a:t>- The </a:t>
            </a:r>
            <a:r>
              <a:rPr lang="de-DE" sz="3000" dirty="0" err="1">
                <a:solidFill>
                  <a:srgbClr val="FFFFFF"/>
                </a:solidFill>
                <a:cs typeface="Calibri Light"/>
              </a:rPr>
              <a:t>principle</a:t>
            </a:r>
            <a:r>
              <a:rPr lang="de-DE" sz="30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de-DE" sz="3000" dirty="0" err="1">
                <a:solidFill>
                  <a:srgbClr val="FFFFFF"/>
                </a:solidFill>
                <a:cs typeface="Calibri Light"/>
              </a:rPr>
              <a:t>of</a:t>
            </a:r>
            <a:r>
              <a:rPr lang="de-DE" sz="30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de-DE" sz="3000" dirty="0" err="1">
                <a:solidFill>
                  <a:srgbClr val="FFFFFF"/>
                </a:solidFill>
                <a:cs typeface="Calibri Light"/>
              </a:rPr>
              <a:t>prevention</a:t>
            </a:r>
            <a:br>
              <a:rPr lang="en-US" sz="3000" dirty="0"/>
            </a:br>
            <a:r>
              <a:rPr lang="de-DE" sz="3000" dirty="0">
                <a:solidFill>
                  <a:srgbClr val="FFFFFF"/>
                </a:solidFill>
                <a:cs typeface="Calibri Light"/>
              </a:rPr>
              <a:t>- The </a:t>
            </a:r>
            <a:r>
              <a:rPr lang="de-DE" sz="3000" dirty="0" err="1">
                <a:solidFill>
                  <a:srgbClr val="FFFFFF"/>
                </a:solidFill>
                <a:cs typeface="Calibri Light"/>
              </a:rPr>
              <a:t>precautionary</a:t>
            </a:r>
            <a:r>
              <a:rPr lang="de-DE" sz="3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de-DE" sz="3000" dirty="0" err="1">
                <a:solidFill>
                  <a:srgbClr val="FFFFFF"/>
                </a:solidFill>
                <a:cs typeface="Calibri Light"/>
              </a:rPr>
              <a:t>principle</a:t>
            </a:r>
            <a:br>
              <a:rPr lang="de-DE" sz="3000" dirty="0">
                <a:cs typeface="Calibri Light"/>
              </a:rPr>
            </a:br>
            <a:r>
              <a:rPr lang="de-DE" sz="3000" dirty="0">
                <a:solidFill>
                  <a:srgbClr val="FFFFFF"/>
                </a:solidFill>
                <a:cs typeface="Calibri Light"/>
              </a:rPr>
              <a:t>- The </a:t>
            </a:r>
            <a:r>
              <a:rPr lang="de-DE" sz="3000" dirty="0" err="1">
                <a:solidFill>
                  <a:srgbClr val="FFFFFF"/>
                </a:solidFill>
                <a:cs typeface="Calibri Light"/>
              </a:rPr>
              <a:t>polluter</a:t>
            </a:r>
            <a:r>
              <a:rPr lang="de-DE" sz="3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de-DE" sz="3000" dirty="0" err="1">
                <a:solidFill>
                  <a:srgbClr val="FFFFFF"/>
                </a:solidFill>
                <a:cs typeface="Calibri Light"/>
              </a:rPr>
              <a:t>pays</a:t>
            </a:r>
            <a:r>
              <a:rPr lang="de-DE" sz="3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de-DE" sz="3000" dirty="0" err="1">
                <a:solidFill>
                  <a:srgbClr val="FFFFFF"/>
                </a:solidFill>
                <a:cs typeface="Calibri Light"/>
              </a:rPr>
              <a:t>principle</a:t>
            </a:r>
            <a:br>
              <a:rPr lang="en-US" sz="3000" dirty="0"/>
            </a:br>
            <a:endParaRPr lang="de-DE" sz="3000">
              <a:solidFill>
                <a:srgbClr val="FFFFFF"/>
              </a:solidFill>
              <a:ea typeface="Calibri Light" panose="020F0302020204030204"/>
              <a:cs typeface="Calibri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de-DE">
              <a:solidFill>
                <a:srgbClr val="FFFFFF"/>
              </a:solidFill>
              <a:cs typeface="Calibri"/>
            </a:endParaRPr>
          </a:p>
          <a:p>
            <a:pPr algn="l"/>
            <a:r>
              <a:rPr lang="de-DE">
                <a:solidFill>
                  <a:srgbClr val="FFFFFF"/>
                </a:solidFill>
                <a:cs typeface="Calibri"/>
              </a:rPr>
              <a:t>Prof.ssa Sveva Del Gatto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Università degli studi di Macerata">
            <a:extLst>
              <a:ext uri="{FF2B5EF4-FFF2-40B4-BE49-F238E27FC236}">
                <a16:creationId xmlns:a16="http://schemas.microsoft.com/office/drawing/2014/main" id="{7467CEFD-A59B-8D92-6AA8-E876BD409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559" y="2719049"/>
            <a:ext cx="3737164" cy="14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12D898B-30BA-D52D-219C-3533236A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The </a:t>
            </a:r>
            <a:r>
              <a:rPr lang="it-IT" sz="3600" b="1" err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principle</a:t>
            </a: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 of </a:t>
            </a:r>
            <a:r>
              <a:rPr lang="it-IT" sz="3600" b="1" err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prevention</a:t>
            </a:r>
            <a:endParaRPr lang="it-IT" sz="3600" b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  <a:p>
            <a:pPr algn="ctr"/>
            <a:endParaRPr lang="it-IT" sz="3600" b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2C0747-652A-1452-E883-BA10573C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563" y="2488734"/>
            <a:ext cx="9624103" cy="29214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3200" dirty="0">
                <a:solidFill>
                  <a:schemeClr val="tx2"/>
                </a:solidFill>
                <a:cs typeface="Calibri"/>
              </a:rPr>
              <a:t>In general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terms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, the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principle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of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prevention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has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been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ascribed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the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objective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of  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preventing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the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harm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resulting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from the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exercise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of </a:t>
            </a:r>
            <a:r>
              <a:rPr lang="it-IT" sz="3200" b="1" dirty="0">
                <a:solidFill>
                  <a:schemeClr val="tx2"/>
                </a:solidFill>
                <a:cs typeface="Calibri"/>
              </a:rPr>
              <a:t>activities </a:t>
            </a:r>
            <a:r>
              <a:rPr lang="it-IT" sz="3200" b="1" err="1">
                <a:solidFill>
                  <a:schemeClr val="tx2"/>
                </a:solidFill>
                <a:cs typeface="Calibri"/>
              </a:rPr>
              <a:t>known</a:t>
            </a:r>
            <a:r>
              <a:rPr lang="it-IT" sz="3200" b="1" dirty="0">
                <a:solidFill>
                  <a:schemeClr val="tx2"/>
                </a:solidFill>
                <a:cs typeface="Calibri"/>
              </a:rPr>
              <a:t> to be </a:t>
            </a:r>
            <a:r>
              <a:rPr lang="it-IT" sz="3200" b="1" err="1">
                <a:solidFill>
                  <a:schemeClr val="tx2"/>
                </a:solidFill>
                <a:cs typeface="Calibri"/>
              </a:rPr>
              <a:t>dangerous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to the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environment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and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thus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taking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3200" err="1">
                <a:solidFill>
                  <a:schemeClr val="tx2"/>
                </a:solidFill>
                <a:cs typeface="Calibri"/>
              </a:rPr>
              <a:t>into</a:t>
            </a:r>
            <a:r>
              <a:rPr lang="it-IT" sz="3200" dirty="0">
                <a:solidFill>
                  <a:schemeClr val="tx2"/>
                </a:solidFill>
                <a:cs typeface="Calibri"/>
              </a:rPr>
              <a:t> account </a:t>
            </a:r>
            <a:r>
              <a:rPr lang="it-IT" sz="3200" b="1" err="1">
                <a:solidFill>
                  <a:schemeClr val="tx2"/>
                </a:solidFill>
                <a:cs typeface="Calibri"/>
              </a:rPr>
              <a:t>known</a:t>
            </a:r>
            <a:r>
              <a:rPr lang="it-IT" sz="3200" b="1" dirty="0">
                <a:solidFill>
                  <a:schemeClr val="tx2"/>
                </a:solidFill>
                <a:cs typeface="Calibri"/>
              </a:rPr>
              <a:t> risks.</a:t>
            </a:r>
          </a:p>
          <a:p>
            <a:pPr marL="0" indent="0">
              <a:buNone/>
            </a:pPr>
            <a:endParaRPr lang="it-IT" sz="200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endParaRPr lang="it-IT" sz="2000">
              <a:solidFill>
                <a:schemeClr val="tx2"/>
              </a:solidFill>
              <a:cs typeface="Calibri"/>
            </a:endParaRPr>
          </a:p>
          <a:p>
            <a:endParaRPr lang="it-IT" sz="200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856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E21CD8-5728-B1DD-401E-F388342C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it-IT" sz="2800" dirty="0">
                <a:ea typeface="Calibri Light"/>
                <a:cs typeface="Calibri Light"/>
              </a:rPr>
              <a:t>The </a:t>
            </a:r>
            <a:r>
              <a:rPr lang="it-IT" sz="2800" dirty="0" err="1">
                <a:ea typeface="Calibri Light"/>
                <a:cs typeface="Calibri Light"/>
              </a:rPr>
              <a:t>precautionary</a:t>
            </a:r>
            <a:r>
              <a:rPr lang="it-IT" sz="2800" dirty="0">
                <a:ea typeface="Calibri Light"/>
                <a:cs typeface="Calibri Light"/>
              </a:rPr>
              <a:t> </a:t>
            </a:r>
            <a:r>
              <a:rPr lang="it-IT" sz="2800" dirty="0" err="1">
                <a:ea typeface="Calibri Light"/>
                <a:cs typeface="Calibri Light"/>
              </a:rPr>
              <a:t>principle</a:t>
            </a:r>
            <a:r>
              <a:rPr lang="it-IT" sz="2800" dirty="0">
                <a:ea typeface="Calibri Light"/>
                <a:cs typeface="Calibri Light"/>
              </a:rPr>
              <a:t>: </a:t>
            </a:r>
            <a:r>
              <a:rPr lang="it-IT" sz="2800" b="1" dirty="0">
                <a:ea typeface="Calibri Light"/>
                <a:cs typeface="Calibri Light"/>
              </a:rPr>
              <a:t>no </a:t>
            </a:r>
            <a:r>
              <a:rPr lang="it-IT" sz="2800" b="1" dirty="0" err="1">
                <a:ea typeface="Calibri Light"/>
                <a:cs typeface="Calibri Light"/>
              </a:rPr>
              <a:t>absolute</a:t>
            </a:r>
            <a:r>
              <a:rPr lang="it-IT" sz="2800" b="1" dirty="0">
                <a:ea typeface="Calibri Light"/>
                <a:cs typeface="Calibri Light"/>
              </a:rPr>
              <a:t> </a:t>
            </a:r>
            <a:r>
              <a:rPr lang="it-IT" sz="2800" b="1" dirty="0" err="1">
                <a:ea typeface="Calibri Light"/>
                <a:cs typeface="Calibri Light"/>
              </a:rPr>
              <a:t>certainty</a:t>
            </a:r>
            <a:r>
              <a:rPr lang="it-IT" sz="2800" b="1" dirty="0">
                <a:ea typeface="Calibri Light"/>
                <a:cs typeface="Calibri Light"/>
              </a:rPr>
              <a:t> </a:t>
            </a:r>
            <a:r>
              <a:rPr lang="it-IT" sz="2800" b="1" dirty="0" err="1">
                <a:ea typeface="Calibri Light"/>
                <a:cs typeface="Calibri Light"/>
              </a:rPr>
              <a:t>about</a:t>
            </a:r>
            <a:r>
              <a:rPr lang="it-IT" sz="2800" b="1" dirty="0">
                <a:ea typeface="Calibri Light"/>
                <a:cs typeface="Calibri Light"/>
              </a:rPr>
              <a:t> the </a:t>
            </a:r>
            <a:r>
              <a:rPr lang="it-IT" sz="2800" b="1" dirty="0" err="1">
                <a:ea typeface="Calibri Light"/>
                <a:cs typeface="Calibri Light"/>
              </a:rPr>
              <a:t>damage</a:t>
            </a:r>
            <a:endParaRPr lang="it-IT" sz="2800" b="1"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4F6057-3C14-D048-1A72-614856281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dirty="0">
                <a:cs typeface="Calibri"/>
              </a:rPr>
              <a:t>The </a:t>
            </a:r>
            <a:r>
              <a:rPr lang="it-IT" dirty="0" err="1">
                <a:cs typeface="Calibri"/>
              </a:rPr>
              <a:t>precautionary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principle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operates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where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there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is</a:t>
            </a:r>
            <a:r>
              <a:rPr lang="it-IT" dirty="0">
                <a:cs typeface="Calibri"/>
              </a:rPr>
              <a:t> </a:t>
            </a:r>
            <a:r>
              <a:rPr lang="it-IT" b="1" dirty="0">
                <a:cs typeface="Calibri" panose="020F0502020204030204"/>
              </a:rPr>
              <a:t>no </a:t>
            </a:r>
            <a:r>
              <a:rPr lang="it-IT" b="1" dirty="0" err="1">
                <a:cs typeface="Calibri" panose="020F0502020204030204"/>
              </a:rPr>
              <a:t>absolute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dirty="0" err="1">
                <a:cs typeface="Calibri" panose="020F0502020204030204"/>
              </a:rPr>
              <a:t>certainty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dirty="0" err="1">
                <a:cs typeface="Calibri" panose="020F0502020204030204"/>
              </a:rPr>
              <a:t>about</a:t>
            </a:r>
            <a:r>
              <a:rPr lang="it-IT" b="1" dirty="0">
                <a:cs typeface="Calibri" panose="020F0502020204030204"/>
              </a:rPr>
              <a:t> the </a:t>
            </a:r>
            <a:r>
              <a:rPr lang="it-IT" b="1" dirty="0" err="1">
                <a:cs typeface="Calibri" panose="020F0502020204030204"/>
              </a:rPr>
              <a:t>damage</a:t>
            </a:r>
            <a:r>
              <a:rPr lang="it-IT" b="1" dirty="0">
                <a:cs typeface="Calibri" panose="020F0502020204030204"/>
              </a:rPr>
              <a:t>.</a:t>
            </a:r>
            <a:endParaRPr lang="it-IT" b="1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it-IT" dirty="0">
                <a:cs typeface="Calibri"/>
              </a:rPr>
              <a:t>In </a:t>
            </a:r>
            <a:r>
              <a:rPr lang="it-IT" err="1">
                <a:cs typeface="Calibri"/>
              </a:rPr>
              <a:t>essence</a:t>
            </a:r>
            <a:r>
              <a:rPr lang="it-IT" dirty="0">
                <a:cs typeface="Calibri"/>
              </a:rPr>
              <a:t>, </a:t>
            </a:r>
            <a:r>
              <a:rPr lang="it-IT" err="1">
                <a:cs typeface="Calibri"/>
              </a:rPr>
              <a:t>then</a:t>
            </a:r>
            <a:r>
              <a:rPr lang="it-IT" dirty="0">
                <a:cs typeface="Calibri"/>
              </a:rPr>
              <a:t>, the </a:t>
            </a:r>
            <a:r>
              <a:rPr lang="it-IT" err="1">
                <a:cs typeface="Calibri"/>
              </a:rPr>
              <a:t>principle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is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intended</a:t>
            </a:r>
            <a:r>
              <a:rPr lang="it-IT" dirty="0">
                <a:cs typeface="Calibri"/>
              </a:rPr>
              <a:t> to </a:t>
            </a:r>
            <a:r>
              <a:rPr lang="it-IT" err="1">
                <a:cs typeface="Calibri"/>
              </a:rPr>
              <a:t>avoid</a:t>
            </a:r>
            <a:r>
              <a:rPr lang="it-IT" dirty="0">
                <a:cs typeface="Calibri"/>
              </a:rPr>
              <a:t> </a:t>
            </a:r>
            <a:r>
              <a:rPr lang="it-IT" b="1" err="1">
                <a:cs typeface="Calibri"/>
              </a:rPr>
              <a:t>potential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environmental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damage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even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where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there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is</a:t>
            </a:r>
            <a:r>
              <a:rPr lang="it-IT" dirty="0">
                <a:cs typeface="Calibri"/>
              </a:rPr>
              <a:t> </a:t>
            </a:r>
            <a:r>
              <a:rPr lang="it-IT" b="1" dirty="0">
                <a:cs typeface="Calibri"/>
              </a:rPr>
              <a:t>no </a:t>
            </a:r>
            <a:r>
              <a:rPr lang="it-IT" b="1" err="1">
                <a:cs typeface="Calibri"/>
              </a:rPr>
              <a:t>scientific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evidence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about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its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occurrence</a:t>
            </a:r>
            <a:r>
              <a:rPr lang="it-IT" b="1" dirty="0">
                <a:cs typeface="Calibri"/>
              </a:rPr>
              <a:t>.</a:t>
            </a:r>
            <a:endParaRPr lang="it-IT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sz="2200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sz="2000">
              <a:cs typeface="Calibri"/>
            </a:endParaRPr>
          </a:p>
        </p:txBody>
      </p:sp>
      <p:pic>
        <p:nvPicPr>
          <p:cNvPr id="11" name="Picture 4" descr="Close up of beakers with solutions on a shelf in a lab">
            <a:extLst>
              <a:ext uri="{FF2B5EF4-FFF2-40B4-BE49-F238E27FC236}">
                <a16:creationId xmlns:a16="http://schemas.microsoft.com/office/drawing/2014/main" id="{D05FFE56-B2CA-2EDB-0EF3-BEBB09D89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6" r="53219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2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2D898B-30BA-D52D-219C-3533236A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000">
                <a:ea typeface="Calibri Light"/>
                <a:cs typeface="Calibri Light"/>
              </a:rPr>
              <a:t>A risk management tool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2C0747-652A-1452-E883-BA10573C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The precautionary principle is </a:t>
            </a:r>
            <a:r>
              <a:rPr lang="en-US" sz="2400" b="1" dirty="0">
                <a:ea typeface="Calibri" panose="020F0502020204030204"/>
                <a:cs typeface="Calibri" panose="020F0502020204030204"/>
              </a:rPr>
              <a:t>a risk management tool</a:t>
            </a:r>
            <a:r>
              <a:rPr lang="en-US" sz="2400" dirty="0">
                <a:ea typeface="Calibri" panose="020F0502020204030204"/>
                <a:cs typeface="Calibri" panose="020F0502020204030204"/>
              </a:rPr>
              <a:t> that comes into play when there is </a:t>
            </a:r>
            <a:r>
              <a:rPr lang="en-US" sz="2400" b="1" dirty="0">
                <a:ea typeface="Calibri" panose="020F0502020204030204"/>
                <a:cs typeface="Calibri" panose="020F0502020204030204"/>
              </a:rPr>
              <a:t>scientific uncertainty</a:t>
            </a:r>
            <a:r>
              <a:rPr lang="en-US" sz="2400" dirty="0">
                <a:ea typeface="Calibri" panose="020F0502020204030204"/>
                <a:cs typeface="Calibri" panose="020F0502020204030204"/>
              </a:rPr>
              <a:t> about a suspected risk to human health or to the environment emanating from a certain action or policy. </a:t>
            </a:r>
            <a:endParaRPr lang="it-IT" sz="22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sz="22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300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2D898B-30BA-D52D-219C-3533236A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A risk management tool</a:t>
            </a:r>
            <a:endParaRPr lang="it-IT" sz="5400">
              <a:cs typeface="Calibri Light"/>
            </a:endParaRPr>
          </a:p>
        </p:txBody>
      </p:sp>
      <p:pic>
        <p:nvPicPr>
          <p:cNvPr id="5" name="Picture 4" descr="Data concept">
            <a:extLst>
              <a:ext uri="{FF2B5EF4-FFF2-40B4-BE49-F238E27FC236}">
                <a16:creationId xmlns:a16="http://schemas.microsoft.com/office/drawing/2014/main" id="{A3A50B4E-1FD4-8026-CB3C-98344A7FD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7" r="25971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2C0747-652A-1452-E883-BA10573C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ea typeface="Calibri" panose="020F0502020204030204"/>
                <a:cs typeface="Calibri" panose="020F0502020204030204"/>
              </a:rPr>
              <a:t>For instance, should doubts arise about the potentially harmful effects of a product, and should – following an objective scientific evaluation – </a:t>
            </a:r>
            <a:r>
              <a:rPr lang="en-US" sz="2200" b="1" dirty="0">
                <a:ea typeface="Calibri" panose="020F0502020204030204"/>
                <a:cs typeface="Calibri" panose="020F0502020204030204"/>
              </a:rPr>
              <a:t>uncertainty persist</a:t>
            </a:r>
            <a:r>
              <a:rPr lang="en-US" sz="2200" dirty="0">
                <a:ea typeface="Calibri" panose="020F0502020204030204"/>
                <a:cs typeface="Calibri" panose="020F0502020204030204"/>
              </a:rPr>
              <a:t>, this principle calls for the p</a:t>
            </a:r>
            <a:r>
              <a:rPr lang="en-US" sz="2200" b="1" dirty="0">
                <a:ea typeface="Calibri" panose="020F0502020204030204"/>
                <a:cs typeface="Calibri" panose="020F0502020204030204"/>
              </a:rPr>
              <a:t>roduct to be removed from the market.</a:t>
            </a:r>
            <a:r>
              <a:rPr lang="en-US" sz="2200" dirty="0">
                <a:ea typeface="Calibri" panose="020F0502020204030204"/>
                <a:cs typeface="Calibri" panose="020F0502020204030204"/>
              </a:rPr>
              <a:t> </a:t>
            </a:r>
            <a:endParaRPr lang="it-IT" sz="2200" dirty="0"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2200" dirty="0">
                <a:ea typeface="Calibri" panose="020F0502020204030204"/>
                <a:cs typeface="Calibri" panose="020F0502020204030204"/>
              </a:rPr>
              <a:t>Such measures must be </a:t>
            </a:r>
            <a:r>
              <a:rPr lang="en-US" sz="2200" b="1" dirty="0">
                <a:ea typeface="Calibri" panose="020F0502020204030204"/>
                <a:cs typeface="Calibri" panose="020F0502020204030204"/>
              </a:rPr>
              <a:t>non-discriminatory </a:t>
            </a:r>
            <a:r>
              <a:rPr lang="en-US" sz="2200" dirty="0">
                <a:ea typeface="Calibri" panose="020F0502020204030204"/>
                <a:cs typeface="Calibri" panose="020F0502020204030204"/>
              </a:rPr>
              <a:t>and </a:t>
            </a:r>
            <a:r>
              <a:rPr lang="en-US" sz="2200" b="1" dirty="0">
                <a:ea typeface="Calibri" panose="020F0502020204030204"/>
                <a:cs typeface="Calibri" panose="020F0502020204030204"/>
              </a:rPr>
              <a:t>proportionate</a:t>
            </a:r>
            <a:r>
              <a:rPr lang="en-US" sz="2200" dirty="0">
                <a:ea typeface="Calibri" panose="020F0502020204030204"/>
                <a:cs typeface="Calibri" panose="020F0502020204030204"/>
              </a:rPr>
              <a:t>, and must be</a:t>
            </a:r>
            <a:r>
              <a:rPr lang="en-US" sz="2200" b="1" dirty="0">
                <a:ea typeface="Calibri" panose="020F0502020204030204"/>
                <a:cs typeface="Calibri" panose="020F0502020204030204"/>
              </a:rPr>
              <a:t> reviewed</a:t>
            </a:r>
            <a:r>
              <a:rPr lang="en-US" sz="2200" dirty="0">
                <a:ea typeface="Calibri" panose="020F0502020204030204"/>
                <a:cs typeface="Calibri" panose="020F0502020204030204"/>
              </a:rPr>
              <a:t> once </a:t>
            </a:r>
            <a:r>
              <a:rPr lang="en-US" sz="2200" b="1" dirty="0">
                <a:ea typeface="Calibri" panose="020F0502020204030204"/>
                <a:cs typeface="Calibri" panose="020F0502020204030204"/>
              </a:rPr>
              <a:t>more scientific information is available.</a:t>
            </a:r>
            <a:endParaRPr lang="it-IT" sz="2200" b="1">
              <a:ea typeface="Calibri"/>
              <a:cs typeface="Calibri"/>
            </a:endParaRPr>
          </a:p>
          <a:p>
            <a:endParaRPr lang="it-IT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83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7E432-E918-691C-4597-A32CBE3F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608545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tx2"/>
                </a:solidFill>
                <a:ea typeface="Calibri Light"/>
                <a:cs typeface="Calibri Light"/>
              </a:rPr>
              <a:t>A risk management tool</a:t>
            </a:r>
            <a:endParaRPr lang="it-IT" sz="3600">
              <a:solidFill>
                <a:schemeClr val="tx2"/>
              </a:solidFill>
            </a:endParaRPr>
          </a:p>
        </p:txBody>
      </p:sp>
      <p:pic>
        <p:nvPicPr>
          <p:cNvPr id="7" name="Graphic 6" descr="Bio-Hazard">
            <a:extLst>
              <a:ext uri="{FF2B5EF4-FFF2-40B4-BE49-F238E27FC236}">
                <a16:creationId xmlns:a16="http://schemas.microsoft.com/office/drawing/2014/main" id="{A62A6388-CF22-47AA-0911-C83DA2FB2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52D753-FDFD-22B1-D490-035DACB9F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743189"/>
            <a:ext cx="4977578" cy="43177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it-IT" sz="2400" dirty="0">
                <a:solidFill>
                  <a:schemeClr val="tx2"/>
                </a:solidFill>
                <a:cs typeface="Calibri"/>
              </a:rPr>
              <a:t>The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precautionary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principle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can be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invoked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when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a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phenomenon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, product or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process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may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have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potentially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dangerous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effects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,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identified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through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scientific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and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objective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assessment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,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if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this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assessment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does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not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allow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the risk to be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determined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with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sufficient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certainty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.</a:t>
            </a:r>
            <a:endParaRPr lang="it-IT" sz="2400" b="1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 algn="just">
              <a:buNone/>
            </a:pPr>
            <a:br>
              <a:rPr lang="en-US" sz="2000" dirty="0"/>
            </a:br>
            <a:endParaRPr lang="it-IT" sz="170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27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7E432-E918-691C-4597-A32CBE3F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608545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tx2"/>
                </a:solidFill>
                <a:ea typeface="Calibri Light"/>
                <a:cs typeface="Calibri Light"/>
              </a:rPr>
              <a:t>A risk management tool</a:t>
            </a:r>
            <a:endParaRPr lang="it-IT" sz="3600">
              <a:solidFill>
                <a:schemeClr val="tx2"/>
              </a:solidFill>
            </a:endParaRPr>
          </a:p>
        </p:txBody>
      </p:sp>
      <p:pic>
        <p:nvPicPr>
          <p:cNvPr id="7" name="Graphic 6" descr="Bio-Hazard">
            <a:extLst>
              <a:ext uri="{FF2B5EF4-FFF2-40B4-BE49-F238E27FC236}">
                <a16:creationId xmlns:a16="http://schemas.microsoft.com/office/drawing/2014/main" id="{A62A6388-CF22-47AA-0911-C83DA2FB2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52D753-FDFD-22B1-D490-035DACB9F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743189"/>
            <a:ext cx="4977578" cy="43177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it-IT" sz="2400" dirty="0" err="1">
                <a:solidFill>
                  <a:schemeClr val="tx2"/>
                </a:solidFill>
                <a:cs typeface="Calibri"/>
              </a:rPr>
              <a:t>Recourse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to the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principle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is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therefore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part of the general framework of risk </a:t>
            </a:r>
            <a:r>
              <a:rPr lang="it-IT" sz="2400" b="1" dirty="0" err="1">
                <a:solidFill>
                  <a:schemeClr val="tx2"/>
                </a:solidFill>
                <a:cs typeface="Calibri"/>
              </a:rPr>
              <a:t>analysis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(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which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includes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, in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addition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to risk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assessment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, risk management and risk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communication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) and more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particularly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within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the framework of risk management,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which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corresponds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to the decision-making stage.</a:t>
            </a:r>
            <a:br>
              <a:rPr lang="en-US" sz="2000" dirty="0"/>
            </a:br>
            <a:endParaRPr lang="it-IT" sz="170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136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0E13A0-5A2C-B2EE-41C8-CB7C59D8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definition of "risk"</a:t>
            </a:r>
            <a:endParaRPr lang="it-IT" sz="5400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47D79655-40B2-3386-DA26-DDD040088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94" r="20342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67AEB7-823C-0ECD-0EB4-EA72FC8EB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cs typeface="Calibri" panose="020F0502020204030204"/>
              </a:rPr>
              <a:t>"Risk" </a:t>
            </a:r>
            <a:r>
              <a:rPr lang="it-IT" sz="2400" err="1">
                <a:cs typeface="Calibri" panose="020F0502020204030204"/>
              </a:rPr>
              <a:t>has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been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effectively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defined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as</a:t>
            </a:r>
            <a:r>
              <a:rPr lang="it-IT" sz="2400" dirty="0">
                <a:cs typeface="Calibri" panose="020F0502020204030204"/>
              </a:rPr>
              <a:t> "the </a:t>
            </a:r>
            <a:r>
              <a:rPr lang="it-IT" sz="2400" err="1">
                <a:cs typeface="Calibri" panose="020F0502020204030204"/>
              </a:rPr>
              <a:t>likelihood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that</a:t>
            </a:r>
            <a:r>
              <a:rPr lang="it-IT" sz="2400" dirty="0">
                <a:cs typeface="Calibri" panose="020F0502020204030204"/>
              </a:rPr>
              <a:t> an </a:t>
            </a:r>
            <a:r>
              <a:rPr lang="it-IT" sz="2400" err="1">
                <a:cs typeface="Calibri" panose="020F0502020204030204"/>
              </a:rPr>
              <a:t>adverse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effect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will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affect</a:t>
            </a:r>
            <a:r>
              <a:rPr lang="it-IT" sz="2400" dirty="0">
                <a:cs typeface="Calibri" panose="020F0502020204030204"/>
              </a:rPr>
              <a:t> a human </a:t>
            </a:r>
            <a:r>
              <a:rPr lang="it-IT" sz="2400" err="1">
                <a:cs typeface="Calibri" panose="020F0502020204030204"/>
              </a:rPr>
              <a:t>being</a:t>
            </a:r>
            <a:r>
              <a:rPr lang="it-IT" sz="2400" dirty="0">
                <a:cs typeface="Calibri" panose="020F0502020204030204"/>
              </a:rPr>
              <a:t> or the </a:t>
            </a:r>
            <a:r>
              <a:rPr lang="it-IT" sz="2400" err="1">
                <a:cs typeface="Calibri" panose="020F0502020204030204"/>
              </a:rPr>
              <a:t>environment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as</a:t>
            </a:r>
            <a:r>
              <a:rPr lang="it-IT" sz="2400" dirty="0">
                <a:cs typeface="Calibri" panose="020F0502020204030204"/>
              </a:rPr>
              <a:t> a </a:t>
            </a:r>
            <a:r>
              <a:rPr lang="it-IT" sz="2400" err="1">
                <a:cs typeface="Calibri" panose="020F0502020204030204"/>
              </a:rPr>
              <a:t>result</a:t>
            </a:r>
            <a:r>
              <a:rPr lang="it-IT" sz="2400" dirty="0">
                <a:cs typeface="Calibri" panose="020F0502020204030204"/>
              </a:rPr>
              <a:t> of </a:t>
            </a:r>
            <a:r>
              <a:rPr lang="it-IT" sz="2400" err="1">
                <a:cs typeface="Calibri" panose="020F0502020204030204"/>
              </a:rPr>
              <a:t>exposure</a:t>
            </a:r>
            <a:r>
              <a:rPr lang="it-IT" sz="2400" dirty="0">
                <a:cs typeface="Calibri" panose="020F0502020204030204"/>
              </a:rPr>
              <a:t> to a hazard, </a:t>
            </a:r>
            <a:r>
              <a:rPr lang="it-IT" sz="2400" err="1">
                <a:cs typeface="Calibri" panose="020F0502020204030204"/>
              </a:rPr>
              <a:t>which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may</a:t>
            </a:r>
            <a:r>
              <a:rPr lang="it-IT" sz="2400" dirty="0">
                <a:cs typeface="Calibri" panose="020F0502020204030204"/>
              </a:rPr>
              <a:t> be </a:t>
            </a:r>
            <a:r>
              <a:rPr lang="it-IT" sz="2400" err="1">
                <a:cs typeface="Calibri" panose="020F0502020204030204"/>
              </a:rPr>
              <a:t>biological</a:t>
            </a:r>
            <a:r>
              <a:rPr lang="it-IT" sz="2400" dirty="0">
                <a:cs typeface="Calibri" panose="020F0502020204030204"/>
              </a:rPr>
              <a:t>, </a:t>
            </a:r>
            <a:r>
              <a:rPr lang="it-IT" sz="2400" err="1">
                <a:cs typeface="Calibri" panose="020F0502020204030204"/>
              </a:rPr>
              <a:t>physical</a:t>
            </a:r>
            <a:r>
              <a:rPr lang="it-IT" sz="2400" dirty="0">
                <a:cs typeface="Calibri" panose="020F0502020204030204"/>
              </a:rPr>
              <a:t>, or </a:t>
            </a:r>
            <a:r>
              <a:rPr lang="it-IT" sz="2400" err="1">
                <a:cs typeface="Calibri" panose="020F0502020204030204"/>
              </a:rPr>
              <a:t>chemical</a:t>
            </a:r>
            <a:r>
              <a:rPr lang="it-IT" sz="2400" dirty="0">
                <a:cs typeface="Calibri" panose="020F0502020204030204"/>
              </a:rPr>
              <a:t>"; </a:t>
            </a:r>
            <a:r>
              <a:rPr lang="it-IT" sz="2400" err="1">
                <a:cs typeface="Calibri" panose="020F0502020204030204"/>
              </a:rPr>
              <a:t>while</a:t>
            </a:r>
            <a:r>
              <a:rPr lang="it-IT" sz="2400" dirty="0">
                <a:cs typeface="Calibri" panose="020F0502020204030204"/>
              </a:rPr>
              <a:t> "</a:t>
            </a:r>
            <a:r>
              <a:rPr lang="it-IT" sz="2400" err="1">
                <a:cs typeface="Calibri" panose="020F0502020204030204"/>
              </a:rPr>
              <a:t>uncertainty</a:t>
            </a:r>
            <a:r>
              <a:rPr lang="it-IT" sz="2400" dirty="0">
                <a:cs typeface="Calibri" panose="020F0502020204030204"/>
              </a:rPr>
              <a:t>" </a:t>
            </a:r>
            <a:r>
              <a:rPr lang="it-IT" sz="2400" err="1">
                <a:cs typeface="Calibri" panose="020F0502020204030204"/>
              </a:rPr>
              <a:t>is</a:t>
            </a:r>
            <a:r>
              <a:rPr lang="it-IT" sz="2400" dirty="0">
                <a:cs typeface="Calibri" panose="020F0502020204030204"/>
              </a:rPr>
              <a:t> a "situation of </a:t>
            </a:r>
            <a:r>
              <a:rPr lang="it-IT" sz="2400" err="1">
                <a:cs typeface="Calibri" panose="020F0502020204030204"/>
              </a:rPr>
              <a:t>doubt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about</a:t>
            </a:r>
            <a:r>
              <a:rPr lang="it-IT" sz="2400" dirty="0">
                <a:cs typeface="Calibri" panose="020F0502020204030204"/>
              </a:rPr>
              <a:t> the reliability, </a:t>
            </a:r>
            <a:r>
              <a:rPr lang="it-IT" sz="2400" err="1">
                <a:cs typeface="Calibri" panose="020F0502020204030204"/>
              </a:rPr>
              <a:t>accuracy</a:t>
            </a:r>
            <a:r>
              <a:rPr lang="it-IT" sz="2400" dirty="0">
                <a:cs typeface="Calibri" panose="020F0502020204030204"/>
              </a:rPr>
              <a:t>, or </a:t>
            </a:r>
            <a:r>
              <a:rPr lang="it-IT" sz="2400" err="1">
                <a:cs typeface="Calibri" panose="020F0502020204030204"/>
              </a:rPr>
              <a:t>relevance</a:t>
            </a:r>
            <a:r>
              <a:rPr lang="it-IT" sz="2400" dirty="0">
                <a:cs typeface="Calibri" panose="020F0502020204030204"/>
              </a:rPr>
              <a:t> of a </a:t>
            </a:r>
            <a:r>
              <a:rPr lang="it-IT" sz="2400" err="1">
                <a:cs typeface="Calibri" panose="020F0502020204030204"/>
              </a:rPr>
              <a:t>piece</a:t>
            </a:r>
            <a:r>
              <a:rPr lang="it-IT" sz="2400" dirty="0">
                <a:cs typeface="Calibri" panose="020F0502020204030204"/>
              </a:rPr>
              <a:t> of information" </a:t>
            </a:r>
            <a:endParaRPr lang="it-IT" sz="2400" dirty="0">
              <a:ea typeface="Calibri"/>
              <a:cs typeface="Calibri" panose="020F0502020204030204"/>
            </a:endParaRPr>
          </a:p>
          <a:p>
            <a:pPr marL="0" indent="0" algn="just">
              <a:buNone/>
            </a:pPr>
            <a:endParaRPr lang="it-IT" sz="2400" dirty="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718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E5393D-2BD1-8697-F48B-9575A4FD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000">
                <a:ea typeface="Calibri Light"/>
                <a:cs typeface="Calibri Light"/>
              </a:rPr>
              <a:t>The purpose of the precautionary principle</a:t>
            </a:r>
            <a:endParaRPr lang="it-IT" sz="5000"/>
          </a:p>
        </p:txBody>
      </p:sp>
      <p:pic>
        <p:nvPicPr>
          <p:cNvPr id="7" name="Picture 4" descr="Herbs on bundles on a wood table">
            <a:extLst>
              <a:ext uri="{FF2B5EF4-FFF2-40B4-BE49-F238E27FC236}">
                <a16:creationId xmlns:a16="http://schemas.microsoft.com/office/drawing/2014/main" id="{DD9D85D2-7D4F-8F2B-B543-FD6288959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8" r="38365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099939-CFFA-852C-ECF3-BBAEC0401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200" dirty="0" err="1">
                <a:cs typeface="Calibri"/>
              </a:rPr>
              <a:t>Its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purpose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is</a:t>
            </a:r>
            <a:r>
              <a:rPr lang="it-IT" sz="2200" dirty="0">
                <a:cs typeface="Calibri"/>
              </a:rPr>
              <a:t> to </a:t>
            </a:r>
            <a:r>
              <a:rPr lang="it-IT" sz="2200" dirty="0" err="1">
                <a:cs typeface="Calibri"/>
              </a:rPr>
              <a:t>ensure</a:t>
            </a:r>
            <a:r>
              <a:rPr lang="it-IT" sz="2200" dirty="0">
                <a:cs typeface="Calibri"/>
              </a:rPr>
              <a:t> a high </a:t>
            </a:r>
            <a:r>
              <a:rPr lang="it-IT" sz="2200" dirty="0" err="1">
                <a:cs typeface="Calibri"/>
              </a:rPr>
              <a:t>level</a:t>
            </a:r>
            <a:r>
              <a:rPr lang="it-IT" sz="2200" dirty="0">
                <a:cs typeface="Calibri"/>
              </a:rPr>
              <a:t> of </a:t>
            </a:r>
            <a:r>
              <a:rPr lang="it-IT" sz="2200" dirty="0" err="1">
                <a:cs typeface="Calibri"/>
              </a:rPr>
              <a:t>environmental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protection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through</a:t>
            </a:r>
            <a:r>
              <a:rPr lang="it-IT" sz="2200" dirty="0">
                <a:cs typeface="Calibri"/>
              </a:rPr>
              <a:t> </a:t>
            </a:r>
            <a:r>
              <a:rPr lang="it-IT" sz="2200" b="1" dirty="0">
                <a:cs typeface="Calibri"/>
              </a:rPr>
              <a:t>preventive </a:t>
            </a:r>
            <a:r>
              <a:rPr lang="it-IT" sz="2200" b="1" dirty="0" err="1">
                <a:cs typeface="Calibri"/>
              </a:rPr>
              <a:t>stances</a:t>
            </a:r>
            <a:r>
              <a:rPr lang="it-IT" sz="2200" b="1" dirty="0">
                <a:cs typeface="Calibri"/>
              </a:rPr>
              <a:t> in case of risk.</a:t>
            </a:r>
            <a:r>
              <a:rPr lang="it-IT" sz="2200" dirty="0">
                <a:cs typeface="Calibri"/>
              </a:rPr>
              <a:t> </a:t>
            </a:r>
            <a:endParaRPr lang="en-US" sz="2200" dirty="0">
              <a:cs typeface="Calibri"/>
            </a:endParaRPr>
          </a:p>
          <a:p>
            <a:r>
              <a:rPr lang="it-IT" sz="2200" err="1">
                <a:cs typeface="Calibri"/>
              </a:rPr>
              <a:t>However</a:t>
            </a:r>
            <a:r>
              <a:rPr lang="it-IT" sz="2200" dirty="0">
                <a:cs typeface="Calibri"/>
              </a:rPr>
              <a:t>, in practice, the scope of the </a:t>
            </a:r>
            <a:r>
              <a:rPr lang="it-IT" sz="2200" err="1">
                <a:cs typeface="Calibri"/>
              </a:rPr>
              <a:t>principle</a:t>
            </a:r>
            <a:r>
              <a:rPr lang="it-IT" sz="2200" dirty="0">
                <a:cs typeface="Calibri"/>
              </a:rPr>
              <a:t> </a:t>
            </a:r>
            <a:r>
              <a:rPr lang="it-IT" sz="2200" err="1">
                <a:cs typeface="Calibri"/>
              </a:rPr>
              <a:t>is</a:t>
            </a:r>
            <a:r>
              <a:rPr lang="it-IT" sz="2200" dirty="0">
                <a:cs typeface="Calibri"/>
              </a:rPr>
              <a:t> </a:t>
            </a:r>
            <a:r>
              <a:rPr lang="it-IT" sz="2200" b="1" err="1">
                <a:cs typeface="Calibri"/>
              </a:rPr>
              <a:t>much</a:t>
            </a:r>
            <a:r>
              <a:rPr lang="it-IT" sz="2200" b="1" dirty="0">
                <a:cs typeface="Calibri"/>
              </a:rPr>
              <a:t> </a:t>
            </a:r>
            <a:r>
              <a:rPr lang="it-IT" sz="2200" b="1" err="1">
                <a:cs typeface="Calibri"/>
              </a:rPr>
              <a:t>broader</a:t>
            </a:r>
            <a:r>
              <a:rPr lang="it-IT" sz="2200" dirty="0">
                <a:cs typeface="Calibri"/>
              </a:rPr>
              <a:t> and </a:t>
            </a:r>
            <a:r>
              <a:rPr lang="it-IT" sz="2200" err="1">
                <a:cs typeface="Calibri"/>
              </a:rPr>
              <a:t>also</a:t>
            </a:r>
            <a:r>
              <a:rPr lang="it-IT" sz="2200" dirty="0">
                <a:cs typeface="Calibri"/>
              </a:rPr>
              <a:t> </a:t>
            </a:r>
            <a:r>
              <a:rPr lang="it-IT" sz="2200" err="1">
                <a:cs typeface="Calibri"/>
              </a:rPr>
              <a:t>extends</a:t>
            </a:r>
            <a:r>
              <a:rPr lang="it-IT" sz="2200" dirty="0">
                <a:cs typeface="Calibri"/>
              </a:rPr>
              <a:t> to consumer policy, </a:t>
            </a:r>
            <a:r>
              <a:rPr lang="it-IT" sz="2200" err="1">
                <a:cs typeface="Calibri"/>
              </a:rPr>
              <a:t>European</a:t>
            </a:r>
            <a:r>
              <a:rPr lang="it-IT" sz="2200" dirty="0">
                <a:cs typeface="Calibri"/>
              </a:rPr>
              <a:t> food </a:t>
            </a:r>
            <a:r>
              <a:rPr lang="it-IT" sz="2200" err="1">
                <a:cs typeface="Calibri"/>
              </a:rPr>
              <a:t>law</a:t>
            </a:r>
            <a:r>
              <a:rPr lang="it-IT" sz="2200" dirty="0">
                <a:cs typeface="Calibri"/>
              </a:rPr>
              <a:t>, human, </a:t>
            </a:r>
            <a:r>
              <a:rPr lang="it-IT" sz="2200" err="1">
                <a:cs typeface="Calibri"/>
              </a:rPr>
              <a:t>animal</a:t>
            </a:r>
            <a:r>
              <a:rPr lang="it-IT" sz="2200" dirty="0">
                <a:cs typeface="Calibri"/>
              </a:rPr>
              <a:t> and </a:t>
            </a:r>
            <a:r>
              <a:rPr lang="it-IT" sz="2200" err="1">
                <a:cs typeface="Calibri"/>
              </a:rPr>
              <a:t>plant</a:t>
            </a:r>
            <a:r>
              <a:rPr lang="it-IT" sz="2200" dirty="0">
                <a:cs typeface="Calibri"/>
              </a:rPr>
              <a:t> health.</a:t>
            </a:r>
            <a:br>
              <a:rPr lang="en-US" sz="2200" dirty="0"/>
            </a:br>
            <a:endParaRPr lang="en-US" sz="2200">
              <a:ea typeface="Calibri" panose="020F0502020204030204"/>
              <a:cs typeface="Calibri" panose="020F0502020204030204"/>
            </a:endParaRPr>
          </a:p>
          <a:p>
            <a:endParaRPr lang="it-IT" sz="2200"/>
          </a:p>
          <a:p>
            <a:endParaRPr lang="it-IT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267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07B4C-2578-0CAC-A671-8A7465ED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it-IT" sz="4000" dirty="0">
                <a:cs typeface="Calibri Light"/>
              </a:rPr>
              <a:t>The </a:t>
            </a:r>
            <a:r>
              <a:rPr lang="it-IT" sz="4000" dirty="0" err="1">
                <a:cs typeface="Calibri Light"/>
              </a:rPr>
              <a:t>origin</a:t>
            </a:r>
            <a:r>
              <a:rPr lang="it-IT" sz="4000" dirty="0">
                <a:cs typeface="Calibri Light"/>
              </a:rPr>
              <a:t> of the </a:t>
            </a:r>
            <a:r>
              <a:rPr lang="it-IT" sz="4000" dirty="0" err="1">
                <a:cs typeface="Calibri Light"/>
              </a:rPr>
              <a:t>precautionary</a:t>
            </a:r>
            <a:r>
              <a:rPr lang="it-IT" sz="4000" dirty="0">
                <a:cs typeface="Calibri Light"/>
              </a:rPr>
              <a:t> </a:t>
            </a:r>
            <a:r>
              <a:rPr lang="it-IT" sz="4000" dirty="0" err="1">
                <a:cs typeface="Calibri Light"/>
              </a:rPr>
              <a:t>principle</a:t>
            </a:r>
            <a:endParaRPr lang="it-IT" sz="4000" dirty="0"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C3D8ED-E1A0-54C7-8575-516F5AFE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dirty="0">
                <a:cs typeface="Calibri" panose="020F0502020204030204"/>
              </a:rPr>
              <a:t>The </a:t>
            </a:r>
            <a:r>
              <a:rPr lang="it-IT" b="1" err="1">
                <a:cs typeface="Calibri" panose="020F0502020204030204"/>
              </a:rPr>
              <a:t>oldest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expression</a:t>
            </a:r>
            <a:r>
              <a:rPr lang="it-IT" dirty="0">
                <a:cs typeface="Calibri" panose="020F0502020204030204"/>
              </a:rPr>
              <a:t> of the </a:t>
            </a:r>
            <a:r>
              <a:rPr lang="it-IT" err="1">
                <a:cs typeface="Calibri" panose="020F0502020204030204"/>
              </a:rPr>
              <a:t>precautionary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principle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is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generally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traced</a:t>
            </a:r>
            <a:r>
              <a:rPr lang="it-IT" dirty="0">
                <a:cs typeface="Calibri" panose="020F0502020204030204"/>
              </a:rPr>
              <a:t> back to </a:t>
            </a:r>
            <a:r>
              <a:rPr lang="it-IT" b="1" dirty="0">
                <a:cs typeface="Calibri" panose="020F0502020204030204"/>
              </a:rPr>
              <a:t>the </a:t>
            </a:r>
            <a:r>
              <a:rPr lang="it-IT" b="1" err="1">
                <a:cs typeface="Calibri" panose="020F0502020204030204"/>
              </a:rPr>
              <a:t>Swedish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Environmental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Protection</a:t>
            </a:r>
            <a:r>
              <a:rPr lang="it-IT" b="1" dirty="0">
                <a:cs typeface="Calibri" panose="020F0502020204030204"/>
              </a:rPr>
              <a:t> Act of 1969</a:t>
            </a:r>
            <a:r>
              <a:rPr lang="it-IT" dirty="0">
                <a:cs typeface="Calibri" panose="020F0502020204030204"/>
              </a:rPr>
              <a:t>. </a:t>
            </a:r>
            <a:r>
              <a:rPr lang="it-IT" err="1">
                <a:cs typeface="Calibri" panose="020F0502020204030204"/>
              </a:rPr>
              <a:t>During</a:t>
            </a:r>
            <a:r>
              <a:rPr lang="it-IT" dirty="0">
                <a:cs typeface="Calibri" panose="020F0502020204030204"/>
              </a:rPr>
              <a:t> the 1970s, the </a:t>
            </a:r>
            <a:r>
              <a:rPr lang="it-IT" err="1">
                <a:cs typeface="Calibri" panose="020F0502020204030204"/>
              </a:rPr>
              <a:t>expression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b="1" i="1" err="1">
                <a:cs typeface="Calibri" panose="020F0502020204030204"/>
              </a:rPr>
              <a:t>Vorsorgeprinzip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was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used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mainly</a:t>
            </a:r>
            <a:r>
              <a:rPr lang="it-IT" dirty="0">
                <a:cs typeface="Calibri" panose="020F0502020204030204"/>
              </a:rPr>
              <a:t> in Germany in the </a:t>
            </a:r>
            <a:r>
              <a:rPr lang="it-IT" err="1">
                <a:cs typeface="Calibri" panose="020F0502020204030204"/>
              </a:rPr>
              <a:t>context</a:t>
            </a:r>
            <a:r>
              <a:rPr lang="it-IT" dirty="0">
                <a:cs typeface="Calibri" panose="020F0502020204030204"/>
              </a:rPr>
              <a:t> of a</a:t>
            </a:r>
            <a:r>
              <a:rPr lang="it-IT" b="1" dirty="0">
                <a:cs typeface="Calibri" panose="020F0502020204030204"/>
              </a:rPr>
              <a:t>ir </a:t>
            </a:r>
            <a:r>
              <a:rPr lang="it-IT" b="1" err="1">
                <a:cs typeface="Calibri" panose="020F0502020204030204"/>
              </a:rPr>
              <a:t>pollution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regulations</a:t>
            </a:r>
            <a:r>
              <a:rPr lang="it-IT" b="1" dirty="0">
                <a:cs typeface="Calibri" panose="020F0502020204030204"/>
              </a:rPr>
              <a:t> and </a:t>
            </a:r>
            <a:r>
              <a:rPr lang="it-IT" b="1" err="1">
                <a:cs typeface="Calibri" panose="020F0502020204030204"/>
              </a:rPr>
              <a:t>guidelines</a:t>
            </a:r>
            <a:r>
              <a:rPr lang="it-IT" b="1" dirty="0">
                <a:cs typeface="Calibri" panose="020F0502020204030204"/>
              </a:rPr>
              <a:t> .</a:t>
            </a:r>
            <a:br>
              <a:rPr lang="it-IT" b="1" dirty="0">
                <a:cs typeface="Calibri" panose="020F0502020204030204"/>
              </a:rPr>
            </a:br>
            <a:endParaRPr lang="it-IT" dirty="0">
              <a:cs typeface="Calibri" panose="020F0502020204030204"/>
            </a:endParaRPr>
          </a:p>
          <a:p>
            <a:pPr marL="0" indent="0">
              <a:buNone/>
            </a:pPr>
            <a:endParaRPr lang="it-IT" sz="2000">
              <a:cs typeface="Calibri" panose="020F0502020204030204"/>
            </a:endParaRPr>
          </a:p>
          <a:p>
            <a:pPr marL="0" indent="0">
              <a:buNone/>
            </a:pPr>
            <a:endParaRPr lang="it-IT" sz="2000">
              <a:cs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Fumes from a powerplant chimney">
            <a:extLst>
              <a:ext uri="{FF2B5EF4-FFF2-40B4-BE49-F238E27FC236}">
                <a16:creationId xmlns:a16="http://schemas.microsoft.com/office/drawing/2014/main" id="{E0D3258E-D480-5194-5373-D5F1DE245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2" r="22009" b="1"/>
          <a:stretch/>
        </p:blipFill>
        <p:spPr>
          <a:xfrm>
            <a:off x="7075967" y="1096660"/>
            <a:ext cx="4170530" cy="469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84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8407B4C-2578-0CAC-A671-8A7465ED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The </a:t>
            </a:r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origin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of the </a:t>
            </a:r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precautionary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 </a:t>
            </a:r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principle</a:t>
            </a:r>
            <a:endParaRPr lang="it-IT" sz="3200" b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C3D8ED-E1A0-54C7-8575-516F5AFE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891" y="2308124"/>
            <a:ext cx="8336644" cy="39554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dirty="0">
                <a:cs typeface="Calibri" panose="020F0502020204030204"/>
              </a:rPr>
              <a:t>One of the </a:t>
            </a:r>
            <a:r>
              <a:rPr lang="it-IT" b="1" dirty="0" err="1">
                <a:cs typeface="Calibri" panose="020F0502020204030204"/>
              </a:rPr>
              <a:t>earliest</a:t>
            </a:r>
            <a:r>
              <a:rPr lang="it-IT" b="1" dirty="0">
                <a:cs typeface="Calibri" panose="020F0502020204030204"/>
              </a:rPr>
              <a:t> elaborate </a:t>
            </a:r>
            <a:r>
              <a:rPr lang="it-IT" b="1" dirty="0" err="1">
                <a:cs typeface="Calibri" panose="020F0502020204030204"/>
              </a:rPr>
              <a:t>traces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dirty="0">
                <a:cs typeface="Calibri" panose="020F0502020204030204"/>
              </a:rPr>
              <a:t>of the </a:t>
            </a:r>
            <a:r>
              <a:rPr lang="it-IT" dirty="0" err="1">
                <a:cs typeface="Calibri" panose="020F0502020204030204"/>
              </a:rPr>
              <a:t>precautionary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principle</a:t>
            </a:r>
            <a:r>
              <a:rPr lang="it-IT" dirty="0">
                <a:cs typeface="Calibri" panose="020F0502020204030204"/>
              </a:rPr>
              <a:t> in international </a:t>
            </a:r>
            <a:r>
              <a:rPr lang="it-IT" dirty="0" err="1">
                <a:cs typeface="Calibri" panose="020F0502020204030204"/>
              </a:rPr>
              <a:t>law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seems</a:t>
            </a:r>
            <a:r>
              <a:rPr lang="it-IT" dirty="0">
                <a:cs typeface="Calibri" panose="020F0502020204030204"/>
              </a:rPr>
              <a:t> to be </a:t>
            </a:r>
            <a:r>
              <a:rPr lang="it-IT" dirty="0" err="1">
                <a:cs typeface="Calibri" panose="020F0502020204030204"/>
              </a:rPr>
              <a:t>found</a:t>
            </a:r>
            <a:r>
              <a:rPr lang="it-IT" dirty="0">
                <a:cs typeface="Calibri" panose="020F0502020204030204"/>
              </a:rPr>
              <a:t> in the </a:t>
            </a:r>
            <a:r>
              <a:rPr lang="it-IT" b="1" dirty="0">
                <a:cs typeface="Calibri" panose="020F0502020204030204"/>
              </a:rPr>
              <a:t>1984 Bremen </a:t>
            </a:r>
            <a:r>
              <a:rPr lang="it-IT" b="1" dirty="0" err="1">
                <a:cs typeface="Calibri" panose="020F0502020204030204"/>
              </a:rPr>
              <a:t>Declaration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concerning</a:t>
            </a:r>
            <a:r>
              <a:rPr lang="it-IT" dirty="0">
                <a:cs typeface="Calibri" panose="020F0502020204030204"/>
              </a:rPr>
              <a:t> the I</a:t>
            </a:r>
            <a:r>
              <a:rPr lang="it-IT" b="1" dirty="0">
                <a:cs typeface="Calibri" panose="020F0502020204030204"/>
              </a:rPr>
              <a:t>nternational Conference of </a:t>
            </a:r>
            <a:r>
              <a:rPr lang="it-IT" b="1" dirty="0" err="1">
                <a:cs typeface="Calibri" panose="020F0502020204030204"/>
              </a:rPr>
              <a:t>Ministers</a:t>
            </a:r>
            <a:r>
              <a:rPr lang="it-IT" b="1" dirty="0">
                <a:cs typeface="Calibri" panose="020F0502020204030204"/>
              </a:rPr>
              <a:t> on the </a:t>
            </a:r>
            <a:r>
              <a:rPr lang="it-IT" b="1" dirty="0" err="1">
                <a:cs typeface="Calibri" panose="020F0502020204030204"/>
              </a:rPr>
              <a:t>Protection</a:t>
            </a:r>
            <a:r>
              <a:rPr lang="it-IT" b="1" dirty="0">
                <a:cs typeface="Calibri" panose="020F0502020204030204"/>
              </a:rPr>
              <a:t> of the North Sea,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which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states</a:t>
            </a:r>
            <a:r>
              <a:rPr lang="it-IT" dirty="0">
                <a:cs typeface="Calibri" panose="020F0502020204030204"/>
              </a:rPr>
              <a:t> </a:t>
            </a:r>
            <a:r>
              <a:rPr lang="it-IT" dirty="0" err="1">
                <a:cs typeface="Calibri" panose="020F0502020204030204"/>
              </a:rPr>
              <a:t>that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affected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states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s</a:t>
            </a:r>
            <a:r>
              <a:rPr lang="it-IT" b="1" dirty="0" err="1">
                <a:cs typeface="Calibri" panose="020F0502020204030204"/>
              </a:rPr>
              <a:t>hould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dirty="0" err="1">
                <a:cs typeface="Calibri" panose="020F0502020204030204"/>
              </a:rPr>
              <a:t>not</a:t>
            </a:r>
            <a:r>
              <a:rPr lang="it-IT" b="1" dirty="0">
                <a:cs typeface="Calibri" panose="020F0502020204030204"/>
              </a:rPr>
              <a:t> "</a:t>
            </a:r>
            <a:r>
              <a:rPr lang="it-IT" b="1" dirty="0" err="1">
                <a:cs typeface="Calibri" panose="020F0502020204030204"/>
              </a:rPr>
              <a:t>wait</a:t>
            </a:r>
            <a:r>
              <a:rPr lang="it-IT" b="1" dirty="0">
                <a:cs typeface="Calibri" panose="020F0502020204030204"/>
              </a:rPr>
              <a:t> for </a:t>
            </a:r>
            <a:r>
              <a:rPr lang="it-IT" b="1" dirty="0" err="1">
                <a:cs typeface="Calibri" panose="020F0502020204030204"/>
              </a:rPr>
              <a:t>certain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dirty="0" err="1">
                <a:cs typeface="Calibri" panose="020F0502020204030204"/>
              </a:rPr>
              <a:t>proof</a:t>
            </a:r>
            <a:r>
              <a:rPr lang="it-IT" b="1" dirty="0">
                <a:cs typeface="Calibri" panose="020F0502020204030204"/>
              </a:rPr>
              <a:t> of </a:t>
            </a:r>
            <a:r>
              <a:rPr lang="it-IT" b="1" dirty="0" err="1">
                <a:cs typeface="Calibri" panose="020F0502020204030204"/>
              </a:rPr>
              <a:t>harmful</a:t>
            </a:r>
            <a:r>
              <a:rPr lang="it-IT" b="1" dirty="0">
                <a:cs typeface="Calibri" panose="020F0502020204030204"/>
              </a:rPr>
              <a:t> events </a:t>
            </a:r>
            <a:r>
              <a:rPr lang="it-IT" b="1" dirty="0" err="1">
                <a:cs typeface="Calibri" panose="020F0502020204030204"/>
              </a:rPr>
              <a:t>before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dirty="0" err="1">
                <a:cs typeface="Calibri" panose="020F0502020204030204"/>
              </a:rPr>
              <a:t>acting</a:t>
            </a:r>
            <a:r>
              <a:rPr lang="it-IT" b="1" dirty="0">
                <a:cs typeface="Calibri" panose="020F0502020204030204"/>
              </a:rPr>
              <a:t>."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Subsequently</a:t>
            </a:r>
            <a:r>
              <a:rPr lang="it-IT" dirty="0">
                <a:cs typeface="Calibri" panose="020F0502020204030204"/>
              </a:rPr>
              <a:t>, </a:t>
            </a:r>
            <a:r>
              <a:rPr lang="it-IT" dirty="0" err="1">
                <a:cs typeface="Calibri" panose="020F0502020204030204"/>
              </a:rPr>
              <a:t>several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other</a:t>
            </a:r>
            <a:r>
              <a:rPr lang="it-IT" dirty="0">
                <a:cs typeface="Calibri" panose="020F0502020204030204"/>
              </a:rPr>
              <a:t> international </a:t>
            </a:r>
            <a:r>
              <a:rPr lang="it-IT" dirty="0" err="1">
                <a:cs typeface="Calibri" panose="020F0502020204030204"/>
              </a:rPr>
              <a:t>treaties</a:t>
            </a:r>
            <a:r>
              <a:rPr lang="it-IT" dirty="0">
                <a:cs typeface="Calibri" panose="020F0502020204030204"/>
              </a:rPr>
              <a:t>-for </a:t>
            </a:r>
            <a:r>
              <a:rPr lang="it-IT" dirty="0" err="1">
                <a:cs typeface="Calibri" panose="020F0502020204030204"/>
              </a:rPr>
              <a:t>example</a:t>
            </a:r>
            <a:r>
              <a:rPr lang="it-IT" dirty="0">
                <a:cs typeface="Calibri" panose="020F0502020204030204"/>
              </a:rPr>
              <a:t>, the </a:t>
            </a:r>
            <a:r>
              <a:rPr lang="it-IT" b="1" dirty="0">
                <a:cs typeface="Calibri" panose="020F0502020204030204"/>
              </a:rPr>
              <a:t>Montreal </a:t>
            </a:r>
            <a:r>
              <a:rPr lang="it-IT" b="1" dirty="0" err="1">
                <a:cs typeface="Calibri" panose="020F0502020204030204"/>
              </a:rPr>
              <a:t>Protocol</a:t>
            </a:r>
            <a:r>
              <a:rPr lang="it-IT" b="1" dirty="0">
                <a:cs typeface="Calibri" panose="020F0502020204030204"/>
              </a:rPr>
              <a:t> of </a:t>
            </a:r>
            <a:r>
              <a:rPr lang="it-IT" b="1" dirty="0" err="1">
                <a:cs typeface="Calibri" panose="020F0502020204030204"/>
              </a:rPr>
              <a:t>September</a:t>
            </a:r>
            <a:r>
              <a:rPr lang="it-IT" b="1" dirty="0">
                <a:cs typeface="Calibri" panose="020F0502020204030204"/>
              </a:rPr>
              <a:t> 16, 1987 </a:t>
            </a:r>
            <a:r>
              <a:rPr lang="it-IT" dirty="0">
                <a:cs typeface="Calibri" panose="020F0502020204030204"/>
              </a:rPr>
              <a:t>- </a:t>
            </a:r>
            <a:r>
              <a:rPr lang="it-IT" dirty="0" err="1">
                <a:cs typeface="Calibri" panose="020F0502020204030204"/>
              </a:rPr>
              <a:t>have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expressed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themselves</a:t>
            </a:r>
            <a:r>
              <a:rPr lang="it-IT" dirty="0">
                <a:cs typeface="Calibri" panose="020F0502020204030204"/>
              </a:rPr>
              <a:t> in a </a:t>
            </a:r>
            <a:r>
              <a:rPr lang="it-IT" dirty="0" err="1">
                <a:cs typeface="Calibri" panose="020F0502020204030204"/>
              </a:rPr>
              <a:t>similar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direction</a:t>
            </a:r>
            <a:r>
              <a:rPr lang="it-IT" dirty="0">
                <a:cs typeface="Calibri" panose="020F0502020204030204"/>
              </a:rPr>
              <a:t>.</a:t>
            </a:r>
          </a:p>
          <a:p>
            <a:pPr marL="0" indent="0" algn="just">
              <a:buNone/>
            </a:pPr>
            <a:endParaRPr lang="it-IT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194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33A348-4D0C-4020-AE64-61521A88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Trebuchet MS" panose="020B0603020202020204" pitchFamily="34" charset="0"/>
                <a:ea typeface="+mn-ea"/>
                <a:cs typeface="+mn-cs"/>
              </a:rPr>
              <a:t>Environmental principles</a:t>
            </a: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670736-93F7-46C6-BAD9-DF548191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rebuchet MS"/>
              </a:rPr>
              <a:t>Environmental principles </a:t>
            </a:r>
            <a:r>
              <a:rPr lang="en-US" sz="2400" b="1" dirty="0">
                <a:latin typeface="Trebuchet MS"/>
              </a:rPr>
              <a:t>inform legal frameworks</a:t>
            </a:r>
            <a:r>
              <a:rPr lang="en-US" sz="2400" dirty="0">
                <a:latin typeface="Trebuchet MS"/>
              </a:rPr>
              <a:t> that relate to environmental protection or sustainable development. </a:t>
            </a:r>
            <a:endParaRPr lang="en-US" sz="1900" dirty="0">
              <a:latin typeface="Trebuchet MS"/>
            </a:endParaRPr>
          </a:p>
          <a:p>
            <a:pPr marL="0" indent="0" algn="just">
              <a:buNone/>
            </a:pPr>
            <a:r>
              <a:rPr lang="en-US" sz="2400" dirty="0">
                <a:latin typeface="Trebuchet MS"/>
              </a:rPr>
              <a:t>They act </a:t>
            </a:r>
            <a:r>
              <a:rPr lang="en-US" sz="2400" b="1" dirty="0">
                <a:latin typeface="Trebuchet MS"/>
              </a:rPr>
              <a:t>as guidance for national legislators, judges and decision-makers,</a:t>
            </a:r>
            <a:r>
              <a:rPr lang="en-US" sz="2400" dirty="0">
                <a:latin typeface="Trebuchet MS"/>
              </a:rPr>
              <a:t> giving the EU law specific shape and meaning. </a:t>
            </a:r>
            <a:endParaRPr lang="en-US" sz="1900">
              <a:latin typeface="Trebuchet MS"/>
            </a:endParaRP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58F73327-E0C1-1FBC-02B7-1A309D45B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88" r="14299" b="-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99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E8FA1AA-B909-90D3-5A66-D8248C2A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br>
              <a:rPr lang="it-IT" sz="2300" b="1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it-IT" sz="2300" b="1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lang="it-IT" sz="2300">
                <a:solidFill>
                  <a:schemeClr val="tx2"/>
                </a:solidFill>
                <a:latin typeface="Calibri"/>
                <a:cs typeface="Calibri"/>
              </a:rPr>
              <a:t> </a:t>
            </a:r>
            <a:r>
              <a:rPr lang="it-IT" sz="2300" b="1">
                <a:solidFill>
                  <a:schemeClr val="tx2"/>
                </a:solidFill>
                <a:latin typeface="Calibri"/>
                <a:cs typeface="Calibri"/>
              </a:rPr>
              <a:t>1992 UN Conference on Environment and Development in Rio de Janeiro </a:t>
            </a:r>
            <a:endParaRPr lang="it-IT" sz="230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it-IT" sz="23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EA4987-8EB8-7569-A56B-C4E743C5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5" y="2014588"/>
            <a:ext cx="5308743" cy="40737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  <a:cs typeface="Calibri"/>
              </a:rPr>
              <a:t>The </a:t>
            </a:r>
            <a:r>
              <a:rPr lang="it-IT" sz="2400" b="1" dirty="0" err="1">
                <a:solidFill>
                  <a:schemeClr val="tx2"/>
                </a:solidFill>
                <a:cs typeface="Calibri"/>
              </a:rPr>
              <a:t>universal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dirty="0" err="1">
                <a:solidFill>
                  <a:schemeClr val="tx2"/>
                </a:solidFill>
                <a:cs typeface="Calibri"/>
              </a:rPr>
              <a:t>recognition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of the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precautionary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principle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came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dirty="0" err="1">
                <a:solidFill>
                  <a:schemeClr val="tx2"/>
                </a:solidFill>
                <a:cs typeface="Calibri"/>
              </a:rPr>
              <a:t>at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the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1992 UN Conference on Environment and Development in Rio de Janeiro. </a:t>
            </a:r>
            <a:endParaRPr lang="it-IT" sz="2400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  <a:cs typeface="Calibri"/>
              </a:rPr>
              <a:t>And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it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is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significant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that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it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was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there-along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with the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most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solemn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proclamation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of the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principle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that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the first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warnings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came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regarding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the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limits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of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its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possible</a:t>
            </a:r>
            <a:r>
              <a:rPr lang="it-IT" sz="2400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b="1" err="1">
                <a:solidFill>
                  <a:schemeClr val="tx2"/>
                </a:solidFill>
                <a:cs typeface="Calibri"/>
              </a:rPr>
              <a:t>application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and the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cautions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(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precautions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?)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that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must be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used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in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handling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it-IT" sz="2400" err="1">
                <a:solidFill>
                  <a:schemeClr val="tx2"/>
                </a:solidFill>
                <a:cs typeface="Calibri"/>
              </a:rPr>
              <a:t>it</a:t>
            </a:r>
            <a:r>
              <a:rPr lang="it-IT" sz="2400" dirty="0">
                <a:solidFill>
                  <a:schemeClr val="tx2"/>
                </a:solidFill>
                <a:cs typeface="Calibri"/>
              </a:rPr>
              <a:t> .</a:t>
            </a:r>
          </a:p>
          <a:p>
            <a:pPr marL="0" indent="0">
              <a:buNone/>
            </a:pPr>
            <a:endParaRPr lang="it-IT" sz="180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room of colourful chairs">
            <a:extLst>
              <a:ext uri="{FF2B5EF4-FFF2-40B4-BE49-F238E27FC236}">
                <a16:creationId xmlns:a16="http://schemas.microsoft.com/office/drawing/2014/main" id="{FE39C2D0-B436-7FD1-1EB3-BD2EF4363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1" r="14793" b="-3"/>
          <a:stretch/>
        </p:blipFill>
        <p:spPr>
          <a:xfrm>
            <a:off x="7708392" y="1888757"/>
            <a:ext cx="4142232" cy="40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1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otograph of the earth">
            <a:extLst>
              <a:ext uri="{FF2B5EF4-FFF2-40B4-BE49-F238E27FC236}">
                <a16:creationId xmlns:a16="http://schemas.microsoft.com/office/drawing/2014/main" id="{1D25C424-8FD6-2E08-0609-850FD7D53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CC2AA8-E4C4-DD0C-EC8E-9B150DCE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alibri"/>
                <a:cs typeface="Calibri"/>
              </a:rPr>
              <a:t>The</a:t>
            </a:r>
            <a:r>
              <a:rPr lang="it-IT" sz="2400" dirty="0">
                <a:latin typeface="Calibri"/>
                <a:cs typeface="Calibri"/>
              </a:rPr>
              <a:t> </a:t>
            </a:r>
            <a:r>
              <a:rPr lang="it-IT" sz="2400" b="1" dirty="0">
                <a:latin typeface="Calibri"/>
                <a:cs typeface="Calibri"/>
              </a:rPr>
              <a:t>1992 UN Conference on Environment and Development in Rio de Janeiro</a:t>
            </a:r>
            <a:r>
              <a:rPr lang="it-IT" sz="2800" b="1" dirty="0">
                <a:latin typeface="Calibri"/>
                <a:cs typeface="Calibri"/>
              </a:rPr>
              <a:t> </a:t>
            </a:r>
            <a:endParaRPr lang="it-IT" sz="2800">
              <a:latin typeface="Calibri"/>
              <a:cs typeface="Calibri"/>
            </a:endParaRPr>
          </a:p>
          <a:p>
            <a:pPr algn="ctr"/>
            <a:endParaRPr lang="it-IT" sz="2800">
              <a:cs typeface="Calibri Light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703C39-B9F2-C0CF-2105-8ED81387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223668"/>
            <a:ext cx="4458446" cy="34333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 sz="1800" err="1">
                <a:cs typeface="Calibri" panose="020F0502020204030204"/>
              </a:rPr>
              <a:t>As</a:t>
            </a:r>
            <a:r>
              <a:rPr lang="it-IT" sz="1800" dirty="0">
                <a:cs typeface="Calibri" panose="020F0502020204030204"/>
              </a:rPr>
              <a:t> a </a:t>
            </a:r>
            <a:r>
              <a:rPr lang="it-IT" sz="1800" err="1">
                <a:cs typeface="Calibri" panose="020F0502020204030204"/>
              </a:rPr>
              <a:t>result</a:t>
            </a:r>
            <a:r>
              <a:rPr lang="it-IT" sz="1800" dirty="0">
                <a:cs typeface="Calibri" panose="020F0502020204030204"/>
              </a:rPr>
              <a:t> of the </a:t>
            </a:r>
            <a:r>
              <a:rPr lang="it-IT" sz="1800" b="1" dirty="0">
                <a:cs typeface="Calibri" panose="020F0502020204030204"/>
              </a:rPr>
              <a:t>1992 United Nations Conference on Environment and Development (Earth Summit) in Rio de Janeiro</a:t>
            </a:r>
            <a:r>
              <a:rPr lang="it-IT" sz="1800" dirty="0">
                <a:cs typeface="Calibri" panose="020F0502020204030204"/>
              </a:rPr>
              <a:t>, </a:t>
            </a:r>
            <a:r>
              <a:rPr lang="it-IT" sz="1800" err="1">
                <a:cs typeface="Calibri" panose="020F0502020204030204"/>
              </a:rPr>
              <a:t>attended</a:t>
            </a:r>
            <a:r>
              <a:rPr lang="it-IT" sz="1800" dirty="0">
                <a:cs typeface="Calibri" panose="020F0502020204030204"/>
              </a:rPr>
              <a:t> by more </a:t>
            </a:r>
            <a:r>
              <a:rPr lang="it-IT" sz="1800" err="1">
                <a:cs typeface="Calibri" panose="020F0502020204030204"/>
              </a:rPr>
              <a:t>than</a:t>
            </a:r>
            <a:r>
              <a:rPr lang="it-IT" sz="1800" dirty="0">
                <a:cs typeface="Calibri" panose="020F0502020204030204"/>
              </a:rPr>
              <a:t> one </a:t>
            </a:r>
            <a:r>
              <a:rPr lang="it-IT" sz="1800" err="1">
                <a:cs typeface="Calibri" panose="020F0502020204030204"/>
              </a:rPr>
              <a:t>hundred</a:t>
            </a:r>
            <a:r>
              <a:rPr lang="it-IT" sz="1800" dirty="0">
                <a:cs typeface="Calibri" panose="020F0502020204030204"/>
              </a:rPr>
              <a:t> and </a:t>
            </a:r>
            <a:r>
              <a:rPr lang="it-IT" sz="1800" err="1">
                <a:cs typeface="Calibri" panose="020F0502020204030204"/>
              </a:rPr>
              <a:t>eighty</a:t>
            </a:r>
            <a:r>
              <a:rPr lang="it-IT" sz="1800" dirty="0">
                <a:cs typeface="Calibri" panose="020F0502020204030204"/>
              </a:rPr>
              <a:t> government </a:t>
            </a:r>
            <a:r>
              <a:rPr lang="it-IT" sz="1800" err="1">
                <a:cs typeface="Calibri" panose="020F0502020204030204"/>
              </a:rPr>
              <a:t>delegations</a:t>
            </a:r>
            <a:r>
              <a:rPr lang="it-IT" sz="1800" dirty="0">
                <a:cs typeface="Calibri" panose="020F0502020204030204"/>
              </a:rPr>
              <a:t> from </a:t>
            </a:r>
            <a:r>
              <a:rPr lang="it-IT" sz="1800" err="1">
                <a:cs typeface="Calibri" panose="020F0502020204030204"/>
              </a:rPr>
              <a:t>around</a:t>
            </a:r>
            <a:r>
              <a:rPr lang="it-IT" sz="1800" dirty="0">
                <a:cs typeface="Calibri" panose="020F0502020204030204"/>
              </a:rPr>
              <a:t> the world, the Rio </a:t>
            </a:r>
            <a:r>
              <a:rPr lang="it-IT" sz="1800" err="1">
                <a:cs typeface="Calibri" panose="020F0502020204030204"/>
              </a:rPr>
              <a:t>Declaration</a:t>
            </a:r>
            <a:r>
              <a:rPr lang="it-IT" sz="1800" dirty="0">
                <a:cs typeface="Calibri" panose="020F0502020204030204"/>
              </a:rPr>
              <a:t> </a:t>
            </a:r>
            <a:r>
              <a:rPr lang="it-IT" sz="1800" err="1">
                <a:cs typeface="Calibri" panose="020F0502020204030204"/>
              </a:rPr>
              <a:t>was</a:t>
            </a:r>
            <a:r>
              <a:rPr lang="it-IT" sz="1800" dirty="0">
                <a:cs typeface="Calibri" panose="020F0502020204030204"/>
              </a:rPr>
              <a:t> </a:t>
            </a:r>
            <a:r>
              <a:rPr lang="it-IT" sz="1800" err="1">
                <a:cs typeface="Calibri" panose="020F0502020204030204"/>
              </a:rPr>
              <a:t>ratified</a:t>
            </a:r>
            <a:r>
              <a:rPr lang="it-IT" sz="1800" dirty="0">
                <a:cs typeface="Calibri" panose="020F0502020204030204"/>
              </a:rPr>
              <a:t>, </a:t>
            </a:r>
            <a:r>
              <a:rPr lang="it-IT" sz="1800" b="1" dirty="0">
                <a:cs typeface="Calibri" panose="020F0502020204030204"/>
              </a:rPr>
              <a:t>a set of non-</a:t>
            </a:r>
            <a:r>
              <a:rPr lang="it-IT" sz="1800" b="1" err="1">
                <a:cs typeface="Calibri" panose="020F0502020204030204"/>
              </a:rPr>
              <a:t>binding</a:t>
            </a:r>
            <a:r>
              <a:rPr lang="it-IT" sz="1800" b="1" dirty="0">
                <a:cs typeface="Calibri" panose="020F0502020204030204"/>
              </a:rPr>
              <a:t> </a:t>
            </a:r>
            <a:r>
              <a:rPr lang="it-IT" sz="1800" b="1" err="1">
                <a:cs typeface="Calibri" panose="020F0502020204030204"/>
              </a:rPr>
              <a:t>principles</a:t>
            </a:r>
            <a:r>
              <a:rPr lang="it-IT" sz="1800" b="1" dirty="0">
                <a:cs typeface="Calibri" panose="020F0502020204030204"/>
              </a:rPr>
              <a:t> </a:t>
            </a:r>
            <a:r>
              <a:rPr lang="it-IT" sz="1800" b="1" err="1">
                <a:cs typeface="Calibri" panose="020F0502020204030204"/>
              </a:rPr>
              <a:t>concerning</a:t>
            </a:r>
            <a:r>
              <a:rPr lang="it-IT" sz="1800" b="1" dirty="0">
                <a:cs typeface="Calibri" panose="020F0502020204030204"/>
              </a:rPr>
              <a:t> the </a:t>
            </a:r>
            <a:r>
              <a:rPr lang="it-IT" sz="1800" b="1" err="1">
                <a:cs typeface="Calibri" panose="020F0502020204030204"/>
              </a:rPr>
              <a:t>responsibilities</a:t>
            </a:r>
            <a:r>
              <a:rPr lang="it-IT" sz="1800" b="1" dirty="0">
                <a:cs typeface="Calibri" panose="020F0502020204030204"/>
              </a:rPr>
              <a:t> and </a:t>
            </a:r>
            <a:r>
              <a:rPr lang="it-IT" sz="1800" b="1" err="1">
                <a:cs typeface="Calibri" panose="020F0502020204030204"/>
              </a:rPr>
              <a:t>rights</a:t>
            </a:r>
            <a:r>
              <a:rPr lang="it-IT" sz="1800" b="1" dirty="0">
                <a:cs typeface="Calibri" panose="020F0502020204030204"/>
              </a:rPr>
              <a:t> of </a:t>
            </a:r>
            <a:r>
              <a:rPr lang="it-IT" sz="1800" b="1" err="1">
                <a:cs typeface="Calibri" panose="020F0502020204030204"/>
              </a:rPr>
              <a:t>states</a:t>
            </a:r>
            <a:r>
              <a:rPr lang="it-IT" sz="1800" b="1" dirty="0">
                <a:cs typeface="Calibri" panose="020F0502020204030204"/>
              </a:rPr>
              <a:t> in an </a:t>
            </a:r>
            <a:r>
              <a:rPr lang="it-IT" sz="1800" b="1" err="1">
                <a:cs typeface="Calibri" panose="020F0502020204030204"/>
              </a:rPr>
              <a:t>attempt</a:t>
            </a:r>
            <a:r>
              <a:rPr lang="it-IT" sz="1800" b="1" dirty="0">
                <a:cs typeface="Calibri" panose="020F0502020204030204"/>
              </a:rPr>
              <a:t> to </a:t>
            </a:r>
            <a:r>
              <a:rPr lang="it-IT" sz="1800" b="1" err="1">
                <a:cs typeface="Calibri" panose="020F0502020204030204"/>
              </a:rPr>
              <a:t>bring</a:t>
            </a:r>
            <a:r>
              <a:rPr lang="it-IT" sz="1800" b="1" dirty="0">
                <a:cs typeface="Calibri" panose="020F0502020204030204"/>
              </a:rPr>
              <a:t> </a:t>
            </a:r>
            <a:r>
              <a:rPr lang="it-IT" sz="1800" b="1" err="1">
                <a:cs typeface="Calibri" panose="020F0502020204030204"/>
              </a:rPr>
              <a:t>together</a:t>
            </a:r>
            <a:r>
              <a:rPr lang="it-IT" sz="1800" b="1" dirty="0">
                <a:cs typeface="Calibri" panose="020F0502020204030204"/>
              </a:rPr>
              <a:t> the </a:t>
            </a:r>
            <a:r>
              <a:rPr lang="it-IT" sz="1800" b="1" err="1">
                <a:cs typeface="Calibri" panose="020F0502020204030204"/>
              </a:rPr>
              <a:t>needs</a:t>
            </a:r>
            <a:r>
              <a:rPr lang="it-IT" sz="1800" b="1" dirty="0">
                <a:cs typeface="Calibri" panose="020F0502020204030204"/>
              </a:rPr>
              <a:t> of </a:t>
            </a:r>
            <a:r>
              <a:rPr lang="it-IT" sz="1800" b="1" err="1">
                <a:cs typeface="Calibri" panose="020F0502020204030204"/>
              </a:rPr>
              <a:t>development</a:t>
            </a:r>
            <a:r>
              <a:rPr lang="it-IT" sz="1800" b="1" dirty="0">
                <a:cs typeface="Calibri" panose="020F0502020204030204"/>
              </a:rPr>
              <a:t> with </a:t>
            </a:r>
            <a:r>
              <a:rPr lang="it-IT" sz="1800" b="1" err="1">
                <a:cs typeface="Calibri" panose="020F0502020204030204"/>
              </a:rPr>
              <a:t>those</a:t>
            </a:r>
            <a:r>
              <a:rPr lang="it-IT" sz="1800" b="1" dirty="0">
                <a:cs typeface="Calibri" panose="020F0502020204030204"/>
              </a:rPr>
              <a:t> of </a:t>
            </a:r>
            <a:r>
              <a:rPr lang="it-IT" sz="1800" b="1" err="1">
                <a:cs typeface="Calibri" panose="020F0502020204030204"/>
              </a:rPr>
              <a:t>environmental</a:t>
            </a:r>
            <a:r>
              <a:rPr lang="it-IT" sz="1800" b="1" dirty="0">
                <a:cs typeface="Calibri" panose="020F0502020204030204"/>
              </a:rPr>
              <a:t> </a:t>
            </a:r>
            <a:r>
              <a:rPr lang="it-IT" sz="1800" b="1" err="1">
                <a:cs typeface="Calibri" panose="020F0502020204030204"/>
              </a:rPr>
              <a:t>protection</a:t>
            </a:r>
            <a:r>
              <a:rPr lang="it-IT" sz="1800" b="1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endParaRPr lang="it-IT" sz="17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9763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B9924D-FF48-2F8F-3F8F-DE51AB43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2600" b="1" dirty="0">
                <a:latin typeface="Calibri"/>
                <a:ea typeface="Calibri"/>
                <a:cs typeface="Calibri"/>
              </a:rPr>
              <a:t>The </a:t>
            </a:r>
            <a:r>
              <a:rPr lang="it-IT" sz="2600" b="1" err="1">
                <a:latin typeface="Calibri"/>
                <a:ea typeface="Calibri"/>
                <a:cs typeface="Calibri"/>
              </a:rPr>
              <a:t>precautionary</a:t>
            </a:r>
            <a:r>
              <a:rPr lang="it-IT" sz="2600" b="1" dirty="0">
                <a:latin typeface="Calibri"/>
                <a:ea typeface="Calibri"/>
                <a:cs typeface="Calibri"/>
              </a:rPr>
              <a:t> </a:t>
            </a:r>
            <a:r>
              <a:rPr lang="it-IT" sz="2600" b="1" err="1">
                <a:latin typeface="Calibri"/>
                <a:ea typeface="Calibri"/>
                <a:cs typeface="Calibri"/>
              </a:rPr>
              <a:t>principle</a:t>
            </a:r>
            <a:r>
              <a:rPr lang="it-IT" sz="2600" b="1" dirty="0">
                <a:latin typeface="Calibri"/>
                <a:ea typeface="Calibri"/>
                <a:cs typeface="Calibri"/>
              </a:rPr>
              <a:t> </a:t>
            </a:r>
            <a:r>
              <a:rPr lang="it-IT" sz="2600" b="1" err="1">
                <a:latin typeface="Calibri"/>
                <a:ea typeface="Calibri"/>
                <a:cs typeface="Calibri"/>
              </a:rPr>
              <a:t>was</a:t>
            </a:r>
            <a:r>
              <a:rPr lang="it-IT" sz="2600" b="1" dirty="0">
                <a:latin typeface="Calibri"/>
                <a:ea typeface="Calibri"/>
                <a:cs typeface="Calibri"/>
              </a:rPr>
              <a:t> </a:t>
            </a:r>
            <a:r>
              <a:rPr lang="it-IT" sz="2600" b="1" err="1">
                <a:latin typeface="Calibri"/>
                <a:ea typeface="Calibri"/>
                <a:cs typeface="Calibri"/>
              </a:rPr>
              <a:t>defined</a:t>
            </a:r>
            <a:r>
              <a:rPr lang="it-IT" sz="2600" b="1" dirty="0">
                <a:latin typeface="Calibri"/>
                <a:ea typeface="Calibri"/>
                <a:cs typeface="Calibri"/>
              </a:rPr>
              <a:t> by </a:t>
            </a:r>
            <a:r>
              <a:rPr lang="it-IT" sz="2600" b="1" err="1">
                <a:latin typeface="Calibri"/>
                <a:ea typeface="Calibri"/>
                <a:cs typeface="Calibri"/>
              </a:rPr>
              <a:t>Principle</a:t>
            </a:r>
            <a:r>
              <a:rPr lang="it-IT" sz="2600" b="1" dirty="0">
                <a:latin typeface="Calibri"/>
                <a:ea typeface="Calibri"/>
                <a:cs typeface="Calibri"/>
              </a:rPr>
              <a:t> 15 </a:t>
            </a:r>
            <a:r>
              <a:rPr lang="it-IT" sz="2600" b="1" err="1">
                <a:latin typeface="Calibri"/>
                <a:ea typeface="Calibri"/>
                <a:cs typeface="Calibri"/>
              </a:rPr>
              <a:t>as</a:t>
            </a:r>
            <a:r>
              <a:rPr lang="it-IT" sz="2600" b="1" dirty="0">
                <a:latin typeface="Calibri"/>
                <a:ea typeface="Calibri"/>
                <a:cs typeface="Calibri"/>
              </a:rPr>
              <a:t> follows:</a:t>
            </a:r>
            <a:br>
              <a:rPr lang="it-IT" sz="2600" b="1" dirty="0">
                <a:latin typeface="Calibri"/>
                <a:ea typeface="Calibri"/>
                <a:cs typeface="Calibri"/>
              </a:rPr>
            </a:br>
            <a:endParaRPr lang="it-IT" sz="2600">
              <a:latin typeface="Calibri"/>
              <a:ea typeface="Calibri"/>
              <a:cs typeface="Calibri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8B5B92-F5FB-C16B-58C4-47EFAB62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it-IT" sz="2400">
              <a:cs typeface="Calibri"/>
            </a:endParaRPr>
          </a:p>
          <a:p>
            <a:pPr marL="0" indent="0">
              <a:buNone/>
            </a:pPr>
            <a:r>
              <a:rPr lang="it-IT" sz="2400">
                <a:cs typeface="Calibri"/>
              </a:rPr>
              <a:t>"In order to protect the environment, the precautionary approach shall be </a:t>
            </a:r>
            <a:r>
              <a:rPr lang="it-IT" sz="2400" b="1">
                <a:cs typeface="Calibri"/>
              </a:rPr>
              <a:t>widely applied by States according to their capabilities. </a:t>
            </a:r>
            <a:r>
              <a:rPr lang="it-IT" sz="2400">
                <a:cs typeface="Calibri"/>
              </a:rPr>
              <a:t>Where there are </a:t>
            </a:r>
            <a:r>
              <a:rPr lang="it-IT" sz="2400" b="1">
                <a:cs typeface="Calibri"/>
              </a:rPr>
              <a:t>threats of serious or irreversible damage</a:t>
            </a:r>
            <a:r>
              <a:rPr lang="it-IT" sz="2400">
                <a:cs typeface="Calibri"/>
              </a:rPr>
              <a:t>, </a:t>
            </a:r>
            <a:r>
              <a:rPr lang="it-IT" sz="2400" b="1">
                <a:cs typeface="Calibri"/>
              </a:rPr>
              <a:t>lack of full scientific certainty shall not be used as a reason for postponing cost-effective measures to prevent environmental degradation."</a:t>
            </a:r>
            <a:endParaRPr lang="it-IT" sz="2400" b="1">
              <a:ea typeface="Calibri" panose="020F0502020204030204"/>
              <a:cs typeface="Calibri"/>
            </a:endParaRPr>
          </a:p>
          <a:p>
            <a:endParaRPr lang="it-IT" sz="2400"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27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74F1CD-9B6E-0286-0645-F9163202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401" y="1238080"/>
            <a:ext cx="9839313" cy="1005206"/>
          </a:xfrm>
        </p:spPr>
        <p:txBody>
          <a:bodyPr anchor="b">
            <a:normAutofit/>
          </a:bodyPr>
          <a:lstStyle/>
          <a:p>
            <a:r>
              <a:rPr lang="it-IT" sz="4600" dirty="0">
                <a:ea typeface="Calibri Light"/>
                <a:cs typeface="Calibri Light"/>
              </a:rPr>
              <a:t>The </a:t>
            </a:r>
            <a:r>
              <a:rPr lang="it-IT" sz="4600" b="1" dirty="0">
                <a:ea typeface="Calibri Light"/>
                <a:cs typeface="Calibri Light"/>
              </a:rPr>
              <a:t>scope</a:t>
            </a:r>
            <a:r>
              <a:rPr lang="it-IT" sz="4600" dirty="0">
                <a:ea typeface="Calibri Light"/>
                <a:cs typeface="Calibri Light"/>
              </a:rPr>
              <a:t> of the </a:t>
            </a:r>
            <a:r>
              <a:rPr lang="it-IT" sz="4600" err="1">
                <a:ea typeface="Calibri Light"/>
                <a:cs typeface="Calibri Light"/>
              </a:rPr>
              <a:t>precautionary</a:t>
            </a:r>
            <a:r>
              <a:rPr lang="it-IT" sz="4600" dirty="0">
                <a:ea typeface="Calibri Light"/>
                <a:cs typeface="Calibri Light"/>
              </a:rPr>
              <a:t> </a:t>
            </a:r>
            <a:r>
              <a:rPr lang="it-IT" sz="4600" err="1">
                <a:ea typeface="Calibri Light"/>
                <a:cs typeface="Calibri Light"/>
              </a:rPr>
              <a:t>principle</a:t>
            </a:r>
            <a:endParaRPr lang="it-IT" sz="4600" err="1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34A2A1-79D7-6163-21E2-9C338CC94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516694"/>
            <a:ext cx="9849751" cy="34183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dirty="0">
                <a:cs typeface="Calibri"/>
              </a:rPr>
              <a:t>The text </a:t>
            </a:r>
            <a:r>
              <a:rPr lang="it-IT" sz="2400" err="1">
                <a:cs typeface="Calibri"/>
              </a:rPr>
              <a:t>explicitly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speaks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only</a:t>
            </a:r>
            <a:r>
              <a:rPr lang="it-IT" sz="2400" dirty="0">
                <a:cs typeface="Calibri"/>
              </a:rPr>
              <a:t> of </a:t>
            </a:r>
            <a:r>
              <a:rPr lang="it-IT" sz="2400" err="1">
                <a:cs typeface="Calibri"/>
              </a:rPr>
              <a:t>environmental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protection</a:t>
            </a:r>
            <a:r>
              <a:rPr lang="it-IT" sz="2400" dirty="0">
                <a:cs typeface="Calibri"/>
              </a:rPr>
              <a:t>, </a:t>
            </a:r>
            <a:r>
              <a:rPr lang="it-IT" sz="2400" err="1">
                <a:cs typeface="Calibri"/>
              </a:rPr>
              <a:t>but</a:t>
            </a:r>
            <a:r>
              <a:rPr lang="it-IT" sz="2400" dirty="0">
                <a:cs typeface="Calibri"/>
              </a:rPr>
              <a:t> over time and in practice t</a:t>
            </a:r>
            <a:r>
              <a:rPr lang="it-IT" sz="2400" b="1" dirty="0">
                <a:cs typeface="Calibri"/>
              </a:rPr>
              <a:t>he scope </a:t>
            </a:r>
            <a:r>
              <a:rPr lang="it-IT" sz="2400" b="1" err="1">
                <a:cs typeface="Calibri"/>
              </a:rPr>
              <a:t>has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broadened</a:t>
            </a:r>
            <a:r>
              <a:rPr lang="it-IT" sz="2400" b="1" dirty="0">
                <a:cs typeface="Calibri"/>
              </a:rPr>
              <a:t> </a:t>
            </a:r>
            <a:r>
              <a:rPr lang="it-IT" sz="2400" dirty="0">
                <a:cs typeface="Calibri"/>
              </a:rPr>
              <a:t>to include the policy of </a:t>
            </a:r>
            <a:r>
              <a:rPr lang="it-IT" sz="2400" b="1" dirty="0">
                <a:cs typeface="Calibri"/>
              </a:rPr>
              <a:t>consumer </a:t>
            </a:r>
            <a:r>
              <a:rPr lang="it-IT" sz="2400" b="1" err="1">
                <a:cs typeface="Calibri"/>
              </a:rPr>
              <a:t>protection</a:t>
            </a:r>
            <a:r>
              <a:rPr lang="it-IT" sz="2400" b="1" dirty="0">
                <a:cs typeface="Calibri"/>
              </a:rPr>
              <a:t>, human, </a:t>
            </a:r>
            <a:r>
              <a:rPr lang="it-IT" sz="2400" b="1" err="1">
                <a:cs typeface="Calibri"/>
              </a:rPr>
              <a:t>animal</a:t>
            </a:r>
            <a:r>
              <a:rPr lang="it-IT" sz="2400" b="1" dirty="0">
                <a:cs typeface="Calibri"/>
              </a:rPr>
              <a:t> and </a:t>
            </a:r>
            <a:r>
              <a:rPr lang="it-IT" sz="2400" b="1" err="1">
                <a:cs typeface="Calibri"/>
              </a:rPr>
              <a:t>plant</a:t>
            </a:r>
            <a:r>
              <a:rPr lang="it-IT" sz="2400" b="1" dirty="0">
                <a:cs typeface="Calibri"/>
              </a:rPr>
              <a:t> health.</a:t>
            </a:r>
            <a:br>
              <a:rPr lang="en-US" sz="2400" b="1" dirty="0"/>
            </a:br>
            <a:endParaRPr lang="en-US" sz="2400" b="1">
              <a:ea typeface="Calibri"/>
              <a:cs typeface="Calibri" panose="020F0502020204030204"/>
            </a:endParaRPr>
          </a:p>
          <a:p>
            <a:r>
              <a:rPr lang="it-IT" sz="2400" err="1">
                <a:cs typeface="Calibri"/>
              </a:rPr>
              <a:t>This</a:t>
            </a:r>
            <a:r>
              <a:rPr lang="it-IT" sz="2400" dirty="0">
                <a:cs typeface="Calibri"/>
              </a:rPr>
              <a:t> point of </a:t>
            </a:r>
            <a:r>
              <a:rPr lang="it-IT" sz="2400" err="1">
                <a:cs typeface="Calibri"/>
              </a:rPr>
              <a:t>view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was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promoted</a:t>
            </a:r>
            <a:r>
              <a:rPr lang="it-IT" sz="2400" dirty="0">
                <a:cs typeface="Calibri"/>
              </a:rPr>
              <a:t> by the </a:t>
            </a:r>
            <a:r>
              <a:rPr lang="it-IT" sz="2400" err="1">
                <a:cs typeface="Calibri"/>
              </a:rPr>
              <a:t>European</a:t>
            </a:r>
            <a:r>
              <a:rPr lang="it-IT" sz="2400" dirty="0">
                <a:cs typeface="Calibri"/>
              </a:rPr>
              <a:t> Union, </a:t>
            </a:r>
            <a:r>
              <a:rPr lang="it-IT" sz="2400" err="1">
                <a:cs typeface="Calibri"/>
              </a:rPr>
              <a:t>ratifying</a:t>
            </a:r>
            <a:r>
              <a:rPr lang="it-IT" sz="2400" dirty="0">
                <a:cs typeface="Calibri"/>
              </a:rPr>
              <a:t> the Rio de Janeiro Convention on </a:t>
            </a:r>
            <a:r>
              <a:rPr lang="it-IT" sz="2400" err="1">
                <a:cs typeface="Calibri"/>
              </a:rPr>
              <a:t>Biological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Diversity</a:t>
            </a:r>
            <a:r>
              <a:rPr lang="it-IT" sz="2400" dirty="0">
                <a:cs typeface="Calibri"/>
              </a:rPr>
              <a:t> (93/626/EEC), and making Community policy explicit in Commission </a:t>
            </a:r>
            <a:r>
              <a:rPr lang="it-IT" sz="2400" err="1">
                <a:cs typeface="Calibri"/>
              </a:rPr>
              <a:t>Communication</a:t>
            </a:r>
            <a:r>
              <a:rPr lang="it-IT" sz="2400" dirty="0">
                <a:cs typeface="Calibri"/>
              </a:rPr>
              <a:t> COM(2000) 1 </a:t>
            </a:r>
            <a:r>
              <a:rPr lang="it-IT" sz="2400" err="1">
                <a:cs typeface="Calibri"/>
              </a:rPr>
              <a:t>Final</a:t>
            </a:r>
            <a:r>
              <a:rPr lang="it-IT" sz="2400" dirty="0">
                <a:cs typeface="Calibri"/>
              </a:rPr>
              <a:t> (</a:t>
            </a:r>
            <a:r>
              <a:rPr lang="it-IT" sz="2400" err="1">
                <a:cs typeface="Calibri"/>
              </a:rPr>
              <a:t>February</a:t>
            </a:r>
            <a:r>
              <a:rPr lang="it-IT" sz="2400" dirty="0">
                <a:cs typeface="Calibri"/>
              </a:rPr>
              <a:t> 2, 2000).</a:t>
            </a:r>
            <a:endParaRPr lang="it-IT" sz="2400" dirty="0"/>
          </a:p>
          <a:p>
            <a:endParaRPr lang="it-IT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276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84E2DA-B120-37C4-E5CD-94A96082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it-IT" sz="7200" dirty="0">
                <a:ea typeface="Calibri Light"/>
                <a:cs typeface="Calibri Light"/>
              </a:rPr>
              <a:t>The risk </a:t>
            </a:r>
            <a:r>
              <a:rPr lang="it-IT" sz="7200" dirty="0" err="1">
                <a:ea typeface="Calibri Light"/>
                <a:cs typeface="Calibri Light"/>
              </a:rPr>
              <a:t>is</a:t>
            </a:r>
            <a:r>
              <a:rPr lang="it-IT" sz="7200" dirty="0">
                <a:ea typeface="Calibri Light"/>
                <a:cs typeface="Calibri Light"/>
              </a:rPr>
              <a:t> </a:t>
            </a:r>
            <a:r>
              <a:rPr lang="it-IT" sz="7200" dirty="0" err="1">
                <a:ea typeface="Calibri Light"/>
                <a:cs typeface="Calibri Light"/>
              </a:rPr>
              <a:t>uncertain</a:t>
            </a:r>
            <a:endParaRPr lang="it-IT" sz="7200" dirty="0" err="1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90090C-0599-9AEE-4659-B1A3C8C9C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 err="1">
                <a:cs typeface="Calibri" panose="020F0502020204030204"/>
              </a:rPr>
              <a:t>That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document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states</a:t>
            </a:r>
            <a:r>
              <a:rPr lang="it-IT" sz="2400" dirty="0">
                <a:cs typeface="Calibri" panose="020F0502020204030204"/>
              </a:rPr>
              <a:t> (§ 1):</a:t>
            </a:r>
            <a:br>
              <a:rPr lang="it-IT" sz="2400" dirty="0">
                <a:cs typeface="Calibri" panose="020F0502020204030204"/>
              </a:rPr>
            </a:br>
            <a:r>
              <a:rPr lang="it-IT" sz="2400" dirty="0">
                <a:cs typeface="Calibri" panose="020F0502020204030204"/>
              </a:rPr>
              <a:t>"</a:t>
            </a:r>
            <a:r>
              <a:rPr lang="it-IT" sz="2400" err="1">
                <a:cs typeface="Calibri" panose="020F0502020204030204"/>
              </a:rPr>
              <a:t>Whether</a:t>
            </a:r>
            <a:r>
              <a:rPr lang="it-IT" sz="2400" dirty="0">
                <a:cs typeface="Calibri" panose="020F0502020204030204"/>
              </a:rPr>
              <a:t> or </a:t>
            </a:r>
            <a:r>
              <a:rPr lang="it-IT" sz="2400" err="1">
                <a:cs typeface="Calibri" panose="020F0502020204030204"/>
              </a:rPr>
              <a:t>not</a:t>
            </a:r>
            <a:r>
              <a:rPr lang="it-IT" sz="2400" dirty="0">
                <a:cs typeface="Calibri" panose="020F0502020204030204"/>
              </a:rPr>
              <a:t> to </a:t>
            </a:r>
            <a:r>
              <a:rPr lang="it-IT" sz="2400" err="1">
                <a:cs typeface="Calibri" panose="020F0502020204030204"/>
              </a:rPr>
              <a:t>invoke</a:t>
            </a:r>
            <a:r>
              <a:rPr lang="it-IT" sz="2400" dirty="0">
                <a:cs typeface="Calibri" panose="020F0502020204030204"/>
              </a:rPr>
              <a:t> the </a:t>
            </a:r>
            <a:r>
              <a:rPr lang="it-IT" sz="2400" err="1">
                <a:cs typeface="Calibri" panose="020F0502020204030204"/>
              </a:rPr>
              <a:t>precautionary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principle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is</a:t>
            </a:r>
            <a:r>
              <a:rPr lang="it-IT" sz="2400" dirty="0">
                <a:cs typeface="Calibri" panose="020F0502020204030204"/>
              </a:rPr>
              <a:t> a </a:t>
            </a:r>
            <a:r>
              <a:rPr lang="it-IT" sz="2400" err="1">
                <a:cs typeface="Calibri" panose="020F0502020204030204"/>
              </a:rPr>
              <a:t>decision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exercised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b="1" dirty="0">
                <a:cs typeface="Calibri" panose="020F0502020204030204"/>
              </a:rPr>
              <a:t>under </a:t>
            </a:r>
            <a:r>
              <a:rPr lang="it-IT" sz="2400" b="1" err="1">
                <a:cs typeface="Calibri" panose="020F0502020204030204"/>
              </a:rPr>
              <a:t>conditions</a:t>
            </a:r>
            <a:r>
              <a:rPr lang="it-IT" sz="2400" b="1" dirty="0">
                <a:cs typeface="Calibri" panose="020F0502020204030204"/>
              </a:rPr>
              <a:t> </a:t>
            </a:r>
            <a:r>
              <a:rPr lang="it-IT" sz="2400" b="1" err="1">
                <a:cs typeface="Calibri" panose="020F0502020204030204"/>
              </a:rPr>
              <a:t>where</a:t>
            </a:r>
            <a:r>
              <a:rPr lang="it-IT" sz="2400" b="1" dirty="0">
                <a:cs typeface="Calibri" panose="020F0502020204030204"/>
              </a:rPr>
              <a:t> </a:t>
            </a:r>
            <a:r>
              <a:rPr lang="it-IT" sz="2400" b="1" err="1">
                <a:cs typeface="Calibri" panose="020F0502020204030204"/>
              </a:rPr>
              <a:t>scientific</a:t>
            </a:r>
            <a:r>
              <a:rPr lang="it-IT" sz="2400" b="1" dirty="0">
                <a:cs typeface="Calibri" panose="020F0502020204030204"/>
              </a:rPr>
              <a:t> information </a:t>
            </a:r>
            <a:r>
              <a:rPr lang="it-IT" sz="2400" b="1" err="1">
                <a:cs typeface="Calibri" panose="020F0502020204030204"/>
              </a:rPr>
              <a:t>is</a:t>
            </a:r>
            <a:r>
              <a:rPr lang="it-IT" sz="2400" b="1" dirty="0">
                <a:cs typeface="Calibri" panose="020F0502020204030204"/>
              </a:rPr>
              <a:t> </a:t>
            </a:r>
            <a:r>
              <a:rPr lang="it-IT" sz="2400" b="1" err="1">
                <a:cs typeface="Calibri" panose="020F0502020204030204"/>
              </a:rPr>
              <a:t>insufficient</a:t>
            </a:r>
            <a:r>
              <a:rPr lang="it-IT" sz="2400" b="1" dirty="0">
                <a:cs typeface="Calibri" panose="020F0502020204030204"/>
              </a:rPr>
              <a:t>,</a:t>
            </a:r>
            <a:r>
              <a:rPr lang="it-IT" sz="2400" dirty="0">
                <a:cs typeface="Calibri" panose="020F0502020204030204"/>
              </a:rPr>
              <a:t> i</a:t>
            </a:r>
            <a:r>
              <a:rPr lang="it-IT" sz="2400" b="1" dirty="0">
                <a:cs typeface="Calibri" panose="020F0502020204030204"/>
              </a:rPr>
              <a:t>nconclusive or </a:t>
            </a:r>
            <a:r>
              <a:rPr lang="it-IT" sz="2400" b="1" err="1">
                <a:cs typeface="Calibri" panose="020F0502020204030204"/>
              </a:rPr>
              <a:t>uncertain</a:t>
            </a:r>
            <a:r>
              <a:rPr lang="it-IT" sz="2400" dirty="0">
                <a:cs typeface="Calibri" panose="020F0502020204030204"/>
              </a:rPr>
              <a:t> and </a:t>
            </a:r>
            <a:r>
              <a:rPr lang="it-IT" sz="2400" err="1">
                <a:cs typeface="Calibri" panose="020F0502020204030204"/>
              </a:rPr>
              <a:t>there</a:t>
            </a:r>
            <a:r>
              <a:rPr lang="it-IT" sz="2400" dirty="0">
                <a:cs typeface="Calibri" panose="020F0502020204030204"/>
              </a:rPr>
              <a:t> are </a:t>
            </a:r>
            <a:r>
              <a:rPr lang="it-IT" sz="2400" err="1">
                <a:cs typeface="Calibri" panose="020F0502020204030204"/>
              </a:rPr>
              <a:t>indications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that</a:t>
            </a:r>
            <a:r>
              <a:rPr lang="it-IT" sz="2400" dirty="0">
                <a:cs typeface="Calibri" panose="020F0502020204030204"/>
              </a:rPr>
              <a:t> the </a:t>
            </a:r>
            <a:r>
              <a:rPr lang="it-IT" sz="2400" err="1">
                <a:cs typeface="Calibri" panose="020F0502020204030204"/>
              </a:rPr>
              <a:t>possible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effects</a:t>
            </a:r>
            <a:r>
              <a:rPr lang="it-IT" sz="2400" dirty="0">
                <a:cs typeface="Calibri" panose="020F0502020204030204"/>
              </a:rPr>
              <a:t> on the </a:t>
            </a:r>
            <a:r>
              <a:rPr lang="it-IT" sz="2400" err="1">
                <a:cs typeface="Calibri" panose="020F0502020204030204"/>
              </a:rPr>
              <a:t>environment</a:t>
            </a:r>
            <a:r>
              <a:rPr lang="it-IT" sz="2400" dirty="0">
                <a:cs typeface="Calibri" panose="020F0502020204030204"/>
              </a:rPr>
              <a:t> and the health of </a:t>
            </a:r>
            <a:r>
              <a:rPr lang="it-IT" sz="2400" err="1">
                <a:cs typeface="Calibri" panose="020F0502020204030204"/>
              </a:rPr>
              <a:t>humans</a:t>
            </a:r>
            <a:r>
              <a:rPr lang="it-IT" sz="2400" dirty="0">
                <a:cs typeface="Calibri" panose="020F0502020204030204"/>
              </a:rPr>
              <a:t>, </a:t>
            </a:r>
            <a:r>
              <a:rPr lang="it-IT" sz="2400" err="1">
                <a:cs typeface="Calibri" panose="020F0502020204030204"/>
              </a:rPr>
              <a:t>animals</a:t>
            </a:r>
            <a:r>
              <a:rPr lang="it-IT" sz="2400" dirty="0">
                <a:cs typeface="Calibri" panose="020F0502020204030204"/>
              </a:rPr>
              <a:t> and </a:t>
            </a:r>
            <a:r>
              <a:rPr lang="it-IT" sz="2400" err="1">
                <a:cs typeface="Calibri" panose="020F0502020204030204"/>
              </a:rPr>
              <a:t>plants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b="1" err="1">
                <a:cs typeface="Calibri" panose="020F0502020204030204"/>
              </a:rPr>
              <a:t>may</a:t>
            </a:r>
            <a:r>
              <a:rPr lang="it-IT" sz="2400" b="1" dirty="0">
                <a:cs typeface="Calibri" panose="020F0502020204030204"/>
              </a:rPr>
              <a:t> be </a:t>
            </a:r>
            <a:r>
              <a:rPr lang="it-IT" sz="2400" b="1" err="1">
                <a:cs typeface="Calibri" panose="020F0502020204030204"/>
              </a:rPr>
              <a:t>potentially</a:t>
            </a:r>
            <a:r>
              <a:rPr lang="it-IT" sz="2400" b="1" dirty="0">
                <a:cs typeface="Calibri" panose="020F0502020204030204"/>
              </a:rPr>
              <a:t> </a:t>
            </a:r>
            <a:r>
              <a:rPr lang="it-IT" sz="2400" b="1" err="1">
                <a:cs typeface="Calibri" panose="020F0502020204030204"/>
              </a:rPr>
              <a:t>dangerous</a:t>
            </a:r>
            <a:r>
              <a:rPr lang="it-IT" sz="2400" dirty="0">
                <a:cs typeface="Calibri" panose="020F0502020204030204"/>
              </a:rPr>
              <a:t> and </a:t>
            </a:r>
            <a:r>
              <a:rPr lang="it-IT" sz="2400" err="1">
                <a:cs typeface="Calibri" panose="020F0502020204030204"/>
              </a:rPr>
              <a:t>incompatible</a:t>
            </a:r>
            <a:r>
              <a:rPr lang="it-IT" sz="2400" dirty="0">
                <a:cs typeface="Calibri" panose="020F0502020204030204"/>
              </a:rPr>
              <a:t> with the </a:t>
            </a:r>
            <a:r>
              <a:rPr lang="it-IT" sz="2400" err="1">
                <a:cs typeface="Calibri" panose="020F0502020204030204"/>
              </a:rPr>
              <a:t>chosen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level</a:t>
            </a:r>
            <a:r>
              <a:rPr lang="it-IT" sz="2400" dirty="0">
                <a:cs typeface="Calibri" panose="020F0502020204030204"/>
              </a:rPr>
              <a:t> of </a:t>
            </a:r>
            <a:r>
              <a:rPr lang="it-IT" sz="2400" err="1">
                <a:cs typeface="Calibri" panose="020F0502020204030204"/>
              </a:rPr>
              <a:t>protection</a:t>
            </a:r>
            <a:r>
              <a:rPr lang="it-IT" sz="2400" dirty="0">
                <a:cs typeface="Calibri" panose="020F0502020204030204"/>
              </a:rPr>
              <a:t>."</a:t>
            </a:r>
            <a:endParaRPr lang="it-IT" sz="24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533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6730A5-06E8-BB80-AF7A-E4D5F71D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Maastricht Treaty </a:t>
            </a:r>
            <a:endParaRPr lang="it-IT" sz="540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75BAB3-588A-C435-385B-CF41157B8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200">
                <a:cs typeface="Calibri" panose="020F0502020204030204"/>
              </a:rPr>
              <a:t>The Maastricht Treaty introduced the precautionary principle currently enunciated in A</a:t>
            </a:r>
            <a:r>
              <a:rPr lang="it-IT" sz="2200" b="1">
                <a:cs typeface="Calibri" panose="020F0502020204030204"/>
              </a:rPr>
              <a:t>rt. 191 of the Treaty on the Functioning of the European Union,</a:t>
            </a:r>
            <a:r>
              <a:rPr lang="it-IT" sz="2200">
                <a:cs typeface="Calibri" panose="020F0502020204030204"/>
              </a:rPr>
              <a:t> where it is argued that the Union's policy on the environment aims at a high level of protection and "</a:t>
            </a:r>
            <a:r>
              <a:rPr lang="it-IT" sz="2200" b="1">
                <a:cs typeface="Calibri" panose="020F0502020204030204"/>
              </a:rPr>
              <a:t>is based on the precautionary principle and the principle of preventive action, the principle of rectifying, as a priority, damage caused to the environment at source, and the polluter pays principle.</a:t>
            </a:r>
            <a:r>
              <a:rPr lang="it-IT" sz="2200">
                <a:cs typeface="Calibri" panose="020F0502020204030204"/>
              </a:rPr>
              <a:t>"</a:t>
            </a:r>
            <a:endParaRPr lang="it-IT" sz="2200"/>
          </a:p>
          <a:p>
            <a:pPr marL="0" indent="0">
              <a:buNone/>
            </a:pPr>
            <a:endParaRPr lang="it-IT" sz="2200">
              <a:cs typeface="Calibri" panose="020F0502020204030204"/>
            </a:endParaRPr>
          </a:p>
        </p:txBody>
      </p:sp>
      <p:pic>
        <p:nvPicPr>
          <p:cNvPr id="5" name="Picture 4" descr="Miniature houses">
            <a:extLst>
              <a:ext uri="{FF2B5EF4-FFF2-40B4-BE49-F238E27FC236}">
                <a16:creationId xmlns:a16="http://schemas.microsoft.com/office/drawing/2014/main" id="{2AC02BB1-C48F-8723-B85B-162C31618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1" r="16261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07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6730A5-06E8-BB80-AF7A-E4D5F71D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Maastricht Treaty </a:t>
            </a:r>
            <a:endParaRPr lang="it-IT" sz="5400"/>
          </a:p>
        </p:txBody>
      </p:sp>
      <p:pic>
        <p:nvPicPr>
          <p:cNvPr id="5" name="Picture 4" descr="Miniature houses">
            <a:extLst>
              <a:ext uri="{FF2B5EF4-FFF2-40B4-BE49-F238E27FC236}">
                <a16:creationId xmlns:a16="http://schemas.microsoft.com/office/drawing/2014/main" id="{2AC02BB1-C48F-8723-B85B-162C31618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8" r="2567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75BAB3-588A-C435-385B-CF41157B8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200" dirty="0">
                <a:ea typeface="Calibri"/>
                <a:cs typeface="Calibri"/>
              </a:rPr>
              <a:t>The EU </a:t>
            </a:r>
            <a:r>
              <a:rPr lang="it-IT" sz="2200" err="1">
                <a:ea typeface="Calibri"/>
                <a:cs typeface="Calibri"/>
              </a:rPr>
              <a:t>Treaty</a:t>
            </a:r>
            <a:r>
              <a:rPr lang="it-IT" sz="2200" dirty="0">
                <a:ea typeface="Calibri"/>
                <a:cs typeface="Calibri"/>
              </a:rPr>
              <a:t> </a:t>
            </a:r>
            <a:r>
              <a:rPr lang="it-IT" sz="2200" err="1">
                <a:ea typeface="Calibri"/>
                <a:cs typeface="Calibri"/>
              </a:rPr>
              <a:t>contains</a:t>
            </a:r>
            <a:r>
              <a:rPr lang="it-IT" sz="2200" dirty="0">
                <a:ea typeface="Calibri"/>
                <a:cs typeface="Calibri"/>
              </a:rPr>
              <a:t> </a:t>
            </a:r>
            <a:r>
              <a:rPr lang="it-IT" sz="2200" err="1">
                <a:ea typeface="Calibri"/>
                <a:cs typeface="Calibri"/>
              </a:rPr>
              <a:t>only</a:t>
            </a:r>
            <a:r>
              <a:rPr lang="it-IT" sz="2200" dirty="0">
                <a:ea typeface="Calibri"/>
                <a:cs typeface="Calibri"/>
              </a:rPr>
              <a:t> one explicit </a:t>
            </a:r>
            <a:r>
              <a:rPr lang="it-IT" sz="2200" err="1">
                <a:ea typeface="Calibri"/>
                <a:cs typeface="Calibri"/>
              </a:rPr>
              <a:t>reference</a:t>
            </a:r>
            <a:r>
              <a:rPr lang="it-IT" sz="2200" dirty="0">
                <a:ea typeface="Calibri"/>
                <a:cs typeface="Calibri"/>
              </a:rPr>
              <a:t> to the </a:t>
            </a:r>
            <a:r>
              <a:rPr lang="it-IT" sz="2200" err="1">
                <a:ea typeface="Calibri"/>
                <a:cs typeface="Calibri"/>
              </a:rPr>
              <a:t>precaution</a:t>
            </a:r>
            <a:r>
              <a:rPr lang="it-IT" sz="2200" dirty="0">
                <a:ea typeface="Calibri"/>
                <a:cs typeface="Calibri"/>
              </a:rPr>
              <a:t>, and more </a:t>
            </a:r>
            <a:r>
              <a:rPr lang="it-IT" sz="2200" err="1">
                <a:ea typeface="Calibri"/>
                <a:cs typeface="Calibri"/>
              </a:rPr>
              <a:t>specifically</a:t>
            </a:r>
            <a:r>
              <a:rPr lang="it-IT" sz="2200" dirty="0">
                <a:ea typeface="Calibri"/>
                <a:cs typeface="Calibri"/>
              </a:rPr>
              <a:t>, in the </a:t>
            </a:r>
            <a:r>
              <a:rPr lang="it-IT" sz="2200" err="1">
                <a:ea typeface="Calibri"/>
                <a:cs typeface="Calibri"/>
              </a:rPr>
              <a:t>title</a:t>
            </a:r>
            <a:r>
              <a:rPr lang="it-IT" sz="2200" dirty="0">
                <a:ea typeface="Calibri"/>
                <a:cs typeface="Calibri"/>
              </a:rPr>
              <a:t> </a:t>
            </a:r>
            <a:r>
              <a:rPr lang="it-IT" sz="2200" err="1">
                <a:ea typeface="Calibri"/>
                <a:cs typeface="Calibri"/>
              </a:rPr>
              <a:t>devoted</a:t>
            </a:r>
            <a:r>
              <a:rPr lang="it-IT" sz="2200" dirty="0">
                <a:ea typeface="Calibri"/>
                <a:cs typeface="Calibri"/>
              </a:rPr>
              <a:t> to the </a:t>
            </a:r>
            <a:r>
              <a:rPr lang="it-IT" sz="2200" err="1">
                <a:ea typeface="Calibri"/>
                <a:cs typeface="Calibri"/>
              </a:rPr>
              <a:t>protection</a:t>
            </a:r>
            <a:r>
              <a:rPr lang="it-IT" sz="2200" dirty="0">
                <a:ea typeface="Calibri"/>
                <a:cs typeface="Calibri"/>
              </a:rPr>
              <a:t> of the </a:t>
            </a:r>
            <a:r>
              <a:rPr lang="it-IT" sz="2200" err="1">
                <a:ea typeface="Calibri"/>
                <a:cs typeface="Calibri"/>
              </a:rPr>
              <a:t>environment</a:t>
            </a:r>
            <a:r>
              <a:rPr lang="it-IT" sz="2200" dirty="0">
                <a:ea typeface="Calibri"/>
                <a:cs typeface="Calibri"/>
              </a:rPr>
              <a:t>. </a:t>
            </a:r>
            <a:r>
              <a:rPr lang="it-IT" sz="2200" err="1">
                <a:ea typeface="Calibri"/>
                <a:cs typeface="Calibri"/>
              </a:rPr>
              <a:t>However</a:t>
            </a:r>
            <a:r>
              <a:rPr lang="it-IT" sz="2200" dirty="0">
                <a:ea typeface="Calibri"/>
                <a:cs typeface="Calibri"/>
              </a:rPr>
              <a:t>, in practice, the scope of the </a:t>
            </a:r>
            <a:r>
              <a:rPr lang="it-IT" sz="2200" err="1">
                <a:ea typeface="Calibri"/>
                <a:cs typeface="Calibri"/>
              </a:rPr>
              <a:t>principle</a:t>
            </a:r>
            <a:r>
              <a:rPr lang="it-IT" sz="2200" dirty="0">
                <a:ea typeface="Calibri"/>
                <a:cs typeface="Calibri"/>
              </a:rPr>
              <a:t> </a:t>
            </a:r>
            <a:r>
              <a:rPr lang="it-IT" sz="2200" err="1">
                <a:ea typeface="Calibri"/>
                <a:cs typeface="Calibri"/>
              </a:rPr>
              <a:t>is</a:t>
            </a:r>
            <a:r>
              <a:rPr lang="it-IT" sz="2200" dirty="0">
                <a:ea typeface="Calibri"/>
                <a:cs typeface="Calibri"/>
              </a:rPr>
              <a:t> </a:t>
            </a:r>
            <a:r>
              <a:rPr lang="it-IT" sz="2200" err="1">
                <a:ea typeface="Calibri"/>
                <a:cs typeface="Calibri"/>
              </a:rPr>
              <a:t>much</a:t>
            </a:r>
            <a:r>
              <a:rPr lang="it-IT" sz="2200" dirty="0">
                <a:ea typeface="Calibri"/>
                <a:cs typeface="Calibri"/>
              </a:rPr>
              <a:t> </a:t>
            </a:r>
            <a:r>
              <a:rPr lang="it-IT" sz="2200" err="1">
                <a:ea typeface="Calibri"/>
                <a:cs typeface="Calibri"/>
              </a:rPr>
              <a:t>broader</a:t>
            </a:r>
            <a:r>
              <a:rPr lang="it-IT" sz="2200" dirty="0">
                <a:ea typeface="Calibri"/>
                <a:cs typeface="Calibri"/>
              </a:rPr>
              <a:t> and </a:t>
            </a:r>
            <a:r>
              <a:rPr lang="it-IT" sz="2200" err="1">
                <a:ea typeface="Calibri"/>
                <a:cs typeface="Calibri"/>
              </a:rPr>
              <a:t>also</a:t>
            </a:r>
            <a:r>
              <a:rPr lang="it-IT" sz="2200" dirty="0">
                <a:ea typeface="Calibri"/>
                <a:cs typeface="Calibri"/>
              </a:rPr>
              <a:t> </a:t>
            </a:r>
            <a:r>
              <a:rPr lang="it-IT" sz="2200" err="1">
                <a:ea typeface="Calibri"/>
                <a:cs typeface="Calibri"/>
              </a:rPr>
              <a:t>extends</a:t>
            </a:r>
            <a:r>
              <a:rPr lang="it-IT" sz="2200" dirty="0">
                <a:ea typeface="Calibri"/>
                <a:cs typeface="Calibri"/>
              </a:rPr>
              <a:t> to consumer policy and to human, </a:t>
            </a:r>
            <a:r>
              <a:rPr lang="it-IT" sz="2200" err="1">
                <a:ea typeface="Calibri"/>
                <a:cs typeface="Calibri"/>
              </a:rPr>
              <a:t>animal</a:t>
            </a:r>
            <a:r>
              <a:rPr lang="it-IT" sz="2200" dirty="0">
                <a:ea typeface="Calibri"/>
                <a:cs typeface="Calibri"/>
              </a:rPr>
              <a:t> or </a:t>
            </a:r>
            <a:r>
              <a:rPr lang="it-IT" sz="2200" err="1">
                <a:ea typeface="Calibri"/>
                <a:cs typeface="Calibri"/>
              </a:rPr>
              <a:t>plant</a:t>
            </a:r>
            <a:r>
              <a:rPr lang="it-IT" sz="2200" dirty="0">
                <a:ea typeface="Calibri"/>
                <a:cs typeface="Calibri"/>
              </a:rPr>
              <a:t> health.</a:t>
            </a:r>
            <a:endParaRPr lang="it-IT" sz="2200">
              <a:ea typeface="Calibri"/>
              <a:cs typeface="Calibri"/>
            </a:endParaRPr>
          </a:p>
          <a:p>
            <a:pPr marL="0" indent="0">
              <a:buNone/>
            </a:pPr>
            <a:endParaRPr lang="it-IT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2170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5F8E5-F5B3-BAD8-631A-0F2FFF02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it-IT" sz="3100" b="1">
                <a:latin typeface="Calibri"/>
                <a:ea typeface="Calibri"/>
                <a:cs typeface="Calibri"/>
              </a:rPr>
              <a:t>Legislative Decree 152/2006 - Environmental Italian Code</a:t>
            </a:r>
          </a:p>
          <a:p>
            <a:endParaRPr lang="it-IT" sz="3100"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518195-1E10-F833-D563-90376BD5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282355"/>
            <a:ext cx="5334006" cy="39577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 algn="just">
              <a:buNone/>
            </a:pPr>
            <a:r>
              <a:rPr lang="it-IT" sz="2400" dirty="0">
                <a:cs typeface="Calibri"/>
              </a:rPr>
              <a:t>On the </a:t>
            </a:r>
            <a:r>
              <a:rPr lang="it-IT" sz="2400" err="1">
                <a:cs typeface="Calibri"/>
              </a:rPr>
              <a:t>domestic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law</a:t>
            </a:r>
            <a:r>
              <a:rPr lang="it-IT" sz="2400" dirty="0">
                <a:cs typeface="Calibri"/>
              </a:rPr>
              <a:t> front, </a:t>
            </a:r>
            <a:r>
              <a:rPr lang="it-IT" sz="2400" err="1">
                <a:cs typeface="Calibri"/>
              </a:rPr>
              <a:t>however</a:t>
            </a:r>
            <a:r>
              <a:rPr lang="it-IT" sz="2400" dirty="0">
                <a:cs typeface="Calibri"/>
              </a:rPr>
              <a:t>, </a:t>
            </a:r>
            <a:r>
              <a:rPr lang="it-IT" sz="2400" b="1" dirty="0">
                <a:cs typeface="Calibri"/>
              </a:rPr>
              <a:t>Legislative </a:t>
            </a:r>
            <a:r>
              <a:rPr lang="it-IT" sz="2400" b="1" err="1">
                <a:cs typeface="Calibri"/>
              </a:rPr>
              <a:t>Decree</a:t>
            </a:r>
            <a:r>
              <a:rPr lang="it-IT" sz="2400" b="1" dirty="0">
                <a:cs typeface="Calibri"/>
              </a:rPr>
              <a:t> 152/2006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provides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that</a:t>
            </a:r>
            <a:r>
              <a:rPr lang="it-IT" sz="2400" dirty="0">
                <a:cs typeface="Calibri"/>
              </a:rPr>
              <a:t>:</a:t>
            </a:r>
            <a:endParaRPr lang="it-IT" sz="2400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en-US" sz="2400" dirty="0">
              <a:ea typeface="Calibri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it-IT" sz="2400" err="1">
                <a:cs typeface="Calibri"/>
              </a:rPr>
              <a:t>When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environmental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damage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has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not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yet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occurred</a:t>
            </a:r>
            <a:r>
              <a:rPr lang="it-IT" sz="2400" dirty="0">
                <a:cs typeface="Calibri"/>
              </a:rPr>
              <a:t>, </a:t>
            </a:r>
            <a:r>
              <a:rPr lang="it-IT" sz="2400" b="1" err="1">
                <a:cs typeface="Calibri"/>
              </a:rPr>
              <a:t>but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there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is</a:t>
            </a:r>
            <a:r>
              <a:rPr lang="it-IT" sz="2400" b="1" dirty="0">
                <a:cs typeface="Calibri"/>
              </a:rPr>
              <a:t> an </a:t>
            </a:r>
            <a:r>
              <a:rPr lang="it-IT" sz="2400" b="1" err="1">
                <a:cs typeface="Calibri"/>
              </a:rPr>
              <a:t>imminent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threat</a:t>
            </a:r>
            <a:r>
              <a:rPr lang="it-IT" sz="2400" b="1" dirty="0">
                <a:cs typeface="Calibri"/>
              </a:rPr>
              <a:t> of </a:t>
            </a:r>
            <a:r>
              <a:rPr lang="it-IT" sz="2400" b="1" err="1">
                <a:cs typeface="Calibri"/>
              </a:rPr>
              <a:t>it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occurring</a:t>
            </a:r>
            <a:r>
              <a:rPr lang="it-IT" sz="2400" dirty="0">
                <a:cs typeface="Calibri"/>
              </a:rPr>
              <a:t>, the operator </a:t>
            </a:r>
            <a:r>
              <a:rPr lang="it-IT" sz="2400" err="1">
                <a:cs typeface="Calibri"/>
              </a:rPr>
              <a:t>concerned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shall</a:t>
            </a:r>
            <a:r>
              <a:rPr lang="it-IT" sz="2400" dirty="0">
                <a:cs typeface="Calibri"/>
              </a:rPr>
              <a:t>, </a:t>
            </a:r>
            <a:r>
              <a:rPr lang="it-IT" sz="2400" err="1">
                <a:cs typeface="Calibri"/>
              </a:rPr>
              <a:t>within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twenty-four</a:t>
            </a:r>
            <a:r>
              <a:rPr lang="it-IT" sz="2400" dirty="0">
                <a:cs typeface="Calibri"/>
              </a:rPr>
              <a:t> hours and </a:t>
            </a:r>
            <a:r>
              <a:rPr lang="it-IT" sz="2400" err="1">
                <a:cs typeface="Calibri"/>
              </a:rPr>
              <a:t>at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his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own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expense</a:t>
            </a:r>
            <a:r>
              <a:rPr lang="it-IT" sz="2400" dirty="0">
                <a:cs typeface="Calibri"/>
              </a:rPr>
              <a:t>, </a:t>
            </a:r>
            <a:r>
              <a:rPr lang="it-IT" sz="2400" b="1" dirty="0">
                <a:cs typeface="Calibri"/>
              </a:rPr>
              <a:t>take the </a:t>
            </a:r>
            <a:r>
              <a:rPr lang="it-IT" sz="2400" b="1" err="1">
                <a:cs typeface="Calibri"/>
              </a:rPr>
              <a:t>necessary</a:t>
            </a:r>
            <a:r>
              <a:rPr lang="it-IT" sz="2400" b="1" dirty="0">
                <a:cs typeface="Calibri"/>
              </a:rPr>
              <a:t> preventive and </a:t>
            </a:r>
            <a:r>
              <a:rPr lang="it-IT" sz="2400" b="1" err="1">
                <a:cs typeface="Calibri"/>
              </a:rPr>
              <a:t>safety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measures</a:t>
            </a:r>
            <a:r>
              <a:rPr lang="it-IT" sz="2000" b="1" dirty="0">
                <a:cs typeface="Calibri"/>
              </a:rPr>
              <a:t>.</a:t>
            </a:r>
            <a:endParaRPr lang="it-IT" sz="2000" b="1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it-IT" sz="2000">
              <a:ea typeface="Calibri" panose="020F0502020204030204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Sostenibilità">
            <a:extLst>
              <a:ext uri="{FF2B5EF4-FFF2-40B4-BE49-F238E27FC236}">
                <a16:creationId xmlns:a16="http://schemas.microsoft.com/office/drawing/2014/main" id="{67633EE7-DCF4-DE09-BB42-419052982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7878" y="1548705"/>
            <a:ext cx="3758045" cy="37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2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07E432-E918-691C-4597-A32CBE3F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Three conditions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52D753-FDFD-22B1-D490-035DACB9F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200" dirty="0">
                <a:cs typeface="Calibri"/>
              </a:rPr>
              <a:t>The </a:t>
            </a:r>
            <a:r>
              <a:rPr lang="it-IT" sz="2200" dirty="0" err="1">
                <a:cs typeface="Calibri"/>
              </a:rPr>
              <a:t>precautionary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principle</a:t>
            </a:r>
            <a:r>
              <a:rPr lang="it-IT" sz="2200" dirty="0">
                <a:cs typeface="Calibri"/>
              </a:rPr>
              <a:t> can be </a:t>
            </a:r>
            <a:r>
              <a:rPr lang="it-IT" sz="2200" dirty="0" err="1">
                <a:cs typeface="Calibri"/>
              </a:rPr>
              <a:t>invoked</a:t>
            </a:r>
            <a:r>
              <a:rPr lang="it-IT" sz="2200" dirty="0">
                <a:cs typeface="Calibri"/>
              </a:rPr>
              <a:t> </a:t>
            </a:r>
            <a:r>
              <a:rPr lang="it-IT" sz="2200" b="1" dirty="0" err="1">
                <a:cs typeface="Calibri"/>
              </a:rPr>
              <a:t>only</a:t>
            </a:r>
            <a:r>
              <a:rPr lang="it-IT" sz="2200" b="1" dirty="0">
                <a:cs typeface="Calibri"/>
              </a:rPr>
              <a:t> in the </a:t>
            </a:r>
            <a:r>
              <a:rPr lang="it-IT" sz="2200" b="1" dirty="0" err="1">
                <a:cs typeface="Calibri"/>
              </a:rPr>
              <a:t>hypothesis</a:t>
            </a:r>
            <a:r>
              <a:rPr lang="it-IT" sz="2200" b="1" dirty="0">
                <a:cs typeface="Calibri"/>
              </a:rPr>
              <a:t> of a </a:t>
            </a:r>
            <a:r>
              <a:rPr lang="it-IT" sz="2200" b="1" dirty="0" err="1">
                <a:cs typeface="Calibri"/>
              </a:rPr>
              <a:t>potential</a:t>
            </a:r>
            <a:r>
              <a:rPr lang="it-IT" sz="2200" b="1" dirty="0">
                <a:cs typeface="Calibri"/>
              </a:rPr>
              <a:t> risk,</a:t>
            </a:r>
            <a:r>
              <a:rPr lang="it-IT" sz="2200" dirty="0">
                <a:cs typeface="Calibri"/>
              </a:rPr>
              <a:t> and </a:t>
            </a:r>
            <a:r>
              <a:rPr lang="it-IT" sz="2200" dirty="0" err="1">
                <a:cs typeface="Calibri"/>
              </a:rPr>
              <a:t>that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it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cannot</a:t>
            </a:r>
            <a:r>
              <a:rPr lang="it-IT" sz="2200" dirty="0">
                <a:cs typeface="Calibri"/>
              </a:rPr>
              <a:t> under </a:t>
            </a:r>
            <a:r>
              <a:rPr lang="it-IT" sz="2200" dirty="0" err="1">
                <a:cs typeface="Calibri"/>
              </a:rPr>
              <a:t>any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circumstances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justify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arbitrary</a:t>
            </a:r>
            <a:r>
              <a:rPr lang="it-IT" sz="2200" dirty="0">
                <a:cs typeface="Calibri"/>
              </a:rPr>
              <a:t> decision-making.</a:t>
            </a:r>
            <a:endParaRPr lang="it-IT" sz="2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200" dirty="0" err="1">
                <a:cs typeface="Calibri"/>
              </a:rPr>
              <a:t>Therefore</a:t>
            </a:r>
            <a:r>
              <a:rPr lang="it-IT" sz="2200" dirty="0">
                <a:cs typeface="Calibri"/>
              </a:rPr>
              <a:t>, </a:t>
            </a:r>
            <a:r>
              <a:rPr lang="it-IT" sz="2200" dirty="0" err="1">
                <a:cs typeface="Calibri"/>
              </a:rPr>
              <a:t>recourse</a:t>
            </a:r>
            <a:r>
              <a:rPr lang="it-IT" sz="2200" dirty="0">
                <a:cs typeface="Calibri"/>
              </a:rPr>
              <a:t> to the </a:t>
            </a:r>
            <a:r>
              <a:rPr lang="it-IT" sz="2200" dirty="0" err="1">
                <a:cs typeface="Calibri"/>
              </a:rPr>
              <a:t>precautionary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principle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is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justified</a:t>
            </a:r>
            <a:r>
              <a:rPr lang="it-IT" sz="2200" dirty="0">
                <a:cs typeface="Calibri"/>
              </a:rPr>
              <a:t> </a:t>
            </a:r>
            <a:r>
              <a:rPr lang="it-IT" sz="2200" b="1" dirty="0" err="1">
                <a:cs typeface="Calibri"/>
              </a:rPr>
              <a:t>only</a:t>
            </a:r>
            <a:r>
              <a:rPr lang="it-IT" sz="2200" b="1" dirty="0">
                <a:cs typeface="Calibri"/>
              </a:rPr>
              <a:t> </a:t>
            </a:r>
            <a:r>
              <a:rPr lang="it-IT" sz="2200" b="1" dirty="0" err="1">
                <a:cs typeface="Calibri"/>
              </a:rPr>
              <a:t>when</a:t>
            </a:r>
            <a:r>
              <a:rPr lang="it-IT" sz="2200" b="1" dirty="0">
                <a:cs typeface="Calibri"/>
              </a:rPr>
              <a:t> </a:t>
            </a:r>
            <a:r>
              <a:rPr lang="it-IT" sz="2200" b="1" dirty="0" err="1">
                <a:cs typeface="Calibri"/>
              </a:rPr>
              <a:t>it</a:t>
            </a:r>
            <a:r>
              <a:rPr lang="it-IT" sz="2200" b="1" dirty="0">
                <a:cs typeface="Calibri"/>
              </a:rPr>
              <a:t> </a:t>
            </a:r>
            <a:r>
              <a:rPr lang="it-IT" sz="2200" b="1" dirty="0" err="1">
                <a:cs typeface="Calibri"/>
              </a:rPr>
              <a:t>brings</a:t>
            </a:r>
            <a:r>
              <a:rPr lang="it-IT" sz="2200" b="1" dirty="0">
                <a:cs typeface="Calibri"/>
              </a:rPr>
              <a:t> </a:t>
            </a:r>
            <a:r>
              <a:rPr lang="it-IT" sz="2200" b="1" dirty="0" err="1">
                <a:cs typeface="Calibri"/>
              </a:rPr>
              <a:t>together</a:t>
            </a:r>
            <a:r>
              <a:rPr lang="it-IT" sz="2200" dirty="0">
                <a:cs typeface="Calibri"/>
              </a:rPr>
              <a:t> </a:t>
            </a:r>
            <a:r>
              <a:rPr lang="it-IT" sz="2200" b="1" dirty="0" err="1">
                <a:cs typeface="Calibri"/>
              </a:rPr>
              <a:t>three</a:t>
            </a:r>
            <a:r>
              <a:rPr lang="it-IT" sz="2200" b="1" dirty="0">
                <a:cs typeface="Calibri"/>
              </a:rPr>
              <a:t> </a:t>
            </a:r>
            <a:r>
              <a:rPr lang="it-IT" sz="2200" b="1" dirty="0" err="1">
                <a:cs typeface="Calibri"/>
              </a:rPr>
              <a:t>conditions</a:t>
            </a:r>
            <a:r>
              <a:rPr lang="it-IT" sz="2200" b="1" dirty="0">
                <a:cs typeface="Calibri"/>
              </a:rPr>
              <a:t>,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namely</a:t>
            </a:r>
            <a:r>
              <a:rPr lang="it-IT" sz="2200" dirty="0">
                <a:cs typeface="Calibri"/>
              </a:rPr>
              <a:t>:</a:t>
            </a:r>
            <a:endParaRPr lang="it-IT" sz="2200" dirty="0">
              <a:ea typeface="Calibri" panose="020F0502020204030204"/>
              <a:cs typeface="Calibri"/>
            </a:endParaRPr>
          </a:p>
          <a:p>
            <a:pPr marL="514350" indent="-514350">
              <a:buAutoNum type="arabicPeriod"/>
            </a:pPr>
            <a:br>
              <a:rPr lang="en-US" sz="2200" dirty="0"/>
            </a:br>
            <a:r>
              <a:rPr lang="it-IT" sz="2200" b="1" dirty="0">
                <a:solidFill>
                  <a:srgbClr val="FF0000"/>
                </a:solidFill>
                <a:cs typeface="Calibri"/>
              </a:rPr>
              <a:t>the </a:t>
            </a:r>
            <a:r>
              <a:rPr lang="it-IT" sz="2200" b="1" err="1">
                <a:solidFill>
                  <a:srgbClr val="FF0000"/>
                </a:solidFill>
                <a:cs typeface="Calibri"/>
              </a:rPr>
              <a:t>identification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 of </a:t>
            </a:r>
            <a:r>
              <a:rPr lang="it-IT" sz="2200" b="1" err="1">
                <a:solidFill>
                  <a:srgbClr val="FF0000"/>
                </a:solidFill>
                <a:cs typeface="Calibri"/>
              </a:rPr>
              <a:t>potentially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200" b="1" err="1">
                <a:solidFill>
                  <a:srgbClr val="FF0000"/>
                </a:solidFill>
                <a:cs typeface="Calibri"/>
              </a:rPr>
              <a:t>adverse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200" b="1" err="1">
                <a:solidFill>
                  <a:srgbClr val="FF0000"/>
                </a:solidFill>
                <a:cs typeface="Calibri"/>
              </a:rPr>
              <a:t>effects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;</a:t>
            </a:r>
            <a:br>
              <a:rPr lang="it-IT" sz="2200" b="1" dirty="0">
                <a:cs typeface="Calibri"/>
              </a:rPr>
            </a:br>
            <a:endParaRPr lang="it-IT" sz="2200" b="1">
              <a:solidFill>
                <a:srgbClr val="FF0000"/>
              </a:solidFill>
              <a:ea typeface="Calibri" panose="020F0502020204030204"/>
              <a:cs typeface="Calibri"/>
            </a:endParaRPr>
          </a:p>
          <a:p>
            <a:pPr marL="514350" indent="-514350">
              <a:buAutoNum type="arabicPeriod"/>
            </a:pPr>
            <a:r>
              <a:rPr lang="it-IT" sz="2200" b="1" dirty="0">
                <a:solidFill>
                  <a:srgbClr val="FF0000"/>
                </a:solidFill>
                <a:cs typeface="Calibri"/>
              </a:rPr>
              <a:t>the </a:t>
            </a:r>
            <a:r>
              <a:rPr lang="it-IT" sz="2200" b="1" err="1">
                <a:solidFill>
                  <a:srgbClr val="FF0000"/>
                </a:solidFill>
                <a:cs typeface="Calibri"/>
              </a:rPr>
              <a:t>assessment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 of the </a:t>
            </a:r>
            <a:r>
              <a:rPr lang="it-IT" sz="2200" b="1" err="1">
                <a:solidFill>
                  <a:srgbClr val="FF0000"/>
                </a:solidFill>
                <a:cs typeface="Calibri"/>
              </a:rPr>
              <a:t>available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200" b="1" err="1">
                <a:solidFill>
                  <a:srgbClr val="FF0000"/>
                </a:solidFill>
                <a:cs typeface="Calibri"/>
              </a:rPr>
              <a:t>scientific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 data;</a:t>
            </a:r>
            <a:br>
              <a:rPr lang="it-IT" sz="2200" b="1" dirty="0">
                <a:cs typeface="Calibri"/>
              </a:rPr>
            </a:br>
            <a:endParaRPr lang="it-IT" sz="2200" b="1">
              <a:solidFill>
                <a:srgbClr val="FF0000"/>
              </a:solidFill>
              <a:ea typeface="Calibri" panose="020F0502020204030204"/>
              <a:cs typeface="Calibri"/>
            </a:endParaRPr>
          </a:p>
          <a:p>
            <a:pPr marL="514350" indent="-514350">
              <a:buAutoNum type="arabicPeriod"/>
            </a:pPr>
            <a:r>
              <a:rPr lang="it-IT" sz="2200" b="1" dirty="0">
                <a:solidFill>
                  <a:srgbClr val="FF0000"/>
                </a:solidFill>
                <a:cs typeface="Calibri"/>
              </a:rPr>
              <a:t>the </a:t>
            </a:r>
            <a:r>
              <a:rPr lang="it-IT" sz="2200" b="1" err="1">
                <a:solidFill>
                  <a:srgbClr val="FF0000"/>
                </a:solidFill>
                <a:cs typeface="Calibri"/>
              </a:rPr>
              <a:t>extent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 of </a:t>
            </a:r>
            <a:r>
              <a:rPr lang="it-IT" sz="2200" b="1" err="1">
                <a:solidFill>
                  <a:srgbClr val="FF0000"/>
                </a:solidFill>
                <a:cs typeface="Calibri"/>
              </a:rPr>
              <a:t>scientific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200" b="1" err="1">
                <a:solidFill>
                  <a:srgbClr val="FF0000"/>
                </a:solidFill>
                <a:cs typeface="Calibri"/>
              </a:rPr>
              <a:t>uncertainty</a:t>
            </a:r>
            <a:r>
              <a:rPr lang="it-IT" sz="2200" b="1" dirty="0">
                <a:solidFill>
                  <a:srgbClr val="FF0000"/>
                </a:solidFill>
                <a:cs typeface="Calibri"/>
              </a:rPr>
              <a:t>.</a:t>
            </a:r>
            <a:endParaRPr lang="it-IT" sz="2200" b="1">
              <a:solidFill>
                <a:srgbClr val="FF0000"/>
              </a:solidFill>
              <a:ea typeface="Calibri" panose="020F0502020204030204"/>
              <a:cs typeface="Calibri"/>
            </a:endParaRPr>
          </a:p>
          <a:p>
            <a:pPr>
              <a:buAutoNum type="arabicPeriod"/>
            </a:pPr>
            <a:endParaRPr lang="it-IT" sz="220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093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07E432-E918-691C-4597-A32CBE3F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Three conditions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52D753-FDFD-22B1-D490-035DACB9F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dirty="0">
                <a:cs typeface="Calibri"/>
              </a:rPr>
              <a:t>The Commission stresses </a:t>
            </a:r>
            <a:r>
              <a:rPr lang="it-IT" dirty="0" err="1">
                <a:cs typeface="Calibri"/>
              </a:rPr>
              <a:t>that</a:t>
            </a:r>
            <a:r>
              <a:rPr lang="it-IT" dirty="0">
                <a:cs typeface="Calibri"/>
              </a:rPr>
              <a:t> the </a:t>
            </a:r>
            <a:r>
              <a:rPr lang="it-IT" dirty="0" err="1">
                <a:cs typeface="Calibri"/>
              </a:rPr>
              <a:t>precautionary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principle</a:t>
            </a:r>
            <a:r>
              <a:rPr lang="it-IT" dirty="0">
                <a:cs typeface="Calibri"/>
              </a:rPr>
              <a:t> can be </a:t>
            </a:r>
            <a:r>
              <a:rPr lang="it-IT" dirty="0" err="1">
                <a:cs typeface="Calibri"/>
              </a:rPr>
              <a:t>invoked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only</a:t>
            </a:r>
            <a:r>
              <a:rPr lang="it-IT" dirty="0">
                <a:cs typeface="Calibri"/>
              </a:rPr>
              <a:t> in the event of a </a:t>
            </a:r>
            <a:r>
              <a:rPr lang="it-IT" dirty="0" err="1">
                <a:cs typeface="Calibri"/>
              </a:rPr>
              <a:t>potential</a:t>
            </a:r>
            <a:r>
              <a:rPr lang="it-IT" dirty="0">
                <a:cs typeface="Calibri"/>
              </a:rPr>
              <a:t> risk, and </a:t>
            </a:r>
            <a:r>
              <a:rPr lang="it-IT" dirty="0" err="1">
                <a:cs typeface="Calibri"/>
              </a:rPr>
              <a:t>that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it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cannot</a:t>
            </a:r>
            <a:r>
              <a:rPr lang="it-IT" dirty="0">
                <a:cs typeface="Calibri"/>
              </a:rPr>
              <a:t> under </a:t>
            </a:r>
            <a:r>
              <a:rPr lang="it-IT" dirty="0" err="1">
                <a:cs typeface="Calibri"/>
              </a:rPr>
              <a:t>any</a:t>
            </a:r>
            <a:r>
              <a:rPr lang="it-IT" dirty="0">
                <a:cs typeface="Calibri"/>
              </a:rPr>
              <a:t> case </a:t>
            </a:r>
            <a:r>
              <a:rPr lang="it-IT" dirty="0" err="1">
                <a:cs typeface="Calibri"/>
              </a:rPr>
              <a:t>justify</a:t>
            </a:r>
            <a:r>
              <a:rPr lang="it-IT" dirty="0">
                <a:cs typeface="Calibri"/>
              </a:rPr>
              <a:t> an </a:t>
            </a:r>
            <a:r>
              <a:rPr lang="it-IT" dirty="0" err="1">
                <a:cs typeface="Calibri"/>
              </a:rPr>
              <a:t>arbitrary</a:t>
            </a:r>
            <a:r>
              <a:rPr lang="it-IT" dirty="0">
                <a:cs typeface="Calibri"/>
              </a:rPr>
              <a:t> decision-making.</a:t>
            </a:r>
            <a:br>
              <a:rPr lang="it-IT" dirty="0">
                <a:cs typeface="Calibri"/>
              </a:rPr>
            </a:br>
            <a:r>
              <a:rPr lang="it-IT" dirty="0" err="1">
                <a:cs typeface="Calibri"/>
              </a:rPr>
              <a:t>Recourse</a:t>
            </a:r>
            <a:r>
              <a:rPr lang="it-IT" dirty="0">
                <a:cs typeface="Calibri"/>
              </a:rPr>
              <a:t> to the </a:t>
            </a:r>
            <a:r>
              <a:rPr lang="it-IT" dirty="0" err="1">
                <a:cs typeface="Calibri"/>
              </a:rPr>
              <a:t>precautionary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principle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is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therefore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justified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only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when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it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brings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together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three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conditions</a:t>
            </a:r>
            <a:r>
              <a:rPr lang="it-IT" dirty="0">
                <a:cs typeface="Calibri"/>
              </a:rPr>
              <a:t>, </a:t>
            </a:r>
            <a:r>
              <a:rPr lang="it-IT" dirty="0" err="1">
                <a:cs typeface="Calibri"/>
              </a:rPr>
              <a:t>namely</a:t>
            </a:r>
            <a:r>
              <a:rPr lang="it-IT" dirty="0">
                <a:cs typeface="Calibri"/>
              </a:rPr>
              <a:t>:</a:t>
            </a:r>
            <a:r>
              <a:rPr lang="it-IT" dirty="0">
                <a:solidFill>
                  <a:srgbClr val="000000"/>
                </a:solidFill>
                <a:cs typeface="Calibri"/>
              </a:rPr>
              <a:t> the </a:t>
            </a:r>
            <a:r>
              <a:rPr lang="it-IT" dirty="0" err="1">
                <a:solidFill>
                  <a:srgbClr val="000000"/>
                </a:solidFill>
                <a:cs typeface="Calibri"/>
              </a:rPr>
              <a:t>identification</a:t>
            </a:r>
            <a:r>
              <a:rPr lang="it-IT" dirty="0">
                <a:solidFill>
                  <a:srgbClr val="000000"/>
                </a:solidFill>
                <a:cs typeface="Calibri"/>
              </a:rPr>
              <a:t> of </a:t>
            </a:r>
            <a:r>
              <a:rPr lang="it-IT" dirty="0" err="1">
                <a:solidFill>
                  <a:srgbClr val="000000"/>
                </a:solidFill>
                <a:cs typeface="Calibri"/>
              </a:rPr>
              <a:t>potentially</a:t>
            </a:r>
            <a:r>
              <a:rPr lang="it-IT" dirty="0">
                <a:solidFill>
                  <a:srgbClr val="000000"/>
                </a:solidFill>
                <a:cs typeface="Calibri"/>
              </a:rPr>
              <a:t> </a:t>
            </a:r>
            <a:r>
              <a:rPr lang="it-IT" dirty="0" err="1">
                <a:solidFill>
                  <a:srgbClr val="000000"/>
                </a:solidFill>
                <a:cs typeface="Calibri"/>
              </a:rPr>
              <a:t>adverse</a:t>
            </a:r>
            <a:r>
              <a:rPr lang="it-IT" dirty="0">
                <a:solidFill>
                  <a:srgbClr val="000000"/>
                </a:solidFill>
                <a:cs typeface="Calibri"/>
              </a:rPr>
              <a:t> </a:t>
            </a:r>
            <a:r>
              <a:rPr lang="it-IT" dirty="0" err="1">
                <a:solidFill>
                  <a:srgbClr val="000000"/>
                </a:solidFill>
                <a:cs typeface="Calibri"/>
              </a:rPr>
              <a:t>effects</a:t>
            </a:r>
            <a:r>
              <a:rPr lang="it-IT" dirty="0">
                <a:solidFill>
                  <a:srgbClr val="000000"/>
                </a:solidFill>
                <a:cs typeface="Calibri"/>
              </a:rPr>
              <a:t>,</a:t>
            </a:r>
            <a:r>
              <a:rPr lang="it-IT" dirty="0">
                <a:solidFill>
                  <a:srgbClr val="000000"/>
                </a:solidFill>
                <a:ea typeface="Calibri" panose="020F0502020204030204"/>
                <a:cs typeface="Calibri"/>
              </a:rPr>
              <a:t> </a:t>
            </a:r>
            <a:r>
              <a:rPr lang="it-IT" dirty="0">
                <a:solidFill>
                  <a:srgbClr val="000000"/>
                </a:solidFill>
                <a:cs typeface="Calibri"/>
              </a:rPr>
              <a:t>the </a:t>
            </a:r>
            <a:r>
              <a:rPr lang="it-IT" dirty="0" err="1">
                <a:solidFill>
                  <a:srgbClr val="000000"/>
                </a:solidFill>
                <a:cs typeface="Calibri"/>
              </a:rPr>
              <a:t>evaluation</a:t>
            </a:r>
            <a:r>
              <a:rPr lang="it-IT" dirty="0">
                <a:solidFill>
                  <a:srgbClr val="000000"/>
                </a:solidFill>
                <a:cs typeface="Calibri"/>
              </a:rPr>
              <a:t> of </a:t>
            </a:r>
            <a:r>
              <a:rPr lang="it-IT" dirty="0" err="1">
                <a:solidFill>
                  <a:srgbClr val="000000"/>
                </a:solidFill>
                <a:cs typeface="Calibri"/>
              </a:rPr>
              <a:t>available</a:t>
            </a:r>
            <a:r>
              <a:rPr lang="it-IT" dirty="0">
                <a:solidFill>
                  <a:srgbClr val="000000"/>
                </a:solidFill>
                <a:cs typeface="Calibri"/>
              </a:rPr>
              <a:t> </a:t>
            </a:r>
            <a:r>
              <a:rPr lang="it-IT" dirty="0" err="1">
                <a:solidFill>
                  <a:srgbClr val="000000"/>
                </a:solidFill>
                <a:cs typeface="Calibri"/>
              </a:rPr>
              <a:t>scientific</a:t>
            </a:r>
            <a:r>
              <a:rPr lang="it-IT" dirty="0">
                <a:solidFill>
                  <a:srgbClr val="000000"/>
                </a:solidFill>
                <a:cs typeface="Calibri"/>
              </a:rPr>
              <a:t> data, and the </a:t>
            </a:r>
            <a:r>
              <a:rPr lang="it-IT" dirty="0" err="1">
                <a:solidFill>
                  <a:srgbClr val="000000"/>
                </a:solidFill>
                <a:cs typeface="Calibri"/>
              </a:rPr>
              <a:t>extent</a:t>
            </a:r>
            <a:r>
              <a:rPr lang="it-IT" dirty="0">
                <a:solidFill>
                  <a:srgbClr val="000000"/>
                </a:solidFill>
                <a:cs typeface="Calibri"/>
              </a:rPr>
              <a:t> of </a:t>
            </a:r>
            <a:r>
              <a:rPr lang="it-IT" dirty="0" err="1">
                <a:solidFill>
                  <a:srgbClr val="000000"/>
                </a:solidFill>
                <a:cs typeface="Calibri"/>
              </a:rPr>
              <a:t>scientific</a:t>
            </a:r>
            <a:r>
              <a:rPr lang="it-IT" dirty="0">
                <a:solidFill>
                  <a:srgbClr val="000000"/>
                </a:solidFill>
                <a:cs typeface="Calibri"/>
              </a:rPr>
              <a:t> </a:t>
            </a:r>
            <a:r>
              <a:rPr lang="it-IT" dirty="0" err="1">
                <a:solidFill>
                  <a:srgbClr val="000000"/>
                </a:solidFill>
                <a:cs typeface="Calibri"/>
              </a:rPr>
              <a:t>uncertainty</a:t>
            </a:r>
            <a:r>
              <a:rPr lang="it-IT" dirty="0">
                <a:solidFill>
                  <a:srgbClr val="000000"/>
                </a:solidFill>
                <a:cs typeface="Calibri"/>
              </a:rPr>
              <a:t>. </a:t>
            </a:r>
            <a:endParaRPr lang="it-IT" dirty="0">
              <a:ea typeface="Calibri" panose="020F0502020204030204"/>
              <a:cs typeface="Calibri"/>
            </a:endParaRPr>
          </a:p>
          <a:p>
            <a:pPr>
              <a:buAutoNum type="arabicPeriod"/>
            </a:pPr>
            <a:endParaRPr lang="it-IT" sz="220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74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33A348-4D0C-4020-AE64-61521A88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Trebuchet MS" panose="020B0603020202020204" pitchFamily="34" charset="0"/>
                <a:ea typeface="+mn-ea"/>
                <a:cs typeface="+mn-cs"/>
              </a:rPr>
              <a:t>Environmental principles</a:t>
            </a: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670736-93F7-46C6-BAD9-DF548191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rebuchet MS"/>
              </a:rPr>
              <a:t>They are used in a </a:t>
            </a:r>
            <a:r>
              <a:rPr lang="en-US" sz="2400" b="1" dirty="0">
                <a:latin typeface="Trebuchet MS"/>
              </a:rPr>
              <a:t>whole host of government and public authority decisions</a:t>
            </a:r>
            <a:r>
              <a:rPr lang="en-US" sz="2400" dirty="0">
                <a:latin typeface="Trebuchet MS"/>
              </a:rPr>
              <a:t>, including planning applications, management of marine protected areas and dealing with contaminated land. </a:t>
            </a:r>
            <a:endParaRPr lang="it-IT" sz="2400">
              <a:latin typeface="Trebuchet MS"/>
            </a:endParaRP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58F73327-E0C1-1FBC-02B7-1A309D45B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88" r="14299" b="-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40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A9E3E1A-AE8F-2941-C971-B2FCC893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it-IT" sz="3100">
                <a:latin typeface="Calibri"/>
                <a:ea typeface="Calibri"/>
                <a:cs typeface="Calibri"/>
              </a:rPr>
              <a:t>Three </a:t>
            </a:r>
            <a:r>
              <a:rPr lang="it-IT" sz="3100" err="1">
                <a:latin typeface="Calibri"/>
                <a:ea typeface="Calibri"/>
                <a:cs typeface="Calibri"/>
              </a:rPr>
              <a:t>specific</a:t>
            </a:r>
            <a:r>
              <a:rPr lang="it-IT" sz="3100">
                <a:latin typeface="Calibri"/>
                <a:ea typeface="Calibri"/>
                <a:cs typeface="Calibri"/>
              </a:rPr>
              <a:t> </a:t>
            </a:r>
            <a:r>
              <a:rPr lang="it-IT" sz="3100" err="1">
                <a:latin typeface="Calibri"/>
                <a:ea typeface="Calibri"/>
                <a:cs typeface="Calibri"/>
              </a:rPr>
              <a:t>principles</a:t>
            </a:r>
            <a:r>
              <a:rPr lang="it-IT" sz="3100">
                <a:latin typeface="Calibri"/>
                <a:ea typeface="Calibri"/>
                <a:cs typeface="Calibri"/>
              </a:rPr>
              <a:t> must </a:t>
            </a:r>
            <a:r>
              <a:rPr lang="it-IT" sz="3100" err="1">
                <a:latin typeface="Calibri"/>
                <a:ea typeface="Calibri"/>
                <a:cs typeface="Calibri"/>
              </a:rPr>
              <a:t>underlie</a:t>
            </a:r>
            <a:r>
              <a:rPr lang="it-IT" sz="3100">
                <a:latin typeface="Calibri"/>
                <a:ea typeface="Calibri"/>
                <a:cs typeface="Calibri"/>
              </a:rPr>
              <a:t> the use of the </a:t>
            </a:r>
            <a:r>
              <a:rPr lang="it-IT" sz="3100" err="1">
                <a:latin typeface="Calibri"/>
                <a:ea typeface="Calibri"/>
                <a:cs typeface="Calibri"/>
              </a:rPr>
              <a:t>precautionary</a:t>
            </a:r>
            <a:r>
              <a:rPr lang="it-IT" sz="3100">
                <a:latin typeface="Calibri"/>
                <a:ea typeface="Calibri"/>
                <a:cs typeface="Calibri"/>
              </a:rPr>
              <a:t> </a:t>
            </a:r>
            <a:r>
              <a:rPr lang="it-IT" sz="3100" err="1">
                <a:latin typeface="Calibri"/>
                <a:ea typeface="Calibri"/>
                <a:cs typeface="Calibri"/>
              </a:rPr>
              <a:t>principle</a:t>
            </a:r>
            <a:r>
              <a:rPr lang="it-IT" sz="3100">
                <a:latin typeface="Calibri"/>
                <a:ea typeface="Calibri"/>
                <a:cs typeface="Calibri"/>
              </a:rPr>
              <a:t>:</a:t>
            </a:r>
            <a:endParaRPr lang="it-IT" sz="310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9B11C4A-413F-C29A-E1D4-0D1C28B50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605207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740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48C96A-C6CA-5541-EB78-4B545E61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 b="1" dirty="0">
                <a:ea typeface="Calibri Light"/>
                <a:cs typeface="Calibri Light"/>
              </a:rPr>
              <a:t>The </a:t>
            </a:r>
            <a:r>
              <a:rPr lang="it-IT" sz="4000" b="1" dirty="0" err="1">
                <a:ea typeface="Calibri Light"/>
                <a:cs typeface="Calibri Light"/>
              </a:rPr>
              <a:t>five</a:t>
            </a:r>
            <a:r>
              <a:rPr lang="it-IT" sz="4000" b="1" dirty="0">
                <a:ea typeface="Calibri Light"/>
                <a:cs typeface="Calibri Light"/>
              </a:rPr>
              <a:t> </a:t>
            </a:r>
            <a:r>
              <a:rPr lang="it-IT" sz="4000" b="1" dirty="0" err="1">
                <a:ea typeface="Calibri Light"/>
                <a:cs typeface="Calibri Light"/>
              </a:rPr>
              <a:t>principles</a:t>
            </a:r>
            <a:endParaRPr lang="it-IT" sz="4000" b="1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429F7-183E-5AA4-F4BE-CE33AE769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56" y="2200108"/>
            <a:ext cx="10470840" cy="3976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000" dirty="0">
                <a:cs typeface="Calibri"/>
              </a:rPr>
              <a:t>In </a:t>
            </a:r>
            <a:r>
              <a:rPr lang="it-IT" sz="2000" err="1">
                <a:cs typeface="Calibri"/>
              </a:rPr>
              <a:t>addition</a:t>
            </a:r>
            <a:r>
              <a:rPr lang="it-IT" sz="2000" dirty="0">
                <a:cs typeface="Calibri"/>
              </a:rPr>
              <a:t>, the general </a:t>
            </a:r>
            <a:r>
              <a:rPr lang="it-IT" sz="2000" err="1">
                <a:cs typeface="Calibri"/>
              </a:rPr>
              <a:t>principles</a:t>
            </a:r>
            <a:r>
              <a:rPr lang="it-IT" sz="2000" dirty="0">
                <a:cs typeface="Calibri"/>
              </a:rPr>
              <a:t> of risk management </a:t>
            </a:r>
            <a:r>
              <a:rPr lang="it-IT" sz="2000" err="1">
                <a:cs typeface="Calibri"/>
              </a:rPr>
              <a:t>remain</a:t>
            </a:r>
            <a:r>
              <a:rPr lang="it-IT" sz="2000" dirty="0">
                <a:cs typeface="Calibri"/>
              </a:rPr>
              <a:t> </a:t>
            </a:r>
            <a:r>
              <a:rPr lang="it-IT" sz="2000" err="1">
                <a:cs typeface="Calibri"/>
              </a:rPr>
              <a:t>applicable</a:t>
            </a:r>
            <a:r>
              <a:rPr lang="it-IT" sz="2000" dirty="0">
                <a:cs typeface="Calibri"/>
              </a:rPr>
              <a:t> </a:t>
            </a:r>
            <a:r>
              <a:rPr lang="it-IT" sz="2000" err="1">
                <a:cs typeface="Calibri"/>
              </a:rPr>
              <a:t>when</a:t>
            </a:r>
            <a:r>
              <a:rPr lang="it-IT" sz="2000" dirty="0">
                <a:cs typeface="Calibri"/>
              </a:rPr>
              <a:t> the </a:t>
            </a:r>
            <a:r>
              <a:rPr lang="it-IT" sz="2000" err="1">
                <a:cs typeface="Calibri"/>
              </a:rPr>
              <a:t>precautionary</a:t>
            </a:r>
            <a:r>
              <a:rPr lang="it-IT" sz="2000" dirty="0">
                <a:cs typeface="Calibri"/>
              </a:rPr>
              <a:t> </a:t>
            </a:r>
            <a:r>
              <a:rPr lang="it-IT" sz="2000" err="1">
                <a:cs typeface="Calibri"/>
              </a:rPr>
              <a:t>principle</a:t>
            </a:r>
            <a:r>
              <a:rPr lang="it-IT" sz="2000" dirty="0">
                <a:cs typeface="Calibri"/>
              </a:rPr>
              <a:t> </a:t>
            </a:r>
            <a:r>
              <a:rPr lang="it-IT" sz="2000" err="1">
                <a:cs typeface="Calibri"/>
              </a:rPr>
              <a:t>is</a:t>
            </a:r>
            <a:r>
              <a:rPr lang="it-IT" sz="2000" dirty="0">
                <a:cs typeface="Calibri"/>
              </a:rPr>
              <a:t> </a:t>
            </a:r>
            <a:r>
              <a:rPr lang="it-IT" sz="2000" err="1">
                <a:cs typeface="Calibri"/>
              </a:rPr>
              <a:t>invoked</a:t>
            </a:r>
            <a:r>
              <a:rPr lang="it-IT" sz="2000" dirty="0">
                <a:cs typeface="Calibri"/>
              </a:rPr>
              <a:t>. </a:t>
            </a:r>
            <a:r>
              <a:rPr lang="it-IT" sz="2000" err="1">
                <a:cs typeface="Calibri"/>
              </a:rPr>
              <a:t>These</a:t>
            </a:r>
            <a:r>
              <a:rPr lang="it-IT" sz="2000" dirty="0">
                <a:cs typeface="Calibri"/>
              </a:rPr>
              <a:t> are the following </a:t>
            </a:r>
            <a:r>
              <a:rPr lang="it-IT" sz="2000" err="1">
                <a:cs typeface="Calibri"/>
              </a:rPr>
              <a:t>five</a:t>
            </a:r>
            <a:r>
              <a:rPr lang="it-IT" sz="2000" dirty="0">
                <a:cs typeface="Calibri"/>
              </a:rPr>
              <a:t> </a:t>
            </a:r>
            <a:r>
              <a:rPr lang="it-IT" sz="2000" err="1">
                <a:cs typeface="Calibri"/>
              </a:rPr>
              <a:t>principles</a:t>
            </a:r>
            <a:r>
              <a:rPr lang="it-IT" sz="2000" dirty="0">
                <a:cs typeface="Calibri"/>
              </a:rPr>
              <a:t>:</a:t>
            </a:r>
            <a:endParaRPr lang="it-IT" sz="2000" dirty="0">
              <a:ea typeface="Calibri"/>
              <a:cs typeface="Calibri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it-IT" sz="2000" dirty="0" err="1">
                <a:cs typeface="Calibri"/>
              </a:rPr>
              <a:t>proportionality</a:t>
            </a:r>
            <a:r>
              <a:rPr lang="it-IT" sz="2000" dirty="0">
                <a:cs typeface="Calibri"/>
              </a:rPr>
              <a:t> </a:t>
            </a:r>
            <a:r>
              <a:rPr lang="it-IT" sz="2000" dirty="0" err="1">
                <a:cs typeface="Calibri"/>
              </a:rPr>
              <a:t>between</a:t>
            </a:r>
            <a:r>
              <a:rPr lang="it-IT" sz="2000" dirty="0">
                <a:cs typeface="Calibri"/>
              </a:rPr>
              <a:t> the </a:t>
            </a:r>
            <a:r>
              <a:rPr lang="it-IT" sz="2000" dirty="0" err="1">
                <a:cs typeface="Calibri"/>
              </a:rPr>
              <a:t>measures</a:t>
            </a:r>
            <a:r>
              <a:rPr lang="it-IT" sz="2000" dirty="0">
                <a:cs typeface="Calibri"/>
              </a:rPr>
              <a:t> </a:t>
            </a:r>
            <a:r>
              <a:rPr lang="it-IT" sz="2000" dirty="0" err="1">
                <a:cs typeface="Calibri"/>
              </a:rPr>
              <a:t>taken</a:t>
            </a:r>
            <a:r>
              <a:rPr lang="it-IT" sz="2000" dirty="0">
                <a:cs typeface="Calibri"/>
              </a:rPr>
              <a:t> and the </a:t>
            </a:r>
            <a:r>
              <a:rPr lang="it-IT" sz="2000" dirty="0" err="1">
                <a:cs typeface="Calibri"/>
              </a:rPr>
              <a:t>level</a:t>
            </a:r>
            <a:r>
              <a:rPr lang="it-IT" sz="2000" dirty="0">
                <a:cs typeface="Calibri"/>
              </a:rPr>
              <a:t> of </a:t>
            </a:r>
            <a:r>
              <a:rPr lang="it-IT" sz="2000" dirty="0" err="1">
                <a:cs typeface="Calibri"/>
              </a:rPr>
              <a:t>protection</a:t>
            </a:r>
            <a:r>
              <a:rPr lang="it-IT" sz="2000" dirty="0">
                <a:cs typeface="Calibri"/>
              </a:rPr>
              <a:t> </a:t>
            </a:r>
            <a:r>
              <a:rPr lang="it-IT" sz="2000" dirty="0" err="1">
                <a:cs typeface="Calibri"/>
              </a:rPr>
              <a:t>sought</a:t>
            </a:r>
            <a:r>
              <a:rPr lang="it-IT" sz="2000" dirty="0">
                <a:cs typeface="Calibri"/>
              </a:rPr>
              <a:t>;</a:t>
            </a:r>
            <a:endParaRPr lang="it-IT" sz="2000" dirty="0">
              <a:ea typeface="Calibri"/>
              <a:cs typeface="Calibri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it-IT" sz="2000" dirty="0">
                <a:cs typeface="Calibri"/>
              </a:rPr>
              <a:t>non-</a:t>
            </a:r>
            <a:r>
              <a:rPr lang="it-IT" sz="2000" dirty="0" err="1">
                <a:cs typeface="Calibri"/>
              </a:rPr>
              <a:t>discrimination</a:t>
            </a:r>
            <a:r>
              <a:rPr lang="it-IT" sz="2000" dirty="0">
                <a:cs typeface="Calibri"/>
              </a:rPr>
              <a:t> in the </a:t>
            </a:r>
            <a:r>
              <a:rPr lang="it-IT" sz="2000" dirty="0" err="1">
                <a:cs typeface="Calibri"/>
              </a:rPr>
              <a:t>application</a:t>
            </a:r>
            <a:r>
              <a:rPr lang="it-IT" sz="2000" dirty="0">
                <a:cs typeface="Calibri"/>
              </a:rPr>
              <a:t> of </a:t>
            </a:r>
            <a:r>
              <a:rPr lang="it-IT" sz="2000" dirty="0" err="1">
                <a:cs typeface="Calibri"/>
              </a:rPr>
              <a:t>measures</a:t>
            </a:r>
            <a:r>
              <a:rPr lang="it-IT" sz="2000" dirty="0">
                <a:cs typeface="Calibri"/>
              </a:rPr>
              <a:t>;</a:t>
            </a:r>
          </a:p>
          <a:p>
            <a:pPr marL="0" indent="0">
              <a:buNone/>
            </a:pPr>
            <a:endParaRPr lang="it-IT" sz="150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239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48C96A-C6CA-5541-EB78-4B545E61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 b="1" dirty="0">
                <a:ea typeface="Calibri Light"/>
                <a:cs typeface="Calibri Light"/>
              </a:rPr>
              <a:t>The </a:t>
            </a:r>
            <a:r>
              <a:rPr lang="it-IT" sz="4000" b="1" dirty="0" err="1">
                <a:ea typeface="Calibri Light"/>
                <a:cs typeface="Calibri Light"/>
              </a:rPr>
              <a:t>five</a:t>
            </a:r>
            <a:r>
              <a:rPr lang="it-IT" sz="4000" b="1" dirty="0">
                <a:ea typeface="Calibri Light"/>
                <a:cs typeface="Calibri Light"/>
              </a:rPr>
              <a:t> </a:t>
            </a:r>
            <a:r>
              <a:rPr lang="it-IT" sz="4000" b="1" dirty="0" err="1">
                <a:ea typeface="Calibri Light"/>
                <a:cs typeface="Calibri Light"/>
              </a:rPr>
              <a:t>principles</a:t>
            </a:r>
            <a:endParaRPr lang="it-IT" sz="4000" b="1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429F7-183E-5AA4-F4BE-CE33AE769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56" y="2200108"/>
            <a:ext cx="10470840" cy="3976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it-IT" sz="2000" dirty="0">
              <a:ea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2000" dirty="0">
                <a:ea typeface="Calibri"/>
                <a:cs typeface="Calibri"/>
              </a:rPr>
              <a:t>3.</a:t>
            </a:r>
            <a:r>
              <a:rPr lang="it-IT" sz="2000" dirty="0">
                <a:cs typeface="Calibri"/>
              </a:rPr>
              <a:t> </a:t>
            </a:r>
            <a:r>
              <a:rPr lang="it-IT" sz="2000" dirty="0" err="1">
                <a:cs typeface="Calibri"/>
              </a:rPr>
              <a:t>consistency</a:t>
            </a:r>
            <a:r>
              <a:rPr lang="it-IT" sz="2000" dirty="0">
                <a:cs typeface="Calibri"/>
              </a:rPr>
              <a:t> of the </a:t>
            </a:r>
            <a:r>
              <a:rPr lang="it-IT" sz="2000" dirty="0" err="1">
                <a:cs typeface="Calibri"/>
              </a:rPr>
              <a:t>measures</a:t>
            </a:r>
            <a:r>
              <a:rPr lang="it-IT" sz="2000" dirty="0">
                <a:cs typeface="Calibri"/>
              </a:rPr>
              <a:t> with </a:t>
            </a:r>
            <a:r>
              <a:rPr lang="it-IT" sz="2000" dirty="0" err="1">
                <a:cs typeface="Calibri"/>
              </a:rPr>
              <a:t>those</a:t>
            </a:r>
            <a:r>
              <a:rPr lang="it-IT" sz="2000" dirty="0">
                <a:cs typeface="Calibri"/>
              </a:rPr>
              <a:t> </a:t>
            </a:r>
            <a:r>
              <a:rPr lang="it-IT" sz="2000" dirty="0" err="1">
                <a:cs typeface="Calibri"/>
              </a:rPr>
              <a:t>already</a:t>
            </a:r>
            <a:r>
              <a:rPr lang="it-IT" sz="2000" dirty="0">
                <a:cs typeface="Calibri"/>
              </a:rPr>
              <a:t> </a:t>
            </a:r>
            <a:r>
              <a:rPr lang="it-IT" sz="2000" dirty="0" err="1">
                <a:cs typeface="Calibri"/>
              </a:rPr>
              <a:t>taken</a:t>
            </a:r>
            <a:r>
              <a:rPr lang="it-IT" sz="2000" dirty="0">
                <a:cs typeface="Calibri"/>
              </a:rPr>
              <a:t> in </a:t>
            </a:r>
            <a:r>
              <a:rPr lang="it-IT" sz="2000" dirty="0" err="1">
                <a:cs typeface="Calibri"/>
              </a:rPr>
              <a:t>similar</a:t>
            </a:r>
            <a:r>
              <a:rPr lang="it-IT" sz="2000" dirty="0">
                <a:cs typeface="Calibri"/>
              </a:rPr>
              <a:t> situations or making use of </a:t>
            </a:r>
            <a:r>
              <a:rPr lang="it-IT" sz="2000" dirty="0" err="1">
                <a:cs typeface="Calibri"/>
              </a:rPr>
              <a:t>similar</a:t>
            </a:r>
            <a:r>
              <a:rPr lang="it-IT" sz="2000" dirty="0">
                <a:cs typeface="Calibri"/>
              </a:rPr>
              <a:t> </a:t>
            </a:r>
            <a:r>
              <a:rPr lang="it-IT" sz="2000" dirty="0" err="1">
                <a:cs typeface="Calibri"/>
              </a:rPr>
              <a:t>approaches</a:t>
            </a:r>
            <a:r>
              <a:rPr lang="it-IT" sz="2000" dirty="0">
                <a:cs typeface="Calibri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000" dirty="0">
                <a:cs typeface="Calibri"/>
              </a:rPr>
              <a:t>4. the </a:t>
            </a:r>
            <a:r>
              <a:rPr lang="it-IT" sz="2000" dirty="0" err="1">
                <a:cs typeface="Calibri"/>
              </a:rPr>
              <a:t>examination</a:t>
            </a:r>
            <a:r>
              <a:rPr lang="it-IT" sz="2000" dirty="0">
                <a:cs typeface="Calibri"/>
              </a:rPr>
              <a:t> of the benefits and burdens </a:t>
            </a:r>
            <a:r>
              <a:rPr lang="it-IT" sz="2000" dirty="0" err="1">
                <a:cs typeface="Calibri"/>
              </a:rPr>
              <a:t>resulting</a:t>
            </a:r>
            <a:r>
              <a:rPr lang="it-IT" sz="2000" dirty="0">
                <a:cs typeface="Calibri"/>
              </a:rPr>
              <a:t> from action or </a:t>
            </a:r>
            <a:r>
              <a:rPr lang="it-IT" sz="2000" dirty="0" err="1">
                <a:cs typeface="Calibri"/>
              </a:rPr>
              <a:t>lack</a:t>
            </a:r>
            <a:r>
              <a:rPr lang="it-IT" sz="2000" dirty="0">
                <a:cs typeface="Calibri"/>
              </a:rPr>
              <a:t> of action;</a:t>
            </a:r>
            <a:endParaRPr lang="it-IT" sz="2000" dirty="0">
              <a:ea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2000" dirty="0">
                <a:cs typeface="Calibri"/>
              </a:rPr>
              <a:t>5. the review of </a:t>
            </a:r>
            <a:r>
              <a:rPr lang="it-IT" sz="2000" dirty="0" err="1">
                <a:cs typeface="Calibri"/>
              </a:rPr>
              <a:t>measures</a:t>
            </a:r>
            <a:r>
              <a:rPr lang="it-IT" sz="2000" dirty="0">
                <a:cs typeface="Calibri"/>
              </a:rPr>
              <a:t> in the light of </a:t>
            </a:r>
            <a:r>
              <a:rPr lang="it-IT" sz="2000" dirty="0" err="1">
                <a:cs typeface="Calibri"/>
              </a:rPr>
              <a:t>scientific</a:t>
            </a:r>
            <a:r>
              <a:rPr lang="it-IT" sz="2000" dirty="0">
                <a:cs typeface="Calibri"/>
              </a:rPr>
              <a:t> </a:t>
            </a:r>
            <a:r>
              <a:rPr lang="it-IT" sz="2000" dirty="0" err="1">
                <a:cs typeface="Calibri"/>
              </a:rPr>
              <a:t>developments</a:t>
            </a:r>
            <a:r>
              <a:rPr lang="it-IT" sz="2000" dirty="0">
                <a:cs typeface="Calibri"/>
              </a:rPr>
              <a:t>.</a:t>
            </a:r>
            <a:endParaRPr lang="it-IT" sz="200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it-IT" sz="150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679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F2E482-B26D-CF5A-FD1B-749BDBF01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err="1">
                <a:cs typeface="Calibri Light"/>
              </a:rPr>
              <a:t>Measures</a:t>
            </a:r>
            <a:r>
              <a:rPr lang="it-IT">
                <a:cs typeface="Calibri Light"/>
              </a:rPr>
              <a:t> </a:t>
            </a:r>
            <a:r>
              <a:rPr lang="it-IT" err="1">
                <a:cs typeface="Calibri Light"/>
              </a:rPr>
              <a:t>resulting</a:t>
            </a:r>
            <a:r>
              <a:rPr lang="it-IT">
                <a:cs typeface="Calibri Light"/>
              </a:rPr>
              <a:t> from recourse to the precautionary principle</a:t>
            </a:r>
            <a:endParaRPr lang="it-IT"/>
          </a:p>
          <a:p>
            <a:endParaRPr lang="it-IT" dirty="0"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151B20-0CDA-C748-B14E-1BC3C92EE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cs typeface="Calibri" panose="020F0502020204030204"/>
              </a:rPr>
              <a:t>With </a:t>
            </a:r>
            <a:r>
              <a:rPr lang="it-IT" err="1">
                <a:cs typeface="Calibri" panose="020F0502020204030204"/>
              </a:rPr>
              <a:t>regard</a:t>
            </a:r>
            <a:r>
              <a:rPr lang="it-IT" dirty="0">
                <a:cs typeface="Calibri" panose="020F0502020204030204"/>
              </a:rPr>
              <a:t> to the </a:t>
            </a:r>
            <a:r>
              <a:rPr lang="it-IT" b="1" err="1">
                <a:cs typeface="Calibri" panose="020F0502020204030204"/>
              </a:rPr>
              <a:t>measures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resulting</a:t>
            </a:r>
            <a:r>
              <a:rPr lang="it-IT" dirty="0">
                <a:cs typeface="Calibri" panose="020F0502020204030204"/>
              </a:rPr>
              <a:t> from </a:t>
            </a:r>
            <a:r>
              <a:rPr lang="it-IT" err="1">
                <a:cs typeface="Calibri" panose="020F0502020204030204"/>
              </a:rPr>
              <a:t>recourse</a:t>
            </a:r>
            <a:r>
              <a:rPr lang="it-IT" dirty="0">
                <a:cs typeface="Calibri" panose="020F0502020204030204"/>
              </a:rPr>
              <a:t> to the </a:t>
            </a:r>
            <a:r>
              <a:rPr lang="it-IT" err="1">
                <a:cs typeface="Calibri" panose="020F0502020204030204"/>
              </a:rPr>
              <a:t>precautionary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principle</a:t>
            </a:r>
            <a:r>
              <a:rPr lang="it-IT" dirty="0">
                <a:cs typeface="Calibri" panose="020F0502020204030204"/>
              </a:rPr>
              <a:t>, </a:t>
            </a:r>
            <a:r>
              <a:rPr lang="it-IT" b="1" err="1">
                <a:cs typeface="Calibri" panose="020F0502020204030204"/>
              </a:rPr>
              <a:t>they</a:t>
            </a:r>
            <a:r>
              <a:rPr lang="it-IT" b="1" dirty="0">
                <a:cs typeface="Calibri" panose="020F0502020204030204"/>
              </a:rPr>
              <a:t> can take the </a:t>
            </a:r>
            <a:r>
              <a:rPr lang="it-IT" b="1" err="1">
                <a:cs typeface="Calibri" panose="020F0502020204030204"/>
              </a:rPr>
              <a:t>form</a:t>
            </a:r>
            <a:r>
              <a:rPr lang="it-IT" b="1" dirty="0">
                <a:cs typeface="Calibri" panose="020F0502020204030204"/>
              </a:rPr>
              <a:t> of a </a:t>
            </a:r>
            <a:r>
              <a:rPr lang="it-IT" b="1" err="1">
                <a:cs typeface="Calibri" panose="020F0502020204030204"/>
              </a:rPr>
              <a:t>decision</a:t>
            </a:r>
            <a:r>
              <a:rPr lang="it-IT" b="1" dirty="0">
                <a:cs typeface="Calibri" panose="020F0502020204030204"/>
              </a:rPr>
              <a:t> to act or of </a:t>
            </a:r>
            <a:r>
              <a:rPr lang="it-IT" b="1" err="1">
                <a:cs typeface="Calibri" panose="020F0502020204030204"/>
              </a:rPr>
              <a:t>not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acting</a:t>
            </a:r>
            <a:r>
              <a:rPr lang="it-IT" b="1" dirty="0">
                <a:cs typeface="Calibri" panose="020F0502020204030204"/>
              </a:rPr>
              <a:t>.</a:t>
            </a:r>
            <a:r>
              <a:rPr lang="it-IT" dirty="0">
                <a:cs typeface="Calibri" panose="020F0502020204030204"/>
              </a:rPr>
              <a:t> The </a:t>
            </a:r>
            <a:r>
              <a:rPr lang="it-IT" err="1">
                <a:cs typeface="Calibri" panose="020F0502020204030204"/>
              </a:rPr>
              <a:t>response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chosen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depends</a:t>
            </a:r>
            <a:r>
              <a:rPr lang="it-IT" dirty="0">
                <a:cs typeface="Calibri" panose="020F0502020204030204"/>
              </a:rPr>
              <a:t> on a policy </a:t>
            </a:r>
            <a:r>
              <a:rPr lang="it-IT" err="1">
                <a:cs typeface="Calibri" panose="020F0502020204030204"/>
              </a:rPr>
              <a:t>decision</a:t>
            </a:r>
            <a:r>
              <a:rPr lang="it-IT" dirty="0">
                <a:cs typeface="Calibri" panose="020F0502020204030204"/>
              </a:rPr>
              <a:t>, </a:t>
            </a:r>
            <a:r>
              <a:rPr lang="it-IT" err="1">
                <a:cs typeface="Calibri" panose="020F0502020204030204"/>
              </a:rPr>
              <a:t>which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is</a:t>
            </a:r>
            <a:r>
              <a:rPr lang="it-IT" dirty="0">
                <a:cs typeface="Calibri" panose="020F0502020204030204"/>
              </a:rPr>
              <a:t> a </a:t>
            </a:r>
            <a:r>
              <a:rPr lang="it-IT" err="1">
                <a:cs typeface="Calibri" panose="020F0502020204030204"/>
              </a:rPr>
              <a:t>function</a:t>
            </a:r>
            <a:r>
              <a:rPr lang="it-IT" dirty="0">
                <a:cs typeface="Calibri" panose="020F0502020204030204"/>
              </a:rPr>
              <a:t> of the </a:t>
            </a:r>
            <a:r>
              <a:rPr lang="it-IT" err="1">
                <a:cs typeface="Calibri" panose="020F0502020204030204"/>
              </a:rPr>
              <a:t>level</a:t>
            </a:r>
            <a:r>
              <a:rPr lang="it-IT" dirty="0">
                <a:cs typeface="Calibri" panose="020F0502020204030204"/>
              </a:rPr>
              <a:t> of risk </a:t>
            </a:r>
            <a:r>
              <a:rPr lang="it-IT" err="1">
                <a:cs typeface="Calibri" panose="020F0502020204030204"/>
              </a:rPr>
              <a:t>considered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as</a:t>
            </a:r>
            <a:r>
              <a:rPr lang="it-IT" dirty="0">
                <a:cs typeface="Calibri" panose="020F0502020204030204"/>
              </a:rPr>
              <a:t> "</a:t>
            </a:r>
            <a:r>
              <a:rPr lang="it-IT" err="1">
                <a:cs typeface="Calibri" panose="020F0502020204030204"/>
              </a:rPr>
              <a:t>acceptable</a:t>
            </a:r>
            <a:r>
              <a:rPr lang="it-IT" dirty="0">
                <a:cs typeface="Calibri" panose="020F0502020204030204"/>
              </a:rPr>
              <a:t>" by the society </a:t>
            </a:r>
            <a:r>
              <a:rPr lang="it-IT" err="1">
                <a:cs typeface="Calibri" panose="020F0502020204030204"/>
              </a:rPr>
              <a:t>that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has</a:t>
            </a:r>
            <a:r>
              <a:rPr lang="it-IT" dirty="0">
                <a:cs typeface="Calibri" panose="020F0502020204030204"/>
              </a:rPr>
              <a:t> to   bear </a:t>
            </a:r>
            <a:r>
              <a:rPr lang="it-IT" err="1">
                <a:cs typeface="Calibri" panose="020F0502020204030204"/>
              </a:rPr>
              <a:t>said</a:t>
            </a:r>
            <a:r>
              <a:rPr lang="it-IT" dirty="0">
                <a:cs typeface="Calibri" panose="020F0502020204030204"/>
              </a:rPr>
              <a:t> risk.</a:t>
            </a:r>
            <a:br>
              <a:rPr lang="it-IT" dirty="0">
                <a:cs typeface="Calibri" panose="020F0502020204030204"/>
              </a:rPr>
            </a:br>
            <a:endParaRPr lang="it-IT" dirty="0">
              <a:cs typeface="Calibri" panose="020F0502020204030204"/>
            </a:endParaRPr>
          </a:p>
          <a:p>
            <a:pPr marL="0" indent="0">
              <a:buNone/>
            </a:pPr>
            <a:r>
              <a:rPr lang="it-IT" dirty="0" err="1">
                <a:cs typeface="Calibri" panose="020F0502020204030204"/>
              </a:rPr>
              <a:t>When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acting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without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waiting</a:t>
            </a:r>
            <a:r>
              <a:rPr lang="it-IT" dirty="0">
                <a:cs typeface="Calibri" panose="020F0502020204030204"/>
              </a:rPr>
              <a:t> for more </a:t>
            </a:r>
            <a:r>
              <a:rPr lang="it-IT" dirty="0" err="1">
                <a:cs typeface="Calibri" panose="020F0502020204030204"/>
              </a:rPr>
              <a:t>scientific</a:t>
            </a:r>
            <a:r>
              <a:rPr lang="it-IT" dirty="0">
                <a:cs typeface="Calibri" panose="020F0502020204030204"/>
              </a:rPr>
              <a:t> information </a:t>
            </a:r>
            <a:r>
              <a:rPr lang="it-IT" dirty="0" err="1">
                <a:cs typeface="Calibri" panose="020F0502020204030204"/>
              </a:rPr>
              <a:t>seems</a:t>
            </a:r>
            <a:r>
              <a:rPr lang="it-IT" dirty="0">
                <a:cs typeface="Calibri" panose="020F0502020204030204"/>
              </a:rPr>
              <a:t> to be the appropriate </a:t>
            </a:r>
            <a:r>
              <a:rPr lang="it-IT" dirty="0" err="1">
                <a:cs typeface="Calibri" panose="020F0502020204030204"/>
              </a:rPr>
              <a:t>response</a:t>
            </a:r>
            <a:r>
              <a:rPr lang="it-IT" dirty="0">
                <a:cs typeface="Calibri" panose="020F0502020204030204"/>
              </a:rPr>
              <a:t> to a risk by </a:t>
            </a:r>
            <a:r>
              <a:rPr lang="it-IT" dirty="0" err="1">
                <a:cs typeface="Calibri" panose="020F0502020204030204"/>
              </a:rPr>
              <a:t>virtue</a:t>
            </a:r>
            <a:r>
              <a:rPr lang="it-IT" dirty="0">
                <a:cs typeface="Calibri" panose="020F0502020204030204"/>
              </a:rPr>
              <a:t> of the </a:t>
            </a:r>
            <a:r>
              <a:rPr lang="it-IT" dirty="0" err="1">
                <a:cs typeface="Calibri" panose="020F0502020204030204"/>
              </a:rPr>
              <a:t>application</a:t>
            </a:r>
            <a:r>
              <a:rPr lang="it-IT" dirty="0">
                <a:cs typeface="Calibri" panose="020F0502020204030204"/>
              </a:rPr>
              <a:t> of the </a:t>
            </a:r>
            <a:r>
              <a:rPr lang="it-IT" dirty="0" err="1">
                <a:cs typeface="Calibri" panose="020F0502020204030204"/>
              </a:rPr>
              <a:t>precautionary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principle</a:t>
            </a:r>
            <a:r>
              <a:rPr lang="it-IT" dirty="0">
                <a:cs typeface="Calibri" panose="020F0502020204030204"/>
              </a:rPr>
              <a:t>, </a:t>
            </a:r>
            <a:r>
              <a:rPr lang="it-IT" b="1" dirty="0">
                <a:cs typeface="Calibri" panose="020F0502020204030204"/>
              </a:rPr>
              <a:t>one must </a:t>
            </a:r>
            <a:r>
              <a:rPr lang="it-IT" b="1" dirty="0" err="1">
                <a:cs typeface="Calibri" panose="020F0502020204030204"/>
              </a:rPr>
              <a:t>still</a:t>
            </a:r>
            <a:r>
              <a:rPr lang="it-IT" b="1" dirty="0">
                <a:cs typeface="Calibri" panose="020F0502020204030204"/>
              </a:rPr>
              <a:t> determine the </a:t>
            </a:r>
            <a:r>
              <a:rPr lang="it-IT" b="1" dirty="0" err="1">
                <a:cs typeface="Calibri" panose="020F0502020204030204"/>
              </a:rPr>
              <a:t>form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dirty="0" err="1">
                <a:cs typeface="Calibri" panose="020F0502020204030204"/>
              </a:rPr>
              <a:t>that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dirty="0" err="1">
                <a:cs typeface="Calibri" panose="020F0502020204030204"/>
              </a:rPr>
              <a:t>should</a:t>
            </a:r>
            <a:r>
              <a:rPr lang="it-IT" b="1" dirty="0">
                <a:cs typeface="Calibri" panose="020F0502020204030204"/>
              </a:rPr>
              <a:t> take </a:t>
            </a:r>
            <a:r>
              <a:rPr lang="it-IT" b="1" dirty="0" err="1">
                <a:cs typeface="Calibri" panose="020F0502020204030204"/>
              </a:rPr>
              <a:t>this</a:t>
            </a:r>
            <a:r>
              <a:rPr lang="it-IT" b="1" dirty="0">
                <a:cs typeface="Calibri" panose="020F0502020204030204"/>
              </a:rPr>
              <a:t> action. </a:t>
            </a:r>
            <a:endParaRPr lang="it-IT" b="1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3887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E20991-AF0A-FF72-CD5E-F1E5A5C1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it-IT" sz="4800">
                <a:cs typeface="Calibri Light"/>
              </a:rPr>
              <a:t>Guidelines for the use of the precautionary principle</a:t>
            </a:r>
            <a:endParaRPr lang="it-IT" sz="4800"/>
          </a:p>
          <a:p>
            <a:endParaRPr lang="it-IT" sz="4800">
              <a:cs typeface="Calibri Ligh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767CCDC-9AFB-B67B-D486-A69D763F1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604348"/>
              </p:ext>
            </p:extLst>
          </p:nvPr>
        </p:nvGraphicFramePr>
        <p:xfrm>
          <a:off x="779342" y="2589546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988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A5A593-B429-E6E6-9B70-ADB93950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" sz="5000" dirty="0">
                <a:latin typeface="Calibri"/>
                <a:ea typeface="Calibri"/>
                <a:cs typeface="Calibri"/>
              </a:rPr>
              <a:t>Criticisms of the precautionary principle</a:t>
            </a:r>
            <a:endParaRPr lang="it-IT" sz="5000" dirty="0">
              <a:latin typeface="Calibri"/>
              <a:ea typeface="Calibri"/>
              <a:cs typeface="Calibri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8CC182-02A0-9DFA-1141-D1584E87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400" dirty="0" err="1">
                <a:cs typeface="Calibri" panose="020F0502020204030204"/>
              </a:rPr>
              <a:t>Opponents</a:t>
            </a:r>
            <a:r>
              <a:rPr lang="it-IT" sz="2400" dirty="0">
                <a:cs typeface="Calibri" panose="020F0502020204030204"/>
              </a:rPr>
              <a:t> of </a:t>
            </a:r>
            <a:r>
              <a:rPr lang="it-IT" sz="2400" dirty="0" err="1">
                <a:cs typeface="Calibri" panose="020F0502020204030204"/>
              </a:rPr>
              <a:t>this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dirty="0" err="1">
                <a:cs typeface="Calibri" panose="020F0502020204030204"/>
              </a:rPr>
              <a:t>principle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dirty="0" err="1">
                <a:cs typeface="Calibri" panose="020F0502020204030204"/>
              </a:rPr>
              <a:t>criticize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dirty="0" err="1">
                <a:cs typeface="Calibri" panose="020F0502020204030204"/>
              </a:rPr>
              <a:t>it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dirty="0" err="1">
                <a:cs typeface="Calibri" panose="020F0502020204030204"/>
              </a:rPr>
              <a:t>as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dirty="0" err="1">
                <a:cs typeface="Calibri" panose="020F0502020204030204"/>
              </a:rPr>
              <a:t>being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dirty="0" err="1">
                <a:cs typeface="Calibri" panose="020F0502020204030204"/>
              </a:rPr>
              <a:t>too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dirty="0" err="1">
                <a:cs typeface="Calibri" panose="020F0502020204030204"/>
              </a:rPr>
              <a:t>much</a:t>
            </a:r>
            <a:r>
              <a:rPr lang="it-IT" sz="2400" dirty="0">
                <a:cs typeface="Calibri" panose="020F0502020204030204"/>
              </a:rPr>
              <a:t> of a </a:t>
            </a:r>
            <a:r>
              <a:rPr lang="it-IT" sz="2400" dirty="0" err="1">
                <a:cs typeface="Calibri" panose="020F0502020204030204"/>
              </a:rPr>
              <a:t>brake</a:t>
            </a:r>
            <a:r>
              <a:rPr lang="it-IT" sz="2400" dirty="0">
                <a:cs typeface="Calibri" panose="020F0502020204030204"/>
              </a:rPr>
              <a:t> on the </a:t>
            </a:r>
            <a:r>
              <a:rPr lang="it-IT" sz="2400" dirty="0" err="1">
                <a:cs typeface="Calibri" panose="020F0502020204030204"/>
              </a:rPr>
              <a:t>development</a:t>
            </a:r>
            <a:r>
              <a:rPr lang="it-IT" sz="2400" dirty="0">
                <a:cs typeface="Calibri" panose="020F0502020204030204"/>
              </a:rPr>
              <a:t> and </a:t>
            </a:r>
            <a:r>
              <a:rPr lang="it-IT" sz="2400" dirty="0" err="1">
                <a:cs typeface="Calibri" panose="020F0502020204030204"/>
              </a:rPr>
              <a:t>diffusion</a:t>
            </a:r>
            <a:r>
              <a:rPr lang="it-IT" sz="2400" dirty="0">
                <a:cs typeface="Calibri" panose="020F0502020204030204"/>
              </a:rPr>
              <a:t> of new </a:t>
            </a:r>
            <a:r>
              <a:rPr lang="it-IT" sz="2400" dirty="0" err="1">
                <a:cs typeface="Calibri" panose="020F0502020204030204"/>
              </a:rPr>
              <a:t>technologies</a:t>
            </a:r>
            <a:r>
              <a:rPr lang="it-IT" sz="2400" dirty="0">
                <a:cs typeface="Calibri" panose="020F0502020204030204"/>
              </a:rPr>
              <a:t>.</a:t>
            </a:r>
            <a:endParaRPr lang="it-IT" sz="2400" dirty="0"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it-IT" sz="2400">
                <a:cs typeface="Calibri" panose="020F0502020204030204"/>
              </a:rPr>
              <a:t>According to some, </a:t>
            </a:r>
            <a:r>
              <a:rPr lang="it-IT" sz="2400" b="1">
                <a:cs typeface="Calibri" panose="020F0502020204030204"/>
              </a:rPr>
              <a:t>the </a:t>
            </a:r>
            <a:r>
              <a:rPr lang="it-IT" sz="2400" b="1" err="1">
                <a:cs typeface="Calibri" panose="020F0502020204030204"/>
              </a:rPr>
              <a:t>precautionary</a:t>
            </a:r>
            <a:r>
              <a:rPr lang="it-IT" sz="2400" b="1" dirty="0">
                <a:cs typeface="Calibri" panose="020F0502020204030204"/>
              </a:rPr>
              <a:t> </a:t>
            </a:r>
            <a:r>
              <a:rPr lang="it-IT" sz="2400" b="1" err="1">
                <a:cs typeface="Calibri" panose="020F0502020204030204"/>
              </a:rPr>
              <a:t>principle</a:t>
            </a:r>
            <a:r>
              <a:rPr lang="it-IT" sz="2400" b="1" dirty="0">
                <a:cs typeface="Calibri" panose="020F0502020204030204"/>
              </a:rPr>
              <a:t> </a:t>
            </a:r>
            <a:r>
              <a:rPr lang="it-IT" sz="2400" b="1" err="1">
                <a:cs typeface="Calibri" panose="020F0502020204030204"/>
              </a:rPr>
              <a:t>would</a:t>
            </a:r>
            <a:r>
              <a:rPr lang="it-IT" sz="2400" b="1">
                <a:cs typeface="Calibri" panose="020F0502020204030204"/>
              </a:rPr>
              <a:t> stand in </a:t>
            </a:r>
            <a:r>
              <a:rPr lang="it-IT" sz="2400" b="1" err="1">
                <a:cs typeface="Calibri" panose="020F0502020204030204"/>
              </a:rPr>
              <a:t>contrast</a:t>
            </a:r>
            <a:r>
              <a:rPr lang="it-IT" sz="2400" b="1">
                <a:cs typeface="Calibri" panose="020F0502020204030204"/>
              </a:rPr>
              <a:t> to the </a:t>
            </a:r>
            <a:r>
              <a:rPr lang="it-IT" sz="2400" b="1" err="1">
                <a:cs typeface="Calibri" panose="020F0502020204030204"/>
              </a:rPr>
              <a:t>scientific</a:t>
            </a:r>
            <a:r>
              <a:rPr lang="it-IT" sz="2400" b="1" dirty="0">
                <a:cs typeface="Calibri" panose="020F0502020204030204"/>
              </a:rPr>
              <a:t> </a:t>
            </a:r>
            <a:r>
              <a:rPr lang="it-IT" sz="2400" b="1">
                <a:cs typeface="Calibri" panose="020F0502020204030204"/>
              </a:rPr>
              <a:t>method</a:t>
            </a:r>
            <a:r>
              <a:rPr lang="it-IT" sz="2400">
                <a:cs typeface="Calibri" panose="020F0502020204030204"/>
              </a:rPr>
              <a:t>. </a:t>
            </a:r>
          </a:p>
          <a:p>
            <a:pPr marL="0" indent="0" algn="just">
              <a:buNone/>
            </a:pPr>
            <a:r>
              <a:rPr lang="it-IT" sz="2400">
                <a:cs typeface="Calibri" panose="020F0502020204030204"/>
              </a:rPr>
              <a:t>In </a:t>
            </a:r>
            <a:r>
              <a:rPr lang="it-IT" sz="2400" err="1">
                <a:cs typeface="Calibri" panose="020F0502020204030204"/>
              </a:rPr>
              <a:t>fact</a:t>
            </a:r>
            <a:r>
              <a:rPr lang="it-IT" sz="2400" dirty="0">
                <a:cs typeface="Calibri" panose="020F0502020204030204"/>
              </a:rPr>
              <a:t>, the </a:t>
            </a:r>
            <a:r>
              <a:rPr lang="it-IT" sz="2400" err="1">
                <a:cs typeface="Calibri" panose="020F0502020204030204"/>
              </a:rPr>
              <a:t>precautionary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principle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is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not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based</a:t>
            </a:r>
            <a:r>
              <a:rPr lang="it-IT" sz="2400" dirty="0">
                <a:cs typeface="Calibri" panose="020F0502020204030204"/>
              </a:rPr>
              <a:t> on the </a:t>
            </a:r>
            <a:r>
              <a:rPr lang="it-IT" sz="2400" err="1">
                <a:cs typeface="Calibri" panose="020F0502020204030204"/>
              </a:rPr>
              <a:t>availability</a:t>
            </a:r>
            <a:r>
              <a:rPr lang="it-IT" sz="2400" dirty="0">
                <a:cs typeface="Calibri" panose="020F0502020204030204"/>
              </a:rPr>
              <a:t> of data </a:t>
            </a:r>
            <a:r>
              <a:rPr lang="it-IT" sz="2400" err="1">
                <a:cs typeface="Calibri" panose="020F0502020204030204"/>
              </a:rPr>
              <a:t>proving</a:t>
            </a:r>
            <a:r>
              <a:rPr lang="it-IT" sz="2400" dirty="0">
                <a:cs typeface="Calibri" panose="020F0502020204030204"/>
              </a:rPr>
              <a:t> the </a:t>
            </a:r>
            <a:r>
              <a:rPr lang="it-IT" sz="2400" err="1">
                <a:cs typeface="Calibri" panose="020F0502020204030204"/>
              </a:rPr>
              <a:t>presence</a:t>
            </a:r>
            <a:r>
              <a:rPr lang="it-IT" sz="2400" dirty="0">
                <a:cs typeface="Calibri" panose="020F0502020204030204"/>
              </a:rPr>
              <a:t> of a risk, </a:t>
            </a:r>
            <a:r>
              <a:rPr lang="it-IT" sz="2400" err="1">
                <a:cs typeface="Calibri" panose="020F0502020204030204"/>
              </a:rPr>
              <a:t>but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b="1" dirty="0">
                <a:cs typeface="Calibri" panose="020F0502020204030204"/>
              </a:rPr>
              <a:t>on the </a:t>
            </a:r>
            <a:r>
              <a:rPr lang="it-IT" sz="2400" b="1" err="1">
                <a:cs typeface="Calibri" panose="020F0502020204030204"/>
              </a:rPr>
              <a:t>absence</a:t>
            </a:r>
            <a:r>
              <a:rPr lang="it-IT" sz="2400" b="1" dirty="0">
                <a:cs typeface="Calibri" panose="020F0502020204030204"/>
              </a:rPr>
              <a:t> of data </a:t>
            </a:r>
            <a:r>
              <a:rPr lang="it-IT" sz="2400" b="1" err="1">
                <a:cs typeface="Calibri" panose="020F0502020204030204"/>
              </a:rPr>
              <a:t>assuring</a:t>
            </a:r>
            <a:r>
              <a:rPr lang="it-IT" sz="2400" b="1" dirty="0">
                <a:cs typeface="Calibri" panose="020F0502020204030204"/>
              </a:rPr>
              <a:t> the opposite.</a:t>
            </a:r>
            <a:endParaRPr lang="it-IT" sz="2400" b="1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sz="2000">
              <a:cs typeface="Calibri" panose="020F0502020204030204"/>
            </a:endParaRPr>
          </a:p>
        </p:txBody>
      </p:sp>
      <p:pic>
        <p:nvPicPr>
          <p:cNvPr id="5" name="Picture 4" descr="Close up of glass laboratory equipment">
            <a:extLst>
              <a:ext uri="{FF2B5EF4-FFF2-40B4-BE49-F238E27FC236}">
                <a16:creationId xmlns:a16="http://schemas.microsoft.com/office/drawing/2014/main" id="{D1514B65-4D87-67B1-A987-026EFC4BF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22" r="786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91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38846E-2B80-20A7-5909-3D99093E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000" dirty="0" err="1">
                <a:ea typeface="Calibri Light"/>
                <a:cs typeface="Calibri Light"/>
              </a:rPr>
              <a:t>Criticisms</a:t>
            </a:r>
            <a:r>
              <a:rPr lang="it-IT" sz="5000" dirty="0">
                <a:ea typeface="Calibri Light"/>
                <a:cs typeface="Calibri Light"/>
              </a:rPr>
              <a:t> of the </a:t>
            </a:r>
            <a:r>
              <a:rPr lang="it-IT" sz="5000" dirty="0" err="1">
                <a:ea typeface="Calibri Light"/>
                <a:cs typeface="Calibri Light"/>
              </a:rPr>
              <a:t>precautionary</a:t>
            </a:r>
            <a:r>
              <a:rPr lang="it-IT" sz="5000" dirty="0">
                <a:ea typeface="Calibri Light"/>
                <a:cs typeface="Calibri Light"/>
              </a:rPr>
              <a:t> </a:t>
            </a:r>
            <a:r>
              <a:rPr lang="it-IT" sz="5000" dirty="0" err="1">
                <a:ea typeface="Calibri Light"/>
                <a:cs typeface="Calibri Light"/>
              </a:rPr>
              <a:t>principle</a:t>
            </a:r>
            <a:endParaRPr lang="it-IT" sz="5000" dirty="0" err="1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F90BECE0-69A9-1398-CDEF-3C1029488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94" r="20342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074FFB-D2F3-EBEA-8610-DB72E27B5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2200" dirty="0" err="1">
                <a:cs typeface="Calibri" panose="020F0502020204030204"/>
              </a:rPr>
              <a:t>This</a:t>
            </a:r>
            <a:r>
              <a:rPr lang="it-IT" sz="2200" dirty="0">
                <a:cs typeface="Calibri" panose="020F0502020204030204"/>
              </a:rPr>
              <a:t> </a:t>
            </a:r>
            <a:r>
              <a:rPr lang="it-IT" sz="2200" dirty="0" err="1">
                <a:cs typeface="Calibri" panose="020F0502020204030204"/>
              </a:rPr>
              <a:t>generates</a:t>
            </a:r>
            <a:r>
              <a:rPr lang="it-IT" sz="2200" dirty="0">
                <a:cs typeface="Calibri" panose="020F0502020204030204"/>
              </a:rPr>
              <a:t> the </a:t>
            </a:r>
            <a:r>
              <a:rPr lang="it-IT" sz="2200" b="1" dirty="0" err="1">
                <a:cs typeface="Calibri" panose="020F0502020204030204"/>
              </a:rPr>
              <a:t>problem</a:t>
            </a:r>
            <a:r>
              <a:rPr lang="it-IT" sz="2200" b="1" dirty="0">
                <a:cs typeface="Calibri" panose="020F0502020204030204"/>
              </a:rPr>
              <a:t> of </a:t>
            </a:r>
            <a:r>
              <a:rPr lang="it-IT" sz="2200" b="1" dirty="0" err="1">
                <a:cs typeface="Calibri" panose="020F0502020204030204"/>
              </a:rPr>
              <a:t>clearly</a:t>
            </a:r>
            <a:r>
              <a:rPr lang="it-IT" sz="2200" b="1" dirty="0">
                <a:cs typeface="Calibri" panose="020F0502020204030204"/>
              </a:rPr>
              <a:t> </a:t>
            </a:r>
            <a:r>
              <a:rPr lang="it-IT" sz="2200" b="1" dirty="0" err="1">
                <a:cs typeface="Calibri" panose="020F0502020204030204"/>
              </a:rPr>
              <a:t>identifying</a:t>
            </a:r>
            <a:r>
              <a:rPr lang="it-IT" sz="2200" b="1" dirty="0">
                <a:cs typeface="Calibri" panose="020F0502020204030204"/>
              </a:rPr>
              <a:t> the </a:t>
            </a:r>
            <a:r>
              <a:rPr lang="it-IT" sz="2200" b="1" dirty="0" err="1">
                <a:cs typeface="Calibri" panose="020F0502020204030204"/>
              </a:rPr>
              <a:t>amount</a:t>
            </a:r>
            <a:r>
              <a:rPr lang="it-IT" sz="2200" b="1" dirty="0">
                <a:cs typeface="Calibri" panose="020F0502020204030204"/>
              </a:rPr>
              <a:t> of data </a:t>
            </a:r>
            <a:r>
              <a:rPr lang="it-IT" sz="2200" b="1" dirty="0" err="1">
                <a:cs typeface="Calibri" panose="020F0502020204030204"/>
              </a:rPr>
              <a:t>needed</a:t>
            </a:r>
            <a:r>
              <a:rPr lang="it-IT" sz="2200" b="1" dirty="0">
                <a:cs typeface="Calibri" panose="020F0502020204030204"/>
              </a:rPr>
              <a:t> to prove the </a:t>
            </a:r>
            <a:r>
              <a:rPr lang="it-IT" sz="2200" b="1" dirty="0" err="1">
                <a:cs typeface="Calibri" panose="020F0502020204030204"/>
              </a:rPr>
              <a:t>absence</a:t>
            </a:r>
            <a:r>
              <a:rPr lang="it-IT" sz="2200" b="1" dirty="0">
                <a:cs typeface="Calibri" panose="020F0502020204030204"/>
              </a:rPr>
              <a:t> of risk,</a:t>
            </a:r>
            <a:r>
              <a:rPr lang="it-IT" sz="2200" dirty="0">
                <a:cs typeface="Calibri" panose="020F0502020204030204"/>
              </a:rPr>
              <a:t> </a:t>
            </a:r>
            <a:r>
              <a:rPr lang="it-IT" sz="2200" dirty="0" err="1">
                <a:cs typeface="Calibri" panose="020F0502020204030204"/>
              </a:rPr>
              <a:t>especially</a:t>
            </a:r>
            <a:r>
              <a:rPr lang="it-IT" sz="2200" dirty="0">
                <a:cs typeface="Calibri" panose="020F0502020204030204"/>
              </a:rPr>
              <a:t> in light of the </a:t>
            </a:r>
            <a:r>
              <a:rPr lang="it-IT" sz="2200" dirty="0" err="1">
                <a:cs typeface="Calibri" panose="020F0502020204030204"/>
              </a:rPr>
              <a:t>impossibility</a:t>
            </a:r>
            <a:r>
              <a:rPr lang="it-IT" sz="2200" dirty="0">
                <a:cs typeface="Calibri" panose="020F0502020204030204"/>
              </a:rPr>
              <a:t> of science to </a:t>
            </a:r>
            <a:r>
              <a:rPr lang="it-IT" sz="2200" dirty="0" err="1">
                <a:cs typeface="Calibri" panose="020F0502020204030204"/>
              </a:rPr>
              <a:t>provide</a:t>
            </a:r>
            <a:r>
              <a:rPr lang="it-IT" sz="2200" dirty="0">
                <a:cs typeface="Calibri" panose="020F0502020204030204"/>
              </a:rPr>
              <a:t> ultimate and definitive </a:t>
            </a:r>
            <a:r>
              <a:rPr lang="it-IT" sz="2200" dirty="0" err="1">
                <a:cs typeface="Calibri" panose="020F0502020204030204"/>
              </a:rPr>
              <a:t>certainties</a:t>
            </a:r>
            <a:r>
              <a:rPr lang="it-IT" sz="2200" dirty="0">
                <a:cs typeface="Calibri" panose="020F0502020204030204"/>
              </a:rPr>
              <a:t>.</a:t>
            </a:r>
            <a:endParaRPr lang="it-IT" sz="2200" dirty="0"/>
          </a:p>
          <a:p>
            <a:pPr marL="0" indent="0">
              <a:buNone/>
            </a:pPr>
            <a:r>
              <a:rPr lang="it-IT" sz="2200">
                <a:cs typeface="Calibri" panose="020F0502020204030204"/>
              </a:rPr>
              <a:t>Furthermore, it should be emphasized that </a:t>
            </a:r>
            <a:r>
              <a:rPr lang="it-IT" sz="2200" b="1">
                <a:cs typeface="Calibri" panose="020F0502020204030204"/>
              </a:rPr>
              <a:t>the precautionary principle is neither a research method nor a scientific principle</a:t>
            </a:r>
            <a:r>
              <a:rPr lang="it-IT" sz="2200">
                <a:cs typeface="Calibri" panose="020F0502020204030204"/>
              </a:rPr>
              <a:t>, but rather a policy instrument of risk management.</a:t>
            </a:r>
            <a:endParaRPr lang="it-IT" sz="2200"/>
          </a:p>
          <a:p>
            <a:pPr marL="0" indent="0">
              <a:buNone/>
            </a:pPr>
            <a:endParaRPr lang="it-IT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6917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FC0A0B-79FF-0136-99DD-4E06889F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it-IT" sz="2800">
                <a:solidFill>
                  <a:srgbClr val="FFFFFF"/>
                </a:solidFill>
                <a:cs typeface="Calibri Light"/>
              </a:rPr>
            </a:br>
            <a:r>
              <a:rPr lang="it-IT" sz="2800">
                <a:solidFill>
                  <a:srgbClr val="FFFFFF"/>
                </a:solidFill>
                <a:cs typeface="Calibri Light"/>
              </a:rPr>
              <a:t>Scope and effects of the principles of environmental protection (precaution and proportionality) in the T.U.A. as amended. </a:t>
            </a:r>
            <a:br>
              <a:rPr lang="it-IT" sz="2800">
                <a:solidFill>
                  <a:srgbClr val="FFFFFF"/>
                </a:solidFill>
                <a:cs typeface="Calibri Light"/>
              </a:rPr>
            </a:br>
            <a:r>
              <a:rPr lang="it-IT" sz="2800">
                <a:solidFill>
                  <a:srgbClr val="FFFFFF"/>
                </a:solidFill>
                <a:cs typeface="Calibri Light"/>
              </a:rPr>
              <a:t>TAR Campania, n. 3727/10</a:t>
            </a:r>
          </a:p>
          <a:p>
            <a:endParaRPr lang="it-IT" sz="28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3AACD-BD79-94B1-922F-F5D7E28C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dirty="0">
                <a:cs typeface="Calibri" panose="020F0502020204030204"/>
              </a:rPr>
              <a:t>The </a:t>
            </a:r>
            <a:r>
              <a:rPr lang="it-IT" err="1">
                <a:cs typeface="Calibri" panose="020F0502020204030204"/>
              </a:rPr>
              <a:t>precautionary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principle</a:t>
            </a:r>
            <a:r>
              <a:rPr lang="it-IT" dirty="0">
                <a:cs typeface="Calibri" panose="020F0502020204030204"/>
              </a:rPr>
              <a:t>, </a:t>
            </a:r>
            <a:r>
              <a:rPr lang="it-IT" err="1">
                <a:cs typeface="Calibri" panose="020F0502020204030204"/>
              </a:rPr>
              <a:t>according</a:t>
            </a:r>
            <a:r>
              <a:rPr lang="it-IT" dirty="0">
                <a:cs typeface="Calibri" panose="020F0502020204030204"/>
              </a:rPr>
              <a:t> to </a:t>
            </a:r>
            <a:r>
              <a:rPr lang="it-IT" err="1">
                <a:cs typeface="Calibri" panose="020F0502020204030204"/>
              </a:rPr>
              <a:t>which</a:t>
            </a:r>
            <a:r>
              <a:rPr lang="it-IT" dirty="0">
                <a:cs typeface="Calibri" panose="020F0502020204030204"/>
              </a:rPr>
              <a:t> the P.A. </a:t>
            </a:r>
            <a:r>
              <a:rPr lang="it-IT" err="1">
                <a:cs typeface="Calibri" panose="020F0502020204030204"/>
              </a:rPr>
              <a:t>is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allowed</a:t>
            </a:r>
            <a:r>
              <a:rPr lang="it-IT" dirty="0">
                <a:cs typeface="Calibri" panose="020F0502020204030204"/>
              </a:rPr>
              <a:t> to take the </a:t>
            </a:r>
            <a:r>
              <a:rPr lang="it-IT" err="1">
                <a:cs typeface="Calibri" panose="020F0502020204030204"/>
              </a:rPr>
              <a:t>necessary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measures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where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it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fears</a:t>
            </a:r>
            <a:r>
              <a:rPr lang="it-IT" dirty="0">
                <a:cs typeface="Calibri" panose="020F0502020204030204"/>
              </a:rPr>
              <a:t> the risk of an </a:t>
            </a:r>
            <a:r>
              <a:rPr lang="it-IT" err="1">
                <a:cs typeface="Calibri" panose="020F0502020204030204"/>
              </a:rPr>
              <a:t>injury</a:t>
            </a:r>
            <a:r>
              <a:rPr lang="it-IT" dirty="0">
                <a:cs typeface="Calibri" panose="020F0502020204030204"/>
              </a:rPr>
              <a:t> to a </a:t>
            </a:r>
            <a:r>
              <a:rPr lang="it-IT" err="1">
                <a:cs typeface="Calibri" panose="020F0502020204030204"/>
              </a:rPr>
              <a:t>protected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interest</a:t>
            </a:r>
            <a:r>
              <a:rPr lang="it-IT" dirty="0">
                <a:cs typeface="Calibri" panose="020F0502020204030204"/>
              </a:rPr>
              <a:t>, </a:t>
            </a:r>
            <a:r>
              <a:rPr lang="it-IT" b="1" err="1">
                <a:cs typeface="Calibri" panose="020F0502020204030204"/>
              </a:rPr>
              <a:t>even</a:t>
            </a:r>
            <a:r>
              <a:rPr lang="it-IT" b="1" dirty="0">
                <a:cs typeface="Calibri" panose="020F0502020204030204"/>
              </a:rPr>
              <a:t> in the </a:t>
            </a:r>
            <a:r>
              <a:rPr lang="it-IT" b="1" err="1">
                <a:cs typeface="Calibri" panose="020F0502020204030204"/>
              </a:rPr>
              <a:t>absence</a:t>
            </a:r>
            <a:r>
              <a:rPr lang="it-IT" b="1" dirty="0">
                <a:cs typeface="Calibri" panose="020F0502020204030204"/>
              </a:rPr>
              <a:t> of a concrete risk, </a:t>
            </a:r>
            <a:r>
              <a:rPr lang="it-IT" dirty="0">
                <a:cs typeface="Calibri" panose="020F0502020204030204"/>
              </a:rPr>
              <a:t>must </a:t>
            </a:r>
            <a:r>
              <a:rPr lang="it-IT" err="1">
                <a:cs typeface="Calibri" panose="020F0502020204030204"/>
              </a:rPr>
              <a:t>harmonize</a:t>
            </a:r>
            <a:r>
              <a:rPr lang="it-IT" dirty="0">
                <a:cs typeface="Calibri" panose="020F0502020204030204"/>
              </a:rPr>
              <a:t> with the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principle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of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proportionality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, </a:t>
            </a:r>
            <a:r>
              <a:rPr lang="it-IT" err="1">
                <a:highlight>
                  <a:srgbClr val="FFFF00"/>
                </a:highlight>
                <a:cs typeface="Calibri" panose="020F0502020204030204"/>
              </a:rPr>
              <a:t>according</a:t>
            </a:r>
            <a:r>
              <a:rPr lang="it-IT" dirty="0">
                <a:highlight>
                  <a:srgbClr val="FFFF00"/>
                </a:highlight>
                <a:cs typeface="Calibri" panose="020F0502020204030204"/>
              </a:rPr>
              <a:t> to </a:t>
            </a:r>
            <a:r>
              <a:rPr lang="it-IT" err="1">
                <a:highlight>
                  <a:srgbClr val="FFFF00"/>
                </a:highlight>
                <a:cs typeface="Calibri" panose="020F0502020204030204"/>
              </a:rPr>
              <a:t>which</a:t>
            </a:r>
            <a:r>
              <a:rPr lang="it-IT" dirty="0">
                <a:highlight>
                  <a:srgbClr val="FFFF00"/>
                </a:highlight>
                <a:cs typeface="Calibri" panose="020F0502020204030204"/>
              </a:rPr>
              <a:t> public </a:t>
            </a:r>
            <a:r>
              <a:rPr lang="it-IT" err="1">
                <a:highlight>
                  <a:srgbClr val="FFFF00"/>
                </a:highlight>
                <a:cs typeface="Calibri" panose="020F0502020204030204"/>
              </a:rPr>
              <a:t>authorities</a:t>
            </a:r>
            <a:r>
              <a:rPr lang="it-IT" dirty="0">
                <a:highlight>
                  <a:srgbClr val="FFFF00"/>
                </a:highlight>
                <a:cs typeface="Calibri" panose="020F0502020204030204"/>
              </a:rPr>
              <a:t>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may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not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impose,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through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regulatory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and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administrative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acts,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obligations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and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restrictions</a:t>
            </a:r>
            <a:r>
              <a:rPr lang="it-IT" dirty="0">
                <a:highlight>
                  <a:srgbClr val="FFFF00"/>
                </a:highlight>
                <a:cs typeface="Calibri" panose="020F0502020204030204"/>
              </a:rPr>
              <a:t> on </a:t>
            </a:r>
            <a:r>
              <a:rPr lang="it-IT" err="1">
                <a:highlight>
                  <a:srgbClr val="FFFF00"/>
                </a:highlight>
                <a:cs typeface="Calibri" panose="020F0502020204030204"/>
              </a:rPr>
              <a:t>citizens</a:t>
            </a:r>
            <a:r>
              <a:rPr lang="it-IT" dirty="0">
                <a:highlight>
                  <a:srgbClr val="FFFF00"/>
                </a:highlight>
                <a:cs typeface="Calibri" panose="020F0502020204030204"/>
              </a:rPr>
              <a:t>' </a:t>
            </a:r>
            <a:r>
              <a:rPr lang="it-IT" err="1">
                <a:highlight>
                  <a:srgbClr val="FFFF00"/>
                </a:highlight>
                <a:cs typeface="Calibri" panose="020F0502020204030204"/>
              </a:rPr>
              <a:t>freedoms</a:t>
            </a:r>
            <a:r>
              <a:rPr lang="it-IT" dirty="0">
                <a:highlight>
                  <a:srgbClr val="FFFF00"/>
                </a:highlight>
                <a:cs typeface="Calibri" panose="020F0502020204030204"/>
              </a:rPr>
              <a:t> 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to an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extent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greater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than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is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strictly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necessary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to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achieve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 the </a:t>
            </a:r>
            <a:r>
              <a:rPr lang="it-IT" b="1" err="1">
                <a:highlight>
                  <a:srgbClr val="FFFF00"/>
                </a:highlight>
                <a:cs typeface="Calibri" panose="020F0502020204030204"/>
              </a:rPr>
              <a:t>purpose</a:t>
            </a:r>
            <a:r>
              <a:rPr lang="it-IT" b="1" dirty="0">
                <a:highlight>
                  <a:srgbClr val="FFFF00"/>
                </a:highlight>
                <a:cs typeface="Calibri" panose="020F0502020204030204"/>
              </a:rPr>
              <a:t>.</a:t>
            </a:r>
            <a:endParaRPr lang="it-IT" b="1">
              <a:highlight>
                <a:srgbClr val="FFFF00"/>
              </a:highlight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819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FC0A0B-79FF-0136-99DD-4E06889F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it-IT" sz="2400" dirty="0">
                <a:cs typeface="Calibri Light"/>
              </a:rPr>
            </a:br>
            <a:r>
              <a:rPr lang="it-IT" sz="2800" b="1" dirty="0">
                <a:cs typeface="Calibri Light"/>
              </a:rPr>
              <a:t>Scope and </a:t>
            </a:r>
            <a:r>
              <a:rPr lang="it-IT" sz="2800" b="1" err="1">
                <a:cs typeface="Calibri Light"/>
              </a:rPr>
              <a:t>effects</a:t>
            </a:r>
            <a:r>
              <a:rPr lang="it-IT" sz="2800" b="1" dirty="0">
                <a:cs typeface="Calibri Light"/>
              </a:rPr>
              <a:t> of the </a:t>
            </a:r>
            <a:r>
              <a:rPr lang="it-IT" sz="2800" b="1" err="1">
                <a:cs typeface="Calibri Light"/>
              </a:rPr>
              <a:t>principles</a:t>
            </a:r>
            <a:r>
              <a:rPr lang="it-IT" sz="2800" b="1" dirty="0">
                <a:cs typeface="Calibri Light"/>
              </a:rPr>
              <a:t> of </a:t>
            </a:r>
            <a:r>
              <a:rPr lang="it-IT" sz="2800" b="1" err="1">
                <a:cs typeface="Calibri Light"/>
              </a:rPr>
              <a:t>environmental</a:t>
            </a:r>
            <a:r>
              <a:rPr lang="it-IT" sz="2800" b="1" dirty="0">
                <a:cs typeface="Calibri Light"/>
              </a:rPr>
              <a:t> </a:t>
            </a:r>
            <a:r>
              <a:rPr lang="it-IT" sz="2800" b="1" err="1">
                <a:cs typeface="Calibri Light"/>
              </a:rPr>
              <a:t>protection</a:t>
            </a:r>
            <a:r>
              <a:rPr lang="it-IT" sz="2800" b="1" dirty="0">
                <a:cs typeface="Calibri Light"/>
              </a:rPr>
              <a:t> (</a:t>
            </a:r>
            <a:r>
              <a:rPr lang="it-IT" sz="2800" b="1" err="1">
                <a:cs typeface="Calibri Light"/>
              </a:rPr>
              <a:t>precaution</a:t>
            </a:r>
            <a:r>
              <a:rPr lang="it-IT" sz="2800" b="1" dirty="0">
                <a:cs typeface="Calibri Light"/>
              </a:rPr>
              <a:t> and </a:t>
            </a:r>
            <a:r>
              <a:rPr lang="it-IT" sz="2800" b="1" err="1">
                <a:cs typeface="Calibri Light"/>
              </a:rPr>
              <a:t>proportionality</a:t>
            </a:r>
            <a:r>
              <a:rPr lang="it-IT" sz="2800" b="1" dirty="0">
                <a:cs typeface="Calibri Light"/>
              </a:rPr>
              <a:t>) in the T.U.A. </a:t>
            </a:r>
            <a:r>
              <a:rPr lang="it-IT" sz="2800" b="1" err="1">
                <a:cs typeface="Calibri Light"/>
              </a:rPr>
              <a:t>as</a:t>
            </a:r>
            <a:r>
              <a:rPr lang="it-IT" sz="2800" b="1" dirty="0">
                <a:cs typeface="Calibri Light"/>
              </a:rPr>
              <a:t> </a:t>
            </a:r>
            <a:r>
              <a:rPr lang="it-IT" sz="2800" b="1" err="1">
                <a:cs typeface="Calibri Light"/>
              </a:rPr>
              <a:t>amended</a:t>
            </a:r>
            <a:r>
              <a:rPr lang="it-IT" sz="2800" b="1" dirty="0">
                <a:cs typeface="Calibri Light"/>
              </a:rPr>
              <a:t>. TAR Campania, no. 3727/10</a:t>
            </a:r>
            <a:endParaRPr lang="it-IT" sz="2800" b="1">
              <a:ea typeface="Calibri Light"/>
              <a:cs typeface="Calibri Light"/>
            </a:endParaRPr>
          </a:p>
          <a:p>
            <a:endParaRPr lang="it-IT" sz="2400"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3AACD-BD79-94B1-922F-F5D7E28C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cs typeface="Calibri"/>
              </a:rPr>
              <a:t>On the report of the </a:t>
            </a:r>
            <a:r>
              <a:rPr lang="it-IT" err="1">
                <a:cs typeface="Calibri"/>
              </a:rPr>
              <a:t>local</a:t>
            </a:r>
            <a:r>
              <a:rPr lang="it-IT" dirty="0">
                <a:cs typeface="Calibri"/>
              </a:rPr>
              <a:t> ASL, and following an ARPAC monitoring </a:t>
            </a:r>
            <a:r>
              <a:rPr lang="it-IT" err="1">
                <a:cs typeface="Calibri"/>
              </a:rPr>
              <a:t>carried</a:t>
            </a:r>
            <a:r>
              <a:rPr lang="it-IT" dirty="0">
                <a:cs typeface="Calibri"/>
              </a:rPr>
              <a:t> out on the </a:t>
            </a:r>
            <a:r>
              <a:rPr lang="it-IT" err="1">
                <a:cs typeface="Calibri"/>
              </a:rPr>
              <a:t>levels</a:t>
            </a:r>
            <a:r>
              <a:rPr lang="it-IT" dirty="0">
                <a:cs typeface="Calibri"/>
              </a:rPr>
              <a:t> of </a:t>
            </a:r>
            <a:r>
              <a:rPr lang="it-IT" err="1">
                <a:cs typeface="Calibri"/>
              </a:rPr>
              <a:t>ammonia</a:t>
            </a:r>
            <a:r>
              <a:rPr lang="it-IT" dirty="0">
                <a:cs typeface="Calibri"/>
              </a:rPr>
              <a:t> in the air </a:t>
            </a:r>
            <a:r>
              <a:rPr lang="it-IT" err="1">
                <a:cs typeface="Calibri"/>
              </a:rPr>
              <a:t>near</a:t>
            </a:r>
            <a:r>
              <a:rPr lang="it-IT" dirty="0">
                <a:cs typeface="Calibri"/>
              </a:rPr>
              <a:t> the company, the </a:t>
            </a:r>
            <a:r>
              <a:rPr lang="it-IT" err="1">
                <a:cs typeface="Calibri"/>
              </a:rPr>
              <a:t>municipality</a:t>
            </a:r>
            <a:r>
              <a:rPr lang="it-IT" dirty="0">
                <a:cs typeface="Calibri"/>
              </a:rPr>
              <a:t> </a:t>
            </a:r>
            <a:r>
              <a:rPr lang="it-IT" b="1" err="1">
                <a:cs typeface="Calibri"/>
              </a:rPr>
              <a:t>had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concluded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that</a:t>
            </a:r>
            <a:r>
              <a:rPr lang="it-IT" b="1" dirty="0">
                <a:cs typeface="Calibri"/>
              </a:rPr>
              <a:t> the processing </a:t>
            </a:r>
            <a:r>
              <a:rPr lang="it-IT" b="1" err="1">
                <a:cs typeface="Calibri"/>
              </a:rPr>
              <a:t>carried</a:t>
            </a:r>
            <a:r>
              <a:rPr lang="it-IT" b="1" dirty="0">
                <a:cs typeface="Calibri"/>
              </a:rPr>
              <a:t> out in the </a:t>
            </a:r>
            <a:r>
              <a:rPr lang="it-IT" b="1" err="1">
                <a:cs typeface="Calibri"/>
              </a:rPr>
              <a:t>plant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was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at</a:t>
            </a:r>
            <a:r>
              <a:rPr lang="it-IT" b="1" dirty="0">
                <a:cs typeface="Calibri"/>
              </a:rPr>
              <a:t> the </a:t>
            </a:r>
            <a:r>
              <a:rPr lang="it-IT" b="1" err="1">
                <a:cs typeface="Calibri"/>
              </a:rPr>
              <a:t>origin</a:t>
            </a:r>
            <a:r>
              <a:rPr lang="it-IT" b="1" dirty="0">
                <a:cs typeface="Calibri"/>
              </a:rPr>
              <a:t> of the acid and </a:t>
            </a:r>
            <a:r>
              <a:rPr lang="it-IT" b="1" err="1">
                <a:cs typeface="Calibri"/>
              </a:rPr>
              <a:t>sulfur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compounds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constituting</a:t>
            </a:r>
            <a:r>
              <a:rPr lang="it-IT" b="1" dirty="0">
                <a:cs typeface="Calibri"/>
              </a:rPr>
              <a:t> the </a:t>
            </a:r>
            <a:r>
              <a:rPr lang="it-IT" b="1" err="1">
                <a:cs typeface="Calibri"/>
              </a:rPr>
              <a:t>odoriferous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fractions</a:t>
            </a:r>
            <a:r>
              <a:rPr lang="it-IT" b="1" dirty="0">
                <a:cs typeface="Calibri"/>
              </a:rPr>
              <a:t> with the </a:t>
            </a:r>
            <a:r>
              <a:rPr lang="it-IT" b="1" err="1">
                <a:cs typeface="Calibri"/>
              </a:rPr>
              <a:t>greatest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olfactory</a:t>
            </a:r>
            <a:r>
              <a:rPr lang="it-IT" b="1" dirty="0">
                <a:cs typeface="Calibri"/>
              </a:rPr>
              <a:t> impact</a:t>
            </a:r>
            <a:r>
              <a:rPr lang="it-IT" dirty="0">
                <a:cs typeface="Calibri"/>
              </a:rPr>
              <a:t>, the cause of the </a:t>
            </a:r>
            <a:r>
              <a:rPr lang="it-IT" err="1">
                <a:cs typeface="Calibri"/>
              </a:rPr>
              <a:t>harassment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found</a:t>
            </a:r>
            <a:r>
              <a:rPr lang="it-IT" dirty="0">
                <a:cs typeface="Calibri"/>
              </a:rPr>
              <a:t> in the </a:t>
            </a:r>
            <a:r>
              <a:rPr lang="it-IT" err="1">
                <a:cs typeface="Calibri"/>
              </a:rPr>
              <a:t>surroundings</a:t>
            </a:r>
            <a:r>
              <a:rPr lang="it-IT" dirty="0">
                <a:cs typeface="Calibri"/>
              </a:rPr>
              <a:t> of the </a:t>
            </a:r>
            <a:r>
              <a:rPr lang="it-IT" err="1">
                <a:cs typeface="Calibri"/>
              </a:rPr>
              <a:t>settlement</a:t>
            </a:r>
            <a:r>
              <a:rPr lang="it-IT" dirty="0">
                <a:cs typeface="Calibri"/>
              </a:rPr>
              <a:t>, </a:t>
            </a:r>
            <a:r>
              <a:rPr lang="it-IT" err="1">
                <a:cs typeface="Calibri"/>
              </a:rPr>
              <a:t>which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could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not</a:t>
            </a:r>
            <a:r>
              <a:rPr lang="it-IT" dirty="0">
                <a:cs typeface="Calibri"/>
              </a:rPr>
              <a:t> be </a:t>
            </a:r>
            <a:r>
              <a:rPr lang="it-IT" err="1">
                <a:cs typeface="Calibri"/>
              </a:rPr>
              <a:t>abated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even</a:t>
            </a:r>
            <a:r>
              <a:rPr lang="it-IT" dirty="0">
                <a:cs typeface="Calibri"/>
              </a:rPr>
              <a:t> under the best </a:t>
            </a:r>
            <a:r>
              <a:rPr lang="it-IT" err="1">
                <a:cs typeface="Calibri"/>
              </a:rPr>
              <a:t>conditions</a:t>
            </a:r>
            <a:r>
              <a:rPr lang="it-IT" dirty="0">
                <a:cs typeface="Calibri"/>
              </a:rPr>
              <a:t> of use.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3948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FC0A0B-79FF-0136-99DD-4E06889F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it-IT" sz="2400" dirty="0">
                <a:cs typeface="Calibri Light"/>
              </a:rPr>
            </a:br>
            <a:r>
              <a:rPr lang="it-IT" sz="2800" dirty="0">
                <a:cs typeface="Calibri Light"/>
              </a:rPr>
              <a:t>Scope and </a:t>
            </a:r>
            <a:r>
              <a:rPr lang="it-IT" sz="2800" dirty="0" err="1">
                <a:cs typeface="Calibri Light"/>
              </a:rPr>
              <a:t>effects</a:t>
            </a:r>
            <a:r>
              <a:rPr lang="it-IT" sz="2800" dirty="0">
                <a:cs typeface="Calibri Light"/>
              </a:rPr>
              <a:t> of the </a:t>
            </a:r>
            <a:r>
              <a:rPr lang="it-IT" sz="2800" dirty="0" err="1">
                <a:cs typeface="Calibri Light"/>
              </a:rPr>
              <a:t>principles</a:t>
            </a:r>
            <a:r>
              <a:rPr lang="it-IT" sz="2800" dirty="0">
                <a:cs typeface="Calibri Light"/>
              </a:rPr>
              <a:t> of </a:t>
            </a:r>
            <a:r>
              <a:rPr lang="it-IT" sz="2800" dirty="0" err="1">
                <a:cs typeface="Calibri Light"/>
              </a:rPr>
              <a:t>environmental</a:t>
            </a:r>
            <a:r>
              <a:rPr lang="it-IT" sz="2800" dirty="0">
                <a:cs typeface="Calibri Light"/>
              </a:rPr>
              <a:t> </a:t>
            </a:r>
            <a:r>
              <a:rPr lang="it-IT" sz="2800" dirty="0" err="1">
                <a:cs typeface="Calibri Light"/>
              </a:rPr>
              <a:t>protection</a:t>
            </a:r>
            <a:r>
              <a:rPr lang="it-IT" sz="2800" dirty="0">
                <a:cs typeface="Calibri Light"/>
              </a:rPr>
              <a:t> (</a:t>
            </a:r>
            <a:r>
              <a:rPr lang="it-IT" sz="2800" dirty="0" err="1">
                <a:cs typeface="Calibri Light"/>
              </a:rPr>
              <a:t>precaution</a:t>
            </a:r>
            <a:r>
              <a:rPr lang="it-IT" sz="2800" dirty="0">
                <a:cs typeface="Calibri Light"/>
              </a:rPr>
              <a:t> and </a:t>
            </a:r>
            <a:r>
              <a:rPr lang="it-IT" sz="2800" dirty="0" err="1">
                <a:cs typeface="Calibri Light"/>
              </a:rPr>
              <a:t>proportionality</a:t>
            </a:r>
            <a:r>
              <a:rPr lang="it-IT" sz="2800" dirty="0">
                <a:cs typeface="Calibri Light"/>
              </a:rPr>
              <a:t>) in the T.U.A. </a:t>
            </a:r>
            <a:r>
              <a:rPr lang="it-IT" sz="2800" dirty="0" err="1">
                <a:cs typeface="Calibri Light"/>
              </a:rPr>
              <a:t>as</a:t>
            </a:r>
            <a:r>
              <a:rPr lang="it-IT" sz="2800" dirty="0">
                <a:cs typeface="Calibri Light"/>
              </a:rPr>
              <a:t> </a:t>
            </a:r>
            <a:r>
              <a:rPr lang="it-IT" sz="2800" dirty="0" err="1">
                <a:cs typeface="Calibri Light"/>
              </a:rPr>
              <a:t>amended</a:t>
            </a:r>
            <a:r>
              <a:rPr lang="it-IT" sz="2800" dirty="0">
                <a:cs typeface="Calibri Light"/>
              </a:rPr>
              <a:t>. TAR Campania, no. 3727/10</a:t>
            </a:r>
          </a:p>
          <a:p>
            <a:endParaRPr lang="it-IT" sz="2400"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3AACD-BD79-94B1-922F-F5D7E28C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400" dirty="0" err="1">
                <a:cs typeface="Calibri"/>
              </a:rPr>
              <a:t>It</a:t>
            </a:r>
            <a:r>
              <a:rPr lang="it-IT" sz="2400" dirty="0">
                <a:cs typeface="Calibri"/>
              </a:rPr>
              <a:t> follows </a:t>
            </a:r>
            <a:r>
              <a:rPr lang="it-IT" sz="2400" dirty="0" err="1">
                <a:cs typeface="Calibri"/>
              </a:rPr>
              <a:t>that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all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decisions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taken</a:t>
            </a:r>
            <a:r>
              <a:rPr lang="it-IT" sz="2400" dirty="0">
                <a:cs typeface="Calibri"/>
              </a:rPr>
              <a:t> by the </a:t>
            </a:r>
            <a:r>
              <a:rPr lang="it-IT" sz="2400" dirty="0" err="1">
                <a:cs typeface="Calibri"/>
              </a:rPr>
              <a:t>authorities</a:t>
            </a:r>
            <a:r>
              <a:rPr lang="it-IT" sz="2400" dirty="0">
                <a:cs typeface="Calibri"/>
              </a:rPr>
              <a:t>, </a:t>
            </a:r>
            <a:r>
              <a:rPr lang="it-IT" sz="2400" dirty="0" err="1">
                <a:cs typeface="Calibri"/>
              </a:rPr>
              <a:t>competent</a:t>
            </a:r>
            <a:r>
              <a:rPr lang="it-IT" sz="2400" dirty="0">
                <a:cs typeface="Calibri"/>
              </a:rPr>
              <a:t> in </a:t>
            </a:r>
            <a:r>
              <a:rPr lang="it-IT" sz="2400" dirty="0" err="1">
                <a:cs typeface="Calibri"/>
              </a:rPr>
              <a:t>environmental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matters</a:t>
            </a:r>
            <a:r>
              <a:rPr lang="it-IT" sz="2400" dirty="0">
                <a:cs typeface="Calibri"/>
              </a:rPr>
              <a:t>, must be </a:t>
            </a:r>
            <a:r>
              <a:rPr lang="it-IT" sz="2400" dirty="0" err="1">
                <a:cs typeface="Calibri"/>
              </a:rPr>
              <a:t>assisted</a:t>
            </a:r>
            <a:r>
              <a:rPr lang="it-IT" sz="2400" dirty="0">
                <a:cs typeface="Calibri"/>
              </a:rPr>
              <a:t> </a:t>
            </a:r>
            <a:r>
              <a:rPr lang="it-IT" sz="2400" b="1" dirty="0">
                <a:cs typeface="Calibri"/>
              </a:rPr>
              <a:t>by a </a:t>
            </a:r>
            <a:r>
              <a:rPr lang="it-IT" sz="2400" b="1" dirty="0" err="1">
                <a:cs typeface="Calibri"/>
              </a:rPr>
              <a:t>particularly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dirty="0" err="1">
                <a:cs typeface="Calibri"/>
              </a:rPr>
              <a:t>rigorous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dirty="0" err="1">
                <a:cs typeface="Calibri"/>
              </a:rPr>
              <a:t>motivational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dirty="0" err="1">
                <a:cs typeface="Calibri"/>
              </a:rPr>
              <a:t>apparatus</a:t>
            </a:r>
            <a:r>
              <a:rPr lang="it-IT" sz="2400" dirty="0">
                <a:cs typeface="Calibri"/>
              </a:rPr>
              <a:t>, </a:t>
            </a:r>
            <a:r>
              <a:rPr lang="it-IT" sz="2400" dirty="0" err="1">
                <a:cs typeface="Calibri"/>
              </a:rPr>
              <a:t>taking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into</a:t>
            </a:r>
            <a:r>
              <a:rPr lang="it-IT" sz="2400" dirty="0">
                <a:cs typeface="Calibri"/>
              </a:rPr>
              <a:t> account an </a:t>
            </a:r>
            <a:r>
              <a:rPr lang="it-IT" sz="2400" dirty="0" err="1">
                <a:cs typeface="Calibri"/>
              </a:rPr>
              <a:t>equally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unexceptionable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preliminary</a:t>
            </a:r>
            <a:r>
              <a:rPr lang="it-IT" sz="2400" dirty="0">
                <a:cs typeface="Calibri"/>
              </a:rPr>
              <a:t> activity.</a:t>
            </a:r>
            <a:endParaRPr lang="it-IT" sz="2400" dirty="0"/>
          </a:p>
          <a:p>
            <a:pPr marL="0" indent="0">
              <a:buNone/>
            </a:pPr>
            <a:br>
              <a:rPr lang="en-US" sz="2400" dirty="0"/>
            </a:br>
            <a:endParaRPr lang="it-IT" sz="2400"/>
          </a:p>
          <a:p>
            <a:pPr marL="0" indent="0">
              <a:buNone/>
            </a:pPr>
            <a:endParaRPr lang="it-IT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32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33A348-4D0C-4020-AE64-61521A88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Trebuchet MS" panose="020B0603020202020204" pitchFamily="34" charset="0"/>
                <a:ea typeface="+mn-ea"/>
                <a:cs typeface="+mn-cs"/>
              </a:rPr>
              <a:t>Environmental principles</a:t>
            </a:r>
            <a:endParaRPr lang="it-IT" sz="4000">
              <a:solidFill>
                <a:srgbClr val="FFFFFF"/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31BF2E0-073D-B46A-5976-B8496FC21D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14330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662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FC0A0B-79FF-0136-99DD-4E06889F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it-IT" sz="2400">
                <a:cs typeface="Calibri Light"/>
              </a:rPr>
            </a:br>
            <a:r>
              <a:rPr lang="it-IT" sz="2400">
                <a:cs typeface="Calibri Light"/>
              </a:rPr>
              <a:t>Scope and </a:t>
            </a:r>
            <a:r>
              <a:rPr lang="it-IT" sz="2400" err="1">
                <a:cs typeface="Calibri Light"/>
              </a:rPr>
              <a:t>effects</a:t>
            </a:r>
            <a:r>
              <a:rPr lang="it-IT" sz="2400">
                <a:cs typeface="Calibri Light"/>
              </a:rPr>
              <a:t> of the </a:t>
            </a:r>
            <a:r>
              <a:rPr lang="it-IT" sz="2400" err="1">
                <a:cs typeface="Calibri Light"/>
              </a:rPr>
              <a:t>principles</a:t>
            </a:r>
            <a:r>
              <a:rPr lang="it-IT" sz="2400">
                <a:cs typeface="Calibri Light"/>
              </a:rPr>
              <a:t> of </a:t>
            </a:r>
            <a:r>
              <a:rPr lang="it-IT" sz="2400" err="1">
                <a:cs typeface="Calibri Light"/>
              </a:rPr>
              <a:t>environmental</a:t>
            </a:r>
            <a:r>
              <a:rPr lang="it-IT" sz="2400">
                <a:cs typeface="Calibri Light"/>
              </a:rPr>
              <a:t> </a:t>
            </a:r>
            <a:r>
              <a:rPr lang="it-IT" sz="2400" err="1">
                <a:cs typeface="Calibri Light"/>
              </a:rPr>
              <a:t>protection</a:t>
            </a:r>
            <a:r>
              <a:rPr lang="it-IT" sz="2400">
                <a:cs typeface="Calibri Light"/>
              </a:rPr>
              <a:t> (</a:t>
            </a:r>
            <a:r>
              <a:rPr lang="it-IT" sz="2400" err="1">
                <a:cs typeface="Calibri Light"/>
              </a:rPr>
              <a:t>precaution</a:t>
            </a:r>
            <a:r>
              <a:rPr lang="it-IT" sz="2400">
                <a:cs typeface="Calibri Light"/>
              </a:rPr>
              <a:t> and </a:t>
            </a:r>
            <a:r>
              <a:rPr lang="it-IT" sz="2400" err="1">
                <a:cs typeface="Calibri Light"/>
              </a:rPr>
              <a:t>proportionality</a:t>
            </a:r>
            <a:r>
              <a:rPr lang="it-IT" sz="2400">
                <a:cs typeface="Calibri Light"/>
              </a:rPr>
              <a:t>) in the T.U.A. </a:t>
            </a:r>
            <a:r>
              <a:rPr lang="it-IT" sz="2400" err="1">
                <a:cs typeface="Calibri Light"/>
              </a:rPr>
              <a:t>as</a:t>
            </a:r>
            <a:r>
              <a:rPr lang="it-IT" sz="2400">
                <a:cs typeface="Calibri Light"/>
              </a:rPr>
              <a:t> </a:t>
            </a:r>
            <a:r>
              <a:rPr lang="it-IT" sz="2400" err="1">
                <a:cs typeface="Calibri Light"/>
              </a:rPr>
              <a:t>amended</a:t>
            </a:r>
            <a:r>
              <a:rPr lang="it-IT" sz="2400">
                <a:cs typeface="Calibri Light"/>
              </a:rPr>
              <a:t>. TAR Campania, no. 3727/10</a:t>
            </a:r>
          </a:p>
          <a:p>
            <a:endParaRPr lang="it-IT" sz="2400"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3AACD-BD79-94B1-922F-F5D7E28C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68" y="180474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dirty="0">
                <a:cs typeface="Calibri"/>
              </a:rPr>
              <a:t>The </a:t>
            </a:r>
            <a:r>
              <a:rPr lang="it-IT" err="1">
                <a:cs typeface="Calibri"/>
              </a:rPr>
              <a:t>imputation</a:t>
            </a:r>
            <a:r>
              <a:rPr lang="it-IT" dirty="0">
                <a:cs typeface="Calibri"/>
              </a:rPr>
              <a:t> of the </a:t>
            </a:r>
            <a:r>
              <a:rPr lang="it-IT" err="1">
                <a:cs typeface="Calibri"/>
              </a:rPr>
              <a:t>harmful</a:t>
            </a:r>
            <a:r>
              <a:rPr lang="it-IT" dirty="0">
                <a:cs typeface="Calibri"/>
              </a:rPr>
              <a:t> event, </a:t>
            </a:r>
            <a:r>
              <a:rPr lang="it-IT" err="1">
                <a:cs typeface="Calibri"/>
              </a:rPr>
              <a:t>moreover</a:t>
            </a:r>
            <a:r>
              <a:rPr lang="it-IT" dirty="0">
                <a:cs typeface="Calibri"/>
              </a:rPr>
              <a:t>, can </a:t>
            </a:r>
            <a:r>
              <a:rPr lang="it-IT" err="1">
                <a:cs typeface="Calibri"/>
              </a:rPr>
              <a:t>never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disregard</a:t>
            </a:r>
            <a:r>
              <a:rPr lang="it-IT" dirty="0">
                <a:cs typeface="Calibri"/>
              </a:rPr>
              <a:t> </a:t>
            </a:r>
            <a:r>
              <a:rPr lang="it-IT" b="1" dirty="0">
                <a:cs typeface="Calibri"/>
              </a:rPr>
              <a:t>the </a:t>
            </a:r>
            <a:r>
              <a:rPr lang="it-IT" b="1" err="1">
                <a:cs typeface="Calibri"/>
              </a:rPr>
              <a:t>verification</a:t>
            </a:r>
            <a:r>
              <a:rPr lang="it-IT" b="1" dirty="0">
                <a:cs typeface="Calibri"/>
              </a:rPr>
              <a:t> of the </a:t>
            </a:r>
            <a:r>
              <a:rPr lang="it-IT" b="1" err="1">
                <a:cs typeface="Calibri"/>
              </a:rPr>
              <a:t>etiological</a:t>
            </a:r>
            <a:r>
              <a:rPr lang="it-IT" b="1" dirty="0">
                <a:cs typeface="Calibri"/>
              </a:rPr>
              <a:t> link </a:t>
            </a:r>
            <a:r>
              <a:rPr lang="it-IT" b="1" err="1">
                <a:cs typeface="Calibri"/>
              </a:rPr>
              <a:t>between</a:t>
            </a:r>
            <a:r>
              <a:rPr lang="it-IT" b="1" dirty="0">
                <a:cs typeface="Calibri"/>
              </a:rPr>
              <a:t> the </a:t>
            </a:r>
            <a:r>
              <a:rPr lang="it-IT" b="1" err="1">
                <a:cs typeface="Calibri"/>
              </a:rPr>
              <a:t>company's</a:t>
            </a:r>
            <a:r>
              <a:rPr lang="it-IT" b="1" dirty="0">
                <a:cs typeface="Calibri"/>
              </a:rPr>
              <a:t> activity and the </a:t>
            </a:r>
            <a:r>
              <a:rPr lang="it-IT" b="1" err="1">
                <a:cs typeface="Calibri"/>
              </a:rPr>
              <a:t>injury</a:t>
            </a:r>
            <a:r>
              <a:rPr lang="it-IT" b="1" dirty="0">
                <a:cs typeface="Calibri"/>
              </a:rPr>
              <a:t> to the </a:t>
            </a:r>
            <a:r>
              <a:rPr lang="it-IT" b="1" err="1">
                <a:cs typeface="Calibri"/>
              </a:rPr>
              <a:t>environmental</a:t>
            </a:r>
            <a:r>
              <a:rPr lang="it-IT" b="1" dirty="0">
                <a:cs typeface="Calibri"/>
              </a:rPr>
              <a:t>/health asset</a:t>
            </a:r>
            <a:r>
              <a:rPr lang="it-IT" dirty="0">
                <a:cs typeface="Calibri"/>
              </a:rPr>
              <a:t>. The </a:t>
            </a:r>
            <a:r>
              <a:rPr lang="it-IT" err="1">
                <a:cs typeface="Calibri"/>
              </a:rPr>
              <a:t>demonstration</a:t>
            </a:r>
            <a:r>
              <a:rPr lang="it-IT" dirty="0">
                <a:cs typeface="Calibri"/>
              </a:rPr>
              <a:t> of the </a:t>
            </a:r>
            <a:r>
              <a:rPr lang="it-IT" err="1">
                <a:cs typeface="Calibri"/>
              </a:rPr>
              <a:t>existence</a:t>
            </a:r>
            <a:r>
              <a:rPr lang="it-IT" dirty="0">
                <a:cs typeface="Calibri"/>
              </a:rPr>
              <a:t> of the </a:t>
            </a:r>
            <a:r>
              <a:rPr lang="it-IT" err="1">
                <a:cs typeface="Calibri"/>
              </a:rPr>
              <a:t>causal</a:t>
            </a:r>
            <a:r>
              <a:rPr lang="it-IT" dirty="0">
                <a:cs typeface="Calibri"/>
              </a:rPr>
              <a:t> link in concreto </a:t>
            </a:r>
            <a:r>
              <a:rPr lang="it-IT" b="1" dirty="0">
                <a:cs typeface="Calibri"/>
              </a:rPr>
              <a:t>must be </a:t>
            </a:r>
            <a:r>
              <a:rPr lang="it-IT" b="1" err="1">
                <a:cs typeface="Calibri"/>
              </a:rPr>
              <a:t>based</a:t>
            </a:r>
            <a:r>
              <a:rPr lang="it-IT" b="1" dirty="0">
                <a:cs typeface="Calibri"/>
              </a:rPr>
              <a:t> on a </a:t>
            </a:r>
            <a:r>
              <a:rPr lang="it-IT" b="1" err="1">
                <a:cs typeface="Calibri"/>
              </a:rPr>
              <a:t>prior</a:t>
            </a:r>
            <a:r>
              <a:rPr lang="it-IT" b="1" dirty="0">
                <a:cs typeface="Calibri"/>
              </a:rPr>
              <a:t>, </a:t>
            </a:r>
            <a:r>
              <a:rPr lang="it-IT" b="1" err="1">
                <a:cs typeface="Calibri"/>
              </a:rPr>
              <a:t>rigorous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scientific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investigation</a:t>
            </a:r>
            <a:r>
              <a:rPr lang="it-IT" b="1" dirty="0">
                <a:cs typeface="Calibri"/>
              </a:rPr>
              <a:t>, </a:t>
            </a:r>
            <a:r>
              <a:rPr lang="it-IT" b="1" err="1">
                <a:cs typeface="Calibri"/>
              </a:rPr>
              <a:t>which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identifies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causes</a:t>
            </a:r>
            <a:r>
              <a:rPr lang="it-IT" b="1" dirty="0">
                <a:cs typeface="Calibri"/>
              </a:rPr>
              <a:t> and </a:t>
            </a:r>
            <a:r>
              <a:rPr lang="it-IT" b="1" err="1">
                <a:cs typeface="Calibri"/>
              </a:rPr>
              <a:t>effects</a:t>
            </a:r>
            <a:r>
              <a:rPr lang="it-IT" b="1" dirty="0">
                <a:cs typeface="Calibri"/>
              </a:rPr>
              <a:t> of the </a:t>
            </a:r>
            <a:r>
              <a:rPr lang="it-IT" b="1" err="1">
                <a:cs typeface="Calibri"/>
              </a:rPr>
              <a:t>natural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phenomena</a:t>
            </a:r>
            <a:r>
              <a:rPr lang="it-IT" b="1" dirty="0">
                <a:cs typeface="Calibri"/>
              </a:rPr>
              <a:t> on </a:t>
            </a:r>
            <a:r>
              <a:rPr lang="it-IT" b="1" err="1">
                <a:cs typeface="Calibri"/>
              </a:rPr>
              <a:t>which</a:t>
            </a:r>
            <a:r>
              <a:rPr lang="it-IT" b="1" dirty="0">
                <a:cs typeface="Calibri"/>
              </a:rPr>
              <a:t> the </a:t>
            </a:r>
            <a:r>
              <a:rPr lang="it-IT" b="1" err="1">
                <a:cs typeface="Calibri"/>
              </a:rPr>
              <a:t>Authority's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determinations</a:t>
            </a:r>
            <a:r>
              <a:rPr lang="it-IT" b="1" dirty="0">
                <a:cs typeface="Calibri"/>
              </a:rPr>
              <a:t> must be made,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behind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weighted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administrative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assessment</a:t>
            </a:r>
            <a:r>
              <a:rPr lang="it-IT" dirty="0">
                <a:cs typeface="Calibri"/>
              </a:rPr>
              <a:t>, </a:t>
            </a:r>
            <a:r>
              <a:rPr lang="it-IT" b="1" err="1">
                <a:cs typeface="Calibri"/>
              </a:rPr>
              <a:t>without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unacceptable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intermingling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between</a:t>
            </a:r>
            <a:r>
              <a:rPr lang="it-IT" b="1" dirty="0">
                <a:cs typeface="Calibri"/>
              </a:rPr>
              <a:t> the </a:t>
            </a:r>
            <a:r>
              <a:rPr lang="it-IT" b="1" err="1">
                <a:cs typeface="Calibri"/>
              </a:rPr>
              <a:t>two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levels</a:t>
            </a:r>
            <a:r>
              <a:rPr lang="it-IT" b="1" dirty="0">
                <a:cs typeface="Calibri"/>
              </a:rPr>
              <a:t> - the </a:t>
            </a:r>
            <a:r>
              <a:rPr lang="it-IT" b="1" err="1">
                <a:cs typeface="Calibri"/>
              </a:rPr>
              <a:t>scientific</a:t>
            </a:r>
            <a:r>
              <a:rPr lang="it-IT" b="1" dirty="0">
                <a:cs typeface="Calibri"/>
              </a:rPr>
              <a:t> and the </a:t>
            </a:r>
            <a:r>
              <a:rPr lang="it-IT" b="1" err="1">
                <a:cs typeface="Calibri"/>
              </a:rPr>
              <a:t>political-administrative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discretionary</a:t>
            </a:r>
            <a:r>
              <a:rPr lang="it-IT" b="1" dirty="0">
                <a:cs typeface="Calibri"/>
              </a:rPr>
              <a:t> one.</a:t>
            </a:r>
            <a:endParaRPr lang="it-IT" b="1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it-IT" dirty="0">
              <a:cs typeface="Calibri"/>
            </a:endParaRPr>
          </a:p>
          <a:p>
            <a:pPr marL="0" indent="0">
              <a:buNone/>
            </a:pPr>
            <a:endParaRPr lang="it-IT" dirty="0">
              <a:cs typeface="Calibri"/>
            </a:endParaRPr>
          </a:p>
          <a:p>
            <a:pPr marL="0" indent="0">
              <a:buNone/>
            </a:pPr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722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FC0A0B-79FF-0136-99DD-4E06889F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it-IT" sz="2400">
                <a:cs typeface="Calibri Light"/>
              </a:rPr>
            </a:br>
            <a:r>
              <a:rPr lang="it-IT" sz="2400">
                <a:cs typeface="Calibri Light"/>
              </a:rPr>
              <a:t>Scope and </a:t>
            </a:r>
            <a:r>
              <a:rPr lang="it-IT" sz="2400" err="1">
                <a:cs typeface="Calibri Light"/>
              </a:rPr>
              <a:t>effects</a:t>
            </a:r>
            <a:r>
              <a:rPr lang="it-IT" sz="2400">
                <a:cs typeface="Calibri Light"/>
              </a:rPr>
              <a:t> of the </a:t>
            </a:r>
            <a:r>
              <a:rPr lang="it-IT" sz="2400" err="1">
                <a:cs typeface="Calibri Light"/>
              </a:rPr>
              <a:t>principles</a:t>
            </a:r>
            <a:r>
              <a:rPr lang="it-IT" sz="2400">
                <a:cs typeface="Calibri Light"/>
              </a:rPr>
              <a:t> of </a:t>
            </a:r>
            <a:r>
              <a:rPr lang="it-IT" sz="2400" err="1">
                <a:cs typeface="Calibri Light"/>
              </a:rPr>
              <a:t>environmental</a:t>
            </a:r>
            <a:r>
              <a:rPr lang="it-IT" sz="2400">
                <a:cs typeface="Calibri Light"/>
              </a:rPr>
              <a:t> </a:t>
            </a:r>
            <a:r>
              <a:rPr lang="it-IT" sz="2400" err="1">
                <a:cs typeface="Calibri Light"/>
              </a:rPr>
              <a:t>protection</a:t>
            </a:r>
            <a:r>
              <a:rPr lang="it-IT" sz="2400">
                <a:cs typeface="Calibri Light"/>
              </a:rPr>
              <a:t> (</a:t>
            </a:r>
            <a:r>
              <a:rPr lang="it-IT" sz="2400" err="1">
                <a:cs typeface="Calibri Light"/>
              </a:rPr>
              <a:t>precaution</a:t>
            </a:r>
            <a:r>
              <a:rPr lang="it-IT" sz="2400">
                <a:cs typeface="Calibri Light"/>
              </a:rPr>
              <a:t> and </a:t>
            </a:r>
            <a:r>
              <a:rPr lang="it-IT" sz="2400" err="1">
                <a:cs typeface="Calibri Light"/>
              </a:rPr>
              <a:t>proportionality</a:t>
            </a:r>
            <a:r>
              <a:rPr lang="it-IT" sz="2400">
                <a:cs typeface="Calibri Light"/>
              </a:rPr>
              <a:t>) in the T.U.A. </a:t>
            </a:r>
            <a:r>
              <a:rPr lang="it-IT" sz="2400" err="1">
                <a:cs typeface="Calibri Light"/>
              </a:rPr>
              <a:t>as</a:t>
            </a:r>
            <a:r>
              <a:rPr lang="it-IT" sz="2400">
                <a:cs typeface="Calibri Light"/>
              </a:rPr>
              <a:t> </a:t>
            </a:r>
            <a:r>
              <a:rPr lang="it-IT" sz="2400" err="1">
                <a:cs typeface="Calibri Light"/>
              </a:rPr>
              <a:t>amended</a:t>
            </a:r>
            <a:r>
              <a:rPr lang="it-IT" sz="2400">
                <a:cs typeface="Calibri Light"/>
              </a:rPr>
              <a:t>. TAR Campania, no. 3727/10</a:t>
            </a:r>
          </a:p>
          <a:p>
            <a:endParaRPr lang="it-IT" sz="2400"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3AACD-BD79-94B1-922F-F5D7E28C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dirty="0">
                <a:cs typeface="Calibri"/>
              </a:rPr>
              <a:t>In the technical </a:t>
            </a:r>
            <a:r>
              <a:rPr lang="it-IT" dirty="0" err="1">
                <a:cs typeface="Calibri"/>
              </a:rPr>
              <a:t>consultancy</a:t>
            </a:r>
            <a:r>
              <a:rPr lang="it-IT" dirty="0">
                <a:cs typeface="Calibri"/>
              </a:rPr>
              <a:t>, the G.A. notes, </a:t>
            </a:r>
            <a:r>
              <a:rPr lang="it-IT" dirty="0" err="1">
                <a:cs typeface="Calibri"/>
              </a:rPr>
              <a:t>it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emerged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however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that</a:t>
            </a:r>
            <a:r>
              <a:rPr lang="it-IT" dirty="0">
                <a:cs typeface="Calibri"/>
              </a:rPr>
              <a:t> the </a:t>
            </a:r>
            <a:r>
              <a:rPr lang="it-IT" dirty="0" err="1">
                <a:cs typeface="Calibri"/>
              </a:rPr>
              <a:t>highest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value</a:t>
            </a:r>
            <a:r>
              <a:rPr lang="it-IT" dirty="0">
                <a:cs typeface="Calibri"/>
              </a:rPr>
              <a:t> of </a:t>
            </a:r>
            <a:r>
              <a:rPr lang="it-IT" dirty="0" err="1">
                <a:cs typeface="Calibri"/>
              </a:rPr>
              <a:t>ammonia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was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found</a:t>
            </a:r>
            <a:r>
              <a:rPr lang="it-IT" dirty="0">
                <a:cs typeface="Calibri"/>
              </a:rPr>
              <a:t> 500 m from the </a:t>
            </a:r>
            <a:r>
              <a:rPr lang="it-IT" dirty="0" err="1">
                <a:cs typeface="Calibri"/>
              </a:rPr>
              <a:t>plant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while</a:t>
            </a:r>
            <a:r>
              <a:rPr lang="it-IT" dirty="0">
                <a:cs typeface="Calibri"/>
              </a:rPr>
              <a:t> in the </a:t>
            </a:r>
            <a:r>
              <a:rPr lang="it-IT" dirty="0" err="1">
                <a:cs typeface="Calibri"/>
              </a:rPr>
              <a:t>vicinity</a:t>
            </a:r>
            <a:r>
              <a:rPr lang="it-IT" dirty="0">
                <a:cs typeface="Calibri"/>
              </a:rPr>
              <a:t> of the </a:t>
            </a:r>
            <a:r>
              <a:rPr lang="it-IT" dirty="0" err="1">
                <a:cs typeface="Calibri"/>
              </a:rPr>
              <a:t>plant</a:t>
            </a:r>
            <a:r>
              <a:rPr lang="it-IT" dirty="0">
                <a:cs typeface="Calibri"/>
              </a:rPr>
              <a:t> the </a:t>
            </a:r>
            <a:r>
              <a:rPr lang="it-IT" dirty="0" err="1">
                <a:cs typeface="Calibri"/>
              </a:rPr>
              <a:t>concentration</a:t>
            </a:r>
            <a:r>
              <a:rPr lang="it-IT" dirty="0">
                <a:cs typeface="Calibri"/>
              </a:rPr>
              <a:t> of the </a:t>
            </a:r>
            <a:r>
              <a:rPr lang="it-IT" dirty="0" err="1">
                <a:cs typeface="Calibri"/>
              </a:rPr>
              <a:t>substance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was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lower</a:t>
            </a:r>
            <a:r>
              <a:rPr lang="it-IT" dirty="0">
                <a:cs typeface="Calibri"/>
              </a:rPr>
              <a:t> and </a:t>
            </a:r>
            <a:r>
              <a:rPr lang="it-IT" dirty="0" err="1">
                <a:cs typeface="Calibri"/>
              </a:rPr>
              <a:t>that</a:t>
            </a:r>
            <a:r>
              <a:rPr lang="it-IT" dirty="0">
                <a:cs typeface="Calibri"/>
              </a:rPr>
              <a:t> the pH of the </a:t>
            </a:r>
            <a:r>
              <a:rPr lang="it-IT" dirty="0" err="1">
                <a:cs typeface="Calibri"/>
              </a:rPr>
              <a:t>sulfuric</a:t>
            </a:r>
            <a:r>
              <a:rPr lang="it-IT" dirty="0">
                <a:cs typeface="Calibri"/>
              </a:rPr>
              <a:t> acid </a:t>
            </a:r>
            <a:r>
              <a:rPr lang="it-IT" dirty="0" err="1">
                <a:cs typeface="Calibri"/>
              </a:rPr>
              <a:t>solution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presented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upon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determination</a:t>
            </a:r>
            <a:r>
              <a:rPr lang="it-IT" dirty="0">
                <a:cs typeface="Calibri"/>
              </a:rPr>
              <a:t>, a </a:t>
            </a:r>
            <a:r>
              <a:rPr lang="it-IT" dirty="0" err="1">
                <a:cs typeface="Calibri"/>
              </a:rPr>
              <a:t>value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compatible</a:t>
            </a:r>
            <a:r>
              <a:rPr lang="it-IT" dirty="0">
                <a:cs typeface="Calibri"/>
              </a:rPr>
              <a:t> with the </a:t>
            </a:r>
            <a:r>
              <a:rPr lang="it-IT" dirty="0" err="1">
                <a:cs typeface="Calibri"/>
              </a:rPr>
              <a:t>prescriptions</a:t>
            </a:r>
            <a:r>
              <a:rPr lang="it-IT" dirty="0">
                <a:cs typeface="Calibri"/>
              </a:rPr>
              <a:t> of the </a:t>
            </a:r>
            <a:r>
              <a:rPr lang="it-IT" dirty="0" err="1">
                <a:cs typeface="Calibri"/>
              </a:rPr>
              <a:t>plant's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operating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manual</a:t>
            </a:r>
            <a:r>
              <a:rPr lang="it-IT" dirty="0">
                <a:cs typeface="Calibri"/>
              </a:rPr>
              <a:t>.</a:t>
            </a:r>
            <a:endParaRPr lang="it-IT" dirty="0"/>
          </a:p>
          <a:p>
            <a:pPr marL="0" indent="0">
              <a:buNone/>
            </a:pPr>
            <a:endParaRPr lang="it-IT" dirty="0">
              <a:cs typeface="Calibri"/>
            </a:endParaRPr>
          </a:p>
          <a:p>
            <a:pPr marL="0" indent="0">
              <a:buNone/>
            </a:pPr>
            <a:endParaRPr lang="it-IT" dirty="0">
              <a:cs typeface="Calibri"/>
            </a:endParaRPr>
          </a:p>
          <a:p>
            <a:pPr marL="0" indent="0">
              <a:buNone/>
            </a:pPr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035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FC0A0B-79FF-0136-99DD-4E06889F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it-IT" sz="2400">
                <a:cs typeface="Calibri Light"/>
              </a:rPr>
            </a:br>
            <a:r>
              <a:rPr lang="it-IT" sz="2400">
                <a:cs typeface="Calibri Light"/>
              </a:rPr>
              <a:t>Scope and </a:t>
            </a:r>
            <a:r>
              <a:rPr lang="it-IT" sz="2400" err="1">
                <a:cs typeface="Calibri Light"/>
              </a:rPr>
              <a:t>effects</a:t>
            </a:r>
            <a:r>
              <a:rPr lang="it-IT" sz="2400">
                <a:cs typeface="Calibri Light"/>
              </a:rPr>
              <a:t> of the </a:t>
            </a:r>
            <a:r>
              <a:rPr lang="it-IT" sz="2400" err="1">
                <a:cs typeface="Calibri Light"/>
              </a:rPr>
              <a:t>principles</a:t>
            </a:r>
            <a:r>
              <a:rPr lang="it-IT" sz="2400">
                <a:cs typeface="Calibri Light"/>
              </a:rPr>
              <a:t> of </a:t>
            </a:r>
            <a:r>
              <a:rPr lang="it-IT" sz="2400" err="1">
                <a:cs typeface="Calibri Light"/>
              </a:rPr>
              <a:t>environmental</a:t>
            </a:r>
            <a:r>
              <a:rPr lang="it-IT" sz="2400">
                <a:cs typeface="Calibri Light"/>
              </a:rPr>
              <a:t> </a:t>
            </a:r>
            <a:r>
              <a:rPr lang="it-IT" sz="2400" err="1">
                <a:cs typeface="Calibri Light"/>
              </a:rPr>
              <a:t>protection</a:t>
            </a:r>
            <a:r>
              <a:rPr lang="it-IT" sz="2400">
                <a:cs typeface="Calibri Light"/>
              </a:rPr>
              <a:t> (</a:t>
            </a:r>
            <a:r>
              <a:rPr lang="it-IT" sz="2400" err="1">
                <a:cs typeface="Calibri Light"/>
              </a:rPr>
              <a:t>precaution</a:t>
            </a:r>
            <a:r>
              <a:rPr lang="it-IT" sz="2400">
                <a:cs typeface="Calibri Light"/>
              </a:rPr>
              <a:t> and </a:t>
            </a:r>
            <a:r>
              <a:rPr lang="it-IT" sz="2400" err="1">
                <a:cs typeface="Calibri Light"/>
              </a:rPr>
              <a:t>proportionality</a:t>
            </a:r>
            <a:r>
              <a:rPr lang="it-IT" sz="2400">
                <a:cs typeface="Calibri Light"/>
              </a:rPr>
              <a:t>) in the T.U.A. </a:t>
            </a:r>
            <a:r>
              <a:rPr lang="it-IT" sz="2400" err="1">
                <a:cs typeface="Calibri Light"/>
              </a:rPr>
              <a:t>as</a:t>
            </a:r>
            <a:r>
              <a:rPr lang="it-IT" sz="2400">
                <a:cs typeface="Calibri Light"/>
              </a:rPr>
              <a:t> </a:t>
            </a:r>
            <a:r>
              <a:rPr lang="it-IT" sz="2400" err="1">
                <a:cs typeface="Calibri Light"/>
              </a:rPr>
              <a:t>amended</a:t>
            </a:r>
            <a:r>
              <a:rPr lang="it-IT" sz="2400">
                <a:cs typeface="Calibri Light"/>
              </a:rPr>
              <a:t>. TAR Campania, no. 3727/10</a:t>
            </a:r>
          </a:p>
          <a:p>
            <a:endParaRPr lang="it-IT" sz="2400"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3AACD-BD79-94B1-922F-F5D7E28C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>
                <a:cs typeface="Calibri"/>
              </a:rPr>
              <a:t>In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addition</a:t>
            </a:r>
            <a:r>
              <a:rPr lang="it-IT" dirty="0">
                <a:cs typeface="Calibri"/>
              </a:rPr>
              <a:t>, the </a:t>
            </a:r>
            <a:r>
              <a:rPr lang="it-IT" err="1">
                <a:cs typeface="Calibri"/>
              </a:rPr>
              <a:t>circumstance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that</a:t>
            </a:r>
            <a:r>
              <a:rPr lang="it-IT" dirty="0">
                <a:cs typeface="Calibri"/>
              </a:rPr>
              <a:t> from monitoring </a:t>
            </a:r>
            <a:r>
              <a:rPr lang="it-IT" err="1">
                <a:cs typeface="Calibri"/>
              </a:rPr>
              <a:t>it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was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not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possible</a:t>
            </a:r>
            <a:r>
              <a:rPr lang="it-IT" dirty="0">
                <a:cs typeface="Calibri"/>
              </a:rPr>
              <a:t> to </a:t>
            </a:r>
            <a:r>
              <a:rPr lang="it-IT" err="1">
                <a:cs typeface="Calibri"/>
              </a:rPr>
              <a:t>establish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whether</a:t>
            </a:r>
            <a:r>
              <a:rPr lang="it-IT" dirty="0">
                <a:cs typeface="Calibri"/>
              </a:rPr>
              <a:t> the </a:t>
            </a:r>
            <a:r>
              <a:rPr lang="it-IT" err="1">
                <a:cs typeface="Calibri"/>
              </a:rPr>
              <a:t>actual</a:t>
            </a:r>
            <a:r>
              <a:rPr lang="it-IT" dirty="0">
                <a:cs typeface="Calibri"/>
              </a:rPr>
              <a:t> source of the </a:t>
            </a:r>
            <a:r>
              <a:rPr lang="it-IT" err="1">
                <a:cs typeface="Calibri"/>
              </a:rPr>
              <a:t>malodor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was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attributable</a:t>
            </a:r>
            <a:r>
              <a:rPr lang="it-IT" dirty="0">
                <a:cs typeface="Calibri"/>
              </a:rPr>
              <a:t> to the </a:t>
            </a:r>
            <a:r>
              <a:rPr lang="it-IT" err="1">
                <a:cs typeface="Calibri"/>
              </a:rPr>
              <a:t>plaintiff</a:t>
            </a:r>
            <a:r>
              <a:rPr lang="it-IT" dirty="0">
                <a:cs typeface="Calibri"/>
              </a:rPr>
              <a:t> company or to the </a:t>
            </a:r>
            <a:r>
              <a:rPr lang="it-IT" err="1">
                <a:cs typeface="Calibri"/>
              </a:rPr>
              <a:t>neighboring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context</a:t>
            </a:r>
            <a:r>
              <a:rPr lang="it-IT" dirty="0">
                <a:cs typeface="Calibri"/>
              </a:rPr>
              <a:t> - an </a:t>
            </a:r>
            <a:r>
              <a:rPr lang="it-IT" err="1">
                <a:cs typeface="Calibri"/>
              </a:rPr>
              <a:t>agricultural</a:t>
            </a:r>
            <a:r>
              <a:rPr lang="it-IT" dirty="0">
                <a:cs typeface="Calibri"/>
              </a:rPr>
              <a:t> area </a:t>
            </a:r>
            <a:r>
              <a:rPr lang="it-IT" err="1">
                <a:cs typeface="Calibri"/>
              </a:rPr>
              <a:t>where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manure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is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used</a:t>
            </a:r>
            <a:r>
              <a:rPr lang="it-IT" dirty="0">
                <a:cs typeface="Calibri"/>
              </a:rPr>
              <a:t> and on </a:t>
            </a:r>
            <a:r>
              <a:rPr lang="it-IT" err="1">
                <a:cs typeface="Calibri"/>
              </a:rPr>
              <a:t>which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slurry</a:t>
            </a:r>
            <a:r>
              <a:rPr lang="it-IT" dirty="0">
                <a:cs typeface="Calibri"/>
              </a:rPr>
              <a:t> and RDF </a:t>
            </a:r>
            <a:r>
              <a:rPr lang="it-IT" err="1">
                <a:cs typeface="Calibri"/>
              </a:rPr>
              <a:t>disposal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plants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insist</a:t>
            </a:r>
            <a:r>
              <a:rPr lang="it-IT" dirty="0">
                <a:cs typeface="Calibri"/>
              </a:rPr>
              <a:t> - led the G.A. to </a:t>
            </a:r>
            <a:r>
              <a:rPr lang="it-IT" err="1">
                <a:cs typeface="Calibri"/>
              </a:rPr>
              <a:t>exclude</a:t>
            </a:r>
            <a:r>
              <a:rPr lang="it-IT" dirty="0">
                <a:cs typeface="Calibri"/>
              </a:rPr>
              <a:t> the </a:t>
            </a:r>
            <a:r>
              <a:rPr lang="it-IT" err="1">
                <a:cs typeface="Calibri"/>
              </a:rPr>
              <a:t>demonstration</a:t>
            </a:r>
            <a:r>
              <a:rPr lang="it-IT" dirty="0">
                <a:cs typeface="Calibri"/>
              </a:rPr>
              <a:t> of a </a:t>
            </a:r>
            <a:r>
              <a:rPr lang="it-IT" err="1">
                <a:cs typeface="Calibri"/>
              </a:rPr>
              <a:t>causal</a:t>
            </a:r>
            <a:r>
              <a:rPr lang="it-IT" dirty="0">
                <a:cs typeface="Calibri"/>
              </a:rPr>
              <a:t> link </a:t>
            </a:r>
            <a:r>
              <a:rPr lang="it-IT" err="1">
                <a:cs typeface="Calibri"/>
              </a:rPr>
              <a:t>between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conduct</a:t>
            </a:r>
            <a:r>
              <a:rPr lang="it-IT">
                <a:cs typeface="Calibri"/>
              </a:rPr>
              <a:t> and the event).</a:t>
            </a:r>
            <a:endParaRPr lang="it-IT"/>
          </a:p>
          <a:p>
            <a:pPr marL="0" indent="0">
              <a:buNone/>
            </a:pPr>
            <a:endParaRPr lang="it-IT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dirty="0">
              <a:cs typeface="Calibri"/>
            </a:endParaRPr>
          </a:p>
          <a:p>
            <a:pPr marL="0" indent="0">
              <a:buNone/>
            </a:pPr>
            <a:endParaRPr lang="it-IT" dirty="0">
              <a:cs typeface="Calibri"/>
            </a:endParaRPr>
          </a:p>
          <a:p>
            <a:pPr marL="0" indent="0">
              <a:buNone/>
            </a:pPr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252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C4D5C5-6A15-843B-6539-F13212D5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1800" dirty="0">
                <a:ea typeface="Calibri Light"/>
                <a:cs typeface="Calibri Light"/>
              </a:rPr>
              <a:t>Scope and </a:t>
            </a:r>
            <a:r>
              <a:rPr lang="it-IT" sz="1800" dirty="0" err="1">
                <a:ea typeface="Calibri Light"/>
                <a:cs typeface="Calibri Light"/>
              </a:rPr>
              <a:t>effects</a:t>
            </a:r>
            <a:r>
              <a:rPr lang="it-IT" sz="1800" dirty="0">
                <a:ea typeface="Calibri Light"/>
                <a:cs typeface="Calibri Light"/>
              </a:rPr>
              <a:t> of the </a:t>
            </a:r>
            <a:r>
              <a:rPr lang="it-IT" sz="1800" dirty="0" err="1">
                <a:ea typeface="Calibri Light"/>
                <a:cs typeface="Calibri Light"/>
              </a:rPr>
              <a:t>principles</a:t>
            </a:r>
            <a:r>
              <a:rPr lang="it-IT" sz="1800" dirty="0">
                <a:ea typeface="Calibri Light"/>
                <a:cs typeface="Calibri Light"/>
              </a:rPr>
              <a:t> of </a:t>
            </a:r>
            <a:r>
              <a:rPr lang="it-IT" sz="1800" dirty="0" err="1">
                <a:ea typeface="Calibri Light"/>
                <a:cs typeface="Calibri Light"/>
              </a:rPr>
              <a:t>environmental</a:t>
            </a:r>
            <a:r>
              <a:rPr lang="it-IT" sz="1800" dirty="0">
                <a:ea typeface="Calibri Light"/>
                <a:cs typeface="Calibri Light"/>
              </a:rPr>
              <a:t> </a:t>
            </a:r>
            <a:r>
              <a:rPr lang="it-IT" sz="1800" dirty="0" err="1">
                <a:ea typeface="Calibri Light"/>
                <a:cs typeface="Calibri Light"/>
              </a:rPr>
              <a:t>protection</a:t>
            </a:r>
            <a:r>
              <a:rPr lang="it-IT" sz="1800" dirty="0">
                <a:ea typeface="Calibri Light"/>
                <a:cs typeface="Calibri Light"/>
              </a:rPr>
              <a:t> (</a:t>
            </a:r>
            <a:r>
              <a:rPr lang="it-IT" sz="1800" dirty="0" err="1">
                <a:ea typeface="Calibri Light"/>
                <a:cs typeface="Calibri Light"/>
              </a:rPr>
              <a:t>precaution</a:t>
            </a:r>
            <a:r>
              <a:rPr lang="it-IT" sz="1800" dirty="0">
                <a:ea typeface="Calibri Light"/>
                <a:cs typeface="Calibri Light"/>
              </a:rPr>
              <a:t> and </a:t>
            </a:r>
            <a:r>
              <a:rPr lang="it-IT" sz="1800" dirty="0" err="1">
                <a:ea typeface="Calibri Light"/>
                <a:cs typeface="Calibri Light"/>
              </a:rPr>
              <a:t>proportionality</a:t>
            </a:r>
            <a:r>
              <a:rPr lang="it-IT" sz="1800" dirty="0">
                <a:ea typeface="Calibri Light"/>
                <a:cs typeface="Calibri Light"/>
              </a:rPr>
              <a:t>) in the T.U.A. </a:t>
            </a:r>
            <a:r>
              <a:rPr lang="it-IT" sz="1800" dirty="0" err="1">
                <a:ea typeface="Calibri Light"/>
                <a:cs typeface="Calibri Light"/>
              </a:rPr>
              <a:t>as</a:t>
            </a:r>
            <a:r>
              <a:rPr lang="it-IT" sz="1800" dirty="0">
                <a:ea typeface="Calibri Light"/>
                <a:cs typeface="Calibri Light"/>
              </a:rPr>
              <a:t> </a:t>
            </a:r>
            <a:r>
              <a:rPr lang="it-IT" sz="1800" dirty="0" err="1">
                <a:ea typeface="Calibri Light"/>
                <a:cs typeface="Calibri Light"/>
              </a:rPr>
              <a:t>amended</a:t>
            </a:r>
            <a:r>
              <a:rPr lang="it-IT" sz="1800" dirty="0">
                <a:ea typeface="Calibri Light"/>
                <a:cs typeface="Calibri Light"/>
              </a:rPr>
              <a:t>. TAR Campania, no. 3727/10</a:t>
            </a:r>
            <a:endParaRPr lang="it-IT" sz="18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82650B-540B-2E49-BDD8-618107F49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3200" dirty="0">
                <a:cs typeface="Calibri"/>
              </a:rPr>
              <a:t>In the case in point, the G.A. </a:t>
            </a:r>
            <a:r>
              <a:rPr lang="it-IT" sz="3200" dirty="0" err="1">
                <a:cs typeface="Calibri"/>
              </a:rPr>
              <a:t>annulled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municipal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measures</a:t>
            </a:r>
            <a:r>
              <a:rPr lang="it-IT" sz="3200" dirty="0">
                <a:cs typeface="Calibri"/>
              </a:rPr>
              <a:t> to </a:t>
            </a:r>
            <a:r>
              <a:rPr lang="it-IT" sz="3200" dirty="0" err="1">
                <a:cs typeface="Calibri"/>
              </a:rPr>
              <a:t>suspend</a:t>
            </a:r>
            <a:r>
              <a:rPr lang="it-IT" sz="3200" dirty="0">
                <a:cs typeface="Calibri"/>
              </a:rPr>
              <a:t> </a:t>
            </a:r>
            <a:r>
              <a:rPr lang="it-IT" sz="3200" dirty="0" err="1">
                <a:cs typeface="Calibri"/>
              </a:rPr>
              <a:t>any</a:t>
            </a:r>
            <a:r>
              <a:rPr lang="it-IT" sz="3200" dirty="0">
                <a:cs typeface="Calibri"/>
              </a:rPr>
              <a:t> production </a:t>
            </a:r>
            <a:r>
              <a:rPr lang="it-IT" sz="3200" dirty="0" err="1">
                <a:cs typeface="Calibri"/>
              </a:rPr>
              <a:t>cycle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related</a:t>
            </a:r>
            <a:r>
              <a:rPr lang="it-IT" sz="3200" dirty="0">
                <a:cs typeface="Calibri"/>
              </a:rPr>
              <a:t> to the activity of a company </a:t>
            </a:r>
            <a:r>
              <a:rPr lang="it-IT" sz="3200" dirty="0" err="1">
                <a:cs typeface="Calibri"/>
              </a:rPr>
              <a:t>that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recovers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organic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biomass</a:t>
            </a:r>
            <a:r>
              <a:rPr lang="it-IT" sz="3200" dirty="0">
                <a:cs typeface="Calibri"/>
              </a:rPr>
              <a:t> by </a:t>
            </a:r>
            <a:r>
              <a:rPr lang="it-IT" sz="3200" dirty="0" err="1">
                <a:cs typeface="Calibri"/>
              </a:rPr>
              <a:t>means</a:t>
            </a:r>
            <a:r>
              <a:rPr lang="it-IT" sz="3200" dirty="0">
                <a:cs typeface="Calibri"/>
              </a:rPr>
              <a:t> of </a:t>
            </a:r>
            <a:r>
              <a:rPr lang="it-IT" sz="3200" dirty="0" err="1">
                <a:cs typeface="Calibri"/>
              </a:rPr>
              <a:t>natural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microbiological</a:t>
            </a:r>
            <a:r>
              <a:rPr lang="it-IT" sz="3200" dirty="0">
                <a:cs typeface="Calibri"/>
              </a:rPr>
              <a:t> processing </a:t>
            </a:r>
            <a:r>
              <a:rPr lang="it-IT" sz="3200" dirty="0" err="1">
                <a:cs typeface="Calibri"/>
              </a:rPr>
              <a:t>methods</a:t>
            </a:r>
            <a:r>
              <a:rPr lang="it-IT" sz="3200" dirty="0">
                <a:cs typeface="Calibri"/>
              </a:rPr>
              <a:t>.</a:t>
            </a:r>
            <a:endParaRPr lang="it-IT" sz="3200" dirty="0">
              <a:ea typeface="Calibri"/>
              <a:cs typeface="Calibri"/>
            </a:endParaRPr>
          </a:p>
          <a:p>
            <a:endParaRPr lang="it-IT" sz="3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593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polluter pays principle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C271E-B387-AFBA-5B52-2B5B95A4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b="1" dirty="0">
                <a:ea typeface="Calibri"/>
                <a:cs typeface="Calibri"/>
              </a:rPr>
              <a:t>The </a:t>
            </a:r>
            <a:r>
              <a:rPr lang="it-IT" b="1" err="1">
                <a:ea typeface="Calibri"/>
                <a:cs typeface="Calibri"/>
              </a:rPr>
              <a:t>polluter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pays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principle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is</a:t>
            </a:r>
            <a:r>
              <a:rPr lang="it-IT" b="1" dirty="0">
                <a:ea typeface="Calibri"/>
                <a:cs typeface="Calibri"/>
              </a:rPr>
              <a:t> a </a:t>
            </a:r>
            <a:r>
              <a:rPr lang="it-IT" b="1" err="1">
                <a:ea typeface="Calibri"/>
                <a:cs typeface="Calibri"/>
              </a:rPr>
              <a:t>fundamental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principle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underlying</a:t>
            </a:r>
            <a:r>
              <a:rPr lang="it-IT" b="1" dirty="0">
                <a:ea typeface="Calibri"/>
                <a:cs typeface="Calibri"/>
              </a:rPr>
              <a:t> the </a:t>
            </a:r>
            <a:r>
              <a:rPr lang="it-IT" b="1" err="1">
                <a:ea typeface="Calibri"/>
                <a:cs typeface="Calibri"/>
              </a:rPr>
              <a:t>environmental</a:t>
            </a:r>
            <a:r>
              <a:rPr lang="it-IT" b="1" dirty="0">
                <a:ea typeface="Calibri"/>
                <a:cs typeface="Calibri"/>
              </a:rPr>
              <a:t> policy of the </a:t>
            </a:r>
            <a:r>
              <a:rPr lang="it-IT" b="1" err="1">
                <a:ea typeface="Calibri"/>
                <a:cs typeface="Calibri"/>
              </a:rPr>
              <a:t>European</a:t>
            </a:r>
            <a:r>
              <a:rPr lang="it-IT" b="1" dirty="0">
                <a:ea typeface="Calibri"/>
                <a:cs typeface="Calibri"/>
              </a:rPr>
              <a:t> Union </a:t>
            </a:r>
            <a:r>
              <a:rPr lang="it-IT" dirty="0">
                <a:ea typeface="Calibri"/>
                <a:cs typeface="Calibri"/>
              </a:rPr>
              <a:t>(EU). </a:t>
            </a:r>
            <a:endParaRPr lang="it-IT" sz="2200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it-IT" dirty="0">
                <a:ea typeface="Calibri"/>
                <a:cs typeface="Calibri"/>
              </a:rPr>
              <a:t>By </a:t>
            </a:r>
            <a:r>
              <a:rPr lang="it-IT" err="1">
                <a:ea typeface="Calibri"/>
                <a:cs typeface="Calibri"/>
              </a:rPr>
              <a:t>virtue</a:t>
            </a:r>
            <a:r>
              <a:rPr lang="it-IT" dirty="0">
                <a:ea typeface="Calibri"/>
                <a:cs typeface="Calibri"/>
              </a:rPr>
              <a:t> of </a:t>
            </a:r>
            <a:r>
              <a:rPr lang="it-IT" err="1">
                <a:ea typeface="Calibri"/>
                <a:cs typeface="Calibri"/>
              </a:rPr>
              <a:t>this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principle</a:t>
            </a:r>
            <a:r>
              <a:rPr lang="it-IT" dirty="0">
                <a:ea typeface="Calibri"/>
                <a:cs typeface="Calibri"/>
              </a:rPr>
              <a:t>, </a:t>
            </a:r>
            <a:r>
              <a:rPr lang="it-IT" b="1" err="1">
                <a:ea typeface="Calibri"/>
                <a:cs typeface="Calibri"/>
              </a:rPr>
              <a:t>polluters</a:t>
            </a:r>
            <a:r>
              <a:rPr lang="it-IT" b="1" dirty="0">
                <a:ea typeface="Calibri"/>
                <a:cs typeface="Calibri"/>
              </a:rPr>
              <a:t> are </a:t>
            </a:r>
            <a:r>
              <a:rPr lang="it-IT" b="1" err="1">
                <a:ea typeface="Calibri"/>
                <a:cs typeface="Calibri"/>
              </a:rPr>
              <a:t>required</a:t>
            </a:r>
            <a:r>
              <a:rPr lang="it-IT" b="1" dirty="0">
                <a:ea typeface="Calibri"/>
                <a:cs typeface="Calibri"/>
              </a:rPr>
              <a:t> to bear the costs of the </a:t>
            </a:r>
            <a:r>
              <a:rPr lang="it-IT" b="1" err="1">
                <a:ea typeface="Calibri"/>
                <a:cs typeface="Calibri"/>
              </a:rPr>
              <a:t>pollution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caused</a:t>
            </a:r>
            <a:r>
              <a:rPr lang="it-IT" dirty="0">
                <a:ea typeface="Calibri"/>
                <a:cs typeface="Calibri"/>
              </a:rPr>
              <a:t>, </a:t>
            </a:r>
            <a:r>
              <a:rPr lang="it-IT" u="sng" err="1">
                <a:ea typeface="Calibri"/>
                <a:cs typeface="Calibri"/>
              </a:rPr>
              <a:t>including</a:t>
            </a:r>
            <a:r>
              <a:rPr lang="it-IT" u="sng" dirty="0">
                <a:ea typeface="Calibri"/>
                <a:cs typeface="Calibri"/>
              </a:rPr>
              <a:t> the costs of the </a:t>
            </a:r>
            <a:r>
              <a:rPr lang="it-IT" u="sng" err="1">
                <a:ea typeface="Calibri"/>
                <a:cs typeface="Calibri"/>
              </a:rPr>
              <a:t>measures</a:t>
            </a:r>
            <a:r>
              <a:rPr lang="it-IT" u="sng" dirty="0">
                <a:ea typeface="Calibri"/>
                <a:cs typeface="Calibri"/>
              </a:rPr>
              <a:t> </a:t>
            </a:r>
            <a:r>
              <a:rPr lang="it-IT" u="sng" err="1">
                <a:ea typeface="Calibri"/>
                <a:cs typeface="Calibri"/>
              </a:rPr>
              <a:t>adopted</a:t>
            </a:r>
            <a:r>
              <a:rPr lang="it-IT" u="sng" dirty="0">
                <a:ea typeface="Calibri"/>
                <a:cs typeface="Calibri"/>
              </a:rPr>
              <a:t> to </a:t>
            </a:r>
            <a:r>
              <a:rPr lang="it-IT" u="sng" err="1">
                <a:ea typeface="Calibri"/>
                <a:cs typeface="Calibri"/>
              </a:rPr>
              <a:t>prevent</a:t>
            </a:r>
            <a:r>
              <a:rPr lang="it-IT" u="sng" dirty="0">
                <a:ea typeface="Calibri"/>
                <a:cs typeface="Calibri"/>
              </a:rPr>
              <a:t>, reduce and </a:t>
            </a:r>
            <a:r>
              <a:rPr lang="it-IT" u="sng" err="1">
                <a:ea typeface="Calibri"/>
                <a:cs typeface="Calibri"/>
              </a:rPr>
              <a:t>remedy</a:t>
            </a:r>
            <a:r>
              <a:rPr lang="it-IT" u="sng" dirty="0">
                <a:ea typeface="Calibri"/>
                <a:cs typeface="Calibri"/>
              </a:rPr>
              <a:t> </a:t>
            </a:r>
            <a:r>
              <a:rPr lang="it-IT" u="sng" err="1">
                <a:ea typeface="Calibri"/>
                <a:cs typeface="Calibri"/>
              </a:rPr>
              <a:t>pollution</a:t>
            </a:r>
            <a:r>
              <a:rPr lang="it-IT" u="sng" dirty="0">
                <a:ea typeface="Calibri"/>
                <a:cs typeface="Calibri"/>
              </a:rPr>
              <a:t> </a:t>
            </a:r>
            <a:r>
              <a:rPr lang="it-IT" u="sng" err="1">
                <a:ea typeface="Calibri"/>
                <a:cs typeface="Calibri"/>
              </a:rPr>
              <a:t>as</a:t>
            </a:r>
            <a:r>
              <a:rPr lang="it-IT" u="sng" dirty="0">
                <a:ea typeface="Calibri"/>
                <a:cs typeface="Calibri"/>
              </a:rPr>
              <a:t> </a:t>
            </a:r>
            <a:r>
              <a:rPr lang="it-IT" u="sng" err="1">
                <a:ea typeface="Calibri"/>
                <a:cs typeface="Calibri"/>
              </a:rPr>
              <a:t>well</a:t>
            </a:r>
            <a:r>
              <a:rPr lang="it-IT" u="sng" dirty="0">
                <a:ea typeface="Calibri"/>
                <a:cs typeface="Calibri"/>
              </a:rPr>
              <a:t> </a:t>
            </a:r>
            <a:r>
              <a:rPr lang="it-IT" u="sng" err="1">
                <a:ea typeface="Calibri"/>
                <a:cs typeface="Calibri"/>
              </a:rPr>
              <a:t>as</a:t>
            </a:r>
            <a:r>
              <a:rPr lang="it-IT" u="sng" dirty="0">
                <a:ea typeface="Calibri"/>
                <a:cs typeface="Calibri"/>
              </a:rPr>
              <a:t> the costs </a:t>
            </a:r>
            <a:r>
              <a:rPr lang="it-IT" u="sng" err="1">
                <a:ea typeface="Calibri"/>
                <a:cs typeface="Calibri"/>
              </a:rPr>
              <a:t>this</a:t>
            </a:r>
            <a:r>
              <a:rPr lang="it-IT" u="sng" dirty="0">
                <a:ea typeface="Calibri"/>
                <a:cs typeface="Calibri"/>
              </a:rPr>
              <a:t> </a:t>
            </a:r>
            <a:r>
              <a:rPr lang="it-IT" u="sng" err="1">
                <a:ea typeface="Calibri"/>
                <a:cs typeface="Calibri"/>
              </a:rPr>
              <a:t>entails</a:t>
            </a:r>
            <a:r>
              <a:rPr lang="it-IT" u="sng" dirty="0">
                <a:ea typeface="Calibri"/>
                <a:cs typeface="Calibri"/>
              </a:rPr>
              <a:t> for society. </a:t>
            </a:r>
            <a:endParaRPr lang="it-IT" sz="2200" u="sng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2835D-998F-D81D-401C-A470BDEF2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8" r="2639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68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polluter pays principle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C271E-B387-AFBA-5B52-2B5B95A4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dirty="0">
                <a:ea typeface="Calibri"/>
                <a:cs typeface="Calibri"/>
              </a:rPr>
              <a:t> The </a:t>
            </a:r>
            <a:r>
              <a:rPr lang="it-IT" err="1">
                <a:ea typeface="Calibri"/>
                <a:cs typeface="Calibri"/>
              </a:rPr>
              <a:t>application</a:t>
            </a:r>
            <a:r>
              <a:rPr lang="it-IT" dirty="0">
                <a:ea typeface="Calibri"/>
                <a:cs typeface="Calibri"/>
              </a:rPr>
              <a:t> of </a:t>
            </a:r>
            <a:r>
              <a:rPr lang="it-IT" err="1">
                <a:ea typeface="Calibri"/>
                <a:cs typeface="Calibri"/>
              </a:rPr>
              <a:t>this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principle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ensures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that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polluters</a:t>
            </a:r>
            <a:r>
              <a:rPr lang="it-IT" b="1" dirty="0">
                <a:ea typeface="Calibri"/>
                <a:cs typeface="Calibri"/>
              </a:rPr>
              <a:t> are </a:t>
            </a:r>
            <a:r>
              <a:rPr lang="it-IT" b="1" err="1">
                <a:ea typeface="Calibri"/>
                <a:cs typeface="Calibri"/>
              </a:rPr>
              <a:t>incentivized</a:t>
            </a:r>
            <a:r>
              <a:rPr lang="it-IT" b="1" dirty="0">
                <a:ea typeface="Calibri"/>
                <a:cs typeface="Calibri"/>
              </a:rPr>
              <a:t> to </a:t>
            </a:r>
            <a:r>
              <a:rPr lang="it-IT" b="1" err="1">
                <a:ea typeface="Calibri"/>
                <a:cs typeface="Calibri"/>
              </a:rPr>
              <a:t>avoid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environmental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damage</a:t>
            </a:r>
            <a:r>
              <a:rPr lang="it-IT" dirty="0">
                <a:ea typeface="Calibri"/>
                <a:cs typeface="Calibri"/>
              </a:rPr>
              <a:t> and are </a:t>
            </a:r>
            <a:r>
              <a:rPr lang="it-IT" err="1">
                <a:ea typeface="Calibri"/>
                <a:cs typeface="Calibri"/>
              </a:rPr>
              <a:t>considered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responsible</a:t>
            </a:r>
            <a:r>
              <a:rPr lang="it-IT" dirty="0">
                <a:ea typeface="Calibri"/>
                <a:cs typeface="Calibri"/>
              </a:rPr>
              <a:t> for the </a:t>
            </a:r>
            <a:r>
              <a:rPr lang="it-IT" err="1">
                <a:ea typeface="Calibri"/>
                <a:cs typeface="Calibri"/>
              </a:rPr>
              <a:t>pollution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caused</a:t>
            </a:r>
            <a:r>
              <a:rPr lang="it-IT" dirty="0">
                <a:ea typeface="Calibri"/>
                <a:cs typeface="Calibri"/>
              </a:rPr>
              <a:t>. </a:t>
            </a:r>
            <a:endParaRPr lang="it-IT"/>
          </a:p>
          <a:p>
            <a:pPr marL="0" indent="0" algn="just">
              <a:buNone/>
            </a:pPr>
            <a:r>
              <a:rPr lang="it-IT" dirty="0" err="1">
                <a:ea typeface="Calibri"/>
                <a:cs typeface="Calibri"/>
              </a:rPr>
              <a:t>It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is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always</a:t>
            </a:r>
            <a:r>
              <a:rPr lang="it-IT" dirty="0">
                <a:ea typeface="Calibri"/>
                <a:cs typeface="Calibri"/>
              </a:rPr>
              <a:t> the </a:t>
            </a:r>
            <a:r>
              <a:rPr lang="it-IT" dirty="0" err="1">
                <a:ea typeface="Calibri"/>
                <a:cs typeface="Calibri"/>
              </a:rPr>
              <a:t>polluter</a:t>
            </a:r>
            <a:r>
              <a:rPr lang="it-IT" dirty="0">
                <a:ea typeface="Calibri"/>
                <a:cs typeface="Calibri"/>
              </a:rPr>
              <a:t>, and </a:t>
            </a:r>
            <a:r>
              <a:rPr lang="it-IT" dirty="0" err="1">
                <a:ea typeface="Calibri"/>
                <a:cs typeface="Calibri"/>
              </a:rPr>
              <a:t>not</a:t>
            </a:r>
            <a:r>
              <a:rPr lang="it-IT" dirty="0">
                <a:ea typeface="Calibri"/>
                <a:cs typeface="Calibri"/>
              </a:rPr>
              <a:t> the </a:t>
            </a:r>
            <a:r>
              <a:rPr lang="it-IT" dirty="0" err="1">
                <a:ea typeface="Calibri"/>
                <a:cs typeface="Calibri"/>
              </a:rPr>
              <a:t>taxpayer</a:t>
            </a:r>
            <a:r>
              <a:rPr lang="it-IT" dirty="0">
                <a:ea typeface="Calibri"/>
                <a:cs typeface="Calibri"/>
              </a:rPr>
              <a:t>, </a:t>
            </a:r>
            <a:r>
              <a:rPr lang="it-IT" dirty="0" err="1">
                <a:ea typeface="Calibri"/>
                <a:cs typeface="Calibri"/>
              </a:rPr>
              <a:t>who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has</a:t>
            </a:r>
            <a:r>
              <a:rPr lang="it-IT" dirty="0">
                <a:ea typeface="Calibri"/>
                <a:cs typeface="Calibri"/>
              </a:rPr>
              <a:t> to bear the costs of </a:t>
            </a:r>
            <a:r>
              <a:rPr lang="it-IT" dirty="0" err="1">
                <a:ea typeface="Calibri"/>
                <a:cs typeface="Calibri"/>
              </a:rPr>
              <a:t>restoring</a:t>
            </a:r>
            <a:r>
              <a:rPr lang="it-IT" dirty="0">
                <a:ea typeface="Calibri"/>
                <a:cs typeface="Calibri"/>
              </a:rPr>
              <a:t> the </a:t>
            </a:r>
            <a:r>
              <a:rPr lang="it-IT" dirty="0" err="1">
                <a:ea typeface="Calibri"/>
                <a:cs typeface="Calibri"/>
              </a:rPr>
              <a:t>sites</a:t>
            </a:r>
            <a:r>
              <a:rPr lang="it-IT" dirty="0">
                <a:ea typeface="Calibri"/>
                <a:cs typeface="Calibri"/>
              </a:rPr>
              <a:t> to </a:t>
            </a:r>
            <a:r>
              <a:rPr lang="it-IT" dirty="0" err="1">
                <a:ea typeface="Calibri"/>
                <a:cs typeface="Calibri"/>
              </a:rPr>
              <a:t>their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original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conditions</a:t>
            </a:r>
            <a:r>
              <a:rPr lang="it-IT" dirty="0">
                <a:ea typeface="Calibri"/>
                <a:cs typeface="Calibri"/>
              </a:rPr>
              <a:t>.</a:t>
            </a:r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2835D-998F-D81D-401C-A470BDEF2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8" r="2639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74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IT" sz="4000">
                <a:ea typeface="Calibri Light"/>
                <a:cs typeface="Calibri Light"/>
              </a:rPr>
              <a:t>The polluter pays principle</a:t>
            </a: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C271E-B387-AFBA-5B52-2B5B95A4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err="1">
                <a:ea typeface="Calibri"/>
                <a:cs typeface="Calibri"/>
              </a:rPr>
              <a:t>Before</a:t>
            </a:r>
            <a:r>
              <a:rPr lang="it-IT" dirty="0">
                <a:ea typeface="Calibri"/>
                <a:cs typeface="Calibri"/>
              </a:rPr>
              <a:t> the </a:t>
            </a:r>
            <a:r>
              <a:rPr lang="it-IT" err="1">
                <a:ea typeface="Calibri"/>
                <a:cs typeface="Calibri"/>
              </a:rPr>
              <a:t>recognition</a:t>
            </a:r>
            <a:r>
              <a:rPr lang="it-IT" dirty="0">
                <a:ea typeface="Calibri"/>
                <a:cs typeface="Calibri"/>
              </a:rPr>
              <a:t> and </a:t>
            </a:r>
            <a:r>
              <a:rPr lang="it-IT" err="1">
                <a:ea typeface="Calibri"/>
                <a:cs typeface="Calibri"/>
              </a:rPr>
              <a:t>implementation</a:t>
            </a:r>
            <a:r>
              <a:rPr lang="it-IT" dirty="0">
                <a:ea typeface="Calibri"/>
                <a:cs typeface="Calibri"/>
              </a:rPr>
              <a:t> of PPP, air and water </a:t>
            </a:r>
            <a:r>
              <a:rPr lang="it-IT" err="1">
                <a:ea typeface="Calibri"/>
                <a:cs typeface="Calibri"/>
              </a:rPr>
              <a:t>resources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were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used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as</a:t>
            </a:r>
            <a:r>
              <a:rPr lang="it-IT" dirty="0">
                <a:ea typeface="Calibri"/>
                <a:cs typeface="Calibri"/>
              </a:rPr>
              <a:t> "</a:t>
            </a:r>
            <a:r>
              <a:rPr lang="it-IT" err="1">
                <a:ea typeface="Calibri"/>
                <a:cs typeface="Calibri"/>
              </a:rPr>
              <a:t>sink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sinks</a:t>
            </a:r>
            <a:r>
              <a:rPr lang="it-IT" dirty="0">
                <a:ea typeface="Calibri"/>
                <a:cs typeface="Calibri"/>
              </a:rPr>
              <a:t>" for </a:t>
            </a:r>
            <a:r>
              <a:rPr lang="it-IT" err="1">
                <a:ea typeface="Calibri"/>
                <a:cs typeface="Calibri"/>
              </a:rPr>
              <a:t>pollution</a:t>
            </a:r>
            <a:r>
              <a:rPr lang="it-IT" dirty="0">
                <a:ea typeface="Calibri"/>
                <a:cs typeface="Calibri"/>
              </a:rPr>
              <a:t>, and </a:t>
            </a:r>
            <a:r>
              <a:rPr lang="it-IT" err="1">
                <a:ea typeface="Calibri"/>
                <a:cs typeface="Calibri"/>
              </a:rPr>
              <a:t>damage</a:t>
            </a:r>
            <a:r>
              <a:rPr lang="it-IT" dirty="0">
                <a:ea typeface="Calibri"/>
                <a:cs typeface="Calibri"/>
              </a:rPr>
              <a:t> to human health and </a:t>
            </a:r>
            <a:r>
              <a:rPr lang="it-IT" err="1">
                <a:ea typeface="Calibri"/>
                <a:cs typeface="Calibri"/>
              </a:rPr>
              <a:t>property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was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paid</a:t>
            </a:r>
            <a:r>
              <a:rPr lang="it-IT" b="1" dirty="0">
                <a:ea typeface="Calibri"/>
                <a:cs typeface="Calibri"/>
              </a:rPr>
              <a:t> for by society, </a:t>
            </a:r>
            <a:r>
              <a:rPr lang="it-IT" b="1" err="1">
                <a:ea typeface="Calibri"/>
                <a:cs typeface="Calibri"/>
              </a:rPr>
              <a:t>rather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than</a:t>
            </a:r>
            <a:r>
              <a:rPr lang="it-IT" b="1" dirty="0">
                <a:ea typeface="Calibri"/>
                <a:cs typeface="Calibri"/>
              </a:rPr>
              <a:t> the </a:t>
            </a:r>
            <a:r>
              <a:rPr lang="it-IT" b="1" err="1">
                <a:ea typeface="Calibri"/>
                <a:cs typeface="Calibri"/>
              </a:rPr>
              <a:t>polluter</a:t>
            </a:r>
            <a:r>
              <a:rPr lang="it-IT" b="1" dirty="0">
                <a:ea typeface="Calibri"/>
                <a:cs typeface="Calibri"/>
              </a:rPr>
              <a:t>.</a:t>
            </a:r>
            <a:endParaRPr lang="it-IT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3754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4000" dirty="0">
                <a:ea typeface="Calibri Light"/>
                <a:cs typeface="Calibri Light"/>
              </a:rPr>
              <a:t>The </a:t>
            </a:r>
            <a:r>
              <a:rPr lang="it-IT" sz="4000" dirty="0" err="1">
                <a:ea typeface="Calibri Light"/>
                <a:cs typeface="Calibri Light"/>
              </a:rPr>
              <a:t>origin</a:t>
            </a:r>
            <a:r>
              <a:rPr lang="it-IT" sz="4000" dirty="0">
                <a:ea typeface="Calibri Light"/>
                <a:cs typeface="Calibri Light"/>
              </a:rPr>
              <a:t> of the </a:t>
            </a:r>
            <a:r>
              <a:rPr lang="it-IT" sz="4000" dirty="0" err="1">
                <a:ea typeface="Calibri Light"/>
                <a:cs typeface="Calibri Light"/>
              </a:rPr>
              <a:t>polluter</a:t>
            </a:r>
            <a:r>
              <a:rPr lang="it-IT" sz="4000" dirty="0">
                <a:ea typeface="Calibri Light"/>
                <a:cs typeface="Calibri Light"/>
              </a:rPr>
              <a:t> </a:t>
            </a:r>
            <a:r>
              <a:rPr lang="it-IT" sz="4000" dirty="0" err="1">
                <a:ea typeface="Calibri Light"/>
                <a:cs typeface="Calibri Light"/>
              </a:rPr>
              <a:t>pays</a:t>
            </a:r>
            <a:r>
              <a:rPr lang="it-IT" sz="4000" dirty="0">
                <a:ea typeface="Calibri Light"/>
                <a:cs typeface="Calibri Light"/>
              </a:rPr>
              <a:t> </a:t>
            </a:r>
            <a:r>
              <a:rPr lang="it-IT" sz="4000" dirty="0" err="1">
                <a:ea typeface="Calibri Light"/>
                <a:cs typeface="Calibri Light"/>
              </a:rPr>
              <a:t>principle</a:t>
            </a:r>
            <a:endParaRPr lang="it-IT" sz="4000" dirty="0" err="1"/>
          </a:p>
        </p:txBody>
      </p:sp>
      <p:pic>
        <p:nvPicPr>
          <p:cNvPr id="5" name="Picture 4" descr="Thermal power station">
            <a:extLst>
              <a:ext uri="{FF2B5EF4-FFF2-40B4-BE49-F238E27FC236}">
                <a16:creationId xmlns:a16="http://schemas.microsoft.com/office/drawing/2014/main" id="{23E66489-F903-0F85-6709-677CC5788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0" r="34352" b="6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C271E-B387-AFBA-5B52-2B5B95A4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200" dirty="0" err="1">
                <a:cs typeface="Calibri"/>
              </a:rPr>
              <a:t>As</a:t>
            </a:r>
            <a:r>
              <a:rPr lang="it-IT" sz="2200" dirty="0">
                <a:cs typeface="Calibri"/>
              </a:rPr>
              <a:t> Europe </a:t>
            </a:r>
            <a:r>
              <a:rPr lang="it-IT" sz="2200" dirty="0" err="1">
                <a:cs typeface="Calibri"/>
              </a:rPr>
              <a:t>sought</a:t>
            </a:r>
            <a:r>
              <a:rPr lang="it-IT" sz="2200" dirty="0">
                <a:cs typeface="Calibri"/>
              </a:rPr>
              <a:t> to incorporate common </a:t>
            </a:r>
            <a:r>
              <a:rPr lang="it-IT" sz="2200" dirty="0" err="1">
                <a:cs typeface="Calibri"/>
              </a:rPr>
              <a:t>solutions</a:t>
            </a:r>
            <a:r>
              <a:rPr lang="it-IT" sz="2200" dirty="0">
                <a:cs typeface="Calibri"/>
              </a:rPr>
              <a:t> to reduce </a:t>
            </a:r>
            <a:r>
              <a:rPr lang="it-IT" sz="2200" dirty="0" err="1">
                <a:cs typeface="Calibri"/>
              </a:rPr>
              <a:t>environmental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pollution</a:t>
            </a:r>
            <a:r>
              <a:rPr lang="it-IT" sz="2200" dirty="0">
                <a:cs typeface="Calibri"/>
              </a:rPr>
              <a:t>, the PPP </a:t>
            </a:r>
            <a:r>
              <a:rPr lang="it-IT" sz="2200" dirty="0" err="1">
                <a:cs typeface="Calibri"/>
              </a:rPr>
              <a:t>emerged</a:t>
            </a:r>
            <a:r>
              <a:rPr lang="it-IT" sz="2200" dirty="0">
                <a:cs typeface="Calibri"/>
              </a:rPr>
              <a:t> in the </a:t>
            </a:r>
            <a:r>
              <a:rPr lang="it-IT" sz="2200" b="1" dirty="0">
                <a:cs typeface="Calibri"/>
              </a:rPr>
              <a:t>1968 “</a:t>
            </a:r>
            <a:r>
              <a:rPr lang="it-IT" sz="2200" b="1" dirty="0" err="1">
                <a:cs typeface="Calibri"/>
              </a:rPr>
              <a:t>Declaration</a:t>
            </a:r>
            <a:r>
              <a:rPr lang="it-IT" sz="2200" b="1" dirty="0">
                <a:cs typeface="Calibri"/>
              </a:rPr>
              <a:t> of </a:t>
            </a:r>
            <a:r>
              <a:rPr lang="it-IT" sz="2200" b="1" dirty="0" err="1">
                <a:cs typeface="Calibri"/>
              </a:rPr>
              <a:t>Principles</a:t>
            </a:r>
            <a:r>
              <a:rPr lang="it-IT" sz="2200" b="1" dirty="0">
                <a:cs typeface="Calibri"/>
              </a:rPr>
              <a:t>”</a:t>
            </a:r>
            <a:r>
              <a:rPr lang="it-IT" sz="2200" dirty="0">
                <a:cs typeface="Calibri"/>
              </a:rPr>
              <a:t> </a:t>
            </a:r>
            <a:r>
              <a:rPr lang="it-IT" sz="2200" b="1" dirty="0">
                <a:cs typeface="Calibri"/>
              </a:rPr>
              <a:t>on air </a:t>
            </a:r>
            <a:r>
              <a:rPr lang="it-IT" sz="2200" b="1" dirty="0" err="1">
                <a:cs typeface="Calibri"/>
              </a:rPr>
              <a:t>pollution</a:t>
            </a:r>
            <a:r>
              <a:rPr lang="it-IT" sz="2200" b="1" dirty="0">
                <a:cs typeface="Calibri"/>
              </a:rPr>
              <a:t> control,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adopted</a:t>
            </a:r>
            <a:r>
              <a:rPr lang="it-IT" sz="2200" dirty="0">
                <a:cs typeface="Calibri"/>
              </a:rPr>
              <a:t> by the Committee of </a:t>
            </a:r>
            <a:r>
              <a:rPr lang="it-IT" sz="2200" dirty="0" err="1">
                <a:cs typeface="Calibri"/>
              </a:rPr>
              <a:t>Ministers</a:t>
            </a:r>
            <a:r>
              <a:rPr lang="it-IT" sz="2200" dirty="0">
                <a:cs typeface="Calibri"/>
              </a:rPr>
              <a:t> of the </a:t>
            </a:r>
            <a:r>
              <a:rPr lang="it-IT" sz="2200" dirty="0" err="1">
                <a:cs typeface="Calibri"/>
              </a:rPr>
              <a:t>Council</a:t>
            </a:r>
            <a:r>
              <a:rPr lang="it-IT" sz="2200" dirty="0">
                <a:cs typeface="Calibri"/>
              </a:rPr>
              <a:t> of Europe. </a:t>
            </a:r>
          </a:p>
          <a:p>
            <a:pPr marL="0" indent="0" algn="just">
              <a:buNone/>
            </a:pPr>
            <a:r>
              <a:rPr lang="it-IT" sz="2200" err="1">
                <a:solidFill>
                  <a:srgbClr val="FF0000"/>
                </a:solidFill>
                <a:cs typeface="Calibri"/>
              </a:rPr>
              <a:t>Principle</a:t>
            </a:r>
            <a:r>
              <a:rPr lang="it-IT" sz="2200" dirty="0">
                <a:solidFill>
                  <a:srgbClr val="FF0000"/>
                </a:solidFill>
                <a:cs typeface="Calibri"/>
              </a:rPr>
              <a:t> 6</a:t>
            </a:r>
            <a:r>
              <a:rPr lang="it-IT" sz="2200" dirty="0">
                <a:cs typeface="Calibri"/>
              </a:rPr>
              <a:t> on financing </a:t>
            </a:r>
            <a:r>
              <a:rPr lang="it-IT" sz="2200" err="1">
                <a:cs typeface="Calibri"/>
              </a:rPr>
              <a:t>states</a:t>
            </a:r>
            <a:r>
              <a:rPr lang="it-IT" sz="2200" dirty="0">
                <a:cs typeface="Calibri"/>
              </a:rPr>
              <a:t>: </a:t>
            </a:r>
          </a:p>
          <a:p>
            <a:pPr marL="0" indent="0" algn="just">
              <a:buNone/>
            </a:pPr>
            <a:r>
              <a:rPr lang="it-IT" sz="2200" dirty="0">
                <a:cs typeface="Calibri"/>
              </a:rPr>
              <a:t>“</a:t>
            </a:r>
            <a:r>
              <a:rPr lang="it-IT" sz="2200" b="1" dirty="0">
                <a:cs typeface="Calibri"/>
              </a:rPr>
              <a:t>The cost </a:t>
            </a:r>
            <a:r>
              <a:rPr lang="it-IT" sz="2200" b="1" dirty="0" err="1">
                <a:cs typeface="Calibri"/>
              </a:rPr>
              <a:t>incurred</a:t>
            </a:r>
            <a:r>
              <a:rPr lang="it-IT" sz="2200" b="1" dirty="0">
                <a:cs typeface="Calibri"/>
              </a:rPr>
              <a:t> in </a:t>
            </a:r>
            <a:r>
              <a:rPr lang="it-IT" sz="2200" b="1" dirty="0" err="1">
                <a:cs typeface="Calibri"/>
              </a:rPr>
              <a:t>preventing</a:t>
            </a:r>
            <a:r>
              <a:rPr lang="it-IT" sz="2200" b="1" dirty="0">
                <a:cs typeface="Calibri"/>
              </a:rPr>
              <a:t> or </a:t>
            </a:r>
            <a:r>
              <a:rPr lang="it-IT" sz="2200" b="1" dirty="0" err="1">
                <a:cs typeface="Calibri"/>
              </a:rPr>
              <a:t>abating</a:t>
            </a:r>
            <a:r>
              <a:rPr lang="it-IT" sz="2200" b="1" dirty="0">
                <a:cs typeface="Calibri"/>
              </a:rPr>
              <a:t> </a:t>
            </a:r>
            <a:r>
              <a:rPr lang="it-IT" sz="2200" b="1" dirty="0" err="1">
                <a:cs typeface="Calibri"/>
              </a:rPr>
              <a:t>pollution</a:t>
            </a:r>
            <a:r>
              <a:rPr lang="it-IT" sz="2200" b="1" dirty="0">
                <a:cs typeface="Calibri"/>
              </a:rPr>
              <a:t> </a:t>
            </a:r>
            <a:r>
              <a:rPr lang="it-IT" sz="2200" b="1" dirty="0" err="1">
                <a:cs typeface="Calibri"/>
              </a:rPr>
              <a:t>should</a:t>
            </a:r>
            <a:r>
              <a:rPr lang="it-IT" sz="2200" b="1" dirty="0">
                <a:cs typeface="Calibri"/>
              </a:rPr>
              <a:t> be </a:t>
            </a:r>
            <a:r>
              <a:rPr lang="it-IT" sz="2200" b="1" dirty="0" err="1">
                <a:cs typeface="Calibri"/>
              </a:rPr>
              <a:t>borne</a:t>
            </a:r>
            <a:r>
              <a:rPr lang="it-IT" sz="2200" b="1" dirty="0">
                <a:cs typeface="Calibri"/>
              </a:rPr>
              <a:t> by </a:t>
            </a:r>
            <a:r>
              <a:rPr lang="it-IT" sz="2200" b="1" dirty="0" err="1">
                <a:cs typeface="Calibri"/>
              </a:rPr>
              <a:t>whoever</a:t>
            </a:r>
            <a:r>
              <a:rPr lang="it-IT" sz="2200" b="1" dirty="0">
                <a:cs typeface="Calibri"/>
              </a:rPr>
              <a:t> </a:t>
            </a:r>
            <a:r>
              <a:rPr lang="it-IT" sz="2200" b="1" dirty="0" err="1">
                <a:cs typeface="Calibri"/>
              </a:rPr>
              <a:t>causes</a:t>
            </a:r>
            <a:r>
              <a:rPr lang="it-IT" sz="2200" b="1" dirty="0">
                <a:cs typeface="Calibri"/>
              </a:rPr>
              <a:t> the </a:t>
            </a:r>
            <a:r>
              <a:rPr lang="it-IT" sz="2200" b="1" dirty="0" err="1">
                <a:cs typeface="Calibri"/>
              </a:rPr>
              <a:t>pollution</a:t>
            </a:r>
            <a:r>
              <a:rPr lang="it-IT" sz="2200" b="1" dirty="0">
                <a:cs typeface="Calibri"/>
              </a:rPr>
              <a:t>. </a:t>
            </a:r>
            <a:r>
              <a:rPr lang="it-IT" sz="2200" b="1" dirty="0" err="1">
                <a:cs typeface="Calibri"/>
              </a:rPr>
              <a:t>This</a:t>
            </a:r>
            <a:r>
              <a:rPr lang="it-IT" sz="2200" b="1" dirty="0">
                <a:cs typeface="Calibri"/>
              </a:rPr>
              <a:t> </a:t>
            </a:r>
            <a:r>
              <a:rPr lang="it-IT" sz="2200" b="1" dirty="0" err="1">
                <a:cs typeface="Calibri"/>
              </a:rPr>
              <a:t>does</a:t>
            </a:r>
            <a:r>
              <a:rPr lang="it-IT" sz="2200" b="1" dirty="0">
                <a:cs typeface="Calibri"/>
              </a:rPr>
              <a:t> </a:t>
            </a:r>
            <a:r>
              <a:rPr lang="it-IT" sz="2200" b="1" dirty="0" err="1">
                <a:cs typeface="Calibri"/>
              </a:rPr>
              <a:t>not</a:t>
            </a:r>
            <a:r>
              <a:rPr lang="it-IT" sz="2200" b="1" dirty="0">
                <a:cs typeface="Calibri"/>
              </a:rPr>
              <a:t> preclude </a:t>
            </a:r>
            <a:r>
              <a:rPr lang="it-IT" sz="2200" b="1" dirty="0" err="1">
                <a:cs typeface="Calibri"/>
              </a:rPr>
              <a:t>aid</a:t>
            </a:r>
            <a:r>
              <a:rPr lang="it-IT" sz="2200" b="1" dirty="0">
                <a:cs typeface="Calibri"/>
              </a:rPr>
              <a:t> from Public </a:t>
            </a:r>
            <a:r>
              <a:rPr lang="it-IT" sz="2200" b="1" dirty="0" err="1">
                <a:cs typeface="Calibri"/>
              </a:rPr>
              <a:t>Authorities</a:t>
            </a:r>
            <a:r>
              <a:rPr lang="it-IT" sz="2200" b="1" dirty="0">
                <a:cs typeface="Calibri"/>
              </a:rPr>
              <a:t>.</a:t>
            </a:r>
            <a:r>
              <a:rPr lang="it-IT" sz="2200" dirty="0">
                <a:cs typeface="Calibri"/>
              </a:rPr>
              <a:t>” </a:t>
            </a:r>
            <a:endParaRPr lang="it-IT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403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it-IT" sz="3400" dirty="0">
                <a:ea typeface="Calibri Light"/>
                <a:cs typeface="Calibri Light"/>
              </a:rPr>
              <a:t>The </a:t>
            </a:r>
            <a:r>
              <a:rPr lang="it-IT" sz="3400" dirty="0" err="1">
                <a:ea typeface="Calibri Light"/>
                <a:cs typeface="Calibri Light"/>
              </a:rPr>
              <a:t>origin</a:t>
            </a:r>
            <a:r>
              <a:rPr lang="it-IT" sz="3400" dirty="0">
                <a:ea typeface="Calibri Light"/>
                <a:cs typeface="Calibri Light"/>
              </a:rPr>
              <a:t> of the </a:t>
            </a:r>
            <a:r>
              <a:rPr lang="it-IT" sz="3400" dirty="0" err="1">
                <a:ea typeface="Calibri Light"/>
                <a:cs typeface="Calibri Light"/>
              </a:rPr>
              <a:t>polluter</a:t>
            </a:r>
            <a:r>
              <a:rPr lang="it-IT" sz="3400" dirty="0">
                <a:ea typeface="Calibri Light"/>
                <a:cs typeface="Calibri Light"/>
              </a:rPr>
              <a:t> </a:t>
            </a:r>
            <a:r>
              <a:rPr lang="it-IT" sz="3400" dirty="0" err="1">
                <a:ea typeface="Calibri Light"/>
                <a:cs typeface="Calibri Light"/>
              </a:rPr>
              <a:t>pays</a:t>
            </a:r>
            <a:r>
              <a:rPr lang="it-IT" sz="3400" dirty="0">
                <a:ea typeface="Calibri Light"/>
                <a:cs typeface="Calibri Light"/>
              </a:rPr>
              <a:t> </a:t>
            </a:r>
            <a:r>
              <a:rPr lang="it-IT" sz="3400" dirty="0" err="1">
                <a:ea typeface="Calibri Light"/>
                <a:cs typeface="Calibri Light"/>
              </a:rPr>
              <a:t>principle</a:t>
            </a:r>
            <a:endParaRPr lang="it-IT" sz="3400" dirty="0" err="1"/>
          </a:p>
        </p:txBody>
      </p:sp>
      <p:pic>
        <p:nvPicPr>
          <p:cNvPr id="5" name="Picture 4" descr="Thermal power station">
            <a:extLst>
              <a:ext uri="{FF2B5EF4-FFF2-40B4-BE49-F238E27FC236}">
                <a16:creationId xmlns:a16="http://schemas.microsoft.com/office/drawing/2014/main" id="{23E66489-F903-0F85-6709-677CC5788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0" r="34352" b="6"/>
          <a:stretch/>
        </p:blipFill>
        <p:spPr>
          <a:xfrm>
            <a:off x="1713445" y="640080"/>
            <a:ext cx="3293950" cy="5577840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C271E-B387-AFBA-5B52-2B5B95A4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200" err="1">
                <a:cs typeface="Calibri"/>
              </a:rPr>
              <a:t>Later</a:t>
            </a:r>
            <a:r>
              <a:rPr lang="it-IT" sz="2200" dirty="0">
                <a:cs typeface="Calibri"/>
              </a:rPr>
              <a:t>, in </a:t>
            </a:r>
            <a:r>
              <a:rPr lang="it-IT" sz="2200" err="1">
                <a:cs typeface="Calibri"/>
              </a:rPr>
              <a:t>response</a:t>
            </a:r>
            <a:r>
              <a:rPr lang="it-IT" sz="2200" dirty="0">
                <a:cs typeface="Calibri"/>
              </a:rPr>
              <a:t> to </a:t>
            </a:r>
            <a:r>
              <a:rPr lang="it-IT" sz="2200" err="1">
                <a:cs typeface="Calibri"/>
              </a:rPr>
              <a:t>similar</a:t>
            </a:r>
            <a:r>
              <a:rPr lang="it-IT" sz="2200" dirty="0">
                <a:cs typeface="Calibri"/>
              </a:rPr>
              <a:t> </a:t>
            </a:r>
            <a:r>
              <a:rPr lang="it-IT" sz="2200" err="1">
                <a:cs typeface="Calibri"/>
              </a:rPr>
              <a:t>concerns</a:t>
            </a:r>
            <a:r>
              <a:rPr lang="it-IT" sz="2200" dirty="0">
                <a:cs typeface="Calibri"/>
              </a:rPr>
              <a:t> for the </a:t>
            </a:r>
            <a:r>
              <a:rPr lang="it-IT" sz="2200" err="1">
                <a:cs typeface="Calibri"/>
              </a:rPr>
              <a:t>environment</a:t>
            </a:r>
            <a:r>
              <a:rPr lang="it-IT" sz="2200" dirty="0">
                <a:cs typeface="Calibri"/>
              </a:rPr>
              <a:t>, </a:t>
            </a:r>
            <a:r>
              <a:rPr lang="it-IT" sz="2200" err="1">
                <a:cs typeface="Calibri"/>
              </a:rPr>
              <a:t>it</a:t>
            </a:r>
            <a:r>
              <a:rPr lang="it-IT" sz="2200" dirty="0">
                <a:cs typeface="Calibri"/>
              </a:rPr>
              <a:t> </a:t>
            </a:r>
            <a:r>
              <a:rPr lang="it-IT" sz="2200" err="1">
                <a:cs typeface="Calibri"/>
              </a:rPr>
              <a:t>was</a:t>
            </a:r>
            <a:r>
              <a:rPr lang="it-IT" sz="2200" dirty="0">
                <a:cs typeface="Calibri"/>
              </a:rPr>
              <a:t> </a:t>
            </a:r>
            <a:r>
              <a:rPr lang="it-IT" sz="2200" err="1">
                <a:cs typeface="Calibri"/>
              </a:rPr>
              <a:t>included</a:t>
            </a:r>
            <a:r>
              <a:rPr lang="it-IT" sz="2200" dirty="0">
                <a:cs typeface="Calibri"/>
              </a:rPr>
              <a:t> in a non-</a:t>
            </a:r>
            <a:r>
              <a:rPr lang="it-IT" sz="2200" err="1">
                <a:cs typeface="Calibri"/>
              </a:rPr>
              <a:t>binding</a:t>
            </a:r>
            <a:r>
              <a:rPr lang="it-IT" sz="2200" dirty="0">
                <a:cs typeface="Calibri"/>
              </a:rPr>
              <a:t> </a:t>
            </a:r>
            <a:r>
              <a:rPr lang="it-IT" sz="2200" err="1">
                <a:cs typeface="Calibri"/>
              </a:rPr>
              <a:t>instrument</a:t>
            </a:r>
            <a:r>
              <a:rPr lang="it-IT" sz="2200" dirty="0">
                <a:cs typeface="Calibri"/>
              </a:rPr>
              <a:t> of the OECD: </a:t>
            </a:r>
            <a:r>
              <a:rPr lang="it-IT" sz="2200" b="1" dirty="0">
                <a:cs typeface="Calibri"/>
              </a:rPr>
              <a:t>the 1972 </a:t>
            </a:r>
            <a:r>
              <a:rPr lang="it-IT" sz="2200" b="1" err="1">
                <a:cs typeface="Calibri"/>
              </a:rPr>
              <a:t>Recommendation</a:t>
            </a:r>
            <a:r>
              <a:rPr lang="it-IT" sz="2200" b="1" dirty="0">
                <a:cs typeface="Calibri"/>
              </a:rPr>
              <a:t> on </a:t>
            </a:r>
            <a:r>
              <a:rPr lang="it-IT" sz="2200" b="1" err="1">
                <a:cs typeface="Calibri"/>
              </a:rPr>
              <a:t>Guiding</a:t>
            </a:r>
            <a:r>
              <a:rPr lang="it-IT" sz="2200" b="1" dirty="0">
                <a:cs typeface="Calibri"/>
              </a:rPr>
              <a:t> </a:t>
            </a:r>
            <a:r>
              <a:rPr lang="it-IT" sz="2200" b="1" err="1">
                <a:cs typeface="Calibri"/>
              </a:rPr>
              <a:t>Principles</a:t>
            </a:r>
            <a:r>
              <a:rPr lang="it-IT" sz="2200" b="1" dirty="0">
                <a:cs typeface="Calibri"/>
              </a:rPr>
              <a:t> </a:t>
            </a:r>
            <a:r>
              <a:rPr lang="it-IT" sz="2200" b="1" err="1">
                <a:cs typeface="Calibri"/>
              </a:rPr>
              <a:t>concerning</a:t>
            </a:r>
            <a:r>
              <a:rPr lang="it-IT" sz="2200" b="1" dirty="0">
                <a:cs typeface="Calibri"/>
              </a:rPr>
              <a:t> International </a:t>
            </a:r>
            <a:r>
              <a:rPr lang="it-IT" sz="2200" b="1" err="1">
                <a:cs typeface="Calibri"/>
              </a:rPr>
              <a:t>Economic</a:t>
            </a:r>
            <a:r>
              <a:rPr lang="it-IT" sz="2200" b="1" dirty="0">
                <a:cs typeface="Calibri"/>
              </a:rPr>
              <a:t> </a:t>
            </a:r>
            <a:r>
              <a:rPr lang="it-IT" sz="2200" b="1" err="1">
                <a:cs typeface="Calibri"/>
              </a:rPr>
              <a:t>Aspects</a:t>
            </a:r>
            <a:r>
              <a:rPr lang="it-IT" sz="2200" b="1" dirty="0">
                <a:cs typeface="Calibri"/>
              </a:rPr>
              <a:t> of </a:t>
            </a:r>
            <a:r>
              <a:rPr lang="it-IT" sz="2200" b="1" err="1">
                <a:cs typeface="Calibri"/>
              </a:rPr>
              <a:t>Environmental</a:t>
            </a:r>
            <a:r>
              <a:rPr lang="it-IT" sz="2200" b="1" dirty="0">
                <a:cs typeface="Calibri"/>
              </a:rPr>
              <a:t> Policies,</a:t>
            </a:r>
            <a:r>
              <a:rPr lang="it-IT" sz="2200" dirty="0">
                <a:cs typeface="Calibri"/>
              </a:rPr>
              <a:t> </a:t>
            </a:r>
            <a:r>
              <a:rPr lang="it-IT" sz="2200" err="1">
                <a:cs typeface="Calibri"/>
              </a:rPr>
              <a:t>which</a:t>
            </a:r>
            <a:r>
              <a:rPr lang="it-IT" sz="2200" dirty="0">
                <a:cs typeface="Calibri"/>
              </a:rPr>
              <a:t> </a:t>
            </a:r>
            <a:r>
              <a:rPr lang="it-IT" sz="2200" err="1">
                <a:cs typeface="Calibri"/>
              </a:rPr>
              <a:t>is</a:t>
            </a:r>
            <a:r>
              <a:rPr lang="it-IT" sz="2200" dirty="0">
                <a:cs typeface="Calibri"/>
              </a:rPr>
              <a:t> </a:t>
            </a:r>
            <a:r>
              <a:rPr lang="it-IT" sz="2200" err="1">
                <a:cs typeface="Calibri"/>
              </a:rPr>
              <a:t>recognized</a:t>
            </a:r>
            <a:r>
              <a:rPr lang="it-IT" sz="2200" dirty="0">
                <a:cs typeface="Calibri"/>
              </a:rPr>
              <a:t> </a:t>
            </a:r>
            <a:r>
              <a:rPr lang="it-IT" sz="2200" err="1">
                <a:cs typeface="Calibri"/>
              </a:rPr>
              <a:t>as</a:t>
            </a:r>
            <a:r>
              <a:rPr lang="it-IT" sz="2200" dirty="0">
                <a:cs typeface="Calibri"/>
              </a:rPr>
              <a:t> </a:t>
            </a:r>
            <a:r>
              <a:rPr lang="it-IT" sz="2200" b="1" dirty="0">
                <a:cs typeface="Calibri"/>
              </a:rPr>
              <a:t>the first international </a:t>
            </a:r>
            <a:r>
              <a:rPr lang="it-IT" sz="2200" b="1" err="1">
                <a:cs typeface="Calibri"/>
              </a:rPr>
              <a:t>document</a:t>
            </a:r>
            <a:r>
              <a:rPr lang="it-IT" sz="2200" b="1" dirty="0">
                <a:cs typeface="Calibri"/>
              </a:rPr>
              <a:t> </a:t>
            </a:r>
            <a:r>
              <a:rPr lang="it-IT" sz="2200" b="1" err="1">
                <a:cs typeface="Calibri"/>
              </a:rPr>
              <a:t>that</a:t>
            </a:r>
            <a:r>
              <a:rPr lang="it-IT" sz="2200" b="1" dirty="0">
                <a:cs typeface="Calibri"/>
              </a:rPr>
              <a:t> </a:t>
            </a:r>
            <a:r>
              <a:rPr lang="it-IT" sz="2200" b="1" err="1">
                <a:cs typeface="Calibri"/>
              </a:rPr>
              <a:t>regulates</a:t>
            </a:r>
            <a:r>
              <a:rPr lang="it-IT" sz="2200" b="1" dirty="0">
                <a:cs typeface="Calibri"/>
              </a:rPr>
              <a:t> the PPP.</a:t>
            </a:r>
            <a:endParaRPr lang="it-IT" sz="2200" b="1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351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4600" dirty="0">
                <a:ea typeface="Calibri Light"/>
                <a:cs typeface="Calibri Light"/>
              </a:rPr>
              <a:t>The </a:t>
            </a:r>
            <a:r>
              <a:rPr lang="it-IT" sz="4600" dirty="0" err="1">
                <a:ea typeface="Calibri Light"/>
                <a:cs typeface="Calibri Light"/>
              </a:rPr>
              <a:t>origin</a:t>
            </a:r>
            <a:r>
              <a:rPr lang="it-IT" sz="4600" dirty="0">
                <a:ea typeface="Calibri Light"/>
                <a:cs typeface="Calibri Light"/>
              </a:rPr>
              <a:t> of the </a:t>
            </a:r>
            <a:r>
              <a:rPr lang="it-IT" sz="4600" dirty="0" err="1">
                <a:ea typeface="Calibri Light"/>
                <a:cs typeface="Calibri Light"/>
              </a:rPr>
              <a:t>polluter</a:t>
            </a:r>
            <a:r>
              <a:rPr lang="it-IT" sz="4600" dirty="0">
                <a:ea typeface="Calibri Light"/>
                <a:cs typeface="Calibri Light"/>
              </a:rPr>
              <a:t> </a:t>
            </a:r>
            <a:r>
              <a:rPr lang="it-IT" sz="4600" dirty="0" err="1">
                <a:ea typeface="Calibri Light"/>
                <a:cs typeface="Calibri Light"/>
              </a:rPr>
              <a:t>pays</a:t>
            </a:r>
            <a:r>
              <a:rPr lang="it-IT" sz="4600" dirty="0">
                <a:ea typeface="Calibri Light"/>
                <a:cs typeface="Calibri Light"/>
              </a:rPr>
              <a:t> </a:t>
            </a:r>
            <a:r>
              <a:rPr lang="it-IT" sz="4600" dirty="0" err="1">
                <a:ea typeface="Calibri Light"/>
                <a:cs typeface="Calibri Light"/>
              </a:rPr>
              <a:t>principle</a:t>
            </a:r>
            <a:endParaRPr lang="it-IT" sz="4600" dirty="0" err="1"/>
          </a:p>
        </p:txBody>
      </p:sp>
      <p:pic>
        <p:nvPicPr>
          <p:cNvPr id="5" name="Picture 4" descr="Thermal power station">
            <a:extLst>
              <a:ext uri="{FF2B5EF4-FFF2-40B4-BE49-F238E27FC236}">
                <a16:creationId xmlns:a16="http://schemas.microsoft.com/office/drawing/2014/main" id="{23E66489-F903-0F85-6709-677CC5788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5" r="3143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C271E-B387-AFBA-5B52-2B5B95A4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000" dirty="0">
                <a:ea typeface="Calibri" panose="020F0502020204030204"/>
                <a:cs typeface="Calibri"/>
              </a:rPr>
              <a:t>The </a:t>
            </a:r>
            <a:r>
              <a:rPr lang="it-IT" sz="2000" dirty="0" err="1">
                <a:ea typeface="Calibri" panose="020F0502020204030204"/>
                <a:cs typeface="Calibri"/>
              </a:rPr>
              <a:t>Polluter-Pays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dirty="0" err="1">
                <a:ea typeface="Calibri" panose="020F0502020204030204"/>
                <a:cs typeface="Calibri"/>
              </a:rPr>
              <a:t>Principle</a:t>
            </a:r>
            <a:r>
              <a:rPr lang="it-IT" sz="2000" dirty="0">
                <a:ea typeface="Calibri" panose="020F0502020204030204"/>
                <a:cs typeface="Calibri"/>
              </a:rPr>
              <a:t> (PPP) </a:t>
            </a:r>
            <a:r>
              <a:rPr lang="it-IT" sz="2000" dirty="0" err="1">
                <a:ea typeface="Calibri" panose="020F0502020204030204"/>
                <a:cs typeface="Calibri"/>
              </a:rPr>
              <a:t>was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dirty="0" err="1">
                <a:ea typeface="Calibri" panose="020F0502020204030204"/>
                <a:cs typeface="Calibri"/>
              </a:rPr>
              <a:t>adopted</a:t>
            </a:r>
            <a:r>
              <a:rPr lang="it-IT" sz="2000" dirty="0">
                <a:ea typeface="Calibri" panose="020F0502020204030204"/>
                <a:cs typeface="Calibri"/>
              </a:rPr>
              <a:t> by OECD in 1972 </a:t>
            </a:r>
            <a:r>
              <a:rPr lang="it-IT" sz="2000" dirty="0" err="1">
                <a:ea typeface="Calibri" panose="020F0502020204030204"/>
                <a:cs typeface="Calibri"/>
              </a:rPr>
              <a:t>as</a:t>
            </a:r>
            <a:r>
              <a:rPr lang="it-IT" sz="2000" dirty="0">
                <a:ea typeface="Calibri" panose="020F0502020204030204"/>
                <a:cs typeface="Calibri"/>
              </a:rPr>
              <a:t> an </a:t>
            </a:r>
            <a:r>
              <a:rPr lang="it-IT" sz="2000" b="1" dirty="0" err="1">
                <a:ea typeface="Calibri" panose="020F0502020204030204"/>
                <a:cs typeface="Calibri"/>
              </a:rPr>
              <a:t>economic</a:t>
            </a:r>
            <a:r>
              <a:rPr lang="it-IT" sz="2000" b="1" dirty="0">
                <a:ea typeface="Calibri" panose="020F0502020204030204"/>
                <a:cs typeface="Calibri"/>
              </a:rPr>
              <a:t> </a:t>
            </a:r>
            <a:r>
              <a:rPr lang="it-IT" sz="2000" b="1" dirty="0" err="1">
                <a:ea typeface="Calibri" panose="020F0502020204030204"/>
                <a:cs typeface="Calibri"/>
              </a:rPr>
              <a:t>principle</a:t>
            </a:r>
            <a:r>
              <a:rPr lang="it-IT" sz="2000" b="1" dirty="0">
                <a:ea typeface="Calibri" panose="020F0502020204030204"/>
                <a:cs typeface="Calibri"/>
              </a:rPr>
              <a:t> for </a:t>
            </a:r>
            <a:r>
              <a:rPr lang="it-IT" sz="2000" b="1" dirty="0" err="1">
                <a:ea typeface="Calibri" panose="020F0502020204030204"/>
                <a:cs typeface="Calibri"/>
              </a:rPr>
              <a:t>allocating</a:t>
            </a:r>
            <a:r>
              <a:rPr lang="it-IT" sz="2000" b="1" dirty="0">
                <a:ea typeface="Calibri" panose="020F0502020204030204"/>
                <a:cs typeface="Calibri"/>
              </a:rPr>
              <a:t> the costs of </a:t>
            </a:r>
            <a:r>
              <a:rPr lang="it-IT" sz="2000" b="1" dirty="0" err="1">
                <a:ea typeface="Calibri" panose="020F0502020204030204"/>
                <a:cs typeface="Calibri"/>
              </a:rPr>
              <a:t>pollution</a:t>
            </a:r>
            <a:r>
              <a:rPr lang="it-IT" sz="2000" b="1" dirty="0">
                <a:ea typeface="Calibri" panose="020F0502020204030204"/>
                <a:cs typeface="Calibri"/>
              </a:rPr>
              <a:t> control. </a:t>
            </a:r>
            <a:endParaRPr lang="it-IT" sz="2000" b="1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it-IT" sz="2000" dirty="0">
                <a:ea typeface="Calibri" panose="020F0502020204030204"/>
                <a:cs typeface="Calibri"/>
              </a:rPr>
              <a:t>Under the 1972 and 1974 OECD </a:t>
            </a:r>
            <a:r>
              <a:rPr lang="it-IT" sz="2000" err="1">
                <a:ea typeface="Calibri" panose="020F0502020204030204"/>
                <a:cs typeface="Calibri"/>
              </a:rPr>
              <a:t>Recommendations</a:t>
            </a:r>
            <a:r>
              <a:rPr lang="it-IT" sz="2000" dirty="0">
                <a:ea typeface="Calibri" panose="020F0502020204030204"/>
                <a:cs typeface="Calibri"/>
              </a:rPr>
              <a:t>, the </a:t>
            </a:r>
            <a:r>
              <a:rPr lang="it-IT" sz="2000" err="1">
                <a:ea typeface="Calibri" panose="020F0502020204030204"/>
                <a:cs typeface="Calibri"/>
              </a:rPr>
              <a:t>Polluter-Pays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err="1">
                <a:ea typeface="Calibri" panose="020F0502020204030204"/>
                <a:cs typeface="Calibri"/>
              </a:rPr>
              <a:t>Principle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err="1">
                <a:ea typeface="Calibri" panose="020F0502020204030204"/>
                <a:cs typeface="Calibri"/>
              </a:rPr>
              <a:t>means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err="1">
                <a:ea typeface="Calibri" panose="020F0502020204030204"/>
                <a:cs typeface="Calibri"/>
              </a:rPr>
              <a:t>that</a:t>
            </a:r>
            <a:r>
              <a:rPr lang="it-IT" sz="2000" dirty="0">
                <a:ea typeface="Calibri" panose="020F0502020204030204"/>
                <a:cs typeface="Calibri"/>
              </a:rPr>
              <a:t> the </a:t>
            </a:r>
            <a:r>
              <a:rPr lang="it-IT" sz="2000" err="1">
                <a:ea typeface="Calibri" panose="020F0502020204030204"/>
                <a:cs typeface="Calibri"/>
              </a:rPr>
              <a:t>polluter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err="1">
                <a:ea typeface="Calibri" panose="020F0502020204030204"/>
                <a:cs typeface="Calibri"/>
              </a:rPr>
              <a:t>should</a:t>
            </a:r>
            <a:r>
              <a:rPr lang="it-IT" sz="2000" dirty="0">
                <a:ea typeface="Calibri" panose="020F0502020204030204"/>
                <a:cs typeface="Calibri"/>
              </a:rPr>
              <a:t> bear the "costs of </a:t>
            </a:r>
            <a:r>
              <a:rPr lang="it-IT" sz="2000" err="1">
                <a:ea typeface="Calibri" panose="020F0502020204030204"/>
                <a:cs typeface="Calibri"/>
              </a:rPr>
              <a:t>pollution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err="1">
                <a:ea typeface="Calibri" panose="020F0502020204030204"/>
                <a:cs typeface="Calibri"/>
              </a:rPr>
              <a:t>prevention</a:t>
            </a:r>
            <a:r>
              <a:rPr lang="it-IT" sz="2000" dirty="0">
                <a:ea typeface="Calibri" panose="020F0502020204030204"/>
                <a:cs typeface="Calibri"/>
              </a:rPr>
              <a:t> and control </a:t>
            </a:r>
            <a:r>
              <a:rPr lang="it-IT" sz="2000" err="1">
                <a:ea typeface="Calibri" panose="020F0502020204030204"/>
                <a:cs typeface="Calibri"/>
              </a:rPr>
              <a:t>measures</a:t>
            </a:r>
            <a:r>
              <a:rPr lang="it-IT" sz="2000" dirty="0">
                <a:ea typeface="Calibri" panose="020F0502020204030204"/>
                <a:cs typeface="Calibri"/>
              </a:rPr>
              <a:t>", the </a:t>
            </a:r>
            <a:r>
              <a:rPr lang="it-IT" sz="2000" err="1">
                <a:ea typeface="Calibri" panose="020F0502020204030204"/>
                <a:cs typeface="Calibri"/>
              </a:rPr>
              <a:t>latter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err="1">
                <a:ea typeface="Calibri" panose="020F0502020204030204"/>
                <a:cs typeface="Calibri"/>
              </a:rPr>
              <a:t>being</a:t>
            </a:r>
            <a:r>
              <a:rPr lang="it-IT" sz="2000" dirty="0">
                <a:ea typeface="Calibri" panose="020F0502020204030204"/>
                <a:cs typeface="Calibri"/>
              </a:rPr>
              <a:t> "</a:t>
            </a:r>
            <a:r>
              <a:rPr lang="it-IT" sz="2000" err="1">
                <a:ea typeface="Calibri" panose="020F0502020204030204"/>
                <a:cs typeface="Calibri"/>
              </a:rPr>
              <a:t>measures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err="1">
                <a:ea typeface="Calibri" panose="020F0502020204030204"/>
                <a:cs typeface="Calibri"/>
              </a:rPr>
              <a:t>decided</a:t>
            </a:r>
            <a:r>
              <a:rPr lang="it-IT" sz="2000" dirty="0">
                <a:ea typeface="Calibri" panose="020F0502020204030204"/>
                <a:cs typeface="Calibri"/>
              </a:rPr>
              <a:t> by public </a:t>
            </a:r>
            <a:r>
              <a:rPr lang="it-IT" sz="2000" err="1">
                <a:ea typeface="Calibri" panose="020F0502020204030204"/>
                <a:cs typeface="Calibri"/>
              </a:rPr>
              <a:t>authorities</a:t>
            </a:r>
            <a:r>
              <a:rPr lang="it-IT" sz="2000" dirty="0">
                <a:ea typeface="Calibri" panose="020F0502020204030204"/>
                <a:cs typeface="Calibri"/>
              </a:rPr>
              <a:t> to </a:t>
            </a:r>
            <a:r>
              <a:rPr lang="it-IT" sz="2000" err="1">
                <a:ea typeface="Calibri" panose="020F0502020204030204"/>
                <a:cs typeface="Calibri"/>
              </a:rPr>
              <a:t>ensure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err="1">
                <a:ea typeface="Calibri" panose="020F0502020204030204"/>
                <a:cs typeface="Calibri"/>
              </a:rPr>
              <a:t>that</a:t>
            </a:r>
            <a:r>
              <a:rPr lang="it-IT" sz="2000" dirty="0">
                <a:ea typeface="Calibri" panose="020F0502020204030204"/>
                <a:cs typeface="Calibri"/>
              </a:rPr>
              <a:t> the </a:t>
            </a:r>
            <a:r>
              <a:rPr lang="it-IT" sz="2000" err="1">
                <a:ea typeface="Calibri" panose="020F0502020204030204"/>
                <a:cs typeface="Calibri"/>
              </a:rPr>
              <a:t>environment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err="1">
                <a:ea typeface="Calibri" panose="020F0502020204030204"/>
                <a:cs typeface="Calibri"/>
              </a:rPr>
              <a:t>is</a:t>
            </a:r>
            <a:r>
              <a:rPr lang="it-IT" sz="2000" dirty="0">
                <a:ea typeface="Calibri" panose="020F0502020204030204"/>
                <a:cs typeface="Calibri"/>
              </a:rPr>
              <a:t> in an </a:t>
            </a:r>
            <a:r>
              <a:rPr lang="it-IT" sz="2000" err="1">
                <a:ea typeface="Calibri" panose="020F0502020204030204"/>
                <a:cs typeface="Calibri"/>
              </a:rPr>
              <a:t>acceptable</a:t>
            </a:r>
            <a:r>
              <a:rPr lang="it-IT" sz="2000" dirty="0">
                <a:ea typeface="Calibri" panose="020F0502020204030204"/>
                <a:cs typeface="Calibri"/>
              </a:rPr>
              <a:t> state".</a:t>
            </a:r>
          </a:p>
        </p:txBody>
      </p:sp>
    </p:spTree>
    <p:extLst>
      <p:ext uri="{BB962C8B-B14F-4D97-AF65-F5344CB8AC3E}">
        <p14:creationId xmlns:p14="http://schemas.microsoft.com/office/powerpoint/2010/main" val="111052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33A348-4D0C-4020-AE64-61521A88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US" sz="4000">
                <a:latin typeface="Trebuchet MS" panose="020B0603020202020204" pitchFamily="34" charset="0"/>
                <a:ea typeface="+mn-ea"/>
                <a:cs typeface="+mn-cs"/>
              </a:rPr>
              <a:t>Environmental principles</a:t>
            </a: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670736-93F7-46C6-BAD9-DF548191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rebuchet MS"/>
              </a:rPr>
              <a:t>Article </a:t>
            </a:r>
            <a:r>
              <a:rPr lang="en-US" sz="2000" b="1" dirty="0">
                <a:latin typeface="Trebuchet MS"/>
              </a:rPr>
              <a:t>191(2) of Treaty on the Functioning of the European Union (TFEU)</a:t>
            </a:r>
            <a:r>
              <a:rPr lang="en-US" sz="2000" dirty="0">
                <a:latin typeface="Trebuchet MS"/>
              </a:rPr>
              <a:t> sets out </a:t>
            </a:r>
            <a:r>
              <a:rPr lang="en-US" sz="2000" b="1" dirty="0">
                <a:latin typeface="Trebuchet MS"/>
              </a:rPr>
              <a:t>four main environmental principles</a:t>
            </a:r>
            <a:r>
              <a:rPr lang="en-US" sz="2000" dirty="0">
                <a:latin typeface="Trebuchet MS"/>
              </a:rPr>
              <a:t> that must guide policy within the scope of EU law:</a:t>
            </a:r>
          </a:p>
          <a:p>
            <a:pPr marL="0" indent="0">
              <a:buNone/>
            </a:pPr>
            <a:r>
              <a:rPr lang="en-US" sz="2000" dirty="0">
                <a:latin typeface="Trebuchet MS"/>
              </a:rPr>
              <a:t>"Union policy on the environment shall aim at a high level of protection taking into account the diversity of situations in the various regions of the Union. </a:t>
            </a:r>
            <a:endParaRPr lang="en-US" sz="20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>
                <a:latin typeface="Trebuchet MS"/>
              </a:rPr>
              <a:t>It shall be based </a:t>
            </a:r>
            <a:r>
              <a:rPr lang="en-US" sz="2000" b="1" dirty="0">
                <a:latin typeface="Trebuchet MS"/>
              </a:rPr>
              <a:t>on the precautionary principle and on the principles that preventive action should be taken, that environmental damage should as a priority be rectified at source and that the polluter should pay.</a:t>
            </a:r>
            <a:r>
              <a:rPr lang="en-US" sz="2000" dirty="0">
                <a:latin typeface="Trebuchet MS"/>
              </a:rPr>
              <a:t>"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77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polluter pays principle</a:t>
            </a:r>
            <a:endParaRPr lang="it-IT" sz="5400"/>
          </a:p>
        </p:txBody>
      </p:sp>
      <p:pic>
        <p:nvPicPr>
          <p:cNvPr id="5" name="Picture 4" descr="Pipes over the sea">
            <a:extLst>
              <a:ext uri="{FF2B5EF4-FFF2-40B4-BE49-F238E27FC236}">
                <a16:creationId xmlns:a16="http://schemas.microsoft.com/office/drawing/2014/main" id="{02A65C11-8165-C201-8385-D7AF7A175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8" r="30725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C271E-B387-AFBA-5B52-2B5B95A4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cs typeface="Calibri"/>
              </a:rPr>
              <a:t>In </a:t>
            </a:r>
            <a:r>
              <a:rPr lang="it-IT" sz="2400" dirty="0" err="1">
                <a:cs typeface="Calibri"/>
              </a:rPr>
              <a:t>other</a:t>
            </a:r>
            <a:r>
              <a:rPr lang="it-IT" sz="2400" dirty="0">
                <a:cs typeface="Calibri"/>
              </a:rPr>
              <a:t> words the </a:t>
            </a:r>
            <a:r>
              <a:rPr lang="it-IT" sz="2400" dirty="0" err="1">
                <a:cs typeface="Calibri"/>
              </a:rPr>
              <a:t>polluter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has</a:t>
            </a:r>
            <a:r>
              <a:rPr lang="it-IT" sz="2400" dirty="0">
                <a:cs typeface="Calibri"/>
              </a:rPr>
              <a:t> </a:t>
            </a:r>
            <a:r>
              <a:rPr lang="it-IT" sz="2400" b="1" dirty="0">
                <a:cs typeface="Calibri"/>
              </a:rPr>
              <a:t>to bear the cost </a:t>
            </a:r>
            <a:r>
              <a:rPr lang="it-IT" sz="2400" dirty="0">
                <a:cs typeface="Calibri"/>
              </a:rPr>
              <a:t>of steps </a:t>
            </a:r>
            <a:r>
              <a:rPr lang="it-IT" sz="2400" dirty="0" err="1">
                <a:cs typeface="Calibri"/>
              </a:rPr>
              <a:t>that</a:t>
            </a:r>
            <a:r>
              <a:rPr lang="it-IT" sz="2400" dirty="0">
                <a:cs typeface="Calibri"/>
              </a:rPr>
              <a:t> </a:t>
            </a:r>
            <a:r>
              <a:rPr lang="it-IT" sz="2400" b="1" dirty="0">
                <a:cs typeface="Calibri"/>
              </a:rPr>
              <a:t>he </a:t>
            </a:r>
            <a:r>
              <a:rPr lang="it-IT" sz="2400" b="1" dirty="0" err="1">
                <a:cs typeface="Calibri"/>
              </a:rPr>
              <a:t>is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dirty="0" err="1">
                <a:cs typeface="Calibri"/>
              </a:rPr>
              <a:t>legally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dirty="0" err="1">
                <a:cs typeface="Calibri"/>
              </a:rPr>
              <a:t>bound</a:t>
            </a:r>
            <a:r>
              <a:rPr lang="it-IT" sz="2400" b="1" dirty="0">
                <a:cs typeface="Calibri"/>
              </a:rPr>
              <a:t> to take to </a:t>
            </a:r>
            <a:r>
              <a:rPr lang="it-IT" sz="2400" b="1" dirty="0" err="1">
                <a:cs typeface="Calibri"/>
              </a:rPr>
              <a:t>protect</a:t>
            </a:r>
            <a:r>
              <a:rPr lang="it-IT" sz="2400" b="1" dirty="0">
                <a:cs typeface="Calibri"/>
              </a:rPr>
              <a:t> the </a:t>
            </a:r>
            <a:r>
              <a:rPr lang="it-IT" sz="2400" b="1" dirty="0" err="1">
                <a:cs typeface="Calibri"/>
              </a:rPr>
              <a:t>environment</a:t>
            </a:r>
            <a:r>
              <a:rPr lang="it-IT" sz="2400" dirty="0">
                <a:cs typeface="Calibri"/>
              </a:rPr>
              <a:t>, </a:t>
            </a:r>
            <a:r>
              <a:rPr lang="it-IT" sz="2400" dirty="0" err="1">
                <a:cs typeface="Calibri"/>
              </a:rPr>
              <a:t>such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as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measures</a:t>
            </a:r>
            <a:r>
              <a:rPr lang="it-IT" sz="2400" dirty="0">
                <a:cs typeface="Calibri"/>
              </a:rPr>
              <a:t> to reduce the </a:t>
            </a:r>
            <a:r>
              <a:rPr lang="it-IT" sz="2400" dirty="0" err="1">
                <a:cs typeface="Calibri"/>
              </a:rPr>
              <a:t>pollutant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emissions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at</a:t>
            </a:r>
            <a:r>
              <a:rPr lang="it-IT" sz="2400" dirty="0">
                <a:cs typeface="Calibri"/>
              </a:rPr>
              <a:t> source and </a:t>
            </a:r>
            <a:r>
              <a:rPr lang="it-IT" sz="2400" dirty="0" err="1">
                <a:cs typeface="Calibri"/>
              </a:rPr>
              <a:t>measures</a:t>
            </a:r>
            <a:r>
              <a:rPr lang="it-IT" sz="2400" dirty="0">
                <a:cs typeface="Calibri"/>
              </a:rPr>
              <a:t> to </a:t>
            </a:r>
            <a:r>
              <a:rPr lang="it-IT" sz="2400" dirty="0" err="1">
                <a:cs typeface="Calibri"/>
              </a:rPr>
              <a:t>avoid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pollution</a:t>
            </a:r>
            <a:r>
              <a:rPr lang="it-IT" sz="2400" dirty="0">
                <a:cs typeface="Calibri"/>
              </a:rPr>
              <a:t> by </a:t>
            </a:r>
            <a:r>
              <a:rPr lang="it-IT" sz="2400" dirty="0" err="1">
                <a:cs typeface="Calibri"/>
              </a:rPr>
              <a:t>collective</a:t>
            </a:r>
            <a:r>
              <a:rPr lang="it-IT" sz="2400" dirty="0">
                <a:cs typeface="Calibri"/>
              </a:rPr>
              <a:t> treatment of </a:t>
            </a:r>
            <a:r>
              <a:rPr lang="it-IT" sz="2400" dirty="0" err="1">
                <a:cs typeface="Calibri"/>
              </a:rPr>
              <a:t>effluent</a:t>
            </a:r>
            <a:r>
              <a:rPr lang="it-IT" sz="2400" dirty="0">
                <a:cs typeface="Calibri"/>
              </a:rPr>
              <a:t> from a </a:t>
            </a:r>
            <a:r>
              <a:rPr lang="it-IT" sz="2400" dirty="0" err="1">
                <a:cs typeface="Calibri"/>
              </a:rPr>
              <a:t>polluting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installation</a:t>
            </a:r>
            <a:r>
              <a:rPr lang="it-IT" sz="2400" dirty="0">
                <a:cs typeface="Calibri"/>
              </a:rPr>
              <a:t> and </a:t>
            </a:r>
            <a:r>
              <a:rPr lang="it-IT" sz="2400" dirty="0" err="1">
                <a:cs typeface="Calibri"/>
              </a:rPr>
              <a:t>other</a:t>
            </a:r>
            <a:r>
              <a:rPr lang="it-IT" sz="2400" dirty="0">
                <a:cs typeface="Calibri"/>
              </a:rPr>
              <a:t> sources of </a:t>
            </a:r>
            <a:r>
              <a:rPr lang="it-IT" sz="2400" dirty="0" err="1">
                <a:cs typeface="Calibri"/>
              </a:rPr>
              <a:t>pollution</a:t>
            </a:r>
            <a:r>
              <a:rPr lang="it-IT" sz="2400" dirty="0">
                <a:cs typeface="Calibri"/>
              </a:rPr>
              <a:t>.</a:t>
            </a:r>
            <a:endParaRPr lang="it-IT" sz="2400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0932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polluter pays principle</a:t>
            </a:r>
            <a:endParaRPr lang="it-IT" sz="5400"/>
          </a:p>
        </p:txBody>
      </p:sp>
      <p:pic>
        <p:nvPicPr>
          <p:cNvPr id="5" name="Picture 4" descr="Smoke from factory">
            <a:extLst>
              <a:ext uri="{FF2B5EF4-FFF2-40B4-BE49-F238E27FC236}">
                <a16:creationId xmlns:a16="http://schemas.microsoft.com/office/drawing/2014/main" id="{DC080FD8-5588-68F9-4324-BFEFCC423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85" r="12928" b="-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C271E-B387-AFBA-5B52-2B5B95A4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2200">
                <a:cs typeface="Calibri"/>
              </a:rPr>
              <a:t>Generally speaking, a polluter has to bear all the costs of preventing and controlling any pollution that he originates. </a:t>
            </a:r>
            <a:endParaRPr lang="it-IT" sz="2200"/>
          </a:p>
        </p:txBody>
      </p:sp>
    </p:spTree>
    <p:extLst>
      <p:ext uri="{BB962C8B-B14F-4D97-AF65-F5344CB8AC3E}">
        <p14:creationId xmlns:p14="http://schemas.microsoft.com/office/powerpoint/2010/main" val="5098318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polluter pays principle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C271E-B387-AFBA-5B52-2B5B95A4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err="1">
                <a:ea typeface="Calibri"/>
                <a:cs typeface="Calibri"/>
              </a:rPr>
              <a:t>Pollution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represents</a:t>
            </a:r>
            <a:r>
              <a:rPr lang="it-IT" dirty="0">
                <a:ea typeface="Calibri"/>
                <a:cs typeface="Calibri"/>
              </a:rPr>
              <a:t> a </a:t>
            </a:r>
            <a:r>
              <a:rPr lang="it-IT" err="1">
                <a:ea typeface="Calibri"/>
                <a:cs typeface="Calibri"/>
              </a:rPr>
              <a:t>significant</a:t>
            </a:r>
            <a:r>
              <a:rPr lang="it-IT" dirty="0">
                <a:ea typeface="Calibri"/>
                <a:cs typeface="Calibri"/>
              </a:rPr>
              <a:t> cost to society and </a:t>
            </a:r>
            <a:r>
              <a:rPr lang="it-IT" err="1">
                <a:ea typeface="Calibri"/>
                <a:cs typeface="Calibri"/>
              </a:rPr>
              <a:t>is</a:t>
            </a:r>
            <a:r>
              <a:rPr lang="it-IT" dirty="0">
                <a:ea typeface="Calibri"/>
                <a:cs typeface="Calibri"/>
              </a:rPr>
              <a:t> of </a:t>
            </a:r>
            <a:r>
              <a:rPr lang="it-IT" err="1">
                <a:ea typeface="Calibri"/>
                <a:cs typeface="Calibri"/>
              </a:rPr>
              <a:t>great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concern</a:t>
            </a:r>
            <a:r>
              <a:rPr lang="it-IT" dirty="0">
                <a:ea typeface="Calibri"/>
                <a:cs typeface="Calibri"/>
              </a:rPr>
              <a:t> to EU </a:t>
            </a:r>
            <a:r>
              <a:rPr lang="it-IT" err="1">
                <a:ea typeface="Calibri"/>
                <a:cs typeface="Calibri"/>
              </a:rPr>
              <a:t>citizens</a:t>
            </a:r>
            <a:r>
              <a:rPr lang="it-IT" dirty="0">
                <a:ea typeface="Calibri"/>
                <a:cs typeface="Calibri"/>
              </a:rPr>
              <a:t>. By </a:t>
            </a:r>
            <a:r>
              <a:rPr lang="it-IT" err="1">
                <a:ea typeface="Calibri"/>
                <a:cs typeface="Calibri"/>
              </a:rPr>
              <a:t>virtue</a:t>
            </a:r>
            <a:r>
              <a:rPr lang="it-IT" dirty="0">
                <a:ea typeface="Calibri"/>
                <a:cs typeface="Calibri"/>
              </a:rPr>
              <a:t> of the "</a:t>
            </a:r>
            <a:r>
              <a:rPr lang="it-IT" err="1">
                <a:ea typeface="Calibri"/>
                <a:cs typeface="Calibri"/>
              </a:rPr>
              <a:t>polluter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pays</a:t>
            </a:r>
            <a:r>
              <a:rPr lang="it-IT" dirty="0">
                <a:ea typeface="Calibri"/>
                <a:cs typeface="Calibri"/>
              </a:rPr>
              <a:t>" </a:t>
            </a:r>
            <a:r>
              <a:rPr lang="it-IT" err="1">
                <a:ea typeface="Calibri"/>
                <a:cs typeface="Calibri"/>
              </a:rPr>
              <a:t>principle</a:t>
            </a:r>
            <a:r>
              <a:rPr lang="it-IT" dirty="0">
                <a:ea typeface="Calibri"/>
                <a:cs typeface="Calibri"/>
              </a:rPr>
              <a:t>, </a:t>
            </a:r>
            <a:r>
              <a:rPr lang="it-IT" b="1" err="1">
                <a:ea typeface="Calibri"/>
                <a:cs typeface="Calibri"/>
              </a:rPr>
              <a:t>polluters</a:t>
            </a:r>
            <a:r>
              <a:rPr lang="it-IT" b="1" dirty="0">
                <a:ea typeface="Calibri"/>
                <a:cs typeface="Calibri"/>
              </a:rPr>
              <a:t> are </a:t>
            </a:r>
            <a:r>
              <a:rPr lang="it-IT" b="1" err="1">
                <a:ea typeface="Calibri"/>
                <a:cs typeface="Calibri"/>
              </a:rPr>
              <a:t>incentivized</a:t>
            </a:r>
            <a:r>
              <a:rPr lang="it-IT" b="1" dirty="0">
                <a:ea typeface="Calibri"/>
                <a:cs typeface="Calibri"/>
              </a:rPr>
              <a:t> to </a:t>
            </a:r>
            <a:r>
              <a:rPr lang="it-IT" b="1" err="1">
                <a:ea typeface="Calibri"/>
                <a:cs typeface="Calibri"/>
              </a:rPr>
              <a:t>avoid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environmental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damage</a:t>
            </a:r>
            <a:r>
              <a:rPr lang="it-IT" b="1" dirty="0">
                <a:ea typeface="Calibri"/>
                <a:cs typeface="Calibri"/>
              </a:rPr>
              <a:t> and are </a:t>
            </a:r>
            <a:r>
              <a:rPr lang="it-IT" b="1" err="1">
                <a:ea typeface="Calibri"/>
                <a:cs typeface="Calibri"/>
              </a:rPr>
              <a:t>considered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responsible</a:t>
            </a:r>
            <a:r>
              <a:rPr lang="it-IT" b="1" dirty="0">
                <a:ea typeface="Calibri"/>
                <a:cs typeface="Calibri"/>
              </a:rPr>
              <a:t> for the </a:t>
            </a:r>
            <a:r>
              <a:rPr lang="it-IT" b="1" err="1">
                <a:ea typeface="Calibri"/>
                <a:cs typeface="Calibri"/>
              </a:rPr>
              <a:t>pollution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caused</a:t>
            </a:r>
            <a:r>
              <a:rPr lang="it-IT" b="1" dirty="0"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546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57CDD9-1F29-37E9-B5D4-23DB592EF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3166" r="9085" b="-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>
                <a:ea typeface="Calibri Light"/>
                <a:cs typeface="Calibri Light"/>
              </a:rPr>
              <a:t>The </a:t>
            </a:r>
            <a:r>
              <a:rPr lang="it-IT" dirty="0" err="1">
                <a:ea typeface="Calibri Light"/>
                <a:cs typeface="Calibri Light"/>
              </a:rPr>
              <a:t>polluter</a:t>
            </a:r>
            <a:r>
              <a:rPr lang="it-IT" dirty="0">
                <a:ea typeface="Calibri Light"/>
                <a:cs typeface="Calibri Light"/>
              </a:rPr>
              <a:t> </a:t>
            </a:r>
            <a:r>
              <a:rPr lang="it-IT" dirty="0" err="1">
                <a:ea typeface="Calibri Light"/>
                <a:cs typeface="Calibri Light"/>
              </a:rPr>
              <a:t>pays</a:t>
            </a:r>
            <a:r>
              <a:rPr lang="it-IT" dirty="0">
                <a:ea typeface="Calibri Light"/>
                <a:cs typeface="Calibri Light"/>
              </a:rPr>
              <a:t> </a:t>
            </a:r>
            <a:r>
              <a:rPr lang="it-IT" dirty="0" err="1">
                <a:ea typeface="Calibri Light"/>
                <a:cs typeface="Calibri Light"/>
              </a:rPr>
              <a:t>principle</a:t>
            </a:r>
            <a:endParaRPr lang="it-IT" dirty="0" err="1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7B738CE-5FFD-4785-32B0-1BE627AB4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8016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288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polluter pays principle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C271E-B387-AFBA-5B52-2B5B95A4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3200" dirty="0">
                <a:cs typeface="Calibri"/>
              </a:rPr>
              <a:t>The </a:t>
            </a:r>
            <a:r>
              <a:rPr lang="it-IT" sz="3200" err="1">
                <a:cs typeface="Calibri"/>
              </a:rPr>
              <a:t>Principle</a:t>
            </a:r>
            <a:r>
              <a:rPr lang="it-IT" sz="3200" dirty="0">
                <a:cs typeface="Calibri"/>
              </a:rPr>
              <a:t>, </a:t>
            </a:r>
            <a:r>
              <a:rPr lang="it-IT" sz="3200" err="1">
                <a:cs typeface="Calibri"/>
              </a:rPr>
              <a:t>as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defined</a:t>
            </a:r>
            <a:r>
              <a:rPr lang="it-IT" sz="3200" dirty="0">
                <a:cs typeface="Calibri"/>
              </a:rPr>
              <a:t> in 1972,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err="1">
                <a:cs typeface="Calibri"/>
              </a:rPr>
              <a:t>has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err="1">
                <a:cs typeface="Calibri"/>
              </a:rPr>
              <a:t>progressively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err="1">
                <a:cs typeface="Calibri"/>
              </a:rPr>
              <a:t>been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err="1">
                <a:cs typeface="Calibri"/>
              </a:rPr>
              <a:t>generalised</a:t>
            </a:r>
            <a:r>
              <a:rPr lang="it-IT" sz="3200" b="1" dirty="0">
                <a:cs typeface="Calibri"/>
              </a:rPr>
              <a:t> and </a:t>
            </a:r>
            <a:r>
              <a:rPr lang="it-IT" sz="3200" b="1" err="1">
                <a:cs typeface="Calibri"/>
              </a:rPr>
              <a:t>extended</a:t>
            </a:r>
            <a:r>
              <a:rPr lang="it-IT" sz="3200" b="1" dirty="0">
                <a:cs typeface="Calibri"/>
              </a:rPr>
              <a:t>.</a:t>
            </a:r>
            <a:r>
              <a:rPr lang="it-IT" sz="3200" dirty="0">
                <a:cs typeface="Calibri"/>
              </a:rPr>
              <a:t> </a:t>
            </a:r>
          </a:p>
          <a:p>
            <a:pPr marL="0" indent="0" algn="just">
              <a:buNone/>
            </a:pPr>
            <a:r>
              <a:rPr lang="it-IT" sz="3200" dirty="0">
                <a:cs typeface="Calibri"/>
              </a:rPr>
              <a:t>From </a:t>
            </a:r>
            <a:r>
              <a:rPr lang="it-IT" sz="3200" dirty="0" err="1">
                <a:cs typeface="Calibri"/>
              </a:rPr>
              <a:t>being</a:t>
            </a:r>
            <a:r>
              <a:rPr lang="it-IT" sz="3200" dirty="0">
                <a:cs typeface="Calibri"/>
              </a:rPr>
              <a:t> a </a:t>
            </a:r>
            <a:r>
              <a:rPr lang="it-IT" sz="3200" dirty="0" err="1">
                <a:cs typeface="Calibri"/>
              </a:rPr>
              <a:t>principle</a:t>
            </a:r>
            <a:r>
              <a:rPr lang="it-IT" sz="3200" dirty="0">
                <a:cs typeface="Calibri"/>
              </a:rPr>
              <a:t> of </a:t>
            </a:r>
            <a:r>
              <a:rPr lang="it-IT" sz="3200" dirty="0" err="1">
                <a:cs typeface="Calibri"/>
              </a:rPr>
              <a:t>partial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internalisation</a:t>
            </a:r>
            <a:r>
              <a:rPr lang="it-IT" sz="3200" dirty="0">
                <a:cs typeface="Calibri"/>
              </a:rPr>
              <a:t>, </a:t>
            </a:r>
            <a:r>
              <a:rPr lang="it-IT" sz="3200" dirty="0" err="1">
                <a:cs typeface="Calibri"/>
              </a:rPr>
              <a:t>it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is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increasingly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become</a:t>
            </a:r>
            <a:r>
              <a:rPr lang="it-IT" sz="3200" dirty="0">
                <a:cs typeface="Calibri"/>
              </a:rPr>
              <a:t> a </a:t>
            </a:r>
            <a:r>
              <a:rPr lang="it-IT" sz="3200" dirty="0" err="1">
                <a:cs typeface="Calibri"/>
              </a:rPr>
              <a:t>principle</a:t>
            </a:r>
            <a:r>
              <a:rPr lang="it-IT" sz="3200" dirty="0">
                <a:cs typeface="Calibri"/>
              </a:rPr>
              <a:t> of full </a:t>
            </a:r>
            <a:r>
              <a:rPr lang="it-IT" sz="3200" dirty="0" err="1">
                <a:cs typeface="Calibri"/>
              </a:rPr>
              <a:t>internalisation</a:t>
            </a:r>
            <a:r>
              <a:rPr lang="it-IT" sz="3200" dirty="0">
                <a:cs typeface="Calibri"/>
              </a:rPr>
              <a:t> .</a:t>
            </a:r>
            <a:endParaRPr lang="it-IT" sz="320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0942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5000">
                <a:cs typeface="Calibri Light"/>
              </a:rPr>
              <a:t>Inclusion of the costs of administrative measures</a:t>
            </a:r>
            <a:endParaRPr lang="it-IT" sz="5000"/>
          </a:p>
        </p:txBody>
      </p:sp>
      <p:pic>
        <p:nvPicPr>
          <p:cNvPr id="5" name="Picture 4" descr="Smoke from a factory">
            <a:extLst>
              <a:ext uri="{FF2B5EF4-FFF2-40B4-BE49-F238E27FC236}">
                <a16:creationId xmlns:a16="http://schemas.microsoft.com/office/drawing/2014/main" id="{FE971358-6B61-9BB7-0A9A-E3B404E36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9" r="32834" b="-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C271E-B387-AFBA-5B52-2B5B95A4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200" dirty="0">
                <a:cs typeface="Calibri"/>
              </a:rPr>
              <a:t>At the </a:t>
            </a:r>
            <a:r>
              <a:rPr lang="it-IT" sz="2200" err="1">
                <a:cs typeface="Calibri"/>
              </a:rPr>
              <a:t>outset</a:t>
            </a:r>
            <a:r>
              <a:rPr lang="it-IT" sz="2200" dirty="0">
                <a:cs typeface="Calibri"/>
              </a:rPr>
              <a:t> the </a:t>
            </a:r>
            <a:r>
              <a:rPr lang="it-IT" sz="2200" err="1">
                <a:cs typeface="Calibri"/>
              </a:rPr>
              <a:t>Principle</a:t>
            </a:r>
            <a:r>
              <a:rPr lang="it-IT" sz="2200" dirty="0">
                <a:cs typeface="Calibri"/>
              </a:rPr>
              <a:t> </a:t>
            </a:r>
            <a:r>
              <a:rPr lang="it-IT" sz="2200" b="1" err="1">
                <a:cs typeface="Calibri"/>
              </a:rPr>
              <a:t>related</a:t>
            </a:r>
            <a:r>
              <a:rPr lang="it-IT" sz="2200" b="1" dirty="0">
                <a:cs typeface="Calibri"/>
              </a:rPr>
              <a:t> </a:t>
            </a:r>
            <a:r>
              <a:rPr lang="it-IT" sz="2200" b="1" err="1">
                <a:cs typeface="Calibri"/>
              </a:rPr>
              <a:t>essentially</a:t>
            </a:r>
            <a:r>
              <a:rPr lang="it-IT" sz="2200" b="1" dirty="0">
                <a:cs typeface="Calibri"/>
              </a:rPr>
              <a:t> to </a:t>
            </a:r>
            <a:r>
              <a:rPr lang="it-IT" sz="2200" b="1" err="1">
                <a:cs typeface="Calibri"/>
              </a:rPr>
              <a:t>measures</a:t>
            </a:r>
            <a:r>
              <a:rPr lang="it-IT" sz="2200" b="1" dirty="0">
                <a:cs typeface="Calibri"/>
              </a:rPr>
              <a:t> </a:t>
            </a:r>
            <a:r>
              <a:rPr lang="it-IT" sz="2200" b="1" err="1">
                <a:cs typeface="Calibri"/>
              </a:rPr>
              <a:t>taken</a:t>
            </a:r>
            <a:r>
              <a:rPr lang="it-IT" sz="2200" b="1" dirty="0">
                <a:cs typeface="Calibri"/>
              </a:rPr>
              <a:t> by </a:t>
            </a:r>
            <a:r>
              <a:rPr lang="it-IT" sz="2200" b="1" err="1">
                <a:cs typeface="Calibri"/>
              </a:rPr>
              <a:t>polluters</a:t>
            </a:r>
            <a:r>
              <a:rPr lang="it-IT" sz="2200" b="1" dirty="0">
                <a:cs typeface="Calibri"/>
              </a:rPr>
              <a:t> to reduce </a:t>
            </a:r>
            <a:r>
              <a:rPr lang="it-IT" sz="2200" b="1" err="1">
                <a:cs typeface="Calibri"/>
              </a:rPr>
              <a:t>pollution</a:t>
            </a:r>
            <a:r>
              <a:rPr lang="it-IT" sz="2200" dirty="0">
                <a:cs typeface="Calibri"/>
              </a:rPr>
              <a:t>, </a:t>
            </a:r>
            <a:r>
              <a:rPr lang="it-IT" sz="2200" err="1">
                <a:cs typeface="Calibri"/>
              </a:rPr>
              <a:t>that</a:t>
            </a:r>
            <a:r>
              <a:rPr lang="it-IT" sz="2200" dirty="0">
                <a:cs typeface="Calibri"/>
              </a:rPr>
              <a:t> </a:t>
            </a:r>
            <a:r>
              <a:rPr lang="it-IT" sz="2200" err="1">
                <a:cs typeface="Calibri"/>
              </a:rPr>
              <a:t>is</a:t>
            </a:r>
            <a:r>
              <a:rPr lang="it-IT" sz="2200" dirty="0">
                <a:cs typeface="Calibri"/>
              </a:rPr>
              <a:t> to </a:t>
            </a:r>
            <a:r>
              <a:rPr lang="it-IT" sz="2200" err="1">
                <a:cs typeface="Calibri"/>
              </a:rPr>
              <a:t>say</a:t>
            </a:r>
            <a:r>
              <a:rPr lang="it-IT" sz="2200" dirty="0">
                <a:cs typeface="Calibri"/>
              </a:rPr>
              <a:t>, </a:t>
            </a:r>
            <a:r>
              <a:rPr lang="it-IT" sz="2200" err="1">
                <a:cs typeface="Calibri"/>
              </a:rPr>
              <a:t>measures</a:t>
            </a:r>
            <a:r>
              <a:rPr lang="it-IT" sz="2200" dirty="0">
                <a:cs typeface="Calibri"/>
              </a:rPr>
              <a:t> to reduce the </a:t>
            </a:r>
            <a:r>
              <a:rPr lang="it-IT" sz="2200" err="1">
                <a:cs typeface="Calibri"/>
              </a:rPr>
              <a:t>emission</a:t>
            </a:r>
            <a:r>
              <a:rPr lang="it-IT" sz="2200" dirty="0">
                <a:cs typeface="Calibri"/>
              </a:rPr>
              <a:t> of </a:t>
            </a:r>
            <a:r>
              <a:rPr lang="it-IT" sz="2200" err="1">
                <a:cs typeface="Calibri"/>
              </a:rPr>
              <a:t>pollutants</a:t>
            </a:r>
            <a:r>
              <a:rPr lang="it-IT" sz="2200" dirty="0">
                <a:cs typeface="Calibri"/>
              </a:rPr>
              <a:t> </a:t>
            </a:r>
            <a:r>
              <a:rPr lang="it-IT" sz="2200" err="1">
                <a:cs typeface="Calibri"/>
              </a:rPr>
              <a:t>into</a:t>
            </a:r>
            <a:r>
              <a:rPr lang="it-IT" sz="2200" dirty="0">
                <a:cs typeface="Calibri"/>
              </a:rPr>
              <a:t> the </a:t>
            </a:r>
            <a:r>
              <a:rPr lang="it-IT" sz="2200" err="1">
                <a:cs typeface="Calibri"/>
              </a:rPr>
              <a:t>environment</a:t>
            </a:r>
            <a:r>
              <a:rPr lang="it-IT" sz="2200" dirty="0">
                <a:cs typeface="Calibri"/>
              </a:rPr>
              <a:t>. </a:t>
            </a:r>
          </a:p>
          <a:p>
            <a:pPr marL="0" indent="0">
              <a:buNone/>
            </a:pPr>
            <a:r>
              <a:rPr lang="it-IT" sz="2200" dirty="0">
                <a:cs typeface="Calibri"/>
              </a:rPr>
              <a:t>The first extension made </a:t>
            </a:r>
            <a:r>
              <a:rPr lang="it-IT" sz="2200" dirty="0" err="1">
                <a:cs typeface="Calibri"/>
              </a:rPr>
              <a:t>polluters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liable</a:t>
            </a:r>
            <a:r>
              <a:rPr lang="it-IT" sz="2200" dirty="0">
                <a:cs typeface="Calibri"/>
              </a:rPr>
              <a:t> for the costs of </a:t>
            </a:r>
            <a:r>
              <a:rPr lang="it-IT" sz="2200" dirty="0" err="1">
                <a:cs typeface="Calibri"/>
              </a:rPr>
              <a:t>administrative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measures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taken</a:t>
            </a:r>
            <a:r>
              <a:rPr lang="it-IT" sz="2200" dirty="0">
                <a:cs typeface="Calibri"/>
              </a:rPr>
              <a:t> by the </a:t>
            </a:r>
            <a:r>
              <a:rPr lang="it-IT" sz="2200" dirty="0" err="1">
                <a:cs typeface="Calibri"/>
              </a:rPr>
              <a:t>authorities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as</a:t>
            </a:r>
            <a:r>
              <a:rPr lang="it-IT" sz="2200" dirty="0">
                <a:cs typeface="Calibri"/>
              </a:rPr>
              <a:t> a </a:t>
            </a:r>
            <a:r>
              <a:rPr lang="it-IT" sz="2200" dirty="0" err="1">
                <a:cs typeface="Calibri"/>
              </a:rPr>
              <a:t>result</a:t>
            </a:r>
            <a:r>
              <a:rPr lang="it-IT" sz="2200" dirty="0">
                <a:cs typeface="Calibri"/>
              </a:rPr>
              <a:t> of </a:t>
            </a:r>
            <a:r>
              <a:rPr lang="it-IT" sz="2200" dirty="0" err="1">
                <a:cs typeface="Calibri"/>
              </a:rPr>
              <a:t>pollutant</a:t>
            </a:r>
            <a:r>
              <a:rPr lang="it-IT" sz="2200" dirty="0">
                <a:cs typeface="Calibri"/>
              </a:rPr>
              <a:t> </a:t>
            </a:r>
            <a:r>
              <a:rPr lang="it-IT" sz="2200" dirty="0" err="1">
                <a:cs typeface="Calibri"/>
              </a:rPr>
              <a:t>emissions</a:t>
            </a:r>
            <a:r>
              <a:rPr lang="it-IT" sz="2200" dirty="0">
                <a:cs typeface="Calibri"/>
              </a:rPr>
              <a:t>.</a:t>
            </a:r>
            <a:endParaRPr lang="it-IT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260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  <a:cs typeface="Calibri Light"/>
              </a:rPr>
              <a:t>Inclusion of the costs of administrative measures</a:t>
            </a:r>
            <a:endParaRPr lang="it-IT" sz="400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C271E-B387-AFBA-5B52-2B5B95A4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dirty="0">
                <a:cs typeface="Calibri"/>
              </a:rPr>
              <a:t>Under a </a:t>
            </a:r>
            <a:r>
              <a:rPr lang="it-IT" dirty="0" err="1">
                <a:cs typeface="Calibri"/>
              </a:rPr>
              <a:t>number</a:t>
            </a:r>
            <a:r>
              <a:rPr lang="it-IT" dirty="0">
                <a:cs typeface="Calibri"/>
              </a:rPr>
              <a:t> of EC </a:t>
            </a:r>
            <a:r>
              <a:rPr lang="it-IT" dirty="0" err="1">
                <a:cs typeface="Calibri"/>
              </a:rPr>
              <a:t>directives</a:t>
            </a:r>
            <a:r>
              <a:rPr lang="it-IT" dirty="0">
                <a:cs typeface="Calibri"/>
              </a:rPr>
              <a:t>, a </a:t>
            </a:r>
            <a:r>
              <a:rPr lang="it-IT" dirty="0" err="1">
                <a:cs typeface="Calibri"/>
              </a:rPr>
              <a:t>polluter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may</a:t>
            </a:r>
            <a:r>
              <a:rPr lang="it-IT" dirty="0">
                <a:cs typeface="Calibri"/>
              </a:rPr>
              <a:t> be </a:t>
            </a:r>
            <a:r>
              <a:rPr lang="it-IT" dirty="0" err="1">
                <a:cs typeface="Calibri"/>
              </a:rPr>
              <a:t>required</a:t>
            </a:r>
            <a:r>
              <a:rPr lang="it-IT" dirty="0">
                <a:cs typeface="Calibri"/>
              </a:rPr>
              <a:t> to </a:t>
            </a:r>
            <a:r>
              <a:rPr lang="it-IT" dirty="0" err="1">
                <a:cs typeface="Calibri"/>
              </a:rPr>
              <a:t>pay</a:t>
            </a:r>
            <a:r>
              <a:rPr lang="it-IT" dirty="0">
                <a:cs typeface="Calibri"/>
              </a:rPr>
              <a:t> for </a:t>
            </a:r>
            <a:r>
              <a:rPr lang="it-IT" b="1" dirty="0">
                <a:cs typeface="Calibri"/>
              </a:rPr>
              <a:t>special </a:t>
            </a:r>
            <a:r>
              <a:rPr lang="it-IT" b="1" dirty="0" err="1">
                <a:cs typeface="Calibri"/>
              </a:rPr>
              <a:t>measures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taken</a:t>
            </a:r>
            <a:r>
              <a:rPr lang="it-IT" b="1" dirty="0">
                <a:cs typeface="Calibri"/>
              </a:rPr>
              <a:t> by government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analyses</a:t>
            </a:r>
            <a:r>
              <a:rPr lang="it-IT" dirty="0">
                <a:cs typeface="Calibri"/>
              </a:rPr>
              <a:t> for </a:t>
            </a:r>
            <a:r>
              <a:rPr lang="it-IT" dirty="0" err="1">
                <a:cs typeface="Calibri"/>
              </a:rPr>
              <a:t>instance</a:t>
            </a:r>
            <a:r>
              <a:rPr lang="it-IT" dirty="0">
                <a:cs typeface="Calibri"/>
              </a:rPr>
              <a:t>, and monitoring and control systems, </a:t>
            </a:r>
            <a:r>
              <a:rPr lang="it-IT" dirty="0" err="1">
                <a:cs typeface="Calibri"/>
              </a:rPr>
              <a:t>insofar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as</a:t>
            </a:r>
            <a:r>
              <a:rPr lang="it-IT" dirty="0">
                <a:cs typeface="Calibri"/>
              </a:rPr>
              <a:t> the costs can be </a:t>
            </a:r>
            <a:r>
              <a:rPr lang="it-IT" dirty="0" err="1">
                <a:cs typeface="Calibri"/>
              </a:rPr>
              <a:t>assigned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directly</a:t>
            </a:r>
            <a:r>
              <a:rPr lang="it-IT" dirty="0">
                <a:cs typeface="Calibri"/>
              </a:rPr>
              <a:t> to </a:t>
            </a:r>
            <a:r>
              <a:rPr lang="it-IT" dirty="0" err="1">
                <a:cs typeface="Calibri"/>
              </a:rPr>
              <a:t>specific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polluting</a:t>
            </a:r>
            <a:r>
              <a:rPr lang="it-IT" dirty="0">
                <a:cs typeface="Calibri"/>
              </a:rPr>
              <a:t> activities. </a:t>
            </a:r>
            <a:endParaRPr lang="it-IT" dirty="0"/>
          </a:p>
          <a:p>
            <a:pPr marL="0" indent="0">
              <a:buNone/>
            </a:pPr>
            <a:endParaRPr lang="it-IT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3285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1AA4B-8235-3C6C-0746-2DFC6E32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it-IT" sz="4000" b="1" err="1">
                <a:cs typeface="Calibri Light"/>
              </a:rPr>
              <a:t>Inclusion</a:t>
            </a:r>
            <a:r>
              <a:rPr lang="it-IT" sz="4000" b="1" dirty="0">
                <a:cs typeface="Calibri Light"/>
              </a:rPr>
              <a:t> of the costs of </a:t>
            </a:r>
            <a:r>
              <a:rPr lang="it-IT" sz="4000" b="1" err="1">
                <a:cs typeface="Calibri Light"/>
              </a:rPr>
              <a:t>administrative</a:t>
            </a:r>
            <a:r>
              <a:rPr lang="it-IT" sz="4000" b="1" dirty="0">
                <a:cs typeface="Calibri Light"/>
              </a:rPr>
              <a:t> </a:t>
            </a:r>
            <a:r>
              <a:rPr lang="it-IT" sz="4000" b="1" err="1">
                <a:cs typeface="Calibri Light"/>
              </a:rPr>
              <a:t>measures</a:t>
            </a:r>
            <a:endParaRPr lang="it-IT" sz="4000" b="1" err="1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FC271E-B387-AFBA-5B52-2B5B95A4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dirty="0">
                <a:cs typeface="Calibri"/>
              </a:rPr>
              <a:t>The </a:t>
            </a:r>
            <a:r>
              <a:rPr lang="it-IT" err="1">
                <a:cs typeface="Calibri"/>
              </a:rPr>
              <a:t>administrative</a:t>
            </a:r>
            <a:r>
              <a:rPr lang="it-IT" dirty="0">
                <a:cs typeface="Calibri"/>
              </a:rPr>
              <a:t> cost of </a:t>
            </a:r>
            <a:r>
              <a:rPr lang="it-IT" err="1">
                <a:cs typeface="Calibri"/>
              </a:rPr>
              <a:t>waste</a:t>
            </a:r>
            <a:r>
              <a:rPr lang="it-IT" dirty="0">
                <a:cs typeface="Calibri"/>
              </a:rPr>
              <a:t> management can </a:t>
            </a:r>
            <a:r>
              <a:rPr lang="it-IT" err="1">
                <a:cs typeface="Calibri"/>
              </a:rPr>
              <a:t>accordingly</a:t>
            </a:r>
            <a:r>
              <a:rPr lang="it-IT" dirty="0">
                <a:cs typeface="Calibri"/>
              </a:rPr>
              <a:t> be </a:t>
            </a:r>
            <a:r>
              <a:rPr lang="it-IT" err="1">
                <a:cs typeface="Calibri"/>
              </a:rPr>
              <a:t>charged</a:t>
            </a:r>
            <a:r>
              <a:rPr lang="it-IT" dirty="0">
                <a:cs typeface="Calibri"/>
              </a:rPr>
              <a:t> by </a:t>
            </a:r>
            <a:r>
              <a:rPr lang="it-IT" err="1">
                <a:cs typeface="Calibri"/>
              </a:rPr>
              <a:t>authorities</a:t>
            </a:r>
            <a:r>
              <a:rPr lang="it-IT" dirty="0">
                <a:cs typeface="Calibri"/>
              </a:rPr>
              <a:t> to </a:t>
            </a:r>
            <a:r>
              <a:rPr lang="it-IT" err="1">
                <a:cs typeface="Calibri"/>
              </a:rPr>
              <a:t>generators</a:t>
            </a:r>
            <a:r>
              <a:rPr lang="it-IT" dirty="0">
                <a:cs typeface="Calibri"/>
              </a:rPr>
              <a:t> of </a:t>
            </a:r>
            <a:r>
              <a:rPr lang="it-IT" err="1">
                <a:cs typeface="Calibri"/>
              </a:rPr>
              <a:t>waste</a:t>
            </a:r>
            <a:r>
              <a:rPr lang="it-IT" dirty="0">
                <a:cs typeface="Calibri"/>
              </a:rPr>
              <a:t>. </a:t>
            </a:r>
            <a:r>
              <a:rPr lang="it-IT" err="1">
                <a:cs typeface="Calibri"/>
              </a:rPr>
              <a:t>Similarly</a:t>
            </a:r>
            <a:r>
              <a:rPr lang="it-IT" dirty="0">
                <a:cs typeface="Calibri"/>
              </a:rPr>
              <a:t>, the cost of a </a:t>
            </a:r>
            <a:r>
              <a:rPr lang="it-IT" err="1">
                <a:cs typeface="Calibri"/>
              </a:rPr>
              <a:t>regional</a:t>
            </a:r>
            <a:r>
              <a:rPr lang="it-IT" dirty="0">
                <a:cs typeface="Calibri"/>
              </a:rPr>
              <a:t> system for monitoring air </a:t>
            </a:r>
            <a:r>
              <a:rPr lang="it-IT" err="1">
                <a:cs typeface="Calibri"/>
              </a:rPr>
              <a:t>pollution</a:t>
            </a:r>
            <a:r>
              <a:rPr lang="it-IT" dirty="0">
                <a:cs typeface="Calibri"/>
              </a:rPr>
              <a:t> </a:t>
            </a:r>
            <a:r>
              <a:rPr lang="it-IT" b="1" dirty="0">
                <a:cs typeface="Calibri"/>
              </a:rPr>
              <a:t>can be </a:t>
            </a:r>
            <a:r>
              <a:rPr lang="it-IT" b="1" err="1">
                <a:cs typeface="Calibri"/>
              </a:rPr>
              <a:t>charged</a:t>
            </a:r>
            <a:r>
              <a:rPr lang="it-IT" b="1" dirty="0">
                <a:cs typeface="Calibri"/>
              </a:rPr>
              <a:t> to the </a:t>
            </a:r>
            <a:r>
              <a:rPr lang="it-IT" b="1" err="1">
                <a:cs typeface="Calibri"/>
              </a:rPr>
              <a:t>economic</a:t>
            </a:r>
            <a:r>
              <a:rPr lang="it-IT" b="1" dirty="0">
                <a:cs typeface="Calibri"/>
              </a:rPr>
              <a:t> agents </a:t>
            </a:r>
            <a:r>
              <a:rPr lang="it-IT" b="1" err="1">
                <a:cs typeface="Calibri"/>
              </a:rPr>
              <a:t>causing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such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pollution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there</a:t>
            </a:r>
            <a:r>
              <a:rPr lang="it-IT" b="1" dirty="0">
                <a:cs typeface="Calibri"/>
              </a:rPr>
              <a:t>.</a:t>
            </a:r>
            <a:endParaRPr lang="it-IT" b="1" dirty="0">
              <a:ea typeface="Calibri"/>
              <a:cs typeface="Calibri"/>
            </a:endParaRPr>
          </a:p>
        </p:txBody>
      </p:sp>
      <p:pic>
        <p:nvPicPr>
          <p:cNvPr id="5" name="Picture 4" descr="Smoke from factory">
            <a:extLst>
              <a:ext uri="{FF2B5EF4-FFF2-40B4-BE49-F238E27FC236}">
                <a16:creationId xmlns:a16="http://schemas.microsoft.com/office/drawing/2014/main" id="{2DB1BB69-CD97-8F5A-B821-2D78255C6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58" r="25544" b="-9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351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B5AC1A-E1BE-2BCA-B590-CA98428F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it-IT" sz="4000">
                <a:ea typeface="Calibri Light"/>
                <a:cs typeface="Calibri Light"/>
              </a:rPr>
              <a:t>The implementation of the PPP</a:t>
            </a: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ED8F95-36A1-4D02-941B-64CFA805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>
                <a:cs typeface="Calibri"/>
              </a:rPr>
              <a:t>The </a:t>
            </a:r>
            <a:r>
              <a:rPr lang="it-IT" err="1">
                <a:cs typeface="Calibri"/>
              </a:rPr>
              <a:t>European</a:t>
            </a:r>
            <a:r>
              <a:rPr lang="it-IT" dirty="0">
                <a:cs typeface="Calibri"/>
              </a:rPr>
              <a:t> Union </a:t>
            </a:r>
            <a:r>
              <a:rPr lang="it-IT" err="1">
                <a:cs typeface="Calibri"/>
              </a:rPr>
              <a:t>articulated</a:t>
            </a:r>
            <a:r>
              <a:rPr lang="it-IT" dirty="0">
                <a:cs typeface="Calibri"/>
              </a:rPr>
              <a:t> the </a:t>
            </a:r>
            <a:r>
              <a:rPr lang="it-IT" err="1">
                <a:cs typeface="Calibri"/>
              </a:rPr>
              <a:t>application</a:t>
            </a:r>
            <a:r>
              <a:rPr lang="it-IT" dirty="0">
                <a:cs typeface="Calibri"/>
              </a:rPr>
              <a:t> of the PPP </a:t>
            </a:r>
            <a:r>
              <a:rPr lang="it-IT" err="1">
                <a:cs typeface="Calibri"/>
              </a:rPr>
              <a:t>progressively</a:t>
            </a:r>
            <a:r>
              <a:rPr lang="it-IT" dirty="0">
                <a:cs typeface="Calibri"/>
              </a:rPr>
              <a:t>: </a:t>
            </a:r>
            <a:endParaRPr lang="it-IT" sz="2000" dirty="0">
              <a:cs typeface="Calibri"/>
            </a:endParaRPr>
          </a:p>
          <a:p>
            <a:pPr marL="457200" indent="-457200" algn="just"/>
            <a:r>
              <a:rPr lang="it-IT" dirty="0">
                <a:cs typeface="Calibri"/>
              </a:rPr>
              <a:t>in 1973 with </a:t>
            </a:r>
            <a:r>
              <a:rPr lang="it-IT" err="1">
                <a:cs typeface="Calibri"/>
              </a:rPr>
              <a:t>its</a:t>
            </a:r>
            <a:r>
              <a:rPr lang="it-IT" dirty="0">
                <a:cs typeface="Calibri"/>
              </a:rPr>
              <a:t> Program of action on the </a:t>
            </a:r>
            <a:r>
              <a:rPr lang="it-IT" err="1">
                <a:cs typeface="Calibri"/>
              </a:rPr>
              <a:t>environment</a:t>
            </a:r>
            <a:r>
              <a:rPr lang="it-IT" dirty="0">
                <a:cs typeface="Calibri"/>
              </a:rPr>
              <a:t>; </a:t>
            </a:r>
            <a:endParaRPr lang="it-IT" sz="2000" dirty="0">
              <a:ea typeface="Calibri" panose="020F0502020204030204"/>
              <a:cs typeface="Calibri"/>
            </a:endParaRPr>
          </a:p>
          <a:p>
            <a:pPr marL="457200" indent="-457200" algn="just"/>
            <a:r>
              <a:rPr lang="it-IT" dirty="0">
                <a:cs typeface="Calibri"/>
              </a:rPr>
              <a:t>in 1975 with </a:t>
            </a:r>
            <a:r>
              <a:rPr lang="it-IT" err="1">
                <a:cs typeface="Calibri"/>
              </a:rPr>
              <a:t>its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Recommendation</a:t>
            </a:r>
            <a:r>
              <a:rPr lang="it-IT" dirty="0">
                <a:cs typeface="Calibri"/>
              </a:rPr>
              <a:t> 75/436, </a:t>
            </a:r>
            <a:r>
              <a:rPr lang="it-IT" err="1">
                <a:cs typeface="Calibri"/>
              </a:rPr>
              <a:t>regarding</a:t>
            </a:r>
            <a:r>
              <a:rPr lang="it-IT" dirty="0">
                <a:cs typeface="Calibri"/>
              </a:rPr>
              <a:t> cost </a:t>
            </a:r>
            <a:r>
              <a:rPr lang="it-IT" err="1">
                <a:cs typeface="Calibri"/>
              </a:rPr>
              <a:t>allocation</a:t>
            </a:r>
            <a:r>
              <a:rPr lang="it-IT" dirty="0">
                <a:cs typeface="Calibri"/>
              </a:rPr>
              <a:t> and action by public </a:t>
            </a:r>
            <a:r>
              <a:rPr lang="it-IT" err="1">
                <a:cs typeface="Calibri"/>
              </a:rPr>
              <a:t>authorities</a:t>
            </a:r>
            <a:r>
              <a:rPr lang="it-IT" dirty="0">
                <a:cs typeface="Calibri"/>
              </a:rPr>
              <a:t> on </a:t>
            </a:r>
            <a:r>
              <a:rPr lang="it-IT" err="1">
                <a:cs typeface="Calibri"/>
              </a:rPr>
              <a:t>environmental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matters</a:t>
            </a:r>
            <a:r>
              <a:rPr lang="it-IT" dirty="0">
                <a:cs typeface="Calibri"/>
              </a:rPr>
              <a:t>; </a:t>
            </a:r>
            <a:endParaRPr lang="it-IT" sz="2000">
              <a:ea typeface="Calibri" panose="020F0502020204030204"/>
              <a:cs typeface="Calibri"/>
            </a:endParaRPr>
          </a:p>
          <a:p>
            <a:pPr marL="457200" indent="-457200" algn="just"/>
            <a:r>
              <a:rPr lang="it-IT">
                <a:cs typeface="Calibri"/>
              </a:rPr>
              <a:t>and in 1986 </a:t>
            </a:r>
            <a:r>
              <a:rPr lang="it-IT" dirty="0">
                <a:cs typeface="Calibri"/>
              </a:rPr>
              <a:t>with the Single </a:t>
            </a:r>
            <a:r>
              <a:rPr lang="it-IT" err="1">
                <a:cs typeface="Calibri"/>
              </a:rPr>
              <a:t>European</a:t>
            </a:r>
            <a:r>
              <a:rPr lang="it-IT" dirty="0">
                <a:cs typeface="Calibri"/>
              </a:rPr>
              <a:t> Act. </a:t>
            </a:r>
            <a:endParaRPr lang="it-IT" sz="2000">
              <a:ea typeface="Calibri" panose="020F0502020204030204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1A204-08B2-F5CF-AB5A-24DF7D2EA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5" r="58280" b="6247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239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B5AC1A-E1BE-2BCA-B590-CA98428F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502021"/>
            <a:ext cx="5427525" cy="1667997"/>
          </a:xfrm>
        </p:spPr>
        <p:txBody>
          <a:bodyPr anchor="b">
            <a:normAutofit/>
          </a:bodyPr>
          <a:lstStyle/>
          <a:p>
            <a:r>
              <a:rPr lang="it-IT" sz="4000">
                <a:ea typeface="Calibri Light"/>
                <a:cs typeface="Calibri Light"/>
              </a:rPr>
              <a:t>The implementation of the PPP</a:t>
            </a: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ED8F95-36A1-4D02-941B-64CFA805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8" y="2405467"/>
            <a:ext cx="5427526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000" dirty="0">
                <a:ea typeface="Calibri" panose="020F0502020204030204"/>
                <a:cs typeface="Calibri"/>
              </a:rPr>
              <a:t>In the </a:t>
            </a:r>
            <a:r>
              <a:rPr lang="it-IT" sz="2000" err="1">
                <a:ea typeface="Calibri" panose="020F0502020204030204"/>
                <a:cs typeface="Calibri"/>
              </a:rPr>
              <a:t>latter</a:t>
            </a:r>
            <a:r>
              <a:rPr lang="it-IT" sz="2000" dirty="0">
                <a:ea typeface="Calibri" panose="020F0502020204030204"/>
                <a:cs typeface="Calibri"/>
              </a:rPr>
              <a:t>, the PPP </a:t>
            </a:r>
            <a:r>
              <a:rPr lang="it-IT" sz="2000" err="1">
                <a:ea typeface="Calibri" panose="020F0502020204030204"/>
                <a:cs typeface="Calibri"/>
              </a:rPr>
              <a:t>guides</a:t>
            </a:r>
            <a:r>
              <a:rPr lang="it-IT" sz="2000" dirty="0">
                <a:ea typeface="Calibri" panose="020F0502020204030204"/>
                <a:cs typeface="Calibri"/>
              </a:rPr>
              <a:t> and </a:t>
            </a:r>
            <a:r>
              <a:rPr lang="it-IT" sz="2000" err="1">
                <a:ea typeface="Calibri" panose="020F0502020204030204"/>
                <a:cs typeface="Calibri"/>
              </a:rPr>
              <a:t>applies</a:t>
            </a:r>
            <a:r>
              <a:rPr lang="it-IT" sz="2000" dirty="0">
                <a:ea typeface="Calibri" panose="020F0502020204030204"/>
                <a:cs typeface="Calibri"/>
              </a:rPr>
              <a:t> the </a:t>
            </a:r>
            <a:r>
              <a:rPr lang="it-IT" sz="2000" err="1">
                <a:ea typeface="Calibri" panose="020F0502020204030204"/>
                <a:cs typeface="Calibri"/>
              </a:rPr>
              <a:t>environmental</a:t>
            </a:r>
            <a:r>
              <a:rPr lang="it-IT" sz="2000" dirty="0">
                <a:ea typeface="Calibri" panose="020F0502020204030204"/>
                <a:cs typeface="Calibri"/>
              </a:rPr>
              <a:t> policy of the </a:t>
            </a:r>
            <a:r>
              <a:rPr lang="it-IT" sz="2000" err="1">
                <a:ea typeface="Calibri" panose="020F0502020204030204"/>
                <a:cs typeface="Calibri"/>
              </a:rPr>
              <a:t>European</a:t>
            </a:r>
            <a:r>
              <a:rPr lang="it-IT" sz="2000" dirty="0">
                <a:ea typeface="Calibri" panose="020F0502020204030204"/>
                <a:cs typeface="Calibri"/>
              </a:rPr>
              <a:t> Union </a:t>
            </a:r>
            <a:r>
              <a:rPr lang="it-IT" sz="2000" err="1">
                <a:ea typeface="Calibri" panose="020F0502020204030204"/>
                <a:cs typeface="Calibri"/>
              </a:rPr>
              <a:t>as</a:t>
            </a:r>
            <a:r>
              <a:rPr lang="it-IT" sz="2000" dirty="0">
                <a:ea typeface="Calibri" panose="020F0502020204030204"/>
                <a:cs typeface="Calibri"/>
              </a:rPr>
              <a:t> a </a:t>
            </a:r>
            <a:r>
              <a:rPr lang="it-IT" sz="2000" b="1" dirty="0">
                <a:ea typeface="Calibri" panose="020F0502020204030204"/>
                <a:cs typeface="Calibri"/>
              </a:rPr>
              <a:t>key </a:t>
            </a:r>
            <a:r>
              <a:rPr lang="it-IT" sz="2000" b="1" err="1">
                <a:ea typeface="Calibri" panose="020F0502020204030204"/>
                <a:cs typeface="Calibri"/>
              </a:rPr>
              <a:t>principle</a:t>
            </a:r>
            <a:r>
              <a:rPr lang="it-IT" sz="2000" b="1" dirty="0">
                <a:ea typeface="Calibri" panose="020F0502020204030204"/>
                <a:cs typeface="Calibri"/>
              </a:rPr>
              <a:t> and </a:t>
            </a:r>
            <a:r>
              <a:rPr lang="it-IT" sz="2000" b="1" err="1">
                <a:ea typeface="Calibri" panose="020F0502020204030204"/>
                <a:cs typeface="Calibri"/>
              </a:rPr>
              <a:t>as</a:t>
            </a:r>
            <a:r>
              <a:rPr lang="it-IT" sz="2000" b="1" dirty="0">
                <a:ea typeface="Calibri" panose="020F0502020204030204"/>
                <a:cs typeface="Calibri"/>
              </a:rPr>
              <a:t> a hard </a:t>
            </a:r>
            <a:r>
              <a:rPr lang="it-IT" sz="2000" b="1" err="1">
                <a:ea typeface="Calibri" panose="020F0502020204030204"/>
                <a:cs typeface="Calibri"/>
              </a:rPr>
              <a:t>law</a:t>
            </a:r>
            <a:r>
              <a:rPr lang="it-IT" sz="2000" b="1" dirty="0">
                <a:ea typeface="Calibri" panose="020F0502020204030204"/>
                <a:cs typeface="Calibri"/>
              </a:rPr>
              <a:t> standard of </a:t>
            </a:r>
            <a:r>
              <a:rPr lang="it-IT" sz="2000" b="1">
                <a:ea typeface="Calibri" panose="020F0502020204030204"/>
                <a:cs typeface="Calibri"/>
              </a:rPr>
              <a:t>the </a:t>
            </a:r>
            <a:r>
              <a:rPr lang="it-IT" sz="2000" b="1" err="1">
                <a:ea typeface="Calibri" panose="020F0502020204030204"/>
                <a:cs typeface="Calibri"/>
              </a:rPr>
              <a:t>European</a:t>
            </a:r>
            <a:r>
              <a:rPr lang="it-IT" sz="2000" b="1">
                <a:ea typeface="Calibri" panose="020F0502020204030204"/>
                <a:cs typeface="Calibri"/>
              </a:rPr>
              <a:t> </a:t>
            </a:r>
            <a:r>
              <a:rPr lang="it-IT" sz="2000" b="1" err="1">
                <a:ea typeface="Calibri" panose="020F0502020204030204"/>
                <a:cs typeface="Calibri"/>
              </a:rPr>
              <a:t>legal</a:t>
            </a:r>
            <a:r>
              <a:rPr lang="it-IT" sz="2000" b="1">
                <a:ea typeface="Calibri" panose="020F0502020204030204"/>
                <a:cs typeface="Calibri"/>
              </a:rPr>
              <a:t> system.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endParaRPr lang="it-IT" dirty="0">
              <a:ea typeface="Calibri" panose="020F0502020204030204"/>
              <a:cs typeface="Calibri"/>
            </a:endParaRPr>
          </a:p>
          <a:p>
            <a:pPr marL="0" indent="0" algn="just">
              <a:buNone/>
            </a:pPr>
            <a:r>
              <a:rPr lang="it-IT" sz="2000" dirty="0" err="1">
                <a:ea typeface="Calibri" panose="020F0502020204030204"/>
                <a:cs typeface="Calibri"/>
              </a:rPr>
              <a:t>Even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dirty="0" err="1">
                <a:ea typeface="Calibri" panose="020F0502020204030204"/>
                <a:cs typeface="Calibri"/>
              </a:rPr>
              <a:t>though</a:t>
            </a:r>
            <a:r>
              <a:rPr lang="it-IT" sz="2000" dirty="0">
                <a:ea typeface="Calibri" panose="020F0502020204030204"/>
                <a:cs typeface="Calibri"/>
              </a:rPr>
              <a:t> the </a:t>
            </a:r>
            <a:r>
              <a:rPr lang="it-IT" sz="2000" dirty="0" err="1">
                <a:ea typeface="Calibri" panose="020F0502020204030204"/>
                <a:cs typeface="Calibri"/>
              </a:rPr>
              <a:t>principle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dirty="0" err="1">
                <a:ea typeface="Calibri" panose="020F0502020204030204"/>
                <a:cs typeface="Calibri"/>
              </a:rPr>
              <a:t>is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dirty="0" err="1">
                <a:ea typeface="Calibri" panose="020F0502020204030204"/>
                <a:cs typeface="Calibri"/>
              </a:rPr>
              <a:t>not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dirty="0" err="1">
                <a:ea typeface="Calibri" panose="020F0502020204030204"/>
                <a:cs typeface="Calibri"/>
              </a:rPr>
              <a:t>widely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dirty="0" err="1">
                <a:ea typeface="Calibri" panose="020F0502020204030204"/>
                <a:cs typeface="Calibri"/>
              </a:rPr>
              <a:t>used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dirty="0" err="1">
                <a:ea typeface="Calibri" panose="020F0502020204030204"/>
                <a:cs typeface="Calibri"/>
              </a:rPr>
              <a:t>outside</a:t>
            </a:r>
            <a:r>
              <a:rPr lang="it-IT" sz="2000" dirty="0">
                <a:ea typeface="Calibri" panose="020F0502020204030204"/>
                <a:cs typeface="Calibri"/>
              </a:rPr>
              <a:t> </a:t>
            </a:r>
            <a:r>
              <a:rPr lang="it-IT" sz="2000" b="1" dirty="0">
                <a:ea typeface="Calibri" panose="020F0502020204030204"/>
                <a:cs typeface="Calibri"/>
              </a:rPr>
              <a:t>the EU and the US, </a:t>
            </a:r>
            <a:r>
              <a:rPr lang="it-IT" sz="2000" b="1" dirty="0" err="1">
                <a:ea typeface="Calibri" panose="020F0502020204030204"/>
                <a:cs typeface="Calibri"/>
              </a:rPr>
              <a:t>other</a:t>
            </a:r>
            <a:r>
              <a:rPr lang="it-IT" sz="2000" b="1" dirty="0">
                <a:ea typeface="Calibri" panose="020F0502020204030204"/>
                <a:cs typeface="Calibri"/>
              </a:rPr>
              <a:t> countries, </a:t>
            </a:r>
            <a:r>
              <a:rPr lang="it-IT" sz="2000" b="1" dirty="0" err="1">
                <a:ea typeface="Calibri" panose="020F0502020204030204"/>
                <a:cs typeface="Calibri"/>
              </a:rPr>
              <a:t>such</a:t>
            </a:r>
            <a:r>
              <a:rPr lang="it-IT" sz="2000" b="1" dirty="0">
                <a:ea typeface="Calibri" panose="020F0502020204030204"/>
                <a:cs typeface="Calibri"/>
              </a:rPr>
              <a:t> </a:t>
            </a:r>
            <a:r>
              <a:rPr lang="it-IT" sz="2000" b="1" dirty="0" err="1">
                <a:ea typeface="Calibri" panose="020F0502020204030204"/>
                <a:cs typeface="Calibri"/>
              </a:rPr>
              <a:t>as</a:t>
            </a:r>
            <a:r>
              <a:rPr lang="it-IT" sz="2000" b="1" dirty="0">
                <a:ea typeface="Calibri" panose="020F0502020204030204"/>
                <a:cs typeface="Calibri"/>
              </a:rPr>
              <a:t> Australia, Ghana, and Zimbabwe, </a:t>
            </a:r>
            <a:r>
              <a:rPr lang="it-IT" sz="2000" b="1" dirty="0" err="1">
                <a:ea typeface="Calibri" panose="020F0502020204030204"/>
                <a:cs typeface="Calibri"/>
              </a:rPr>
              <a:t>have</a:t>
            </a:r>
            <a:r>
              <a:rPr lang="it-IT" sz="2000" b="1" dirty="0">
                <a:ea typeface="Calibri" panose="020F0502020204030204"/>
                <a:cs typeface="Calibri"/>
              </a:rPr>
              <a:t> </a:t>
            </a:r>
            <a:r>
              <a:rPr lang="it-IT" sz="2000" b="1" dirty="0" err="1">
                <a:ea typeface="Calibri" panose="020F0502020204030204"/>
                <a:cs typeface="Calibri"/>
              </a:rPr>
              <a:t>incorporated</a:t>
            </a:r>
            <a:r>
              <a:rPr lang="it-IT" sz="2000" b="1" dirty="0">
                <a:ea typeface="Calibri" panose="020F0502020204030204"/>
                <a:cs typeface="Calibri"/>
              </a:rPr>
              <a:t> the </a:t>
            </a:r>
            <a:r>
              <a:rPr lang="it-IT" sz="2000" b="1" dirty="0" err="1">
                <a:ea typeface="Calibri" panose="020F0502020204030204"/>
                <a:cs typeface="Calibri"/>
              </a:rPr>
              <a:t>principle</a:t>
            </a:r>
            <a:r>
              <a:rPr lang="it-IT" sz="2000" b="1" dirty="0">
                <a:ea typeface="Calibri" panose="020F0502020204030204"/>
                <a:cs typeface="Calibri"/>
              </a:rPr>
              <a:t> </a:t>
            </a:r>
            <a:r>
              <a:rPr lang="it-IT" sz="2000" b="1" dirty="0" err="1">
                <a:ea typeface="Calibri" panose="020F0502020204030204"/>
                <a:cs typeface="Calibri"/>
              </a:rPr>
              <a:t>into</a:t>
            </a:r>
            <a:r>
              <a:rPr lang="it-IT" sz="2000" b="1" dirty="0">
                <a:ea typeface="Calibri" panose="020F0502020204030204"/>
                <a:cs typeface="Calibri"/>
              </a:rPr>
              <a:t> </a:t>
            </a:r>
            <a:endParaRPr lang="it-IT" b="1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it-IT" sz="2000" b="1" dirty="0">
                <a:ea typeface="Calibri" panose="020F0502020204030204"/>
                <a:cs typeface="Calibri"/>
              </a:rPr>
              <a:t>policy and/or </a:t>
            </a:r>
            <a:r>
              <a:rPr lang="it-IT" sz="2000" b="1" err="1">
                <a:ea typeface="Calibri" panose="020F0502020204030204"/>
                <a:cs typeface="Calibri"/>
              </a:rPr>
              <a:t>regulation</a:t>
            </a:r>
            <a:r>
              <a:rPr lang="it-IT" sz="2000" b="1" dirty="0">
                <a:ea typeface="Calibri" panose="020F0502020204030204"/>
                <a:cs typeface="Calibri"/>
              </a:rPr>
              <a:t>.</a:t>
            </a:r>
            <a:endParaRPr lang="it-IT" b="1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1A204-08B2-F5CF-AB5A-24DF7D2EA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751" b="2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0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4170536-0EB1-1967-29AA-F6D0EE03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dirty="0">
                <a:solidFill>
                  <a:srgbClr val="FFFFFF"/>
                </a:solidFill>
                <a:latin typeface="Calibri"/>
                <a:cs typeface="Calibri"/>
              </a:rPr>
              <a:t>The </a:t>
            </a:r>
            <a:r>
              <a:rPr lang="it-IT" sz="4000" dirty="0" err="1">
                <a:solidFill>
                  <a:srgbClr val="FFFFFF"/>
                </a:solidFill>
                <a:latin typeface="Calibri"/>
                <a:cs typeface="Calibri"/>
              </a:rPr>
              <a:t>principles</a:t>
            </a:r>
            <a:r>
              <a:rPr lang="it-IT" sz="4000" dirty="0">
                <a:solidFill>
                  <a:srgbClr val="FFFFFF"/>
                </a:solidFill>
                <a:latin typeface="Calibri"/>
                <a:cs typeface="Calibri"/>
              </a:rPr>
              <a:t> of </a:t>
            </a:r>
            <a:br>
              <a:rPr lang="it-IT" sz="40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it-IT" sz="4000" dirty="0" err="1">
                <a:solidFill>
                  <a:srgbClr val="FFFFFF"/>
                </a:solidFill>
                <a:latin typeface="Calibri"/>
                <a:cs typeface="Calibri"/>
              </a:rPr>
              <a:t>prevention</a:t>
            </a:r>
            <a:r>
              <a:rPr lang="it-IT" sz="4000" dirty="0">
                <a:solidFill>
                  <a:srgbClr val="FFFFFF"/>
                </a:solidFill>
                <a:latin typeface="Calibri"/>
                <a:cs typeface="Calibri"/>
              </a:rPr>
              <a:t> and </a:t>
            </a:r>
            <a:br>
              <a:rPr lang="it-IT" sz="40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it-IT" sz="4000" dirty="0" err="1">
                <a:solidFill>
                  <a:srgbClr val="FFFFFF"/>
                </a:solidFill>
                <a:latin typeface="Calibri"/>
                <a:cs typeface="Calibri"/>
              </a:rPr>
              <a:t>precaution</a:t>
            </a:r>
            <a:endParaRPr lang="it-IT" sz="4000" dirty="0" err="1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2F60B5-B3A9-907B-94D8-10EE3D3C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600" dirty="0">
                <a:cs typeface="Calibri"/>
              </a:rPr>
              <a:t>The </a:t>
            </a:r>
            <a:r>
              <a:rPr lang="it-IT" sz="3600" dirty="0" err="1">
                <a:cs typeface="Calibri"/>
              </a:rPr>
              <a:t>principles</a:t>
            </a:r>
            <a:r>
              <a:rPr lang="it-IT" sz="3600" dirty="0">
                <a:cs typeface="Calibri"/>
              </a:rPr>
              <a:t> of </a:t>
            </a:r>
            <a:r>
              <a:rPr lang="it-IT" sz="3600" dirty="0" err="1">
                <a:cs typeface="Calibri"/>
              </a:rPr>
              <a:t>prevention</a:t>
            </a:r>
            <a:r>
              <a:rPr lang="it-IT" sz="3600" dirty="0">
                <a:cs typeface="Calibri"/>
              </a:rPr>
              <a:t> and </a:t>
            </a:r>
            <a:r>
              <a:rPr lang="it-IT" sz="3600" dirty="0" err="1">
                <a:cs typeface="Calibri"/>
              </a:rPr>
              <a:t>precaution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constitute</a:t>
            </a:r>
            <a:r>
              <a:rPr lang="it-IT" sz="3600" dirty="0">
                <a:cs typeface="Calibri"/>
              </a:rPr>
              <a:t> </a:t>
            </a:r>
            <a:r>
              <a:rPr lang="it-IT" sz="3600" b="1" dirty="0" err="1">
                <a:cs typeface="Calibri"/>
              </a:rPr>
              <a:t>two</a:t>
            </a:r>
            <a:r>
              <a:rPr lang="it-IT" sz="3600" b="1" dirty="0">
                <a:cs typeface="Calibri"/>
              </a:rPr>
              <a:t> of the </a:t>
            </a:r>
            <a:r>
              <a:rPr lang="it-IT" sz="3600" b="1" dirty="0" err="1">
                <a:cs typeface="Calibri"/>
              </a:rPr>
              <a:t>pillars</a:t>
            </a:r>
            <a:r>
              <a:rPr lang="it-IT" sz="3600" b="1" dirty="0">
                <a:cs typeface="Calibri"/>
              </a:rPr>
              <a:t> of </a:t>
            </a:r>
            <a:r>
              <a:rPr lang="it-IT" sz="3600" b="1" dirty="0" err="1">
                <a:cs typeface="Calibri"/>
              </a:rPr>
              <a:t>environmental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dirty="0" err="1">
                <a:cs typeface="Calibri"/>
              </a:rPr>
              <a:t>law</a:t>
            </a:r>
            <a:r>
              <a:rPr lang="it-IT" sz="3600" b="1" dirty="0">
                <a:cs typeface="Calibri"/>
              </a:rPr>
              <a:t>.</a:t>
            </a:r>
            <a:r>
              <a:rPr lang="it-IT" sz="3600" dirty="0">
                <a:cs typeface="Calibri"/>
              </a:rPr>
              <a:t> </a:t>
            </a:r>
            <a:endParaRPr lang="it-IT" sz="3600">
              <a:cs typeface="Calibri"/>
            </a:endParaRPr>
          </a:p>
          <a:p>
            <a:r>
              <a:rPr lang="it-IT" sz="3600" err="1">
                <a:cs typeface="Calibri"/>
              </a:rPr>
              <a:t>Let's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see</a:t>
            </a:r>
            <a:r>
              <a:rPr lang="it-IT" sz="3600" dirty="0">
                <a:cs typeface="Calibri"/>
              </a:rPr>
              <a:t> </a:t>
            </a:r>
            <a:r>
              <a:rPr lang="it-IT" sz="3600" b="1" err="1">
                <a:cs typeface="Calibri"/>
              </a:rPr>
              <a:t>how</a:t>
            </a:r>
            <a:r>
              <a:rPr lang="it-IT" sz="3600" b="1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they</a:t>
            </a:r>
            <a:r>
              <a:rPr lang="it-IT" sz="3600" dirty="0">
                <a:cs typeface="Calibri"/>
              </a:rPr>
              <a:t> are </a:t>
            </a:r>
            <a:r>
              <a:rPr lang="it-IT" sz="3600" b="1" err="1">
                <a:cs typeface="Calibri"/>
              </a:rPr>
              <a:t>characterized</a:t>
            </a:r>
            <a:r>
              <a:rPr lang="it-IT" sz="3600" b="1" dirty="0">
                <a:cs typeface="Calibri"/>
              </a:rPr>
              <a:t> </a:t>
            </a:r>
            <a:r>
              <a:rPr lang="it-IT" sz="3600" dirty="0">
                <a:cs typeface="Calibri"/>
              </a:rPr>
              <a:t>and </a:t>
            </a:r>
            <a:r>
              <a:rPr lang="it-IT" sz="3600" b="1" err="1">
                <a:cs typeface="Calibri"/>
              </a:rPr>
              <a:t>how</a:t>
            </a:r>
            <a:r>
              <a:rPr lang="it-IT" sz="3600" b="1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they</a:t>
            </a:r>
            <a:r>
              <a:rPr lang="it-IT" sz="3600" dirty="0">
                <a:cs typeface="Calibri"/>
              </a:rPr>
              <a:t> </a:t>
            </a:r>
            <a:r>
              <a:rPr lang="it-IT" sz="3600" b="1" err="1">
                <a:cs typeface="Calibri"/>
              </a:rPr>
              <a:t>differ</a:t>
            </a:r>
            <a:r>
              <a:rPr lang="it-IT" sz="3600" b="1" dirty="0">
                <a:cs typeface="Calibri"/>
              </a:rPr>
              <a:t> </a:t>
            </a:r>
            <a:r>
              <a:rPr lang="it-IT" sz="3600" dirty="0">
                <a:cs typeface="Calibri"/>
              </a:rPr>
              <a:t>from </a:t>
            </a:r>
            <a:r>
              <a:rPr lang="it-IT" sz="3600" err="1">
                <a:cs typeface="Calibri"/>
              </a:rPr>
              <a:t>each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other</a:t>
            </a:r>
            <a:r>
              <a:rPr lang="it-IT" sz="3600" dirty="0">
                <a:cs typeface="Calibri"/>
              </a:rPr>
              <a:t>.</a:t>
            </a:r>
          </a:p>
          <a:p>
            <a:endParaRPr lang="it-IT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184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2EC08B-A4A4-F2A5-4EF3-05131314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FFFFFF"/>
                </a:solidFill>
                <a:cs typeface="Calibri Light"/>
              </a:rPr>
              <a:t>Current Debate </a:t>
            </a:r>
            <a:endParaRPr lang="it-IT" sz="400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F3459D-84EC-2984-062B-86DFB4CC9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err="1">
                <a:cs typeface="Calibri" panose="020F0502020204030204"/>
              </a:rPr>
              <a:t>Despite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its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potential</a:t>
            </a:r>
            <a:r>
              <a:rPr lang="it-IT">
                <a:cs typeface="Calibri" panose="020F0502020204030204"/>
              </a:rPr>
              <a:t> to be </a:t>
            </a:r>
            <a:r>
              <a:rPr lang="it-IT" err="1">
                <a:cs typeface="Calibri" panose="020F0502020204030204"/>
              </a:rPr>
              <a:t>applied</a:t>
            </a:r>
            <a:r>
              <a:rPr lang="it-IT">
                <a:cs typeface="Calibri" panose="020F0502020204030204"/>
              </a:rPr>
              <a:t> to </a:t>
            </a:r>
            <a:r>
              <a:rPr lang="it-IT" err="1">
                <a:cs typeface="Calibri" panose="020F0502020204030204"/>
              </a:rPr>
              <a:t>many</a:t>
            </a:r>
            <a:r>
              <a:rPr lang="it-IT">
                <a:cs typeface="Calibri" panose="020F0502020204030204"/>
              </a:rPr>
              <a:t> global </a:t>
            </a:r>
            <a:r>
              <a:rPr lang="it-IT" err="1">
                <a:cs typeface="Calibri" panose="020F0502020204030204"/>
              </a:rPr>
              <a:t>environmental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issues</a:t>
            </a:r>
            <a:r>
              <a:rPr lang="it-IT">
                <a:cs typeface="Calibri" panose="020F0502020204030204"/>
              </a:rPr>
              <a:t>, </a:t>
            </a:r>
            <a:r>
              <a:rPr lang="it-IT" b="1">
                <a:cs typeface="Calibri" panose="020F0502020204030204"/>
              </a:rPr>
              <a:t>the PPP </a:t>
            </a:r>
            <a:r>
              <a:rPr lang="it-IT" b="1" err="1">
                <a:cs typeface="Calibri" panose="020F0502020204030204"/>
              </a:rPr>
              <a:t>is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still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not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recognized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as</a:t>
            </a:r>
            <a:r>
              <a:rPr lang="it-IT" b="1">
                <a:cs typeface="Calibri" panose="020F0502020204030204"/>
              </a:rPr>
              <a:t> a </a:t>
            </a:r>
            <a:r>
              <a:rPr lang="it-IT" b="1" err="1">
                <a:cs typeface="Calibri" panose="020F0502020204030204"/>
              </a:rPr>
              <a:t>customary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>
                <a:cs typeface="Calibri" panose="020F0502020204030204"/>
              </a:rPr>
              <a:t>international </a:t>
            </a:r>
            <a:r>
              <a:rPr lang="it-IT" b="1" err="1">
                <a:cs typeface="Calibri" panose="020F0502020204030204"/>
              </a:rPr>
              <a:t>norm</a:t>
            </a:r>
            <a:r>
              <a:rPr lang="it-IT" b="1">
                <a:cs typeface="Calibri" panose="020F0502020204030204"/>
              </a:rPr>
              <a:t>.</a:t>
            </a:r>
            <a:endParaRPr lang="it-IT" b="1"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it-IT" err="1">
                <a:cs typeface="Calibri" panose="020F0502020204030204"/>
              </a:rPr>
              <a:t>This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is</a:t>
            </a:r>
            <a:r>
              <a:rPr lang="it-IT" dirty="0">
                <a:cs typeface="Calibri" panose="020F0502020204030204"/>
              </a:rPr>
              <a:t> due to the </a:t>
            </a:r>
            <a:r>
              <a:rPr lang="it-IT" err="1">
                <a:cs typeface="Calibri" panose="020F0502020204030204"/>
              </a:rPr>
              <a:t>myriad</a:t>
            </a:r>
            <a:r>
              <a:rPr lang="it-IT" dirty="0">
                <a:cs typeface="Calibri" panose="020F0502020204030204"/>
              </a:rPr>
              <a:t> ways </a:t>
            </a:r>
            <a:r>
              <a:rPr lang="it-IT" err="1">
                <a:cs typeface="Calibri" panose="020F0502020204030204"/>
              </a:rPr>
              <a:t>states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define</a:t>
            </a:r>
            <a:r>
              <a:rPr lang="it-IT" b="1" dirty="0">
                <a:cs typeface="Calibri" panose="020F0502020204030204"/>
              </a:rPr>
              <a:t> the PPP and </a:t>
            </a:r>
            <a:r>
              <a:rPr lang="it-IT" b="1" err="1">
                <a:cs typeface="Calibri" panose="020F0502020204030204"/>
              </a:rPr>
              <a:t>configure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its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implementation</a:t>
            </a:r>
            <a:r>
              <a:rPr lang="it-IT" b="1" dirty="0">
                <a:cs typeface="Calibri" panose="020F0502020204030204"/>
              </a:rPr>
              <a:t> in </a:t>
            </a:r>
            <a:r>
              <a:rPr lang="it-IT" b="1" err="1">
                <a:cs typeface="Calibri" panose="020F0502020204030204"/>
              </a:rPr>
              <a:t>their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internal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legal</a:t>
            </a:r>
            <a:r>
              <a:rPr lang="it-IT" b="1" dirty="0">
                <a:cs typeface="Calibri" panose="020F0502020204030204"/>
              </a:rPr>
              <a:t> systems</a:t>
            </a:r>
            <a:r>
              <a:rPr lang="it-IT" dirty="0">
                <a:cs typeface="Calibri" panose="020F0502020204030204"/>
              </a:rPr>
              <a:t>—a </a:t>
            </a:r>
            <a:r>
              <a:rPr lang="it-IT" err="1">
                <a:cs typeface="Calibri" panose="020F0502020204030204"/>
              </a:rPr>
              <a:t>complexity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that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emerges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precisely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because</a:t>
            </a:r>
            <a:r>
              <a:rPr lang="it-IT" dirty="0">
                <a:cs typeface="Calibri" panose="020F0502020204030204"/>
              </a:rPr>
              <a:t> the PPP </a:t>
            </a:r>
            <a:r>
              <a:rPr lang="it-IT" err="1">
                <a:cs typeface="Calibri" panose="020F0502020204030204"/>
              </a:rPr>
              <a:t>relates</a:t>
            </a:r>
            <a:r>
              <a:rPr lang="it-IT" dirty="0">
                <a:cs typeface="Calibri" panose="020F0502020204030204"/>
              </a:rPr>
              <a:t> to so </a:t>
            </a:r>
            <a:r>
              <a:rPr lang="it-IT" b="1" err="1">
                <a:cs typeface="Calibri" panose="020F0502020204030204"/>
              </a:rPr>
              <a:t>many</a:t>
            </a:r>
            <a:r>
              <a:rPr lang="it-IT" b="1" dirty="0">
                <a:cs typeface="Calibri" panose="020F0502020204030204"/>
              </a:rPr>
              <a:t> wide-</a:t>
            </a:r>
            <a:r>
              <a:rPr lang="it-IT" b="1" err="1">
                <a:cs typeface="Calibri" panose="020F0502020204030204"/>
              </a:rPr>
              <a:t>ranging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areas</a:t>
            </a:r>
            <a:r>
              <a:rPr lang="it-IT" b="1" dirty="0">
                <a:cs typeface="Calibri" panose="020F0502020204030204"/>
              </a:rPr>
              <a:t>,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including</a:t>
            </a:r>
            <a:r>
              <a:rPr lang="it-IT" dirty="0">
                <a:cs typeface="Calibri" panose="020F0502020204030204"/>
              </a:rPr>
              <a:t> the </a:t>
            </a:r>
            <a:r>
              <a:rPr lang="it-IT" err="1">
                <a:cs typeface="Calibri" panose="020F0502020204030204"/>
              </a:rPr>
              <a:t>protection</a:t>
            </a:r>
            <a:r>
              <a:rPr lang="it-IT" dirty="0">
                <a:cs typeface="Calibri" panose="020F0502020204030204"/>
              </a:rPr>
              <a:t> of the </a:t>
            </a:r>
            <a:r>
              <a:rPr lang="it-IT" err="1">
                <a:cs typeface="Calibri" panose="020F0502020204030204"/>
              </a:rPr>
              <a:t>environment</a:t>
            </a:r>
            <a:r>
              <a:rPr lang="it-IT" dirty="0">
                <a:cs typeface="Calibri" panose="020F0502020204030204"/>
              </a:rPr>
              <a:t> and human health, with incentives for </a:t>
            </a:r>
            <a:r>
              <a:rPr lang="it-IT" err="1">
                <a:cs typeface="Calibri" panose="020F0502020204030204"/>
              </a:rPr>
              <a:t>economic</a:t>
            </a:r>
            <a:r>
              <a:rPr lang="it-IT" dirty="0">
                <a:cs typeface="Calibri" panose="020F0502020204030204"/>
              </a:rPr>
              <a:t> activities.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35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2D898B-30BA-D52D-219C-3533236A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The </a:t>
            </a:r>
            <a:r>
              <a:rPr lang="it-IT" sz="4000" b="1" err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principle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 of </a:t>
            </a:r>
            <a:r>
              <a:rPr lang="it-IT" sz="4000" b="1" err="1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prevention</a:t>
            </a:r>
            <a:endParaRPr lang="it-IT" sz="4000" b="1">
              <a:solidFill>
                <a:schemeClr val="accent1">
                  <a:lumMod val="50000"/>
                </a:schemeClr>
              </a:solidFill>
              <a:cs typeface="Calibri Light"/>
            </a:endParaRPr>
          </a:p>
          <a:p>
            <a:endParaRPr lang="it-IT" sz="4000" dirty="0">
              <a:cs typeface="Calibri Light"/>
            </a:endParaRPr>
          </a:p>
        </p:txBody>
      </p:sp>
      <p:pic>
        <p:nvPicPr>
          <p:cNvPr id="7" name="Graphic 6" descr="Bio-Hazard">
            <a:extLst>
              <a:ext uri="{FF2B5EF4-FFF2-40B4-BE49-F238E27FC236}">
                <a16:creationId xmlns:a16="http://schemas.microsoft.com/office/drawing/2014/main" id="{FC19EF05-5E78-633E-D5DB-E456BDAB7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2C0747-652A-1452-E883-BA10573C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254669"/>
            <a:ext cx="4977578" cy="380630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200" dirty="0">
                <a:cs typeface="Calibri"/>
              </a:rPr>
              <a:t>The </a:t>
            </a:r>
            <a:r>
              <a:rPr lang="it-IT" sz="3200" err="1">
                <a:cs typeface="Calibri"/>
              </a:rPr>
              <a:t>principle</a:t>
            </a:r>
            <a:r>
              <a:rPr lang="it-IT" sz="3200" dirty="0">
                <a:cs typeface="Calibri"/>
              </a:rPr>
              <a:t> of </a:t>
            </a:r>
            <a:r>
              <a:rPr lang="it-IT" sz="3200" err="1">
                <a:cs typeface="Calibri"/>
              </a:rPr>
              <a:t>prevention</a:t>
            </a:r>
            <a:r>
              <a:rPr lang="it-IT" sz="3200" dirty="0">
                <a:cs typeface="Calibri"/>
              </a:rPr>
              <a:t> in the </a:t>
            </a:r>
            <a:r>
              <a:rPr lang="it-IT" sz="3200" err="1">
                <a:cs typeface="Calibri"/>
              </a:rPr>
              <a:t>context</a:t>
            </a:r>
            <a:r>
              <a:rPr lang="it-IT" sz="3200" dirty="0">
                <a:cs typeface="Calibri"/>
              </a:rPr>
              <a:t> of </a:t>
            </a:r>
            <a:r>
              <a:rPr lang="it-IT" sz="3200" err="1">
                <a:cs typeface="Calibri"/>
              </a:rPr>
              <a:t>environmental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law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provides</a:t>
            </a:r>
            <a:r>
              <a:rPr lang="it-IT" sz="3200" dirty="0">
                <a:cs typeface="Calibri"/>
              </a:rPr>
              <a:t> for </a:t>
            </a:r>
            <a:r>
              <a:rPr lang="it-IT" sz="3200" b="1" dirty="0">
                <a:cs typeface="Calibri"/>
              </a:rPr>
              <a:t>the </a:t>
            </a:r>
            <a:r>
              <a:rPr lang="it-IT" sz="3200" b="1" err="1">
                <a:cs typeface="Calibri"/>
              </a:rPr>
              <a:t>need</a:t>
            </a:r>
            <a:r>
              <a:rPr lang="it-IT" sz="3200" b="1" dirty="0">
                <a:cs typeface="Calibri"/>
              </a:rPr>
              <a:t> to </a:t>
            </a:r>
            <a:r>
              <a:rPr lang="it-IT" sz="3200" b="1" err="1">
                <a:cs typeface="Calibri"/>
              </a:rPr>
              <a:t>prevent</a:t>
            </a:r>
            <a:r>
              <a:rPr lang="it-IT" sz="3200" b="1" dirty="0">
                <a:cs typeface="Calibri"/>
              </a:rPr>
              <a:t> the </a:t>
            </a:r>
            <a:r>
              <a:rPr lang="it-IT" sz="3200" b="1" err="1">
                <a:cs typeface="Calibri"/>
              </a:rPr>
              <a:t>harmful</a:t>
            </a:r>
            <a:r>
              <a:rPr lang="it-IT" sz="3200" b="1" dirty="0">
                <a:cs typeface="Calibri"/>
              </a:rPr>
              <a:t> event </a:t>
            </a:r>
            <a:r>
              <a:rPr lang="it-IT" sz="3200" err="1">
                <a:cs typeface="Calibri"/>
              </a:rPr>
              <a:t>where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there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is</a:t>
            </a:r>
            <a:r>
              <a:rPr lang="it-IT" sz="3200" dirty="0">
                <a:cs typeface="Calibri"/>
              </a:rPr>
              <a:t> </a:t>
            </a:r>
            <a:r>
              <a:rPr lang="it-IT" sz="3200" b="1" dirty="0">
                <a:cs typeface="Calibri"/>
              </a:rPr>
              <a:t>with </a:t>
            </a:r>
            <a:r>
              <a:rPr lang="it-IT" sz="3200" b="1" err="1">
                <a:cs typeface="Calibri"/>
              </a:rPr>
              <a:t>certainty</a:t>
            </a:r>
            <a:r>
              <a:rPr lang="it-IT" sz="3200" b="1" dirty="0">
                <a:cs typeface="Calibri"/>
              </a:rPr>
              <a:t> a risk of </a:t>
            </a:r>
            <a:r>
              <a:rPr lang="it-IT" sz="3200" b="1" err="1">
                <a:cs typeface="Calibri"/>
              </a:rPr>
              <a:t>its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err="1">
                <a:cs typeface="Calibri"/>
              </a:rPr>
              <a:t>occurrence</a:t>
            </a:r>
            <a:r>
              <a:rPr lang="it-IT" sz="3200" b="1" dirty="0">
                <a:cs typeface="Calibri"/>
              </a:rPr>
              <a:t>.</a:t>
            </a:r>
            <a:endParaRPr lang="en-US" sz="3200" b="1" dirty="0"/>
          </a:p>
          <a:p>
            <a:endParaRPr lang="it-IT" sz="1800" b="1"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578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2D898B-30BA-D52D-219C-3533236A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it-IT" sz="4000" b="1">
                <a:ea typeface="+mj-lt"/>
                <a:cs typeface="+mj-lt"/>
              </a:rPr>
              <a:t>The principle of prevention</a:t>
            </a:r>
            <a:endParaRPr lang="it-IT" sz="4000">
              <a:cs typeface="Calibri Light"/>
            </a:endParaRPr>
          </a:p>
          <a:p>
            <a:endParaRPr lang="it-IT" sz="4000" dirty="0">
              <a:cs typeface="Calibri Light"/>
            </a:endParaRPr>
          </a:p>
        </p:txBody>
      </p:sp>
      <p:pic>
        <p:nvPicPr>
          <p:cNvPr id="7" name="Graphic 6" descr="Bio-Hazard">
            <a:extLst>
              <a:ext uri="{FF2B5EF4-FFF2-40B4-BE49-F238E27FC236}">
                <a16:creationId xmlns:a16="http://schemas.microsoft.com/office/drawing/2014/main" id="{FC19EF05-5E78-633E-D5DB-E456BDAB7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427316" cy="3343809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2C0747-652A-1452-E883-BA10573C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393" y="2009237"/>
            <a:ext cx="6329005" cy="37298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3200" err="1">
                <a:cs typeface="Calibri"/>
              </a:rPr>
              <a:t>It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is</a:t>
            </a:r>
            <a:r>
              <a:rPr lang="it-IT" sz="3200" dirty="0">
                <a:cs typeface="Calibri"/>
              </a:rPr>
              <a:t>, in </a:t>
            </a:r>
            <a:r>
              <a:rPr lang="it-IT" sz="3200" err="1">
                <a:cs typeface="Calibri"/>
              </a:rPr>
              <a:t>essence</a:t>
            </a:r>
            <a:r>
              <a:rPr lang="it-IT" sz="3200" dirty="0">
                <a:cs typeface="Calibri"/>
              </a:rPr>
              <a:t>, </a:t>
            </a:r>
            <a:r>
              <a:rPr lang="it-IT" sz="3200" b="1" dirty="0">
                <a:cs typeface="Calibri"/>
              </a:rPr>
              <a:t>the </a:t>
            </a:r>
            <a:r>
              <a:rPr lang="it-IT" sz="3200" b="1" err="1">
                <a:cs typeface="Calibri"/>
              </a:rPr>
              <a:t>instruction</a:t>
            </a:r>
            <a:r>
              <a:rPr lang="it-IT" sz="3200" b="1" dirty="0">
                <a:cs typeface="Calibri"/>
              </a:rPr>
              <a:t> to work to </a:t>
            </a:r>
            <a:r>
              <a:rPr lang="it-IT" sz="3200" b="1" err="1">
                <a:cs typeface="Calibri"/>
              </a:rPr>
              <a:t>prevent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err="1">
                <a:cs typeface="Calibri"/>
              </a:rPr>
              <a:t>harm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that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is</a:t>
            </a:r>
            <a:r>
              <a:rPr lang="it-IT" sz="3200" dirty="0">
                <a:cs typeface="Calibri"/>
              </a:rPr>
              <a:t> </a:t>
            </a:r>
            <a:r>
              <a:rPr lang="it-IT" sz="3200" b="1" err="1">
                <a:solidFill>
                  <a:srgbClr val="FF0000"/>
                </a:solidFill>
                <a:cs typeface="Calibri"/>
              </a:rPr>
              <a:t>certain</a:t>
            </a:r>
            <a:r>
              <a:rPr lang="it-IT" sz="3200" b="1" dirty="0">
                <a:solidFill>
                  <a:srgbClr val="FF0000"/>
                </a:solidFill>
                <a:cs typeface="Calibri"/>
              </a:rPr>
              <a:t> to </a:t>
            </a:r>
            <a:r>
              <a:rPr lang="it-IT" sz="3200" b="1" err="1">
                <a:solidFill>
                  <a:srgbClr val="FF0000"/>
                </a:solidFill>
                <a:cs typeface="Calibri"/>
              </a:rPr>
              <a:t>occur</a:t>
            </a:r>
            <a:r>
              <a:rPr lang="it-IT" sz="3200" dirty="0">
                <a:cs typeface="Calibri"/>
              </a:rPr>
              <a:t>. </a:t>
            </a:r>
          </a:p>
          <a:p>
            <a:r>
              <a:rPr lang="it-IT" sz="3200" dirty="0" err="1">
                <a:cs typeface="Calibri"/>
              </a:rPr>
              <a:t>What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characterizes</a:t>
            </a:r>
            <a:r>
              <a:rPr lang="it-IT" sz="3200" dirty="0">
                <a:cs typeface="Calibri"/>
              </a:rPr>
              <a:t> the </a:t>
            </a:r>
            <a:r>
              <a:rPr lang="it-IT" sz="3200" dirty="0" err="1">
                <a:cs typeface="Calibri"/>
              </a:rPr>
              <a:t>principle</a:t>
            </a:r>
            <a:r>
              <a:rPr lang="it-IT" sz="3200" dirty="0">
                <a:cs typeface="Calibri"/>
              </a:rPr>
              <a:t> in </a:t>
            </a:r>
            <a:r>
              <a:rPr lang="it-IT" sz="3200" dirty="0" err="1">
                <a:cs typeface="Calibri"/>
              </a:rPr>
              <a:t>question</a:t>
            </a:r>
            <a:r>
              <a:rPr lang="it-IT" sz="3200" dirty="0">
                <a:cs typeface="Calibri"/>
              </a:rPr>
              <a:t>, </a:t>
            </a:r>
            <a:r>
              <a:rPr lang="it-IT" sz="3200" dirty="0" err="1">
                <a:cs typeface="Calibri"/>
              </a:rPr>
              <a:t>it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should</a:t>
            </a:r>
            <a:r>
              <a:rPr lang="it-IT" sz="3200" dirty="0">
                <a:cs typeface="Calibri"/>
              </a:rPr>
              <a:t> be </a:t>
            </a:r>
            <a:r>
              <a:rPr lang="it-IT" sz="3200" dirty="0" err="1">
                <a:cs typeface="Calibri"/>
              </a:rPr>
              <a:t>pointed</a:t>
            </a:r>
            <a:r>
              <a:rPr lang="it-IT" sz="3200" dirty="0">
                <a:cs typeface="Calibri"/>
              </a:rPr>
              <a:t> out from the </a:t>
            </a:r>
            <a:r>
              <a:rPr lang="it-IT" sz="3200" dirty="0" err="1">
                <a:cs typeface="Calibri"/>
              </a:rPr>
              <a:t>outset</a:t>
            </a:r>
            <a:r>
              <a:rPr lang="it-IT" sz="3200" dirty="0">
                <a:cs typeface="Calibri"/>
              </a:rPr>
              <a:t>, </a:t>
            </a:r>
            <a:r>
              <a:rPr lang="it-IT" sz="3200" dirty="0" err="1">
                <a:cs typeface="Calibri"/>
              </a:rPr>
              <a:t>is</a:t>
            </a:r>
            <a:r>
              <a:rPr lang="it-IT" sz="3200" dirty="0">
                <a:cs typeface="Calibri"/>
              </a:rPr>
              <a:t> </a:t>
            </a:r>
            <a:r>
              <a:rPr lang="it-IT" sz="3200" dirty="0" err="1">
                <a:cs typeface="Calibri"/>
              </a:rPr>
              <a:t>precisely</a:t>
            </a:r>
            <a:r>
              <a:rPr lang="it-IT" sz="3200" dirty="0">
                <a:cs typeface="Calibri"/>
              </a:rPr>
              <a:t> </a:t>
            </a:r>
            <a:r>
              <a:rPr lang="it-IT" sz="3200" b="1" dirty="0">
                <a:cs typeface="Calibri"/>
              </a:rPr>
              <a:t>the </a:t>
            </a:r>
            <a:r>
              <a:rPr lang="it-IT" sz="3200" b="1" dirty="0" err="1">
                <a:cs typeface="Calibri"/>
              </a:rPr>
              <a:t>profile</a:t>
            </a:r>
            <a:r>
              <a:rPr lang="it-IT" sz="3200" b="1" dirty="0">
                <a:cs typeface="Calibri"/>
              </a:rPr>
              <a:t> of the </a:t>
            </a:r>
            <a:r>
              <a:rPr lang="it-IT" sz="3200" b="1" dirty="0" err="1">
                <a:cs typeface="Calibri"/>
              </a:rPr>
              <a:t>certainty</a:t>
            </a:r>
            <a:r>
              <a:rPr lang="it-IT" sz="3200" b="1" dirty="0">
                <a:cs typeface="Calibri"/>
              </a:rPr>
              <a:t> of the </a:t>
            </a:r>
            <a:r>
              <a:rPr lang="it-IT" sz="3200" b="1" dirty="0" err="1">
                <a:cs typeface="Calibri"/>
              </a:rPr>
              <a:t>potential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dirty="0" err="1">
                <a:cs typeface="Calibri"/>
              </a:rPr>
              <a:t>damage</a:t>
            </a:r>
            <a:r>
              <a:rPr lang="it-IT" sz="3200" b="1" dirty="0">
                <a:cs typeface="Calibri"/>
              </a:rPr>
              <a:t>.</a:t>
            </a:r>
            <a:endParaRPr lang="it-IT" sz="3200">
              <a:ea typeface="Calibri"/>
              <a:cs typeface="Calibri"/>
            </a:endParaRPr>
          </a:p>
          <a:p>
            <a:endParaRPr lang="it-IT" sz="2000"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7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2D898B-30BA-D52D-219C-3533236A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it-IT" sz="4000">
                <a:ea typeface="+mj-lt"/>
                <a:cs typeface="+mj-lt"/>
              </a:rPr>
              <a:t>The principle of prevention</a:t>
            </a:r>
            <a:endParaRPr lang="it-IT" sz="4000"/>
          </a:p>
          <a:p>
            <a:endParaRPr lang="it-IT" sz="4000"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2C0747-652A-1452-E883-BA10573C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104902"/>
            <a:ext cx="5334197" cy="413517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 dirty="0">
                <a:cs typeface="Calibri"/>
              </a:rPr>
              <a:t>The </a:t>
            </a:r>
            <a:r>
              <a:rPr lang="it-IT" err="1">
                <a:cs typeface="Calibri"/>
              </a:rPr>
              <a:t>principle</a:t>
            </a:r>
            <a:r>
              <a:rPr lang="it-IT" dirty="0">
                <a:cs typeface="Calibri"/>
              </a:rPr>
              <a:t> of </a:t>
            </a:r>
            <a:r>
              <a:rPr lang="it-IT" err="1">
                <a:cs typeface="Calibri"/>
              </a:rPr>
              <a:t>prevention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refers</a:t>
            </a:r>
            <a:r>
              <a:rPr lang="it-IT" dirty="0">
                <a:cs typeface="Calibri"/>
              </a:rPr>
              <a:t> to t</a:t>
            </a:r>
            <a:r>
              <a:rPr lang="it-IT" b="1" dirty="0">
                <a:cs typeface="Calibri"/>
              </a:rPr>
              <a:t>he </a:t>
            </a:r>
            <a:r>
              <a:rPr lang="it-IT" b="1" err="1">
                <a:cs typeface="Calibri"/>
              </a:rPr>
              <a:t>need</a:t>
            </a:r>
            <a:r>
              <a:rPr lang="it-IT" b="1" dirty="0">
                <a:cs typeface="Calibri"/>
              </a:rPr>
              <a:t> to act </a:t>
            </a:r>
            <a:r>
              <a:rPr lang="it-IT" b="1" err="1">
                <a:cs typeface="Calibri"/>
              </a:rPr>
              <a:t>promptly</a:t>
            </a:r>
            <a:r>
              <a:rPr lang="it-IT" b="1" dirty="0">
                <a:cs typeface="Calibri"/>
              </a:rPr>
              <a:t>  to </a:t>
            </a:r>
            <a:r>
              <a:rPr lang="it-IT" b="1" err="1">
                <a:cs typeface="Calibri"/>
              </a:rPr>
              <a:t>prevent</a:t>
            </a:r>
            <a:r>
              <a:rPr lang="it-IT" b="1" dirty="0">
                <a:cs typeface="Calibri"/>
              </a:rPr>
              <a:t> the </a:t>
            </a:r>
            <a:r>
              <a:rPr lang="it-IT" b="1" err="1">
                <a:cs typeface="Calibri"/>
              </a:rPr>
              <a:t>occurrence</a:t>
            </a:r>
            <a:r>
              <a:rPr lang="it-IT" b="1" dirty="0">
                <a:cs typeface="Calibri"/>
              </a:rPr>
              <a:t> of </a:t>
            </a:r>
            <a:r>
              <a:rPr lang="it-IT" b="1" err="1">
                <a:cs typeface="Calibri"/>
              </a:rPr>
              <a:t>damage</a:t>
            </a:r>
            <a:r>
              <a:rPr lang="it-IT" dirty="0">
                <a:cs typeface="Calibri"/>
              </a:rPr>
              <a:t> </a:t>
            </a:r>
          </a:p>
          <a:p>
            <a:pPr marL="0" indent="0" algn="just">
              <a:buNone/>
            </a:pPr>
            <a:r>
              <a:rPr lang="it-IT" dirty="0">
                <a:cs typeface="Calibri"/>
              </a:rPr>
              <a:t>   </a:t>
            </a:r>
            <a:r>
              <a:rPr lang="it-IT" dirty="0" err="1">
                <a:cs typeface="Calibri"/>
              </a:rPr>
              <a:t>because</a:t>
            </a:r>
            <a:r>
              <a:rPr lang="it-IT" dirty="0">
                <a:cs typeface="Calibri"/>
              </a:rPr>
              <a:t>, </a:t>
            </a:r>
            <a:r>
              <a:rPr lang="it-IT" b="1" dirty="0" err="1">
                <a:cs typeface="Calibri"/>
              </a:rPr>
              <a:t>when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environmental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damage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has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already</a:t>
            </a:r>
            <a:r>
              <a:rPr lang="it-IT" b="1" dirty="0">
                <a:cs typeface="Calibri"/>
              </a:rPr>
              <a:t>  </a:t>
            </a:r>
            <a:r>
              <a:rPr lang="it-IT" b="1" dirty="0" err="1">
                <a:cs typeface="Calibri"/>
              </a:rPr>
              <a:t>occurred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it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becomes</a:t>
            </a:r>
            <a:r>
              <a:rPr lang="it-IT" dirty="0">
                <a:cs typeface="Calibri"/>
              </a:rPr>
              <a:t> </a:t>
            </a:r>
            <a:r>
              <a:rPr lang="it-IT" b="1" dirty="0">
                <a:solidFill>
                  <a:srgbClr val="FF0000"/>
                </a:solidFill>
                <a:cs typeface="Calibri"/>
              </a:rPr>
              <a:t>more </a:t>
            </a:r>
            <a:r>
              <a:rPr lang="it-IT" b="1" dirty="0" err="1">
                <a:solidFill>
                  <a:srgbClr val="FF0000"/>
                </a:solidFill>
                <a:cs typeface="Calibri"/>
              </a:rPr>
              <a:t>costly</a:t>
            </a:r>
            <a:r>
              <a:rPr lang="it-IT" b="1" dirty="0">
                <a:solidFill>
                  <a:srgbClr val="FF0000"/>
                </a:solidFill>
                <a:cs typeface="Calibri"/>
              </a:rPr>
              <a:t> to </a:t>
            </a:r>
            <a:r>
              <a:rPr lang="it-IT" b="1" dirty="0" err="1">
                <a:solidFill>
                  <a:srgbClr val="FF0000"/>
                </a:solidFill>
                <a:cs typeface="Calibri"/>
              </a:rPr>
              <a:t>repair</a:t>
            </a:r>
            <a:r>
              <a:rPr lang="it-IT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b="1" dirty="0" err="1">
                <a:solidFill>
                  <a:srgbClr val="FF0000"/>
                </a:solidFill>
                <a:cs typeface="Calibri"/>
              </a:rPr>
              <a:t>it</a:t>
            </a:r>
            <a:r>
              <a:rPr lang="it-IT" b="1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as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well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as</a:t>
            </a:r>
            <a:r>
              <a:rPr lang="it-IT" dirty="0">
                <a:cs typeface="Calibri"/>
              </a:rPr>
              <a:t> in </a:t>
            </a:r>
            <a:r>
              <a:rPr lang="it-IT" dirty="0" err="1">
                <a:cs typeface="Calibri"/>
              </a:rPr>
              <a:t>many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cases</a:t>
            </a:r>
            <a:r>
              <a:rPr lang="it-IT" dirty="0">
                <a:cs typeface="Calibri"/>
              </a:rPr>
              <a:t> </a:t>
            </a:r>
            <a:r>
              <a:rPr lang="it-IT" b="1" dirty="0" err="1">
                <a:cs typeface="Calibri"/>
              </a:rPr>
              <a:t>technically</a:t>
            </a:r>
            <a:r>
              <a:rPr lang="it-IT" b="1" dirty="0">
                <a:cs typeface="Calibri"/>
              </a:rPr>
              <a:t> </a:t>
            </a:r>
            <a:r>
              <a:rPr lang="it-IT" b="1" dirty="0" err="1">
                <a:cs typeface="Calibri"/>
              </a:rPr>
              <a:t>impossible</a:t>
            </a:r>
            <a:r>
              <a:rPr lang="it-IT" b="1" dirty="0">
                <a:cs typeface="Calibri"/>
              </a:rPr>
              <a:t>.</a:t>
            </a:r>
            <a:endParaRPr lang="it-IT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sz="2000">
              <a:cs typeface="Calibri"/>
            </a:endParaRPr>
          </a:p>
          <a:p>
            <a:endParaRPr lang="it-IT" sz="2000">
              <a:cs typeface="Calibri"/>
            </a:endParaRPr>
          </a:p>
        </p:txBody>
      </p:sp>
      <p:pic>
        <p:nvPicPr>
          <p:cNvPr id="18" name="Picture 4" descr="Adhesive bandages">
            <a:extLst>
              <a:ext uri="{FF2B5EF4-FFF2-40B4-BE49-F238E27FC236}">
                <a16:creationId xmlns:a16="http://schemas.microsoft.com/office/drawing/2014/main" id="{26AF0374-6DDE-6628-9DEE-1B71B1670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38" r="35102" b="-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569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60</vt:i4>
      </vt:variant>
    </vt:vector>
  </HeadingPairs>
  <TitlesOfParts>
    <vt:vector size="61" baseType="lpstr">
      <vt:lpstr>Tema di Office</vt:lpstr>
      <vt:lpstr> The Environmental Principles - The principle of prevention - The precautionary principle - The polluter pays principle </vt:lpstr>
      <vt:lpstr>Environmental principles</vt:lpstr>
      <vt:lpstr>Environmental principles</vt:lpstr>
      <vt:lpstr>Environmental principles</vt:lpstr>
      <vt:lpstr>Environmental principles</vt:lpstr>
      <vt:lpstr>The principles of  prevention and  precaution</vt:lpstr>
      <vt:lpstr>The principle of prevention </vt:lpstr>
      <vt:lpstr>The principle of prevention </vt:lpstr>
      <vt:lpstr>The principle of prevention </vt:lpstr>
      <vt:lpstr>The principle of prevention </vt:lpstr>
      <vt:lpstr>The precautionary principle: no absolute certainty about the damage</vt:lpstr>
      <vt:lpstr>A risk management tool</vt:lpstr>
      <vt:lpstr>A risk management tool</vt:lpstr>
      <vt:lpstr>A risk management tool</vt:lpstr>
      <vt:lpstr>A risk management tool</vt:lpstr>
      <vt:lpstr>The definition of "risk"</vt:lpstr>
      <vt:lpstr>The purpose of the precautionary principle</vt:lpstr>
      <vt:lpstr>The origin of the precautionary principle</vt:lpstr>
      <vt:lpstr>The origin of the precautionary principle</vt:lpstr>
      <vt:lpstr> The 1992 UN Conference on Environment and Development in Rio de Janeiro  </vt:lpstr>
      <vt:lpstr>The 1992 UN Conference on Environment and Development in Rio de Janeiro  </vt:lpstr>
      <vt:lpstr>The precautionary principle was defined by Principle 15 as follows: </vt:lpstr>
      <vt:lpstr>The scope of the precautionary principle</vt:lpstr>
      <vt:lpstr>The risk is uncertain</vt:lpstr>
      <vt:lpstr>The Maastricht Treaty </vt:lpstr>
      <vt:lpstr>The Maastricht Treaty </vt:lpstr>
      <vt:lpstr>Legislative Decree 152/2006 - Environmental Italian Code </vt:lpstr>
      <vt:lpstr>Three conditions</vt:lpstr>
      <vt:lpstr>Three conditions</vt:lpstr>
      <vt:lpstr>Three specific principles must underlie the use of the precautionary principle:</vt:lpstr>
      <vt:lpstr>The five principles</vt:lpstr>
      <vt:lpstr>The five principles</vt:lpstr>
      <vt:lpstr>Measures resulting from recourse to the precautionary principle </vt:lpstr>
      <vt:lpstr>Guidelines for the use of the precautionary principle </vt:lpstr>
      <vt:lpstr>Criticisms of the precautionary principle</vt:lpstr>
      <vt:lpstr>Criticisms of the precautionary principle</vt:lpstr>
      <vt:lpstr> Scope and effects of the principles of environmental protection (precaution and proportionality) in the T.U.A. as amended.  TAR Campania, n. 3727/10 </vt:lpstr>
      <vt:lpstr> Scope and effects of the principles of environmental protection (precaution and proportionality) in the T.U.A. as amended. TAR Campania, no. 3727/10 </vt:lpstr>
      <vt:lpstr> Scope and effects of the principles of environmental protection (precaution and proportionality) in the T.U.A. as amended. TAR Campania, no. 3727/10 </vt:lpstr>
      <vt:lpstr> Scope and effects of the principles of environmental protection (precaution and proportionality) in the T.U.A. as amended. TAR Campania, no. 3727/10 </vt:lpstr>
      <vt:lpstr> Scope and effects of the principles of environmental protection (precaution and proportionality) in the T.U.A. as amended. TAR Campania, no. 3727/10 </vt:lpstr>
      <vt:lpstr> Scope and effects of the principles of environmental protection (precaution and proportionality) in the T.U.A. as amended. TAR Campania, no. 3727/10 </vt:lpstr>
      <vt:lpstr>Scope and effects of the principles of environmental protection (precaution and proportionality) in the T.U.A. as amended. TAR Campania, no. 3727/10</vt:lpstr>
      <vt:lpstr>The polluter pays principle</vt:lpstr>
      <vt:lpstr>The polluter pays principle</vt:lpstr>
      <vt:lpstr>The polluter pays principle</vt:lpstr>
      <vt:lpstr>The origin of the polluter pays principle</vt:lpstr>
      <vt:lpstr>The origin of the polluter pays principle</vt:lpstr>
      <vt:lpstr>The origin of the polluter pays principle</vt:lpstr>
      <vt:lpstr>The polluter pays principle</vt:lpstr>
      <vt:lpstr>The polluter pays principle</vt:lpstr>
      <vt:lpstr>The polluter pays principle</vt:lpstr>
      <vt:lpstr>The polluter pays principle</vt:lpstr>
      <vt:lpstr>The polluter pays principle</vt:lpstr>
      <vt:lpstr>Inclusion of the costs of administrative measures</vt:lpstr>
      <vt:lpstr>Inclusion of the costs of administrative measures</vt:lpstr>
      <vt:lpstr>Inclusion of the costs of administrative measures</vt:lpstr>
      <vt:lpstr>The implementation of the PPP</vt:lpstr>
      <vt:lpstr>The implementation of the PPP</vt:lpstr>
      <vt:lpstr>Current Debate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793</cp:revision>
  <dcterms:created xsi:type="dcterms:W3CDTF">2024-02-26T10:06:23Z</dcterms:created>
  <dcterms:modified xsi:type="dcterms:W3CDTF">2024-02-28T15:28:13Z</dcterms:modified>
</cp:coreProperties>
</file>