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97" r:id="rId9"/>
    <p:sldId id="263" r:id="rId10"/>
    <p:sldId id="290" r:id="rId11"/>
    <p:sldId id="291" r:id="rId12"/>
    <p:sldId id="292" r:id="rId13"/>
    <p:sldId id="293" r:id="rId14"/>
    <p:sldId id="294" r:id="rId15"/>
    <p:sldId id="314" r:id="rId16"/>
    <p:sldId id="296" r:id="rId17"/>
    <p:sldId id="313" r:id="rId18"/>
    <p:sldId id="265" r:id="rId19"/>
    <p:sldId id="266" r:id="rId20"/>
    <p:sldId id="267" r:id="rId21"/>
    <p:sldId id="289" r:id="rId22"/>
    <p:sldId id="317" r:id="rId23"/>
    <p:sldId id="268" r:id="rId24"/>
    <p:sldId id="298" r:id="rId25"/>
    <p:sldId id="299" r:id="rId26"/>
    <p:sldId id="318" r:id="rId27"/>
    <p:sldId id="269" r:id="rId28"/>
    <p:sldId id="319" r:id="rId29"/>
    <p:sldId id="300" r:id="rId30"/>
    <p:sldId id="301" r:id="rId31"/>
    <p:sldId id="320" r:id="rId32"/>
    <p:sldId id="302" r:id="rId33"/>
    <p:sldId id="303" r:id="rId34"/>
    <p:sldId id="304" r:id="rId35"/>
    <p:sldId id="271" r:id="rId36"/>
    <p:sldId id="321" r:id="rId37"/>
    <p:sldId id="272" r:id="rId38"/>
    <p:sldId id="273" r:id="rId39"/>
    <p:sldId id="315" r:id="rId40"/>
    <p:sldId id="274" r:id="rId41"/>
    <p:sldId id="275" r:id="rId42"/>
    <p:sldId id="276" r:id="rId43"/>
    <p:sldId id="277" r:id="rId44"/>
    <p:sldId id="270" r:id="rId45"/>
    <p:sldId id="286" r:id="rId46"/>
    <p:sldId id="322" r:id="rId47"/>
    <p:sldId id="287" r:id="rId48"/>
    <p:sldId id="323" r:id="rId49"/>
    <p:sldId id="288" r:id="rId50"/>
    <p:sldId id="324" r:id="rId51"/>
    <p:sldId id="325" r:id="rId52"/>
    <p:sldId id="278" r:id="rId53"/>
    <p:sldId id="279" r:id="rId54"/>
    <p:sldId id="280" r:id="rId55"/>
    <p:sldId id="281" r:id="rId56"/>
    <p:sldId id="282" r:id="rId57"/>
    <p:sldId id="326" r:id="rId58"/>
    <p:sldId id="283" r:id="rId59"/>
    <p:sldId id="284" r:id="rId60"/>
    <p:sldId id="285" r:id="rId61"/>
    <p:sldId id="306" r:id="rId62"/>
    <p:sldId id="316" r:id="rId6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937113-FE2D-C0B4-DF91-BFAFC2919D32}" v="5" dt="2024-03-13T09:52:55.965"/>
    <p1510:client id="{E39D3596-68B3-8523-56C2-9949191677A0}" v="110" dt="2024-03-13T15:51:59.133"/>
    <p1510:client id="{40DEE3AB-5FE2-FFC0-C45E-99BBFBE712E0}" v="26" dt="2024-03-13T12:39:19.801"/>
    <p1510:client id="{47DD5B9D-9736-B14F-460A-74F1C0E94B1F}" v="3" dt="2024-03-14T11:00:49.752"/>
    <p1510:client id="{74994A79-1A95-861F-B28C-F718CDFEF266}" v="4" dt="2024-03-13T10:12:46.7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20.03.2024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6192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20.03.2024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4469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20.03.2024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6842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20.03.2024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318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20.03.2024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7393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20.03.2024</a:t>
            </a:fld>
            <a:endParaRPr lang="de-DE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4089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20.03.2024</a:t>
            </a:fld>
            <a:endParaRPr lang="de-DE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7982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20.03.2024</a:t>
            </a:fld>
            <a:endParaRPr lang="de-DE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782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20.03.2024</a:t>
            </a:fld>
            <a:endParaRPr lang="de-DE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4095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20.03.2024</a:t>
            </a:fld>
            <a:endParaRPr lang="de-DE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5816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20.03.2024</a:t>
            </a:fld>
            <a:endParaRPr lang="de-DE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8576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4A8E5F-40E5-4553-9F3C-699F1A5B8145}" type="datetimeFigureOut">
              <a:rPr lang="de-DE" smtClean="0"/>
              <a:t>20.03.2024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1931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pA6FSy6EKrM" TargetMode="External"/><Relationship Id="rId2" Type="http://schemas.openxmlformats.org/officeDocument/2006/relationships/hyperlink" Target="https://www.youtube.com/watch?v=FQSaoPPe2F0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93245F62-CCC4-49E4-B95B-EA6C1E790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38882" y="3577456"/>
            <a:ext cx="10909640" cy="1687814"/>
          </a:xfrm>
        </p:spPr>
        <p:txBody>
          <a:bodyPr anchor="b">
            <a:normAutofit/>
          </a:bodyPr>
          <a:lstStyle/>
          <a:p>
            <a:r>
              <a:rPr lang="de-DE" sz="5600">
                <a:ea typeface="Calibri Light"/>
                <a:cs typeface="Calibri Light"/>
              </a:rPr>
              <a:t>Environmental Regulatory Techniques</a:t>
            </a:r>
            <a:br>
              <a:rPr lang="de-DE" sz="5600">
                <a:ea typeface="Calibri Light"/>
                <a:cs typeface="Calibri Light"/>
              </a:rPr>
            </a:br>
            <a:r>
              <a:rPr lang="de-DE" sz="5600">
                <a:ea typeface="Calibri Light"/>
                <a:cs typeface="Calibri Light"/>
              </a:rPr>
              <a:t>TRADABLE PERMIT SCHEMES</a:t>
            </a:r>
            <a:endParaRPr lang="it-IT" sz="5600">
              <a:ea typeface="Calibri Light"/>
              <a:cs typeface="Calibri Light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38881" y="5660607"/>
            <a:ext cx="10909643" cy="55265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 err="1">
                <a:ea typeface="Calibri"/>
                <a:cs typeface="Calibri"/>
              </a:rPr>
              <a:t>Prof.ssa</a:t>
            </a:r>
            <a:r>
              <a:rPr lang="de-DE">
                <a:ea typeface="Calibri"/>
                <a:cs typeface="Calibri"/>
              </a:rPr>
              <a:t> </a:t>
            </a:r>
            <a:r>
              <a:rPr lang="de-DE" err="1">
                <a:ea typeface="Calibri"/>
                <a:cs typeface="Calibri"/>
              </a:rPr>
              <a:t>Sveva</a:t>
            </a:r>
            <a:r>
              <a:rPr lang="de-DE">
                <a:ea typeface="Calibri"/>
                <a:cs typeface="Calibri"/>
              </a:rPr>
              <a:t> Del </a:t>
            </a:r>
            <a:r>
              <a:rPr lang="de-DE" err="1">
                <a:ea typeface="Calibri"/>
                <a:cs typeface="Calibri"/>
              </a:rPr>
              <a:t>Gatto</a:t>
            </a:r>
            <a:endParaRPr lang="de-DE" err="1"/>
          </a:p>
        </p:txBody>
      </p:sp>
      <p:pic>
        <p:nvPicPr>
          <p:cNvPr id="4" name="Immagine 3" descr="Immagine che contiene testo, logo, Carattere, design&#10;&#10;Descrizione generata automaticamente">
            <a:extLst>
              <a:ext uri="{FF2B5EF4-FFF2-40B4-BE49-F238E27FC236}">
                <a16:creationId xmlns:a16="http://schemas.microsoft.com/office/drawing/2014/main" id="{B6153034-94D3-4AEB-658E-4A3DC1FE58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5171" y="591670"/>
            <a:ext cx="6117938" cy="1750361"/>
          </a:xfrm>
          <a:prstGeom prst="rect">
            <a:avLst/>
          </a:prstGeom>
        </p:spPr>
      </p:pic>
      <p:sp>
        <p:nvSpPr>
          <p:cNvPr id="15" name="sketch line">
            <a:extLst>
              <a:ext uri="{FF2B5EF4-FFF2-40B4-BE49-F238E27FC236}">
                <a16:creationId xmlns:a16="http://schemas.microsoft.com/office/drawing/2014/main" id="{E6C0DD6B-6AA3-448F-9B99-8386295BC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5509052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5839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moke from factory">
            <a:extLst>
              <a:ext uri="{FF2B5EF4-FFF2-40B4-BE49-F238E27FC236}">
                <a16:creationId xmlns:a16="http://schemas.microsoft.com/office/drawing/2014/main" id="{FC5F30C2-F26D-D7DA-A1FF-5B6C0E598F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853" r="12096" b="-3"/>
          <a:stretch/>
        </p:blipFill>
        <p:spPr>
          <a:xfrm>
            <a:off x="7179678" y="-3025"/>
            <a:ext cx="4223778" cy="6857990"/>
          </a:xfrm>
          <a:custGeom>
            <a:avLst/>
            <a:gdLst/>
            <a:ahLst/>
            <a:cxnLst/>
            <a:rect l="l" t="t" r="r" b="b"/>
            <a:pathLst>
              <a:path w="4223778" h="6865951">
                <a:moveTo>
                  <a:pt x="478794" y="0"/>
                </a:moveTo>
                <a:lnTo>
                  <a:pt x="4223778" y="0"/>
                </a:lnTo>
                <a:lnTo>
                  <a:pt x="4223778" y="6865951"/>
                </a:lnTo>
                <a:lnTo>
                  <a:pt x="52221" y="6865951"/>
                </a:lnTo>
                <a:lnTo>
                  <a:pt x="49989" y="6844695"/>
                </a:lnTo>
                <a:cubicBezTo>
                  <a:pt x="46440" y="6810509"/>
                  <a:pt x="42891" y="6776323"/>
                  <a:pt x="41304" y="6765443"/>
                </a:cubicBezTo>
                <a:cubicBezTo>
                  <a:pt x="35681" y="6732842"/>
                  <a:pt x="13533" y="6716945"/>
                  <a:pt x="11182" y="6694817"/>
                </a:cubicBezTo>
                <a:cubicBezTo>
                  <a:pt x="16764" y="6697663"/>
                  <a:pt x="14835" y="6635151"/>
                  <a:pt x="10913" y="6627127"/>
                </a:cubicBezTo>
                <a:cubicBezTo>
                  <a:pt x="19564" y="6579282"/>
                  <a:pt x="-12861" y="6585665"/>
                  <a:pt x="5999" y="6527525"/>
                </a:cubicBezTo>
                <a:cubicBezTo>
                  <a:pt x="12287" y="6468687"/>
                  <a:pt x="19003" y="6409739"/>
                  <a:pt x="7685" y="6346547"/>
                </a:cubicBezTo>
                <a:cubicBezTo>
                  <a:pt x="31149" y="6240430"/>
                  <a:pt x="5895" y="6134229"/>
                  <a:pt x="12535" y="6084924"/>
                </a:cubicBezTo>
                <a:cubicBezTo>
                  <a:pt x="14696" y="6024961"/>
                  <a:pt x="53867" y="6020785"/>
                  <a:pt x="45320" y="5989742"/>
                </a:cubicBezTo>
                <a:cubicBezTo>
                  <a:pt x="41264" y="5940899"/>
                  <a:pt x="43258" y="5932095"/>
                  <a:pt x="40418" y="5889597"/>
                </a:cubicBezTo>
                <a:cubicBezTo>
                  <a:pt x="20860" y="5848611"/>
                  <a:pt x="51187" y="5792775"/>
                  <a:pt x="49796" y="5755774"/>
                </a:cubicBezTo>
                <a:cubicBezTo>
                  <a:pt x="43522" y="5734342"/>
                  <a:pt x="37368" y="5692606"/>
                  <a:pt x="49956" y="5684909"/>
                </a:cubicBezTo>
                <a:cubicBezTo>
                  <a:pt x="52825" y="5660429"/>
                  <a:pt x="62553" y="5623499"/>
                  <a:pt x="67011" y="5608897"/>
                </a:cubicBezTo>
                <a:lnTo>
                  <a:pt x="76701" y="5597290"/>
                </a:lnTo>
                <a:cubicBezTo>
                  <a:pt x="87717" y="5587442"/>
                  <a:pt x="82431" y="5550877"/>
                  <a:pt x="89120" y="5529641"/>
                </a:cubicBezTo>
                <a:cubicBezTo>
                  <a:pt x="69291" y="5496375"/>
                  <a:pt x="118554" y="5526326"/>
                  <a:pt x="94330" y="5470852"/>
                </a:cubicBezTo>
                <a:cubicBezTo>
                  <a:pt x="95483" y="5449506"/>
                  <a:pt x="114690" y="5429653"/>
                  <a:pt x="116139" y="5390946"/>
                </a:cubicBezTo>
                <a:cubicBezTo>
                  <a:pt x="127589" y="5337323"/>
                  <a:pt x="132794" y="5338384"/>
                  <a:pt x="135560" y="5284344"/>
                </a:cubicBezTo>
                <a:cubicBezTo>
                  <a:pt x="143629" y="5226223"/>
                  <a:pt x="148113" y="5192743"/>
                  <a:pt x="158141" y="5143920"/>
                </a:cubicBezTo>
                <a:cubicBezTo>
                  <a:pt x="170128" y="5118849"/>
                  <a:pt x="159838" y="5102006"/>
                  <a:pt x="174950" y="5088188"/>
                </a:cubicBezTo>
                <a:cubicBezTo>
                  <a:pt x="197620" y="5107654"/>
                  <a:pt x="181875" y="4983257"/>
                  <a:pt x="203603" y="5010764"/>
                </a:cubicBezTo>
                <a:lnTo>
                  <a:pt x="258582" y="4919969"/>
                </a:lnTo>
                <a:cubicBezTo>
                  <a:pt x="238838" y="4883087"/>
                  <a:pt x="271098" y="4853332"/>
                  <a:pt x="287910" y="4849612"/>
                </a:cubicBezTo>
                <a:cubicBezTo>
                  <a:pt x="294156" y="4811643"/>
                  <a:pt x="286101" y="4834074"/>
                  <a:pt x="305439" y="4799017"/>
                </a:cubicBezTo>
                <a:cubicBezTo>
                  <a:pt x="322572" y="4758926"/>
                  <a:pt x="352642" y="4705848"/>
                  <a:pt x="373456" y="4667754"/>
                </a:cubicBezTo>
                <a:cubicBezTo>
                  <a:pt x="384080" y="4649919"/>
                  <a:pt x="401158" y="4670663"/>
                  <a:pt x="407944" y="4574050"/>
                </a:cubicBezTo>
                <a:cubicBezTo>
                  <a:pt x="408098" y="4548109"/>
                  <a:pt x="427782" y="4503327"/>
                  <a:pt x="425133" y="4462469"/>
                </a:cubicBezTo>
                <a:lnTo>
                  <a:pt x="433890" y="4364681"/>
                </a:lnTo>
                <a:cubicBezTo>
                  <a:pt x="430018" y="4339230"/>
                  <a:pt x="435361" y="4287915"/>
                  <a:pt x="440691" y="4222147"/>
                </a:cubicBezTo>
                <a:cubicBezTo>
                  <a:pt x="451463" y="4164562"/>
                  <a:pt x="497377" y="4067298"/>
                  <a:pt x="503057" y="3977136"/>
                </a:cubicBezTo>
                <a:cubicBezTo>
                  <a:pt x="519229" y="3939837"/>
                  <a:pt x="472839" y="3875689"/>
                  <a:pt x="507582" y="3776020"/>
                </a:cubicBezTo>
                <a:cubicBezTo>
                  <a:pt x="497716" y="3757477"/>
                  <a:pt x="518006" y="3707185"/>
                  <a:pt x="521577" y="3692206"/>
                </a:cubicBezTo>
                <a:cubicBezTo>
                  <a:pt x="525148" y="3677227"/>
                  <a:pt x="526352" y="3687655"/>
                  <a:pt x="529009" y="3686147"/>
                </a:cubicBezTo>
                <a:cubicBezTo>
                  <a:pt x="531848" y="3650325"/>
                  <a:pt x="545504" y="3563351"/>
                  <a:pt x="551870" y="3514534"/>
                </a:cubicBezTo>
                <a:cubicBezTo>
                  <a:pt x="561331" y="3487751"/>
                  <a:pt x="581973" y="3426419"/>
                  <a:pt x="567205" y="3393248"/>
                </a:cubicBezTo>
                <a:cubicBezTo>
                  <a:pt x="585208" y="3400657"/>
                  <a:pt x="563566" y="3353906"/>
                  <a:pt x="579630" y="3344723"/>
                </a:cubicBezTo>
                <a:cubicBezTo>
                  <a:pt x="592861" y="3339338"/>
                  <a:pt x="589379" y="3323900"/>
                  <a:pt x="592672" y="3310978"/>
                </a:cubicBezTo>
                <a:cubicBezTo>
                  <a:pt x="605351" y="3299735"/>
                  <a:pt x="594296" y="3237176"/>
                  <a:pt x="589270" y="3216655"/>
                </a:cubicBezTo>
                <a:cubicBezTo>
                  <a:pt x="566909" y="3160431"/>
                  <a:pt x="626099" y="3142203"/>
                  <a:pt x="609663" y="3096973"/>
                </a:cubicBezTo>
                <a:cubicBezTo>
                  <a:pt x="609191" y="3084373"/>
                  <a:pt x="615889" y="3033331"/>
                  <a:pt x="618886" y="3023628"/>
                </a:cubicBezTo>
                <a:lnTo>
                  <a:pt x="630425" y="2998646"/>
                </a:lnTo>
                <a:lnTo>
                  <a:pt x="640017" y="2995914"/>
                </a:lnTo>
                <a:lnTo>
                  <a:pt x="643600" y="2978244"/>
                </a:lnTo>
                <a:lnTo>
                  <a:pt x="659520" y="2950805"/>
                </a:lnTo>
                <a:cubicBezTo>
                  <a:pt x="620152" y="2937671"/>
                  <a:pt x="687598" y="2860550"/>
                  <a:pt x="650890" y="2864933"/>
                </a:cubicBezTo>
                <a:cubicBezTo>
                  <a:pt x="663707" y="2817056"/>
                  <a:pt x="662078" y="2779813"/>
                  <a:pt x="640210" y="2741864"/>
                </a:cubicBezTo>
                <a:cubicBezTo>
                  <a:pt x="634452" y="2649732"/>
                  <a:pt x="665268" y="2597914"/>
                  <a:pt x="639387" y="2510931"/>
                </a:cubicBezTo>
                <a:cubicBezTo>
                  <a:pt x="645574" y="2407642"/>
                  <a:pt x="671719" y="2317589"/>
                  <a:pt x="680438" y="2227415"/>
                </a:cubicBezTo>
                <a:cubicBezTo>
                  <a:pt x="664175" y="2189847"/>
                  <a:pt x="704423" y="2141655"/>
                  <a:pt x="688135" y="2054289"/>
                </a:cubicBezTo>
                <a:cubicBezTo>
                  <a:pt x="683239" y="2048201"/>
                  <a:pt x="684029" y="1979567"/>
                  <a:pt x="681480" y="1972202"/>
                </a:cubicBezTo>
                <a:lnTo>
                  <a:pt x="686247" y="1917474"/>
                </a:lnTo>
                <a:lnTo>
                  <a:pt x="679783" y="1862721"/>
                </a:lnTo>
                <a:cubicBezTo>
                  <a:pt x="683677" y="1851209"/>
                  <a:pt x="688980" y="1824057"/>
                  <a:pt x="686639" y="1818227"/>
                </a:cubicBezTo>
                <a:lnTo>
                  <a:pt x="658235" y="1742488"/>
                </a:lnTo>
                <a:cubicBezTo>
                  <a:pt x="645662" y="1715201"/>
                  <a:pt x="661423" y="1719638"/>
                  <a:pt x="636990" y="1638389"/>
                </a:cubicBezTo>
                <a:cubicBezTo>
                  <a:pt x="626351" y="1601441"/>
                  <a:pt x="629414" y="1617134"/>
                  <a:pt x="602059" y="1570807"/>
                </a:cubicBezTo>
                <a:lnTo>
                  <a:pt x="570903" y="1513173"/>
                </a:lnTo>
                <a:cubicBezTo>
                  <a:pt x="570781" y="1503175"/>
                  <a:pt x="550561" y="1468055"/>
                  <a:pt x="550438" y="1458058"/>
                </a:cubicBezTo>
                <a:cubicBezTo>
                  <a:pt x="556848" y="1428101"/>
                  <a:pt x="546263" y="1422712"/>
                  <a:pt x="531416" y="1385478"/>
                </a:cubicBezTo>
                <a:cubicBezTo>
                  <a:pt x="527790" y="1370753"/>
                  <a:pt x="490725" y="1304050"/>
                  <a:pt x="501981" y="1265452"/>
                </a:cubicBezTo>
                <a:cubicBezTo>
                  <a:pt x="501825" y="1234781"/>
                  <a:pt x="490462" y="1187660"/>
                  <a:pt x="487370" y="1141743"/>
                </a:cubicBezTo>
                <a:cubicBezTo>
                  <a:pt x="484278" y="1095826"/>
                  <a:pt x="483852" y="1028118"/>
                  <a:pt x="483427" y="989948"/>
                </a:cubicBezTo>
                <a:cubicBezTo>
                  <a:pt x="483001" y="951779"/>
                  <a:pt x="494678" y="945984"/>
                  <a:pt x="484820" y="912725"/>
                </a:cubicBezTo>
                <a:cubicBezTo>
                  <a:pt x="467566" y="854951"/>
                  <a:pt x="510777" y="860797"/>
                  <a:pt x="475093" y="812798"/>
                </a:cubicBezTo>
                <a:cubicBezTo>
                  <a:pt x="461960" y="787034"/>
                  <a:pt x="498505" y="551948"/>
                  <a:pt x="461972" y="450605"/>
                </a:cubicBezTo>
                <a:cubicBezTo>
                  <a:pt x="470167" y="357604"/>
                  <a:pt x="458694" y="431306"/>
                  <a:pt x="465015" y="372906"/>
                </a:cubicBezTo>
                <a:cubicBezTo>
                  <a:pt x="503427" y="364177"/>
                  <a:pt x="489736" y="290341"/>
                  <a:pt x="490377" y="246134"/>
                </a:cubicBezTo>
                <a:cubicBezTo>
                  <a:pt x="491019" y="201927"/>
                  <a:pt x="449725" y="138160"/>
                  <a:pt x="468864" y="107666"/>
                </a:cubicBezTo>
                <a:cubicBezTo>
                  <a:pt x="468282" y="89794"/>
                  <a:pt x="477749" y="76947"/>
                  <a:pt x="477167" y="59075"/>
                </a:cubicBezTo>
                <a:lnTo>
                  <a:pt x="472992" y="14560"/>
                </a:lnTo>
                <a:close/>
              </a:path>
            </a:pathLst>
          </a:cu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63C7AA8E-59BE-569B-B980-F7B797E0F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600"/>
            <a:ext cx="6831188" cy="1322887"/>
          </a:xfrm>
        </p:spPr>
        <p:txBody>
          <a:bodyPr>
            <a:normAutofit/>
          </a:bodyPr>
          <a:lstStyle/>
          <a:p>
            <a:r>
              <a:rPr lang="it-IT" err="1">
                <a:ea typeface="Calibri Light"/>
                <a:cs typeface="Calibri Light"/>
              </a:rPr>
              <a:t>Caps</a:t>
            </a:r>
            <a:r>
              <a:rPr lang="it-IT">
                <a:ea typeface="Calibri Light"/>
                <a:cs typeface="Calibri Light"/>
              </a:rPr>
              <a:t> </a:t>
            </a:r>
            <a:r>
              <a:rPr lang="it-IT" err="1">
                <a:ea typeface="Calibri Light"/>
                <a:cs typeface="Calibri Light"/>
              </a:rPr>
              <a:t>limit</a:t>
            </a:r>
            <a:r>
              <a:rPr lang="it-IT">
                <a:ea typeface="Calibri Light"/>
                <a:cs typeface="Calibri Light"/>
              </a:rPr>
              <a:t> </a:t>
            </a:r>
            <a:r>
              <a:rPr lang="it-IT" err="1">
                <a:ea typeface="Calibri Light"/>
                <a:cs typeface="Calibri Light"/>
              </a:rPr>
              <a:t>harmful</a:t>
            </a:r>
            <a:r>
              <a:rPr lang="it-IT">
                <a:ea typeface="Calibri Light"/>
                <a:cs typeface="Calibri Light"/>
              </a:rPr>
              <a:t> </a:t>
            </a:r>
            <a:r>
              <a:rPr lang="it-IT" err="1">
                <a:ea typeface="Calibri Light"/>
                <a:cs typeface="Calibri Light"/>
              </a:rPr>
              <a:t>emissions</a:t>
            </a:r>
            <a:endParaRPr lang="it-IT" err="1"/>
          </a:p>
          <a:p>
            <a:endParaRPr lang="it-IT">
              <a:ea typeface="Calibri Light"/>
              <a:cs typeface="Calibri Light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05588DF-4F8D-CA43-F417-2790DF9A27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7035" y="1575668"/>
            <a:ext cx="6516216" cy="452701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buNone/>
            </a:pPr>
            <a:r>
              <a:rPr lang="it-IT">
                <a:ea typeface="Calibri" panose="020F0502020204030204"/>
                <a:cs typeface="Calibri" panose="020F0502020204030204"/>
              </a:rPr>
              <a:t>The government sets the </a:t>
            </a:r>
            <a:r>
              <a:rPr lang="it-IT" err="1">
                <a:ea typeface="Calibri" panose="020F0502020204030204"/>
                <a:cs typeface="Calibri" panose="020F0502020204030204"/>
              </a:rPr>
              <a:t>cap</a:t>
            </a:r>
            <a:r>
              <a:rPr lang="it-IT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across</a:t>
            </a:r>
            <a:r>
              <a:rPr lang="it-IT">
                <a:ea typeface="Calibri" panose="020F0502020204030204"/>
                <a:cs typeface="Calibri" panose="020F0502020204030204"/>
              </a:rPr>
              <a:t> a </a:t>
            </a:r>
            <a:r>
              <a:rPr lang="it-IT" err="1">
                <a:ea typeface="Calibri" panose="020F0502020204030204"/>
                <a:cs typeface="Calibri" panose="020F0502020204030204"/>
              </a:rPr>
              <a:t>given</a:t>
            </a:r>
            <a:r>
              <a:rPr lang="it-IT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industry</a:t>
            </a:r>
            <a:r>
              <a:rPr lang="it-IT">
                <a:ea typeface="Calibri" panose="020F0502020204030204"/>
                <a:cs typeface="Calibri" panose="020F0502020204030204"/>
              </a:rPr>
              <a:t>, or </a:t>
            </a:r>
            <a:r>
              <a:rPr lang="it-IT" err="1">
                <a:ea typeface="Calibri" panose="020F0502020204030204"/>
                <a:cs typeface="Calibri" panose="020F0502020204030204"/>
              </a:rPr>
              <a:t>ideally</a:t>
            </a:r>
            <a:r>
              <a:rPr lang="it-IT">
                <a:ea typeface="Calibri" panose="020F0502020204030204"/>
                <a:cs typeface="Calibri" panose="020F0502020204030204"/>
              </a:rPr>
              <a:t> the </a:t>
            </a:r>
            <a:r>
              <a:rPr lang="it-IT" err="1">
                <a:ea typeface="Calibri" panose="020F0502020204030204"/>
                <a:cs typeface="Calibri" panose="020F0502020204030204"/>
              </a:rPr>
              <a:t>whole</a:t>
            </a:r>
            <a:r>
              <a:rPr lang="it-IT">
                <a:ea typeface="Calibri" panose="020F0502020204030204"/>
                <a:cs typeface="Calibri" panose="020F0502020204030204"/>
              </a:rPr>
              <a:t> economy. </a:t>
            </a:r>
          </a:p>
          <a:p>
            <a:pPr marL="0" indent="0" algn="just">
              <a:buNone/>
            </a:pPr>
            <a:r>
              <a:rPr lang="it-IT" err="1">
                <a:ea typeface="Calibri" panose="020F0502020204030204"/>
                <a:cs typeface="Calibri" panose="020F0502020204030204"/>
              </a:rPr>
              <a:t>It</a:t>
            </a:r>
            <a:r>
              <a:rPr lang="it-IT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also</a:t>
            </a:r>
            <a:r>
              <a:rPr lang="it-IT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decides</a:t>
            </a:r>
            <a:r>
              <a:rPr lang="it-IT">
                <a:ea typeface="Calibri" panose="020F0502020204030204"/>
                <a:cs typeface="Calibri" panose="020F0502020204030204"/>
              </a:rPr>
              <a:t> the penalties for </a:t>
            </a:r>
            <a:r>
              <a:rPr lang="it-IT" err="1">
                <a:ea typeface="Calibri" panose="020F0502020204030204"/>
                <a:cs typeface="Calibri" panose="020F0502020204030204"/>
              </a:rPr>
              <a:t>violations</a:t>
            </a:r>
            <a:r>
              <a:rPr lang="it-IT">
                <a:ea typeface="Calibri" panose="020F0502020204030204"/>
                <a:cs typeface="Calibri" panose="020F0502020204030204"/>
              </a:rPr>
              <a:t>.</a:t>
            </a:r>
            <a:endParaRPr lang="it-IT">
              <a:cs typeface="Calibri"/>
            </a:endParaRPr>
          </a:p>
          <a:p>
            <a:pPr marL="0" indent="0" algn="just">
              <a:buNone/>
            </a:pPr>
            <a:r>
              <a:rPr lang="it-IT">
                <a:ea typeface="Calibri" panose="020F0502020204030204"/>
                <a:cs typeface="Calibri" panose="020F0502020204030204"/>
              </a:rPr>
              <a:t>Carbon </a:t>
            </a:r>
            <a:r>
              <a:rPr lang="it-IT" err="1">
                <a:ea typeface="Calibri" panose="020F0502020204030204"/>
                <a:cs typeface="Calibri" panose="020F0502020204030204"/>
              </a:rPr>
              <a:t>dioxide</a:t>
            </a:r>
            <a:r>
              <a:rPr lang="it-IT">
                <a:ea typeface="Calibri" panose="020F0502020204030204"/>
                <a:cs typeface="Calibri" panose="020F0502020204030204"/>
              </a:rPr>
              <a:t> and </a:t>
            </a:r>
            <a:r>
              <a:rPr lang="it-IT" err="1">
                <a:ea typeface="Calibri" panose="020F0502020204030204"/>
                <a:cs typeface="Calibri" panose="020F0502020204030204"/>
              </a:rPr>
              <a:t>related</a:t>
            </a:r>
            <a:r>
              <a:rPr lang="it-IT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pollutants</a:t>
            </a:r>
            <a:r>
              <a:rPr lang="it-IT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that</a:t>
            </a:r>
            <a:r>
              <a:rPr lang="it-IT">
                <a:ea typeface="Calibri" panose="020F0502020204030204"/>
                <a:cs typeface="Calibri" panose="020F0502020204030204"/>
              </a:rPr>
              <a:t> drive global warming are </a:t>
            </a:r>
            <a:r>
              <a:rPr lang="it-IT" err="1">
                <a:ea typeface="Calibri" panose="020F0502020204030204"/>
                <a:cs typeface="Calibri" panose="020F0502020204030204"/>
              </a:rPr>
              <a:t>main</a:t>
            </a:r>
            <a:r>
              <a:rPr lang="it-IT">
                <a:ea typeface="Calibri" panose="020F0502020204030204"/>
                <a:cs typeface="Calibri" panose="020F0502020204030204"/>
              </a:rPr>
              <a:t> targets of </a:t>
            </a:r>
            <a:r>
              <a:rPr lang="it-IT" err="1">
                <a:ea typeface="Calibri" panose="020F0502020204030204"/>
                <a:cs typeface="Calibri" panose="020F0502020204030204"/>
              </a:rPr>
              <a:t>such</a:t>
            </a:r>
            <a:r>
              <a:rPr lang="it-IT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caps</a:t>
            </a:r>
            <a:r>
              <a:rPr lang="it-IT">
                <a:ea typeface="Calibri" panose="020F0502020204030204"/>
                <a:cs typeface="Calibri" panose="020F0502020204030204"/>
              </a:rPr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9142862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C7AA8E-59BE-569B-B980-F7B797E0F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83080"/>
          </a:xfrm>
        </p:spPr>
        <p:txBody>
          <a:bodyPr anchor="b">
            <a:normAutofit/>
          </a:bodyPr>
          <a:lstStyle/>
          <a:p>
            <a:br>
              <a:rPr lang="it-IT" sz="5400">
                <a:ea typeface="Calibri Light"/>
                <a:cs typeface="Calibri Light"/>
              </a:rPr>
            </a:br>
            <a:r>
              <a:rPr lang="it-IT" sz="4000" err="1">
                <a:ea typeface="Calibri Light"/>
                <a:cs typeface="Calibri Light"/>
              </a:rPr>
              <a:t>Caps</a:t>
            </a:r>
            <a:r>
              <a:rPr lang="it-IT" sz="4000">
                <a:ea typeface="Calibri Light"/>
                <a:cs typeface="Calibri Light"/>
              </a:rPr>
              <a:t> </a:t>
            </a:r>
            <a:r>
              <a:rPr lang="it-IT" sz="4000" err="1">
                <a:ea typeface="Calibri Light"/>
                <a:cs typeface="Calibri Light"/>
              </a:rPr>
              <a:t>limit</a:t>
            </a:r>
            <a:r>
              <a:rPr lang="it-IT" sz="4000">
                <a:ea typeface="Calibri Light"/>
                <a:cs typeface="Calibri Light"/>
              </a:rPr>
              <a:t> </a:t>
            </a:r>
            <a:r>
              <a:rPr lang="it-IT" sz="4000" err="1">
                <a:ea typeface="Calibri Light"/>
                <a:cs typeface="Calibri Light"/>
              </a:rPr>
              <a:t>harmful</a:t>
            </a:r>
            <a:r>
              <a:rPr lang="it-IT" sz="4000">
                <a:ea typeface="Calibri Light"/>
                <a:cs typeface="Calibri Light"/>
              </a:rPr>
              <a:t> </a:t>
            </a:r>
            <a:r>
              <a:rPr lang="it-IT" sz="4000" err="1">
                <a:ea typeface="Calibri Light"/>
                <a:cs typeface="Calibri Light"/>
              </a:rPr>
              <a:t>emissions</a:t>
            </a:r>
            <a:endParaRPr lang="it-IT" sz="4000" err="1"/>
          </a:p>
          <a:p>
            <a:endParaRPr lang="it-IT" sz="5400">
              <a:ea typeface="Calibri Light"/>
              <a:cs typeface="Calibri Light"/>
            </a:endParaRPr>
          </a:p>
        </p:txBody>
      </p:sp>
      <p:pic>
        <p:nvPicPr>
          <p:cNvPr id="5" name="Picture 4" descr="Smoke from factory">
            <a:extLst>
              <a:ext uri="{FF2B5EF4-FFF2-40B4-BE49-F238E27FC236}">
                <a16:creationId xmlns:a16="http://schemas.microsoft.com/office/drawing/2014/main" id="{FC5F30C2-F26D-D7DA-A1FF-5B6C0E598F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490" r="12066" b="-2"/>
          <a:stretch/>
        </p:blipFill>
        <p:spPr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05588DF-4F8D-CA43-F417-2790DF9A27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2706624"/>
            <a:ext cx="6894576" cy="34838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>
                <a:ea typeface="Calibri" panose="020F0502020204030204"/>
                <a:cs typeface="Calibri" panose="020F0502020204030204"/>
              </a:rPr>
              <a:t> </a:t>
            </a:r>
            <a:r>
              <a:rPr lang="it-IT" err="1">
                <a:ea typeface="Calibri" panose="020F0502020204030204"/>
                <a:cs typeface="Calibri" panose="020F0502020204030204"/>
              </a:rPr>
              <a:t>Other</a:t>
            </a:r>
            <a:r>
              <a:rPr lang="it-IT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pollutants</a:t>
            </a:r>
            <a:r>
              <a:rPr lang="it-IT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that</a:t>
            </a:r>
            <a:r>
              <a:rPr lang="it-IT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contribute</a:t>
            </a:r>
            <a:r>
              <a:rPr lang="it-IT">
                <a:ea typeface="Calibri" panose="020F0502020204030204"/>
                <a:cs typeface="Calibri" panose="020F0502020204030204"/>
              </a:rPr>
              <a:t> to smog can </a:t>
            </a:r>
            <a:r>
              <a:rPr lang="it-IT" err="1">
                <a:ea typeface="Calibri" panose="020F0502020204030204"/>
                <a:cs typeface="Calibri" panose="020F0502020204030204"/>
              </a:rPr>
              <a:t>also</a:t>
            </a:r>
            <a:r>
              <a:rPr lang="it-IT">
                <a:ea typeface="Calibri" panose="020F0502020204030204"/>
                <a:cs typeface="Calibri" panose="020F0502020204030204"/>
              </a:rPr>
              <a:t> be </a:t>
            </a:r>
            <a:r>
              <a:rPr lang="it-IT" err="1">
                <a:ea typeface="Calibri" panose="020F0502020204030204"/>
                <a:cs typeface="Calibri" panose="020F0502020204030204"/>
              </a:rPr>
              <a:t>capped</a:t>
            </a:r>
            <a:r>
              <a:rPr lang="it-IT">
                <a:ea typeface="Calibri" panose="020F0502020204030204"/>
                <a:cs typeface="Calibri" panose="020F0502020204030204"/>
              </a:rPr>
              <a:t>.</a:t>
            </a:r>
          </a:p>
          <a:p>
            <a:pPr marL="0" indent="0">
              <a:buNone/>
            </a:pPr>
            <a:r>
              <a:rPr lang="it-IT">
                <a:ea typeface="Calibri" panose="020F0502020204030204"/>
                <a:cs typeface="Calibri" panose="020F0502020204030204"/>
              </a:rPr>
              <a:t>In carbon </a:t>
            </a:r>
            <a:r>
              <a:rPr lang="it-IT" err="1">
                <a:ea typeface="Calibri" panose="020F0502020204030204"/>
                <a:cs typeface="Calibri" panose="020F0502020204030204"/>
              </a:rPr>
              <a:t>dioxide's</a:t>
            </a:r>
            <a:r>
              <a:rPr lang="it-IT">
                <a:ea typeface="Calibri" panose="020F0502020204030204"/>
                <a:cs typeface="Calibri" panose="020F0502020204030204"/>
              </a:rPr>
              <a:t> case, the </a:t>
            </a:r>
            <a:r>
              <a:rPr lang="it-IT" err="1">
                <a:ea typeface="Calibri" panose="020F0502020204030204"/>
                <a:cs typeface="Calibri" panose="020F0502020204030204"/>
              </a:rPr>
              <a:t>heat</a:t>
            </a:r>
            <a:r>
              <a:rPr lang="it-IT">
                <a:ea typeface="Calibri" panose="020F0502020204030204"/>
                <a:cs typeface="Calibri" panose="020F0502020204030204"/>
              </a:rPr>
              <a:t>-trapping </a:t>
            </a:r>
            <a:r>
              <a:rPr lang="it-IT" err="1">
                <a:ea typeface="Calibri" panose="020F0502020204030204"/>
                <a:cs typeface="Calibri" panose="020F0502020204030204"/>
              </a:rPr>
              <a:t>greenhouse</a:t>
            </a:r>
            <a:r>
              <a:rPr lang="it-IT">
                <a:ea typeface="Calibri" panose="020F0502020204030204"/>
                <a:cs typeface="Calibri" panose="020F0502020204030204"/>
              </a:rPr>
              <a:t> gas </a:t>
            </a:r>
            <a:r>
              <a:rPr lang="it-IT" err="1">
                <a:ea typeface="Calibri" panose="020F0502020204030204"/>
                <a:cs typeface="Calibri" panose="020F0502020204030204"/>
              </a:rPr>
              <a:t>mixes</a:t>
            </a:r>
            <a:r>
              <a:rPr lang="it-IT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into</a:t>
            </a:r>
            <a:r>
              <a:rPr lang="it-IT">
                <a:ea typeface="Calibri" panose="020F0502020204030204"/>
                <a:cs typeface="Calibri" panose="020F0502020204030204"/>
              </a:rPr>
              <a:t> the upper </a:t>
            </a:r>
            <a:r>
              <a:rPr lang="it-IT" err="1">
                <a:ea typeface="Calibri" panose="020F0502020204030204"/>
                <a:cs typeface="Calibri" panose="020F0502020204030204"/>
              </a:rPr>
              <a:t>atmosphere</a:t>
            </a:r>
            <a:r>
              <a:rPr lang="it-IT">
                <a:ea typeface="Calibri" panose="020F0502020204030204"/>
                <a:cs typeface="Calibri" panose="020F0502020204030204"/>
              </a:rPr>
              <a:t> and </a:t>
            </a:r>
            <a:r>
              <a:rPr lang="it-IT" err="1">
                <a:ea typeface="Calibri" panose="020F0502020204030204"/>
                <a:cs typeface="Calibri" panose="020F0502020204030204"/>
              </a:rPr>
              <a:t>has</a:t>
            </a:r>
            <a:r>
              <a:rPr lang="it-IT">
                <a:ea typeface="Calibri" panose="020F0502020204030204"/>
                <a:cs typeface="Calibri" panose="020F0502020204030204"/>
              </a:rPr>
              <a:t> a global </a:t>
            </a:r>
            <a:r>
              <a:rPr lang="it-IT" err="1">
                <a:ea typeface="Calibri" panose="020F0502020204030204"/>
                <a:cs typeface="Calibri" panose="020F0502020204030204"/>
              </a:rPr>
              <a:t>effect</a:t>
            </a:r>
            <a:r>
              <a:rPr lang="it-IT">
                <a:ea typeface="Calibri" panose="020F0502020204030204"/>
                <a:cs typeface="Calibri" panose="020F0502020204030204"/>
              </a:rPr>
              <a:t>. </a:t>
            </a:r>
            <a:r>
              <a:rPr lang="it-IT" err="1">
                <a:ea typeface="Calibri" panose="020F0502020204030204"/>
                <a:cs typeface="Calibri" panose="020F0502020204030204"/>
              </a:rPr>
              <a:t>Reducing</a:t>
            </a:r>
            <a:r>
              <a:rPr lang="it-IT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emissions</a:t>
            </a:r>
            <a:r>
              <a:rPr lang="it-IT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locally</a:t>
            </a:r>
            <a:r>
              <a:rPr lang="it-IT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lowers</a:t>
            </a:r>
            <a:r>
              <a:rPr lang="it-IT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levels</a:t>
            </a:r>
            <a:r>
              <a:rPr lang="it-IT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around</a:t>
            </a:r>
            <a:r>
              <a:rPr lang="it-IT">
                <a:ea typeface="Calibri" panose="020F0502020204030204"/>
                <a:cs typeface="Calibri" panose="020F0502020204030204"/>
              </a:rPr>
              <a:t> the world.</a:t>
            </a:r>
          </a:p>
          <a:p>
            <a:pPr marL="0" indent="0">
              <a:buNone/>
            </a:pPr>
            <a:endParaRPr lang="it-IT" sz="220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8645012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C7AA8E-59BE-569B-B980-F7B797E0F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4" y="972929"/>
            <a:ext cx="4500850" cy="1616203"/>
          </a:xfrm>
        </p:spPr>
        <p:txBody>
          <a:bodyPr anchor="t">
            <a:normAutofit/>
          </a:bodyPr>
          <a:lstStyle/>
          <a:p>
            <a:r>
              <a:rPr lang="it-IT" sz="3200">
                <a:ea typeface="Calibri Light"/>
                <a:cs typeface="Calibri Light"/>
              </a:rPr>
              <a:t>Companies are allowed to emit set amounts</a:t>
            </a:r>
            <a:endParaRPr lang="it-IT" sz="3200"/>
          </a:p>
          <a:p>
            <a:endParaRPr lang="it-IT" sz="3200">
              <a:ea typeface="Calibri Light"/>
              <a:cs typeface="Calibri Light"/>
            </a:endParaRPr>
          </a:p>
          <a:p>
            <a:endParaRPr lang="it-IT" sz="3200">
              <a:ea typeface="Calibri Light"/>
              <a:cs typeface="Calibri Light"/>
            </a:endParaRPr>
          </a:p>
        </p:txBody>
      </p:sp>
      <p:pic>
        <p:nvPicPr>
          <p:cNvPr id="5" name="Picture 4" descr="Smoke from factory">
            <a:extLst>
              <a:ext uri="{FF2B5EF4-FFF2-40B4-BE49-F238E27FC236}">
                <a16:creationId xmlns:a16="http://schemas.microsoft.com/office/drawing/2014/main" id="{FC5F30C2-F26D-D7DA-A1FF-5B6C0E598F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853" r="12096" b="-3"/>
          <a:stretch/>
        </p:blipFill>
        <p:spPr>
          <a:xfrm>
            <a:off x="838200" y="2808514"/>
            <a:ext cx="1951197" cy="3172793"/>
          </a:xfrm>
          <a:prstGeom prst="rect">
            <a:avLst/>
          </a:pr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05588DF-4F8D-CA43-F417-2790DF9A27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978195"/>
            <a:ext cx="5257799" cy="500311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sz="3600">
                <a:ea typeface="Calibri" panose="020F0502020204030204"/>
                <a:cs typeface="Calibri" panose="020F0502020204030204"/>
              </a:rPr>
              <a:t>The </a:t>
            </a:r>
            <a:r>
              <a:rPr lang="it-IT" sz="3600" err="1">
                <a:ea typeface="Calibri" panose="020F0502020204030204"/>
                <a:cs typeface="Calibri" panose="020F0502020204030204"/>
              </a:rPr>
              <a:t>total</a:t>
            </a:r>
            <a:r>
              <a:rPr lang="it-IT" sz="3600">
                <a:ea typeface="Calibri" panose="020F0502020204030204"/>
                <a:cs typeface="Calibri" panose="020F0502020204030204"/>
              </a:rPr>
              <a:t> </a:t>
            </a:r>
            <a:r>
              <a:rPr lang="it-IT" sz="3600" err="1">
                <a:ea typeface="Calibri" panose="020F0502020204030204"/>
                <a:cs typeface="Calibri" panose="020F0502020204030204"/>
              </a:rPr>
              <a:t>amount</a:t>
            </a:r>
            <a:r>
              <a:rPr lang="it-IT" sz="3600">
                <a:ea typeface="Calibri" panose="020F0502020204030204"/>
                <a:cs typeface="Calibri" panose="020F0502020204030204"/>
              </a:rPr>
              <a:t> of the </a:t>
            </a:r>
            <a:r>
              <a:rPr lang="it-IT" sz="3600" err="1">
                <a:ea typeface="Calibri" panose="020F0502020204030204"/>
                <a:cs typeface="Calibri" panose="020F0502020204030204"/>
              </a:rPr>
              <a:t>cap</a:t>
            </a:r>
            <a:r>
              <a:rPr lang="it-IT" sz="3600">
                <a:ea typeface="Calibri" panose="020F0502020204030204"/>
                <a:cs typeface="Calibri" panose="020F0502020204030204"/>
              </a:rPr>
              <a:t> </a:t>
            </a:r>
            <a:r>
              <a:rPr lang="it-IT" sz="3600" err="1">
                <a:ea typeface="Calibri" panose="020F0502020204030204"/>
                <a:cs typeface="Calibri" panose="020F0502020204030204"/>
              </a:rPr>
              <a:t>is</a:t>
            </a:r>
            <a:r>
              <a:rPr lang="it-IT" sz="3600">
                <a:ea typeface="Calibri" panose="020F0502020204030204"/>
                <a:cs typeface="Calibri" panose="020F0502020204030204"/>
              </a:rPr>
              <a:t> split </a:t>
            </a:r>
            <a:r>
              <a:rPr lang="it-IT" sz="3600" err="1">
                <a:ea typeface="Calibri" panose="020F0502020204030204"/>
                <a:cs typeface="Calibri" panose="020F0502020204030204"/>
              </a:rPr>
              <a:t>into</a:t>
            </a:r>
            <a:r>
              <a:rPr lang="it-IT" sz="3600">
                <a:ea typeface="Calibri" panose="020F0502020204030204"/>
                <a:cs typeface="Calibri" panose="020F0502020204030204"/>
              </a:rPr>
              <a:t> </a:t>
            </a:r>
            <a:r>
              <a:rPr lang="it-IT" sz="3600" err="1">
                <a:ea typeface="Calibri" panose="020F0502020204030204"/>
                <a:cs typeface="Calibri" panose="020F0502020204030204"/>
              </a:rPr>
              <a:t>allowances</a:t>
            </a:r>
            <a:r>
              <a:rPr lang="it-IT" sz="3600">
                <a:ea typeface="Calibri" panose="020F0502020204030204"/>
                <a:cs typeface="Calibri" panose="020F0502020204030204"/>
              </a:rPr>
              <a:t>, </a:t>
            </a:r>
            <a:r>
              <a:rPr lang="it-IT" sz="3600" err="1">
                <a:ea typeface="Calibri" panose="020F0502020204030204"/>
                <a:cs typeface="Calibri" panose="020F0502020204030204"/>
              </a:rPr>
              <a:t>each</a:t>
            </a:r>
            <a:r>
              <a:rPr lang="it-IT" sz="3600">
                <a:ea typeface="Calibri" panose="020F0502020204030204"/>
                <a:cs typeface="Calibri" panose="020F0502020204030204"/>
              </a:rPr>
              <a:t> </a:t>
            </a:r>
            <a:r>
              <a:rPr lang="it-IT" sz="3600" err="1">
                <a:ea typeface="Calibri" panose="020F0502020204030204"/>
                <a:cs typeface="Calibri" panose="020F0502020204030204"/>
              </a:rPr>
              <a:t>permitting</a:t>
            </a:r>
            <a:r>
              <a:rPr lang="it-IT" sz="3600">
                <a:ea typeface="Calibri" panose="020F0502020204030204"/>
                <a:cs typeface="Calibri" panose="020F0502020204030204"/>
              </a:rPr>
              <a:t> a company to </a:t>
            </a:r>
            <a:r>
              <a:rPr lang="it-IT" sz="3600" err="1">
                <a:ea typeface="Calibri" panose="020F0502020204030204"/>
                <a:cs typeface="Calibri" panose="020F0502020204030204"/>
              </a:rPr>
              <a:t>emit</a:t>
            </a:r>
            <a:r>
              <a:rPr lang="it-IT" sz="3600">
                <a:ea typeface="Calibri" panose="020F0502020204030204"/>
                <a:cs typeface="Calibri" panose="020F0502020204030204"/>
              </a:rPr>
              <a:t> one ton of </a:t>
            </a:r>
            <a:r>
              <a:rPr lang="it-IT" sz="3600" err="1">
                <a:ea typeface="Calibri" panose="020F0502020204030204"/>
                <a:cs typeface="Calibri" panose="020F0502020204030204"/>
              </a:rPr>
              <a:t>emissions</a:t>
            </a:r>
            <a:r>
              <a:rPr lang="it-IT" sz="3600">
                <a:ea typeface="Calibri" panose="020F0502020204030204"/>
                <a:cs typeface="Calibri" panose="020F0502020204030204"/>
              </a:rPr>
              <a:t>. </a:t>
            </a:r>
            <a:endParaRPr lang="it-IT" sz="3200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it-IT" sz="3200">
              <a:cs typeface="Calibri"/>
            </a:endParaRPr>
          </a:p>
          <a:p>
            <a:pPr marL="0" indent="0">
              <a:buNone/>
            </a:pPr>
            <a:endParaRPr lang="it-IT" sz="2000"/>
          </a:p>
        </p:txBody>
      </p:sp>
    </p:spTree>
    <p:extLst>
      <p:ext uri="{BB962C8B-B14F-4D97-AF65-F5344CB8AC3E}">
        <p14:creationId xmlns:p14="http://schemas.microsoft.com/office/powerpoint/2010/main" val="18856874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C7AA8E-59BE-569B-B980-F7B797E0F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it-IT" sz="4600">
                <a:ea typeface="Calibri Light"/>
                <a:cs typeface="Calibri Light"/>
              </a:rPr>
              <a:t>Companies are </a:t>
            </a:r>
            <a:r>
              <a:rPr lang="it-IT" sz="4600" err="1">
                <a:ea typeface="Calibri Light"/>
                <a:cs typeface="Calibri Light"/>
              </a:rPr>
              <a:t>allowed</a:t>
            </a:r>
            <a:r>
              <a:rPr lang="it-IT" sz="4600">
                <a:ea typeface="Calibri Light"/>
                <a:cs typeface="Calibri Light"/>
              </a:rPr>
              <a:t> to </a:t>
            </a:r>
            <a:r>
              <a:rPr lang="it-IT" sz="4600" err="1">
                <a:ea typeface="Calibri Light"/>
                <a:cs typeface="Calibri Light"/>
              </a:rPr>
              <a:t>emit</a:t>
            </a:r>
            <a:r>
              <a:rPr lang="it-IT" sz="4600">
                <a:ea typeface="Calibri Light"/>
                <a:cs typeface="Calibri Light"/>
              </a:rPr>
              <a:t> set </a:t>
            </a:r>
            <a:r>
              <a:rPr lang="it-IT" sz="4600" err="1">
                <a:ea typeface="Calibri Light"/>
                <a:cs typeface="Calibri Light"/>
              </a:rPr>
              <a:t>amounts</a:t>
            </a:r>
            <a:endParaRPr lang="it-IT" sz="4600" err="1"/>
          </a:p>
          <a:p>
            <a:endParaRPr lang="it-IT" sz="4600">
              <a:ea typeface="Calibri Light"/>
              <a:cs typeface="Calibri Light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05588DF-4F8D-CA43-F417-2790DF9A27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it-IT" sz="2200">
              <a:ea typeface="Calibri"/>
              <a:cs typeface="Calibri"/>
            </a:endParaRPr>
          </a:p>
          <a:p>
            <a:pPr marL="0" indent="0" algn="just">
              <a:buNone/>
            </a:pPr>
            <a:r>
              <a:rPr lang="it-IT">
                <a:ea typeface="Calibri"/>
                <a:cs typeface="Calibri"/>
              </a:rPr>
              <a:t>The government </a:t>
            </a:r>
            <a:r>
              <a:rPr lang="it-IT" err="1">
                <a:ea typeface="Calibri"/>
                <a:cs typeface="Calibri"/>
              </a:rPr>
              <a:t>distributes</a:t>
            </a:r>
            <a:r>
              <a:rPr lang="it-IT">
                <a:ea typeface="Calibri"/>
                <a:cs typeface="Calibri"/>
              </a:rPr>
              <a:t> the </a:t>
            </a:r>
            <a:r>
              <a:rPr lang="it-IT" err="1">
                <a:ea typeface="Calibri"/>
                <a:cs typeface="Calibri"/>
              </a:rPr>
              <a:t>allowances</a:t>
            </a:r>
            <a:r>
              <a:rPr lang="it-IT">
                <a:ea typeface="Calibri"/>
                <a:cs typeface="Calibri"/>
              </a:rPr>
              <a:t> to the companies, </a:t>
            </a:r>
            <a:r>
              <a:rPr lang="it-IT" err="1">
                <a:ea typeface="Calibri"/>
                <a:cs typeface="Calibri"/>
              </a:rPr>
              <a:t>either</a:t>
            </a:r>
            <a:r>
              <a:rPr lang="it-IT">
                <a:ea typeface="Calibri"/>
                <a:cs typeface="Calibri"/>
              </a:rPr>
              <a:t> for free or </a:t>
            </a:r>
            <a:r>
              <a:rPr lang="it-IT" err="1">
                <a:ea typeface="Calibri"/>
                <a:cs typeface="Calibri"/>
              </a:rPr>
              <a:t>through</a:t>
            </a:r>
            <a:r>
              <a:rPr lang="it-IT">
                <a:ea typeface="Calibri"/>
                <a:cs typeface="Calibri"/>
              </a:rPr>
              <a:t> an </a:t>
            </a:r>
            <a:r>
              <a:rPr lang="it-IT" err="1">
                <a:ea typeface="Calibri"/>
                <a:cs typeface="Calibri"/>
              </a:rPr>
              <a:t>auction</a:t>
            </a:r>
            <a:r>
              <a:rPr lang="it-IT">
                <a:ea typeface="Calibri"/>
                <a:cs typeface="Calibri"/>
              </a:rPr>
              <a:t>.</a:t>
            </a:r>
          </a:p>
          <a:p>
            <a:pPr marL="0" indent="0" algn="just">
              <a:buNone/>
            </a:pPr>
            <a:r>
              <a:rPr lang="it-IT">
                <a:ea typeface="Calibri"/>
                <a:cs typeface="Calibri"/>
              </a:rPr>
              <a:t>The </a:t>
            </a:r>
            <a:r>
              <a:rPr lang="it-IT" err="1">
                <a:ea typeface="Calibri"/>
                <a:cs typeface="Calibri"/>
              </a:rPr>
              <a:t>cap</a:t>
            </a:r>
            <a:r>
              <a:rPr lang="it-IT">
                <a:ea typeface="Calibri"/>
                <a:cs typeface="Calibri"/>
              </a:rPr>
              <a:t> </a:t>
            </a:r>
            <a:r>
              <a:rPr lang="it-IT" err="1">
                <a:ea typeface="Calibri"/>
                <a:cs typeface="Calibri"/>
              </a:rPr>
              <a:t>typically</a:t>
            </a:r>
            <a:r>
              <a:rPr lang="it-IT">
                <a:ea typeface="Calibri"/>
                <a:cs typeface="Calibri"/>
              </a:rPr>
              <a:t> </a:t>
            </a:r>
            <a:r>
              <a:rPr lang="it-IT" err="1">
                <a:ea typeface="Calibri"/>
                <a:cs typeface="Calibri"/>
              </a:rPr>
              <a:t>declines</a:t>
            </a:r>
            <a:r>
              <a:rPr lang="it-IT">
                <a:ea typeface="Calibri"/>
                <a:cs typeface="Calibri"/>
              </a:rPr>
              <a:t> over time, </a:t>
            </a:r>
            <a:r>
              <a:rPr lang="it-IT" err="1">
                <a:ea typeface="Calibri"/>
                <a:cs typeface="Calibri"/>
              </a:rPr>
              <a:t>providing</a:t>
            </a:r>
            <a:r>
              <a:rPr lang="it-IT">
                <a:ea typeface="Calibri"/>
                <a:cs typeface="Calibri"/>
              </a:rPr>
              <a:t> a </a:t>
            </a:r>
            <a:r>
              <a:rPr lang="it-IT" b="1" err="1">
                <a:ea typeface="Calibri"/>
                <a:cs typeface="Calibri"/>
              </a:rPr>
              <a:t>growing</a:t>
            </a:r>
            <a:r>
              <a:rPr lang="it-IT" b="1">
                <a:ea typeface="Calibri"/>
                <a:cs typeface="Calibri"/>
              </a:rPr>
              <a:t> incentive for </a:t>
            </a:r>
            <a:r>
              <a:rPr lang="it-IT" b="1" err="1">
                <a:ea typeface="Calibri"/>
                <a:cs typeface="Calibri"/>
              </a:rPr>
              <a:t>industry</a:t>
            </a:r>
            <a:r>
              <a:rPr lang="it-IT" b="1">
                <a:ea typeface="Calibri"/>
                <a:cs typeface="Calibri"/>
              </a:rPr>
              <a:t> and businesses to reduce </a:t>
            </a:r>
            <a:r>
              <a:rPr lang="it-IT" b="1" err="1">
                <a:ea typeface="Calibri"/>
                <a:cs typeface="Calibri"/>
              </a:rPr>
              <a:t>their</a:t>
            </a:r>
            <a:r>
              <a:rPr lang="it-IT" b="1">
                <a:ea typeface="Calibri"/>
                <a:cs typeface="Calibri"/>
              </a:rPr>
              <a:t> </a:t>
            </a:r>
            <a:r>
              <a:rPr lang="it-IT" b="1" err="1">
                <a:ea typeface="Calibri"/>
                <a:cs typeface="Calibri"/>
              </a:rPr>
              <a:t>emissions</a:t>
            </a:r>
            <a:r>
              <a:rPr lang="it-IT" b="1">
                <a:ea typeface="Calibri"/>
                <a:cs typeface="Calibri"/>
              </a:rPr>
              <a:t> more </a:t>
            </a:r>
            <a:r>
              <a:rPr lang="it-IT" b="1" err="1">
                <a:ea typeface="Calibri"/>
                <a:cs typeface="Calibri"/>
              </a:rPr>
              <a:t>efficiently</a:t>
            </a:r>
            <a:r>
              <a:rPr lang="it-IT" b="1">
                <a:ea typeface="Calibri"/>
                <a:cs typeface="Calibri"/>
              </a:rPr>
              <a:t>, </a:t>
            </a:r>
            <a:r>
              <a:rPr lang="it-IT" b="1" err="1">
                <a:ea typeface="Calibri"/>
                <a:cs typeface="Calibri"/>
              </a:rPr>
              <a:t>while</a:t>
            </a:r>
            <a:r>
              <a:rPr lang="it-IT" b="1">
                <a:ea typeface="Calibri"/>
                <a:cs typeface="Calibri"/>
              </a:rPr>
              <a:t> keeping production costs down.</a:t>
            </a:r>
          </a:p>
          <a:p>
            <a:pPr marL="0" indent="0">
              <a:buNone/>
            </a:pPr>
            <a:endParaRPr lang="it-IT" sz="2200">
              <a:ea typeface="Calibri"/>
              <a:cs typeface="Calibri"/>
            </a:endParaRPr>
          </a:p>
        </p:txBody>
      </p:sp>
      <p:pic>
        <p:nvPicPr>
          <p:cNvPr id="5" name="Picture 4" descr="Smoke from factory">
            <a:extLst>
              <a:ext uri="{FF2B5EF4-FFF2-40B4-BE49-F238E27FC236}">
                <a16:creationId xmlns:a16="http://schemas.microsoft.com/office/drawing/2014/main" id="{FC5F30C2-F26D-D7DA-A1FF-5B6C0E598F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782" r="2" b="2"/>
          <a:stretch/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0306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C7AA8E-59BE-569B-B980-F7B797E0F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it-IT" sz="4600">
                <a:ea typeface="Calibri Light"/>
                <a:cs typeface="Calibri Light"/>
              </a:rPr>
              <a:t>Companies are </a:t>
            </a:r>
            <a:r>
              <a:rPr lang="it-IT" sz="4600" err="1">
                <a:ea typeface="Calibri Light"/>
                <a:cs typeface="Calibri Light"/>
              </a:rPr>
              <a:t>allowed</a:t>
            </a:r>
            <a:r>
              <a:rPr lang="it-IT" sz="4600">
                <a:ea typeface="Calibri Light"/>
                <a:cs typeface="Calibri Light"/>
              </a:rPr>
              <a:t> to </a:t>
            </a:r>
            <a:r>
              <a:rPr lang="it-IT" sz="4600" err="1">
                <a:ea typeface="Calibri Light"/>
                <a:cs typeface="Calibri Light"/>
              </a:rPr>
              <a:t>emit</a:t>
            </a:r>
            <a:r>
              <a:rPr lang="it-IT" sz="4600">
                <a:ea typeface="Calibri Light"/>
                <a:cs typeface="Calibri Light"/>
              </a:rPr>
              <a:t> set </a:t>
            </a:r>
            <a:r>
              <a:rPr lang="it-IT" sz="4600" err="1">
                <a:ea typeface="Calibri Light"/>
                <a:cs typeface="Calibri Light"/>
              </a:rPr>
              <a:t>amounts</a:t>
            </a:r>
            <a:endParaRPr lang="it-IT" sz="4600" err="1"/>
          </a:p>
          <a:p>
            <a:endParaRPr lang="it-IT" sz="4600">
              <a:ea typeface="Calibri Light"/>
              <a:cs typeface="Calibri Light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05588DF-4F8D-CA43-F417-2790DF9A27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sz="3200">
                <a:ea typeface="Calibri"/>
                <a:cs typeface="Calibri"/>
              </a:rPr>
              <a:t>Companies </a:t>
            </a:r>
            <a:r>
              <a:rPr lang="it-IT" sz="3200" err="1">
                <a:ea typeface="Calibri"/>
                <a:cs typeface="Calibri"/>
              </a:rPr>
              <a:t>that</a:t>
            </a:r>
            <a:r>
              <a:rPr lang="it-IT" sz="3200">
                <a:ea typeface="Calibri"/>
                <a:cs typeface="Calibri"/>
              </a:rPr>
              <a:t> </a:t>
            </a:r>
            <a:r>
              <a:rPr lang="it-IT" sz="3200" err="1">
                <a:ea typeface="Calibri"/>
                <a:cs typeface="Calibri"/>
              </a:rPr>
              <a:t>cut</a:t>
            </a:r>
            <a:r>
              <a:rPr lang="it-IT" sz="3200">
                <a:ea typeface="Calibri"/>
                <a:cs typeface="Calibri"/>
              </a:rPr>
              <a:t> </a:t>
            </a:r>
            <a:r>
              <a:rPr lang="it-IT" sz="3200" err="1">
                <a:ea typeface="Calibri"/>
                <a:cs typeface="Calibri"/>
              </a:rPr>
              <a:t>their</a:t>
            </a:r>
            <a:r>
              <a:rPr lang="it-IT" sz="3200">
                <a:ea typeface="Calibri"/>
                <a:cs typeface="Calibri"/>
              </a:rPr>
              <a:t> </a:t>
            </a:r>
            <a:r>
              <a:rPr lang="it-IT" sz="3200" err="1">
                <a:ea typeface="Calibri"/>
                <a:cs typeface="Calibri"/>
              </a:rPr>
              <a:t>pollution</a:t>
            </a:r>
            <a:r>
              <a:rPr lang="it-IT" sz="3200">
                <a:ea typeface="Calibri"/>
                <a:cs typeface="Calibri"/>
              </a:rPr>
              <a:t> </a:t>
            </a:r>
            <a:r>
              <a:rPr lang="it-IT" sz="3200" err="1">
                <a:ea typeface="Calibri"/>
                <a:cs typeface="Calibri"/>
              </a:rPr>
              <a:t>faster</a:t>
            </a:r>
            <a:r>
              <a:rPr lang="it-IT" sz="3200">
                <a:ea typeface="Calibri"/>
                <a:cs typeface="Calibri"/>
              </a:rPr>
              <a:t> can sell </a:t>
            </a:r>
            <a:r>
              <a:rPr lang="it-IT" sz="3200" err="1">
                <a:ea typeface="Calibri"/>
                <a:cs typeface="Calibri"/>
              </a:rPr>
              <a:t>allowances</a:t>
            </a:r>
            <a:r>
              <a:rPr lang="it-IT" sz="3200">
                <a:ea typeface="Calibri"/>
                <a:cs typeface="Calibri"/>
              </a:rPr>
              <a:t> to companies </a:t>
            </a:r>
            <a:r>
              <a:rPr lang="it-IT" sz="3200" err="1">
                <a:ea typeface="Calibri"/>
                <a:cs typeface="Calibri"/>
              </a:rPr>
              <a:t>that</a:t>
            </a:r>
            <a:r>
              <a:rPr lang="it-IT" sz="3200">
                <a:ea typeface="Calibri"/>
                <a:cs typeface="Calibri"/>
              </a:rPr>
              <a:t> pollute more, or "bank" </a:t>
            </a:r>
            <a:r>
              <a:rPr lang="it-IT" sz="3200" err="1">
                <a:ea typeface="Calibri"/>
                <a:cs typeface="Calibri"/>
              </a:rPr>
              <a:t>them</a:t>
            </a:r>
            <a:r>
              <a:rPr lang="it-IT" sz="3200">
                <a:ea typeface="Calibri"/>
                <a:cs typeface="Calibri"/>
              </a:rPr>
              <a:t> for future use.</a:t>
            </a:r>
            <a:endParaRPr lang="it-IT" sz="3200"/>
          </a:p>
          <a:p>
            <a:pPr marL="0" indent="0" algn="just">
              <a:buNone/>
            </a:pPr>
            <a:endParaRPr lang="it-IT" sz="2400">
              <a:solidFill>
                <a:srgbClr val="000000"/>
              </a:solidFill>
              <a:ea typeface="Calibri"/>
              <a:cs typeface="Calibri"/>
            </a:endParaRPr>
          </a:p>
          <a:p>
            <a:pPr marL="0" indent="0">
              <a:buNone/>
            </a:pPr>
            <a:endParaRPr lang="it-IT" sz="2200">
              <a:ea typeface="Calibri"/>
              <a:cs typeface="Calibri"/>
            </a:endParaRPr>
          </a:p>
          <a:p>
            <a:pPr marL="0" indent="0" algn="just">
              <a:buNone/>
            </a:pPr>
            <a:endParaRPr lang="it-IT">
              <a:ea typeface="Calibri"/>
              <a:cs typeface="Calibri"/>
            </a:endParaRPr>
          </a:p>
          <a:p>
            <a:pPr marL="0" indent="0">
              <a:buNone/>
            </a:pPr>
            <a:endParaRPr lang="it-IT" sz="2200">
              <a:ea typeface="Calibri"/>
              <a:cs typeface="Calibri"/>
            </a:endParaRPr>
          </a:p>
        </p:txBody>
      </p:sp>
      <p:pic>
        <p:nvPicPr>
          <p:cNvPr id="5" name="Picture 4" descr="Smoke from factory">
            <a:extLst>
              <a:ext uri="{FF2B5EF4-FFF2-40B4-BE49-F238E27FC236}">
                <a16:creationId xmlns:a16="http://schemas.microsoft.com/office/drawing/2014/main" id="{FC5F30C2-F26D-D7DA-A1FF-5B6C0E598F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782" r="2" b="2"/>
          <a:stretch/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6546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C7AA8E-59BE-569B-B980-F7B797E0F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it-IT" sz="4600">
                <a:ea typeface="Calibri Light"/>
                <a:cs typeface="Calibri Light"/>
              </a:rPr>
              <a:t>Companies are </a:t>
            </a:r>
            <a:r>
              <a:rPr lang="it-IT" sz="4600" err="1">
                <a:ea typeface="Calibri Light"/>
                <a:cs typeface="Calibri Light"/>
              </a:rPr>
              <a:t>allowed</a:t>
            </a:r>
            <a:r>
              <a:rPr lang="it-IT" sz="4600">
                <a:ea typeface="Calibri Light"/>
                <a:cs typeface="Calibri Light"/>
              </a:rPr>
              <a:t> to </a:t>
            </a:r>
            <a:r>
              <a:rPr lang="it-IT" sz="4600" err="1">
                <a:ea typeface="Calibri Light"/>
                <a:cs typeface="Calibri Light"/>
              </a:rPr>
              <a:t>emit</a:t>
            </a:r>
            <a:r>
              <a:rPr lang="it-IT" sz="4600">
                <a:ea typeface="Calibri Light"/>
                <a:cs typeface="Calibri Light"/>
              </a:rPr>
              <a:t> set </a:t>
            </a:r>
            <a:r>
              <a:rPr lang="it-IT" sz="4600" err="1">
                <a:ea typeface="Calibri Light"/>
                <a:cs typeface="Calibri Light"/>
              </a:rPr>
              <a:t>amounts</a:t>
            </a:r>
            <a:endParaRPr lang="it-IT" sz="4600" err="1"/>
          </a:p>
          <a:p>
            <a:endParaRPr lang="it-IT" sz="4600">
              <a:ea typeface="Calibri Light"/>
              <a:cs typeface="Calibri Light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05588DF-4F8D-CA43-F417-2790DF9A27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buNone/>
            </a:pPr>
            <a:r>
              <a:rPr lang="it-IT" sz="3200" err="1">
                <a:ea typeface="Calibri"/>
                <a:cs typeface="Calibri"/>
              </a:rPr>
              <a:t>This</a:t>
            </a:r>
            <a:r>
              <a:rPr lang="it-IT" sz="3200">
                <a:ea typeface="Calibri"/>
                <a:cs typeface="Calibri"/>
              </a:rPr>
              <a:t> market — the "trade" part of </a:t>
            </a:r>
            <a:r>
              <a:rPr lang="it-IT" sz="3200" err="1">
                <a:ea typeface="Calibri"/>
                <a:cs typeface="Calibri"/>
              </a:rPr>
              <a:t>cap</a:t>
            </a:r>
            <a:r>
              <a:rPr lang="it-IT" sz="3200">
                <a:ea typeface="Calibri"/>
                <a:cs typeface="Calibri"/>
              </a:rPr>
              <a:t> and trade — </a:t>
            </a:r>
            <a:r>
              <a:rPr lang="it-IT" sz="3200" err="1">
                <a:ea typeface="Calibri"/>
                <a:cs typeface="Calibri"/>
              </a:rPr>
              <a:t>gives</a:t>
            </a:r>
            <a:r>
              <a:rPr lang="it-IT" sz="3200">
                <a:ea typeface="Calibri"/>
                <a:cs typeface="Calibri"/>
              </a:rPr>
              <a:t> companies </a:t>
            </a:r>
            <a:r>
              <a:rPr lang="it-IT" sz="3200" err="1">
                <a:ea typeface="Calibri"/>
                <a:cs typeface="Calibri"/>
              </a:rPr>
              <a:t>flexibility</a:t>
            </a:r>
            <a:r>
              <a:rPr lang="it-IT" sz="3200">
                <a:ea typeface="Calibri"/>
                <a:cs typeface="Calibri"/>
              </a:rPr>
              <a:t>. </a:t>
            </a:r>
            <a:r>
              <a:rPr lang="it-IT" sz="3200" err="1">
                <a:ea typeface="Calibri"/>
                <a:cs typeface="Calibri"/>
              </a:rPr>
              <a:t>It</a:t>
            </a:r>
            <a:r>
              <a:rPr lang="it-IT" sz="3200">
                <a:ea typeface="Calibri"/>
                <a:cs typeface="Calibri"/>
              </a:rPr>
              <a:t> </a:t>
            </a:r>
            <a:r>
              <a:rPr lang="it-IT" sz="3200" err="1">
                <a:ea typeface="Calibri"/>
                <a:cs typeface="Calibri"/>
              </a:rPr>
              <a:t>increases</a:t>
            </a:r>
            <a:r>
              <a:rPr lang="it-IT" sz="3200">
                <a:ea typeface="Calibri"/>
                <a:cs typeface="Calibri"/>
              </a:rPr>
              <a:t> the pool of </a:t>
            </a:r>
            <a:r>
              <a:rPr lang="it-IT" sz="3200" err="1">
                <a:ea typeface="Calibri"/>
                <a:cs typeface="Calibri"/>
              </a:rPr>
              <a:t>available</a:t>
            </a:r>
            <a:r>
              <a:rPr lang="it-IT" sz="3200">
                <a:ea typeface="Calibri"/>
                <a:cs typeface="Calibri"/>
              </a:rPr>
              <a:t> capital to make </a:t>
            </a:r>
            <a:r>
              <a:rPr lang="it-IT" sz="3200" err="1">
                <a:ea typeface="Calibri"/>
                <a:cs typeface="Calibri"/>
              </a:rPr>
              <a:t>reductions</a:t>
            </a:r>
            <a:r>
              <a:rPr lang="it-IT" sz="3200">
                <a:ea typeface="Calibri"/>
                <a:cs typeface="Calibri"/>
              </a:rPr>
              <a:t>, </a:t>
            </a:r>
            <a:r>
              <a:rPr lang="it-IT" sz="3200" err="1">
                <a:ea typeface="Calibri"/>
                <a:cs typeface="Calibri"/>
              </a:rPr>
              <a:t>encourages</a:t>
            </a:r>
            <a:r>
              <a:rPr lang="it-IT" sz="3200">
                <a:ea typeface="Calibri"/>
                <a:cs typeface="Calibri"/>
              </a:rPr>
              <a:t> companies to </a:t>
            </a:r>
            <a:r>
              <a:rPr lang="it-IT" sz="3200" err="1">
                <a:ea typeface="Calibri"/>
                <a:cs typeface="Calibri"/>
              </a:rPr>
              <a:t>cut</a:t>
            </a:r>
            <a:r>
              <a:rPr lang="it-IT" sz="3200">
                <a:ea typeface="Calibri"/>
                <a:cs typeface="Calibri"/>
              </a:rPr>
              <a:t> </a:t>
            </a:r>
            <a:r>
              <a:rPr lang="it-IT" sz="3200" err="1">
                <a:ea typeface="Calibri"/>
                <a:cs typeface="Calibri"/>
              </a:rPr>
              <a:t>pollution</a:t>
            </a:r>
            <a:r>
              <a:rPr lang="it-IT" sz="3200">
                <a:ea typeface="Calibri"/>
                <a:cs typeface="Calibri"/>
              </a:rPr>
              <a:t> </a:t>
            </a:r>
            <a:r>
              <a:rPr lang="it-IT" sz="3200" err="1">
                <a:ea typeface="Calibri"/>
                <a:cs typeface="Calibri"/>
              </a:rPr>
              <a:t>faster</a:t>
            </a:r>
            <a:r>
              <a:rPr lang="it-IT" sz="3200">
                <a:ea typeface="Calibri"/>
                <a:cs typeface="Calibri"/>
              </a:rPr>
              <a:t> and </a:t>
            </a:r>
            <a:r>
              <a:rPr lang="it-IT" sz="3200" err="1">
                <a:ea typeface="Calibri"/>
                <a:cs typeface="Calibri"/>
              </a:rPr>
              <a:t>rewards</a:t>
            </a:r>
            <a:r>
              <a:rPr lang="it-IT" sz="3200">
                <a:ea typeface="Calibri"/>
                <a:cs typeface="Calibri"/>
              </a:rPr>
              <a:t> </a:t>
            </a:r>
            <a:r>
              <a:rPr lang="it-IT" sz="3200" err="1">
                <a:ea typeface="Calibri"/>
                <a:cs typeface="Calibri"/>
              </a:rPr>
              <a:t>innovation</a:t>
            </a:r>
            <a:r>
              <a:rPr lang="it-IT" sz="3200">
                <a:ea typeface="Calibri"/>
                <a:cs typeface="Calibri"/>
              </a:rPr>
              <a:t>.</a:t>
            </a:r>
            <a:endParaRPr lang="it-IT" sz="3200">
              <a:cs typeface="Calibri"/>
            </a:endParaRPr>
          </a:p>
          <a:p>
            <a:pPr marL="0" indent="0" algn="just">
              <a:buNone/>
            </a:pPr>
            <a:r>
              <a:rPr lang="it-IT" sz="3200" b="1" err="1">
                <a:solidFill>
                  <a:srgbClr val="C00000"/>
                </a:solidFill>
                <a:ea typeface="Calibri"/>
                <a:cs typeface="Calibri"/>
              </a:rPr>
              <a:t>Because</a:t>
            </a:r>
            <a:r>
              <a:rPr lang="it-IT" sz="3200" b="1">
                <a:solidFill>
                  <a:srgbClr val="C00000"/>
                </a:solidFill>
                <a:ea typeface="Calibri"/>
                <a:cs typeface="Calibri"/>
              </a:rPr>
              <a:t> </a:t>
            </a:r>
            <a:r>
              <a:rPr lang="it-IT" sz="3200" b="1" err="1">
                <a:solidFill>
                  <a:srgbClr val="C00000"/>
                </a:solidFill>
                <a:ea typeface="Calibri"/>
                <a:cs typeface="Calibri"/>
              </a:rPr>
              <a:t>there</a:t>
            </a:r>
            <a:r>
              <a:rPr lang="it-IT" sz="3200" b="1">
                <a:solidFill>
                  <a:srgbClr val="C00000"/>
                </a:solidFill>
                <a:ea typeface="Calibri"/>
                <a:cs typeface="Calibri"/>
              </a:rPr>
              <a:t> are </a:t>
            </a:r>
            <a:r>
              <a:rPr lang="it-IT" sz="3200" b="1" err="1">
                <a:solidFill>
                  <a:srgbClr val="C00000"/>
                </a:solidFill>
                <a:ea typeface="Calibri"/>
                <a:cs typeface="Calibri"/>
              </a:rPr>
              <a:t>only</a:t>
            </a:r>
            <a:r>
              <a:rPr lang="it-IT" sz="3200" b="1">
                <a:solidFill>
                  <a:srgbClr val="C00000"/>
                </a:solidFill>
                <a:ea typeface="Calibri"/>
                <a:cs typeface="Calibri"/>
              </a:rPr>
              <a:t> so </a:t>
            </a:r>
            <a:r>
              <a:rPr lang="it-IT" sz="3200" b="1" err="1">
                <a:solidFill>
                  <a:srgbClr val="C00000"/>
                </a:solidFill>
                <a:ea typeface="Calibri"/>
                <a:cs typeface="Calibri"/>
              </a:rPr>
              <a:t>many</a:t>
            </a:r>
            <a:r>
              <a:rPr lang="it-IT" sz="3200" b="1">
                <a:solidFill>
                  <a:srgbClr val="C00000"/>
                </a:solidFill>
                <a:ea typeface="Calibri"/>
                <a:cs typeface="Calibri"/>
              </a:rPr>
              <a:t> </a:t>
            </a:r>
            <a:r>
              <a:rPr lang="it-IT" sz="3200" b="1" err="1">
                <a:solidFill>
                  <a:srgbClr val="C00000"/>
                </a:solidFill>
                <a:ea typeface="Calibri"/>
                <a:cs typeface="Calibri"/>
              </a:rPr>
              <a:t>allowances</a:t>
            </a:r>
            <a:r>
              <a:rPr lang="it-IT" sz="3200" b="1">
                <a:solidFill>
                  <a:srgbClr val="C00000"/>
                </a:solidFill>
                <a:ea typeface="Calibri"/>
                <a:cs typeface="Calibri"/>
              </a:rPr>
              <a:t> </a:t>
            </a:r>
            <a:r>
              <a:rPr lang="it-IT" sz="3200" b="1" err="1">
                <a:solidFill>
                  <a:srgbClr val="C00000"/>
                </a:solidFill>
                <a:ea typeface="Calibri"/>
                <a:cs typeface="Calibri"/>
              </a:rPr>
              <a:t>available</a:t>
            </a:r>
            <a:r>
              <a:rPr lang="it-IT" sz="3200" b="1">
                <a:solidFill>
                  <a:srgbClr val="C00000"/>
                </a:solidFill>
                <a:ea typeface="Calibri"/>
                <a:cs typeface="Calibri"/>
              </a:rPr>
              <a:t>, </a:t>
            </a:r>
            <a:r>
              <a:rPr lang="it-IT" sz="3200" b="1" err="1">
                <a:solidFill>
                  <a:srgbClr val="C00000"/>
                </a:solidFill>
                <a:ea typeface="Calibri"/>
                <a:cs typeface="Calibri"/>
              </a:rPr>
              <a:t>total</a:t>
            </a:r>
            <a:r>
              <a:rPr lang="it-IT" sz="3200" b="1">
                <a:solidFill>
                  <a:srgbClr val="C00000"/>
                </a:solidFill>
                <a:ea typeface="Calibri"/>
                <a:cs typeface="Calibri"/>
              </a:rPr>
              <a:t> </a:t>
            </a:r>
            <a:r>
              <a:rPr lang="it-IT" sz="3200" b="1" err="1">
                <a:solidFill>
                  <a:srgbClr val="C00000"/>
                </a:solidFill>
                <a:ea typeface="Calibri"/>
                <a:cs typeface="Calibri"/>
              </a:rPr>
              <a:t>pollution</a:t>
            </a:r>
            <a:r>
              <a:rPr lang="it-IT" sz="3200" b="1">
                <a:solidFill>
                  <a:srgbClr val="C00000"/>
                </a:solidFill>
                <a:ea typeface="Calibri"/>
                <a:cs typeface="Calibri"/>
              </a:rPr>
              <a:t> drops </a:t>
            </a:r>
            <a:r>
              <a:rPr lang="it-IT" sz="3200" b="1" err="1">
                <a:solidFill>
                  <a:srgbClr val="C00000"/>
                </a:solidFill>
                <a:ea typeface="Calibri"/>
                <a:cs typeface="Calibri"/>
              </a:rPr>
              <a:t>as</a:t>
            </a:r>
            <a:r>
              <a:rPr lang="it-IT" sz="3200" b="1">
                <a:solidFill>
                  <a:srgbClr val="C00000"/>
                </a:solidFill>
                <a:ea typeface="Calibri"/>
                <a:cs typeface="Calibri"/>
              </a:rPr>
              <a:t> the </a:t>
            </a:r>
            <a:r>
              <a:rPr lang="it-IT" sz="3200" b="1" err="1">
                <a:solidFill>
                  <a:srgbClr val="C00000"/>
                </a:solidFill>
                <a:ea typeface="Calibri"/>
                <a:cs typeface="Calibri"/>
              </a:rPr>
              <a:t>cap</a:t>
            </a:r>
            <a:r>
              <a:rPr lang="it-IT" sz="3200" b="1">
                <a:solidFill>
                  <a:srgbClr val="C00000"/>
                </a:solidFill>
                <a:ea typeface="Calibri"/>
                <a:cs typeface="Calibri"/>
              </a:rPr>
              <a:t> </a:t>
            </a:r>
            <a:r>
              <a:rPr lang="it-IT" sz="3200" b="1" err="1">
                <a:solidFill>
                  <a:srgbClr val="C00000"/>
                </a:solidFill>
                <a:ea typeface="Calibri"/>
                <a:cs typeface="Calibri"/>
              </a:rPr>
              <a:t>falls</a:t>
            </a:r>
            <a:r>
              <a:rPr lang="it-IT" sz="3200" b="1">
                <a:solidFill>
                  <a:srgbClr val="C00000"/>
                </a:solidFill>
                <a:ea typeface="Calibri"/>
                <a:cs typeface="Calibri"/>
              </a:rPr>
              <a:t>.</a:t>
            </a:r>
          </a:p>
          <a:p>
            <a:pPr marL="0" indent="0">
              <a:buNone/>
            </a:pPr>
            <a:endParaRPr lang="it-IT" sz="2200">
              <a:ea typeface="Calibri"/>
              <a:cs typeface="Calibri"/>
            </a:endParaRPr>
          </a:p>
          <a:p>
            <a:pPr marL="0" indent="0" algn="just">
              <a:buNone/>
            </a:pPr>
            <a:endParaRPr lang="it-IT">
              <a:ea typeface="Calibri"/>
              <a:cs typeface="Calibri"/>
            </a:endParaRPr>
          </a:p>
          <a:p>
            <a:pPr marL="0" indent="0">
              <a:buNone/>
            </a:pPr>
            <a:endParaRPr lang="it-IT" sz="2200">
              <a:ea typeface="Calibri"/>
              <a:cs typeface="Calibri"/>
            </a:endParaRPr>
          </a:p>
        </p:txBody>
      </p:sp>
      <p:pic>
        <p:nvPicPr>
          <p:cNvPr id="5" name="Picture 4" descr="Smoke from factory">
            <a:extLst>
              <a:ext uri="{FF2B5EF4-FFF2-40B4-BE49-F238E27FC236}">
                <a16:creationId xmlns:a16="http://schemas.microsoft.com/office/drawing/2014/main" id="{FC5F30C2-F26D-D7DA-A1FF-5B6C0E598F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782" r="2" b="2"/>
          <a:stretch/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123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45A9F99-D9B1-4094-A2E2-B90AC1DB7B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7FAF607-473A-4A43-A23D-BBFF5C4117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73DF354-B971-B6FB-4909-B6AF87A99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105" y="802955"/>
            <a:ext cx="4977976" cy="1454051"/>
          </a:xfrm>
        </p:spPr>
        <p:txBody>
          <a:bodyPr>
            <a:normAutofit/>
          </a:bodyPr>
          <a:lstStyle/>
          <a:p>
            <a:r>
              <a:rPr lang="it-IT" sz="3300">
                <a:solidFill>
                  <a:schemeClr val="tx2"/>
                </a:solidFill>
                <a:ea typeface="Calibri Light"/>
                <a:cs typeface="Calibri Light"/>
              </a:rPr>
              <a:t>Cap and trade </a:t>
            </a:r>
          </a:p>
        </p:txBody>
      </p:sp>
      <p:pic>
        <p:nvPicPr>
          <p:cNvPr id="7" name="Graphic 6" descr="Monete">
            <a:extLst>
              <a:ext uri="{FF2B5EF4-FFF2-40B4-BE49-F238E27FC236}">
                <a16:creationId xmlns:a16="http://schemas.microsoft.com/office/drawing/2014/main" id="{EADDD105-FF83-E806-D695-3A221A3410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6951" y="1793846"/>
            <a:ext cx="3620021" cy="3620021"/>
          </a:xfrm>
          <a:prstGeom prst="rect">
            <a:avLst/>
          </a:pr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A5DADE-984B-25F8-0580-FC77AFFF8D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2421682"/>
            <a:ext cx="4977578" cy="3639289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Cape and trade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regimes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generally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</a:t>
            </a:r>
            <a:r>
              <a:rPr lang="it-IT" b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set a </a:t>
            </a:r>
            <a:r>
              <a:rPr lang="it-IT" b="1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total</a:t>
            </a:r>
            <a:r>
              <a:rPr lang="it-IT" b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</a:t>
            </a:r>
            <a:r>
              <a:rPr lang="it-IT" b="1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cap</a:t>
            </a:r>
            <a:r>
              <a:rPr lang="it-IT" b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or </a:t>
            </a:r>
            <a:r>
              <a:rPr lang="it-IT" b="1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absolute</a:t>
            </a:r>
            <a:r>
              <a:rPr lang="it-IT" b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maximum </a:t>
            </a:r>
            <a:r>
              <a:rPr lang="it-IT" b="1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quantity</a:t>
            </a:r>
            <a:r>
              <a:rPr lang="it-IT" b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of </a:t>
            </a:r>
            <a:r>
              <a:rPr lang="it-IT" b="1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emissions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(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measured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over a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specified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period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of time), on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all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emissions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from the sources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covered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by the regime.</a:t>
            </a:r>
          </a:p>
          <a:p>
            <a:pPr marL="0" indent="0">
              <a:buNone/>
            </a:pPr>
            <a:endParaRPr lang="it-IT" sz="2400">
              <a:solidFill>
                <a:schemeClr val="tx2"/>
              </a:solidFill>
              <a:ea typeface="Calibri" panose="020F0502020204030204"/>
              <a:cs typeface="Calibri" panose="020F0502020204030204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5F6476F-D303-44D3-B30F-1BA348F0F6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2635" y="52996"/>
            <a:ext cx="5928607" cy="6805005"/>
            <a:chOff x="6095999" y="52996"/>
            <a:chExt cx="6093363" cy="6805005"/>
          </a:xfrm>
          <a:solidFill>
            <a:schemeClr val="accent5">
              <a:alpha val="10000"/>
            </a:schemeClr>
          </a:solidFill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972EB4B-0539-4430-9340-8117B9D7C3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1" y="52996"/>
              <a:ext cx="6093361" cy="6805003"/>
            </a:xfrm>
            <a:custGeom>
              <a:avLst/>
              <a:gdLst>
                <a:gd name="connsiteX0" fmla="*/ 3391253 w 5890489"/>
                <a:gd name="connsiteY0" fmla="*/ 0 h 6578438"/>
                <a:gd name="connsiteX1" fmla="*/ 3434974 w 5890489"/>
                <a:gd name="connsiteY1" fmla="*/ 646 h 6578438"/>
                <a:gd name="connsiteX2" fmla="*/ 3522419 w 5890489"/>
                <a:gd name="connsiteY2" fmla="*/ 2712 h 6578438"/>
                <a:gd name="connsiteX3" fmla="*/ 3610261 w 5890489"/>
                <a:gd name="connsiteY3" fmla="*/ 6458 h 6578438"/>
                <a:gd name="connsiteX4" fmla="*/ 3786872 w 5890489"/>
                <a:gd name="connsiteY4" fmla="*/ 20667 h 6578438"/>
                <a:gd name="connsiteX5" fmla="*/ 3962291 w 5890489"/>
                <a:gd name="connsiteY5" fmla="*/ 43530 h 6578438"/>
                <a:gd name="connsiteX6" fmla="*/ 4135855 w 5890489"/>
                <a:gd name="connsiteY6" fmla="*/ 75176 h 6578438"/>
                <a:gd name="connsiteX7" fmla="*/ 4307299 w 5890489"/>
                <a:gd name="connsiteY7" fmla="*/ 114315 h 6578438"/>
                <a:gd name="connsiteX8" fmla="*/ 4476358 w 5890489"/>
                <a:gd name="connsiteY8" fmla="*/ 160816 h 6578438"/>
                <a:gd name="connsiteX9" fmla="*/ 4559829 w 5890489"/>
                <a:gd name="connsiteY9" fmla="*/ 186779 h 6578438"/>
                <a:gd name="connsiteX10" fmla="*/ 4642901 w 5890489"/>
                <a:gd name="connsiteY10" fmla="*/ 213648 h 6578438"/>
                <a:gd name="connsiteX11" fmla="*/ 5280847 w 5890489"/>
                <a:gd name="connsiteY11" fmla="*/ 485936 h 6578438"/>
                <a:gd name="connsiteX12" fmla="*/ 5865400 w 5890489"/>
                <a:gd name="connsiteY12" fmla="*/ 851099 h 6578438"/>
                <a:gd name="connsiteX13" fmla="*/ 5890489 w 5890489"/>
                <a:gd name="connsiteY13" fmla="*/ 870950 h 6578438"/>
                <a:gd name="connsiteX14" fmla="*/ 5890489 w 5890489"/>
                <a:gd name="connsiteY14" fmla="*/ 1321814 h 6578438"/>
                <a:gd name="connsiteX15" fmla="*/ 5887395 w 5890489"/>
                <a:gd name="connsiteY15" fmla="*/ 1318952 h 6578438"/>
                <a:gd name="connsiteX16" fmla="*/ 5830291 w 5890489"/>
                <a:gd name="connsiteY16" fmla="*/ 1265992 h 6578438"/>
                <a:gd name="connsiteX17" fmla="*/ 5815981 w 5890489"/>
                <a:gd name="connsiteY17" fmla="*/ 1252687 h 6578438"/>
                <a:gd name="connsiteX18" fmla="*/ 5801142 w 5890489"/>
                <a:gd name="connsiteY18" fmla="*/ 1240158 h 6578438"/>
                <a:gd name="connsiteX19" fmla="*/ 5771464 w 5890489"/>
                <a:gd name="connsiteY19" fmla="*/ 1214969 h 6578438"/>
                <a:gd name="connsiteX20" fmla="*/ 5651030 w 5890489"/>
                <a:gd name="connsiteY20" fmla="*/ 1115767 h 6578438"/>
                <a:gd name="connsiteX21" fmla="*/ 5123183 w 5890489"/>
                <a:gd name="connsiteY21" fmla="*/ 780443 h 6578438"/>
                <a:gd name="connsiteX22" fmla="*/ 4533860 w 5890489"/>
                <a:gd name="connsiteY22" fmla="*/ 567701 h 6578438"/>
                <a:gd name="connsiteX23" fmla="*/ 4457281 w 5890489"/>
                <a:gd name="connsiteY23" fmla="*/ 550780 h 6578438"/>
                <a:gd name="connsiteX24" fmla="*/ 4380568 w 5890489"/>
                <a:gd name="connsiteY24" fmla="*/ 535279 h 6578438"/>
                <a:gd name="connsiteX25" fmla="*/ 4303325 w 5890489"/>
                <a:gd name="connsiteY25" fmla="*/ 522879 h 6578438"/>
                <a:gd name="connsiteX26" fmla="*/ 4264769 w 5890489"/>
                <a:gd name="connsiteY26" fmla="*/ 516679 h 6578438"/>
                <a:gd name="connsiteX27" fmla="*/ 4226082 w 5890489"/>
                <a:gd name="connsiteY27" fmla="*/ 511253 h 6578438"/>
                <a:gd name="connsiteX28" fmla="*/ 4070934 w 5890489"/>
                <a:gd name="connsiteY28" fmla="*/ 494848 h 6578438"/>
                <a:gd name="connsiteX29" fmla="*/ 3915521 w 5890489"/>
                <a:gd name="connsiteY29" fmla="*/ 486065 h 6578438"/>
                <a:gd name="connsiteX30" fmla="*/ 3760241 w 5890489"/>
                <a:gd name="connsiteY30" fmla="*/ 484257 h 6578438"/>
                <a:gd name="connsiteX31" fmla="*/ 3682734 w 5890489"/>
                <a:gd name="connsiteY31" fmla="*/ 486581 h 6578438"/>
                <a:gd name="connsiteX32" fmla="*/ 3605491 w 5890489"/>
                <a:gd name="connsiteY32" fmla="*/ 488907 h 6578438"/>
                <a:gd name="connsiteX33" fmla="*/ 3527454 w 5890489"/>
                <a:gd name="connsiteY33" fmla="*/ 493169 h 6578438"/>
                <a:gd name="connsiteX34" fmla="*/ 3449151 w 5890489"/>
                <a:gd name="connsiteY34" fmla="*/ 498336 h 6578438"/>
                <a:gd name="connsiteX35" fmla="*/ 3410067 w 5890489"/>
                <a:gd name="connsiteY35" fmla="*/ 500532 h 6578438"/>
                <a:gd name="connsiteX36" fmla="*/ 3371246 w 5890489"/>
                <a:gd name="connsiteY36" fmla="*/ 504279 h 6578438"/>
                <a:gd name="connsiteX37" fmla="*/ 3293739 w 5890489"/>
                <a:gd name="connsiteY37" fmla="*/ 511512 h 6578438"/>
                <a:gd name="connsiteX38" fmla="*/ 2689445 w 5890489"/>
                <a:gd name="connsiteY38" fmla="*/ 610198 h 6578438"/>
                <a:gd name="connsiteX39" fmla="*/ 2117875 w 5890489"/>
                <a:gd name="connsiteY39" fmla="*/ 800335 h 6578438"/>
                <a:gd name="connsiteX40" fmla="*/ 1981276 w 5890489"/>
                <a:gd name="connsiteY40" fmla="*/ 865566 h 6578438"/>
                <a:gd name="connsiteX41" fmla="*/ 1847991 w 5890489"/>
                <a:gd name="connsiteY41" fmla="*/ 938676 h 6578438"/>
                <a:gd name="connsiteX42" fmla="*/ 1783069 w 5890489"/>
                <a:gd name="connsiteY42" fmla="*/ 978718 h 6578438"/>
                <a:gd name="connsiteX43" fmla="*/ 1750609 w 5890489"/>
                <a:gd name="connsiteY43" fmla="*/ 998869 h 6578438"/>
                <a:gd name="connsiteX44" fmla="*/ 1734312 w 5890489"/>
                <a:gd name="connsiteY44" fmla="*/ 1008945 h 6578438"/>
                <a:gd name="connsiteX45" fmla="*/ 1718547 w 5890489"/>
                <a:gd name="connsiteY45" fmla="*/ 1019924 h 6578438"/>
                <a:gd name="connsiteX46" fmla="*/ 1655481 w 5890489"/>
                <a:gd name="connsiteY46" fmla="*/ 1063582 h 6578438"/>
                <a:gd name="connsiteX47" fmla="*/ 1593077 w 5890489"/>
                <a:gd name="connsiteY47" fmla="*/ 1108664 h 6578438"/>
                <a:gd name="connsiteX48" fmla="*/ 1532263 w 5890489"/>
                <a:gd name="connsiteY48" fmla="*/ 1156197 h 6578438"/>
                <a:gd name="connsiteX49" fmla="*/ 1472509 w 5890489"/>
                <a:gd name="connsiteY49" fmla="*/ 1205152 h 6578438"/>
                <a:gd name="connsiteX50" fmla="*/ 1414212 w 5890489"/>
                <a:gd name="connsiteY50" fmla="*/ 1256175 h 6578438"/>
                <a:gd name="connsiteX51" fmla="*/ 1357242 w 5890489"/>
                <a:gd name="connsiteY51" fmla="*/ 1308359 h 6578438"/>
                <a:gd name="connsiteX52" fmla="*/ 1153072 w 5890489"/>
                <a:gd name="connsiteY52" fmla="*/ 1529498 h 6578438"/>
                <a:gd name="connsiteX53" fmla="*/ 1002694 w 5890489"/>
                <a:gd name="connsiteY53" fmla="*/ 1770658 h 6578438"/>
                <a:gd name="connsiteX54" fmla="*/ 974076 w 5890489"/>
                <a:gd name="connsiteY54" fmla="*/ 1835371 h 6578438"/>
                <a:gd name="connsiteX55" fmla="*/ 949564 w 5890489"/>
                <a:gd name="connsiteY55" fmla="*/ 1903573 h 6578438"/>
                <a:gd name="connsiteX56" fmla="*/ 927173 w 5890489"/>
                <a:gd name="connsiteY56" fmla="*/ 1974229 h 6578438"/>
                <a:gd name="connsiteX57" fmla="*/ 906107 w 5890489"/>
                <a:gd name="connsiteY57" fmla="*/ 2046952 h 6578438"/>
                <a:gd name="connsiteX58" fmla="*/ 751092 w 5890489"/>
                <a:gd name="connsiteY58" fmla="*/ 2676266 h 6578438"/>
                <a:gd name="connsiteX59" fmla="*/ 547189 w 5890489"/>
                <a:gd name="connsiteY59" fmla="*/ 3308422 h 6578438"/>
                <a:gd name="connsiteX60" fmla="*/ 441195 w 5890489"/>
                <a:gd name="connsiteY60" fmla="*/ 3866306 h 6578438"/>
                <a:gd name="connsiteX61" fmla="*/ 527182 w 5890489"/>
                <a:gd name="connsiteY61" fmla="*/ 4439174 h 6578438"/>
                <a:gd name="connsiteX62" fmla="*/ 775073 w 5890489"/>
                <a:gd name="connsiteY62" fmla="*/ 4987240 h 6578438"/>
                <a:gd name="connsiteX63" fmla="*/ 943206 w 5890489"/>
                <a:gd name="connsiteY63" fmla="*/ 5244933 h 6578438"/>
                <a:gd name="connsiteX64" fmla="*/ 1133728 w 5890489"/>
                <a:gd name="connsiteY64" fmla="*/ 5490356 h 6578438"/>
                <a:gd name="connsiteX65" fmla="*/ 1359626 w 5890489"/>
                <a:gd name="connsiteY65" fmla="*/ 5709815 h 6578438"/>
                <a:gd name="connsiteX66" fmla="*/ 1481254 w 5890489"/>
                <a:gd name="connsiteY66" fmla="*/ 5809146 h 6578438"/>
                <a:gd name="connsiteX67" fmla="*/ 1543260 w 5890489"/>
                <a:gd name="connsiteY67" fmla="*/ 5856940 h 6578438"/>
                <a:gd name="connsiteX68" fmla="*/ 1607518 w 5890489"/>
                <a:gd name="connsiteY68" fmla="*/ 5901374 h 6578438"/>
                <a:gd name="connsiteX69" fmla="*/ 2145566 w 5890489"/>
                <a:gd name="connsiteY69" fmla="*/ 6193814 h 6578438"/>
                <a:gd name="connsiteX70" fmla="*/ 2214991 w 5890489"/>
                <a:gd name="connsiteY70" fmla="*/ 6221844 h 6578438"/>
                <a:gd name="connsiteX71" fmla="*/ 2249307 w 5890489"/>
                <a:gd name="connsiteY71" fmla="*/ 6236182 h 6578438"/>
                <a:gd name="connsiteX72" fmla="*/ 2284285 w 5890489"/>
                <a:gd name="connsiteY72" fmla="*/ 6248711 h 6578438"/>
                <a:gd name="connsiteX73" fmla="*/ 2354241 w 5890489"/>
                <a:gd name="connsiteY73" fmla="*/ 6273124 h 6578438"/>
                <a:gd name="connsiteX74" fmla="*/ 2371597 w 5890489"/>
                <a:gd name="connsiteY74" fmla="*/ 6279324 h 6578438"/>
                <a:gd name="connsiteX75" fmla="*/ 2387894 w 5890489"/>
                <a:gd name="connsiteY75" fmla="*/ 6287719 h 6578438"/>
                <a:gd name="connsiteX76" fmla="*/ 2421414 w 5890489"/>
                <a:gd name="connsiteY76" fmla="*/ 6302186 h 6578438"/>
                <a:gd name="connsiteX77" fmla="*/ 2489117 w 5890489"/>
                <a:gd name="connsiteY77" fmla="*/ 6329441 h 6578438"/>
                <a:gd name="connsiteX78" fmla="*/ 2522902 w 5890489"/>
                <a:gd name="connsiteY78" fmla="*/ 6343134 h 6578438"/>
                <a:gd name="connsiteX79" fmla="*/ 2556953 w 5890489"/>
                <a:gd name="connsiteY79" fmla="*/ 6356051 h 6578438"/>
                <a:gd name="connsiteX80" fmla="*/ 2695009 w 5890489"/>
                <a:gd name="connsiteY80" fmla="*/ 6401905 h 6578438"/>
                <a:gd name="connsiteX81" fmla="*/ 3268035 w 5890489"/>
                <a:gd name="connsiteY81" fmla="*/ 6501238 h 6578438"/>
                <a:gd name="connsiteX82" fmla="*/ 3341038 w 5890489"/>
                <a:gd name="connsiteY82" fmla="*/ 6506145 h 6578438"/>
                <a:gd name="connsiteX83" fmla="*/ 3414703 w 5890489"/>
                <a:gd name="connsiteY83" fmla="*/ 6507050 h 6578438"/>
                <a:gd name="connsiteX84" fmla="*/ 3488237 w 5890489"/>
                <a:gd name="connsiteY84" fmla="*/ 6508212 h 6578438"/>
                <a:gd name="connsiteX85" fmla="*/ 3524142 w 5890489"/>
                <a:gd name="connsiteY85" fmla="*/ 6507955 h 6578438"/>
                <a:gd name="connsiteX86" fmla="*/ 3559252 w 5890489"/>
                <a:gd name="connsiteY86" fmla="*/ 6506921 h 6578438"/>
                <a:gd name="connsiteX87" fmla="*/ 3629207 w 5890489"/>
                <a:gd name="connsiteY87" fmla="*/ 6503045 h 6578438"/>
                <a:gd name="connsiteX88" fmla="*/ 3698633 w 5890489"/>
                <a:gd name="connsiteY88" fmla="*/ 6496845 h 6578438"/>
                <a:gd name="connsiteX89" fmla="*/ 3733213 w 5890489"/>
                <a:gd name="connsiteY89" fmla="*/ 6493357 h 6578438"/>
                <a:gd name="connsiteX90" fmla="*/ 3767529 w 5890489"/>
                <a:gd name="connsiteY90" fmla="*/ 6488707 h 6578438"/>
                <a:gd name="connsiteX91" fmla="*/ 3801845 w 5890489"/>
                <a:gd name="connsiteY91" fmla="*/ 6484057 h 6578438"/>
                <a:gd name="connsiteX92" fmla="*/ 3835895 w 5890489"/>
                <a:gd name="connsiteY92" fmla="*/ 6478116 h 6578438"/>
                <a:gd name="connsiteX93" fmla="*/ 4364801 w 5890489"/>
                <a:gd name="connsiteY93" fmla="*/ 6308517 h 6578438"/>
                <a:gd name="connsiteX94" fmla="*/ 4861379 w 5890489"/>
                <a:gd name="connsiteY94" fmla="*/ 6000576 h 6578438"/>
                <a:gd name="connsiteX95" fmla="*/ 5341263 w 5890489"/>
                <a:gd name="connsiteY95" fmla="*/ 5605834 h 6578438"/>
                <a:gd name="connsiteX96" fmla="*/ 5587301 w 5890489"/>
                <a:gd name="connsiteY96" fmla="*/ 5390379 h 6578438"/>
                <a:gd name="connsiteX97" fmla="*/ 5849105 w 5890489"/>
                <a:gd name="connsiteY97" fmla="*/ 5176344 h 6578438"/>
                <a:gd name="connsiteX98" fmla="*/ 5890489 w 5890489"/>
                <a:gd name="connsiteY98" fmla="*/ 5145260 h 6578438"/>
                <a:gd name="connsiteX99" fmla="*/ 5890489 w 5890489"/>
                <a:gd name="connsiteY99" fmla="*/ 5995323 h 6578438"/>
                <a:gd name="connsiteX100" fmla="*/ 5811477 w 5890489"/>
                <a:gd name="connsiteY100" fmla="*/ 6077819 h 6578438"/>
                <a:gd name="connsiteX101" fmla="*/ 5301384 w 5890489"/>
                <a:gd name="connsiteY101" fmla="*/ 6542958 h 6578438"/>
                <a:gd name="connsiteX102" fmla="*/ 5252008 w 5890489"/>
                <a:gd name="connsiteY102" fmla="*/ 6578438 h 6578438"/>
                <a:gd name="connsiteX103" fmla="*/ 1653730 w 5890489"/>
                <a:gd name="connsiteY103" fmla="*/ 6578438 h 6578438"/>
                <a:gd name="connsiteX104" fmla="*/ 1549768 w 5890489"/>
                <a:gd name="connsiteY104" fmla="*/ 6488821 h 6578438"/>
                <a:gd name="connsiteX105" fmla="*/ 1298282 w 5890489"/>
                <a:gd name="connsiteY105" fmla="*/ 6243932 h 6578438"/>
                <a:gd name="connsiteX106" fmla="*/ 1237999 w 5890489"/>
                <a:gd name="connsiteY106" fmla="*/ 6181671 h 6578438"/>
                <a:gd name="connsiteX107" fmla="*/ 1179967 w 5890489"/>
                <a:gd name="connsiteY107" fmla="*/ 6117862 h 6578438"/>
                <a:gd name="connsiteX108" fmla="*/ 1121936 w 5890489"/>
                <a:gd name="connsiteY108" fmla="*/ 6054569 h 6578438"/>
                <a:gd name="connsiteX109" fmla="*/ 1065628 w 5890489"/>
                <a:gd name="connsiteY109" fmla="*/ 5990243 h 6578438"/>
                <a:gd name="connsiteX110" fmla="*/ 954335 w 5890489"/>
                <a:gd name="connsiteY110" fmla="*/ 5861460 h 6578438"/>
                <a:gd name="connsiteX111" fmla="*/ 898953 w 5890489"/>
                <a:gd name="connsiteY111" fmla="*/ 5797393 h 6578438"/>
                <a:gd name="connsiteX112" fmla="*/ 842908 w 5890489"/>
                <a:gd name="connsiteY112" fmla="*/ 5733582 h 6578438"/>
                <a:gd name="connsiteX113" fmla="*/ 622442 w 5890489"/>
                <a:gd name="connsiteY113" fmla="*/ 5471884 h 6578438"/>
                <a:gd name="connsiteX114" fmla="*/ 425559 w 5890489"/>
                <a:gd name="connsiteY114" fmla="*/ 5190036 h 6578438"/>
                <a:gd name="connsiteX115" fmla="*/ 123877 w 5890489"/>
                <a:gd name="connsiteY115" fmla="*/ 4564210 h 6578438"/>
                <a:gd name="connsiteX116" fmla="*/ 130 w 5890489"/>
                <a:gd name="connsiteY116" fmla="*/ 3865530 h 6578438"/>
                <a:gd name="connsiteX117" fmla="*/ 30602 w 5890489"/>
                <a:gd name="connsiteY117" fmla="*/ 3505793 h 6578438"/>
                <a:gd name="connsiteX118" fmla="*/ 126924 w 5890489"/>
                <a:gd name="connsiteY118" fmla="*/ 3157164 h 6578438"/>
                <a:gd name="connsiteX119" fmla="*/ 334803 w 5890489"/>
                <a:gd name="connsiteY119" fmla="*/ 2560530 h 6578438"/>
                <a:gd name="connsiteX120" fmla="*/ 381176 w 5890489"/>
                <a:gd name="connsiteY120" fmla="*/ 2409144 h 6578438"/>
                <a:gd name="connsiteX121" fmla="*/ 425825 w 5890489"/>
                <a:gd name="connsiteY121" fmla="*/ 2255819 h 6578438"/>
                <a:gd name="connsiteX122" fmla="*/ 470210 w 5890489"/>
                <a:gd name="connsiteY122" fmla="*/ 2099523 h 6578438"/>
                <a:gd name="connsiteX123" fmla="*/ 492998 w 5890489"/>
                <a:gd name="connsiteY123" fmla="*/ 2020213 h 6578438"/>
                <a:gd name="connsiteX124" fmla="*/ 517509 w 5890489"/>
                <a:gd name="connsiteY124" fmla="*/ 1939224 h 6578438"/>
                <a:gd name="connsiteX125" fmla="*/ 544007 w 5890489"/>
                <a:gd name="connsiteY125" fmla="*/ 1857201 h 6578438"/>
                <a:gd name="connsiteX126" fmla="*/ 573288 w 5890489"/>
                <a:gd name="connsiteY126" fmla="*/ 1774274 h 6578438"/>
                <a:gd name="connsiteX127" fmla="*/ 606146 w 5890489"/>
                <a:gd name="connsiteY127" fmla="*/ 1690832 h 6578438"/>
                <a:gd name="connsiteX128" fmla="*/ 644569 w 5890489"/>
                <a:gd name="connsiteY128" fmla="*/ 1607775 h 6578438"/>
                <a:gd name="connsiteX129" fmla="*/ 837874 w 5890489"/>
                <a:gd name="connsiteY129" fmla="*/ 1297638 h 6578438"/>
                <a:gd name="connsiteX130" fmla="*/ 1069602 w 5890489"/>
                <a:gd name="connsiteY130" fmla="*/ 1032194 h 6578438"/>
                <a:gd name="connsiteX131" fmla="*/ 1130548 w 5890489"/>
                <a:gd name="connsiteY131" fmla="*/ 970839 h 6578438"/>
                <a:gd name="connsiteX132" fmla="*/ 1192024 w 5890489"/>
                <a:gd name="connsiteY132" fmla="*/ 910129 h 6578438"/>
                <a:gd name="connsiteX133" fmla="*/ 1255356 w 5890489"/>
                <a:gd name="connsiteY133" fmla="*/ 850841 h 6578438"/>
                <a:gd name="connsiteX134" fmla="*/ 1319614 w 5890489"/>
                <a:gd name="connsiteY134" fmla="*/ 792068 h 6578438"/>
                <a:gd name="connsiteX135" fmla="*/ 1385728 w 5890489"/>
                <a:gd name="connsiteY135" fmla="*/ 734975 h 6578438"/>
                <a:gd name="connsiteX136" fmla="*/ 1452768 w 5890489"/>
                <a:gd name="connsiteY136" fmla="*/ 678528 h 6578438"/>
                <a:gd name="connsiteX137" fmla="*/ 1469594 w 5890489"/>
                <a:gd name="connsiteY137" fmla="*/ 664449 h 6578438"/>
                <a:gd name="connsiteX138" fmla="*/ 1487083 w 5890489"/>
                <a:gd name="connsiteY138" fmla="*/ 651015 h 6578438"/>
                <a:gd name="connsiteX139" fmla="*/ 1522193 w 5890489"/>
                <a:gd name="connsiteY139" fmla="*/ 624277 h 6578438"/>
                <a:gd name="connsiteX140" fmla="*/ 1592415 w 5890489"/>
                <a:gd name="connsiteY140" fmla="*/ 570671 h 6578438"/>
                <a:gd name="connsiteX141" fmla="*/ 1738287 w 5890489"/>
                <a:gd name="connsiteY141" fmla="*/ 469402 h 6578438"/>
                <a:gd name="connsiteX142" fmla="*/ 1890918 w 5890489"/>
                <a:gd name="connsiteY142" fmla="*/ 376530 h 6578438"/>
                <a:gd name="connsiteX143" fmla="*/ 2555363 w 5890489"/>
                <a:gd name="connsiteY143" fmla="*/ 105274 h 6578438"/>
                <a:gd name="connsiteX144" fmla="*/ 3259291 w 5890489"/>
                <a:gd name="connsiteY144" fmla="*/ 3229 h 6578438"/>
                <a:gd name="connsiteX145" fmla="*/ 3347265 w 5890489"/>
                <a:gd name="connsiteY145" fmla="*/ 903 h 6578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5890489" h="6578438">
                  <a:moveTo>
                    <a:pt x="3391253" y="0"/>
                  </a:moveTo>
                  <a:lnTo>
                    <a:pt x="3434974" y="646"/>
                  </a:lnTo>
                  <a:lnTo>
                    <a:pt x="3522419" y="2712"/>
                  </a:lnTo>
                  <a:cubicBezTo>
                    <a:pt x="3551567" y="3488"/>
                    <a:pt x="3580451" y="3746"/>
                    <a:pt x="3610261" y="6458"/>
                  </a:cubicBezTo>
                  <a:cubicBezTo>
                    <a:pt x="3669353" y="10850"/>
                    <a:pt x="3728179" y="14337"/>
                    <a:pt x="3786872" y="20667"/>
                  </a:cubicBezTo>
                  <a:lnTo>
                    <a:pt x="3962291" y="43530"/>
                  </a:lnTo>
                  <a:lnTo>
                    <a:pt x="4135855" y="75176"/>
                  </a:lnTo>
                  <a:cubicBezTo>
                    <a:pt x="4193224" y="87836"/>
                    <a:pt x="4250328" y="101398"/>
                    <a:pt x="4307299" y="114315"/>
                  </a:cubicBezTo>
                  <a:cubicBezTo>
                    <a:pt x="4364139" y="128394"/>
                    <a:pt x="4420050" y="145575"/>
                    <a:pt x="4476358" y="160816"/>
                  </a:cubicBezTo>
                  <a:cubicBezTo>
                    <a:pt x="4504580" y="167921"/>
                    <a:pt x="4532138" y="177995"/>
                    <a:pt x="4559829" y="186779"/>
                  </a:cubicBezTo>
                  <a:lnTo>
                    <a:pt x="4642901" y="213648"/>
                  </a:lnTo>
                  <a:cubicBezTo>
                    <a:pt x="4863234" y="288307"/>
                    <a:pt x="5076414" y="379371"/>
                    <a:pt x="5280847" y="485936"/>
                  </a:cubicBezTo>
                  <a:cubicBezTo>
                    <a:pt x="5485018" y="592631"/>
                    <a:pt x="5681768" y="713145"/>
                    <a:pt x="5865400" y="851099"/>
                  </a:cubicBezTo>
                  <a:lnTo>
                    <a:pt x="5890489" y="870950"/>
                  </a:lnTo>
                  <a:lnTo>
                    <a:pt x="5890489" y="1321814"/>
                  </a:lnTo>
                  <a:lnTo>
                    <a:pt x="5887395" y="1318952"/>
                  </a:lnTo>
                  <a:lnTo>
                    <a:pt x="5830291" y="1265992"/>
                  </a:lnTo>
                  <a:lnTo>
                    <a:pt x="5815981" y="1252687"/>
                  </a:lnTo>
                  <a:lnTo>
                    <a:pt x="5801142" y="1240158"/>
                  </a:lnTo>
                  <a:lnTo>
                    <a:pt x="5771464" y="1214969"/>
                  </a:lnTo>
                  <a:cubicBezTo>
                    <a:pt x="5731849" y="1181385"/>
                    <a:pt x="5692897" y="1146896"/>
                    <a:pt x="5651030" y="1115767"/>
                  </a:cubicBezTo>
                  <a:cubicBezTo>
                    <a:pt x="5487534" y="986985"/>
                    <a:pt x="5311321" y="872542"/>
                    <a:pt x="5123183" y="780443"/>
                  </a:cubicBezTo>
                  <a:cubicBezTo>
                    <a:pt x="4935309" y="688087"/>
                    <a:pt x="4737102" y="616398"/>
                    <a:pt x="4533860" y="567701"/>
                  </a:cubicBezTo>
                  <a:lnTo>
                    <a:pt x="4457281" y="550780"/>
                  </a:lnTo>
                  <a:cubicBezTo>
                    <a:pt x="4431709" y="545484"/>
                    <a:pt x="4406536" y="538896"/>
                    <a:pt x="4380568" y="535279"/>
                  </a:cubicBezTo>
                  <a:lnTo>
                    <a:pt x="4303325" y="522879"/>
                  </a:lnTo>
                  <a:lnTo>
                    <a:pt x="4264769" y="516679"/>
                  </a:lnTo>
                  <a:cubicBezTo>
                    <a:pt x="4251918" y="514612"/>
                    <a:pt x="4239067" y="512415"/>
                    <a:pt x="4226082" y="511253"/>
                  </a:cubicBezTo>
                  <a:cubicBezTo>
                    <a:pt x="4174145" y="505829"/>
                    <a:pt x="4122606" y="499498"/>
                    <a:pt x="4070934" y="494848"/>
                  </a:cubicBezTo>
                  <a:lnTo>
                    <a:pt x="3915521" y="486065"/>
                  </a:lnTo>
                  <a:lnTo>
                    <a:pt x="3760241" y="484257"/>
                  </a:lnTo>
                  <a:cubicBezTo>
                    <a:pt x="3734405" y="483869"/>
                    <a:pt x="3708571" y="485936"/>
                    <a:pt x="3682734" y="486581"/>
                  </a:cubicBezTo>
                  <a:lnTo>
                    <a:pt x="3605491" y="488907"/>
                  </a:lnTo>
                  <a:cubicBezTo>
                    <a:pt x="3579921" y="489165"/>
                    <a:pt x="3553555" y="491490"/>
                    <a:pt x="3527454" y="493169"/>
                  </a:cubicBezTo>
                  <a:lnTo>
                    <a:pt x="3449151" y="498336"/>
                  </a:lnTo>
                  <a:lnTo>
                    <a:pt x="3410067" y="500532"/>
                  </a:lnTo>
                  <a:lnTo>
                    <a:pt x="3371246" y="504279"/>
                  </a:lnTo>
                  <a:cubicBezTo>
                    <a:pt x="3345410" y="506862"/>
                    <a:pt x="3319575" y="509315"/>
                    <a:pt x="3293739" y="511512"/>
                  </a:cubicBezTo>
                  <a:cubicBezTo>
                    <a:pt x="3087450" y="531662"/>
                    <a:pt x="2885531" y="563180"/>
                    <a:pt x="2689445" y="610198"/>
                  </a:cubicBezTo>
                  <a:cubicBezTo>
                    <a:pt x="2493357" y="657344"/>
                    <a:pt x="2302303" y="719088"/>
                    <a:pt x="2117875" y="800335"/>
                  </a:cubicBezTo>
                  <a:cubicBezTo>
                    <a:pt x="2072298" y="821648"/>
                    <a:pt x="2026854" y="843606"/>
                    <a:pt x="1981276" y="865566"/>
                  </a:cubicBezTo>
                  <a:cubicBezTo>
                    <a:pt x="1937025" y="889978"/>
                    <a:pt x="1891978" y="913229"/>
                    <a:pt x="1847991" y="938676"/>
                  </a:cubicBezTo>
                  <a:lnTo>
                    <a:pt x="1783069" y="978718"/>
                  </a:lnTo>
                  <a:lnTo>
                    <a:pt x="1750609" y="998869"/>
                  </a:lnTo>
                  <a:lnTo>
                    <a:pt x="1734312" y="1008945"/>
                  </a:lnTo>
                  <a:lnTo>
                    <a:pt x="1718547" y="1019924"/>
                  </a:lnTo>
                  <a:lnTo>
                    <a:pt x="1655481" y="1063582"/>
                  </a:lnTo>
                  <a:cubicBezTo>
                    <a:pt x="1634414" y="1078178"/>
                    <a:pt x="1612950" y="1092259"/>
                    <a:pt x="1593077" y="1108664"/>
                  </a:cubicBezTo>
                  <a:lnTo>
                    <a:pt x="1532263" y="1156197"/>
                  </a:lnTo>
                  <a:cubicBezTo>
                    <a:pt x="1511992" y="1172085"/>
                    <a:pt x="1491587" y="1187844"/>
                    <a:pt x="1472509" y="1205152"/>
                  </a:cubicBezTo>
                  <a:lnTo>
                    <a:pt x="1414212" y="1256175"/>
                  </a:lnTo>
                  <a:cubicBezTo>
                    <a:pt x="1395001" y="1273354"/>
                    <a:pt x="1375127" y="1290147"/>
                    <a:pt x="1357242" y="1308359"/>
                  </a:cubicBezTo>
                  <a:cubicBezTo>
                    <a:pt x="1283178" y="1379532"/>
                    <a:pt x="1212163" y="1452513"/>
                    <a:pt x="1153072" y="1529498"/>
                  </a:cubicBezTo>
                  <a:cubicBezTo>
                    <a:pt x="1090933" y="1605578"/>
                    <a:pt x="1043501" y="1685794"/>
                    <a:pt x="1002694" y="1770658"/>
                  </a:cubicBezTo>
                  <a:lnTo>
                    <a:pt x="974076" y="1835371"/>
                  </a:lnTo>
                  <a:lnTo>
                    <a:pt x="949564" y="1903573"/>
                  </a:lnTo>
                  <a:cubicBezTo>
                    <a:pt x="940820" y="1925661"/>
                    <a:pt x="934593" y="1950719"/>
                    <a:pt x="927173" y="1974229"/>
                  </a:cubicBezTo>
                  <a:cubicBezTo>
                    <a:pt x="920019" y="1998254"/>
                    <a:pt x="912468" y="2021504"/>
                    <a:pt x="906107" y="2046952"/>
                  </a:cubicBezTo>
                  <a:cubicBezTo>
                    <a:pt x="853906" y="2245614"/>
                    <a:pt x="809918" y="2463136"/>
                    <a:pt x="751092" y="2676266"/>
                  </a:cubicBezTo>
                  <a:cubicBezTo>
                    <a:pt x="693458" y="2889912"/>
                    <a:pt x="624166" y="3100976"/>
                    <a:pt x="547189" y="3308422"/>
                  </a:cubicBezTo>
                  <a:cubicBezTo>
                    <a:pt x="479617" y="3487580"/>
                    <a:pt x="444109" y="3675523"/>
                    <a:pt x="441195" y="3866306"/>
                  </a:cubicBezTo>
                  <a:cubicBezTo>
                    <a:pt x="438014" y="4057089"/>
                    <a:pt x="469282" y="4250456"/>
                    <a:pt x="527182" y="4439174"/>
                  </a:cubicBezTo>
                  <a:cubicBezTo>
                    <a:pt x="584815" y="4628278"/>
                    <a:pt x="671067" y="4811828"/>
                    <a:pt x="775073" y="4987240"/>
                  </a:cubicBezTo>
                  <a:cubicBezTo>
                    <a:pt x="827009" y="5075075"/>
                    <a:pt x="884246" y="5160327"/>
                    <a:pt x="943206" y="5244933"/>
                  </a:cubicBezTo>
                  <a:cubicBezTo>
                    <a:pt x="1002296" y="5329411"/>
                    <a:pt x="1064964" y="5412337"/>
                    <a:pt x="1133728" y="5490356"/>
                  </a:cubicBezTo>
                  <a:cubicBezTo>
                    <a:pt x="1203949" y="5567728"/>
                    <a:pt x="1279337" y="5642259"/>
                    <a:pt x="1359626" y="5709815"/>
                  </a:cubicBezTo>
                  <a:cubicBezTo>
                    <a:pt x="1398711" y="5744949"/>
                    <a:pt x="1439916" y="5777241"/>
                    <a:pt x="1481254" y="5809146"/>
                  </a:cubicBezTo>
                  <a:cubicBezTo>
                    <a:pt x="1501922" y="5825163"/>
                    <a:pt x="1522325" y="5841309"/>
                    <a:pt x="1543260" y="5856940"/>
                  </a:cubicBezTo>
                  <a:cubicBezTo>
                    <a:pt x="1564591" y="5871923"/>
                    <a:pt x="1585921" y="5886777"/>
                    <a:pt x="1607518" y="5901374"/>
                  </a:cubicBezTo>
                  <a:cubicBezTo>
                    <a:pt x="1778565" y="6019693"/>
                    <a:pt x="1961271" y="6115924"/>
                    <a:pt x="2145566" y="6193814"/>
                  </a:cubicBezTo>
                  <a:lnTo>
                    <a:pt x="2214991" y="6221844"/>
                  </a:lnTo>
                  <a:lnTo>
                    <a:pt x="2249307" y="6236182"/>
                  </a:lnTo>
                  <a:cubicBezTo>
                    <a:pt x="2260702" y="6241089"/>
                    <a:pt x="2272625" y="6244577"/>
                    <a:pt x="2284285" y="6248711"/>
                  </a:cubicBezTo>
                  <a:lnTo>
                    <a:pt x="2354241" y="6273124"/>
                  </a:lnTo>
                  <a:cubicBezTo>
                    <a:pt x="2360070" y="6275190"/>
                    <a:pt x="2365899" y="6277128"/>
                    <a:pt x="2371597" y="6279324"/>
                  </a:cubicBezTo>
                  <a:cubicBezTo>
                    <a:pt x="2377161" y="6281778"/>
                    <a:pt x="2382329" y="6285007"/>
                    <a:pt x="2387894" y="6287719"/>
                  </a:cubicBezTo>
                  <a:cubicBezTo>
                    <a:pt x="2398757" y="6293274"/>
                    <a:pt x="2410153" y="6297666"/>
                    <a:pt x="2421414" y="6302186"/>
                  </a:cubicBezTo>
                  <a:lnTo>
                    <a:pt x="2489117" y="6329441"/>
                  </a:lnTo>
                  <a:lnTo>
                    <a:pt x="2522902" y="6343134"/>
                  </a:lnTo>
                  <a:cubicBezTo>
                    <a:pt x="2534165" y="6347654"/>
                    <a:pt x="2545294" y="6352563"/>
                    <a:pt x="2556953" y="6356051"/>
                  </a:cubicBezTo>
                  <a:lnTo>
                    <a:pt x="2695009" y="6401905"/>
                  </a:lnTo>
                  <a:cubicBezTo>
                    <a:pt x="2880895" y="6457190"/>
                    <a:pt x="3073141" y="6489095"/>
                    <a:pt x="3268035" y="6501238"/>
                  </a:cubicBezTo>
                  <a:cubicBezTo>
                    <a:pt x="3292413" y="6502659"/>
                    <a:pt x="3316527" y="6505629"/>
                    <a:pt x="3341038" y="6506145"/>
                  </a:cubicBezTo>
                  <a:lnTo>
                    <a:pt x="3414703" y="6507050"/>
                  </a:lnTo>
                  <a:lnTo>
                    <a:pt x="3488237" y="6508212"/>
                  </a:lnTo>
                  <a:cubicBezTo>
                    <a:pt x="3500690" y="6508729"/>
                    <a:pt x="3512483" y="6508471"/>
                    <a:pt x="3524142" y="6507955"/>
                  </a:cubicBezTo>
                  <a:lnTo>
                    <a:pt x="3559252" y="6506921"/>
                  </a:lnTo>
                  <a:cubicBezTo>
                    <a:pt x="3582835" y="6506792"/>
                    <a:pt x="3605889" y="6504467"/>
                    <a:pt x="3629207" y="6503045"/>
                  </a:cubicBezTo>
                  <a:cubicBezTo>
                    <a:pt x="3652526" y="6502012"/>
                    <a:pt x="3675579" y="6499171"/>
                    <a:pt x="3698633" y="6496845"/>
                  </a:cubicBezTo>
                  <a:cubicBezTo>
                    <a:pt x="3710160" y="6495683"/>
                    <a:pt x="3721819" y="6494907"/>
                    <a:pt x="3733213" y="6493357"/>
                  </a:cubicBezTo>
                  <a:lnTo>
                    <a:pt x="3767529" y="6488707"/>
                  </a:lnTo>
                  <a:lnTo>
                    <a:pt x="3801845" y="6484057"/>
                  </a:lnTo>
                  <a:lnTo>
                    <a:pt x="3835895" y="6478116"/>
                  </a:lnTo>
                  <a:cubicBezTo>
                    <a:pt x="4017673" y="6446727"/>
                    <a:pt x="4194152" y="6390281"/>
                    <a:pt x="4364801" y="6308517"/>
                  </a:cubicBezTo>
                  <a:cubicBezTo>
                    <a:pt x="4535583" y="6227139"/>
                    <a:pt x="4700138" y="6120962"/>
                    <a:pt x="4861379" y="6000576"/>
                  </a:cubicBezTo>
                  <a:cubicBezTo>
                    <a:pt x="5022621" y="5879931"/>
                    <a:pt x="5180684" y="5745337"/>
                    <a:pt x="5341263" y="5605834"/>
                  </a:cubicBezTo>
                  <a:lnTo>
                    <a:pt x="5587301" y="5390379"/>
                  </a:lnTo>
                  <a:cubicBezTo>
                    <a:pt x="5674216" y="5315718"/>
                    <a:pt x="5761527" y="5244416"/>
                    <a:pt x="5849105" y="5176344"/>
                  </a:cubicBezTo>
                  <a:lnTo>
                    <a:pt x="5890489" y="5145260"/>
                  </a:lnTo>
                  <a:lnTo>
                    <a:pt x="5890489" y="5995323"/>
                  </a:lnTo>
                  <a:lnTo>
                    <a:pt x="5811477" y="6077819"/>
                  </a:lnTo>
                  <a:cubicBezTo>
                    <a:pt x="5654739" y="6238377"/>
                    <a:pt x="5487138" y="6396093"/>
                    <a:pt x="5301384" y="6542958"/>
                  </a:cubicBezTo>
                  <a:lnTo>
                    <a:pt x="5252008" y="6578438"/>
                  </a:lnTo>
                  <a:lnTo>
                    <a:pt x="1653730" y="6578438"/>
                  </a:lnTo>
                  <a:lnTo>
                    <a:pt x="1549768" y="6488821"/>
                  </a:lnTo>
                  <a:cubicBezTo>
                    <a:pt x="1461976" y="6409495"/>
                    <a:pt x="1378573" y="6327182"/>
                    <a:pt x="1298282" y="6243932"/>
                  </a:cubicBezTo>
                  <a:cubicBezTo>
                    <a:pt x="1278277" y="6223006"/>
                    <a:pt x="1258138" y="6202210"/>
                    <a:pt x="1237999" y="6181671"/>
                  </a:cubicBezTo>
                  <a:lnTo>
                    <a:pt x="1179967" y="6117862"/>
                  </a:lnTo>
                  <a:lnTo>
                    <a:pt x="1121936" y="6054569"/>
                  </a:lnTo>
                  <a:cubicBezTo>
                    <a:pt x="1102328" y="6033644"/>
                    <a:pt x="1084573" y="6011427"/>
                    <a:pt x="1065628" y="5990243"/>
                  </a:cubicBezTo>
                  <a:cubicBezTo>
                    <a:pt x="1028662" y="5947099"/>
                    <a:pt x="990239" y="5904991"/>
                    <a:pt x="954335" y="5861460"/>
                  </a:cubicBezTo>
                  <a:cubicBezTo>
                    <a:pt x="936050" y="5840018"/>
                    <a:pt x="917634" y="5818446"/>
                    <a:pt x="898953" y="5797393"/>
                  </a:cubicBezTo>
                  <a:cubicBezTo>
                    <a:pt x="880404" y="5776208"/>
                    <a:pt x="861325" y="5755412"/>
                    <a:pt x="842908" y="5733582"/>
                  </a:cubicBezTo>
                  <a:cubicBezTo>
                    <a:pt x="767919" y="5647942"/>
                    <a:pt x="693061" y="5561786"/>
                    <a:pt x="622442" y="5471884"/>
                  </a:cubicBezTo>
                  <a:cubicBezTo>
                    <a:pt x="551559" y="5382112"/>
                    <a:pt x="486639" y="5287430"/>
                    <a:pt x="425559" y="5190036"/>
                  </a:cubicBezTo>
                  <a:cubicBezTo>
                    <a:pt x="303668" y="4994990"/>
                    <a:pt x="200193" y="4786123"/>
                    <a:pt x="123877" y="4564210"/>
                  </a:cubicBezTo>
                  <a:cubicBezTo>
                    <a:pt x="47694" y="4342555"/>
                    <a:pt x="2249" y="4106045"/>
                    <a:pt x="130" y="3865530"/>
                  </a:cubicBezTo>
                  <a:cubicBezTo>
                    <a:pt x="-1328" y="3745403"/>
                    <a:pt x="9537" y="3624629"/>
                    <a:pt x="30602" y="3505793"/>
                  </a:cubicBezTo>
                  <a:cubicBezTo>
                    <a:pt x="51802" y="3386828"/>
                    <a:pt x="84659" y="3270059"/>
                    <a:pt x="126924" y="3157164"/>
                  </a:cubicBezTo>
                  <a:cubicBezTo>
                    <a:pt x="200457" y="2959276"/>
                    <a:pt x="271737" y="2761388"/>
                    <a:pt x="334803" y="2560530"/>
                  </a:cubicBezTo>
                  <a:lnTo>
                    <a:pt x="381176" y="2409144"/>
                  </a:lnTo>
                  <a:lnTo>
                    <a:pt x="425825" y="2255819"/>
                  </a:lnTo>
                  <a:lnTo>
                    <a:pt x="470210" y="2099523"/>
                  </a:lnTo>
                  <a:lnTo>
                    <a:pt x="492998" y="2020213"/>
                  </a:lnTo>
                  <a:lnTo>
                    <a:pt x="517509" y="1939224"/>
                  </a:lnTo>
                  <a:cubicBezTo>
                    <a:pt x="525061" y="1912485"/>
                    <a:pt x="534866" y="1884586"/>
                    <a:pt x="544007" y="1857201"/>
                  </a:cubicBezTo>
                  <a:cubicBezTo>
                    <a:pt x="553680" y="1829559"/>
                    <a:pt x="561496" y="1802304"/>
                    <a:pt x="573288" y="1774274"/>
                  </a:cubicBezTo>
                  <a:lnTo>
                    <a:pt x="606146" y="1690832"/>
                  </a:lnTo>
                  <a:cubicBezTo>
                    <a:pt x="618467" y="1663060"/>
                    <a:pt x="631716" y="1635417"/>
                    <a:pt x="644569" y="1607775"/>
                  </a:cubicBezTo>
                  <a:cubicBezTo>
                    <a:pt x="698625" y="1498368"/>
                    <a:pt x="763413" y="1391287"/>
                    <a:pt x="837874" y="1297638"/>
                  </a:cubicBezTo>
                  <a:cubicBezTo>
                    <a:pt x="910348" y="1201278"/>
                    <a:pt x="990107" y="1115897"/>
                    <a:pt x="1069602" y="1032194"/>
                  </a:cubicBezTo>
                  <a:cubicBezTo>
                    <a:pt x="1089079" y="1010624"/>
                    <a:pt x="1110012" y="990990"/>
                    <a:pt x="1130548" y="970839"/>
                  </a:cubicBezTo>
                  <a:lnTo>
                    <a:pt x="1192024" y="910129"/>
                  </a:lnTo>
                  <a:cubicBezTo>
                    <a:pt x="1212031" y="889462"/>
                    <a:pt x="1234024" y="870475"/>
                    <a:pt x="1255356" y="850841"/>
                  </a:cubicBezTo>
                  <a:lnTo>
                    <a:pt x="1319614" y="792068"/>
                  </a:lnTo>
                  <a:cubicBezTo>
                    <a:pt x="1340680" y="772176"/>
                    <a:pt x="1363469" y="753834"/>
                    <a:pt x="1385728" y="734975"/>
                  </a:cubicBezTo>
                  <a:lnTo>
                    <a:pt x="1452768" y="678528"/>
                  </a:lnTo>
                  <a:lnTo>
                    <a:pt x="1469594" y="664449"/>
                  </a:lnTo>
                  <a:lnTo>
                    <a:pt x="1487083" y="651015"/>
                  </a:lnTo>
                  <a:lnTo>
                    <a:pt x="1522193" y="624277"/>
                  </a:lnTo>
                  <a:lnTo>
                    <a:pt x="1592415" y="570671"/>
                  </a:lnTo>
                  <a:cubicBezTo>
                    <a:pt x="1640110" y="535925"/>
                    <a:pt x="1689531" y="503245"/>
                    <a:pt x="1738287" y="469402"/>
                  </a:cubicBezTo>
                  <a:cubicBezTo>
                    <a:pt x="1788634" y="438015"/>
                    <a:pt x="1839643" y="407013"/>
                    <a:pt x="1890918" y="376530"/>
                  </a:cubicBezTo>
                  <a:cubicBezTo>
                    <a:pt x="2098400" y="258209"/>
                    <a:pt x="2323503" y="166241"/>
                    <a:pt x="2555363" y="105274"/>
                  </a:cubicBezTo>
                  <a:cubicBezTo>
                    <a:pt x="2787223" y="44047"/>
                    <a:pt x="3024516" y="12013"/>
                    <a:pt x="3259291" y="3229"/>
                  </a:cubicBezTo>
                  <a:lnTo>
                    <a:pt x="3347265" y="903"/>
                  </a:ln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CA5348F-9FF6-485F-898D-1BED7EC727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5999" y="52997"/>
              <a:ext cx="6093363" cy="6805004"/>
            </a:xfrm>
            <a:custGeom>
              <a:avLst/>
              <a:gdLst>
                <a:gd name="connsiteX0" fmla="*/ 3517682 w 5890491"/>
                <a:gd name="connsiteY0" fmla="*/ 0 h 6578439"/>
                <a:gd name="connsiteX1" fmla="*/ 5849513 w 5890491"/>
                <a:gd name="connsiteY1" fmla="*/ 841730 h 6578439"/>
                <a:gd name="connsiteX2" fmla="*/ 5890491 w 5890491"/>
                <a:gd name="connsiteY2" fmla="*/ 879061 h 6578439"/>
                <a:gd name="connsiteX3" fmla="*/ 5890491 w 5890491"/>
                <a:gd name="connsiteY3" fmla="*/ 2034114 h 6578439"/>
                <a:gd name="connsiteX4" fmla="*/ 5757065 w 5890491"/>
                <a:gd name="connsiteY4" fmla="*/ 1854938 h 6578439"/>
                <a:gd name="connsiteX5" fmla="*/ 5564060 w 5890491"/>
                <a:gd name="connsiteY5" fmla="*/ 1642182 h 6578439"/>
                <a:gd name="connsiteX6" fmla="*/ 3517551 w 5890491"/>
                <a:gd name="connsiteY6" fmla="*/ 790012 h 6578439"/>
                <a:gd name="connsiteX7" fmla="*/ 1611552 w 5890491"/>
                <a:gd name="connsiteY7" fmla="*/ 1543282 h 6578439"/>
                <a:gd name="connsiteX8" fmla="*/ 1340656 w 5890491"/>
                <a:gd name="connsiteY8" fmla="*/ 1897925 h 6578439"/>
                <a:gd name="connsiteX9" fmla="*/ 1201705 w 5890491"/>
                <a:gd name="connsiteY9" fmla="*/ 2361213 h 6578439"/>
                <a:gd name="connsiteX10" fmla="*/ 852705 w 5890491"/>
                <a:gd name="connsiteY10" fmla="*/ 3529176 h 6578439"/>
                <a:gd name="connsiteX11" fmla="*/ 863863 w 5890491"/>
                <a:gd name="connsiteY11" fmla="*/ 4437051 h 6578439"/>
                <a:gd name="connsiteX12" fmla="*/ 1413569 w 5890491"/>
                <a:gd name="connsiteY12" fmla="*/ 5357174 h 6578439"/>
                <a:gd name="connsiteX13" fmla="*/ 2339129 w 5890491"/>
                <a:gd name="connsiteY13" fmla="*/ 6143367 h 6578439"/>
                <a:gd name="connsiteX14" fmla="*/ 3439449 w 5890491"/>
                <a:gd name="connsiteY14" fmla="*/ 6420049 h 6578439"/>
                <a:gd name="connsiteX15" fmla="*/ 5251388 w 5890491"/>
                <a:gd name="connsiteY15" fmla="*/ 5349009 h 6578439"/>
                <a:gd name="connsiteX16" fmla="*/ 5657731 w 5890491"/>
                <a:gd name="connsiteY16" fmla="*/ 4959205 h 6578439"/>
                <a:gd name="connsiteX17" fmla="*/ 5836127 w 5890491"/>
                <a:gd name="connsiteY17" fmla="*/ 4792052 h 6578439"/>
                <a:gd name="connsiteX18" fmla="*/ 5890491 w 5890491"/>
                <a:gd name="connsiteY18" fmla="*/ 4738662 h 6578439"/>
                <a:gd name="connsiteX19" fmla="*/ 5890491 w 5890491"/>
                <a:gd name="connsiteY19" fmla="*/ 5821964 h 6578439"/>
                <a:gd name="connsiteX20" fmla="*/ 5802001 w 5890491"/>
                <a:gd name="connsiteY20" fmla="*/ 5907904 h 6578439"/>
                <a:gd name="connsiteX21" fmla="*/ 5294358 w 5890491"/>
                <a:gd name="connsiteY21" fmla="*/ 6397505 h 6578439"/>
                <a:gd name="connsiteX22" fmla="*/ 5077178 w 5890491"/>
                <a:gd name="connsiteY22" fmla="*/ 6578439 h 6578439"/>
                <a:gd name="connsiteX23" fmla="*/ 1567290 w 5890491"/>
                <a:gd name="connsiteY23" fmla="*/ 6578439 h 6578439"/>
                <a:gd name="connsiteX24" fmla="*/ 1508588 w 5890491"/>
                <a:gd name="connsiteY24" fmla="*/ 6535186 h 6578439"/>
                <a:gd name="connsiteX25" fmla="*/ 826498 w 5890491"/>
                <a:gd name="connsiteY25" fmla="*/ 5876034 h 6578439"/>
                <a:gd name="connsiteX26" fmla="*/ 122403 w 5890491"/>
                <a:gd name="connsiteY26" fmla="*/ 3255655 h 6578439"/>
                <a:gd name="connsiteX27" fmla="*/ 1061197 w 5890491"/>
                <a:gd name="connsiteY27" fmla="*/ 984650 h 6578439"/>
                <a:gd name="connsiteX28" fmla="*/ 3517682 w 5890491"/>
                <a:gd name="connsiteY28" fmla="*/ 0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890491" h="6578439">
                  <a:moveTo>
                    <a:pt x="3517682" y="0"/>
                  </a:moveTo>
                  <a:cubicBezTo>
                    <a:pt x="4402017" y="0"/>
                    <a:pt x="5213742" y="315483"/>
                    <a:pt x="5849513" y="841730"/>
                  </a:cubicBezTo>
                  <a:lnTo>
                    <a:pt x="5890491" y="879061"/>
                  </a:lnTo>
                  <a:lnTo>
                    <a:pt x="5890491" y="2034114"/>
                  </a:lnTo>
                  <a:lnTo>
                    <a:pt x="5757065" y="1854938"/>
                  </a:lnTo>
                  <a:cubicBezTo>
                    <a:pt x="5696443" y="1781264"/>
                    <a:pt x="5632076" y="1710299"/>
                    <a:pt x="5564060" y="1642182"/>
                  </a:cubicBezTo>
                  <a:cubicBezTo>
                    <a:pt x="5015393" y="1092636"/>
                    <a:pt x="4288592" y="790012"/>
                    <a:pt x="3517551" y="790012"/>
                  </a:cubicBezTo>
                  <a:cubicBezTo>
                    <a:pt x="2701750" y="790012"/>
                    <a:pt x="2131676" y="1015335"/>
                    <a:pt x="1611552" y="1543282"/>
                  </a:cubicBezTo>
                  <a:cubicBezTo>
                    <a:pt x="1435754" y="1721722"/>
                    <a:pt x="1375945" y="1822729"/>
                    <a:pt x="1340656" y="1897925"/>
                  </a:cubicBezTo>
                  <a:cubicBezTo>
                    <a:pt x="1289148" y="2007623"/>
                    <a:pt x="1252432" y="2155907"/>
                    <a:pt x="1201705" y="2361213"/>
                  </a:cubicBezTo>
                  <a:cubicBezTo>
                    <a:pt x="1133721" y="2635919"/>
                    <a:pt x="1040568" y="3012290"/>
                    <a:pt x="852705" y="3529176"/>
                  </a:cubicBezTo>
                  <a:cubicBezTo>
                    <a:pt x="749952" y="3811784"/>
                    <a:pt x="753584" y="4108747"/>
                    <a:pt x="863863" y="4437051"/>
                  </a:cubicBezTo>
                  <a:cubicBezTo>
                    <a:pt x="964800" y="4737438"/>
                    <a:pt x="1154869" y="5055603"/>
                    <a:pt x="1413569" y="5357174"/>
                  </a:cubicBezTo>
                  <a:cubicBezTo>
                    <a:pt x="1718326" y="5712343"/>
                    <a:pt x="2021008" y="5969404"/>
                    <a:pt x="2339129" y="6143367"/>
                  </a:cubicBezTo>
                  <a:cubicBezTo>
                    <a:pt x="2679565" y="6329577"/>
                    <a:pt x="3039591" y="6420049"/>
                    <a:pt x="3439449" y="6420049"/>
                  </a:cubicBezTo>
                  <a:cubicBezTo>
                    <a:pt x="4142246" y="6420049"/>
                    <a:pt x="4633828" y="5976251"/>
                    <a:pt x="5251388" y="5349009"/>
                  </a:cubicBezTo>
                  <a:cubicBezTo>
                    <a:pt x="5389949" y="5208364"/>
                    <a:pt x="5526047" y="5081677"/>
                    <a:pt x="5657731" y="4959205"/>
                  </a:cubicBezTo>
                  <a:cubicBezTo>
                    <a:pt x="5719520" y="4901722"/>
                    <a:pt x="5779200" y="4846206"/>
                    <a:pt x="5836127" y="4792052"/>
                  </a:cubicBezTo>
                  <a:lnTo>
                    <a:pt x="5890491" y="4738662"/>
                  </a:lnTo>
                  <a:lnTo>
                    <a:pt x="5890491" y="5821964"/>
                  </a:lnTo>
                  <a:lnTo>
                    <a:pt x="5802001" y="5907904"/>
                  </a:lnTo>
                  <a:cubicBezTo>
                    <a:pt x="5634962" y="6077456"/>
                    <a:pt x="5467509" y="6243625"/>
                    <a:pt x="5294358" y="6397505"/>
                  </a:cubicBezTo>
                  <a:lnTo>
                    <a:pt x="5077178" y="6578439"/>
                  </a:lnTo>
                  <a:lnTo>
                    <a:pt x="1567290" y="6578439"/>
                  </a:lnTo>
                  <a:lnTo>
                    <a:pt x="1508588" y="6535186"/>
                  </a:lnTo>
                  <a:cubicBezTo>
                    <a:pt x="1263991" y="6345442"/>
                    <a:pt x="1038054" y="6122666"/>
                    <a:pt x="826498" y="5876034"/>
                  </a:cubicBezTo>
                  <a:cubicBezTo>
                    <a:pt x="261613" y="5217713"/>
                    <a:pt x="-239182" y="4250314"/>
                    <a:pt x="122403" y="3255655"/>
                  </a:cubicBezTo>
                  <a:cubicBezTo>
                    <a:pt x="607497" y="1921629"/>
                    <a:pt x="393040" y="1662857"/>
                    <a:pt x="1061197" y="984650"/>
                  </a:cubicBezTo>
                  <a:cubicBezTo>
                    <a:pt x="1729484" y="306444"/>
                    <a:pt x="2498060" y="0"/>
                    <a:pt x="351768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3B89F41-1D91-447A-88C5-8A917809FE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0" y="52997"/>
              <a:ext cx="6093362" cy="6805004"/>
            </a:xfrm>
            <a:custGeom>
              <a:avLst/>
              <a:gdLst>
                <a:gd name="connsiteX0" fmla="*/ 5890490 w 5890490"/>
                <a:gd name="connsiteY0" fmla="*/ 5389037 h 6578439"/>
                <a:gd name="connsiteX1" fmla="*/ 5890490 w 5890490"/>
                <a:gd name="connsiteY1" fmla="*/ 5855587 h 6578439"/>
                <a:gd name="connsiteX2" fmla="*/ 5784593 w 5890490"/>
                <a:gd name="connsiteY2" fmla="*/ 5962054 h 6578439"/>
                <a:gd name="connsiteX3" fmla="*/ 5663414 w 5890490"/>
                <a:gd name="connsiteY3" fmla="*/ 6082564 h 6578439"/>
                <a:gd name="connsiteX4" fmla="*/ 5147099 w 5890490"/>
                <a:gd name="connsiteY4" fmla="*/ 6547726 h 6578439"/>
                <a:gd name="connsiteX5" fmla="*/ 5105015 w 5890490"/>
                <a:gd name="connsiteY5" fmla="*/ 6578439 h 6578439"/>
                <a:gd name="connsiteX6" fmla="*/ 4385601 w 5890490"/>
                <a:gd name="connsiteY6" fmla="*/ 6578439 h 6578439"/>
                <a:gd name="connsiteX7" fmla="*/ 4507252 w 5890490"/>
                <a:gd name="connsiteY7" fmla="*/ 6515968 h 6578439"/>
                <a:gd name="connsiteX8" fmla="*/ 4909330 w 5890490"/>
                <a:gd name="connsiteY8" fmla="*/ 6253453 h 6578439"/>
                <a:gd name="connsiteX9" fmla="*/ 5411374 w 5890490"/>
                <a:gd name="connsiteY9" fmla="*/ 5828544 h 6578439"/>
                <a:gd name="connsiteX10" fmla="*/ 5533570 w 5890490"/>
                <a:gd name="connsiteY10" fmla="*/ 5714534 h 6578439"/>
                <a:gd name="connsiteX11" fmla="*/ 5657425 w 5890490"/>
                <a:gd name="connsiteY11" fmla="*/ 5597650 h 6578439"/>
                <a:gd name="connsiteX12" fmla="*/ 3336813 w 5890490"/>
                <a:gd name="connsiteY12" fmla="*/ 499 h 6578439"/>
                <a:gd name="connsiteX13" fmla="*/ 3513674 w 5890490"/>
                <a:gd name="connsiteY13" fmla="*/ 1202 h 6578439"/>
                <a:gd name="connsiteX14" fmla="*/ 3602743 w 5890490"/>
                <a:gd name="connsiteY14" fmla="*/ 4827 h 6578439"/>
                <a:gd name="connsiteX15" fmla="*/ 3647213 w 5890490"/>
                <a:gd name="connsiteY15" fmla="*/ 6703 h 6578439"/>
                <a:gd name="connsiteX16" fmla="*/ 3691684 w 5890490"/>
                <a:gd name="connsiteY16" fmla="*/ 9453 h 6578439"/>
                <a:gd name="connsiteX17" fmla="*/ 3868927 w 5890490"/>
                <a:gd name="connsiteY17" fmla="*/ 27080 h 6578439"/>
                <a:gd name="connsiteX18" fmla="*/ 5200872 w 5890490"/>
                <a:gd name="connsiteY18" fmla="*/ 472240 h 6578439"/>
                <a:gd name="connsiteX19" fmla="*/ 5772711 w 5890490"/>
                <a:gd name="connsiteY19" fmla="*/ 866334 h 6578439"/>
                <a:gd name="connsiteX20" fmla="*/ 5890490 w 5890490"/>
                <a:gd name="connsiteY20" fmla="*/ 972426 h 6578439"/>
                <a:gd name="connsiteX21" fmla="*/ 5890490 w 5890490"/>
                <a:gd name="connsiteY21" fmla="*/ 1158576 h 6578439"/>
                <a:gd name="connsiteX22" fmla="*/ 5676045 w 5890490"/>
                <a:gd name="connsiteY22" fmla="*/ 986969 h 6578439"/>
                <a:gd name="connsiteX23" fmla="*/ 5103776 w 5890490"/>
                <a:gd name="connsiteY23" fmla="*/ 655879 h 6578439"/>
                <a:gd name="connsiteX24" fmla="*/ 4482465 w 5890490"/>
                <a:gd name="connsiteY24" fmla="*/ 440363 h 6578439"/>
                <a:gd name="connsiteX25" fmla="*/ 4402444 w 5890490"/>
                <a:gd name="connsiteY25" fmla="*/ 422111 h 6578439"/>
                <a:gd name="connsiteX26" fmla="*/ 4322423 w 5890490"/>
                <a:gd name="connsiteY26" fmla="*/ 404610 h 6578439"/>
                <a:gd name="connsiteX27" fmla="*/ 4241892 w 5890490"/>
                <a:gd name="connsiteY27" fmla="*/ 389858 h 6578439"/>
                <a:gd name="connsiteX28" fmla="*/ 4201627 w 5890490"/>
                <a:gd name="connsiteY28" fmla="*/ 382483 h 6578439"/>
                <a:gd name="connsiteX29" fmla="*/ 4161234 w 5890490"/>
                <a:gd name="connsiteY29" fmla="*/ 375857 h 6578439"/>
                <a:gd name="connsiteX30" fmla="*/ 3999280 w 5890490"/>
                <a:gd name="connsiteY30" fmla="*/ 353606 h 6578439"/>
                <a:gd name="connsiteX31" fmla="*/ 3836817 w 5890490"/>
                <a:gd name="connsiteY31" fmla="*/ 338480 h 6578439"/>
                <a:gd name="connsiteX32" fmla="*/ 3673972 w 5890490"/>
                <a:gd name="connsiteY32" fmla="*/ 330604 h 6578439"/>
                <a:gd name="connsiteX33" fmla="*/ 3511126 w 5890490"/>
                <a:gd name="connsiteY33" fmla="*/ 328978 h 6578439"/>
                <a:gd name="connsiteX34" fmla="*/ 3183142 w 5890490"/>
                <a:gd name="connsiteY34" fmla="*/ 342854 h 6578439"/>
                <a:gd name="connsiteX35" fmla="*/ 2541444 w 5890490"/>
                <a:gd name="connsiteY35" fmla="*/ 439988 h 6578439"/>
                <a:gd name="connsiteX36" fmla="*/ 1933895 w 5890490"/>
                <a:gd name="connsiteY36" fmla="*/ 650505 h 6578439"/>
                <a:gd name="connsiteX37" fmla="*/ 1378079 w 5890490"/>
                <a:gd name="connsiteY37" fmla="*/ 983905 h 6578439"/>
                <a:gd name="connsiteX38" fmla="*/ 1312967 w 5890490"/>
                <a:gd name="connsiteY38" fmla="*/ 1033660 h 6578439"/>
                <a:gd name="connsiteX39" fmla="*/ 1248364 w 5890490"/>
                <a:gd name="connsiteY39" fmla="*/ 1084413 h 6578439"/>
                <a:gd name="connsiteX40" fmla="*/ 1185163 w 5890490"/>
                <a:gd name="connsiteY40" fmla="*/ 1137168 h 6578439"/>
                <a:gd name="connsiteX41" fmla="*/ 1122852 w 5890490"/>
                <a:gd name="connsiteY41" fmla="*/ 1190922 h 6578439"/>
                <a:gd name="connsiteX42" fmla="*/ 892092 w 5890490"/>
                <a:gd name="connsiteY42" fmla="*/ 1421440 h 6578439"/>
                <a:gd name="connsiteX43" fmla="*/ 707202 w 5890490"/>
                <a:gd name="connsiteY43" fmla="*/ 1684212 h 6578439"/>
                <a:gd name="connsiteX44" fmla="*/ 670121 w 5890490"/>
                <a:gd name="connsiteY44" fmla="*/ 1756093 h 6578439"/>
                <a:gd name="connsiteX45" fmla="*/ 637630 w 5890490"/>
                <a:gd name="connsiteY45" fmla="*/ 1830724 h 6578439"/>
                <a:gd name="connsiteX46" fmla="*/ 607685 w 5890490"/>
                <a:gd name="connsiteY46" fmla="*/ 1907105 h 6578439"/>
                <a:gd name="connsiteX47" fmla="*/ 580034 w 5890490"/>
                <a:gd name="connsiteY47" fmla="*/ 1984986 h 6578439"/>
                <a:gd name="connsiteX48" fmla="*/ 481919 w 5890490"/>
                <a:gd name="connsiteY48" fmla="*/ 2304386 h 6578439"/>
                <a:gd name="connsiteX49" fmla="*/ 433881 w 5890490"/>
                <a:gd name="connsiteY49" fmla="*/ 2465399 h 6578439"/>
                <a:gd name="connsiteX50" fmla="*/ 384442 w 5890490"/>
                <a:gd name="connsiteY50" fmla="*/ 2626163 h 6578439"/>
                <a:gd name="connsiteX51" fmla="*/ 166039 w 5890490"/>
                <a:gd name="connsiteY51" fmla="*/ 3261338 h 6578439"/>
                <a:gd name="connsiteX52" fmla="*/ 56202 w 5890490"/>
                <a:gd name="connsiteY52" fmla="*/ 3910265 h 6578439"/>
                <a:gd name="connsiteX53" fmla="*/ 93664 w 5890490"/>
                <a:gd name="connsiteY53" fmla="*/ 4237292 h 6578439"/>
                <a:gd name="connsiteX54" fmla="*/ 111758 w 5890490"/>
                <a:gd name="connsiteY54" fmla="*/ 4317548 h 6578439"/>
                <a:gd name="connsiteX55" fmla="*/ 133038 w 5890490"/>
                <a:gd name="connsiteY55" fmla="*/ 4397054 h 6578439"/>
                <a:gd name="connsiteX56" fmla="*/ 157757 w 5890490"/>
                <a:gd name="connsiteY56" fmla="*/ 4475560 h 6578439"/>
                <a:gd name="connsiteX57" fmla="*/ 185153 w 5890490"/>
                <a:gd name="connsiteY57" fmla="*/ 4553066 h 6578439"/>
                <a:gd name="connsiteX58" fmla="*/ 493642 w 5890490"/>
                <a:gd name="connsiteY58" fmla="*/ 5132239 h 6578439"/>
                <a:gd name="connsiteX59" fmla="*/ 914391 w 5890490"/>
                <a:gd name="connsiteY59" fmla="*/ 5636528 h 6578439"/>
                <a:gd name="connsiteX60" fmla="*/ 1402034 w 5890490"/>
                <a:gd name="connsiteY60" fmla="*/ 6076188 h 6578439"/>
                <a:gd name="connsiteX61" fmla="*/ 1664397 w 5890490"/>
                <a:gd name="connsiteY61" fmla="*/ 6267079 h 6578439"/>
                <a:gd name="connsiteX62" fmla="*/ 1938992 w 5890490"/>
                <a:gd name="connsiteY62" fmla="*/ 6434343 h 6578439"/>
                <a:gd name="connsiteX63" fmla="*/ 2225931 w 5890490"/>
                <a:gd name="connsiteY63" fmla="*/ 6574322 h 6578439"/>
                <a:gd name="connsiteX64" fmla="*/ 2236328 w 5890490"/>
                <a:gd name="connsiteY64" fmla="*/ 6578439 h 6578439"/>
                <a:gd name="connsiteX65" fmla="*/ 1504665 w 5890490"/>
                <a:gd name="connsiteY65" fmla="*/ 6578439 h 6578439"/>
                <a:gd name="connsiteX66" fmla="*/ 1456827 w 5890490"/>
                <a:gd name="connsiteY66" fmla="*/ 6543476 h 6578439"/>
                <a:gd name="connsiteX67" fmla="*/ 1188475 w 5890490"/>
                <a:gd name="connsiteY67" fmla="*/ 6314083 h 6578439"/>
                <a:gd name="connsiteX68" fmla="*/ 721728 w 5890490"/>
                <a:gd name="connsiteY68" fmla="*/ 5798666 h 6578439"/>
                <a:gd name="connsiteX69" fmla="*/ 344175 w 5890490"/>
                <a:gd name="connsiteY69" fmla="*/ 5219495 h 6578439"/>
                <a:gd name="connsiteX70" fmla="*/ 87293 w 5890490"/>
                <a:gd name="connsiteY70" fmla="*/ 4583569 h 6578439"/>
                <a:gd name="connsiteX71" fmla="*/ 65886 w 5890490"/>
                <a:gd name="connsiteY71" fmla="*/ 4500813 h 6578439"/>
                <a:gd name="connsiteX72" fmla="*/ 47409 w 5890490"/>
                <a:gd name="connsiteY72" fmla="*/ 4417431 h 6578439"/>
                <a:gd name="connsiteX73" fmla="*/ 39000 w 5890490"/>
                <a:gd name="connsiteY73" fmla="*/ 4375677 h 6578439"/>
                <a:gd name="connsiteX74" fmla="*/ 31610 w 5890490"/>
                <a:gd name="connsiteY74" fmla="*/ 4333674 h 6578439"/>
                <a:gd name="connsiteX75" fmla="*/ 18868 w 5890490"/>
                <a:gd name="connsiteY75" fmla="*/ 4249417 h 6578439"/>
                <a:gd name="connsiteX76" fmla="*/ 646 w 5890490"/>
                <a:gd name="connsiteY76" fmla="*/ 3910265 h 6578439"/>
                <a:gd name="connsiteX77" fmla="*/ 130234 w 5890490"/>
                <a:gd name="connsiteY77" fmla="*/ 3248337 h 6578439"/>
                <a:gd name="connsiteX78" fmla="*/ 335383 w 5890490"/>
                <a:gd name="connsiteY78" fmla="*/ 2611911 h 6578439"/>
                <a:gd name="connsiteX79" fmla="*/ 487272 w 5890490"/>
                <a:gd name="connsiteY79" fmla="*/ 1958609 h 6578439"/>
                <a:gd name="connsiteX80" fmla="*/ 508550 w 5890490"/>
                <a:gd name="connsiteY80" fmla="*/ 1876227 h 6578439"/>
                <a:gd name="connsiteX81" fmla="*/ 531742 w 5890490"/>
                <a:gd name="connsiteY81" fmla="*/ 1793721 h 6578439"/>
                <a:gd name="connsiteX82" fmla="*/ 558245 w 5890490"/>
                <a:gd name="connsiteY82" fmla="*/ 1711465 h 6578439"/>
                <a:gd name="connsiteX83" fmla="*/ 590100 w 5890490"/>
                <a:gd name="connsiteY83" fmla="*/ 1630332 h 6578439"/>
                <a:gd name="connsiteX84" fmla="*/ 758680 w 5890490"/>
                <a:gd name="connsiteY84" fmla="*/ 1322433 h 6578439"/>
                <a:gd name="connsiteX85" fmla="*/ 976317 w 5890490"/>
                <a:gd name="connsiteY85" fmla="*/ 1049286 h 6578439"/>
                <a:gd name="connsiteX86" fmla="*/ 1035314 w 5890490"/>
                <a:gd name="connsiteY86" fmla="*/ 985406 h 6578439"/>
                <a:gd name="connsiteX87" fmla="*/ 1095329 w 5890490"/>
                <a:gd name="connsiteY87" fmla="*/ 922526 h 6578439"/>
                <a:gd name="connsiteX88" fmla="*/ 1157384 w 5890490"/>
                <a:gd name="connsiteY88" fmla="*/ 861271 h 6578439"/>
                <a:gd name="connsiteX89" fmla="*/ 1220841 w 5890490"/>
                <a:gd name="connsiteY89" fmla="*/ 801017 h 6578439"/>
                <a:gd name="connsiteX90" fmla="*/ 1286462 w 5890490"/>
                <a:gd name="connsiteY90" fmla="*/ 742886 h 6578439"/>
                <a:gd name="connsiteX91" fmla="*/ 1353233 w 5890490"/>
                <a:gd name="connsiteY91" fmla="*/ 685632 h 6578439"/>
                <a:gd name="connsiteX92" fmla="*/ 1369924 w 5890490"/>
                <a:gd name="connsiteY92" fmla="*/ 671256 h 6578439"/>
                <a:gd name="connsiteX93" fmla="*/ 1387380 w 5890490"/>
                <a:gd name="connsiteY93" fmla="*/ 657755 h 6578439"/>
                <a:gd name="connsiteX94" fmla="*/ 1422422 w 5890490"/>
                <a:gd name="connsiteY94" fmla="*/ 630877 h 6578439"/>
                <a:gd name="connsiteX95" fmla="*/ 1492759 w 5890490"/>
                <a:gd name="connsiteY95" fmla="*/ 577248 h 6578439"/>
                <a:gd name="connsiteX96" fmla="*/ 1528820 w 5890490"/>
                <a:gd name="connsiteY96" fmla="*/ 551496 h 6578439"/>
                <a:gd name="connsiteX97" fmla="*/ 1565390 w 5890490"/>
                <a:gd name="connsiteY97" fmla="*/ 526370 h 6578439"/>
                <a:gd name="connsiteX98" fmla="*/ 1639040 w 5890490"/>
                <a:gd name="connsiteY98" fmla="*/ 476490 h 6578439"/>
                <a:gd name="connsiteX99" fmla="*/ 1792075 w 5890490"/>
                <a:gd name="connsiteY99" fmla="*/ 384859 h 6578439"/>
                <a:gd name="connsiteX100" fmla="*/ 2455943 w 5890490"/>
                <a:gd name="connsiteY100" fmla="*/ 117836 h 6578439"/>
                <a:gd name="connsiteX101" fmla="*/ 3159952 w 5890490"/>
                <a:gd name="connsiteY101" fmla="*/ 7203 h 6578439"/>
                <a:gd name="connsiteX102" fmla="*/ 3336813 w 5890490"/>
                <a:gd name="connsiteY102" fmla="*/ 499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5890490" h="6578439">
                  <a:moveTo>
                    <a:pt x="5890490" y="5389037"/>
                  </a:moveTo>
                  <a:lnTo>
                    <a:pt x="5890490" y="5855587"/>
                  </a:lnTo>
                  <a:lnTo>
                    <a:pt x="5784593" y="5962054"/>
                  </a:lnTo>
                  <a:cubicBezTo>
                    <a:pt x="5744454" y="6002308"/>
                    <a:pt x="5704062" y="6042436"/>
                    <a:pt x="5663414" y="6082564"/>
                  </a:cubicBezTo>
                  <a:cubicBezTo>
                    <a:pt x="5500314" y="6242577"/>
                    <a:pt x="5330970" y="6400714"/>
                    <a:pt x="5147099" y="6547726"/>
                  </a:cubicBezTo>
                  <a:lnTo>
                    <a:pt x="5105015" y="6578439"/>
                  </a:lnTo>
                  <a:lnTo>
                    <a:pt x="4385601" y="6578439"/>
                  </a:lnTo>
                  <a:lnTo>
                    <a:pt x="4507252" y="6515968"/>
                  </a:lnTo>
                  <a:cubicBezTo>
                    <a:pt x="4645901" y="6439679"/>
                    <a:pt x="4779837" y="6350961"/>
                    <a:pt x="4909330" y="6253453"/>
                  </a:cubicBezTo>
                  <a:cubicBezTo>
                    <a:pt x="5082369" y="6123567"/>
                    <a:pt x="5248145" y="5979180"/>
                    <a:pt x="5411374" y="5828544"/>
                  </a:cubicBezTo>
                  <a:cubicBezTo>
                    <a:pt x="5452149" y="5790791"/>
                    <a:pt x="5492924" y="5752788"/>
                    <a:pt x="5533570" y="5714534"/>
                  </a:cubicBezTo>
                  <a:lnTo>
                    <a:pt x="5657425" y="5597650"/>
                  </a:lnTo>
                  <a:close/>
                  <a:moveTo>
                    <a:pt x="3336813" y="499"/>
                  </a:moveTo>
                  <a:cubicBezTo>
                    <a:pt x="3395682" y="-392"/>
                    <a:pt x="3454550" y="-48"/>
                    <a:pt x="3513674" y="1202"/>
                  </a:cubicBezTo>
                  <a:lnTo>
                    <a:pt x="3602743" y="4827"/>
                  </a:lnTo>
                  <a:lnTo>
                    <a:pt x="3647213" y="6703"/>
                  </a:lnTo>
                  <a:cubicBezTo>
                    <a:pt x="3661994" y="7327"/>
                    <a:pt x="3676903" y="7703"/>
                    <a:pt x="3691684" y="9453"/>
                  </a:cubicBezTo>
                  <a:lnTo>
                    <a:pt x="3868927" y="27080"/>
                  </a:lnTo>
                  <a:cubicBezTo>
                    <a:pt x="4340645" y="85584"/>
                    <a:pt x="4795160" y="243221"/>
                    <a:pt x="5200872" y="472240"/>
                  </a:cubicBezTo>
                  <a:cubicBezTo>
                    <a:pt x="5403855" y="587124"/>
                    <a:pt x="5594988" y="719447"/>
                    <a:pt x="5772711" y="866334"/>
                  </a:cubicBezTo>
                  <a:lnTo>
                    <a:pt x="5890490" y="972426"/>
                  </a:lnTo>
                  <a:lnTo>
                    <a:pt x="5890490" y="1158576"/>
                  </a:lnTo>
                  <a:lnTo>
                    <a:pt x="5676045" y="986969"/>
                  </a:lnTo>
                  <a:cubicBezTo>
                    <a:pt x="5496587" y="857740"/>
                    <a:pt x="5304275" y="746699"/>
                    <a:pt x="5103776" y="655879"/>
                  </a:cubicBezTo>
                  <a:cubicBezTo>
                    <a:pt x="4903214" y="564747"/>
                    <a:pt x="4695006" y="492492"/>
                    <a:pt x="4482465" y="440363"/>
                  </a:cubicBezTo>
                  <a:lnTo>
                    <a:pt x="4402444" y="422111"/>
                  </a:lnTo>
                  <a:cubicBezTo>
                    <a:pt x="4375813" y="416111"/>
                    <a:pt x="4349436" y="408859"/>
                    <a:pt x="4322423" y="404610"/>
                  </a:cubicBezTo>
                  <a:lnTo>
                    <a:pt x="4241892" y="389858"/>
                  </a:lnTo>
                  <a:lnTo>
                    <a:pt x="4201627" y="382483"/>
                  </a:lnTo>
                  <a:cubicBezTo>
                    <a:pt x="4188248" y="379983"/>
                    <a:pt x="4174869" y="377483"/>
                    <a:pt x="4161234" y="375857"/>
                  </a:cubicBezTo>
                  <a:cubicBezTo>
                    <a:pt x="4107208" y="368482"/>
                    <a:pt x="4053308" y="360482"/>
                    <a:pt x="3999280" y="353606"/>
                  </a:cubicBezTo>
                  <a:cubicBezTo>
                    <a:pt x="3944999" y="348855"/>
                    <a:pt x="3890844" y="343854"/>
                    <a:pt x="3836817" y="338480"/>
                  </a:cubicBezTo>
                  <a:lnTo>
                    <a:pt x="3673972" y="330604"/>
                  </a:lnTo>
                  <a:cubicBezTo>
                    <a:pt x="3619690" y="329104"/>
                    <a:pt x="3565281" y="329604"/>
                    <a:pt x="3511126" y="328978"/>
                  </a:cubicBezTo>
                  <a:cubicBezTo>
                    <a:pt x="3402054" y="330728"/>
                    <a:pt x="3291706" y="334604"/>
                    <a:pt x="3183142" y="342854"/>
                  </a:cubicBezTo>
                  <a:cubicBezTo>
                    <a:pt x="2965505" y="358855"/>
                    <a:pt x="2750670" y="389733"/>
                    <a:pt x="2541444" y="439988"/>
                  </a:cubicBezTo>
                  <a:cubicBezTo>
                    <a:pt x="2332216" y="490117"/>
                    <a:pt x="2128850" y="559997"/>
                    <a:pt x="1933895" y="650505"/>
                  </a:cubicBezTo>
                  <a:cubicBezTo>
                    <a:pt x="1738939" y="741261"/>
                    <a:pt x="1553540" y="854146"/>
                    <a:pt x="1378079" y="983905"/>
                  </a:cubicBezTo>
                  <a:lnTo>
                    <a:pt x="1312967" y="1033660"/>
                  </a:lnTo>
                  <a:cubicBezTo>
                    <a:pt x="1291178" y="1050286"/>
                    <a:pt x="1269006" y="1066412"/>
                    <a:pt x="1248364" y="1084413"/>
                  </a:cubicBezTo>
                  <a:lnTo>
                    <a:pt x="1185163" y="1137168"/>
                  </a:lnTo>
                  <a:cubicBezTo>
                    <a:pt x="1164138" y="1154794"/>
                    <a:pt x="1142603" y="1172046"/>
                    <a:pt x="1122852" y="1190922"/>
                  </a:cubicBezTo>
                  <a:cubicBezTo>
                    <a:pt x="1041557" y="1264303"/>
                    <a:pt x="961663" y="1339309"/>
                    <a:pt x="892092" y="1421440"/>
                  </a:cubicBezTo>
                  <a:cubicBezTo>
                    <a:pt x="819589" y="1501822"/>
                    <a:pt x="759827" y="1590329"/>
                    <a:pt x="707202" y="1684212"/>
                  </a:cubicBezTo>
                  <a:cubicBezTo>
                    <a:pt x="694715" y="1708089"/>
                    <a:pt x="682227" y="1731841"/>
                    <a:pt x="670121" y="1756093"/>
                  </a:cubicBezTo>
                  <a:lnTo>
                    <a:pt x="637630" y="1830724"/>
                  </a:lnTo>
                  <a:cubicBezTo>
                    <a:pt x="626161" y="1855350"/>
                    <a:pt x="617624" y="1881603"/>
                    <a:pt x="607685" y="1907105"/>
                  </a:cubicBezTo>
                  <a:cubicBezTo>
                    <a:pt x="598128" y="1932857"/>
                    <a:pt x="588317" y="1958483"/>
                    <a:pt x="580034" y="1984986"/>
                  </a:cubicBezTo>
                  <a:cubicBezTo>
                    <a:pt x="544611" y="2089620"/>
                    <a:pt x="513393" y="2197128"/>
                    <a:pt x="481919" y="2304386"/>
                  </a:cubicBezTo>
                  <a:lnTo>
                    <a:pt x="433881" y="2465399"/>
                  </a:lnTo>
                  <a:lnTo>
                    <a:pt x="384442" y="2626163"/>
                  </a:lnTo>
                  <a:cubicBezTo>
                    <a:pt x="317672" y="2839680"/>
                    <a:pt x="243129" y="3050946"/>
                    <a:pt x="166039" y="3261338"/>
                  </a:cubicBezTo>
                  <a:cubicBezTo>
                    <a:pt x="88822" y="3468979"/>
                    <a:pt x="50850" y="3690248"/>
                    <a:pt x="56202" y="3910265"/>
                  </a:cubicBezTo>
                  <a:cubicBezTo>
                    <a:pt x="58495" y="4020274"/>
                    <a:pt x="71493" y="4129783"/>
                    <a:pt x="93664" y="4237292"/>
                  </a:cubicBezTo>
                  <a:cubicBezTo>
                    <a:pt x="99143" y="4264168"/>
                    <a:pt x="104623" y="4291045"/>
                    <a:pt x="111758" y="4317548"/>
                  </a:cubicBezTo>
                  <a:cubicBezTo>
                    <a:pt x="118384" y="4344176"/>
                    <a:pt x="124627" y="4370802"/>
                    <a:pt x="133038" y="4397054"/>
                  </a:cubicBezTo>
                  <a:cubicBezTo>
                    <a:pt x="140810" y="4423307"/>
                    <a:pt x="148456" y="4449683"/>
                    <a:pt x="157757" y="4475560"/>
                  </a:cubicBezTo>
                  <a:cubicBezTo>
                    <a:pt x="166549" y="4501562"/>
                    <a:pt x="175087" y="4527564"/>
                    <a:pt x="185153" y="4553066"/>
                  </a:cubicBezTo>
                  <a:cubicBezTo>
                    <a:pt x="262371" y="4758458"/>
                    <a:pt x="368895" y="4951974"/>
                    <a:pt x="493642" y="5132239"/>
                  </a:cubicBezTo>
                  <a:cubicBezTo>
                    <a:pt x="618389" y="5312627"/>
                    <a:pt x="760846" y="5480391"/>
                    <a:pt x="914391" y="5636528"/>
                  </a:cubicBezTo>
                  <a:cubicBezTo>
                    <a:pt x="1069081" y="5793166"/>
                    <a:pt x="1231544" y="5941677"/>
                    <a:pt x="1402034" y="6076188"/>
                  </a:cubicBezTo>
                  <a:cubicBezTo>
                    <a:pt x="1487535" y="6143320"/>
                    <a:pt x="1574565" y="6207574"/>
                    <a:pt x="1664397" y="6267079"/>
                  </a:cubicBezTo>
                  <a:cubicBezTo>
                    <a:pt x="1753592" y="6327459"/>
                    <a:pt x="1845336" y="6383088"/>
                    <a:pt x="1938992" y="6434343"/>
                  </a:cubicBezTo>
                  <a:cubicBezTo>
                    <a:pt x="2032647" y="6485659"/>
                    <a:pt x="2128309" y="6532600"/>
                    <a:pt x="2225931" y="6574322"/>
                  </a:cubicBezTo>
                  <a:lnTo>
                    <a:pt x="2236328" y="6578439"/>
                  </a:lnTo>
                  <a:lnTo>
                    <a:pt x="1504665" y="6578439"/>
                  </a:lnTo>
                  <a:lnTo>
                    <a:pt x="1456827" y="6543476"/>
                  </a:lnTo>
                  <a:cubicBezTo>
                    <a:pt x="1363554" y="6470595"/>
                    <a:pt x="1273848" y="6394340"/>
                    <a:pt x="1188475" y="6314083"/>
                  </a:cubicBezTo>
                  <a:cubicBezTo>
                    <a:pt x="1017856" y="6153445"/>
                    <a:pt x="863803" y="5979931"/>
                    <a:pt x="721728" y="5798666"/>
                  </a:cubicBezTo>
                  <a:cubicBezTo>
                    <a:pt x="579397" y="5616027"/>
                    <a:pt x="452103" y="5422511"/>
                    <a:pt x="344175" y="5219495"/>
                  </a:cubicBezTo>
                  <a:cubicBezTo>
                    <a:pt x="236505" y="5016354"/>
                    <a:pt x="147946" y="4803586"/>
                    <a:pt x="87293" y="4583569"/>
                  </a:cubicBezTo>
                  <a:cubicBezTo>
                    <a:pt x="79138" y="4556193"/>
                    <a:pt x="72639" y="4528440"/>
                    <a:pt x="65886" y="4500813"/>
                  </a:cubicBezTo>
                  <a:cubicBezTo>
                    <a:pt x="58751" y="4473311"/>
                    <a:pt x="53144" y="4445308"/>
                    <a:pt x="47409" y="4417431"/>
                  </a:cubicBezTo>
                  <a:cubicBezTo>
                    <a:pt x="44733" y="4403430"/>
                    <a:pt x="41294" y="4389679"/>
                    <a:pt x="39000" y="4375677"/>
                  </a:cubicBezTo>
                  <a:lnTo>
                    <a:pt x="31610" y="4333674"/>
                  </a:lnTo>
                  <a:cubicBezTo>
                    <a:pt x="26258" y="4305797"/>
                    <a:pt x="22563" y="4277544"/>
                    <a:pt x="18868" y="4249417"/>
                  </a:cubicBezTo>
                  <a:cubicBezTo>
                    <a:pt x="4214" y="4136784"/>
                    <a:pt x="-2158" y="4023275"/>
                    <a:pt x="646" y="3910265"/>
                  </a:cubicBezTo>
                  <a:cubicBezTo>
                    <a:pt x="5997" y="3683872"/>
                    <a:pt x="50596" y="3459605"/>
                    <a:pt x="130234" y="3248337"/>
                  </a:cubicBezTo>
                  <a:cubicBezTo>
                    <a:pt x="207961" y="3039196"/>
                    <a:pt x="278044" y="2827179"/>
                    <a:pt x="335383" y="2611911"/>
                  </a:cubicBezTo>
                  <a:cubicBezTo>
                    <a:pt x="393743" y="2396644"/>
                    <a:pt x="435792" y="2178627"/>
                    <a:pt x="487272" y="1958609"/>
                  </a:cubicBezTo>
                  <a:cubicBezTo>
                    <a:pt x="493259" y="1931107"/>
                    <a:pt x="501287" y="1903730"/>
                    <a:pt x="508550" y="1876227"/>
                  </a:cubicBezTo>
                  <a:cubicBezTo>
                    <a:pt x="516195" y="1848725"/>
                    <a:pt x="522312" y="1820972"/>
                    <a:pt x="531742" y="1793721"/>
                  </a:cubicBezTo>
                  <a:lnTo>
                    <a:pt x="558245" y="1711465"/>
                  </a:lnTo>
                  <a:cubicBezTo>
                    <a:pt x="568439" y="1684337"/>
                    <a:pt x="579652" y="1657459"/>
                    <a:pt x="590100" y="1630332"/>
                  </a:cubicBezTo>
                  <a:cubicBezTo>
                    <a:pt x="635080" y="1523075"/>
                    <a:pt x="690637" y="1417566"/>
                    <a:pt x="758680" y="1322433"/>
                  </a:cubicBezTo>
                  <a:cubicBezTo>
                    <a:pt x="824430" y="1225051"/>
                    <a:pt x="899610" y="1136168"/>
                    <a:pt x="976317" y="1049286"/>
                  </a:cubicBezTo>
                  <a:cubicBezTo>
                    <a:pt x="995049" y="1027035"/>
                    <a:pt x="1015436" y="1006533"/>
                    <a:pt x="1035314" y="985406"/>
                  </a:cubicBezTo>
                  <a:lnTo>
                    <a:pt x="1095329" y="922526"/>
                  </a:lnTo>
                  <a:cubicBezTo>
                    <a:pt x="1114953" y="901149"/>
                    <a:pt x="1136359" y="881397"/>
                    <a:pt x="1157384" y="861271"/>
                  </a:cubicBezTo>
                  <a:lnTo>
                    <a:pt x="1220841" y="801017"/>
                  </a:lnTo>
                  <a:cubicBezTo>
                    <a:pt x="1241610" y="780514"/>
                    <a:pt x="1264418" y="762014"/>
                    <a:pt x="1286462" y="742886"/>
                  </a:cubicBezTo>
                  <a:lnTo>
                    <a:pt x="1353233" y="685632"/>
                  </a:lnTo>
                  <a:lnTo>
                    <a:pt x="1369924" y="671256"/>
                  </a:lnTo>
                  <a:cubicBezTo>
                    <a:pt x="1375658" y="666631"/>
                    <a:pt x="1381520" y="662255"/>
                    <a:pt x="1387380" y="657755"/>
                  </a:cubicBezTo>
                  <a:lnTo>
                    <a:pt x="1422422" y="630877"/>
                  </a:lnTo>
                  <a:lnTo>
                    <a:pt x="1492759" y="577248"/>
                  </a:lnTo>
                  <a:cubicBezTo>
                    <a:pt x="1504355" y="567997"/>
                    <a:pt x="1516714" y="559997"/>
                    <a:pt x="1528820" y="551496"/>
                  </a:cubicBezTo>
                  <a:lnTo>
                    <a:pt x="1565390" y="526370"/>
                  </a:lnTo>
                  <a:lnTo>
                    <a:pt x="1639040" y="476490"/>
                  </a:lnTo>
                  <a:cubicBezTo>
                    <a:pt x="1689754" y="445613"/>
                    <a:pt x="1740723" y="414986"/>
                    <a:pt x="1792075" y="384859"/>
                  </a:cubicBezTo>
                  <a:cubicBezTo>
                    <a:pt x="2000282" y="268724"/>
                    <a:pt x="2224927" y="179467"/>
                    <a:pt x="2455943" y="117836"/>
                  </a:cubicBezTo>
                  <a:cubicBezTo>
                    <a:pt x="2687088" y="55957"/>
                    <a:pt x="2923964" y="21204"/>
                    <a:pt x="3159952" y="7203"/>
                  </a:cubicBezTo>
                  <a:cubicBezTo>
                    <a:pt x="3219076" y="3515"/>
                    <a:pt x="3277945" y="1389"/>
                    <a:pt x="3336813" y="49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041467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45A9F99-D9B1-4094-A2E2-B90AC1DB7B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7FAF607-473A-4A43-A23D-BBFF5C4117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73DF354-B971-B6FB-4909-B6AF87A99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105" y="802955"/>
            <a:ext cx="4977976" cy="1454051"/>
          </a:xfrm>
        </p:spPr>
        <p:txBody>
          <a:bodyPr>
            <a:normAutofit/>
          </a:bodyPr>
          <a:lstStyle/>
          <a:p>
            <a:r>
              <a:rPr lang="it-IT" sz="3300">
                <a:solidFill>
                  <a:schemeClr val="tx2"/>
                </a:solidFill>
                <a:ea typeface="Calibri Light"/>
                <a:cs typeface="Calibri Light"/>
              </a:rPr>
              <a:t>Cap and trade </a:t>
            </a:r>
          </a:p>
        </p:txBody>
      </p:sp>
      <p:pic>
        <p:nvPicPr>
          <p:cNvPr id="7" name="Graphic 6" descr="Monete">
            <a:extLst>
              <a:ext uri="{FF2B5EF4-FFF2-40B4-BE49-F238E27FC236}">
                <a16:creationId xmlns:a16="http://schemas.microsoft.com/office/drawing/2014/main" id="{EADDD105-FF83-E806-D695-3A221A3410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6951" y="1793846"/>
            <a:ext cx="3620021" cy="3620021"/>
          </a:xfrm>
          <a:prstGeom prst="rect">
            <a:avLst/>
          </a:pr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A5DADE-984B-25F8-0580-FC77AFFF8D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2421682"/>
            <a:ext cx="4977578" cy="3639289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This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quantity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is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then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allocated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as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individual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allowances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,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either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free of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charge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or by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auction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– a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process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which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in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effect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,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creates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new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transferable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property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rights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.</a:t>
            </a:r>
            <a:endParaRPr lang="it-IT">
              <a:solidFill>
                <a:schemeClr val="tx2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5F6476F-D303-44D3-B30F-1BA348F0F6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2635" y="52996"/>
            <a:ext cx="5928607" cy="6805005"/>
            <a:chOff x="6095999" y="52996"/>
            <a:chExt cx="6093363" cy="6805005"/>
          </a:xfrm>
          <a:solidFill>
            <a:schemeClr val="accent5">
              <a:alpha val="10000"/>
            </a:schemeClr>
          </a:solidFill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972EB4B-0539-4430-9340-8117B9D7C3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1" y="52996"/>
              <a:ext cx="6093361" cy="6805003"/>
            </a:xfrm>
            <a:custGeom>
              <a:avLst/>
              <a:gdLst>
                <a:gd name="connsiteX0" fmla="*/ 3391253 w 5890489"/>
                <a:gd name="connsiteY0" fmla="*/ 0 h 6578438"/>
                <a:gd name="connsiteX1" fmla="*/ 3434974 w 5890489"/>
                <a:gd name="connsiteY1" fmla="*/ 646 h 6578438"/>
                <a:gd name="connsiteX2" fmla="*/ 3522419 w 5890489"/>
                <a:gd name="connsiteY2" fmla="*/ 2712 h 6578438"/>
                <a:gd name="connsiteX3" fmla="*/ 3610261 w 5890489"/>
                <a:gd name="connsiteY3" fmla="*/ 6458 h 6578438"/>
                <a:gd name="connsiteX4" fmla="*/ 3786872 w 5890489"/>
                <a:gd name="connsiteY4" fmla="*/ 20667 h 6578438"/>
                <a:gd name="connsiteX5" fmla="*/ 3962291 w 5890489"/>
                <a:gd name="connsiteY5" fmla="*/ 43530 h 6578438"/>
                <a:gd name="connsiteX6" fmla="*/ 4135855 w 5890489"/>
                <a:gd name="connsiteY6" fmla="*/ 75176 h 6578438"/>
                <a:gd name="connsiteX7" fmla="*/ 4307299 w 5890489"/>
                <a:gd name="connsiteY7" fmla="*/ 114315 h 6578438"/>
                <a:gd name="connsiteX8" fmla="*/ 4476358 w 5890489"/>
                <a:gd name="connsiteY8" fmla="*/ 160816 h 6578438"/>
                <a:gd name="connsiteX9" fmla="*/ 4559829 w 5890489"/>
                <a:gd name="connsiteY9" fmla="*/ 186779 h 6578438"/>
                <a:gd name="connsiteX10" fmla="*/ 4642901 w 5890489"/>
                <a:gd name="connsiteY10" fmla="*/ 213648 h 6578438"/>
                <a:gd name="connsiteX11" fmla="*/ 5280847 w 5890489"/>
                <a:gd name="connsiteY11" fmla="*/ 485936 h 6578438"/>
                <a:gd name="connsiteX12" fmla="*/ 5865400 w 5890489"/>
                <a:gd name="connsiteY12" fmla="*/ 851099 h 6578438"/>
                <a:gd name="connsiteX13" fmla="*/ 5890489 w 5890489"/>
                <a:gd name="connsiteY13" fmla="*/ 870950 h 6578438"/>
                <a:gd name="connsiteX14" fmla="*/ 5890489 w 5890489"/>
                <a:gd name="connsiteY14" fmla="*/ 1321814 h 6578438"/>
                <a:gd name="connsiteX15" fmla="*/ 5887395 w 5890489"/>
                <a:gd name="connsiteY15" fmla="*/ 1318952 h 6578438"/>
                <a:gd name="connsiteX16" fmla="*/ 5830291 w 5890489"/>
                <a:gd name="connsiteY16" fmla="*/ 1265992 h 6578438"/>
                <a:gd name="connsiteX17" fmla="*/ 5815981 w 5890489"/>
                <a:gd name="connsiteY17" fmla="*/ 1252687 h 6578438"/>
                <a:gd name="connsiteX18" fmla="*/ 5801142 w 5890489"/>
                <a:gd name="connsiteY18" fmla="*/ 1240158 h 6578438"/>
                <a:gd name="connsiteX19" fmla="*/ 5771464 w 5890489"/>
                <a:gd name="connsiteY19" fmla="*/ 1214969 h 6578438"/>
                <a:gd name="connsiteX20" fmla="*/ 5651030 w 5890489"/>
                <a:gd name="connsiteY20" fmla="*/ 1115767 h 6578438"/>
                <a:gd name="connsiteX21" fmla="*/ 5123183 w 5890489"/>
                <a:gd name="connsiteY21" fmla="*/ 780443 h 6578438"/>
                <a:gd name="connsiteX22" fmla="*/ 4533860 w 5890489"/>
                <a:gd name="connsiteY22" fmla="*/ 567701 h 6578438"/>
                <a:gd name="connsiteX23" fmla="*/ 4457281 w 5890489"/>
                <a:gd name="connsiteY23" fmla="*/ 550780 h 6578438"/>
                <a:gd name="connsiteX24" fmla="*/ 4380568 w 5890489"/>
                <a:gd name="connsiteY24" fmla="*/ 535279 h 6578438"/>
                <a:gd name="connsiteX25" fmla="*/ 4303325 w 5890489"/>
                <a:gd name="connsiteY25" fmla="*/ 522879 h 6578438"/>
                <a:gd name="connsiteX26" fmla="*/ 4264769 w 5890489"/>
                <a:gd name="connsiteY26" fmla="*/ 516679 h 6578438"/>
                <a:gd name="connsiteX27" fmla="*/ 4226082 w 5890489"/>
                <a:gd name="connsiteY27" fmla="*/ 511253 h 6578438"/>
                <a:gd name="connsiteX28" fmla="*/ 4070934 w 5890489"/>
                <a:gd name="connsiteY28" fmla="*/ 494848 h 6578438"/>
                <a:gd name="connsiteX29" fmla="*/ 3915521 w 5890489"/>
                <a:gd name="connsiteY29" fmla="*/ 486065 h 6578438"/>
                <a:gd name="connsiteX30" fmla="*/ 3760241 w 5890489"/>
                <a:gd name="connsiteY30" fmla="*/ 484257 h 6578438"/>
                <a:gd name="connsiteX31" fmla="*/ 3682734 w 5890489"/>
                <a:gd name="connsiteY31" fmla="*/ 486581 h 6578438"/>
                <a:gd name="connsiteX32" fmla="*/ 3605491 w 5890489"/>
                <a:gd name="connsiteY32" fmla="*/ 488907 h 6578438"/>
                <a:gd name="connsiteX33" fmla="*/ 3527454 w 5890489"/>
                <a:gd name="connsiteY33" fmla="*/ 493169 h 6578438"/>
                <a:gd name="connsiteX34" fmla="*/ 3449151 w 5890489"/>
                <a:gd name="connsiteY34" fmla="*/ 498336 h 6578438"/>
                <a:gd name="connsiteX35" fmla="*/ 3410067 w 5890489"/>
                <a:gd name="connsiteY35" fmla="*/ 500532 h 6578438"/>
                <a:gd name="connsiteX36" fmla="*/ 3371246 w 5890489"/>
                <a:gd name="connsiteY36" fmla="*/ 504279 h 6578438"/>
                <a:gd name="connsiteX37" fmla="*/ 3293739 w 5890489"/>
                <a:gd name="connsiteY37" fmla="*/ 511512 h 6578438"/>
                <a:gd name="connsiteX38" fmla="*/ 2689445 w 5890489"/>
                <a:gd name="connsiteY38" fmla="*/ 610198 h 6578438"/>
                <a:gd name="connsiteX39" fmla="*/ 2117875 w 5890489"/>
                <a:gd name="connsiteY39" fmla="*/ 800335 h 6578438"/>
                <a:gd name="connsiteX40" fmla="*/ 1981276 w 5890489"/>
                <a:gd name="connsiteY40" fmla="*/ 865566 h 6578438"/>
                <a:gd name="connsiteX41" fmla="*/ 1847991 w 5890489"/>
                <a:gd name="connsiteY41" fmla="*/ 938676 h 6578438"/>
                <a:gd name="connsiteX42" fmla="*/ 1783069 w 5890489"/>
                <a:gd name="connsiteY42" fmla="*/ 978718 h 6578438"/>
                <a:gd name="connsiteX43" fmla="*/ 1750609 w 5890489"/>
                <a:gd name="connsiteY43" fmla="*/ 998869 h 6578438"/>
                <a:gd name="connsiteX44" fmla="*/ 1734312 w 5890489"/>
                <a:gd name="connsiteY44" fmla="*/ 1008945 h 6578438"/>
                <a:gd name="connsiteX45" fmla="*/ 1718547 w 5890489"/>
                <a:gd name="connsiteY45" fmla="*/ 1019924 h 6578438"/>
                <a:gd name="connsiteX46" fmla="*/ 1655481 w 5890489"/>
                <a:gd name="connsiteY46" fmla="*/ 1063582 h 6578438"/>
                <a:gd name="connsiteX47" fmla="*/ 1593077 w 5890489"/>
                <a:gd name="connsiteY47" fmla="*/ 1108664 h 6578438"/>
                <a:gd name="connsiteX48" fmla="*/ 1532263 w 5890489"/>
                <a:gd name="connsiteY48" fmla="*/ 1156197 h 6578438"/>
                <a:gd name="connsiteX49" fmla="*/ 1472509 w 5890489"/>
                <a:gd name="connsiteY49" fmla="*/ 1205152 h 6578438"/>
                <a:gd name="connsiteX50" fmla="*/ 1414212 w 5890489"/>
                <a:gd name="connsiteY50" fmla="*/ 1256175 h 6578438"/>
                <a:gd name="connsiteX51" fmla="*/ 1357242 w 5890489"/>
                <a:gd name="connsiteY51" fmla="*/ 1308359 h 6578438"/>
                <a:gd name="connsiteX52" fmla="*/ 1153072 w 5890489"/>
                <a:gd name="connsiteY52" fmla="*/ 1529498 h 6578438"/>
                <a:gd name="connsiteX53" fmla="*/ 1002694 w 5890489"/>
                <a:gd name="connsiteY53" fmla="*/ 1770658 h 6578438"/>
                <a:gd name="connsiteX54" fmla="*/ 974076 w 5890489"/>
                <a:gd name="connsiteY54" fmla="*/ 1835371 h 6578438"/>
                <a:gd name="connsiteX55" fmla="*/ 949564 w 5890489"/>
                <a:gd name="connsiteY55" fmla="*/ 1903573 h 6578438"/>
                <a:gd name="connsiteX56" fmla="*/ 927173 w 5890489"/>
                <a:gd name="connsiteY56" fmla="*/ 1974229 h 6578438"/>
                <a:gd name="connsiteX57" fmla="*/ 906107 w 5890489"/>
                <a:gd name="connsiteY57" fmla="*/ 2046952 h 6578438"/>
                <a:gd name="connsiteX58" fmla="*/ 751092 w 5890489"/>
                <a:gd name="connsiteY58" fmla="*/ 2676266 h 6578438"/>
                <a:gd name="connsiteX59" fmla="*/ 547189 w 5890489"/>
                <a:gd name="connsiteY59" fmla="*/ 3308422 h 6578438"/>
                <a:gd name="connsiteX60" fmla="*/ 441195 w 5890489"/>
                <a:gd name="connsiteY60" fmla="*/ 3866306 h 6578438"/>
                <a:gd name="connsiteX61" fmla="*/ 527182 w 5890489"/>
                <a:gd name="connsiteY61" fmla="*/ 4439174 h 6578438"/>
                <a:gd name="connsiteX62" fmla="*/ 775073 w 5890489"/>
                <a:gd name="connsiteY62" fmla="*/ 4987240 h 6578438"/>
                <a:gd name="connsiteX63" fmla="*/ 943206 w 5890489"/>
                <a:gd name="connsiteY63" fmla="*/ 5244933 h 6578438"/>
                <a:gd name="connsiteX64" fmla="*/ 1133728 w 5890489"/>
                <a:gd name="connsiteY64" fmla="*/ 5490356 h 6578438"/>
                <a:gd name="connsiteX65" fmla="*/ 1359626 w 5890489"/>
                <a:gd name="connsiteY65" fmla="*/ 5709815 h 6578438"/>
                <a:gd name="connsiteX66" fmla="*/ 1481254 w 5890489"/>
                <a:gd name="connsiteY66" fmla="*/ 5809146 h 6578438"/>
                <a:gd name="connsiteX67" fmla="*/ 1543260 w 5890489"/>
                <a:gd name="connsiteY67" fmla="*/ 5856940 h 6578438"/>
                <a:gd name="connsiteX68" fmla="*/ 1607518 w 5890489"/>
                <a:gd name="connsiteY68" fmla="*/ 5901374 h 6578438"/>
                <a:gd name="connsiteX69" fmla="*/ 2145566 w 5890489"/>
                <a:gd name="connsiteY69" fmla="*/ 6193814 h 6578438"/>
                <a:gd name="connsiteX70" fmla="*/ 2214991 w 5890489"/>
                <a:gd name="connsiteY70" fmla="*/ 6221844 h 6578438"/>
                <a:gd name="connsiteX71" fmla="*/ 2249307 w 5890489"/>
                <a:gd name="connsiteY71" fmla="*/ 6236182 h 6578438"/>
                <a:gd name="connsiteX72" fmla="*/ 2284285 w 5890489"/>
                <a:gd name="connsiteY72" fmla="*/ 6248711 h 6578438"/>
                <a:gd name="connsiteX73" fmla="*/ 2354241 w 5890489"/>
                <a:gd name="connsiteY73" fmla="*/ 6273124 h 6578438"/>
                <a:gd name="connsiteX74" fmla="*/ 2371597 w 5890489"/>
                <a:gd name="connsiteY74" fmla="*/ 6279324 h 6578438"/>
                <a:gd name="connsiteX75" fmla="*/ 2387894 w 5890489"/>
                <a:gd name="connsiteY75" fmla="*/ 6287719 h 6578438"/>
                <a:gd name="connsiteX76" fmla="*/ 2421414 w 5890489"/>
                <a:gd name="connsiteY76" fmla="*/ 6302186 h 6578438"/>
                <a:gd name="connsiteX77" fmla="*/ 2489117 w 5890489"/>
                <a:gd name="connsiteY77" fmla="*/ 6329441 h 6578438"/>
                <a:gd name="connsiteX78" fmla="*/ 2522902 w 5890489"/>
                <a:gd name="connsiteY78" fmla="*/ 6343134 h 6578438"/>
                <a:gd name="connsiteX79" fmla="*/ 2556953 w 5890489"/>
                <a:gd name="connsiteY79" fmla="*/ 6356051 h 6578438"/>
                <a:gd name="connsiteX80" fmla="*/ 2695009 w 5890489"/>
                <a:gd name="connsiteY80" fmla="*/ 6401905 h 6578438"/>
                <a:gd name="connsiteX81" fmla="*/ 3268035 w 5890489"/>
                <a:gd name="connsiteY81" fmla="*/ 6501238 h 6578438"/>
                <a:gd name="connsiteX82" fmla="*/ 3341038 w 5890489"/>
                <a:gd name="connsiteY82" fmla="*/ 6506145 h 6578438"/>
                <a:gd name="connsiteX83" fmla="*/ 3414703 w 5890489"/>
                <a:gd name="connsiteY83" fmla="*/ 6507050 h 6578438"/>
                <a:gd name="connsiteX84" fmla="*/ 3488237 w 5890489"/>
                <a:gd name="connsiteY84" fmla="*/ 6508212 h 6578438"/>
                <a:gd name="connsiteX85" fmla="*/ 3524142 w 5890489"/>
                <a:gd name="connsiteY85" fmla="*/ 6507955 h 6578438"/>
                <a:gd name="connsiteX86" fmla="*/ 3559252 w 5890489"/>
                <a:gd name="connsiteY86" fmla="*/ 6506921 h 6578438"/>
                <a:gd name="connsiteX87" fmla="*/ 3629207 w 5890489"/>
                <a:gd name="connsiteY87" fmla="*/ 6503045 h 6578438"/>
                <a:gd name="connsiteX88" fmla="*/ 3698633 w 5890489"/>
                <a:gd name="connsiteY88" fmla="*/ 6496845 h 6578438"/>
                <a:gd name="connsiteX89" fmla="*/ 3733213 w 5890489"/>
                <a:gd name="connsiteY89" fmla="*/ 6493357 h 6578438"/>
                <a:gd name="connsiteX90" fmla="*/ 3767529 w 5890489"/>
                <a:gd name="connsiteY90" fmla="*/ 6488707 h 6578438"/>
                <a:gd name="connsiteX91" fmla="*/ 3801845 w 5890489"/>
                <a:gd name="connsiteY91" fmla="*/ 6484057 h 6578438"/>
                <a:gd name="connsiteX92" fmla="*/ 3835895 w 5890489"/>
                <a:gd name="connsiteY92" fmla="*/ 6478116 h 6578438"/>
                <a:gd name="connsiteX93" fmla="*/ 4364801 w 5890489"/>
                <a:gd name="connsiteY93" fmla="*/ 6308517 h 6578438"/>
                <a:gd name="connsiteX94" fmla="*/ 4861379 w 5890489"/>
                <a:gd name="connsiteY94" fmla="*/ 6000576 h 6578438"/>
                <a:gd name="connsiteX95" fmla="*/ 5341263 w 5890489"/>
                <a:gd name="connsiteY95" fmla="*/ 5605834 h 6578438"/>
                <a:gd name="connsiteX96" fmla="*/ 5587301 w 5890489"/>
                <a:gd name="connsiteY96" fmla="*/ 5390379 h 6578438"/>
                <a:gd name="connsiteX97" fmla="*/ 5849105 w 5890489"/>
                <a:gd name="connsiteY97" fmla="*/ 5176344 h 6578438"/>
                <a:gd name="connsiteX98" fmla="*/ 5890489 w 5890489"/>
                <a:gd name="connsiteY98" fmla="*/ 5145260 h 6578438"/>
                <a:gd name="connsiteX99" fmla="*/ 5890489 w 5890489"/>
                <a:gd name="connsiteY99" fmla="*/ 5995323 h 6578438"/>
                <a:gd name="connsiteX100" fmla="*/ 5811477 w 5890489"/>
                <a:gd name="connsiteY100" fmla="*/ 6077819 h 6578438"/>
                <a:gd name="connsiteX101" fmla="*/ 5301384 w 5890489"/>
                <a:gd name="connsiteY101" fmla="*/ 6542958 h 6578438"/>
                <a:gd name="connsiteX102" fmla="*/ 5252008 w 5890489"/>
                <a:gd name="connsiteY102" fmla="*/ 6578438 h 6578438"/>
                <a:gd name="connsiteX103" fmla="*/ 1653730 w 5890489"/>
                <a:gd name="connsiteY103" fmla="*/ 6578438 h 6578438"/>
                <a:gd name="connsiteX104" fmla="*/ 1549768 w 5890489"/>
                <a:gd name="connsiteY104" fmla="*/ 6488821 h 6578438"/>
                <a:gd name="connsiteX105" fmla="*/ 1298282 w 5890489"/>
                <a:gd name="connsiteY105" fmla="*/ 6243932 h 6578438"/>
                <a:gd name="connsiteX106" fmla="*/ 1237999 w 5890489"/>
                <a:gd name="connsiteY106" fmla="*/ 6181671 h 6578438"/>
                <a:gd name="connsiteX107" fmla="*/ 1179967 w 5890489"/>
                <a:gd name="connsiteY107" fmla="*/ 6117862 h 6578438"/>
                <a:gd name="connsiteX108" fmla="*/ 1121936 w 5890489"/>
                <a:gd name="connsiteY108" fmla="*/ 6054569 h 6578438"/>
                <a:gd name="connsiteX109" fmla="*/ 1065628 w 5890489"/>
                <a:gd name="connsiteY109" fmla="*/ 5990243 h 6578438"/>
                <a:gd name="connsiteX110" fmla="*/ 954335 w 5890489"/>
                <a:gd name="connsiteY110" fmla="*/ 5861460 h 6578438"/>
                <a:gd name="connsiteX111" fmla="*/ 898953 w 5890489"/>
                <a:gd name="connsiteY111" fmla="*/ 5797393 h 6578438"/>
                <a:gd name="connsiteX112" fmla="*/ 842908 w 5890489"/>
                <a:gd name="connsiteY112" fmla="*/ 5733582 h 6578438"/>
                <a:gd name="connsiteX113" fmla="*/ 622442 w 5890489"/>
                <a:gd name="connsiteY113" fmla="*/ 5471884 h 6578438"/>
                <a:gd name="connsiteX114" fmla="*/ 425559 w 5890489"/>
                <a:gd name="connsiteY114" fmla="*/ 5190036 h 6578438"/>
                <a:gd name="connsiteX115" fmla="*/ 123877 w 5890489"/>
                <a:gd name="connsiteY115" fmla="*/ 4564210 h 6578438"/>
                <a:gd name="connsiteX116" fmla="*/ 130 w 5890489"/>
                <a:gd name="connsiteY116" fmla="*/ 3865530 h 6578438"/>
                <a:gd name="connsiteX117" fmla="*/ 30602 w 5890489"/>
                <a:gd name="connsiteY117" fmla="*/ 3505793 h 6578438"/>
                <a:gd name="connsiteX118" fmla="*/ 126924 w 5890489"/>
                <a:gd name="connsiteY118" fmla="*/ 3157164 h 6578438"/>
                <a:gd name="connsiteX119" fmla="*/ 334803 w 5890489"/>
                <a:gd name="connsiteY119" fmla="*/ 2560530 h 6578438"/>
                <a:gd name="connsiteX120" fmla="*/ 381176 w 5890489"/>
                <a:gd name="connsiteY120" fmla="*/ 2409144 h 6578438"/>
                <a:gd name="connsiteX121" fmla="*/ 425825 w 5890489"/>
                <a:gd name="connsiteY121" fmla="*/ 2255819 h 6578438"/>
                <a:gd name="connsiteX122" fmla="*/ 470210 w 5890489"/>
                <a:gd name="connsiteY122" fmla="*/ 2099523 h 6578438"/>
                <a:gd name="connsiteX123" fmla="*/ 492998 w 5890489"/>
                <a:gd name="connsiteY123" fmla="*/ 2020213 h 6578438"/>
                <a:gd name="connsiteX124" fmla="*/ 517509 w 5890489"/>
                <a:gd name="connsiteY124" fmla="*/ 1939224 h 6578438"/>
                <a:gd name="connsiteX125" fmla="*/ 544007 w 5890489"/>
                <a:gd name="connsiteY125" fmla="*/ 1857201 h 6578438"/>
                <a:gd name="connsiteX126" fmla="*/ 573288 w 5890489"/>
                <a:gd name="connsiteY126" fmla="*/ 1774274 h 6578438"/>
                <a:gd name="connsiteX127" fmla="*/ 606146 w 5890489"/>
                <a:gd name="connsiteY127" fmla="*/ 1690832 h 6578438"/>
                <a:gd name="connsiteX128" fmla="*/ 644569 w 5890489"/>
                <a:gd name="connsiteY128" fmla="*/ 1607775 h 6578438"/>
                <a:gd name="connsiteX129" fmla="*/ 837874 w 5890489"/>
                <a:gd name="connsiteY129" fmla="*/ 1297638 h 6578438"/>
                <a:gd name="connsiteX130" fmla="*/ 1069602 w 5890489"/>
                <a:gd name="connsiteY130" fmla="*/ 1032194 h 6578438"/>
                <a:gd name="connsiteX131" fmla="*/ 1130548 w 5890489"/>
                <a:gd name="connsiteY131" fmla="*/ 970839 h 6578438"/>
                <a:gd name="connsiteX132" fmla="*/ 1192024 w 5890489"/>
                <a:gd name="connsiteY132" fmla="*/ 910129 h 6578438"/>
                <a:gd name="connsiteX133" fmla="*/ 1255356 w 5890489"/>
                <a:gd name="connsiteY133" fmla="*/ 850841 h 6578438"/>
                <a:gd name="connsiteX134" fmla="*/ 1319614 w 5890489"/>
                <a:gd name="connsiteY134" fmla="*/ 792068 h 6578438"/>
                <a:gd name="connsiteX135" fmla="*/ 1385728 w 5890489"/>
                <a:gd name="connsiteY135" fmla="*/ 734975 h 6578438"/>
                <a:gd name="connsiteX136" fmla="*/ 1452768 w 5890489"/>
                <a:gd name="connsiteY136" fmla="*/ 678528 h 6578438"/>
                <a:gd name="connsiteX137" fmla="*/ 1469594 w 5890489"/>
                <a:gd name="connsiteY137" fmla="*/ 664449 h 6578438"/>
                <a:gd name="connsiteX138" fmla="*/ 1487083 w 5890489"/>
                <a:gd name="connsiteY138" fmla="*/ 651015 h 6578438"/>
                <a:gd name="connsiteX139" fmla="*/ 1522193 w 5890489"/>
                <a:gd name="connsiteY139" fmla="*/ 624277 h 6578438"/>
                <a:gd name="connsiteX140" fmla="*/ 1592415 w 5890489"/>
                <a:gd name="connsiteY140" fmla="*/ 570671 h 6578438"/>
                <a:gd name="connsiteX141" fmla="*/ 1738287 w 5890489"/>
                <a:gd name="connsiteY141" fmla="*/ 469402 h 6578438"/>
                <a:gd name="connsiteX142" fmla="*/ 1890918 w 5890489"/>
                <a:gd name="connsiteY142" fmla="*/ 376530 h 6578438"/>
                <a:gd name="connsiteX143" fmla="*/ 2555363 w 5890489"/>
                <a:gd name="connsiteY143" fmla="*/ 105274 h 6578438"/>
                <a:gd name="connsiteX144" fmla="*/ 3259291 w 5890489"/>
                <a:gd name="connsiteY144" fmla="*/ 3229 h 6578438"/>
                <a:gd name="connsiteX145" fmla="*/ 3347265 w 5890489"/>
                <a:gd name="connsiteY145" fmla="*/ 903 h 6578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5890489" h="6578438">
                  <a:moveTo>
                    <a:pt x="3391253" y="0"/>
                  </a:moveTo>
                  <a:lnTo>
                    <a:pt x="3434974" y="646"/>
                  </a:lnTo>
                  <a:lnTo>
                    <a:pt x="3522419" y="2712"/>
                  </a:lnTo>
                  <a:cubicBezTo>
                    <a:pt x="3551567" y="3488"/>
                    <a:pt x="3580451" y="3746"/>
                    <a:pt x="3610261" y="6458"/>
                  </a:cubicBezTo>
                  <a:cubicBezTo>
                    <a:pt x="3669353" y="10850"/>
                    <a:pt x="3728179" y="14337"/>
                    <a:pt x="3786872" y="20667"/>
                  </a:cubicBezTo>
                  <a:lnTo>
                    <a:pt x="3962291" y="43530"/>
                  </a:lnTo>
                  <a:lnTo>
                    <a:pt x="4135855" y="75176"/>
                  </a:lnTo>
                  <a:cubicBezTo>
                    <a:pt x="4193224" y="87836"/>
                    <a:pt x="4250328" y="101398"/>
                    <a:pt x="4307299" y="114315"/>
                  </a:cubicBezTo>
                  <a:cubicBezTo>
                    <a:pt x="4364139" y="128394"/>
                    <a:pt x="4420050" y="145575"/>
                    <a:pt x="4476358" y="160816"/>
                  </a:cubicBezTo>
                  <a:cubicBezTo>
                    <a:pt x="4504580" y="167921"/>
                    <a:pt x="4532138" y="177995"/>
                    <a:pt x="4559829" y="186779"/>
                  </a:cubicBezTo>
                  <a:lnTo>
                    <a:pt x="4642901" y="213648"/>
                  </a:lnTo>
                  <a:cubicBezTo>
                    <a:pt x="4863234" y="288307"/>
                    <a:pt x="5076414" y="379371"/>
                    <a:pt x="5280847" y="485936"/>
                  </a:cubicBezTo>
                  <a:cubicBezTo>
                    <a:pt x="5485018" y="592631"/>
                    <a:pt x="5681768" y="713145"/>
                    <a:pt x="5865400" y="851099"/>
                  </a:cubicBezTo>
                  <a:lnTo>
                    <a:pt x="5890489" y="870950"/>
                  </a:lnTo>
                  <a:lnTo>
                    <a:pt x="5890489" y="1321814"/>
                  </a:lnTo>
                  <a:lnTo>
                    <a:pt x="5887395" y="1318952"/>
                  </a:lnTo>
                  <a:lnTo>
                    <a:pt x="5830291" y="1265992"/>
                  </a:lnTo>
                  <a:lnTo>
                    <a:pt x="5815981" y="1252687"/>
                  </a:lnTo>
                  <a:lnTo>
                    <a:pt x="5801142" y="1240158"/>
                  </a:lnTo>
                  <a:lnTo>
                    <a:pt x="5771464" y="1214969"/>
                  </a:lnTo>
                  <a:cubicBezTo>
                    <a:pt x="5731849" y="1181385"/>
                    <a:pt x="5692897" y="1146896"/>
                    <a:pt x="5651030" y="1115767"/>
                  </a:cubicBezTo>
                  <a:cubicBezTo>
                    <a:pt x="5487534" y="986985"/>
                    <a:pt x="5311321" y="872542"/>
                    <a:pt x="5123183" y="780443"/>
                  </a:cubicBezTo>
                  <a:cubicBezTo>
                    <a:pt x="4935309" y="688087"/>
                    <a:pt x="4737102" y="616398"/>
                    <a:pt x="4533860" y="567701"/>
                  </a:cubicBezTo>
                  <a:lnTo>
                    <a:pt x="4457281" y="550780"/>
                  </a:lnTo>
                  <a:cubicBezTo>
                    <a:pt x="4431709" y="545484"/>
                    <a:pt x="4406536" y="538896"/>
                    <a:pt x="4380568" y="535279"/>
                  </a:cubicBezTo>
                  <a:lnTo>
                    <a:pt x="4303325" y="522879"/>
                  </a:lnTo>
                  <a:lnTo>
                    <a:pt x="4264769" y="516679"/>
                  </a:lnTo>
                  <a:cubicBezTo>
                    <a:pt x="4251918" y="514612"/>
                    <a:pt x="4239067" y="512415"/>
                    <a:pt x="4226082" y="511253"/>
                  </a:cubicBezTo>
                  <a:cubicBezTo>
                    <a:pt x="4174145" y="505829"/>
                    <a:pt x="4122606" y="499498"/>
                    <a:pt x="4070934" y="494848"/>
                  </a:cubicBezTo>
                  <a:lnTo>
                    <a:pt x="3915521" y="486065"/>
                  </a:lnTo>
                  <a:lnTo>
                    <a:pt x="3760241" y="484257"/>
                  </a:lnTo>
                  <a:cubicBezTo>
                    <a:pt x="3734405" y="483869"/>
                    <a:pt x="3708571" y="485936"/>
                    <a:pt x="3682734" y="486581"/>
                  </a:cubicBezTo>
                  <a:lnTo>
                    <a:pt x="3605491" y="488907"/>
                  </a:lnTo>
                  <a:cubicBezTo>
                    <a:pt x="3579921" y="489165"/>
                    <a:pt x="3553555" y="491490"/>
                    <a:pt x="3527454" y="493169"/>
                  </a:cubicBezTo>
                  <a:lnTo>
                    <a:pt x="3449151" y="498336"/>
                  </a:lnTo>
                  <a:lnTo>
                    <a:pt x="3410067" y="500532"/>
                  </a:lnTo>
                  <a:lnTo>
                    <a:pt x="3371246" y="504279"/>
                  </a:lnTo>
                  <a:cubicBezTo>
                    <a:pt x="3345410" y="506862"/>
                    <a:pt x="3319575" y="509315"/>
                    <a:pt x="3293739" y="511512"/>
                  </a:cubicBezTo>
                  <a:cubicBezTo>
                    <a:pt x="3087450" y="531662"/>
                    <a:pt x="2885531" y="563180"/>
                    <a:pt x="2689445" y="610198"/>
                  </a:cubicBezTo>
                  <a:cubicBezTo>
                    <a:pt x="2493357" y="657344"/>
                    <a:pt x="2302303" y="719088"/>
                    <a:pt x="2117875" y="800335"/>
                  </a:cubicBezTo>
                  <a:cubicBezTo>
                    <a:pt x="2072298" y="821648"/>
                    <a:pt x="2026854" y="843606"/>
                    <a:pt x="1981276" y="865566"/>
                  </a:cubicBezTo>
                  <a:cubicBezTo>
                    <a:pt x="1937025" y="889978"/>
                    <a:pt x="1891978" y="913229"/>
                    <a:pt x="1847991" y="938676"/>
                  </a:cubicBezTo>
                  <a:lnTo>
                    <a:pt x="1783069" y="978718"/>
                  </a:lnTo>
                  <a:lnTo>
                    <a:pt x="1750609" y="998869"/>
                  </a:lnTo>
                  <a:lnTo>
                    <a:pt x="1734312" y="1008945"/>
                  </a:lnTo>
                  <a:lnTo>
                    <a:pt x="1718547" y="1019924"/>
                  </a:lnTo>
                  <a:lnTo>
                    <a:pt x="1655481" y="1063582"/>
                  </a:lnTo>
                  <a:cubicBezTo>
                    <a:pt x="1634414" y="1078178"/>
                    <a:pt x="1612950" y="1092259"/>
                    <a:pt x="1593077" y="1108664"/>
                  </a:cubicBezTo>
                  <a:lnTo>
                    <a:pt x="1532263" y="1156197"/>
                  </a:lnTo>
                  <a:cubicBezTo>
                    <a:pt x="1511992" y="1172085"/>
                    <a:pt x="1491587" y="1187844"/>
                    <a:pt x="1472509" y="1205152"/>
                  </a:cubicBezTo>
                  <a:lnTo>
                    <a:pt x="1414212" y="1256175"/>
                  </a:lnTo>
                  <a:cubicBezTo>
                    <a:pt x="1395001" y="1273354"/>
                    <a:pt x="1375127" y="1290147"/>
                    <a:pt x="1357242" y="1308359"/>
                  </a:cubicBezTo>
                  <a:cubicBezTo>
                    <a:pt x="1283178" y="1379532"/>
                    <a:pt x="1212163" y="1452513"/>
                    <a:pt x="1153072" y="1529498"/>
                  </a:cubicBezTo>
                  <a:cubicBezTo>
                    <a:pt x="1090933" y="1605578"/>
                    <a:pt x="1043501" y="1685794"/>
                    <a:pt x="1002694" y="1770658"/>
                  </a:cubicBezTo>
                  <a:lnTo>
                    <a:pt x="974076" y="1835371"/>
                  </a:lnTo>
                  <a:lnTo>
                    <a:pt x="949564" y="1903573"/>
                  </a:lnTo>
                  <a:cubicBezTo>
                    <a:pt x="940820" y="1925661"/>
                    <a:pt x="934593" y="1950719"/>
                    <a:pt x="927173" y="1974229"/>
                  </a:cubicBezTo>
                  <a:cubicBezTo>
                    <a:pt x="920019" y="1998254"/>
                    <a:pt x="912468" y="2021504"/>
                    <a:pt x="906107" y="2046952"/>
                  </a:cubicBezTo>
                  <a:cubicBezTo>
                    <a:pt x="853906" y="2245614"/>
                    <a:pt x="809918" y="2463136"/>
                    <a:pt x="751092" y="2676266"/>
                  </a:cubicBezTo>
                  <a:cubicBezTo>
                    <a:pt x="693458" y="2889912"/>
                    <a:pt x="624166" y="3100976"/>
                    <a:pt x="547189" y="3308422"/>
                  </a:cubicBezTo>
                  <a:cubicBezTo>
                    <a:pt x="479617" y="3487580"/>
                    <a:pt x="444109" y="3675523"/>
                    <a:pt x="441195" y="3866306"/>
                  </a:cubicBezTo>
                  <a:cubicBezTo>
                    <a:pt x="438014" y="4057089"/>
                    <a:pt x="469282" y="4250456"/>
                    <a:pt x="527182" y="4439174"/>
                  </a:cubicBezTo>
                  <a:cubicBezTo>
                    <a:pt x="584815" y="4628278"/>
                    <a:pt x="671067" y="4811828"/>
                    <a:pt x="775073" y="4987240"/>
                  </a:cubicBezTo>
                  <a:cubicBezTo>
                    <a:pt x="827009" y="5075075"/>
                    <a:pt x="884246" y="5160327"/>
                    <a:pt x="943206" y="5244933"/>
                  </a:cubicBezTo>
                  <a:cubicBezTo>
                    <a:pt x="1002296" y="5329411"/>
                    <a:pt x="1064964" y="5412337"/>
                    <a:pt x="1133728" y="5490356"/>
                  </a:cubicBezTo>
                  <a:cubicBezTo>
                    <a:pt x="1203949" y="5567728"/>
                    <a:pt x="1279337" y="5642259"/>
                    <a:pt x="1359626" y="5709815"/>
                  </a:cubicBezTo>
                  <a:cubicBezTo>
                    <a:pt x="1398711" y="5744949"/>
                    <a:pt x="1439916" y="5777241"/>
                    <a:pt x="1481254" y="5809146"/>
                  </a:cubicBezTo>
                  <a:cubicBezTo>
                    <a:pt x="1501922" y="5825163"/>
                    <a:pt x="1522325" y="5841309"/>
                    <a:pt x="1543260" y="5856940"/>
                  </a:cubicBezTo>
                  <a:cubicBezTo>
                    <a:pt x="1564591" y="5871923"/>
                    <a:pt x="1585921" y="5886777"/>
                    <a:pt x="1607518" y="5901374"/>
                  </a:cubicBezTo>
                  <a:cubicBezTo>
                    <a:pt x="1778565" y="6019693"/>
                    <a:pt x="1961271" y="6115924"/>
                    <a:pt x="2145566" y="6193814"/>
                  </a:cubicBezTo>
                  <a:lnTo>
                    <a:pt x="2214991" y="6221844"/>
                  </a:lnTo>
                  <a:lnTo>
                    <a:pt x="2249307" y="6236182"/>
                  </a:lnTo>
                  <a:cubicBezTo>
                    <a:pt x="2260702" y="6241089"/>
                    <a:pt x="2272625" y="6244577"/>
                    <a:pt x="2284285" y="6248711"/>
                  </a:cubicBezTo>
                  <a:lnTo>
                    <a:pt x="2354241" y="6273124"/>
                  </a:lnTo>
                  <a:cubicBezTo>
                    <a:pt x="2360070" y="6275190"/>
                    <a:pt x="2365899" y="6277128"/>
                    <a:pt x="2371597" y="6279324"/>
                  </a:cubicBezTo>
                  <a:cubicBezTo>
                    <a:pt x="2377161" y="6281778"/>
                    <a:pt x="2382329" y="6285007"/>
                    <a:pt x="2387894" y="6287719"/>
                  </a:cubicBezTo>
                  <a:cubicBezTo>
                    <a:pt x="2398757" y="6293274"/>
                    <a:pt x="2410153" y="6297666"/>
                    <a:pt x="2421414" y="6302186"/>
                  </a:cubicBezTo>
                  <a:lnTo>
                    <a:pt x="2489117" y="6329441"/>
                  </a:lnTo>
                  <a:lnTo>
                    <a:pt x="2522902" y="6343134"/>
                  </a:lnTo>
                  <a:cubicBezTo>
                    <a:pt x="2534165" y="6347654"/>
                    <a:pt x="2545294" y="6352563"/>
                    <a:pt x="2556953" y="6356051"/>
                  </a:cubicBezTo>
                  <a:lnTo>
                    <a:pt x="2695009" y="6401905"/>
                  </a:lnTo>
                  <a:cubicBezTo>
                    <a:pt x="2880895" y="6457190"/>
                    <a:pt x="3073141" y="6489095"/>
                    <a:pt x="3268035" y="6501238"/>
                  </a:cubicBezTo>
                  <a:cubicBezTo>
                    <a:pt x="3292413" y="6502659"/>
                    <a:pt x="3316527" y="6505629"/>
                    <a:pt x="3341038" y="6506145"/>
                  </a:cubicBezTo>
                  <a:lnTo>
                    <a:pt x="3414703" y="6507050"/>
                  </a:lnTo>
                  <a:lnTo>
                    <a:pt x="3488237" y="6508212"/>
                  </a:lnTo>
                  <a:cubicBezTo>
                    <a:pt x="3500690" y="6508729"/>
                    <a:pt x="3512483" y="6508471"/>
                    <a:pt x="3524142" y="6507955"/>
                  </a:cubicBezTo>
                  <a:lnTo>
                    <a:pt x="3559252" y="6506921"/>
                  </a:lnTo>
                  <a:cubicBezTo>
                    <a:pt x="3582835" y="6506792"/>
                    <a:pt x="3605889" y="6504467"/>
                    <a:pt x="3629207" y="6503045"/>
                  </a:cubicBezTo>
                  <a:cubicBezTo>
                    <a:pt x="3652526" y="6502012"/>
                    <a:pt x="3675579" y="6499171"/>
                    <a:pt x="3698633" y="6496845"/>
                  </a:cubicBezTo>
                  <a:cubicBezTo>
                    <a:pt x="3710160" y="6495683"/>
                    <a:pt x="3721819" y="6494907"/>
                    <a:pt x="3733213" y="6493357"/>
                  </a:cubicBezTo>
                  <a:lnTo>
                    <a:pt x="3767529" y="6488707"/>
                  </a:lnTo>
                  <a:lnTo>
                    <a:pt x="3801845" y="6484057"/>
                  </a:lnTo>
                  <a:lnTo>
                    <a:pt x="3835895" y="6478116"/>
                  </a:lnTo>
                  <a:cubicBezTo>
                    <a:pt x="4017673" y="6446727"/>
                    <a:pt x="4194152" y="6390281"/>
                    <a:pt x="4364801" y="6308517"/>
                  </a:cubicBezTo>
                  <a:cubicBezTo>
                    <a:pt x="4535583" y="6227139"/>
                    <a:pt x="4700138" y="6120962"/>
                    <a:pt x="4861379" y="6000576"/>
                  </a:cubicBezTo>
                  <a:cubicBezTo>
                    <a:pt x="5022621" y="5879931"/>
                    <a:pt x="5180684" y="5745337"/>
                    <a:pt x="5341263" y="5605834"/>
                  </a:cubicBezTo>
                  <a:lnTo>
                    <a:pt x="5587301" y="5390379"/>
                  </a:lnTo>
                  <a:cubicBezTo>
                    <a:pt x="5674216" y="5315718"/>
                    <a:pt x="5761527" y="5244416"/>
                    <a:pt x="5849105" y="5176344"/>
                  </a:cubicBezTo>
                  <a:lnTo>
                    <a:pt x="5890489" y="5145260"/>
                  </a:lnTo>
                  <a:lnTo>
                    <a:pt x="5890489" y="5995323"/>
                  </a:lnTo>
                  <a:lnTo>
                    <a:pt x="5811477" y="6077819"/>
                  </a:lnTo>
                  <a:cubicBezTo>
                    <a:pt x="5654739" y="6238377"/>
                    <a:pt x="5487138" y="6396093"/>
                    <a:pt x="5301384" y="6542958"/>
                  </a:cubicBezTo>
                  <a:lnTo>
                    <a:pt x="5252008" y="6578438"/>
                  </a:lnTo>
                  <a:lnTo>
                    <a:pt x="1653730" y="6578438"/>
                  </a:lnTo>
                  <a:lnTo>
                    <a:pt x="1549768" y="6488821"/>
                  </a:lnTo>
                  <a:cubicBezTo>
                    <a:pt x="1461976" y="6409495"/>
                    <a:pt x="1378573" y="6327182"/>
                    <a:pt x="1298282" y="6243932"/>
                  </a:cubicBezTo>
                  <a:cubicBezTo>
                    <a:pt x="1278277" y="6223006"/>
                    <a:pt x="1258138" y="6202210"/>
                    <a:pt x="1237999" y="6181671"/>
                  </a:cubicBezTo>
                  <a:lnTo>
                    <a:pt x="1179967" y="6117862"/>
                  </a:lnTo>
                  <a:lnTo>
                    <a:pt x="1121936" y="6054569"/>
                  </a:lnTo>
                  <a:cubicBezTo>
                    <a:pt x="1102328" y="6033644"/>
                    <a:pt x="1084573" y="6011427"/>
                    <a:pt x="1065628" y="5990243"/>
                  </a:cubicBezTo>
                  <a:cubicBezTo>
                    <a:pt x="1028662" y="5947099"/>
                    <a:pt x="990239" y="5904991"/>
                    <a:pt x="954335" y="5861460"/>
                  </a:cubicBezTo>
                  <a:cubicBezTo>
                    <a:pt x="936050" y="5840018"/>
                    <a:pt x="917634" y="5818446"/>
                    <a:pt x="898953" y="5797393"/>
                  </a:cubicBezTo>
                  <a:cubicBezTo>
                    <a:pt x="880404" y="5776208"/>
                    <a:pt x="861325" y="5755412"/>
                    <a:pt x="842908" y="5733582"/>
                  </a:cubicBezTo>
                  <a:cubicBezTo>
                    <a:pt x="767919" y="5647942"/>
                    <a:pt x="693061" y="5561786"/>
                    <a:pt x="622442" y="5471884"/>
                  </a:cubicBezTo>
                  <a:cubicBezTo>
                    <a:pt x="551559" y="5382112"/>
                    <a:pt x="486639" y="5287430"/>
                    <a:pt x="425559" y="5190036"/>
                  </a:cubicBezTo>
                  <a:cubicBezTo>
                    <a:pt x="303668" y="4994990"/>
                    <a:pt x="200193" y="4786123"/>
                    <a:pt x="123877" y="4564210"/>
                  </a:cubicBezTo>
                  <a:cubicBezTo>
                    <a:pt x="47694" y="4342555"/>
                    <a:pt x="2249" y="4106045"/>
                    <a:pt x="130" y="3865530"/>
                  </a:cubicBezTo>
                  <a:cubicBezTo>
                    <a:pt x="-1328" y="3745403"/>
                    <a:pt x="9537" y="3624629"/>
                    <a:pt x="30602" y="3505793"/>
                  </a:cubicBezTo>
                  <a:cubicBezTo>
                    <a:pt x="51802" y="3386828"/>
                    <a:pt x="84659" y="3270059"/>
                    <a:pt x="126924" y="3157164"/>
                  </a:cubicBezTo>
                  <a:cubicBezTo>
                    <a:pt x="200457" y="2959276"/>
                    <a:pt x="271737" y="2761388"/>
                    <a:pt x="334803" y="2560530"/>
                  </a:cubicBezTo>
                  <a:lnTo>
                    <a:pt x="381176" y="2409144"/>
                  </a:lnTo>
                  <a:lnTo>
                    <a:pt x="425825" y="2255819"/>
                  </a:lnTo>
                  <a:lnTo>
                    <a:pt x="470210" y="2099523"/>
                  </a:lnTo>
                  <a:lnTo>
                    <a:pt x="492998" y="2020213"/>
                  </a:lnTo>
                  <a:lnTo>
                    <a:pt x="517509" y="1939224"/>
                  </a:lnTo>
                  <a:cubicBezTo>
                    <a:pt x="525061" y="1912485"/>
                    <a:pt x="534866" y="1884586"/>
                    <a:pt x="544007" y="1857201"/>
                  </a:cubicBezTo>
                  <a:cubicBezTo>
                    <a:pt x="553680" y="1829559"/>
                    <a:pt x="561496" y="1802304"/>
                    <a:pt x="573288" y="1774274"/>
                  </a:cubicBezTo>
                  <a:lnTo>
                    <a:pt x="606146" y="1690832"/>
                  </a:lnTo>
                  <a:cubicBezTo>
                    <a:pt x="618467" y="1663060"/>
                    <a:pt x="631716" y="1635417"/>
                    <a:pt x="644569" y="1607775"/>
                  </a:cubicBezTo>
                  <a:cubicBezTo>
                    <a:pt x="698625" y="1498368"/>
                    <a:pt x="763413" y="1391287"/>
                    <a:pt x="837874" y="1297638"/>
                  </a:cubicBezTo>
                  <a:cubicBezTo>
                    <a:pt x="910348" y="1201278"/>
                    <a:pt x="990107" y="1115897"/>
                    <a:pt x="1069602" y="1032194"/>
                  </a:cubicBezTo>
                  <a:cubicBezTo>
                    <a:pt x="1089079" y="1010624"/>
                    <a:pt x="1110012" y="990990"/>
                    <a:pt x="1130548" y="970839"/>
                  </a:cubicBezTo>
                  <a:lnTo>
                    <a:pt x="1192024" y="910129"/>
                  </a:lnTo>
                  <a:cubicBezTo>
                    <a:pt x="1212031" y="889462"/>
                    <a:pt x="1234024" y="870475"/>
                    <a:pt x="1255356" y="850841"/>
                  </a:cubicBezTo>
                  <a:lnTo>
                    <a:pt x="1319614" y="792068"/>
                  </a:lnTo>
                  <a:cubicBezTo>
                    <a:pt x="1340680" y="772176"/>
                    <a:pt x="1363469" y="753834"/>
                    <a:pt x="1385728" y="734975"/>
                  </a:cubicBezTo>
                  <a:lnTo>
                    <a:pt x="1452768" y="678528"/>
                  </a:lnTo>
                  <a:lnTo>
                    <a:pt x="1469594" y="664449"/>
                  </a:lnTo>
                  <a:lnTo>
                    <a:pt x="1487083" y="651015"/>
                  </a:lnTo>
                  <a:lnTo>
                    <a:pt x="1522193" y="624277"/>
                  </a:lnTo>
                  <a:lnTo>
                    <a:pt x="1592415" y="570671"/>
                  </a:lnTo>
                  <a:cubicBezTo>
                    <a:pt x="1640110" y="535925"/>
                    <a:pt x="1689531" y="503245"/>
                    <a:pt x="1738287" y="469402"/>
                  </a:cubicBezTo>
                  <a:cubicBezTo>
                    <a:pt x="1788634" y="438015"/>
                    <a:pt x="1839643" y="407013"/>
                    <a:pt x="1890918" y="376530"/>
                  </a:cubicBezTo>
                  <a:cubicBezTo>
                    <a:pt x="2098400" y="258209"/>
                    <a:pt x="2323503" y="166241"/>
                    <a:pt x="2555363" y="105274"/>
                  </a:cubicBezTo>
                  <a:cubicBezTo>
                    <a:pt x="2787223" y="44047"/>
                    <a:pt x="3024516" y="12013"/>
                    <a:pt x="3259291" y="3229"/>
                  </a:cubicBezTo>
                  <a:lnTo>
                    <a:pt x="3347265" y="903"/>
                  </a:ln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CA5348F-9FF6-485F-898D-1BED7EC727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5999" y="52997"/>
              <a:ext cx="6093363" cy="6805004"/>
            </a:xfrm>
            <a:custGeom>
              <a:avLst/>
              <a:gdLst>
                <a:gd name="connsiteX0" fmla="*/ 3517682 w 5890491"/>
                <a:gd name="connsiteY0" fmla="*/ 0 h 6578439"/>
                <a:gd name="connsiteX1" fmla="*/ 5849513 w 5890491"/>
                <a:gd name="connsiteY1" fmla="*/ 841730 h 6578439"/>
                <a:gd name="connsiteX2" fmla="*/ 5890491 w 5890491"/>
                <a:gd name="connsiteY2" fmla="*/ 879061 h 6578439"/>
                <a:gd name="connsiteX3" fmla="*/ 5890491 w 5890491"/>
                <a:gd name="connsiteY3" fmla="*/ 2034114 h 6578439"/>
                <a:gd name="connsiteX4" fmla="*/ 5757065 w 5890491"/>
                <a:gd name="connsiteY4" fmla="*/ 1854938 h 6578439"/>
                <a:gd name="connsiteX5" fmla="*/ 5564060 w 5890491"/>
                <a:gd name="connsiteY5" fmla="*/ 1642182 h 6578439"/>
                <a:gd name="connsiteX6" fmla="*/ 3517551 w 5890491"/>
                <a:gd name="connsiteY6" fmla="*/ 790012 h 6578439"/>
                <a:gd name="connsiteX7" fmla="*/ 1611552 w 5890491"/>
                <a:gd name="connsiteY7" fmla="*/ 1543282 h 6578439"/>
                <a:gd name="connsiteX8" fmla="*/ 1340656 w 5890491"/>
                <a:gd name="connsiteY8" fmla="*/ 1897925 h 6578439"/>
                <a:gd name="connsiteX9" fmla="*/ 1201705 w 5890491"/>
                <a:gd name="connsiteY9" fmla="*/ 2361213 h 6578439"/>
                <a:gd name="connsiteX10" fmla="*/ 852705 w 5890491"/>
                <a:gd name="connsiteY10" fmla="*/ 3529176 h 6578439"/>
                <a:gd name="connsiteX11" fmla="*/ 863863 w 5890491"/>
                <a:gd name="connsiteY11" fmla="*/ 4437051 h 6578439"/>
                <a:gd name="connsiteX12" fmla="*/ 1413569 w 5890491"/>
                <a:gd name="connsiteY12" fmla="*/ 5357174 h 6578439"/>
                <a:gd name="connsiteX13" fmla="*/ 2339129 w 5890491"/>
                <a:gd name="connsiteY13" fmla="*/ 6143367 h 6578439"/>
                <a:gd name="connsiteX14" fmla="*/ 3439449 w 5890491"/>
                <a:gd name="connsiteY14" fmla="*/ 6420049 h 6578439"/>
                <a:gd name="connsiteX15" fmla="*/ 5251388 w 5890491"/>
                <a:gd name="connsiteY15" fmla="*/ 5349009 h 6578439"/>
                <a:gd name="connsiteX16" fmla="*/ 5657731 w 5890491"/>
                <a:gd name="connsiteY16" fmla="*/ 4959205 h 6578439"/>
                <a:gd name="connsiteX17" fmla="*/ 5836127 w 5890491"/>
                <a:gd name="connsiteY17" fmla="*/ 4792052 h 6578439"/>
                <a:gd name="connsiteX18" fmla="*/ 5890491 w 5890491"/>
                <a:gd name="connsiteY18" fmla="*/ 4738662 h 6578439"/>
                <a:gd name="connsiteX19" fmla="*/ 5890491 w 5890491"/>
                <a:gd name="connsiteY19" fmla="*/ 5821964 h 6578439"/>
                <a:gd name="connsiteX20" fmla="*/ 5802001 w 5890491"/>
                <a:gd name="connsiteY20" fmla="*/ 5907904 h 6578439"/>
                <a:gd name="connsiteX21" fmla="*/ 5294358 w 5890491"/>
                <a:gd name="connsiteY21" fmla="*/ 6397505 h 6578439"/>
                <a:gd name="connsiteX22" fmla="*/ 5077178 w 5890491"/>
                <a:gd name="connsiteY22" fmla="*/ 6578439 h 6578439"/>
                <a:gd name="connsiteX23" fmla="*/ 1567290 w 5890491"/>
                <a:gd name="connsiteY23" fmla="*/ 6578439 h 6578439"/>
                <a:gd name="connsiteX24" fmla="*/ 1508588 w 5890491"/>
                <a:gd name="connsiteY24" fmla="*/ 6535186 h 6578439"/>
                <a:gd name="connsiteX25" fmla="*/ 826498 w 5890491"/>
                <a:gd name="connsiteY25" fmla="*/ 5876034 h 6578439"/>
                <a:gd name="connsiteX26" fmla="*/ 122403 w 5890491"/>
                <a:gd name="connsiteY26" fmla="*/ 3255655 h 6578439"/>
                <a:gd name="connsiteX27" fmla="*/ 1061197 w 5890491"/>
                <a:gd name="connsiteY27" fmla="*/ 984650 h 6578439"/>
                <a:gd name="connsiteX28" fmla="*/ 3517682 w 5890491"/>
                <a:gd name="connsiteY28" fmla="*/ 0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890491" h="6578439">
                  <a:moveTo>
                    <a:pt x="3517682" y="0"/>
                  </a:moveTo>
                  <a:cubicBezTo>
                    <a:pt x="4402017" y="0"/>
                    <a:pt x="5213742" y="315483"/>
                    <a:pt x="5849513" y="841730"/>
                  </a:cubicBezTo>
                  <a:lnTo>
                    <a:pt x="5890491" y="879061"/>
                  </a:lnTo>
                  <a:lnTo>
                    <a:pt x="5890491" y="2034114"/>
                  </a:lnTo>
                  <a:lnTo>
                    <a:pt x="5757065" y="1854938"/>
                  </a:lnTo>
                  <a:cubicBezTo>
                    <a:pt x="5696443" y="1781264"/>
                    <a:pt x="5632076" y="1710299"/>
                    <a:pt x="5564060" y="1642182"/>
                  </a:cubicBezTo>
                  <a:cubicBezTo>
                    <a:pt x="5015393" y="1092636"/>
                    <a:pt x="4288592" y="790012"/>
                    <a:pt x="3517551" y="790012"/>
                  </a:cubicBezTo>
                  <a:cubicBezTo>
                    <a:pt x="2701750" y="790012"/>
                    <a:pt x="2131676" y="1015335"/>
                    <a:pt x="1611552" y="1543282"/>
                  </a:cubicBezTo>
                  <a:cubicBezTo>
                    <a:pt x="1435754" y="1721722"/>
                    <a:pt x="1375945" y="1822729"/>
                    <a:pt x="1340656" y="1897925"/>
                  </a:cubicBezTo>
                  <a:cubicBezTo>
                    <a:pt x="1289148" y="2007623"/>
                    <a:pt x="1252432" y="2155907"/>
                    <a:pt x="1201705" y="2361213"/>
                  </a:cubicBezTo>
                  <a:cubicBezTo>
                    <a:pt x="1133721" y="2635919"/>
                    <a:pt x="1040568" y="3012290"/>
                    <a:pt x="852705" y="3529176"/>
                  </a:cubicBezTo>
                  <a:cubicBezTo>
                    <a:pt x="749952" y="3811784"/>
                    <a:pt x="753584" y="4108747"/>
                    <a:pt x="863863" y="4437051"/>
                  </a:cubicBezTo>
                  <a:cubicBezTo>
                    <a:pt x="964800" y="4737438"/>
                    <a:pt x="1154869" y="5055603"/>
                    <a:pt x="1413569" y="5357174"/>
                  </a:cubicBezTo>
                  <a:cubicBezTo>
                    <a:pt x="1718326" y="5712343"/>
                    <a:pt x="2021008" y="5969404"/>
                    <a:pt x="2339129" y="6143367"/>
                  </a:cubicBezTo>
                  <a:cubicBezTo>
                    <a:pt x="2679565" y="6329577"/>
                    <a:pt x="3039591" y="6420049"/>
                    <a:pt x="3439449" y="6420049"/>
                  </a:cubicBezTo>
                  <a:cubicBezTo>
                    <a:pt x="4142246" y="6420049"/>
                    <a:pt x="4633828" y="5976251"/>
                    <a:pt x="5251388" y="5349009"/>
                  </a:cubicBezTo>
                  <a:cubicBezTo>
                    <a:pt x="5389949" y="5208364"/>
                    <a:pt x="5526047" y="5081677"/>
                    <a:pt x="5657731" y="4959205"/>
                  </a:cubicBezTo>
                  <a:cubicBezTo>
                    <a:pt x="5719520" y="4901722"/>
                    <a:pt x="5779200" y="4846206"/>
                    <a:pt x="5836127" y="4792052"/>
                  </a:cubicBezTo>
                  <a:lnTo>
                    <a:pt x="5890491" y="4738662"/>
                  </a:lnTo>
                  <a:lnTo>
                    <a:pt x="5890491" y="5821964"/>
                  </a:lnTo>
                  <a:lnTo>
                    <a:pt x="5802001" y="5907904"/>
                  </a:lnTo>
                  <a:cubicBezTo>
                    <a:pt x="5634962" y="6077456"/>
                    <a:pt x="5467509" y="6243625"/>
                    <a:pt x="5294358" y="6397505"/>
                  </a:cubicBezTo>
                  <a:lnTo>
                    <a:pt x="5077178" y="6578439"/>
                  </a:lnTo>
                  <a:lnTo>
                    <a:pt x="1567290" y="6578439"/>
                  </a:lnTo>
                  <a:lnTo>
                    <a:pt x="1508588" y="6535186"/>
                  </a:lnTo>
                  <a:cubicBezTo>
                    <a:pt x="1263991" y="6345442"/>
                    <a:pt x="1038054" y="6122666"/>
                    <a:pt x="826498" y="5876034"/>
                  </a:cubicBezTo>
                  <a:cubicBezTo>
                    <a:pt x="261613" y="5217713"/>
                    <a:pt x="-239182" y="4250314"/>
                    <a:pt x="122403" y="3255655"/>
                  </a:cubicBezTo>
                  <a:cubicBezTo>
                    <a:pt x="607497" y="1921629"/>
                    <a:pt x="393040" y="1662857"/>
                    <a:pt x="1061197" y="984650"/>
                  </a:cubicBezTo>
                  <a:cubicBezTo>
                    <a:pt x="1729484" y="306444"/>
                    <a:pt x="2498060" y="0"/>
                    <a:pt x="351768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3B89F41-1D91-447A-88C5-8A917809FE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0" y="52997"/>
              <a:ext cx="6093362" cy="6805004"/>
            </a:xfrm>
            <a:custGeom>
              <a:avLst/>
              <a:gdLst>
                <a:gd name="connsiteX0" fmla="*/ 5890490 w 5890490"/>
                <a:gd name="connsiteY0" fmla="*/ 5389037 h 6578439"/>
                <a:gd name="connsiteX1" fmla="*/ 5890490 w 5890490"/>
                <a:gd name="connsiteY1" fmla="*/ 5855587 h 6578439"/>
                <a:gd name="connsiteX2" fmla="*/ 5784593 w 5890490"/>
                <a:gd name="connsiteY2" fmla="*/ 5962054 h 6578439"/>
                <a:gd name="connsiteX3" fmla="*/ 5663414 w 5890490"/>
                <a:gd name="connsiteY3" fmla="*/ 6082564 h 6578439"/>
                <a:gd name="connsiteX4" fmla="*/ 5147099 w 5890490"/>
                <a:gd name="connsiteY4" fmla="*/ 6547726 h 6578439"/>
                <a:gd name="connsiteX5" fmla="*/ 5105015 w 5890490"/>
                <a:gd name="connsiteY5" fmla="*/ 6578439 h 6578439"/>
                <a:gd name="connsiteX6" fmla="*/ 4385601 w 5890490"/>
                <a:gd name="connsiteY6" fmla="*/ 6578439 h 6578439"/>
                <a:gd name="connsiteX7" fmla="*/ 4507252 w 5890490"/>
                <a:gd name="connsiteY7" fmla="*/ 6515968 h 6578439"/>
                <a:gd name="connsiteX8" fmla="*/ 4909330 w 5890490"/>
                <a:gd name="connsiteY8" fmla="*/ 6253453 h 6578439"/>
                <a:gd name="connsiteX9" fmla="*/ 5411374 w 5890490"/>
                <a:gd name="connsiteY9" fmla="*/ 5828544 h 6578439"/>
                <a:gd name="connsiteX10" fmla="*/ 5533570 w 5890490"/>
                <a:gd name="connsiteY10" fmla="*/ 5714534 h 6578439"/>
                <a:gd name="connsiteX11" fmla="*/ 5657425 w 5890490"/>
                <a:gd name="connsiteY11" fmla="*/ 5597650 h 6578439"/>
                <a:gd name="connsiteX12" fmla="*/ 3336813 w 5890490"/>
                <a:gd name="connsiteY12" fmla="*/ 499 h 6578439"/>
                <a:gd name="connsiteX13" fmla="*/ 3513674 w 5890490"/>
                <a:gd name="connsiteY13" fmla="*/ 1202 h 6578439"/>
                <a:gd name="connsiteX14" fmla="*/ 3602743 w 5890490"/>
                <a:gd name="connsiteY14" fmla="*/ 4827 h 6578439"/>
                <a:gd name="connsiteX15" fmla="*/ 3647213 w 5890490"/>
                <a:gd name="connsiteY15" fmla="*/ 6703 h 6578439"/>
                <a:gd name="connsiteX16" fmla="*/ 3691684 w 5890490"/>
                <a:gd name="connsiteY16" fmla="*/ 9453 h 6578439"/>
                <a:gd name="connsiteX17" fmla="*/ 3868927 w 5890490"/>
                <a:gd name="connsiteY17" fmla="*/ 27080 h 6578439"/>
                <a:gd name="connsiteX18" fmla="*/ 5200872 w 5890490"/>
                <a:gd name="connsiteY18" fmla="*/ 472240 h 6578439"/>
                <a:gd name="connsiteX19" fmla="*/ 5772711 w 5890490"/>
                <a:gd name="connsiteY19" fmla="*/ 866334 h 6578439"/>
                <a:gd name="connsiteX20" fmla="*/ 5890490 w 5890490"/>
                <a:gd name="connsiteY20" fmla="*/ 972426 h 6578439"/>
                <a:gd name="connsiteX21" fmla="*/ 5890490 w 5890490"/>
                <a:gd name="connsiteY21" fmla="*/ 1158576 h 6578439"/>
                <a:gd name="connsiteX22" fmla="*/ 5676045 w 5890490"/>
                <a:gd name="connsiteY22" fmla="*/ 986969 h 6578439"/>
                <a:gd name="connsiteX23" fmla="*/ 5103776 w 5890490"/>
                <a:gd name="connsiteY23" fmla="*/ 655879 h 6578439"/>
                <a:gd name="connsiteX24" fmla="*/ 4482465 w 5890490"/>
                <a:gd name="connsiteY24" fmla="*/ 440363 h 6578439"/>
                <a:gd name="connsiteX25" fmla="*/ 4402444 w 5890490"/>
                <a:gd name="connsiteY25" fmla="*/ 422111 h 6578439"/>
                <a:gd name="connsiteX26" fmla="*/ 4322423 w 5890490"/>
                <a:gd name="connsiteY26" fmla="*/ 404610 h 6578439"/>
                <a:gd name="connsiteX27" fmla="*/ 4241892 w 5890490"/>
                <a:gd name="connsiteY27" fmla="*/ 389858 h 6578439"/>
                <a:gd name="connsiteX28" fmla="*/ 4201627 w 5890490"/>
                <a:gd name="connsiteY28" fmla="*/ 382483 h 6578439"/>
                <a:gd name="connsiteX29" fmla="*/ 4161234 w 5890490"/>
                <a:gd name="connsiteY29" fmla="*/ 375857 h 6578439"/>
                <a:gd name="connsiteX30" fmla="*/ 3999280 w 5890490"/>
                <a:gd name="connsiteY30" fmla="*/ 353606 h 6578439"/>
                <a:gd name="connsiteX31" fmla="*/ 3836817 w 5890490"/>
                <a:gd name="connsiteY31" fmla="*/ 338480 h 6578439"/>
                <a:gd name="connsiteX32" fmla="*/ 3673972 w 5890490"/>
                <a:gd name="connsiteY32" fmla="*/ 330604 h 6578439"/>
                <a:gd name="connsiteX33" fmla="*/ 3511126 w 5890490"/>
                <a:gd name="connsiteY33" fmla="*/ 328978 h 6578439"/>
                <a:gd name="connsiteX34" fmla="*/ 3183142 w 5890490"/>
                <a:gd name="connsiteY34" fmla="*/ 342854 h 6578439"/>
                <a:gd name="connsiteX35" fmla="*/ 2541444 w 5890490"/>
                <a:gd name="connsiteY35" fmla="*/ 439988 h 6578439"/>
                <a:gd name="connsiteX36" fmla="*/ 1933895 w 5890490"/>
                <a:gd name="connsiteY36" fmla="*/ 650505 h 6578439"/>
                <a:gd name="connsiteX37" fmla="*/ 1378079 w 5890490"/>
                <a:gd name="connsiteY37" fmla="*/ 983905 h 6578439"/>
                <a:gd name="connsiteX38" fmla="*/ 1312967 w 5890490"/>
                <a:gd name="connsiteY38" fmla="*/ 1033660 h 6578439"/>
                <a:gd name="connsiteX39" fmla="*/ 1248364 w 5890490"/>
                <a:gd name="connsiteY39" fmla="*/ 1084413 h 6578439"/>
                <a:gd name="connsiteX40" fmla="*/ 1185163 w 5890490"/>
                <a:gd name="connsiteY40" fmla="*/ 1137168 h 6578439"/>
                <a:gd name="connsiteX41" fmla="*/ 1122852 w 5890490"/>
                <a:gd name="connsiteY41" fmla="*/ 1190922 h 6578439"/>
                <a:gd name="connsiteX42" fmla="*/ 892092 w 5890490"/>
                <a:gd name="connsiteY42" fmla="*/ 1421440 h 6578439"/>
                <a:gd name="connsiteX43" fmla="*/ 707202 w 5890490"/>
                <a:gd name="connsiteY43" fmla="*/ 1684212 h 6578439"/>
                <a:gd name="connsiteX44" fmla="*/ 670121 w 5890490"/>
                <a:gd name="connsiteY44" fmla="*/ 1756093 h 6578439"/>
                <a:gd name="connsiteX45" fmla="*/ 637630 w 5890490"/>
                <a:gd name="connsiteY45" fmla="*/ 1830724 h 6578439"/>
                <a:gd name="connsiteX46" fmla="*/ 607685 w 5890490"/>
                <a:gd name="connsiteY46" fmla="*/ 1907105 h 6578439"/>
                <a:gd name="connsiteX47" fmla="*/ 580034 w 5890490"/>
                <a:gd name="connsiteY47" fmla="*/ 1984986 h 6578439"/>
                <a:gd name="connsiteX48" fmla="*/ 481919 w 5890490"/>
                <a:gd name="connsiteY48" fmla="*/ 2304386 h 6578439"/>
                <a:gd name="connsiteX49" fmla="*/ 433881 w 5890490"/>
                <a:gd name="connsiteY49" fmla="*/ 2465399 h 6578439"/>
                <a:gd name="connsiteX50" fmla="*/ 384442 w 5890490"/>
                <a:gd name="connsiteY50" fmla="*/ 2626163 h 6578439"/>
                <a:gd name="connsiteX51" fmla="*/ 166039 w 5890490"/>
                <a:gd name="connsiteY51" fmla="*/ 3261338 h 6578439"/>
                <a:gd name="connsiteX52" fmla="*/ 56202 w 5890490"/>
                <a:gd name="connsiteY52" fmla="*/ 3910265 h 6578439"/>
                <a:gd name="connsiteX53" fmla="*/ 93664 w 5890490"/>
                <a:gd name="connsiteY53" fmla="*/ 4237292 h 6578439"/>
                <a:gd name="connsiteX54" fmla="*/ 111758 w 5890490"/>
                <a:gd name="connsiteY54" fmla="*/ 4317548 h 6578439"/>
                <a:gd name="connsiteX55" fmla="*/ 133038 w 5890490"/>
                <a:gd name="connsiteY55" fmla="*/ 4397054 h 6578439"/>
                <a:gd name="connsiteX56" fmla="*/ 157757 w 5890490"/>
                <a:gd name="connsiteY56" fmla="*/ 4475560 h 6578439"/>
                <a:gd name="connsiteX57" fmla="*/ 185153 w 5890490"/>
                <a:gd name="connsiteY57" fmla="*/ 4553066 h 6578439"/>
                <a:gd name="connsiteX58" fmla="*/ 493642 w 5890490"/>
                <a:gd name="connsiteY58" fmla="*/ 5132239 h 6578439"/>
                <a:gd name="connsiteX59" fmla="*/ 914391 w 5890490"/>
                <a:gd name="connsiteY59" fmla="*/ 5636528 h 6578439"/>
                <a:gd name="connsiteX60" fmla="*/ 1402034 w 5890490"/>
                <a:gd name="connsiteY60" fmla="*/ 6076188 h 6578439"/>
                <a:gd name="connsiteX61" fmla="*/ 1664397 w 5890490"/>
                <a:gd name="connsiteY61" fmla="*/ 6267079 h 6578439"/>
                <a:gd name="connsiteX62" fmla="*/ 1938992 w 5890490"/>
                <a:gd name="connsiteY62" fmla="*/ 6434343 h 6578439"/>
                <a:gd name="connsiteX63" fmla="*/ 2225931 w 5890490"/>
                <a:gd name="connsiteY63" fmla="*/ 6574322 h 6578439"/>
                <a:gd name="connsiteX64" fmla="*/ 2236328 w 5890490"/>
                <a:gd name="connsiteY64" fmla="*/ 6578439 h 6578439"/>
                <a:gd name="connsiteX65" fmla="*/ 1504665 w 5890490"/>
                <a:gd name="connsiteY65" fmla="*/ 6578439 h 6578439"/>
                <a:gd name="connsiteX66" fmla="*/ 1456827 w 5890490"/>
                <a:gd name="connsiteY66" fmla="*/ 6543476 h 6578439"/>
                <a:gd name="connsiteX67" fmla="*/ 1188475 w 5890490"/>
                <a:gd name="connsiteY67" fmla="*/ 6314083 h 6578439"/>
                <a:gd name="connsiteX68" fmla="*/ 721728 w 5890490"/>
                <a:gd name="connsiteY68" fmla="*/ 5798666 h 6578439"/>
                <a:gd name="connsiteX69" fmla="*/ 344175 w 5890490"/>
                <a:gd name="connsiteY69" fmla="*/ 5219495 h 6578439"/>
                <a:gd name="connsiteX70" fmla="*/ 87293 w 5890490"/>
                <a:gd name="connsiteY70" fmla="*/ 4583569 h 6578439"/>
                <a:gd name="connsiteX71" fmla="*/ 65886 w 5890490"/>
                <a:gd name="connsiteY71" fmla="*/ 4500813 h 6578439"/>
                <a:gd name="connsiteX72" fmla="*/ 47409 w 5890490"/>
                <a:gd name="connsiteY72" fmla="*/ 4417431 h 6578439"/>
                <a:gd name="connsiteX73" fmla="*/ 39000 w 5890490"/>
                <a:gd name="connsiteY73" fmla="*/ 4375677 h 6578439"/>
                <a:gd name="connsiteX74" fmla="*/ 31610 w 5890490"/>
                <a:gd name="connsiteY74" fmla="*/ 4333674 h 6578439"/>
                <a:gd name="connsiteX75" fmla="*/ 18868 w 5890490"/>
                <a:gd name="connsiteY75" fmla="*/ 4249417 h 6578439"/>
                <a:gd name="connsiteX76" fmla="*/ 646 w 5890490"/>
                <a:gd name="connsiteY76" fmla="*/ 3910265 h 6578439"/>
                <a:gd name="connsiteX77" fmla="*/ 130234 w 5890490"/>
                <a:gd name="connsiteY77" fmla="*/ 3248337 h 6578439"/>
                <a:gd name="connsiteX78" fmla="*/ 335383 w 5890490"/>
                <a:gd name="connsiteY78" fmla="*/ 2611911 h 6578439"/>
                <a:gd name="connsiteX79" fmla="*/ 487272 w 5890490"/>
                <a:gd name="connsiteY79" fmla="*/ 1958609 h 6578439"/>
                <a:gd name="connsiteX80" fmla="*/ 508550 w 5890490"/>
                <a:gd name="connsiteY80" fmla="*/ 1876227 h 6578439"/>
                <a:gd name="connsiteX81" fmla="*/ 531742 w 5890490"/>
                <a:gd name="connsiteY81" fmla="*/ 1793721 h 6578439"/>
                <a:gd name="connsiteX82" fmla="*/ 558245 w 5890490"/>
                <a:gd name="connsiteY82" fmla="*/ 1711465 h 6578439"/>
                <a:gd name="connsiteX83" fmla="*/ 590100 w 5890490"/>
                <a:gd name="connsiteY83" fmla="*/ 1630332 h 6578439"/>
                <a:gd name="connsiteX84" fmla="*/ 758680 w 5890490"/>
                <a:gd name="connsiteY84" fmla="*/ 1322433 h 6578439"/>
                <a:gd name="connsiteX85" fmla="*/ 976317 w 5890490"/>
                <a:gd name="connsiteY85" fmla="*/ 1049286 h 6578439"/>
                <a:gd name="connsiteX86" fmla="*/ 1035314 w 5890490"/>
                <a:gd name="connsiteY86" fmla="*/ 985406 h 6578439"/>
                <a:gd name="connsiteX87" fmla="*/ 1095329 w 5890490"/>
                <a:gd name="connsiteY87" fmla="*/ 922526 h 6578439"/>
                <a:gd name="connsiteX88" fmla="*/ 1157384 w 5890490"/>
                <a:gd name="connsiteY88" fmla="*/ 861271 h 6578439"/>
                <a:gd name="connsiteX89" fmla="*/ 1220841 w 5890490"/>
                <a:gd name="connsiteY89" fmla="*/ 801017 h 6578439"/>
                <a:gd name="connsiteX90" fmla="*/ 1286462 w 5890490"/>
                <a:gd name="connsiteY90" fmla="*/ 742886 h 6578439"/>
                <a:gd name="connsiteX91" fmla="*/ 1353233 w 5890490"/>
                <a:gd name="connsiteY91" fmla="*/ 685632 h 6578439"/>
                <a:gd name="connsiteX92" fmla="*/ 1369924 w 5890490"/>
                <a:gd name="connsiteY92" fmla="*/ 671256 h 6578439"/>
                <a:gd name="connsiteX93" fmla="*/ 1387380 w 5890490"/>
                <a:gd name="connsiteY93" fmla="*/ 657755 h 6578439"/>
                <a:gd name="connsiteX94" fmla="*/ 1422422 w 5890490"/>
                <a:gd name="connsiteY94" fmla="*/ 630877 h 6578439"/>
                <a:gd name="connsiteX95" fmla="*/ 1492759 w 5890490"/>
                <a:gd name="connsiteY95" fmla="*/ 577248 h 6578439"/>
                <a:gd name="connsiteX96" fmla="*/ 1528820 w 5890490"/>
                <a:gd name="connsiteY96" fmla="*/ 551496 h 6578439"/>
                <a:gd name="connsiteX97" fmla="*/ 1565390 w 5890490"/>
                <a:gd name="connsiteY97" fmla="*/ 526370 h 6578439"/>
                <a:gd name="connsiteX98" fmla="*/ 1639040 w 5890490"/>
                <a:gd name="connsiteY98" fmla="*/ 476490 h 6578439"/>
                <a:gd name="connsiteX99" fmla="*/ 1792075 w 5890490"/>
                <a:gd name="connsiteY99" fmla="*/ 384859 h 6578439"/>
                <a:gd name="connsiteX100" fmla="*/ 2455943 w 5890490"/>
                <a:gd name="connsiteY100" fmla="*/ 117836 h 6578439"/>
                <a:gd name="connsiteX101" fmla="*/ 3159952 w 5890490"/>
                <a:gd name="connsiteY101" fmla="*/ 7203 h 6578439"/>
                <a:gd name="connsiteX102" fmla="*/ 3336813 w 5890490"/>
                <a:gd name="connsiteY102" fmla="*/ 499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5890490" h="6578439">
                  <a:moveTo>
                    <a:pt x="5890490" y="5389037"/>
                  </a:moveTo>
                  <a:lnTo>
                    <a:pt x="5890490" y="5855587"/>
                  </a:lnTo>
                  <a:lnTo>
                    <a:pt x="5784593" y="5962054"/>
                  </a:lnTo>
                  <a:cubicBezTo>
                    <a:pt x="5744454" y="6002308"/>
                    <a:pt x="5704062" y="6042436"/>
                    <a:pt x="5663414" y="6082564"/>
                  </a:cubicBezTo>
                  <a:cubicBezTo>
                    <a:pt x="5500314" y="6242577"/>
                    <a:pt x="5330970" y="6400714"/>
                    <a:pt x="5147099" y="6547726"/>
                  </a:cubicBezTo>
                  <a:lnTo>
                    <a:pt x="5105015" y="6578439"/>
                  </a:lnTo>
                  <a:lnTo>
                    <a:pt x="4385601" y="6578439"/>
                  </a:lnTo>
                  <a:lnTo>
                    <a:pt x="4507252" y="6515968"/>
                  </a:lnTo>
                  <a:cubicBezTo>
                    <a:pt x="4645901" y="6439679"/>
                    <a:pt x="4779837" y="6350961"/>
                    <a:pt x="4909330" y="6253453"/>
                  </a:cubicBezTo>
                  <a:cubicBezTo>
                    <a:pt x="5082369" y="6123567"/>
                    <a:pt x="5248145" y="5979180"/>
                    <a:pt x="5411374" y="5828544"/>
                  </a:cubicBezTo>
                  <a:cubicBezTo>
                    <a:pt x="5452149" y="5790791"/>
                    <a:pt x="5492924" y="5752788"/>
                    <a:pt x="5533570" y="5714534"/>
                  </a:cubicBezTo>
                  <a:lnTo>
                    <a:pt x="5657425" y="5597650"/>
                  </a:lnTo>
                  <a:close/>
                  <a:moveTo>
                    <a:pt x="3336813" y="499"/>
                  </a:moveTo>
                  <a:cubicBezTo>
                    <a:pt x="3395682" y="-392"/>
                    <a:pt x="3454550" y="-48"/>
                    <a:pt x="3513674" y="1202"/>
                  </a:cubicBezTo>
                  <a:lnTo>
                    <a:pt x="3602743" y="4827"/>
                  </a:lnTo>
                  <a:lnTo>
                    <a:pt x="3647213" y="6703"/>
                  </a:lnTo>
                  <a:cubicBezTo>
                    <a:pt x="3661994" y="7327"/>
                    <a:pt x="3676903" y="7703"/>
                    <a:pt x="3691684" y="9453"/>
                  </a:cubicBezTo>
                  <a:lnTo>
                    <a:pt x="3868927" y="27080"/>
                  </a:lnTo>
                  <a:cubicBezTo>
                    <a:pt x="4340645" y="85584"/>
                    <a:pt x="4795160" y="243221"/>
                    <a:pt x="5200872" y="472240"/>
                  </a:cubicBezTo>
                  <a:cubicBezTo>
                    <a:pt x="5403855" y="587124"/>
                    <a:pt x="5594988" y="719447"/>
                    <a:pt x="5772711" y="866334"/>
                  </a:cubicBezTo>
                  <a:lnTo>
                    <a:pt x="5890490" y="972426"/>
                  </a:lnTo>
                  <a:lnTo>
                    <a:pt x="5890490" y="1158576"/>
                  </a:lnTo>
                  <a:lnTo>
                    <a:pt x="5676045" y="986969"/>
                  </a:lnTo>
                  <a:cubicBezTo>
                    <a:pt x="5496587" y="857740"/>
                    <a:pt x="5304275" y="746699"/>
                    <a:pt x="5103776" y="655879"/>
                  </a:cubicBezTo>
                  <a:cubicBezTo>
                    <a:pt x="4903214" y="564747"/>
                    <a:pt x="4695006" y="492492"/>
                    <a:pt x="4482465" y="440363"/>
                  </a:cubicBezTo>
                  <a:lnTo>
                    <a:pt x="4402444" y="422111"/>
                  </a:lnTo>
                  <a:cubicBezTo>
                    <a:pt x="4375813" y="416111"/>
                    <a:pt x="4349436" y="408859"/>
                    <a:pt x="4322423" y="404610"/>
                  </a:cubicBezTo>
                  <a:lnTo>
                    <a:pt x="4241892" y="389858"/>
                  </a:lnTo>
                  <a:lnTo>
                    <a:pt x="4201627" y="382483"/>
                  </a:lnTo>
                  <a:cubicBezTo>
                    <a:pt x="4188248" y="379983"/>
                    <a:pt x="4174869" y="377483"/>
                    <a:pt x="4161234" y="375857"/>
                  </a:cubicBezTo>
                  <a:cubicBezTo>
                    <a:pt x="4107208" y="368482"/>
                    <a:pt x="4053308" y="360482"/>
                    <a:pt x="3999280" y="353606"/>
                  </a:cubicBezTo>
                  <a:cubicBezTo>
                    <a:pt x="3944999" y="348855"/>
                    <a:pt x="3890844" y="343854"/>
                    <a:pt x="3836817" y="338480"/>
                  </a:cubicBezTo>
                  <a:lnTo>
                    <a:pt x="3673972" y="330604"/>
                  </a:lnTo>
                  <a:cubicBezTo>
                    <a:pt x="3619690" y="329104"/>
                    <a:pt x="3565281" y="329604"/>
                    <a:pt x="3511126" y="328978"/>
                  </a:cubicBezTo>
                  <a:cubicBezTo>
                    <a:pt x="3402054" y="330728"/>
                    <a:pt x="3291706" y="334604"/>
                    <a:pt x="3183142" y="342854"/>
                  </a:cubicBezTo>
                  <a:cubicBezTo>
                    <a:pt x="2965505" y="358855"/>
                    <a:pt x="2750670" y="389733"/>
                    <a:pt x="2541444" y="439988"/>
                  </a:cubicBezTo>
                  <a:cubicBezTo>
                    <a:pt x="2332216" y="490117"/>
                    <a:pt x="2128850" y="559997"/>
                    <a:pt x="1933895" y="650505"/>
                  </a:cubicBezTo>
                  <a:cubicBezTo>
                    <a:pt x="1738939" y="741261"/>
                    <a:pt x="1553540" y="854146"/>
                    <a:pt x="1378079" y="983905"/>
                  </a:cubicBezTo>
                  <a:lnTo>
                    <a:pt x="1312967" y="1033660"/>
                  </a:lnTo>
                  <a:cubicBezTo>
                    <a:pt x="1291178" y="1050286"/>
                    <a:pt x="1269006" y="1066412"/>
                    <a:pt x="1248364" y="1084413"/>
                  </a:cubicBezTo>
                  <a:lnTo>
                    <a:pt x="1185163" y="1137168"/>
                  </a:lnTo>
                  <a:cubicBezTo>
                    <a:pt x="1164138" y="1154794"/>
                    <a:pt x="1142603" y="1172046"/>
                    <a:pt x="1122852" y="1190922"/>
                  </a:cubicBezTo>
                  <a:cubicBezTo>
                    <a:pt x="1041557" y="1264303"/>
                    <a:pt x="961663" y="1339309"/>
                    <a:pt x="892092" y="1421440"/>
                  </a:cubicBezTo>
                  <a:cubicBezTo>
                    <a:pt x="819589" y="1501822"/>
                    <a:pt x="759827" y="1590329"/>
                    <a:pt x="707202" y="1684212"/>
                  </a:cubicBezTo>
                  <a:cubicBezTo>
                    <a:pt x="694715" y="1708089"/>
                    <a:pt x="682227" y="1731841"/>
                    <a:pt x="670121" y="1756093"/>
                  </a:cubicBezTo>
                  <a:lnTo>
                    <a:pt x="637630" y="1830724"/>
                  </a:lnTo>
                  <a:cubicBezTo>
                    <a:pt x="626161" y="1855350"/>
                    <a:pt x="617624" y="1881603"/>
                    <a:pt x="607685" y="1907105"/>
                  </a:cubicBezTo>
                  <a:cubicBezTo>
                    <a:pt x="598128" y="1932857"/>
                    <a:pt x="588317" y="1958483"/>
                    <a:pt x="580034" y="1984986"/>
                  </a:cubicBezTo>
                  <a:cubicBezTo>
                    <a:pt x="544611" y="2089620"/>
                    <a:pt x="513393" y="2197128"/>
                    <a:pt x="481919" y="2304386"/>
                  </a:cubicBezTo>
                  <a:lnTo>
                    <a:pt x="433881" y="2465399"/>
                  </a:lnTo>
                  <a:lnTo>
                    <a:pt x="384442" y="2626163"/>
                  </a:lnTo>
                  <a:cubicBezTo>
                    <a:pt x="317672" y="2839680"/>
                    <a:pt x="243129" y="3050946"/>
                    <a:pt x="166039" y="3261338"/>
                  </a:cubicBezTo>
                  <a:cubicBezTo>
                    <a:pt x="88822" y="3468979"/>
                    <a:pt x="50850" y="3690248"/>
                    <a:pt x="56202" y="3910265"/>
                  </a:cubicBezTo>
                  <a:cubicBezTo>
                    <a:pt x="58495" y="4020274"/>
                    <a:pt x="71493" y="4129783"/>
                    <a:pt x="93664" y="4237292"/>
                  </a:cubicBezTo>
                  <a:cubicBezTo>
                    <a:pt x="99143" y="4264168"/>
                    <a:pt x="104623" y="4291045"/>
                    <a:pt x="111758" y="4317548"/>
                  </a:cubicBezTo>
                  <a:cubicBezTo>
                    <a:pt x="118384" y="4344176"/>
                    <a:pt x="124627" y="4370802"/>
                    <a:pt x="133038" y="4397054"/>
                  </a:cubicBezTo>
                  <a:cubicBezTo>
                    <a:pt x="140810" y="4423307"/>
                    <a:pt x="148456" y="4449683"/>
                    <a:pt x="157757" y="4475560"/>
                  </a:cubicBezTo>
                  <a:cubicBezTo>
                    <a:pt x="166549" y="4501562"/>
                    <a:pt x="175087" y="4527564"/>
                    <a:pt x="185153" y="4553066"/>
                  </a:cubicBezTo>
                  <a:cubicBezTo>
                    <a:pt x="262371" y="4758458"/>
                    <a:pt x="368895" y="4951974"/>
                    <a:pt x="493642" y="5132239"/>
                  </a:cubicBezTo>
                  <a:cubicBezTo>
                    <a:pt x="618389" y="5312627"/>
                    <a:pt x="760846" y="5480391"/>
                    <a:pt x="914391" y="5636528"/>
                  </a:cubicBezTo>
                  <a:cubicBezTo>
                    <a:pt x="1069081" y="5793166"/>
                    <a:pt x="1231544" y="5941677"/>
                    <a:pt x="1402034" y="6076188"/>
                  </a:cubicBezTo>
                  <a:cubicBezTo>
                    <a:pt x="1487535" y="6143320"/>
                    <a:pt x="1574565" y="6207574"/>
                    <a:pt x="1664397" y="6267079"/>
                  </a:cubicBezTo>
                  <a:cubicBezTo>
                    <a:pt x="1753592" y="6327459"/>
                    <a:pt x="1845336" y="6383088"/>
                    <a:pt x="1938992" y="6434343"/>
                  </a:cubicBezTo>
                  <a:cubicBezTo>
                    <a:pt x="2032647" y="6485659"/>
                    <a:pt x="2128309" y="6532600"/>
                    <a:pt x="2225931" y="6574322"/>
                  </a:cubicBezTo>
                  <a:lnTo>
                    <a:pt x="2236328" y="6578439"/>
                  </a:lnTo>
                  <a:lnTo>
                    <a:pt x="1504665" y="6578439"/>
                  </a:lnTo>
                  <a:lnTo>
                    <a:pt x="1456827" y="6543476"/>
                  </a:lnTo>
                  <a:cubicBezTo>
                    <a:pt x="1363554" y="6470595"/>
                    <a:pt x="1273848" y="6394340"/>
                    <a:pt x="1188475" y="6314083"/>
                  </a:cubicBezTo>
                  <a:cubicBezTo>
                    <a:pt x="1017856" y="6153445"/>
                    <a:pt x="863803" y="5979931"/>
                    <a:pt x="721728" y="5798666"/>
                  </a:cubicBezTo>
                  <a:cubicBezTo>
                    <a:pt x="579397" y="5616027"/>
                    <a:pt x="452103" y="5422511"/>
                    <a:pt x="344175" y="5219495"/>
                  </a:cubicBezTo>
                  <a:cubicBezTo>
                    <a:pt x="236505" y="5016354"/>
                    <a:pt x="147946" y="4803586"/>
                    <a:pt x="87293" y="4583569"/>
                  </a:cubicBezTo>
                  <a:cubicBezTo>
                    <a:pt x="79138" y="4556193"/>
                    <a:pt x="72639" y="4528440"/>
                    <a:pt x="65886" y="4500813"/>
                  </a:cubicBezTo>
                  <a:cubicBezTo>
                    <a:pt x="58751" y="4473311"/>
                    <a:pt x="53144" y="4445308"/>
                    <a:pt x="47409" y="4417431"/>
                  </a:cubicBezTo>
                  <a:cubicBezTo>
                    <a:pt x="44733" y="4403430"/>
                    <a:pt x="41294" y="4389679"/>
                    <a:pt x="39000" y="4375677"/>
                  </a:cubicBezTo>
                  <a:lnTo>
                    <a:pt x="31610" y="4333674"/>
                  </a:lnTo>
                  <a:cubicBezTo>
                    <a:pt x="26258" y="4305797"/>
                    <a:pt x="22563" y="4277544"/>
                    <a:pt x="18868" y="4249417"/>
                  </a:cubicBezTo>
                  <a:cubicBezTo>
                    <a:pt x="4214" y="4136784"/>
                    <a:pt x="-2158" y="4023275"/>
                    <a:pt x="646" y="3910265"/>
                  </a:cubicBezTo>
                  <a:cubicBezTo>
                    <a:pt x="5997" y="3683872"/>
                    <a:pt x="50596" y="3459605"/>
                    <a:pt x="130234" y="3248337"/>
                  </a:cubicBezTo>
                  <a:cubicBezTo>
                    <a:pt x="207961" y="3039196"/>
                    <a:pt x="278044" y="2827179"/>
                    <a:pt x="335383" y="2611911"/>
                  </a:cubicBezTo>
                  <a:cubicBezTo>
                    <a:pt x="393743" y="2396644"/>
                    <a:pt x="435792" y="2178627"/>
                    <a:pt x="487272" y="1958609"/>
                  </a:cubicBezTo>
                  <a:cubicBezTo>
                    <a:pt x="493259" y="1931107"/>
                    <a:pt x="501287" y="1903730"/>
                    <a:pt x="508550" y="1876227"/>
                  </a:cubicBezTo>
                  <a:cubicBezTo>
                    <a:pt x="516195" y="1848725"/>
                    <a:pt x="522312" y="1820972"/>
                    <a:pt x="531742" y="1793721"/>
                  </a:cubicBezTo>
                  <a:lnTo>
                    <a:pt x="558245" y="1711465"/>
                  </a:lnTo>
                  <a:cubicBezTo>
                    <a:pt x="568439" y="1684337"/>
                    <a:pt x="579652" y="1657459"/>
                    <a:pt x="590100" y="1630332"/>
                  </a:cubicBezTo>
                  <a:cubicBezTo>
                    <a:pt x="635080" y="1523075"/>
                    <a:pt x="690637" y="1417566"/>
                    <a:pt x="758680" y="1322433"/>
                  </a:cubicBezTo>
                  <a:cubicBezTo>
                    <a:pt x="824430" y="1225051"/>
                    <a:pt x="899610" y="1136168"/>
                    <a:pt x="976317" y="1049286"/>
                  </a:cubicBezTo>
                  <a:cubicBezTo>
                    <a:pt x="995049" y="1027035"/>
                    <a:pt x="1015436" y="1006533"/>
                    <a:pt x="1035314" y="985406"/>
                  </a:cubicBezTo>
                  <a:lnTo>
                    <a:pt x="1095329" y="922526"/>
                  </a:lnTo>
                  <a:cubicBezTo>
                    <a:pt x="1114953" y="901149"/>
                    <a:pt x="1136359" y="881397"/>
                    <a:pt x="1157384" y="861271"/>
                  </a:cubicBezTo>
                  <a:lnTo>
                    <a:pt x="1220841" y="801017"/>
                  </a:lnTo>
                  <a:cubicBezTo>
                    <a:pt x="1241610" y="780514"/>
                    <a:pt x="1264418" y="762014"/>
                    <a:pt x="1286462" y="742886"/>
                  </a:cubicBezTo>
                  <a:lnTo>
                    <a:pt x="1353233" y="685632"/>
                  </a:lnTo>
                  <a:lnTo>
                    <a:pt x="1369924" y="671256"/>
                  </a:lnTo>
                  <a:cubicBezTo>
                    <a:pt x="1375658" y="666631"/>
                    <a:pt x="1381520" y="662255"/>
                    <a:pt x="1387380" y="657755"/>
                  </a:cubicBezTo>
                  <a:lnTo>
                    <a:pt x="1422422" y="630877"/>
                  </a:lnTo>
                  <a:lnTo>
                    <a:pt x="1492759" y="577248"/>
                  </a:lnTo>
                  <a:cubicBezTo>
                    <a:pt x="1504355" y="567997"/>
                    <a:pt x="1516714" y="559997"/>
                    <a:pt x="1528820" y="551496"/>
                  </a:cubicBezTo>
                  <a:lnTo>
                    <a:pt x="1565390" y="526370"/>
                  </a:lnTo>
                  <a:lnTo>
                    <a:pt x="1639040" y="476490"/>
                  </a:lnTo>
                  <a:cubicBezTo>
                    <a:pt x="1689754" y="445613"/>
                    <a:pt x="1740723" y="414986"/>
                    <a:pt x="1792075" y="384859"/>
                  </a:cubicBezTo>
                  <a:cubicBezTo>
                    <a:pt x="2000282" y="268724"/>
                    <a:pt x="2224927" y="179467"/>
                    <a:pt x="2455943" y="117836"/>
                  </a:cubicBezTo>
                  <a:cubicBezTo>
                    <a:pt x="2687088" y="55957"/>
                    <a:pt x="2923964" y="21204"/>
                    <a:pt x="3159952" y="7203"/>
                  </a:cubicBezTo>
                  <a:cubicBezTo>
                    <a:pt x="3219076" y="3515"/>
                    <a:pt x="3277945" y="1389"/>
                    <a:pt x="3336813" y="49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801961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45A9F99-D9B1-4094-A2E2-B90AC1DB7B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7FAF607-473A-4A43-A23D-BBFF5C4117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73DF354-B971-B6FB-4909-B6AF87A99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105" y="802955"/>
            <a:ext cx="4977976" cy="1454051"/>
          </a:xfrm>
        </p:spPr>
        <p:txBody>
          <a:bodyPr>
            <a:normAutofit/>
          </a:bodyPr>
          <a:lstStyle/>
          <a:p>
            <a:r>
              <a:rPr lang="it-IT" sz="3300">
                <a:solidFill>
                  <a:schemeClr val="tx2"/>
                </a:solidFill>
                <a:ea typeface="Calibri Light"/>
                <a:cs typeface="Calibri Light"/>
              </a:rPr>
              <a:t>Cap and trade </a:t>
            </a:r>
          </a:p>
        </p:txBody>
      </p:sp>
      <p:pic>
        <p:nvPicPr>
          <p:cNvPr id="7" name="Graphic 6" descr="Monete">
            <a:extLst>
              <a:ext uri="{FF2B5EF4-FFF2-40B4-BE49-F238E27FC236}">
                <a16:creationId xmlns:a16="http://schemas.microsoft.com/office/drawing/2014/main" id="{EADDD105-FF83-E806-D695-3A221A3410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6951" y="1793846"/>
            <a:ext cx="3620021" cy="3620021"/>
          </a:xfrm>
          <a:prstGeom prst="rect">
            <a:avLst/>
          </a:pr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A5DADE-984B-25F8-0580-FC77AFFF8D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2421682"/>
            <a:ext cx="4977578" cy="3639289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After the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allocation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, companies can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either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choose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to reduce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their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emissions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an sell the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excess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, or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increase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their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emissions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and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buy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others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excess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allowances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.</a:t>
            </a:r>
            <a:endParaRPr lang="it-IT">
              <a:solidFill>
                <a:schemeClr val="tx2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5F6476F-D303-44D3-B30F-1BA348F0F6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2635" y="52996"/>
            <a:ext cx="5928607" cy="6805005"/>
            <a:chOff x="6095999" y="52996"/>
            <a:chExt cx="6093363" cy="6805005"/>
          </a:xfrm>
          <a:solidFill>
            <a:schemeClr val="accent5">
              <a:alpha val="10000"/>
            </a:schemeClr>
          </a:solidFill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972EB4B-0539-4430-9340-8117B9D7C3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1" y="52996"/>
              <a:ext cx="6093361" cy="6805003"/>
            </a:xfrm>
            <a:custGeom>
              <a:avLst/>
              <a:gdLst>
                <a:gd name="connsiteX0" fmla="*/ 3391253 w 5890489"/>
                <a:gd name="connsiteY0" fmla="*/ 0 h 6578438"/>
                <a:gd name="connsiteX1" fmla="*/ 3434974 w 5890489"/>
                <a:gd name="connsiteY1" fmla="*/ 646 h 6578438"/>
                <a:gd name="connsiteX2" fmla="*/ 3522419 w 5890489"/>
                <a:gd name="connsiteY2" fmla="*/ 2712 h 6578438"/>
                <a:gd name="connsiteX3" fmla="*/ 3610261 w 5890489"/>
                <a:gd name="connsiteY3" fmla="*/ 6458 h 6578438"/>
                <a:gd name="connsiteX4" fmla="*/ 3786872 w 5890489"/>
                <a:gd name="connsiteY4" fmla="*/ 20667 h 6578438"/>
                <a:gd name="connsiteX5" fmla="*/ 3962291 w 5890489"/>
                <a:gd name="connsiteY5" fmla="*/ 43530 h 6578438"/>
                <a:gd name="connsiteX6" fmla="*/ 4135855 w 5890489"/>
                <a:gd name="connsiteY6" fmla="*/ 75176 h 6578438"/>
                <a:gd name="connsiteX7" fmla="*/ 4307299 w 5890489"/>
                <a:gd name="connsiteY7" fmla="*/ 114315 h 6578438"/>
                <a:gd name="connsiteX8" fmla="*/ 4476358 w 5890489"/>
                <a:gd name="connsiteY8" fmla="*/ 160816 h 6578438"/>
                <a:gd name="connsiteX9" fmla="*/ 4559829 w 5890489"/>
                <a:gd name="connsiteY9" fmla="*/ 186779 h 6578438"/>
                <a:gd name="connsiteX10" fmla="*/ 4642901 w 5890489"/>
                <a:gd name="connsiteY10" fmla="*/ 213648 h 6578438"/>
                <a:gd name="connsiteX11" fmla="*/ 5280847 w 5890489"/>
                <a:gd name="connsiteY11" fmla="*/ 485936 h 6578438"/>
                <a:gd name="connsiteX12" fmla="*/ 5865400 w 5890489"/>
                <a:gd name="connsiteY12" fmla="*/ 851099 h 6578438"/>
                <a:gd name="connsiteX13" fmla="*/ 5890489 w 5890489"/>
                <a:gd name="connsiteY13" fmla="*/ 870950 h 6578438"/>
                <a:gd name="connsiteX14" fmla="*/ 5890489 w 5890489"/>
                <a:gd name="connsiteY14" fmla="*/ 1321814 h 6578438"/>
                <a:gd name="connsiteX15" fmla="*/ 5887395 w 5890489"/>
                <a:gd name="connsiteY15" fmla="*/ 1318952 h 6578438"/>
                <a:gd name="connsiteX16" fmla="*/ 5830291 w 5890489"/>
                <a:gd name="connsiteY16" fmla="*/ 1265992 h 6578438"/>
                <a:gd name="connsiteX17" fmla="*/ 5815981 w 5890489"/>
                <a:gd name="connsiteY17" fmla="*/ 1252687 h 6578438"/>
                <a:gd name="connsiteX18" fmla="*/ 5801142 w 5890489"/>
                <a:gd name="connsiteY18" fmla="*/ 1240158 h 6578438"/>
                <a:gd name="connsiteX19" fmla="*/ 5771464 w 5890489"/>
                <a:gd name="connsiteY19" fmla="*/ 1214969 h 6578438"/>
                <a:gd name="connsiteX20" fmla="*/ 5651030 w 5890489"/>
                <a:gd name="connsiteY20" fmla="*/ 1115767 h 6578438"/>
                <a:gd name="connsiteX21" fmla="*/ 5123183 w 5890489"/>
                <a:gd name="connsiteY21" fmla="*/ 780443 h 6578438"/>
                <a:gd name="connsiteX22" fmla="*/ 4533860 w 5890489"/>
                <a:gd name="connsiteY22" fmla="*/ 567701 h 6578438"/>
                <a:gd name="connsiteX23" fmla="*/ 4457281 w 5890489"/>
                <a:gd name="connsiteY23" fmla="*/ 550780 h 6578438"/>
                <a:gd name="connsiteX24" fmla="*/ 4380568 w 5890489"/>
                <a:gd name="connsiteY24" fmla="*/ 535279 h 6578438"/>
                <a:gd name="connsiteX25" fmla="*/ 4303325 w 5890489"/>
                <a:gd name="connsiteY25" fmla="*/ 522879 h 6578438"/>
                <a:gd name="connsiteX26" fmla="*/ 4264769 w 5890489"/>
                <a:gd name="connsiteY26" fmla="*/ 516679 h 6578438"/>
                <a:gd name="connsiteX27" fmla="*/ 4226082 w 5890489"/>
                <a:gd name="connsiteY27" fmla="*/ 511253 h 6578438"/>
                <a:gd name="connsiteX28" fmla="*/ 4070934 w 5890489"/>
                <a:gd name="connsiteY28" fmla="*/ 494848 h 6578438"/>
                <a:gd name="connsiteX29" fmla="*/ 3915521 w 5890489"/>
                <a:gd name="connsiteY29" fmla="*/ 486065 h 6578438"/>
                <a:gd name="connsiteX30" fmla="*/ 3760241 w 5890489"/>
                <a:gd name="connsiteY30" fmla="*/ 484257 h 6578438"/>
                <a:gd name="connsiteX31" fmla="*/ 3682734 w 5890489"/>
                <a:gd name="connsiteY31" fmla="*/ 486581 h 6578438"/>
                <a:gd name="connsiteX32" fmla="*/ 3605491 w 5890489"/>
                <a:gd name="connsiteY32" fmla="*/ 488907 h 6578438"/>
                <a:gd name="connsiteX33" fmla="*/ 3527454 w 5890489"/>
                <a:gd name="connsiteY33" fmla="*/ 493169 h 6578438"/>
                <a:gd name="connsiteX34" fmla="*/ 3449151 w 5890489"/>
                <a:gd name="connsiteY34" fmla="*/ 498336 h 6578438"/>
                <a:gd name="connsiteX35" fmla="*/ 3410067 w 5890489"/>
                <a:gd name="connsiteY35" fmla="*/ 500532 h 6578438"/>
                <a:gd name="connsiteX36" fmla="*/ 3371246 w 5890489"/>
                <a:gd name="connsiteY36" fmla="*/ 504279 h 6578438"/>
                <a:gd name="connsiteX37" fmla="*/ 3293739 w 5890489"/>
                <a:gd name="connsiteY37" fmla="*/ 511512 h 6578438"/>
                <a:gd name="connsiteX38" fmla="*/ 2689445 w 5890489"/>
                <a:gd name="connsiteY38" fmla="*/ 610198 h 6578438"/>
                <a:gd name="connsiteX39" fmla="*/ 2117875 w 5890489"/>
                <a:gd name="connsiteY39" fmla="*/ 800335 h 6578438"/>
                <a:gd name="connsiteX40" fmla="*/ 1981276 w 5890489"/>
                <a:gd name="connsiteY40" fmla="*/ 865566 h 6578438"/>
                <a:gd name="connsiteX41" fmla="*/ 1847991 w 5890489"/>
                <a:gd name="connsiteY41" fmla="*/ 938676 h 6578438"/>
                <a:gd name="connsiteX42" fmla="*/ 1783069 w 5890489"/>
                <a:gd name="connsiteY42" fmla="*/ 978718 h 6578438"/>
                <a:gd name="connsiteX43" fmla="*/ 1750609 w 5890489"/>
                <a:gd name="connsiteY43" fmla="*/ 998869 h 6578438"/>
                <a:gd name="connsiteX44" fmla="*/ 1734312 w 5890489"/>
                <a:gd name="connsiteY44" fmla="*/ 1008945 h 6578438"/>
                <a:gd name="connsiteX45" fmla="*/ 1718547 w 5890489"/>
                <a:gd name="connsiteY45" fmla="*/ 1019924 h 6578438"/>
                <a:gd name="connsiteX46" fmla="*/ 1655481 w 5890489"/>
                <a:gd name="connsiteY46" fmla="*/ 1063582 h 6578438"/>
                <a:gd name="connsiteX47" fmla="*/ 1593077 w 5890489"/>
                <a:gd name="connsiteY47" fmla="*/ 1108664 h 6578438"/>
                <a:gd name="connsiteX48" fmla="*/ 1532263 w 5890489"/>
                <a:gd name="connsiteY48" fmla="*/ 1156197 h 6578438"/>
                <a:gd name="connsiteX49" fmla="*/ 1472509 w 5890489"/>
                <a:gd name="connsiteY49" fmla="*/ 1205152 h 6578438"/>
                <a:gd name="connsiteX50" fmla="*/ 1414212 w 5890489"/>
                <a:gd name="connsiteY50" fmla="*/ 1256175 h 6578438"/>
                <a:gd name="connsiteX51" fmla="*/ 1357242 w 5890489"/>
                <a:gd name="connsiteY51" fmla="*/ 1308359 h 6578438"/>
                <a:gd name="connsiteX52" fmla="*/ 1153072 w 5890489"/>
                <a:gd name="connsiteY52" fmla="*/ 1529498 h 6578438"/>
                <a:gd name="connsiteX53" fmla="*/ 1002694 w 5890489"/>
                <a:gd name="connsiteY53" fmla="*/ 1770658 h 6578438"/>
                <a:gd name="connsiteX54" fmla="*/ 974076 w 5890489"/>
                <a:gd name="connsiteY54" fmla="*/ 1835371 h 6578438"/>
                <a:gd name="connsiteX55" fmla="*/ 949564 w 5890489"/>
                <a:gd name="connsiteY55" fmla="*/ 1903573 h 6578438"/>
                <a:gd name="connsiteX56" fmla="*/ 927173 w 5890489"/>
                <a:gd name="connsiteY56" fmla="*/ 1974229 h 6578438"/>
                <a:gd name="connsiteX57" fmla="*/ 906107 w 5890489"/>
                <a:gd name="connsiteY57" fmla="*/ 2046952 h 6578438"/>
                <a:gd name="connsiteX58" fmla="*/ 751092 w 5890489"/>
                <a:gd name="connsiteY58" fmla="*/ 2676266 h 6578438"/>
                <a:gd name="connsiteX59" fmla="*/ 547189 w 5890489"/>
                <a:gd name="connsiteY59" fmla="*/ 3308422 h 6578438"/>
                <a:gd name="connsiteX60" fmla="*/ 441195 w 5890489"/>
                <a:gd name="connsiteY60" fmla="*/ 3866306 h 6578438"/>
                <a:gd name="connsiteX61" fmla="*/ 527182 w 5890489"/>
                <a:gd name="connsiteY61" fmla="*/ 4439174 h 6578438"/>
                <a:gd name="connsiteX62" fmla="*/ 775073 w 5890489"/>
                <a:gd name="connsiteY62" fmla="*/ 4987240 h 6578438"/>
                <a:gd name="connsiteX63" fmla="*/ 943206 w 5890489"/>
                <a:gd name="connsiteY63" fmla="*/ 5244933 h 6578438"/>
                <a:gd name="connsiteX64" fmla="*/ 1133728 w 5890489"/>
                <a:gd name="connsiteY64" fmla="*/ 5490356 h 6578438"/>
                <a:gd name="connsiteX65" fmla="*/ 1359626 w 5890489"/>
                <a:gd name="connsiteY65" fmla="*/ 5709815 h 6578438"/>
                <a:gd name="connsiteX66" fmla="*/ 1481254 w 5890489"/>
                <a:gd name="connsiteY66" fmla="*/ 5809146 h 6578438"/>
                <a:gd name="connsiteX67" fmla="*/ 1543260 w 5890489"/>
                <a:gd name="connsiteY67" fmla="*/ 5856940 h 6578438"/>
                <a:gd name="connsiteX68" fmla="*/ 1607518 w 5890489"/>
                <a:gd name="connsiteY68" fmla="*/ 5901374 h 6578438"/>
                <a:gd name="connsiteX69" fmla="*/ 2145566 w 5890489"/>
                <a:gd name="connsiteY69" fmla="*/ 6193814 h 6578438"/>
                <a:gd name="connsiteX70" fmla="*/ 2214991 w 5890489"/>
                <a:gd name="connsiteY70" fmla="*/ 6221844 h 6578438"/>
                <a:gd name="connsiteX71" fmla="*/ 2249307 w 5890489"/>
                <a:gd name="connsiteY71" fmla="*/ 6236182 h 6578438"/>
                <a:gd name="connsiteX72" fmla="*/ 2284285 w 5890489"/>
                <a:gd name="connsiteY72" fmla="*/ 6248711 h 6578438"/>
                <a:gd name="connsiteX73" fmla="*/ 2354241 w 5890489"/>
                <a:gd name="connsiteY73" fmla="*/ 6273124 h 6578438"/>
                <a:gd name="connsiteX74" fmla="*/ 2371597 w 5890489"/>
                <a:gd name="connsiteY74" fmla="*/ 6279324 h 6578438"/>
                <a:gd name="connsiteX75" fmla="*/ 2387894 w 5890489"/>
                <a:gd name="connsiteY75" fmla="*/ 6287719 h 6578438"/>
                <a:gd name="connsiteX76" fmla="*/ 2421414 w 5890489"/>
                <a:gd name="connsiteY76" fmla="*/ 6302186 h 6578438"/>
                <a:gd name="connsiteX77" fmla="*/ 2489117 w 5890489"/>
                <a:gd name="connsiteY77" fmla="*/ 6329441 h 6578438"/>
                <a:gd name="connsiteX78" fmla="*/ 2522902 w 5890489"/>
                <a:gd name="connsiteY78" fmla="*/ 6343134 h 6578438"/>
                <a:gd name="connsiteX79" fmla="*/ 2556953 w 5890489"/>
                <a:gd name="connsiteY79" fmla="*/ 6356051 h 6578438"/>
                <a:gd name="connsiteX80" fmla="*/ 2695009 w 5890489"/>
                <a:gd name="connsiteY80" fmla="*/ 6401905 h 6578438"/>
                <a:gd name="connsiteX81" fmla="*/ 3268035 w 5890489"/>
                <a:gd name="connsiteY81" fmla="*/ 6501238 h 6578438"/>
                <a:gd name="connsiteX82" fmla="*/ 3341038 w 5890489"/>
                <a:gd name="connsiteY82" fmla="*/ 6506145 h 6578438"/>
                <a:gd name="connsiteX83" fmla="*/ 3414703 w 5890489"/>
                <a:gd name="connsiteY83" fmla="*/ 6507050 h 6578438"/>
                <a:gd name="connsiteX84" fmla="*/ 3488237 w 5890489"/>
                <a:gd name="connsiteY84" fmla="*/ 6508212 h 6578438"/>
                <a:gd name="connsiteX85" fmla="*/ 3524142 w 5890489"/>
                <a:gd name="connsiteY85" fmla="*/ 6507955 h 6578438"/>
                <a:gd name="connsiteX86" fmla="*/ 3559252 w 5890489"/>
                <a:gd name="connsiteY86" fmla="*/ 6506921 h 6578438"/>
                <a:gd name="connsiteX87" fmla="*/ 3629207 w 5890489"/>
                <a:gd name="connsiteY87" fmla="*/ 6503045 h 6578438"/>
                <a:gd name="connsiteX88" fmla="*/ 3698633 w 5890489"/>
                <a:gd name="connsiteY88" fmla="*/ 6496845 h 6578438"/>
                <a:gd name="connsiteX89" fmla="*/ 3733213 w 5890489"/>
                <a:gd name="connsiteY89" fmla="*/ 6493357 h 6578438"/>
                <a:gd name="connsiteX90" fmla="*/ 3767529 w 5890489"/>
                <a:gd name="connsiteY90" fmla="*/ 6488707 h 6578438"/>
                <a:gd name="connsiteX91" fmla="*/ 3801845 w 5890489"/>
                <a:gd name="connsiteY91" fmla="*/ 6484057 h 6578438"/>
                <a:gd name="connsiteX92" fmla="*/ 3835895 w 5890489"/>
                <a:gd name="connsiteY92" fmla="*/ 6478116 h 6578438"/>
                <a:gd name="connsiteX93" fmla="*/ 4364801 w 5890489"/>
                <a:gd name="connsiteY93" fmla="*/ 6308517 h 6578438"/>
                <a:gd name="connsiteX94" fmla="*/ 4861379 w 5890489"/>
                <a:gd name="connsiteY94" fmla="*/ 6000576 h 6578438"/>
                <a:gd name="connsiteX95" fmla="*/ 5341263 w 5890489"/>
                <a:gd name="connsiteY95" fmla="*/ 5605834 h 6578438"/>
                <a:gd name="connsiteX96" fmla="*/ 5587301 w 5890489"/>
                <a:gd name="connsiteY96" fmla="*/ 5390379 h 6578438"/>
                <a:gd name="connsiteX97" fmla="*/ 5849105 w 5890489"/>
                <a:gd name="connsiteY97" fmla="*/ 5176344 h 6578438"/>
                <a:gd name="connsiteX98" fmla="*/ 5890489 w 5890489"/>
                <a:gd name="connsiteY98" fmla="*/ 5145260 h 6578438"/>
                <a:gd name="connsiteX99" fmla="*/ 5890489 w 5890489"/>
                <a:gd name="connsiteY99" fmla="*/ 5995323 h 6578438"/>
                <a:gd name="connsiteX100" fmla="*/ 5811477 w 5890489"/>
                <a:gd name="connsiteY100" fmla="*/ 6077819 h 6578438"/>
                <a:gd name="connsiteX101" fmla="*/ 5301384 w 5890489"/>
                <a:gd name="connsiteY101" fmla="*/ 6542958 h 6578438"/>
                <a:gd name="connsiteX102" fmla="*/ 5252008 w 5890489"/>
                <a:gd name="connsiteY102" fmla="*/ 6578438 h 6578438"/>
                <a:gd name="connsiteX103" fmla="*/ 1653730 w 5890489"/>
                <a:gd name="connsiteY103" fmla="*/ 6578438 h 6578438"/>
                <a:gd name="connsiteX104" fmla="*/ 1549768 w 5890489"/>
                <a:gd name="connsiteY104" fmla="*/ 6488821 h 6578438"/>
                <a:gd name="connsiteX105" fmla="*/ 1298282 w 5890489"/>
                <a:gd name="connsiteY105" fmla="*/ 6243932 h 6578438"/>
                <a:gd name="connsiteX106" fmla="*/ 1237999 w 5890489"/>
                <a:gd name="connsiteY106" fmla="*/ 6181671 h 6578438"/>
                <a:gd name="connsiteX107" fmla="*/ 1179967 w 5890489"/>
                <a:gd name="connsiteY107" fmla="*/ 6117862 h 6578438"/>
                <a:gd name="connsiteX108" fmla="*/ 1121936 w 5890489"/>
                <a:gd name="connsiteY108" fmla="*/ 6054569 h 6578438"/>
                <a:gd name="connsiteX109" fmla="*/ 1065628 w 5890489"/>
                <a:gd name="connsiteY109" fmla="*/ 5990243 h 6578438"/>
                <a:gd name="connsiteX110" fmla="*/ 954335 w 5890489"/>
                <a:gd name="connsiteY110" fmla="*/ 5861460 h 6578438"/>
                <a:gd name="connsiteX111" fmla="*/ 898953 w 5890489"/>
                <a:gd name="connsiteY111" fmla="*/ 5797393 h 6578438"/>
                <a:gd name="connsiteX112" fmla="*/ 842908 w 5890489"/>
                <a:gd name="connsiteY112" fmla="*/ 5733582 h 6578438"/>
                <a:gd name="connsiteX113" fmla="*/ 622442 w 5890489"/>
                <a:gd name="connsiteY113" fmla="*/ 5471884 h 6578438"/>
                <a:gd name="connsiteX114" fmla="*/ 425559 w 5890489"/>
                <a:gd name="connsiteY114" fmla="*/ 5190036 h 6578438"/>
                <a:gd name="connsiteX115" fmla="*/ 123877 w 5890489"/>
                <a:gd name="connsiteY115" fmla="*/ 4564210 h 6578438"/>
                <a:gd name="connsiteX116" fmla="*/ 130 w 5890489"/>
                <a:gd name="connsiteY116" fmla="*/ 3865530 h 6578438"/>
                <a:gd name="connsiteX117" fmla="*/ 30602 w 5890489"/>
                <a:gd name="connsiteY117" fmla="*/ 3505793 h 6578438"/>
                <a:gd name="connsiteX118" fmla="*/ 126924 w 5890489"/>
                <a:gd name="connsiteY118" fmla="*/ 3157164 h 6578438"/>
                <a:gd name="connsiteX119" fmla="*/ 334803 w 5890489"/>
                <a:gd name="connsiteY119" fmla="*/ 2560530 h 6578438"/>
                <a:gd name="connsiteX120" fmla="*/ 381176 w 5890489"/>
                <a:gd name="connsiteY120" fmla="*/ 2409144 h 6578438"/>
                <a:gd name="connsiteX121" fmla="*/ 425825 w 5890489"/>
                <a:gd name="connsiteY121" fmla="*/ 2255819 h 6578438"/>
                <a:gd name="connsiteX122" fmla="*/ 470210 w 5890489"/>
                <a:gd name="connsiteY122" fmla="*/ 2099523 h 6578438"/>
                <a:gd name="connsiteX123" fmla="*/ 492998 w 5890489"/>
                <a:gd name="connsiteY123" fmla="*/ 2020213 h 6578438"/>
                <a:gd name="connsiteX124" fmla="*/ 517509 w 5890489"/>
                <a:gd name="connsiteY124" fmla="*/ 1939224 h 6578438"/>
                <a:gd name="connsiteX125" fmla="*/ 544007 w 5890489"/>
                <a:gd name="connsiteY125" fmla="*/ 1857201 h 6578438"/>
                <a:gd name="connsiteX126" fmla="*/ 573288 w 5890489"/>
                <a:gd name="connsiteY126" fmla="*/ 1774274 h 6578438"/>
                <a:gd name="connsiteX127" fmla="*/ 606146 w 5890489"/>
                <a:gd name="connsiteY127" fmla="*/ 1690832 h 6578438"/>
                <a:gd name="connsiteX128" fmla="*/ 644569 w 5890489"/>
                <a:gd name="connsiteY128" fmla="*/ 1607775 h 6578438"/>
                <a:gd name="connsiteX129" fmla="*/ 837874 w 5890489"/>
                <a:gd name="connsiteY129" fmla="*/ 1297638 h 6578438"/>
                <a:gd name="connsiteX130" fmla="*/ 1069602 w 5890489"/>
                <a:gd name="connsiteY130" fmla="*/ 1032194 h 6578438"/>
                <a:gd name="connsiteX131" fmla="*/ 1130548 w 5890489"/>
                <a:gd name="connsiteY131" fmla="*/ 970839 h 6578438"/>
                <a:gd name="connsiteX132" fmla="*/ 1192024 w 5890489"/>
                <a:gd name="connsiteY132" fmla="*/ 910129 h 6578438"/>
                <a:gd name="connsiteX133" fmla="*/ 1255356 w 5890489"/>
                <a:gd name="connsiteY133" fmla="*/ 850841 h 6578438"/>
                <a:gd name="connsiteX134" fmla="*/ 1319614 w 5890489"/>
                <a:gd name="connsiteY134" fmla="*/ 792068 h 6578438"/>
                <a:gd name="connsiteX135" fmla="*/ 1385728 w 5890489"/>
                <a:gd name="connsiteY135" fmla="*/ 734975 h 6578438"/>
                <a:gd name="connsiteX136" fmla="*/ 1452768 w 5890489"/>
                <a:gd name="connsiteY136" fmla="*/ 678528 h 6578438"/>
                <a:gd name="connsiteX137" fmla="*/ 1469594 w 5890489"/>
                <a:gd name="connsiteY137" fmla="*/ 664449 h 6578438"/>
                <a:gd name="connsiteX138" fmla="*/ 1487083 w 5890489"/>
                <a:gd name="connsiteY138" fmla="*/ 651015 h 6578438"/>
                <a:gd name="connsiteX139" fmla="*/ 1522193 w 5890489"/>
                <a:gd name="connsiteY139" fmla="*/ 624277 h 6578438"/>
                <a:gd name="connsiteX140" fmla="*/ 1592415 w 5890489"/>
                <a:gd name="connsiteY140" fmla="*/ 570671 h 6578438"/>
                <a:gd name="connsiteX141" fmla="*/ 1738287 w 5890489"/>
                <a:gd name="connsiteY141" fmla="*/ 469402 h 6578438"/>
                <a:gd name="connsiteX142" fmla="*/ 1890918 w 5890489"/>
                <a:gd name="connsiteY142" fmla="*/ 376530 h 6578438"/>
                <a:gd name="connsiteX143" fmla="*/ 2555363 w 5890489"/>
                <a:gd name="connsiteY143" fmla="*/ 105274 h 6578438"/>
                <a:gd name="connsiteX144" fmla="*/ 3259291 w 5890489"/>
                <a:gd name="connsiteY144" fmla="*/ 3229 h 6578438"/>
                <a:gd name="connsiteX145" fmla="*/ 3347265 w 5890489"/>
                <a:gd name="connsiteY145" fmla="*/ 903 h 6578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5890489" h="6578438">
                  <a:moveTo>
                    <a:pt x="3391253" y="0"/>
                  </a:moveTo>
                  <a:lnTo>
                    <a:pt x="3434974" y="646"/>
                  </a:lnTo>
                  <a:lnTo>
                    <a:pt x="3522419" y="2712"/>
                  </a:lnTo>
                  <a:cubicBezTo>
                    <a:pt x="3551567" y="3488"/>
                    <a:pt x="3580451" y="3746"/>
                    <a:pt x="3610261" y="6458"/>
                  </a:cubicBezTo>
                  <a:cubicBezTo>
                    <a:pt x="3669353" y="10850"/>
                    <a:pt x="3728179" y="14337"/>
                    <a:pt x="3786872" y="20667"/>
                  </a:cubicBezTo>
                  <a:lnTo>
                    <a:pt x="3962291" y="43530"/>
                  </a:lnTo>
                  <a:lnTo>
                    <a:pt x="4135855" y="75176"/>
                  </a:lnTo>
                  <a:cubicBezTo>
                    <a:pt x="4193224" y="87836"/>
                    <a:pt x="4250328" y="101398"/>
                    <a:pt x="4307299" y="114315"/>
                  </a:cubicBezTo>
                  <a:cubicBezTo>
                    <a:pt x="4364139" y="128394"/>
                    <a:pt x="4420050" y="145575"/>
                    <a:pt x="4476358" y="160816"/>
                  </a:cubicBezTo>
                  <a:cubicBezTo>
                    <a:pt x="4504580" y="167921"/>
                    <a:pt x="4532138" y="177995"/>
                    <a:pt x="4559829" y="186779"/>
                  </a:cubicBezTo>
                  <a:lnTo>
                    <a:pt x="4642901" y="213648"/>
                  </a:lnTo>
                  <a:cubicBezTo>
                    <a:pt x="4863234" y="288307"/>
                    <a:pt x="5076414" y="379371"/>
                    <a:pt x="5280847" y="485936"/>
                  </a:cubicBezTo>
                  <a:cubicBezTo>
                    <a:pt x="5485018" y="592631"/>
                    <a:pt x="5681768" y="713145"/>
                    <a:pt x="5865400" y="851099"/>
                  </a:cubicBezTo>
                  <a:lnTo>
                    <a:pt x="5890489" y="870950"/>
                  </a:lnTo>
                  <a:lnTo>
                    <a:pt x="5890489" y="1321814"/>
                  </a:lnTo>
                  <a:lnTo>
                    <a:pt x="5887395" y="1318952"/>
                  </a:lnTo>
                  <a:lnTo>
                    <a:pt x="5830291" y="1265992"/>
                  </a:lnTo>
                  <a:lnTo>
                    <a:pt x="5815981" y="1252687"/>
                  </a:lnTo>
                  <a:lnTo>
                    <a:pt x="5801142" y="1240158"/>
                  </a:lnTo>
                  <a:lnTo>
                    <a:pt x="5771464" y="1214969"/>
                  </a:lnTo>
                  <a:cubicBezTo>
                    <a:pt x="5731849" y="1181385"/>
                    <a:pt x="5692897" y="1146896"/>
                    <a:pt x="5651030" y="1115767"/>
                  </a:cubicBezTo>
                  <a:cubicBezTo>
                    <a:pt x="5487534" y="986985"/>
                    <a:pt x="5311321" y="872542"/>
                    <a:pt x="5123183" y="780443"/>
                  </a:cubicBezTo>
                  <a:cubicBezTo>
                    <a:pt x="4935309" y="688087"/>
                    <a:pt x="4737102" y="616398"/>
                    <a:pt x="4533860" y="567701"/>
                  </a:cubicBezTo>
                  <a:lnTo>
                    <a:pt x="4457281" y="550780"/>
                  </a:lnTo>
                  <a:cubicBezTo>
                    <a:pt x="4431709" y="545484"/>
                    <a:pt x="4406536" y="538896"/>
                    <a:pt x="4380568" y="535279"/>
                  </a:cubicBezTo>
                  <a:lnTo>
                    <a:pt x="4303325" y="522879"/>
                  </a:lnTo>
                  <a:lnTo>
                    <a:pt x="4264769" y="516679"/>
                  </a:lnTo>
                  <a:cubicBezTo>
                    <a:pt x="4251918" y="514612"/>
                    <a:pt x="4239067" y="512415"/>
                    <a:pt x="4226082" y="511253"/>
                  </a:cubicBezTo>
                  <a:cubicBezTo>
                    <a:pt x="4174145" y="505829"/>
                    <a:pt x="4122606" y="499498"/>
                    <a:pt x="4070934" y="494848"/>
                  </a:cubicBezTo>
                  <a:lnTo>
                    <a:pt x="3915521" y="486065"/>
                  </a:lnTo>
                  <a:lnTo>
                    <a:pt x="3760241" y="484257"/>
                  </a:lnTo>
                  <a:cubicBezTo>
                    <a:pt x="3734405" y="483869"/>
                    <a:pt x="3708571" y="485936"/>
                    <a:pt x="3682734" y="486581"/>
                  </a:cubicBezTo>
                  <a:lnTo>
                    <a:pt x="3605491" y="488907"/>
                  </a:lnTo>
                  <a:cubicBezTo>
                    <a:pt x="3579921" y="489165"/>
                    <a:pt x="3553555" y="491490"/>
                    <a:pt x="3527454" y="493169"/>
                  </a:cubicBezTo>
                  <a:lnTo>
                    <a:pt x="3449151" y="498336"/>
                  </a:lnTo>
                  <a:lnTo>
                    <a:pt x="3410067" y="500532"/>
                  </a:lnTo>
                  <a:lnTo>
                    <a:pt x="3371246" y="504279"/>
                  </a:lnTo>
                  <a:cubicBezTo>
                    <a:pt x="3345410" y="506862"/>
                    <a:pt x="3319575" y="509315"/>
                    <a:pt x="3293739" y="511512"/>
                  </a:cubicBezTo>
                  <a:cubicBezTo>
                    <a:pt x="3087450" y="531662"/>
                    <a:pt x="2885531" y="563180"/>
                    <a:pt x="2689445" y="610198"/>
                  </a:cubicBezTo>
                  <a:cubicBezTo>
                    <a:pt x="2493357" y="657344"/>
                    <a:pt x="2302303" y="719088"/>
                    <a:pt x="2117875" y="800335"/>
                  </a:cubicBezTo>
                  <a:cubicBezTo>
                    <a:pt x="2072298" y="821648"/>
                    <a:pt x="2026854" y="843606"/>
                    <a:pt x="1981276" y="865566"/>
                  </a:cubicBezTo>
                  <a:cubicBezTo>
                    <a:pt x="1937025" y="889978"/>
                    <a:pt x="1891978" y="913229"/>
                    <a:pt x="1847991" y="938676"/>
                  </a:cubicBezTo>
                  <a:lnTo>
                    <a:pt x="1783069" y="978718"/>
                  </a:lnTo>
                  <a:lnTo>
                    <a:pt x="1750609" y="998869"/>
                  </a:lnTo>
                  <a:lnTo>
                    <a:pt x="1734312" y="1008945"/>
                  </a:lnTo>
                  <a:lnTo>
                    <a:pt x="1718547" y="1019924"/>
                  </a:lnTo>
                  <a:lnTo>
                    <a:pt x="1655481" y="1063582"/>
                  </a:lnTo>
                  <a:cubicBezTo>
                    <a:pt x="1634414" y="1078178"/>
                    <a:pt x="1612950" y="1092259"/>
                    <a:pt x="1593077" y="1108664"/>
                  </a:cubicBezTo>
                  <a:lnTo>
                    <a:pt x="1532263" y="1156197"/>
                  </a:lnTo>
                  <a:cubicBezTo>
                    <a:pt x="1511992" y="1172085"/>
                    <a:pt x="1491587" y="1187844"/>
                    <a:pt x="1472509" y="1205152"/>
                  </a:cubicBezTo>
                  <a:lnTo>
                    <a:pt x="1414212" y="1256175"/>
                  </a:lnTo>
                  <a:cubicBezTo>
                    <a:pt x="1395001" y="1273354"/>
                    <a:pt x="1375127" y="1290147"/>
                    <a:pt x="1357242" y="1308359"/>
                  </a:cubicBezTo>
                  <a:cubicBezTo>
                    <a:pt x="1283178" y="1379532"/>
                    <a:pt x="1212163" y="1452513"/>
                    <a:pt x="1153072" y="1529498"/>
                  </a:cubicBezTo>
                  <a:cubicBezTo>
                    <a:pt x="1090933" y="1605578"/>
                    <a:pt x="1043501" y="1685794"/>
                    <a:pt x="1002694" y="1770658"/>
                  </a:cubicBezTo>
                  <a:lnTo>
                    <a:pt x="974076" y="1835371"/>
                  </a:lnTo>
                  <a:lnTo>
                    <a:pt x="949564" y="1903573"/>
                  </a:lnTo>
                  <a:cubicBezTo>
                    <a:pt x="940820" y="1925661"/>
                    <a:pt x="934593" y="1950719"/>
                    <a:pt x="927173" y="1974229"/>
                  </a:cubicBezTo>
                  <a:cubicBezTo>
                    <a:pt x="920019" y="1998254"/>
                    <a:pt x="912468" y="2021504"/>
                    <a:pt x="906107" y="2046952"/>
                  </a:cubicBezTo>
                  <a:cubicBezTo>
                    <a:pt x="853906" y="2245614"/>
                    <a:pt x="809918" y="2463136"/>
                    <a:pt x="751092" y="2676266"/>
                  </a:cubicBezTo>
                  <a:cubicBezTo>
                    <a:pt x="693458" y="2889912"/>
                    <a:pt x="624166" y="3100976"/>
                    <a:pt x="547189" y="3308422"/>
                  </a:cubicBezTo>
                  <a:cubicBezTo>
                    <a:pt x="479617" y="3487580"/>
                    <a:pt x="444109" y="3675523"/>
                    <a:pt x="441195" y="3866306"/>
                  </a:cubicBezTo>
                  <a:cubicBezTo>
                    <a:pt x="438014" y="4057089"/>
                    <a:pt x="469282" y="4250456"/>
                    <a:pt x="527182" y="4439174"/>
                  </a:cubicBezTo>
                  <a:cubicBezTo>
                    <a:pt x="584815" y="4628278"/>
                    <a:pt x="671067" y="4811828"/>
                    <a:pt x="775073" y="4987240"/>
                  </a:cubicBezTo>
                  <a:cubicBezTo>
                    <a:pt x="827009" y="5075075"/>
                    <a:pt x="884246" y="5160327"/>
                    <a:pt x="943206" y="5244933"/>
                  </a:cubicBezTo>
                  <a:cubicBezTo>
                    <a:pt x="1002296" y="5329411"/>
                    <a:pt x="1064964" y="5412337"/>
                    <a:pt x="1133728" y="5490356"/>
                  </a:cubicBezTo>
                  <a:cubicBezTo>
                    <a:pt x="1203949" y="5567728"/>
                    <a:pt x="1279337" y="5642259"/>
                    <a:pt x="1359626" y="5709815"/>
                  </a:cubicBezTo>
                  <a:cubicBezTo>
                    <a:pt x="1398711" y="5744949"/>
                    <a:pt x="1439916" y="5777241"/>
                    <a:pt x="1481254" y="5809146"/>
                  </a:cubicBezTo>
                  <a:cubicBezTo>
                    <a:pt x="1501922" y="5825163"/>
                    <a:pt x="1522325" y="5841309"/>
                    <a:pt x="1543260" y="5856940"/>
                  </a:cubicBezTo>
                  <a:cubicBezTo>
                    <a:pt x="1564591" y="5871923"/>
                    <a:pt x="1585921" y="5886777"/>
                    <a:pt x="1607518" y="5901374"/>
                  </a:cubicBezTo>
                  <a:cubicBezTo>
                    <a:pt x="1778565" y="6019693"/>
                    <a:pt x="1961271" y="6115924"/>
                    <a:pt x="2145566" y="6193814"/>
                  </a:cubicBezTo>
                  <a:lnTo>
                    <a:pt x="2214991" y="6221844"/>
                  </a:lnTo>
                  <a:lnTo>
                    <a:pt x="2249307" y="6236182"/>
                  </a:lnTo>
                  <a:cubicBezTo>
                    <a:pt x="2260702" y="6241089"/>
                    <a:pt x="2272625" y="6244577"/>
                    <a:pt x="2284285" y="6248711"/>
                  </a:cubicBezTo>
                  <a:lnTo>
                    <a:pt x="2354241" y="6273124"/>
                  </a:lnTo>
                  <a:cubicBezTo>
                    <a:pt x="2360070" y="6275190"/>
                    <a:pt x="2365899" y="6277128"/>
                    <a:pt x="2371597" y="6279324"/>
                  </a:cubicBezTo>
                  <a:cubicBezTo>
                    <a:pt x="2377161" y="6281778"/>
                    <a:pt x="2382329" y="6285007"/>
                    <a:pt x="2387894" y="6287719"/>
                  </a:cubicBezTo>
                  <a:cubicBezTo>
                    <a:pt x="2398757" y="6293274"/>
                    <a:pt x="2410153" y="6297666"/>
                    <a:pt x="2421414" y="6302186"/>
                  </a:cubicBezTo>
                  <a:lnTo>
                    <a:pt x="2489117" y="6329441"/>
                  </a:lnTo>
                  <a:lnTo>
                    <a:pt x="2522902" y="6343134"/>
                  </a:lnTo>
                  <a:cubicBezTo>
                    <a:pt x="2534165" y="6347654"/>
                    <a:pt x="2545294" y="6352563"/>
                    <a:pt x="2556953" y="6356051"/>
                  </a:cubicBezTo>
                  <a:lnTo>
                    <a:pt x="2695009" y="6401905"/>
                  </a:lnTo>
                  <a:cubicBezTo>
                    <a:pt x="2880895" y="6457190"/>
                    <a:pt x="3073141" y="6489095"/>
                    <a:pt x="3268035" y="6501238"/>
                  </a:cubicBezTo>
                  <a:cubicBezTo>
                    <a:pt x="3292413" y="6502659"/>
                    <a:pt x="3316527" y="6505629"/>
                    <a:pt x="3341038" y="6506145"/>
                  </a:cubicBezTo>
                  <a:lnTo>
                    <a:pt x="3414703" y="6507050"/>
                  </a:lnTo>
                  <a:lnTo>
                    <a:pt x="3488237" y="6508212"/>
                  </a:lnTo>
                  <a:cubicBezTo>
                    <a:pt x="3500690" y="6508729"/>
                    <a:pt x="3512483" y="6508471"/>
                    <a:pt x="3524142" y="6507955"/>
                  </a:cubicBezTo>
                  <a:lnTo>
                    <a:pt x="3559252" y="6506921"/>
                  </a:lnTo>
                  <a:cubicBezTo>
                    <a:pt x="3582835" y="6506792"/>
                    <a:pt x="3605889" y="6504467"/>
                    <a:pt x="3629207" y="6503045"/>
                  </a:cubicBezTo>
                  <a:cubicBezTo>
                    <a:pt x="3652526" y="6502012"/>
                    <a:pt x="3675579" y="6499171"/>
                    <a:pt x="3698633" y="6496845"/>
                  </a:cubicBezTo>
                  <a:cubicBezTo>
                    <a:pt x="3710160" y="6495683"/>
                    <a:pt x="3721819" y="6494907"/>
                    <a:pt x="3733213" y="6493357"/>
                  </a:cubicBezTo>
                  <a:lnTo>
                    <a:pt x="3767529" y="6488707"/>
                  </a:lnTo>
                  <a:lnTo>
                    <a:pt x="3801845" y="6484057"/>
                  </a:lnTo>
                  <a:lnTo>
                    <a:pt x="3835895" y="6478116"/>
                  </a:lnTo>
                  <a:cubicBezTo>
                    <a:pt x="4017673" y="6446727"/>
                    <a:pt x="4194152" y="6390281"/>
                    <a:pt x="4364801" y="6308517"/>
                  </a:cubicBezTo>
                  <a:cubicBezTo>
                    <a:pt x="4535583" y="6227139"/>
                    <a:pt x="4700138" y="6120962"/>
                    <a:pt x="4861379" y="6000576"/>
                  </a:cubicBezTo>
                  <a:cubicBezTo>
                    <a:pt x="5022621" y="5879931"/>
                    <a:pt x="5180684" y="5745337"/>
                    <a:pt x="5341263" y="5605834"/>
                  </a:cubicBezTo>
                  <a:lnTo>
                    <a:pt x="5587301" y="5390379"/>
                  </a:lnTo>
                  <a:cubicBezTo>
                    <a:pt x="5674216" y="5315718"/>
                    <a:pt x="5761527" y="5244416"/>
                    <a:pt x="5849105" y="5176344"/>
                  </a:cubicBezTo>
                  <a:lnTo>
                    <a:pt x="5890489" y="5145260"/>
                  </a:lnTo>
                  <a:lnTo>
                    <a:pt x="5890489" y="5995323"/>
                  </a:lnTo>
                  <a:lnTo>
                    <a:pt x="5811477" y="6077819"/>
                  </a:lnTo>
                  <a:cubicBezTo>
                    <a:pt x="5654739" y="6238377"/>
                    <a:pt x="5487138" y="6396093"/>
                    <a:pt x="5301384" y="6542958"/>
                  </a:cubicBezTo>
                  <a:lnTo>
                    <a:pt x="5252008" y="6578438"/>
                  </a:lnTo>
                  <a:lnTo>
                    <a:pt x="1653730" y="6578438"/>
                  </a:lnTo>
                  <a:lnTo>
                    <a:pt x="1549768" y="6488821"/>
                  </a:lnTo>
                  <a:cubicBezTo>
                    <a:pt x="1461976" y="6409495"/>
                    <a:pt x="1378573" y="6327182"/>
                    <a:pt x="1298282" y="6243932"/>
                  </a:cubicBezTo>
                  <a:cubicBezTo>
                    <a:pt x="1278277" y="6223006"/>
                    <a:pt x="1258138" y="6202210"/>
                    <a:pt x="1237999" y="6181671"/>
                  </a:cubicBezTo>
                  <a:lnTo>
                    <a:pt x="1179967" y="6117862"/>
                  </a:lnTo>
                  <a:lnTo>
                    <a:pt x="1121936" y="6054569"/>
                  </a:lnTo>
                  <a:cubicBezTo>
                    <a:pt x="1102328" y="6033644"/>
                    <a:pt x="1084573" y="6011427"/>
                    <a:pt x="1065628" y="5990243"/>
                  </a:cubicBezTo>
                  <a:cubicBezTo>
                    <a:pt x="1028662" y="5947099"/>
                    <a:pt x="990239" y="5904991"/>
                    <a:pt x="954335" y="5861460"/>
                  </a:cubicBezTo>
                  <a:cubicBezTo>
                    <a:pt x="936050" y="5840018"/>
                    <a:pt x="917634" y="5818446"/>
                    <a:pt x="898953" y="5797393"/>
                  </a:cubicBezTo>
                  <a:cubicBezTo>
                    <a:pt x="880404" y="5776208"/>
                    <a:pt x="861325" y="5755412"/>
                    <a:pt x="842908" y="5733582"/>
                  </a:cubicBezTo>
                  <a:cubicBezTo>
                    <a:pt x="767919" y="5647942"/>
                    <a:pt x="693061" y="5561786"/>
                    <a:pt x="622442" y="5471884"/>
                  </a:cubicBezTo>
                  <a:cubicBezTo>
                    <a:pt x="551559" y="5382112"/>
                    <a:pt x="486639" y="5287430"/>
                    <a:pt x="425559" y="5190036"/>
                  </a:cubicBezTo>
                  <a:cubicBezTo>
                    <a:pt x="303668" y="4994990"/>
                    <a:pt x="200193" y="4786123"/>
                    <a:pt x="123877" y="4564210"/>
                  </a:cubicBezTo>
                  <a:cubicBezTo>
                    <a:pt x="47694" y="4342555"/>
                    <a:pt x="2249" y="4106045"/>
                    <a:pt x="130" y="3865530"/>
                  </a:cubicBezTo>
                  <a:cubicBezTo>
                    <a:pt x="-1328" y="3745403"/>
                    <a:pt x="9537" y="3624629"/>
                    <a:pt x="30602" y="3505793"/>
                  </a:cubicBezTo>
                  <a:cubicBezTo>
                    <a:pt x="51802" y="3386828"/>
                    <a:pt x="84659" y="3270059"/>
                    <a:pt x="126924" y="3157164"/>
                  </a:cubicBezTo>
                  <a:cubicBezTo>
                    <a:pt x="200457" y="2959276"/>
                    <a:pt x="271737" y="2761388"/>
                    <a:pt x="334803" y="2560530"/>
                  </a:cubicBezTo>
                  <a:lnTo>
                    <a:pt x="381176" y="2409144"/>
                  </a:lnTo>
                  <a:lnTo>
                    <a:pt x="425825" y="2255819"/>
                  </a:lnTo>
                  <a:lnTo>
                    <a:pt x="470210" y="2099523"/>
                  </a:lnTo>
                  <a:lnTo>
                    <a:pt x="492998" y="2020213"/>
                  </a:lnTo>
                  <a:lnTo>
                    <a:pt x="517509" y="1939224"/>
                  </a:lnTo>
                  <a:cubicBezTo>
                    <a:pt x="525061" y="1912485"/>
                    <a:pt x="534866" y="1884586"/>
                    <a:pt x="544007" y="1857201"/>
                  </a:cubicBezTo>
                  <a:cubicBezTo>
                    <a:pt x="553680" y="1829559"/>
                    <a:pt x="561496" y="1802304"/>
                    <a:pt x="573288" y="1774274"/>
                  </a:cubicBezTo>
                  <a:lnTo>
                    <a:pt x="606146" y="1690832"/>
                  </a:lnTo>
                  <a:cubicBezTo>
                    <a:pt x="618467" y="1663060"/>
                    <a:pt x="631716" y="1635417"/>
                    <a:pt x="644569" y="1607775"/>
                  </a:cubicBezTo>
                  <a:cubicBezTo>
                    <a:pt x="698625" y="1498368"/>
                    <a:pt x="763413" y="1391287"/>
                    <a:pt x="837874" y="1297638"/>
                  </a:cubicBezTo>
                  <a:cubicBezTo>
                    <a:pt x="910348" y="1201278"/>
                    <a:pt x="990107" y="1115897"/>
                    <a:pt x="1069602" y="1032194"/>
                  </a:cubicBezTo>
                  <a:cubicBezTo>
                    <a:pt x="1089079" y="1010624"/>
                    <a:pt x="1110012" y="990990"/>
                    <a:pt x="1130548" y="970839"/>
                  </a:cubicBezTo>
                  <a:lnTo>
                    <a:pt x="1192024" y="910129"/>
                  </a:lnTo>
                  <a:cubicBezTo>
                    <a:pt x="1212031" y="889462"/>
                    <a:pt x="1234024" y="870475"/>
                    <a:pt x="1255356" y="850841"/>
                  </a:cubicBezTo>
                  <a:lnTo>
                    <a:pt x="1319614" y="792068"/>
                  </a:lnTo>
                  <a:cubicBezTo>
                    <a:pt x="1340680" y="772176"/>
                    <a:pt x="1363469" y="753834"/>
                    <a:pt x="1385728" y="734975"/>
                  </a:cubicBezTo>
                  <a:lnTo>
                    <a:pt x="1452768" y="678528"/>
                  </a:lnTo>
                  <a:lnTo>
                    <a:pt x="1469594" y="664449"/>
                  </a:lnTo>
                  <a:lnTo>
                    <a:pt x="1487083" y="651015"/>
                  </a:lnTo>
                  <a:lnTo>
                    <a:pt x="1522193" y="624277"/>
                  </a:lnTo>
                  <a:lnTo>
                    <a:pt x="1592415" y="570671"/>
                  </a:lnTo>
                  <a:cubicBezTo>
                    <a:pt x="1640110" y="535925"/>
                    <a:pt x="1689531" y="503245"/>
                    <a:pt x="1738287" y="469402"/>
                  </a:cubicBezTo>
                  <a:cubicBezTo>
                    <a:pt x="1788634" y="438015"/>
                    <a:pt x="1839643" y="407013"/>
                    <a:pt x="1890918" y="376530"/>
                  </a:cubicBezTo>
                  <a:cubicBezTo>
                    <a:pt x="2098400" y="258209"/>
                    <a:pt x="2323503" y="166241"/>
                    <a:pt x="2555363" y="105274"/>
                  </a:cubicBezTo>
                  <a:cubicBezTo>
                    <a:pt x="2787223" y="44047"/>
                    <a:pt x="3024516" y="12013"/>
                    <a:pt x="3259291" y="3229"/>
                  </a:cubicBezTo>
                  <a:lnTo>
                    <a:pt x="3347265" y="903"/>
                  </a:ln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CA5348F-9FF6-485F-898D-1BED7EC727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5999" y="52997"/>
              <a:ext cx="6093363" cy="6805004"/>
            </a:xfrm>
            <a:custGeom>
              <a:avLst/>
              <a:gdLst>
                <a:gd name="connsiteX0" fmla="*/ 3517682 w 5890491"/>
                <a:gd name="connsiteY0" fmla="*/ 0 h 6578439"/>
                <a:gd name="connsiteX1" fmla="*/ 5849513 w 5890491"/>
                <a:gd name="connsiteY1" fmla="*/ 841730 h 6578439"/>
                <a:gd name="connsiteX2" fmla="*/ 5890491 w 5890491"/>
                <a:gd name="connsiteY2" fmla="*/ 879061 h 6578439"/>
                <a:gd name="connsiteX3" fmla="*/ 5890491 w 5890491"/>
                <a:gd name="connsiteY3" fmla="*/ 2034114 h 6578439"/>
                <a:gd name="connsiteX4" fmla="*/ 5757065 w 5890491"/>
                <a:gd name="connsiteY4" fmla="*/ 1854938 h 6578439"/>
                <a:gd name="connsiteX5" fmla="*/ 5564060 w 5890491"/>
                <a:gd name="connsiteY5" fmla="*/ 1642182 h 6578439"/>
                <a:gd name="connsiteX6" fmla="*/ 3517551 w 5890491"/>
                <a:gd name="connsiteY6" fmla="*/ 790012 h 6578439"/>
                <a:gd name="connsiteX7" fmla="*/ 1611552 w 5890491"/>
                <a:gd name="connsiteY7" fmla="*/ 1543282 h 6578439"/>
                <a:gd name="connsiteX8" fmla="*/ 1340656 w 5890491"/>
                <a:gd name="connsiteY8" fmla="*/ 1897925 h 6578439"/>
                <a:gd name="connsiteX9" fmla="*/ 1201705 w 5890491"/>
                <a:gd name="connsiteY9" fmla="*/ 2361213 h 6578439"/>
                <a:gd name="connsiteX10" fmla="*/ 852705 w 5890491"/>
                <a:gd name="connsiteY10" fmla="*/ 3529176 h 6578439"/>
                <a:gd name="connsiteX11" fmla="*/ 863863 w 5890491"/>
                <a:gd name="connsiteY11" fmla="*/ 4437051 h 6578439"/>
                <a:gd name="connsiteX12" fmla="*/ 1413569 w 5890491"/>
                <a:gd name="connsiteY12" fmla="*/ 5357174 h 6578439"/>
                <a:gd name="connsiteX13" fmla="*/ 2339129 w 5890491"/>
                <a:gd name="connsiteY13" fmla="*/ 6143367 h 6578439"/>
                <a:gd name="connsiteX14" fmla="*/ 3439449 w 5890491"/>
                <a:gd name="connsiteY14" fmla="*/ 6420049 h 6578439"/>
                <a:gd name="connsiteX15" fmla="*/ 5251388 w 5890491"/>
                <a:gd name="connsiteY15" fmla="*/ 5349009 h 6578439"/>
                <a:gd name="connsiteX16" fmla="*/ 5657731 w 5890491"/>
                <a:gd name="connsiteY16" fmla="*/ 4959205 h 6578439"/>
                <a:gd name="connsiteX17" fmla="*/ 5836127 w 5890491"/>
                <a:gd name="connsiteY17" fmla="*/ 4792052 h 6578439"/>
                <a:gd name="connsiteX18" fmla="*/ 5890491 w 5890491"/>
                <a:gd name="connsiteY18" fmla="*/ 4738662 h 6578439"/>
                <a:gd name="connsiteX19" fmla="*/ 5890491 w 5890491"/>
                <a:gd name="connsiteY19" fmla="*/ 5821964 h 6578439"/>
                <a:gd name="connsiteX20" fmla="*/ 5802001 w 5890491"/>
                <a:gd name="connsiteY20" fmla="*/ 5907904 h 6578439"/>
                <a:gd name="connsiteX21" fmla="*/ 5294358 w 5890491"/>
                <a:gd name="connsiteY21" fmla="*/ 6397505 h 6578439"/>
                <a:gd name="connsiteX22" fmla="*/ 5077178 w 5890491"/>
                <a:gd name="connsiteY22" fmla="*/ 6578439 h 6578439"/>
                <a:gd name="connsiteX23" fmla="*/ 1567290 w 5890491"/>
                <a:gd name="connsiteY23" fmla="*/ 6578439 h 6578439"/>
                <a:gd name="connsiteX24" fmla="*/ 1508588 w 5890491"/>
                <a:gd name="connsiteY24" fmla="*/ 6535186 h 6578439"/>
                <a:gd name="connsiteX25" fmla="*/ 826498 w 5890491"/>
                <a:gd name="connsiteY25" fmla="*/ 5876034 h 6578439"/>
                <a:gd name="connsiteX26" fmla="*/ 122403 w 5890491"/>
                <a:gd name="connsiteY26" fmla="*/ 3255655 h 6578439"/>
                <a:gd name="connsiteX27" fmla="*/ 1061197 w 5890491"/>
                <a:gd name="connsiteY27" fmla="*/ 984650 h 6578439"/>
                <a:gd name="connsiteX28" fmla="*/ 3517682 w 5890491"/>
                <a:gd name="connsiteY28" fmla="*/ 0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890491" h="6578439">
                  <a:moveTo>
                    <a:pt x="3517682" y="0"/>
                  </a:moveTo>
                  <a:cubicBezTo>
                    <a:pt x="4402017" y="0"/>
                    <a:pt x="5213742" y="315483"/>
                    <a:pt x="5849513" y="841730"/>
                  </a:cubicBezTo>
                  <a:lnTo>
                    <a:pt x="5890491" y="879061"/>
                  </a:lnTo>
                  <a:lnTo>
                    <a:pt x="5890491" y="2034114"/>
                  </a:lnTo>
                  <a:lnTo>
                    <a:pt x="5757065" y="1854938"/>
                  </a:lnTo>
                  <a:cubicBezTo>
                    <a:pt x="5696443" y="1781264"/>
                    <a:pt x="5632076" y="1710299"/>
                    <a:pt x="5564060" y="1642182"/>
                  </a:cubicBezTo>
                  <a:cubicBezTo>
                    <a:pt x="5015393" y="1092636"/>
                    <a:pt x="4288592" y="790012"/>
                    <a:pt x="3517551" y="790012"/>
                  </a:cubicBezTo>
                  <a:cubicBezTo>
                    <a:pt x="2701750" y="790012"/>
                    <a:pt x="2131676" y="1015335"/>
                    <a:pt x="1611552" y="1543282"/>
                  </a:cubicBezTo>
                  <a:cubicBezTo>
                    <a:pt x="1435754" y="1721722"/>
                    <a:pt x="1375945" y="1822729"/>
                    <a:pt x="1340656" y="1897925"/>
                  </a:cubicBezTo>
                  <a:cubicBezTo>
                    <a:pt x="1289148" y="2007623"/>
                    <a:pt x="1252432" y="2155907"/>
                    <a:pt x="1201705" y="2361213"/>
                  </a:cubicBezTo>
                  <a:cubicBezTo>
                    <a:pt x="1133721" y="2635919"/>
                    <a:pt x="1040568" y="3012290"/>
                    <a:pt x="852705" y="3529176"/>
                  </a:cubicBezTo>
                  <a:cubicBezTo>
                    <a:pt x="749952" y="3811784"/>
                    <a:pt x="753584" y="4108747"/>
                    <a:pt x="863863" y="4437051"/>
                  </a:cubicBezTo>
                  <a:cubicBezTo>
                    <a:pt x="964800" y="4737438"/>
                    <a:pt x="1154869" y="5055603"/>
                    <a:pt x="1413569" y="5357174"/>
                  </a:cubicBezTo>
                  <a:cubicBezTo>
                    <a:pt x="1718326" y="5712343"/>
                    <a:pt x="2021008" y="5969404"/>
                    <a:pt x="2339129" y="6143367"/>
                  </a:cubicBezTo>
                  <a:cubicBezTo>
                    <a:pt x="2679565" y="6329577"/>
                    <a:pt x="3039591" y="6420049"/>
                    <a:pt x="3439449" y="6420049"/>
                  </a:cubicBezTo>
                  <a:cubicBezTo>
                    <a:pt x="4142246" y="6420049"/>
                    <a:pt x="4633828" y="5976251"/>
                    <a:pt x="5251388" y="5349009"/>
                  </a:cubicBezTo>
                  <a:cubicBezTo>
                    <a:pt x="5389949" y="5208364"/>
                    <a:pt x="5526047" y="5081677"/>
                    <a:pt x="5657731" y="4959205"/>
                  </a:cubicBezTo>
                  <a:cubicBezTo>
                    <a:pt x="5719520" y="4901722"/>
                    <a:pt x="5779200" y="4846206"/>
                    <a:pt x="5836127" y="4792052"/>
                  </a:cubicBezTo>
                  <a:lnTo>
                    <a:pt x="5890491" y="4738662"/>
                  </a:lnTo>
                  <a:lnTo>
                    <a:pt x="5890491" y="5821964"/>
                  </a:lnTo>
                  <a:lnTo>
                    <a:pt x="5802001" y="5907904"/>
                  </a:lnTo>
                  <a:cubicBezTo>
                    <a:pt x="5634962" y="6077456"/>
                    <a:pt x="5467509" y="6243625"/>
                    <a:pt x="5294358" y="6397505"/>
                  </a:cubicBezTo>
                  <a:lnTo>
                    <a:pt x="5077178" y="6578439"/>
                  </a:lnTo>
                  <a:lnTo>
                    <a:pt x="1567290" y="6578439"/>
                  </a:lnTo>
                  <a:lnTo>
                    <a:pt x="1508588" y="6535186"/>
                  </a:lnTo>
                  <a:cubicBezTo>
                    <a:pt x="1263991" y="6345442"/>
                    <a:pt x="1038054" y="6122666"/>
                    <a:pt x="826498" y="5876034"/>
                  </a:cubicBezTo>
                  <a:cubicBezTo>
                    <a:pt x="261613" y="5217713"/>
                    <a:pt x="-239182" y="4250314"/>
                    <a:pt x="122403" y="3255655"/>
                  </a:cubicBezTo>
                  <a:cubicBezTo>
                    <a:pt x="607497" y="1921629"/>
                    <a:pt x="393040" y="1662857"/>
                    <a:pt x="1061197" y="984650"/>
                  </a:cubicBezTo>
                  <a:cubicBezTo>
                    <a:pt x="1729484" y="306444"/>
                    <a:pt x="2498060" y="0"/>
                    <a:pt x="351768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3B89F41-1D91-447A-88C5-8A917809FE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0" y="52997"/>
              <a:ext cx="6093362" cy="6805004"/>
            </a:xfrm>
            <a:custGeom>
              <a:avLst/>
              <a:gdLst>
                <a:gd name="connsiteX0" fmla="*/ 5890490 w 5890490"/>
                <a:gd name="connsiteY0" fmla="*/ 5389037 h 6578439"/>
                <a:gd name="connsiteX1" fmla="*/ 5890490 w 5890490"/>
                <a:gd name="connsiteY1" fmla="*/ 5855587 h 6578439"/>
                <a:gd name="connsiteX2" fmla="*/ 5784593 w 5890490"/>
                <a:gd name="connsiteY2" fmla="*/ 5962054 h 6578439"/>
                <a:gd name="connsiteX3" fmla="*/ 5663414 w 5890490"/>
                <a:gd name="connsiteY3" fmla="*/ 6082564 h 6578439"/>
                <a:gd name="connsiteX4" fmla="*/ 5147099 w 5890490"/>
                <a:gd name="connsiteY4" fmla="*/ 6547726 h 6578439"/>
                <a:gd name="connsiteX5" fmla="*/ 5105015 w 5890490"/>
                <a:gd name="connsiteY5" fmla="*/ 6578439 h 6578439"/>
                <a:gd name="connsiteX6" fmla="*/ 4385601 w 5890490"/>
                <a:gd name="connsiteY6" fmla="*/ 6578439 h 6578439"/>
                <a:gd name="connsiteX7" fmla="*/ 4507252 w 5890490"/>
                <a:gd name="connsiteY7" fmla="*/ 6515968 h 6578439"/>
                <a:gd name="connsiteX8" fmla="*/ 4909330 w 5890490"/>
                <a:gd name="connsiteY8" fmla="*/ 6253453 h 6578439"/>
                <a:gd name="connsiteX9" fmla="*/ 5411374 w 5890490"/>
                <a:gd name="connsiteY9" fmla="*/ 5828544 h 6578439"/>
                <a:gd name="connsiteX10" fmla="*/ 5533570 w 5890490"/>
                <a:gd name="connsiteY10" fmla="*/ 5714534 h 6578439"/>
                <a:gd name="connsiteX11" fmla="*/ 5657425 w 5890490"/>
                <a:gd name="connsiteY11" fmla="*/ 5597650 h 6578439"/>
                <a:gd name="connsiteX12" fmla="*/ 3336813 w 5890490"/>
                <a:gd name="connsiteY12" fmla="*/ 499 h 6578439"/>
                <a:gd name="connsiteX13" fmla="*/ 3513674 w 5890490"/>
                <a:gd name="connsiteY13" fmla="*/ 1202 h 6578439"/>
                <a:gd name="connsiteX14" fmla="*/ 3602743 w 5890490"/>
                <a:gd name="connsiteY14" fmla="*/ 4827 h 6578439"/>
                <a:gd name="connsiteX15" fmla="*/ 3647213 w 5890490"/>
                <a:gd name="connsiteY15" fmla="*/ 6703 h 6578439"/>
                <a:gd name="connsiteX16" fmla="*/ 3691684 w 5890490"/>
                <a:gd name="connsiteY16" fmla="*/ 9453 h 6578439"/>
                <a:gd name="connsiteX17" fmla="*/ 3868927 w 5890490"/>
                <a:gd name="connsiteY17" fmla="*/ 27080 h 6578439"/>
                <a:gd name="connsiteX18" fmla="*/ 5200872 w 5890490"/>
                <a:gd name="connsiteY18" fmla="*/ 472240 h 6578439"/>
                <a:gd name="connsiteX19" fmla="*/ 5772711 w 5890490"/>
                <a:gd name="connsiteY19" fmla="*/ 866334 h 6578439"/>
                <a:gd name="connsiteX20" fmla="*/ 5890490 w 5890490"/>
                <a:gd name="connsiteY20" fmla="*/ 972426 h 6578439"/>
                <a:gd name="connsiteX21" fmla="*/ 5890490 w 5890490"/>
                <a:gd name="connsiteY21" fmla="*/ 1158576 h 6578439"/>
                <a:gd name="connsiteX22" fmla="*/ 5676045 w 5890490"/>
                <a:gd name="connsiteY22" fmla="*/ 986969 h 6578439"/>
                <a:gd name="connsiteX23" fmla="*/ 5103776 w 5890490"/>
                <a:gd name="connsiteY23" fmla="*/ 655879 h 6578439"/>
                <a:gd name="connsiteX24" fmla="*/ 4482465 w 5890490"/>
                <a:gd name="connsiteY24" fmla="*/ 440363 h 6578439"/>
                <a:gd name="connsiteX25" fmla="*/ 4402444 w 5890490"/>
                <a:gd name="connsiteY25" fmla="*/ 422111 h 6578439"/>
                <a:gd name="connsiteX26" fmla="*/ 4322423 w 5890490"/>
                <a:gd name="connsiteY26" fmla="*/ 404610 h 6578439"/>
                <a:gd name="connsiteX27" fmla="*/ 4241892 w 5890490"/>
                <a:gd name="connsiteY27" fmla="*/ 389858 h 6578439"/>
                <a:gd name="connsiteX28" fmla="*/ 4201627 w 5890490"/>
                <a:gd name="connsiteY28" fmla="*/ 382483 h 6578439"/>
                <a:gd name="connsiteX29" fmla="*/ 4161234 w 5890490"/>
                <a:gd name="connsiteY29" fmla="*/ 375857 h 6578439"/>
                <a:gd name="connsiteX30" fmla="*/ 3999280 w 5890490"/>
                <a:gd name="connsiteY30" fmla="*/ 353606 h 6578439"/>
                <a:gd name="connsiteX31" fmla="*/ 3836817 w 5890490"/>
                <a:gd name="connsiteY31" fmla="*/ 338480 h 6578439"/>
                <a:gd name="connsiteX32" fmla="*/ 3673972 w 5890490"/>
                <a:gd name="connsiteY32" fmla="*/ 330604 h 6578439"/>
                <a:gd name="connsiteX33" fmla="*/ 3511126 w 5890490"/>
                <a:gd name="connsiteY33" fmla="*/ 328978 h 6578439"/>
                <a:gd name="connsiteX34" fmla="*/ 3183142 w 5890490"/>
                <a:gd name="connsiteY34" fmla="*/ 342854 h 6578439"/>
                <a:gd name="connsiteX35" fmla="*/ 2541444 w 5890490"/>
                <a:gd name="connsiteY35" fmla="*/ 439988 h 6578439"/>
                <a:gd name="connsiteX36" fmla="*/ 1933895 w 5890490"/>
                <a:gd name="connsiteY36" fmla="*/ 650505 h 6578439"/>
                <a:gd name="connsiteX37" fmla="*/ 1378079 w 5890490"/>
                <a:gd name="connsiteY37" fmla="*/ 983905 h 6578439"/>
                <a:gd name="connsiteX38" fmla="*/ 1312967 w 5890490"/>
                <a:gd name="connsiteY38" fmla="*/ 1033660 h 6578439"/>
                <a:gd name="connsiteX39" fmla="*/ 1248364 w 5890490"/>
                <a:gd name="connsiteY39" fmla="*/ 1084413 h 6578439"/>
                <a:gd name="connsiteX40" fmla="*/ 1185163 w 5890490"/>
                <a:gd name="connsiteY40" fmla="*/ 1137168 h 6578439"/>
                <a:gd name="connsiteX41" fmla="*/ 1122852 w 5890490"/>
                <a:gd name="connsiteY41" fmla="*/ 1190922 h 6578439"/>
                <a:gd name="connsiteX42" fmla="*/ 892092 w 5890490"/>
                <a:gd name="connsiteY42" fmla="*/ 1421440 h 6578439"/>
                <a:gd name="connsiteX43" fmla="*/ 707202 w 5890490"/>
                <a:gd name="connsiteY43" fmla="*/ 1684212 h 6578439"/>
                <a:gd name="connsiteX44" fmla="*/ 670121 w 5890490"/>
                <a:gd name="connsiteY44" fmla="*/ 1756093 h 6578439"/>
                <a:gd name="connsiteX45" fmla="*/ 637630 w 5890490"/>
                <a:gd name="connsiteY45" fmla="*/ 1830724 h 6578439"/>
                <a:gd name="connsiteX46" fmla="*/ 607685 w 5890490"/>
                <a:gd name="connsiteY46" fmla="*/ 1907105 h 6578439"/>
                <a:gd name="connsiteX47" fmla="*/ 580034 w 5890490"/>
                <a:gd name="connsiteY47" fmla="*/ 1984986 h 6578439"/>
                <a:gd name="connsiteX48" fmla="*/ 481919 w 5890490"/>
                <a:gd name="connsiteY48" fmla="*/ 2304386 h 6578439"/>
                <a:gd name="connsiteX49" fmla="*/ 433881 w 5890490"/>
                <a:gd name="connsiteY49" fmla="*/ 2465399 h 6578439"/>
                <a:gd name="connsiteX50" fmla="*/ 384442 w 5890490"/>
                <a:gd name="connsiteY50" fmla="*/ 2626163 h 6578439"/>
                <a:gd name="connsiteX51" fmla="*/ 166039 w 5890490"/>
                <a:gd name="connsiteY51" fmla="*/ 3261338 h 6578439"/>
                <a:gd name="connsiteX52" fmla="*/ 56202 w 5890490"/>
                <a:gd name="connsiteY52" fmla="*/ 3910265 h 6578439"/>
                <a:gd name="connsiteX53" fmla="*/ 93664 w 5890490"/>
                <a:gd name="connsiteY53" fmla="*/ 4237292 h 6578439"/>
                <a:gd name="connsiteX54" fmla="*/ 111758 w 5890490"/>
                <a:gd name="connsiteY54" fmla="*/ 4317548 h 6578439"/>
                <a:gd name="connsiteX55" fmla="*/ 133038 w 5890490"/>
                <a:gd name="connsiteY55" fmla="*/ 4397054 h 6578439"/>
                <a:gd name="connsiteX56" fmla="*/ 157757 w 5890490"/>
                <a:gd name="connsiteY56" fmla="*/ 4475560 h 6578439"/>
                <a:gd name="connsiteX57" fmla="*/ 185153 w 5890490"/>
                <a:gd name="connsiteY57" fmla="*/ 4553066 h 6578439"/>
                <a:gd name="connsiteX58" fmla="*/ 493642 w 5890490"/>
                <a:gd name="connsiteY58" fmla="*/ 5132239 h 6578439"/>
                <a:gd name="connsiteX59" fmla="*/ 914391 w 5890490"/>
                <a:gd name="connsiteY59" fmla="*/ 5636528 h 6578439"/>
                <a:gd name="connsiteX60" fmla="*/ 1402034 w 5890490"/>
                <a:gd name="connsiteY60" fmla="*/ 6076188 h 6578439"/>
                <a:gd name="connsiteX61" fmla="*/ 1664397 w 5890490"/>
                <a:gd name="connsiteY61" fmla="*/ 6267079 h 6578439"/>
                <a:gd name="connsiteX62" fmla="*/ 1938992 w 5890490"/>
                <a:gd name="connsiteY62" fmla="*/ 6434343 h 6578439"/>
                <a:gd name="connsiteX63" fmla="*/ 2225931 w 5890490"/>
                <a:gd name="connsiteY63" fmla="*/ 6574322 h 6578439"/>
                <a:gd name="connsiteX64" fmla="*/ 2236328 w 5890490"/>
                <a:gd name="connsiteY64" fmla="*/ 6578439 h 6578439"/>
                <a:gd name="connsiteX65" fmla="*/ 1504665 w 5890490"/>
                <a:gd name="connsiteY65" fmla="*/ 6578439 h 6578439"/>
                <a:gd name="connsiteX66" fmla="*/ 1456827 w 5890490"/>
                <a:gd name="connsiteY66" fmla="*/ 6543476 h 6578439"/>
                <a:gd name="connsiteX67" fmla="*/ 1188475 w 5890490"/>
                <a:gd name="connsiteY67" fmla="*/ 6314083 h 6578439"/>
                <a:gd name="connsiteX68" fmla="*/ 721728 w 5890490"/>
                <a:gd name="connsiteY68" fmla="*/ 5798666 h 6578439"/>
                <a:gd name="connsiteX69" fmla="*/ 344175 w 5890490"/>
                <a:gd name="connsiteY69" fmla="*/ 5219495 h 6578439"/>
                <a:gd name="connsiteX70" fmla="*/ 87293 w 5890490"/>
                <a:gd name="connsiteY70" fmla="*/ 4583569 h 6578439"/>
                <a:gd name="connsiteX71" fmla="*/ 65886 w 5890490"/>
                <a:gd name="connsiteY71" fmla="*/ 4500813 h 6578439"/>
                <a:gd name="connsiteX72" fmla="*/ 47409 w 5890490"/>
                <a:gd name="connsiteY72" fmla="*/ 4417431 h 6578439"/>
                <a:gd name="connsiteX73" fmla="*/ 39000 w 5890490"/>
                <a:gd name="connsiteY73" fmla="*/ 4375677 h 6578439"/>
                <a:gd name="connsiteX74" fmla="*/ 31610 w 5890490"/>
                <a:gd name="connsiteY74" fmla="*/ 4333674 h 6578439"/>
                <a:gd name="connsiteX75" fmla="*/ 18868 w 5890490"/>
                <a:gd name="connsiteY75" fmla="*/ 4249417 h 6578439"/>
                <a:gd name="connsiteX76" fmla="*/ 646 w 5890490"/>
                <a:gd name="connsiteY76" fmla="*/ 3910265 h 6578439"/>
                <a:gd name="connsiteX77" fmla="*/ 130234 w 5890490"/>
                <a:gd name="connsiteY77" fmla="*/ 3248337 h 6578439"/>
                <a:gd name="connsiteX78" fmla="*/ 335383 w 5890490"/>
                <a:gd name="connsiteY78" fmla="*/ 2611911 h 6578439"/>
                <a:gd name="connsiteX79" fmla="*/ 487272 w 5890490"/>
                <a:gd name="connsiteY79" fmla="*/ 1958609 h 6578439"/>
                <a:gd name="connsiteX80" fmla="*/ 508550 w 5890490"/>
                <a:gd name="connsiteY80" fmla="*/ 1876227 h 6578439"/>
                <a:gd name="connsiteX81" fmla="*/ 531742 w 5890490"/>
                <a:gd name="connsiteY81" fmla="*/ 1793721 h 6578439"/>
                <a:gd name="connsiteX82" fmla="*/ 558245 w 5890490"/>
                <a:gd name="connsiteY82" fmla="*/ 1711465 h 6578439"/>
                <a:gd name="connsiteX83" fmla="*/ 590100 w 5890490"/>
                <a:gd name="connsiteY83" fmla="*/ 1630332 h 6578439"/>
                <a:gd name="connsiteX84" fmla="*/ 758680 w 5890490"/>
                <a:gd name="connsiteY84" fmla="*/ 1322433 h 6578439"/>
                <a:gd name="connsiteX85" fmla="*/ 976317 w 5890490"/>
                <a:gd name="connsiteY85" fmla="*/ 1049286 h 6578439"/>
                <a:gd name="connsiteX86" fmla="*/ 1035314 w 5890490"/>
                <a:gd name="connsiteY86" fmla="*/ 985406 h 6578439"/>
                <a:gd name="connsiteX87" fmla="*/ 1095329 w 5890490"/>
                <a:gd name="connsiteY87" fmla="*/ 922526 h 6578439"/>
                <a:gd name="connsiteX88" fmla="*/ 1157384 w 5890490"/>
                <a:gd name="connsiteY88" fmla="*/ 861271 h 6578439"/>
                <a:gd name="connsiteX89" fmla="*/ 1220841 w 5890490"/>
                <a:gd name="connsiteY89" fmla="*/ 801017 h 6578439"/>
                <a:gd name="connsiteX90" fmla="*/ 1286462 w 5890490"/>
                <a:gd name="connsiteY90" fmla="*/ 742886 h 6578439"/>
                <a:gd name="connsiteX91" fmla="*/ 1353233 w 5890490"/>
                <a:gd name="connsiteY91" fmla="*/ 685632 h 6578439"/>
                <a:gd name="connsiteX92" fmla="*/ 1369924 w 5890490"/>
                <a:gd name="connsiteY92" fmla="*/ 671256 h 6578439"/>
                <a:gd name="connsiteX93" fmla="*/ 1387380 w 5890490"/>
                <a:gd name="connsiteY93" fmla="*/ 657755 h 6578439"/>
                <a:gd name="connsiteX94" fmla="*/ 1422422 w 5890490"/>
                <a:gd name="connsiteY94" fmla="*/ 630877 h 6578439"/>
                <a:gd name="connsiteX95" fmla="*/ 1492759 w 5890490"/>
                <a:gd name="connsiteY95" fmla="*/ 577248 h 6578439"/>
                <a:gd name="connsiteX96" fmla="*/ 1528820 w 5890490"/>
                <a:gd name="connsiteY96" fmla="*/ 551496 h 6578439"/>
                <a:gd name="connsiteX97" fmla="*/ 1565390 w 5890490"/>
                <a:gd name="connsiteY97" fmla="*/ 526370 h 6578439"/>
                <a:gd name="connsiteX98" fmla="*/ 1639040 w 5890490"/>
                <a:gd name="connsiteY98" fmla="*/ 476490 h 6578439"/>
                <a:gd name="connsiteX99" fmla="*/ 1792075 w 5890490"/>
                <a:gd name="connsiteY99" fmla="*/ 384859 h 6578439"/>
                <a:gd name="connsiteX100" fmla="*/ 2455943 w 5890490"/>
                <a:gd name="connsiteY100" fmla="*/ 117836 h 6578439"/>
                <a:gd name="connsiteX101" fmla="*/ 3159952 w 5890490"/>
                <a:gd name="connsiteY101" fmla="*/ 7203 h 6578439"/>
                <a:gd name="connsiteX102" fmla="*/ 3336813 w 5890490"/>
                <a:gd name="connsiteY102" fmla="*/ 499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5890490" h="6578439">
                  <a:moveTo>
                    <a:pt x="5890490" y="5389037"/>
                  </a:moveTo>
                  <a:lnTo>
                    <a:pt x="5890490" y="5855587"/>
                  </a:lnTo>
                  <a:lnTo>
                    <a:pt x="5784593" y="5962054"/>
                  </a:lnTo>
                  <a:cubicBezTo>
                    <a:pt x="5744454" y="6002308"/>
                    <a:pt x="5704062" y="6042436"/>
                    <a:pt x="5663414" y="6082564"/>
                  </a:cubicBezTo>
                  <a:cubicBezTo>
                    <a:pt x="5500314" y="6242577"/>
                    <a:pt x="5330970" y="6400714"/>
                    <a:pt x="5147099" y="6547726"/>
                  </a:cubicBezTo>
                  <a:lnTo>
                    <a:pt x="5105015" y="6578439"/>
                  </a:lnTo>
                  <a:lnTo>
                    <a:pt x="4385601" y="6578439"/>
                  </a:lnTo>
                  <a:lnTo>
                    <a:pt x="4507252" y="6515968"/>
                  </a:lnTo>
                  <a:cubicBezTo>
                    <a:pt x="4645901" y="6439679"/>
                    <a:pt x="4779837" y="6350961"/>
                    <a:pt x="4909330" y="6253453"/>
                  </a:cubicBezTo>
                  <a:cubicBezTo>
                    <a:pt x="5082369" y="6123567"/>
                    <a:pt x="5248145" y="5979180"/>
                    <a:pt x="5411374" y="5828544"/>
                  </a:cubicBezTo>
                  <a:cubicBezTo>
                    <a:pt x="5452149" y="5790791"/>
                    <a:pt x="5492924" y="5752788"/>
                    <a:pt x="5533570" y="5714534"/>
                  </a:cubicBezTo>
                  <a:lnTo>
                    <a:pt x="5657425" y="5597650"/>
                  </a:lnTo>
                  <a:close/>
                  <a:moveTo>
                    <a:pt x="3336813" y="499"/>
                  </a:moveTo>
                  <a:cubicBezTo>
                    <a:pt x="3395682" y="-392"/>
                    <a:pt x="3454550" y="-48"/>
                    <a:pt x="3513674" y="1202"/>
                  </a:cubicBezTo>
                  <a:lnTo>
                    <a:pt x="3602743" y="4827"/>
                  </a:lnTo>
                  <a:lnTo>
                    <a:pt x="3647213" y="6703"/>
                  </a:lnTo>
                  <a:cubicBezTo>
                    <a:pt x="3661994" y="7327"/>
                    <a:pt x="3676903" y="7703"/>
                    <a:pt x="3691684" y="9453"/>
                  </a:cubicBezTo>
                  <a:lnTo>
                    <a:pt x="3868927" y="27080"/>
                  </a:lnTo>
                  <a:cubicBezTo>
                    <a:pt x="4340645" y="85584"/>
                    <a:pt x="4795160" y="243221"/>
                    <a:pt x="5200872" y="472240"/>
                  </a:cubicBezTo>
                  <a:cubicBezTo>
                    <a:pt x="5403855" y="587124"/>
                    <a:pt x="5594988" y="719447"/>
                    <a:pt x="5772711" y="866334"/>
                  </a:cubicBezTo>
                  <a:lnTo>
                    <a:pt x="5890490" y="972426"/>
                  </a:lnTo>
                  <a:lnTo>
                    <a:pt x="5890490" y="1158576"/>
                  </a:lnTo>
                  <a:lnTo>
                    <a:pt x="5676045" y="986969"/>
                  </a:lnTo>
                  <a:cubicBezTo>
                    <a:pt x="5496587" y="857740"/>
                    <a:pt x="5304275" y="746699"/>
                    <a:pt x="5103776" y="655879"/>
                  </a:cubicBezTo>
                  <a:cubicBezTo>
                    <a:pt x="4903214" y="564747"/>
                    <a:pt x="4695006" y="492492"/>
                    <a:pt x="4482465" y="440363"/>
                  </a:cubicBezTo>
                  <a:lnTo>
                    <a:pt x="4402444" y="422111"/>
                  </a:lnTo>
                  <a:cubicBezTo>
                    <a:pt x="4375813" y="416111"/>
                    <a:pt x="4349436" y="408859"/>
                    <a:pt x="4322423" y="404610"/>
                  </a:cubicBezTo>
                  <a:lnTo>
                    <a:pt x="4241892" y="389858"/>
                  </a:lnTo>
                  <a:lnTo>
                    <a:pt x="4201627" y="382483"/>
                  </a:lnTo>
                  <a:cubicBezTo>
                    <a:pt x="4188248" y="379983"/>
                    <a:pt x="4174869" y="377483"/>
                    <a:pt x="4161234" y="375857"/>
                  </a:cubicBezTo>
                  <a:cubicBezTo>
                    <a:pt x="4107208" y="368482"/>
                    <a:pt x="4053308" y="360482"/>
                    <a:pt x="3999280" y="353606"/>
                  </a:cubicBezTo>
                  <a:cubicBezTo>
                    <a:pt x="3944999" y="348855"/>
                    <a:pt x="3890844" y="343854"/>
                    <a:pt x="3836817" y="338480"/>
                  </a:cubicBezTo>
                  <a:lnTo>
                    <a:pt x="3673972" y="330604"/>
                  </a:lnTo>
                  <a:cubicBezTo>
                    <a:pt x="3619690" y="329104"/>
                    <a:pt x="3565281" y="329604"/>
                    <a:pt x="3511126" y="328978"/>
                  </a:cubicBezTo>
                  <a:cubicBezTo>
                    <a:pt x="3402054" y="330728"/>
                    <a:pt x="3291706" y="334604"/>
                    <a:pt x="3183142" y="342854"/>
                  </a:cubicBezTo>
                  <a:cubicBezTo>
                    <a:pt x="2965505" y="358855"/>
                    <a:pt x="2750670" y="389733"/>
                    <a:pt x="2541444" y="439988"/>
                  </a:cubicBezTo>
                  <a:cubicBezTo>
                    <a:pt x="2332216" y="490117"/>
                    <a:pt x="2128850" y="559997"/>
                    <a:pt x="1933895" y="650505"/>
                  </a:cubicBezTo>
                  <a:cubicBezTo>
                    <a:pt x="1738939" y="741261"/>
                    <a:pt x="1553540" y="854146"/>
                    <a:pt x="1378079" y="983905"/>
                  </a:cubicBezTo>
                  <a:lnTo>
                    <a:pt x="1312967" y="1033660"/>
                  </a:lnTo>
                  <a:cubicBezTo>
                    <a:pt x="1291178" y="1050286"/>
                    <a:pt x="1269006" y="1066412"/>
                    <a:pt x="1248364" y="1084413"/>
                  </a:cubicBezTo>
                  <a:lnTo>
                    <a:pt x="1185163" y="1137168"/>
                  </a:lnTo>
                  <a:cubicBezTo>
                    <a:pt x="1164138" y="1154794"/>
                    <a:pt x="1142603" y="1172046"/>
                    <a:pt x="1122852" y="1190922"/>
                  </a:cubicBezTo>
                  <a:cubicBezTo>
                    <a:pt x="1041557" y="1264303"/>
                    <a:pt x="961663" y="1339309"/>
                    <a:pt x="892092" y="1421440"/>
                  </a:cubicBezTo>
                  <a:cubicBezTo>
                    <a:pt x="819589" y="1501822"/>
                    <a:pt x="759827" y="1590329"/>
                    <a:pt x="707202" y="1684212"/>
                  </a:cubicBezTo>
                  <a:cubicBezTo>
                    <a:pt x="694715" y="1708089"/>
                    <a:pt x="682227" y="1731841"/>
                    <a:pt x="670121" y="1756093"/>
                  </a:cubicBezTo>
                  <a:lnTo>
                    <a:pt x="637630" y="1830724"/>
                  </a:lnTo>
                  <a:cubicBezTo>
                    <a:pt x="626161" y="1855350"/>
                    <a:pt x="617624" y="1881603"/>
                    <a:pt x="607685" y="1907105"/>
                  </a:cubicBezTo>
                  <a:cubicBezTo>
                    <a:pt x="598128" y="1932857"/>
                    <a:pt x="588317" y="1958483"/>
                    <a:pt x="580034" y="1984986"/>
                  </a:cubicBezTo>
                  <a:cubicBezTo>
                    <a:pt x="544611" y="2089620"/>
                    <a:pt x="513393" y="2197128"/>
                    <a:pt x="481919" y="2304386"/>
                  </a:cubicBezTo>
                  <a:lnTo>
                    <a:pt x="433881" y="2465399"/>
                  </a:lnTo>
                  <a:lnTo>
                    <a:pt x="384442" y="2626163"/>
                  </a:lnTo>
                  <a:cubicBezTo>
                    <a:pt x="317672" y="2839680"/>
                    <a:pt x="243129" y="3050946"/>
                    <a:pt x="166039" y="3261338"/>
                  </a:cubicBezTo>
                  <a:cubicBezTo>
                    <a:pt x="88822" y="3468979"/>
                    <a:pt x="50850" y="3690248"/>
                    <a:pt x="56202" y="3910265"/>
                  </a:cubicBezTo>
                  <a:cubicBezTo>
                    <a:pt x="58495" y="4020274"/>
                    <a:pt x="71493" y="4129783"/>
                    <a:pt x="93664" y="4237292"/>
                  </a:cubicBezTo>
                  <a:cubicBezTo>
                    <a:pt x="99143" y="4264168"/>
                    <a:pt x="104623" y="4291045"/>
                    <a:pt x="111758" y="4317548"/>
                  </a:cubicBezTo>
                  <a:cubicBezTo>
                    <a:pt x="118384" y="4344176"/>
                    <a:pt x="124627" y="4370802"/>
                    <a:pt x="133038" y="4397054"/>
                  </a:cubicBezTo>
                  <a:cubicBezTo>
                    <a:pt x="140810" y="4423307"/>
                    <a:pt x="148456" y="4449683"/>
                    <a:pt x="157757" y="4475560"/>
                  </a:cubicBezTo>
                  <a:cubicBezTo>
                    <a:pt x="166549" y="4501562"/>
                    <a:pt x="175087" y="4527564"/>
                    <a:pt x="185153" y="4553066"/>
                  </a:cubicBezTo>
                  <a:cubicBezTo>
                    <a:pt x="262371" y="4758458"/>
                    <a:pt x="368895" y="4951974"/>
                    <a:pt x="493642" y="5132239"/>
                  </a:cubicBezTo>
                  <a:cubicBezTo>
                    <a:pt x="618389" y="5312627"/>
                    <a:pt x="760846" y="5480391"/>
                    <a:pt x="914391" y="5636528"/>
                  </a:cubicBezTo>
                  <a:cubicBezTo>
                    <a:pt x="1069081" y="5793166"/>
                    <a:pt x="1231544" y="5941677"/>
                    <a:pt x="1402034" y="6076188"/>
                  </a:cubicBezTo>
                  <a:cubicBezTo>
                    <a:pt x="1487535" y="6143320"/>
                    <a:pt x="1574565" y="6207574"/>
                    <a:pt x="1664397" y="6267079"/>
                  </a:cubicBezTo>
                  <a:cubicBezTo>
                    <a:pt x="1753592" y="6327459"/>
                    <a:pt x="1845336" y="6383088"/>
                    <a:pt x="1938992" y="6434343"/>
                  </a:cubicBezTo>
                  <a:cubicBezTo>
                    <a:pt x="2032647" y="6485659"/>
                    <a:pt x="2128309" y="6532600"/>
                    <a:pt x="2225931" y="6574322"/>
                  </a:cubicBezTo>
                  <a:lnTo>
                    <a:pt x="2236328" y="6578439"/>
                  </a:lnTo>
                  <a:lnTo>
                    <a:pt x="1504665" y="6578439"/>
                  </a:lnTo>
                  <a:lnTo>
                    <a:pt x="1456827" y="6543476"/>
                  </a:lnTo>
                  <a:cubicBezTo>
                    <a:pt x="1363554" y="6470595"/>
                    <a:pt x="1273848" y="6394340"/>
                    <a:pt x="1188475" y="6314083"/>
                  </a:cubicBezTo>
                  <a:cubicBezTo>
                    <a:pt x="1017856" y="6153445"/>
                    <a:pt x="863803" y="5979931"/>
                    <a:pt x="721728" y="5798666"/>
                  </a:cubicBezTo>
                  <a:cubicBezTo>
                    <a:pt x="579397" y="5616027"/>
                    <a:pt x="452103" y="5422511"/>
                    <a:pt x="344175" y="5219495"/>
                  </a:cubicBezTo>
                  <a:cubicBezTo>
                    <a:pt x="236505" y="5016354"/>
                    <a:pt x="147946" y="4803586"/>
                    <a:pt x="87293" y="4583569"/>
                  </a:cubicBezTo>
                  <a:cubicBezTo>
                    <a:pt x="79138" y="4556193"/>
                    <a:pt x="72639" y="4528440"/>
                    <a:pt x="65886" y="4500813"/>
                  </a:cubicBezTo>
                  <a:cubicBezTo>
                    <a:pt x="58751" y="4473311"/>
                    <a:pt x="53144" y="4445308"/>
                    <a:pt x="47409" y="4417431"/>
                  </a:cubicBezTo>
                  <a:cubicBezTo>
                    <a:pt x="44733" y="4403430"/>
                    <a:pt x="41294" y="4389679"/>
                    <a:pt x="39000" y="4375677"/>
                  </a:cubicBezTo>
                  <a:lnTo>
                    <a:pt x="31610" y="4333674"/>
                  </a:lnTo>
                  <a:cubicBezTo>
                    <a:pt x="26258" y="4305797"/>
                    <a:pt x="22563" y="4277544"/>
                    <a:pt x="18868" y="4249417"/>
                  </a:cubicBezTo>
                  <a:cubicBezTo>
                    <a:pt x="4214" y="4136784"/>
                    <a:pt x="-2158" y="4023275"/>
                    <a:pt x="646" y="3910265"/>
                  </a:cubicBezTo>
                  <a:cubicBezTo>
                    <a:pt x="5997" y="3683872"/>
                    <a:pt x="50596" y="3459605"/>
                    <a:pt x="130234" y="3248337"/>
                  </a:cubicBezTo>
                  <a:cubicBezTo>
                    <a:pt x="207961" y="3039196"/>
                    <a:pt x="278044" y="2827179"/>
                    <a:pt x="335383" y="2611911"/>
                  </a:cubicBezTo>
                  <a:cubicBezTo>
                    <a:pt x="393743" y="2396644"/>
                    <a:pt x="435792" y="2178627"/>
                    <a:pt x="487272" y="1958609"/>
                  </a:cubicBezTo>
                  <a:cubicBezTo>
                    <a:pt x="493259" y="1931107"/>
                    <a:pt x="501287" y="1903730"/>
                    <a:pt x="508550" y="1876227"/>
                  </a:cubicBezTo>
                  <a:cubicBezTo>
                    <a:pt x="516195" y="1848725"/>
                    <a:pt x="522312" y="1820972"/>
                    <a:pt x="531742" y="1793721"/>
                  </a:cubicBezTo>
                  <a:lnTo>
                    <a:pt x="558245" y="1711465"/>
                  </a:lnTo>
                  <a:cubicBezTo>
                    <a:pt x="568439" y="1684337"/>
                    <a:pt x="579652" y="1657459"/>
                    <a:pt x="590100" y="1630332"/>
                  </a:cubicBezTo>
                  <a:cubicBezTo>
                    <a:pt x="635080" y="1523075"/>
                    <a:pt x="690637" y="1417566"/>
                    <a:pt x="758680" y="1322433"/>
                  </a:cubicBezTo>
                  <a:cubicBezTo>
                    <a:pt x="824430" y="1225051"/>
                    <a:pt x="899610" y="1136168"/>
                    <a:pt x="976317" y="1049286"/>
                  </a:cubicBezTo>
                  <a:cubicBezTo>
                    <a:pt x="995049" y="1027035"/>
                    <a:pt x="1015436" y="1006533"/>
                    <a:pt x="1035314" y="985406"/>
                  </a:cubicBezTo>
                  <a:lnTo>
                    <a:pt x="1095329" y="922526"/>
                  </a:lnTo>
                  <a:cubicBezTo>
                    <a:pt x="1114953" y="901149"/>
                    <a:pt x="1136359" y="881397"/>
                    <a:pt x="1157384" y="861271"/>
                  </a:cubicBezTo>
                  <a:lnTo>
                    <a:pt x="1220841" y="801017"/>
                  </a:lnTo>
                  <a:cubicBezTo>
                    <a:pt x="1241610" y="780514"/>
                    <a:pt x="1264418" y="762014"/>
                    <a:pt x="1286462" y="742886"/>
                  </a:cubicBezTo>
                  <a:lnTo>
                    <a:pt x="1353233" y="685632"/>
                  </a:lnTo>
                  <a:lnTo>
                    <a:pt x="1369924" y="671256"/>
                  </a:lnTo>
                  <a:cubicBezTo>
                    <a:pt x="1375658" y="666631"/>
                    <a:pt x="1381520" y="662255"/>
                    <a:pt x="1387380" y="657755"/>
                  </a:cubicBezTo>
                  <a:lnTo>
                    <a:pt x="1422422" y="630877"/>
                  </a:lnTo>
                  <a:lnTo>
                    <a:pt x="1492759" y="577248"/>
                  </a:lnTo>
                  <a:cubicBezTo>
                    <a:pt x="1504355" y="567997"/>
                    <a:pt x="1516714" y="559997"/>
                    <a:pt x="1528820" y="551496"/>
                  </a:cubicBezTo>
                  <a:lnTo>
                    <a:pt x="1565390" y="526370"/>
                  </a:lnTo>
                  <a:lnTo>
                    <a:pt x="1639040" y="476490"/>
                  </a:lnTo>
                  <a:cubicBezTo>
                    <a:pt x="1689754" y="445613"/>
                    <a:pt x="1740723" y="414986"/>
                    <a:pt x="1792075" y="384859"/>
                  </a:cubicBezTo>
                  <a:cubicBezTo>
                    <a:pt x="2000282" y="268724"/>
                    <a:pt x="2224927" y="179467"/>
                    <a:pt x="2455943" y="117836"/>
                  </a:cubicBezTo>
                  <a:cubicBezTo>
                    <a:pt x="2687088" y="55957"/>
                    <a:pt x="2923964" y="21204"/>
                    <a:pt x="3159952" y="7203"/>
                  </a:cubicBezTo>
                  <a:cubicBezTo>
                    <a:pt x="3219076" y="3515"/>
                    <a:pt x="3277945" y="1389"/>
                    <a:pt x="3336813" y="49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052931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9D25F302-27C5-414F-97F8-6EA0A6C02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ight Triangle 42">
            <a:extLst>
              <a:ext uri="{FF2B5EF4-FFF2-40B4-BE49-F238E27FC236}">
                <a16:creationId xmlns:a16="http://schemas.microsoft.com/office/drawing/2014/main" id="{830A36F8-48C2-4842-A87B-8CE8DF4E7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8F451A30-466B-4996-9BA5-CD6ABCC6D5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73DF354-B971-B6FB-4909-B6AF87A99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5260" y="1188637"/>
            <a:ext cx="5852711" cy="1597228"/>
          </a:xfrm>
        </p:spPr>
        <p:txBody>
          <a:bodyPr>
            <a:normAutofit/>
          </a:bodyPr>
          <a:lstStyle/>
          <a:p>
            <a:r>
              <a:rPr lang="it-IT" sz="3800">
                <a:ea typeface="Calibri Light"/>
                <a:cs typeface="Calibri Light"/>
              </a:rPr>
              <a:t>Cap and trade </a:t>
            </a:r>
          </a:p>
        </p:txBody>
      </p:sp>
      <p:pic>
        <p:nvPicPr>
          <p:cNvPr id="7" name="Graphic 6" descr="Monete">
            <a:extLst>
              <a:ext uri="{FF2B5EF4-FFF2-40B4-BE49-F238E27FC236}">
                <a16:creationId xmlns:a16="http://schemas.microsoft.com/office/drawing/2014/main" id="{EADDD105-FF83-E806-D695-3A221A3410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3357" y="1700588"/>
            <a:ext cx="3533985" cy="3533985"/>
          </a:xfrm>
          <a:prstGeom prst="rect">
            <a:avLst/>
          </a:pr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A5DADE-984B-25F8-0580-FC77AFFF8D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260" y="2998278"/>
            <a:ext cx="4428236" cy="272819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it-IT" err="1">
                <a:ea typeface="Calibri" panose="020F0502020204030204"/>
                <a:cs typeface="Calibri" panose="020F0502020204030204"/>
              </a:rPr>
              <a:t>Such</a:t>
            </a:r>
            <a:r>
              <a:rPr lang="it-IT">
                <a:ea typeface="Calibri" panose="020F0502020204030204"/>
                <a:cs typeface="Calibri" panose="020F0502020204030204"/>
              </a:rPr>
              <a:t> trading systems </a:t>
            </a:r>
            <a:r>
              <a:rPr lang="it-IT" err="1">
                <a:ea typeface="Calibri" panose="020F0502020204030204"/>
                <a:cs typeface="Calibri" panose="020F0502020204030204"/>
              </a:rPr>
              <a:t>have</a:t>
            </a:r>
            <a:r>
              <a:rPr lang="it-IT">
                <a:ea typeface="Calibri" panose="020F0502020204030204"/>
                <a:cs typeface="Calibri" panose="020F0502020204030204"/>
              </a:rPr>
              <a:t> a </a:t>
            </a:r>
            <a:r>
              <a:rPr lang="it-IT" err="1">
                <a:ea typeface="Calibri" panose="020F0502020204030204"/>
                <a:cs typeface="Calibri" panose="020F0502020204030204"/>
              </a:rPr>
              <a:t>fixed</a:t>
            </a:r>
            <a:r>
              <a:rPr lang="it-IT">
                <a:ea typeface="Calibri" panose="020F0502020204030204"/>
                <a:cs typeface="Calibri" panose="020F0502020204030204"/>
              </a:rPr>
              <a:t> compliance </a:t>
            </a:r>
            <a:r>
              <a:rPr lang="it-IT" err="1">
                <a:ea typeface="Calibri" panose="020F0502020204030204"/>
                <a:cs typeface="Calibri" panose="020F0502020204030204"/>
              </a:rPr>
              <a:t>period</a:t>
            </a:r>
            <a:r>
              <a:rPr lang="it-IT">
                <a:ea typeface="Calibri" panose="020F0502020204030204"/>
                <a:cs typeface="Calibri" panose="020F0502020204030204"/>
              </a:rPr>
              <a:t>, </a:t>
            </a:r>
            <a:r>
              <a:rPr lang="it-IT" err="1">
                <a:ea typeface="Calibri" panose="020F0502020204030204"/>
                <a:cs typeface="Calibri" panose="020F0502020204030204"/>
              </a:rPr>
              <a:t>at</a:t>
            </a:r>
            <a:r>
              <a:rPr lang="it-IT">
                <a:ea typeface="Calibri" panose="020F0502020204030204"/>
                <a:cs typeface="Calibri" panose="020F0502020204030204"/>
              </a:rPr>
              <a:t> the end of </a:t>
            </a:r>
            <a:r>
              <a:rPr lang="it-IT" err="1">
                <a:ea typeface="Calibri" panose="020F0502020204030204"/>
                <a:cs typeface="Calibri" panose="020F0502020204030204"/>
              </a:rPr>
              <a:t>whic</a:t>
            </a:r>
            <a:r>
              <a:rPr lang="it-IT">
                <a:ea typeface="Calibri" panose="020F0502020204030204"/>
                <a:cs typeface="Calibri" panose="020F0502020204030204"/>
              </a:rPr>
              <a:t> companies must be </a:t>
            </a:r>
            <a:r>
              <a:rPr lang="it-IT" err="1">
                <a:ea typeface="Calibri" panose="020F0502020204030204"/>
                <a:cs typeface="Calibri" panose="020F0502020204030204"/>
              </a:rPr>
              <a:t>able</a:t>
            </a:r>
            <a:r>
              <a:rPr lang="it-IT">
                <a:ea typeface="Calibri" panose="020F0502020204030204"/>
                <a:cs typeface="Calibri" panose="020F0502020204030204"/>
              </a:rPr>
              <a:t> to show </a:t>
            </a:r>
            <a:r>
              <a:rPr lang="it-IT" err="1">
                <a:ea typeface="Calibri" panose="020F0502020204030204"/>
                <a:cs typeface="Calibri" panose="020F0502020204030204"/>
              </a:rPr>
              <a:t>that</a:t>
            </a:r>
            <a:r>
              <a:rPr lang="it-IT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they</a:t>
            </a:r>
            <a:r>
              <a:rPr lang="it-IT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have</a:t>
            </a:r>
            <a:r>
              <a:rPr lang="it-IT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sufficient</a:t>
            </a:r>
            <a:r>
              <a:rPr lang="it-IT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allowances</a:t>
            </a:r>
            <a:r>
              <a:rPr lang="it-IT">
                <a:ea typeface="Calibri" panose="020F0502020204030204"/>
                <a:cs typeface="Calibri" panose="020F0502020204030204"/>
              </a:rPr>
              <a:t> to cover </a:t>
            </a:r>
            <a:r>
              <a:rPr lang="it-IT" err="1">
                <a:ea typeface="Calibri" panose="020F0502020204030204"/>
                <a:cs typeface="Calibri" panose="020F0502020204030204"/>
              </a:rPr>
              <a:t>their</a:t>
            </a:r>
            <a:r>
              <a:rPr lang="it-IT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actual</a:t>
            </a:r>
            <a:r>
              <a:rPr lang="it-IT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emissions</a:t>
            </a:r>
            <a:r>
              <a:rPr lang="it-IT">
                <a:ea typeface="Calibri" panose="020F0502020204030204"/>
                <a:cs typeface="Calibri" panose="020F0502020204030204"/>
              </a:rPr>
              <a:t>.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0485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7A961A8-A6AD-5E2B-1E06-559F22532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it-IT" sz="5400">
                <a:ea typeface="Calibri Light"/>
                <a:cs typeface="Calibri Light"/>
              </a:rPr>
              <a:t>TRADABLE PERMIT SCHEMES</a:t>
            </a:r>
            <a:endParaRPr lang="it-IT" sz="54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D0CC61C-2C2A-8D42-5446-A4EB66C115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sz="3200">
                <a:ea typeface="Calibri" panose="020F0502020204030204"/>
                <a:cs typeface="Calibri" panose="020F0502020204030204"/>
              </a:rPr>
              <a:t>A </a:t>
            </a:r>
            <a:r>
              <a:rPr lang="it-IT" sz="3200" err="1">
                <a:ea typeface="Calibri" panose="020F0502020204030204"/>
                <a:cs typeface="Calibri" panose="020F0502020204030204"/>
              </a:rPr>
              <a:t>tradable</a:t>
            </a:r>
            <a:r>
              <a:rPr lang="it-IT" sz="3200">
                <a:ea typeface="Calibri" panose="020F0502020204030204"/>
                <a:cs typeface="Calibri" panose="020F0502020204030204"/>
              </a:rPr>
              <a:t> </a:t>
            </a:r>
            <a:r>
              <a:rPr lang="it-IT" sz="3200" err="1">
                <a:ea typeface="Calibri" panose="020F0502020204030204"/>
                <a:cs typeface="Calibri" panose="020F0502020204030204"/>
              </a:rPr>
              <a:t>permit</a:t>
            </a:r>
            <a:r>
              <a:rPr lang="it-IT" sz="3200">
                <a:ea typeface="Calibri" panose="020F0502020204030204"/>
                <a:cs typeface="Calibri" panose="020F0502020204030204"/>
              </a:rPr>
              <a:t> </a:t>
            </a:r>
            <a:r>
              <a:rPr lang="it-IT" sz="3200" err="1">
                <a:ea typeface="Calibri" panose="020F0502020204030204"/>
                <a:cs typeface="Calibri" panose="020F0502020204030204"/>
              </a:rPr>
              <a:t>scheme</a:t>
            </a:r>
            <a:r>
              <a:rPr lang="it-IT" sz="3200">
                <a:ea typeface="Calibri" panose="020F0502020204030204"/>
                <a:cs typeface="Calibri" panose="020F0502020204030204"/>
              </a:rPr>
              <a:t> </a:t>
            </a:r>
            <a:r>
              <a:rPr lang="it-IT" sz="3200" err="1">
                <a:ea typeface="Calibri" panose="020F0502020204030204"/>
                <a:cs typeface="Calibri" panose="020F0502020204030204"/>
              </a:rPr>
              <a:t>is</a:t>
            </a:r>
            <a:r>
              <a:rPr lang="it-IT" sz="3200">
                <a:ea typeface="Calibri" panose="020F0502020204030204"/>
                <a:cs typeface="Calibri" panose="020F0502020204030204"/>
              </a:rPr>
              <a:t> a regime </a:t>
            </a:r>
            <a:r>
              <a:rPr lang="it-IT" sz="3200" err="1">
                <a:ea typeface="Calibri" panose="020F0502020204030204"/>
                <a:cs typeface="Calibri" panose="020F0502020204030204"/>
              </a:rPr>
              <a:t>whereby</a:t>
            </a:r>
            <a:r>
              <a:rPr lang="it-IT" sz="3200">
                <a:ea typeface="Calibri" panose="020F0502020204030204"/>
                <a:cs typeface="Calibri" panose="020F0502020204030204"/>
              </a:rPr>
              <a:t> </a:t>
            </a:r>
            <a:r>
              <a:rPr lang="it-IT" sz="3200" b="1" err="1">
                <a:ea typeface="Calibri" panose="020F0502020204030204"/>
                <a:cs typeface="Calibri" panose="020F0502020204030204"/>
              </a:rPr>
              <a:t>polluters</a:t>
            </a:r>
            <a:r>
              <a:rPr lang="it-IT" sz="3200" b="1">
                <a:ea typeface="Calibri" panose="020F0502020204030204"/>
                <a:cs typeface="Calibri" panose="020F0502020204030204"/>
              </a:rPr>
              <a:t> are </a:t>
            </a:r>
            <a:r>
              <a:rPr lang="it-IT" sz="3200" b="1" err="1">
                <a:ea typeface="Calibri" panose="020F0502020204030204"/>
                <a:cs typeface="Calibri" panose="020F0502020204030204"/>
              </a:rPr>
              <a:t>granted</a:t>
            </a:r>
            <a:r>
              <a:rPr lang="it-IT" sz="3200" b="1">
                <a:ea typeface="Calibri" panose="020F0502020204030204"/>
                <a:cs typeface="Calibri" panose="020F0502020204030204"/>
              </a:rPr>
              <a:t> (or </a:t>
            </a:r>
            <a:r>
              <a:rPr lang="it-IT" sz="3200" b="1" err="1">
                <a:ea typeface="Calibri" panose="020F0502020204030204"/>
                <a:cs typeface="Calibri" panose="020F0502020204030204"/>
              </a:rPr>
              <a:t>sold</a:t>
            </a:r>
            <a:r>
              <a:rPr lang="it-IT" sz="3200" b="1">
                <a:ea typeface="Calibri" panose="020F0502020204030204"/>
                <a:cs typeface="Calibri" panose="020F0502020204030204"/>
              </a:rPr>
              <a:t>) a limited </a:t>
            </a:r>
            <a:r>
              <a:rPr lang="it-IT" sz="3200" b="1" err="1">
                <a:ea typeface="Calibri" panose="020F0502020204030204"/>
                <a:cs typeface="Calibri" panose="020F0502020204030204"/>
              </a:rPr>
              <a:t>number</a:t>
            </a:r>
            <a:r>
              <a:rPr lang="it-IT" sz="3200" b="1">
                <a:ea typeface="Calibri" panose="020F0502020204030204"/>
                <a:cs typeface="Calibri" panose="020F0502020204030204"/>
              </a:rPr>
              <a:t> of </a:t>
            </a:r>
            <a:r>
              <a:rPr lang="it-IT" sz="3200" b="1" err="1">
                <a:ea typeface="Calibri" panose="020F0502020204030204"/>
                <a:cs typeface="Calibri" panose="020F0502020204030204"/>
              </a:rPr>
              <a:t>pollution</a:t>
            </a:r>
            <a:r>
              <a:rPr lang="it-IT" sz="3200" b="1">
                <a:ea typeface="Calibri" panose="020F0502020204030204"/>
                <a:cs typeface="Calibri" panose="020F0502020204030204"/>
              </a:rPr>
              <a:t> </a:t>
            </a:r>
            <a:r>
              <a:rPr lang="it-IT" sz="3200" b="1" err="1">
                <a:ea typeface="Calibri" panose="020F0502020204030204"/>
                <a:cs typeface="Calibri" panose="020F0502020204030204"/>
              </a:rPr>
              <a:t>rights</a:t>
            </a:r>
            <a:r>
              <a:rPr lang="it-IT" sz="3200" b="1">
                <a:ea typeface="Calibri" panose="020F0502020204030204"/>
                <a:cs typeface="Calibri" panose="020F0502020204030204"/>
              </a:rPr>
              <a:t> </a:t>
            </a:r>
            <a:r>
              <a:rPr lang="it-IT" sz="3200">
                <a:ea typeface="Calibri" panose="020F0502020204030204"/>
                <a:cs typeface="Calibri" panose="020F0502020204030204"/>
              </a:rPr>
              <a:t>(in the case of </a:t>
            </a:r>
            <a:r>
              <a:rPr lang="it-IT" sz="3200" err="1">
                <a:ea typeface="Calibri" panose="020F0502020204030204"/>
                <a:cs typeface="Calibri" panose="020F0502020204030204"/>
              </a:rPr>
              <a:t>emissions</a:t>
            </a:r>
            <a:r>
              <a:rPr lang="it-IT" sz="3200">
                <a:ea typeface="Calibri" panose="020F0502020204030204"/>
                <a:cs typeface="Calibri" panose="020F0502020204030204"/>
              </a:rPr>
              <a:t> trading </a:t>
            </a:r>
            <a:r>
              <a:rPr lang="it-IT" sz="3200" err="1">
                <a:ea typeface="Calibri" panose="020F0502020204030204"/>
                <a:cs typeface="Calibri" panose="020F0502020204030204"/>
              </a:rPr>
              <a:t>schemes</a:t>
            </a:r>
            <a:r>
              <a:rPr lang="it-IT" sz="3200">
                <a:ea typeface="Calibri" panose="020F0502020204030204"/>
                <a:cs typeface="Calibri" panose="020F0502020204030204"/>
              </a:rPr>
              <a:t>, </a:t>
            </a:r>
            <a:r>
              <a:rPr lang="it-IT" sz="3200" err="1">
                <a:ea typeface="Calibri" panose="020F0502020204030204"/>
                <a:cs typeface="Calibri" panose="020F0502020204030204"/>
              </a:rPr>
              <a:t>rights</a:t>
            </a:r>
            <a:r>
              <a:rPr lang="it-IT" sz="3200">
                <a:ea typeface="Calibri" panose="020F0502020204030204"/>
                <a:cs typeface="Calibri" panose="020F0502020204030204"/>
              </a:rPr>
              <a:t> to </a:t>
            </a:r>
            <a:r>
              <a:rPr lang="it-IT" sz="3200" err="1">
                <a:ea typeface="Calibri" panose="020F0502020204030204"/>
                <a:cs typeface="Calibri" panose="020F0502020204030204"/>
              </a:rPr>
              <a:t>emit</a:t>
            </a:r>
            <a:r>
              <a:rPr lang="it-IT" sz="3200">
                <a:ea typeface="Calibri" panose="020F0502020204030204"/>
                <a:cs typeface="Calibri" panose="020F0502020204030204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7135038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038248A-211C-4EEC-8401-C761B929FB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30A849F-66D9-40C8-BEC8-35AFF8F456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238C3C6-CCEB-B9E7-B9E1-0723F4982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1280679"/>
            <a:ext cx="9833548" cy="1325563"/>
          </a:xfrm>
        </p:spPr>
        <p:txBody>
          <a:bodyPr anchor="b">
            <a:normAutofit/>
          </a:bodyPr>
          <a:lstStyle/>
          <a:p>
            <a:pPr algn="ctr"/>
            <a:r>
              <a:rPr lang="it-IT" sz="3600">
                <a:solidFill>
                  <a:schemeClr val="tx2"/>
                </a:solidFill>
                <a:ea typeface="Calibri Light"/>
                <a:cs typeface="Calibri Light"/>
              </a:rPr>
              <a:t>Cap and trade (</a:t>
            </a:r>
            <a:r>
              <a:rPr lang="it-IT" sz="3600" err="1">
                <a:solidFill>
                  <a:schemeClr val="tx2"/>
                </a:solidFill>
                <a:ea typeface="Calibri Light"/>
                <a:cs typeface="Calibri Light"/>
              </a:rPr>
              <a:t>absolute</a:t>
            </a:r>
            <a:r>
              <a:rPr lang="it-IT" sz="3600">
                <a:solidFill>
                  <a:schemeClr val="tx2"/>
                </a:solidFill>
                <a:ea typeface="Calibri Light"/>
                <a:cs typeface="Calibri Light"/>
              </a:rPr>
              <a:t> </a:t>
            </a:r>
            <a:r>
              <a:rPr lang="it-IT" sz="3600" err="1">
                <a:solidFill>
                  <a:schemeClr val="tx2"/>
                </a:solidFill>
                <a:ea typeface="Calibri Light"/>
                <a:cs typeface="Calibri Light"/>
              </a:rPr>
              <a:t>regimes</a:t>
            </a:r>
            <a:r>
              <a:rPr lang="it-IT" sz="3600">
                <a:solidFill>
                  <a:schemeClr val="tx2"/>
                </a:solidFill>
                <a:ea typeface="Calibri Light"/>
                <a:cs typeface="Calibri Light"/>
              </a:rPr>
              <a:t>)</a:t>
            </a:r>
          </a:p>
          <a:p>
            <a:pPr algn="ctr"/>
            <a:r>
              <a:rPr lang="it-IT" sz="3600">
                <a:solidFill>
                  <a:schemeClr val="tx2"/>
                </a:solidFill>
                <a:ea typeface="Calibri Light"/>
                <a:cs typeface="Calibri Light"/>
              </a:rPr>
              <a:t>Baseline and credit systems (relative regimes)</a:t>
            </a:r>
            <a:endParaRPr lang="it-IT" sz="3600">
              <a:solidFill>
                <a:schemeClr val="tx2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4542298-A2B1-480F-A11C-A40EDD19B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289890" y="0"/>
            <a:ext cx="3902110" cy="2382977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4AEB45E-B965-46A0-8557-C646B5011B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21A22C7-11AD-44B0-9BF7-6E3A458215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7049D82-B7F3-4192-8337-4BDB16955E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4A7FAD9-577C-4D2E-A3B5-C6D0A39D47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6B2485F-2A4F-88BC-6EBE-5CE0F6358E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2890979"/>
            <a:ext cx="9833548" cy="269397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sz="3200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In </a:t>
            </a:r>
            <a:r>
              <a:rPr lang="it-IT" sz="3200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addition</a:t>
            </a:r>
            <a:r>
              <a:rPr lang="it-IT" sz="3200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, the </a:t>
            </a:r>
            <a:r>
              <a:rPr lang="it-IT" sz="3200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cap</a:t>
            </a:r>
            <a:r>
              <a:rPr lang="it-IT" sz="3200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</a:t>
            </a:r>
            <a:r>
              <a:rPr lang="it-IT" sz="3200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may</a:t>
            </a:r>
            <a:r>
              <a:rPr lang="it-IT" sz="3200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be </a:t>
            </a:r>
            <a:r>
              <a:rPr lang="it-IT" sz="3200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reduced</a:t>
            </a:r>
            <a:r>
              <a:rPr lang="it-IT" sz="3200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over time, to </a:t>
            </a:r>
            <a:r>
              <a:rPr lang="it-IT" sz="3200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improve</a:t>
            </a:r>
            <a:r>
              <a:rPr lang="it-IT" sz="3200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</a:t>
            </a:r>
            <a:r>
              <a:rPr lang="it-IT" sz="3200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environmental</a:t>
            </a:r>
            <a:r>
              <a:rPr lang="it-IT" sz="3200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</a:t>
            </a:r>
            <a:r>
              <a:rPr lang="it-IT" sz="3200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quality</a:t>
            </a:r>
            <a:r>
              <a:rPr lang="it-IT" sz="3200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.</a:t>
            </a:r>
          </a:p>
          <a:p>
            <a:pPr marL="0" indent="0">
              <a:buNone/>
            </a:pPr>
            <a:r>
              <a:rPr lang="it-IT" sz="3200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Examples</a:t>
            </a:r>
            <a:r>
              <a:rPr lang="it-IT" sz="3200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of </a:t>
            </a:r>
            <a:r>
              <a:rPr lang="it-IT" sz="3200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current</a:t>
            </a:r>
            <a:r>
              <a:rPr lang="it-IT" sz="3200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</a:t>
            </a:r>
            <a:r>
              <a:rPr lang="it-IT" sz="3200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cap</a:t>
            </a:r>
            <a:r>
              <a:rPr lang="it-IT" sz="3200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and trade systems are the </a:t>
            </a:r>
            <a:r>
              <a:rPr lang="it-IT" sz="3200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scheme</a:t>
            </a:r>
            <a:r>
              <a:rPr lang="it-IT" sz="3200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</a:t>
            </a:r>
            <a:r>
              <a:rPr lang="it-IT" sz="3200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envisaged</a:t>
            </a:r>
            <a:r>
              <a:rPr lang="it-IT" sz="3200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by </a:t>
            </a:r>
            <a:r>
              <a:rPr lang="it-IT" sz="3200" b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Kyoto </a:t>
            </a:r>
            <a:r>
              <a:rPr lang="it-IT" sz="3200" b="1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Protocol</a:t>
            </a:r>
            <a:r>
              <a:rPr lang="it-IT" sz="3200" b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and the </a:t>
            </a:r>
            <a:r>
              <a:rPr lang="it-IT" sz="3200" b="1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EU's</a:t>
            </a:r>
            <a:r>
              <a:rPr lang="it-IT" sz="3200" b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</a:t>
            </a:r>
            <a:r>
              <a:rPr lang="it-IT" sz="3200" b="1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Emissions</a:t>
            </a:r>
            <a:r>
              <a:rPr lang="it-IT" sz="3200" b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Trading </a:t>
            </a:r>
            <a:r>
              <a:rPr lang="it-IT" sz="3200" b="1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Scheme</a:t>
            </a:r>
            <a:r>
              <a:rPr lang="it-IT" sz="3200" b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(ETS).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A5C9C35-2375-49EB-B99C-17C87D42FE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0" y="4682671"/>
            <a:ext cx="2898948" cy="2175328"/>
            <a:chOff x="-305" y="-1"/>
            <a:chExt cx="3832880" cy="2876136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BE7B8C5-3FC9-47E9-B555-AFCB849A41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15B6EFE-6DC2-4A72-AC12-BCCC3638A6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E8C1B65-6799-4DD1-B262-01901DA126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3829674-8FAF-4E90-9FB7-C6CE17839B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34718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88509D8-0911-4389-84D2-6A939DDC9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it-IT" sz="5400">
                <a:ea typeface="Calibri Light"/>
                <a:cs typeface="Calibri Light"/>
              </a:rPr>
              <a:t>Focus on: cape and trade systems</a:t>
            </a:r>
            <a:endParaRPr lang="it-IT" sz="54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D11810A-21DB-B5A1-7954-796753017D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2853" y="552091"/>
            <a:ext cx="6367900" cy="577388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just"/>
            <a:r>
              <a:rPr lang="it-IT" dirty="0" err="1">
                <a:ea typeface="Calibri"/>
                <a:cs typeface="Calibri"/>
              </a:rPr>
              <a:t>It’s</a:t>
            </a:r>
            <a:r>
              <a:rPr lang="it-IT" dirty="0">
                <a:ea typeface="Calibri"/>
                <a:cs typeface="Calibri"/>
              </a:rPr>
              <a:t> a system </a:t>
            </a:r>
            <a:r>
              <a:rPr lang="it-IT" dirty="0" err="1">
                <a:ea typeface="Calibri"/>
                <a:cs typeface="Calibri"/>
              </a:rPr>
              <a:t>designed</a:t>
            </a:r>
            <a:r>
              <a:rPr lang="it-IT" dirty="0">
                <a:ea typeface="Calibri"/>
                <a:cs typeface="Calibri"/>
              </a:rPr>
              <a:t> to reduce </a:t>
            </a:r>
            <a:r>
              <a:rPr lang="it-IT" dirty="0" err="1">
                <a:ea typeface="Calibri"/>
                <a:cs typeface="Calibri"/>
              </a:rPr>
              <a:t>pollution</a:t>
            </a:r>
            <a:r>
              <a:rPr lang="it-IT" dirty="0">
                <a:ea typeface="Calibri"/>
                <a:cs typeface="Calibri"/>
              </a:rPr>
              <a:t> in </a:t>
            </a:r>
            <a:r>
              <a:rPr lang="it-IT" dirty="0" err="1">
                <a:ea typeface="Calibri"/>
                <a:cs typeface="Calibri"/>
              </a:rPr>
              <a:t>our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dirty="0" err="1">
                <a:ea typeface="Calibri"/>
                <a:cs typeface="Calibri"/>
              </a:rPr>
              <a:t>atmosphere</a:t>
            </a:r>
            <a:r>
              <a:rPr lang="it-IT" dirty="0">
                <a:ea typeface="Calibri"/>
                <a:cs typeface="Calibri"/>
              </a:rPr>
              <a:t>.</a:t>
            </a:r>
          </a:p>
          <a:p>
            <a:pPr algn="just"/>
            <a:r>
              <a:rPr lang="it-IT" dirty="0">
                <a:ea typeface="Calibri"/>
                <a:cs typeface="Calibri"/>
              </a:rPr>
              <a:t>The </a:t>
            </a:r>
            <a:r>
              <a:rPr lang="it-IT" b="1" dirty="0" err="1">
                <a:ea typeface="Calibri"/>
                <a:cs typeface="Calibri"/>
              </a:rPr>
              <a:t>cap</a:t>
            </a:r>
            <a:r>
              <a:rPr lang="it-IT" dirty="0">
                <a:ea typeface="Calibri"/>
                <a:cs typeface="Calibri"/>
              </a:rPr>
              <a:t> on </a:t>
            </a:r>
            <a:r>
              <a:rPr lang="it-IT" dirty="0" err="1">
                <a:ea typeface="Calibri"/>
                <a:cs typeface="Calibri"/>
              </a:rPr>
              <a:t>greenhouse</a:t>
            </a:r>
            <a:r>
              <a:rPr lang="it-IT" dirty="0">
                <a:ea typeface="Calibri"/>
                <a:cs typeface="Calibri"/>
              </a:rPr>
              <a:t> gas </a:t>
            </a:r>
            <a:r>
              <a:rPr lang="it-IT" dirty="0" err="1">
                <a:ea typeface="Calibri"/>
                <a:cs typeface="Calibri"/>
              </a:rPr>
              <a:t>emissions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dirty="0" err="1">
                <a:ea typeface="Calibri"/>
                <a:cs typeface="Calibri"/>
              </a:rPr>
              <a:t>that</a:t>
            </a:r>
            <a:r>
              <a:rPr lang="it-IT" dirty="0">
                <a:ea typeface="Calibri"/>
                <a:cs typeface="Calibri"/>
              </a:rPr>
              <a:t> drive global warming </a:t>
            </a:r>
            <a:r>
              <a:rPr lang="it-IT" dirty="0" err="1">
                <a:ea typeface="Calibri"/>
                <a:cs typeface="Calibri"/>
              </a:rPr>
              <a:t>is</a:t>
            </a:r>
            <a:r>
              <a:rPr lang="it-IT" dirty="0">
                <a:ea typeface="Calibri"/>
                <a:cs typeface="Calibri"/>
              </a:rPr>
              <a:t> a </a:t>
            </a:r>
            <a:r>
              <a:rPr lang="it-IT" dirty="0" err="1">
                <a:ea typeface="Calibri"/>
                <a:cs typeface="Calibri"/>
              </a:rPr>
              <a:t>firm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dirty="0" err="1">
                <a:ea typeface="Calibri"/>
                <a:cs typeface="Calibri"/>
              </a:rPr>
              <a:t>limit</a:t>
            </a:r>
            <a:r>
              <a:rPr lang="it-IT" dirty="0">
                <a:ea typeface="Calibri"/>
                <a:cs typeface="Calibri"/>
              </a:rPr>
              <a:t> on </a:t>
            </a:r>
            <a:r>
              <a:rPr lang="it-IT" dirty="0" err="1">
                <a:ea typeface="Calibri"/>
                <a:cs typeface="Calibri"/>
              </a:rPr>
              <a:t>pollution</a:t>
            </a:r>
            <a:r>
              <a:rPr lang="it-IT" dirty="0">
                <a:ea typeface="Calibri"/>
                <a:cs typeface="Calibri"/>
              </a:rPr>
              <a:t>. </a:t>
            </a:r>
            <a:r>
              <a:rPr lang="it-IT" b="1" dirty="0">
                <a:ea typeface="Calibri"/>
                <a:cs typeface="Calibri"/>
              </a:rPr>
              <a:t>The </a:t>
            </a:r>
            <a:r>
              <a:rPr lang="it-IT" b="1" dirty="0" err="1">
                <a:ea typeface="Calibri"/>
                <a:cs typeface="Calibri"/>
              </a:rPr>
              <a:t>cap</a:t>
            </a:r>
            <a:r>
              <a:rPr lang="it-IT" b="1" dirty="0">
                <a:ea typeface="Calibri"/>
                <a:cs typeface="Calibri"/>
              </a:rPr>
              <a:t> </a:t>
            </a:r>
            <a:r>
              <a:rPr lang="it-IT" b="1" dirty="0" err="1">
                <a:ea typeface="Calibri"/>
                <a:cs typeface="Calibri"/>
              </a:rPr>
              <a:t>gets</a:t>
            </a:r>
            <a:r>
              <a:rPr lang="it-IT" b="1" dirty="0">
                <a:ea typeface="Calibri"/>
                <a:cs typeface="Calibri"/>
              </a:rPr>
              <a:t> </a:t>
            </a:r>
            <a:r>
              <a:rPr lang="it-IT" b="1" dirty="0" err="1">
                <a:ea typeface="Calibri"/>
                <a:cs typeface="Calibri"/>
              </a:rPr>
              <a:t>stricter</a:t>
            </a:r>
            <a:r>
              <a:rPr lang="it-IT" b="1" dirty="0">
                <a:ea typeface="Calibri"/>
                <a:cs typeface="Calibri"/>
              </a:rPr>
              <a:t> over time.</a:t>
            </a:r>
          </a:p>
          <a:p>
            <a:pPr algn="just"/>
            <a:endParaRPr lang="it-IT" b="1" dirty="0">
              <a:ea typeface="Calibri"/>
              <a:cs typeface="Calibri"/>
            </a:endParaRPr>
          </a:p>
          <a:p>
            <a:endParaRPr lang="it-IT" sz="22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580338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88509D8-0911-4389-84D2-6A939DDC9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it-IT" sz="5400">
                <a:ea typeface="Calibri Light"/>
                <a:cs typeface="Calibri Light"/>
              </a:rPr>
              <a:t>Focus on: cape and trade systems</a:t>
            </a:r>
            <a:endParaRPr lang="it-IT" sz="54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D11810A-21DB-B5A1-7954-796753017D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2853" y="552091"/>
            <a:ext cx="6367900" cy="577388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just"/>
            <a:r>
              <a:rPr lang="it-IT" dirty="0">
                <a:ea typeface="Calibri"/>
                <a:cs typeface="Calibri"/>
              </a:rPr>
              <a:t>The </a:t>
            </a:r>
            <a:r>
              <a:rPr lang="it-IT" b="1" dirty="0">
                <a:ea typeface="Calibri"/>
                <a:cs typeface="Calibri"/>
              </a:rPr>
              <a:t>trade</a:t>
            </a:r>
            <a:r>
              <a:rPr lang="it-IT" dirty="0">
                <a:ea typeface="Calibri"/>
                <a:cs typeface="Calibri"/>
              </a:rPr>
              <a:t> part </a:t>
            </a:r>
            <a:r>
              <a:rPr lang="it-IT" dirty="0" err="1">
                <a:ea typeface="Calibri"/>
                <a:cs typeface="Calibri"/>
              </a:rPr>
              <a:t>is</a:t>
            </a:r>
            <a:r>
              <a:rPr lang="it-IT" dirty="0">
                <a:ea typeface="Calibri"/>
                <a:cs typeface="Calibri"/>
              </a:rPr>
              <a:t> a market for companies to </a:t>
            </a:r>
            <a:r>
              <a:rPr lang="it-IT" dirty="0" err="1">
                <a:ea typeface="Calibri"/>
                <a:cs typeface="Calibri"/>
              </a:rPr>
              <a:t>buy</a:t>
            </a:r>
            <a:r>
              <a:rPr lang="it-IT" dirty="0">
                <a:ea typeface="Calibri"/>
                <a:cs typeface="Calibri"/>
              </a:rPr>
              <a:t> and sell </a:t>
            </a:r>
            <a:r>
              <a:rPr lang="it-IT" dirty="0" err="1">
                <a:ea typeface="Calibri"/>
                <a:cs typeface="Calibri"/>
              </a:rPr>
              <a:t>allowances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dirty="0" err="1">
                <a:ea typeface="Calibri"/>
                <a:cs typeface="Calibri"/>
              </a:rPr>
              <a:t>that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dirty="0" err="1">
                <a:ea typeface="Calibri"/>
                <a:cs typeface="Calibri"/>
              </a:rPr>
              <a:t>let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dirty="0" err="1">
                <a:ea typeface="Calibri"/>
                <a:cs typeface="Calibri"/>
              </a:rPr>
              <a:t>them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dirty="0" err="1">
                <a:ea typeface="Calibri"/>
                <a:cs typeface="Calibri"/>
              </a:rPr>
              <a:t>emit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dirty="0" err="1">
                <a:ea typeface="Calibri"/>
                <a:cs typeface="Calibri"/>
              </a:rPr>
              <a:t>only</a:t>
            </a:r>
            <a:r>
              <a:rPr lang="it-IT" dirty="0">
                <a:ea typeface="Calibri"/>
                <a:cs typeface="Calibri"/>
              </a:rPr>
              <a:t> a </a:t>
            </a:r>
            <a:r>
              <a:rPr lang="it-IT" dirty="0" err="1">
                <a:ea typeface="Calibri"/>
                <a:cs typeface="Calibri"/>
              </a:rPr>
              <a:t>certain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dirty="0" err="1">
                <a:ea typeface="Calibri"/>
                <a:cs typeface="Calibri"/>
              </a:rPr>
              <a:t>amount</a:t>
            </a:r>
            <a:r>
              <a:rPr lang="it-IT" dirty="0">
                <a:ea typeface="Calibri"/>
                <a:cs typeface="Calibri"/>
              </a:rPr>
              <a:t>, </a:t>
            </a:r>
            <a:r>
              <a:rPr lang="it-IT" dirty="0" err="1">
                <a:ea typeface="Calibri"/>
                <a:cs typeface="Calibri"/>
              </a:rPr>
              <a:t>as</a:t>
            </a:r>
            <a:r>
              <a:rPr lang="it-IT" dirty="0">
                <a:ea typeface="Calibri"/>
                <a:cs typeface="Calibri"/>
              </a:rPr>
              <a:t> supply and demand set the price. </a:t>
            </a:r>
            <a:r>
              <a:rPr lang="it-IT" b="1" dirty="0">
                <a:ea typeface="Calibri"/>
                <a:cs typeface="Calibri"/>
              </a:rPr>
              <a:t>Trading </a:t>
            </a:r>
            <a:r>
              <a:rPr lang="it-IT" b="1" dirty="0" err="1">
                <a:ea typeface="Calibri"/>
                <a:cs typeface="Calibri"/>
              </a:rPr>
              <a:t>gives</a:t>
            </a:r>
            <a:r>
              <a:rPr lang="it-IT" b="1" dirty="0">
                <a:ea typeface="Calibri"/>
                <a:cs typeface="Calibri"/>
              </a:rPr>
              <a:t> companies a strong incentive to </a:t>
            </a:r>
            <a:r>
              <a:rPr lang="it-IT" b="1" dirty="0" err="1">
                <a:ea typeface="Calibri"/>
                <a:cs typeface="Calibri"/>
              </a:rPr>
              <a:t>save</a:t>
            </a:r>
            <a:r>
              <a:rPr lang="it-IT" b="1" dirty="0">
                <a:ea typeface="Calibri"/>
                <a:cs typeface="Calibri"/>
              </a:rPr>
              <a:t> money by cutting </a:t>
            </a:r>
            <a:r>
              <a:rPr lang="it-IT" b="1" dirty="0" err="1">
                <a:ea typeface="Calibri"/>
                <a:cs typeface="Calibri"/>
              </a:rPr>
              <a:t>emissions</a:t>
            </a:r>
            <a:r>
              <a:rPr lang="it-IT" b="1" dirty="0">
                <a:ea typeface="Calibri"/>
                <a:cs typeface="Calibri"/>
              </a:rPr>
              <a:t> in the </a:t>
            </a:r>
            <a:r>
              <a:rPr lang="it-IT" b="1" dirty="0" err="1">
                <a:ea typeface="Calibri"/>
                <a:cs typeface="Calibri"/>
              </a:rPr>
              <a:t>most</a:t>
            </a:r>
            <a:r>
              <a:rPr lang="it-IT" b="1" dirty="0">
                <a:ea typeface="Calibri"/>
                <a:cs typeface="Calibri"/>
              </a:rPr>
              <a:t> cost-</a:t>
            </a:r>
            <a:r>
              <a:rPr lang="it-IT" b="1" dirty="0" err="1">
                <a:ea typeface="Calibri"/>
                <a:cs typeface="Calibri"/>
              </a:rPr>
              <a:t>effective</a:t>
            </a:r>
            <a:r>
              <a:rPr lang="it-IT" b="1" dirty="0">
                <a:ea typeface="Calibri"/>
                <a:cs typeface="Calibri"/>
              </a:rPr>
              <a:t> ways.</a:t>
            </a:r>
            <a:endParaRPr lang="it-IT" dirty="0"/>
          </a:p>
          <a:p>
            <a:endParaRPr lang="it-IT" sz="22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248748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D3A3735-18F5-13E8-66E6-6830273092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4509" y="991261"/>
            <a:ext cx="5721567" cy="1086393"/>
          </a:xfrm>
        </p:spPr>
        <p:txBody>
          <a:bodyPr anchor="b">
            <a:normAutofit/>
          </a:bodyPr>
          <a:lstStyle/>
          <a:p>
            <a:pPr algn="ctr"/>
            <a:r>
              <a:rPr lang="it-IT" sz="2400">
                <a:solidFill>
                  <a:schemeClr val="tx2"/>
                </a:solidFill>
                <a:ea typeface="Calibri Light"/>
                <a:cs typeface="Calibri Light"/>
              </a:rPr>
              <a:t>Cap and trade (</a:t>
            </a:r>
            <a:r>
              <a:rPr lang="it-IT" sz="2400" err="1">
                <a:solidFill>
                  <a:schemeClr val="tx2"/>
                </a:solidFill>
                <a:ea typeface="Calibri Light"/>
                <a:cs typeface="Calibri Light"/>
              </a:rPr>
              <a:t>absolute</a:t>
            </a:r>
            <a:r>
              <a:rPr lang="it-IT" sz="2400">
                <a:solidFill>
                  <a:schemeClr val="tx2"/>
                </a:solidFill>
                <a:ea typeface="Calibri Light"/>
                <a:cs typeface="Calibri Light"/>
              </a:rPr>
              <a:t> </a:t>
            </a:r>
            <a:r>
              <a:rPr lang="it-IT" sz="2400" err="1">
                <a:solidFill>
                  <a:schemeClr val="tx2"/>
                </a:solidFill>
                <a:ea typeface="Calibri Light"/>
                <a:cs typeface="Calibri Light"/>
              </a:rPr>
              <a:t>regimes</a:t>
            </a:r>
            <a:r>
              <a:rPr lang="it-IT" sz="2400">
                <a:solidFill>
                  <a:schemeClr val="tx2"/>
                </a:solidFill>
                <a:ea typeface="Calibri Light"/>
                <a:cs typeface="Calibri Light"/>
              </a:rPr>
              <a:t>)</a:t>
            </a:r>
          </a:p>
          <a:p>
            <a:pPr algn="ctr"/>
            <a:r>
              <a:rPr lang="it-IT" sz="2400">
                <a:solidFill>
                  <a:schemeClr val="tx2"/>
                </a:solidFill>
                <a:ea typeface="Calibri Light"/>
                <a:cs typeface="Calibri Light"/>
              </a:rPr>
              <a:t>Baseline and credit systems (relative </a:t>
            </a:r>
            <a:r>
              <a:rPr lang="it-IT" sz="2400" err="1">
                <a:solidFill>
                  <a:schemeClr val="tx2"/>
                </a:solidFill>
                <a:ea typeface="Calibri Light"/>
                <a:cs typeface="Calibri Light"/>
              </a:rPr>
              <a:t>regimes</a:t>
            </a:r>
            <a:r>
              <a:rPr lang="it-IT" sz="2400">
                <a:solidFill>
                  <a:schemeClr val="tx2"/>
                </a:solidFill>
                <a:ea typeface="Calibri Light"/>
                <a:cs typeface="Calibri Light"/>
              </a:rPr>
              <a:t>)</a:t>
            </a:r>
            <a:endParaRPr lang="it-IT" sz="2400">
              <a:solidFill>
                <a:schemeClr val="tx2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C3921CD-DDE5-4B57-8FDF-B37ADE4EDA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91219" y="3985"/>
            <a:ext cx="9747620" cy="6858000"/>
            <a:chOff x="1318434" y="36937"/>
            <a:chExt cx="9747620" cy="68580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4CBEDF6-7B5F-471F-AF99-301A237481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6937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8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D43DB10-4F84-47C2-8170-CB9EED8667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6937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accent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F35C7A0-1526-4D97-BCD8-91B3576E3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6937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2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009574A-38B7-43A8-A925-1FB54C6B1A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6937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8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A3AAA50-DE22-4E5D-9064-A37786C590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6937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2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6826858-9F35-B25C-EC29-88FA10794B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4911" y="2151076"/>
            <a:ext cx="5720764" cy="402112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it-IT">
                <a:solidFill>
                  <a:schemeClr val="tx2"/>
                </a:solidFill>
                <a:ea typeface="Calibri"/>
                <a:cs typeface="Calibri"/>
              </a:rPr>
              <a:t>In </a:t>
            </a:r>
            <a:r>
              <a:rPr lang="it-IT" err="1">
                <a:solidFill>
                  <a:schemeClr val="tx2"/>
                </a:solidFill>
                <a:ea typeface="Calibri"/>
                <a:cs typeface="Calibri"/>
              </a:rPr>
              <a:t>contrast</a:t>
            </a:r>
            <a:r>
              <a:rPr lang="it-IT">
                <a:solidFill>
                  <a:schemeClr val="tx2"/>
                </a:solidFill>
                <a:ea typeface="Calibri"/>
                <a:cs typeface="Calibri"/>
              </a:rPr>
              <a:t>, baseline and credit systems </a:t>
            </a:r>
            <a:r>
              <a:rPr lang="it-IT" err="1">
                <a:solidFill>
                  <a:schemeClr val="tx2"/>
                </a:solidFill>
                <a:ea typeface="Calibri"/>
                <a:cs typeface="Calibri"/>
              </a:rPr>
              <a:t>have</a:t>
            </a:r>
            <a:r>
              <a:rPr lang="it-IT">
                <a:solidFill>
                  <a:schemeClr val="tx2"/>
                </a:solidFill>
                <a:ea typeface="Calibri"/>
                <a:cs typeface="Calibri"/>
              </a:rPr>
              <a:t> relative targets: </a:t>
            </a:r>
            <a:r>
              <a:rPr lang="it-IT" b="1">
                <a:solidFill>
                  <a:schemeClr val="tx2"/>
                </a:solidFill>
                <a:ea typeface="Calibri"/>
                <a:cs typeface="Calibri"/>
              </a:rPr>
              <a:t>no </a:t>
            </a:r>
            <a:r>
              <a:rPr lang="it-IT" b="1" err="1">
                <a:solidFill>
                  <a:schemeClr val="tx2"/>
                </a:solidFill>
                <a:ea typeface="Calibri"/>
                <a:cs typeface="Calibri"/>
              </a:rPr>
              <a:t>total</a:t>
            </a:r>
            <a:r>
              <a:rPr lang="it-IT" b="1">
                <a:solidFill>
                  <a:schemeClr val="tx2"/>
                </a:solidFill>
                <a:ea typeface="Calibri"/>
                <a:cs typeface="Calibri"/>
              </a:rPr>
              <a:t> </a:t>
            </a:r>
            <a:r>
              <a:rPr lang="it-IT" b="1" err="1">
                <a:solidFill>
                  <a:schemeClr val="tx2"/>
                </a:solidFill>
                <a:ea typeface="Calibri"/>
                <a:cs typeface="Calibri"/>
              </a:rPr>
              <a:t>cap</a:t>
            </a:r>
            <a:r>
              <a:rPr lang="it-IT" b="1">
                <a:solidFill>
                  <a:schemeClr val="tx2"/>
                </a:solidFill>
                <a:ea typeface="Calibri"/>
                <a:cs typeface="Calibri"/>
              </a:rPr>
              <a:t> of </a:t>
            </a:r>
            <a:r>
              <a:rPr lang="it-IT" b="1" err="1">
                <a:solidFill>
                  <a:schemeClr val="tx2"/>
                </a:solidFill>
                <a:ea typeface="Calibri"/>
                <a:cs typeface="Calibri"/>
              </a:rPr>
              <a:t>emission</a:t>
            </a:r>
            <a:r>
              <a:rPr lang="it-IT" b="1">
                <a:solidFill>
                  <a:schemeClr val="tx2"/>
                </a:solidFill>
                <a:ea typeface="Calibri"/>
                <a:cs typeface="Calibri"/>
              </a:rPr>
              <a:t> </a:t>
            </a:r>
            <a:r>
              <a:rPr lang="it-IT" b="1" err="1">
                <a:solidFill>
                  <a:schemeClr val="tx2"/>
                </a:solidFill>
                <a:ea typeface="Calibri"/>
                <a:cs typeface="Calibri"/>
              </a:rPr>
              <a:t>is</a:t>
            </a:r>
            <a:r>
              <a:rPr lang="it-IT" b="1">
                <a:solidFill>
                  <a:schemeClr val="tx2"/>
                </a:solidFill>
                <a:ea typeface="Calibri"/>
                <a:cs typeface="Calibri"/>
              </a:rPr>
              <a:t> </a:t>
            </a:r>
            <a:r>
              <a:rPr lang="it-IT" b="1" err="1">
                <a:solidFill>
                  <a:schemeClr val="tx2"/>
                </a:solidFill>
                <a:ea typeface="Calibri"/>
                <a:cs typeface="Calibri"/>
              </a:rPr>
              <a:t>fixed</a:t>
            </a:r>
            <a:r>
              <a:rPr lang="it-IT" b="1">
                <a:solidFill>
                  <a:schemeClr val="tx2"/>
                </a:solidFill>
                <a:ea typeface="Calibri"/>
                <a:cs typeface="Calibri"/>
              </a:rPr>
              <a:t>; </a:t>
            </a:r>
            <a:r>
              <a:rPr lang="it-IT" b="1" err="1">
                <a:solidFill>
                  <a:schemeClr val="tx2"/>
                </a:solidFill>
                <a:ea typeface="Calibri"/>
                <a:cs typeface="Calibri"/>
              </a:rPr>
              <a:t>rather</a:t>
            </a:r>
            <a:r>
              <a:rPr lang="it-IT" b="1">
                <a:solidFill>
                  <a:schemeClr val="tx2"/>
                </a:solidFill>
                <a:ea typeface="Calibri"/>
                <a:cs typeface="Calibri"/>
              </a:rPr>
              <a:t> a relative target </a:t>
            </a:r>
            <a:r>
              <a:rPr lang="it-IT" b="1" err="1">
                <a:solidFill>
                  <a:schemeClr val="tx2"/>
                </a:solidFill>
                <a:ea typeface="Calibri"/>
                <a:cs typeface="Calibri"/>
              </a:rPr>
              <a:t>is</a:t>
            </a:r>
            <a:r>
              <a:rPr lang="it-IT" b="1">
                <a:solidFill>
                  <a:schemeClr val="tx2"/>
                </a:solidFill>
                <a:ea typeface="Calibri"/>
                <a:cs typeface="Calibri"/>
              </a:rPr>
              <a:t> set by </a:t>
            </a:r>
            <a:r>
              <a:rPr lang="it-IT" b="1" err="1">
                <a:solidFill>
                  <a:schemeClr val="tx2"/>
                </a:solidFill>
                <a:ea typeface="Calibri"/>
                <a:cs typeface="Calibri"/>
              </a:rPr>
              <a:t>defining</a:t>
            </a:r>
            <a:r>
              <a:rPr lang="it-IT" b="1">
                <a:solidFill>
                  <a:schemeClr val="tx2"/>
                </a:solidFill>
                <a:ea typeface="Calibri"/>
                <a:cs typeface="Calibri"/>
              </a:rPr>
              <a:t> a baseline.</a:t>
            </a:r>
          </a:p>
          <a:p>
            <a:pPr marL="0" indent="0">
              <a:buNone/>
            </a:pPr>
            <a:r>
              <a:rPr lang="it-IT" err="1">
                <a:solidFill>
                  <a:schemeClr val="tx2"/>
                </a:solidFill>
                <a:ea typeface="Calibri"/>
                <a:cs typeface="Calibri"/>
              </a:rPr>
              <a:t>However</a:t>
            </a:r>
            <a:r>
              <a:rPr lang="it-IT">
                <a:solidFill>
                  <a:schemeClr val="tx2"/>
                </a:solidFill>
                <a:ea typeface="Calibri"/>
                <a:cs typeface="Calibri"/>
              </a:rPr>
              <a:t>, due to the relative nature of </a:t>
            </a:r>
            <a:r>
              <a:rPr lang="it-IT" err="1">
                <a:solidFill>
                  <a:schemeClr val="tx2"/>
                </a:solidFill>
                <a:ea typeface="Calibri"/>
                <a:cs typeface="Calibri"/>
              </a:rPr>
              <a:t>these</a:t>
            </a:r>
            <a:r>
              <a:rPr lang="it-IT">
                <a:solidFill>
                  <a:schemeClr val="tx2"/>
                </a:solidFill>
                <a:ea typeface="Calibri"/>
                <a:cs typeface="Calibri"/>
              </a:rPr>
              <a:t> targets, </a:t>
            </a:r>
            <a:r>
              <a:rPr lang="it-IT" err="1">
                <a:solidFill>
                  <a:schemeClr val="tx2"/>
                </a:solidFill>
                <a:ea typeface="Calibri"/>
                <a:cs typeface="Calibri"/>
              </a:rPr>
              <a:t>they</a:t>
            </a:r>
            <a:r>
              <a:rPr lang="it-IT">
                <a:solidFill>
                  <a:schemeClr val="tx2"/>
                </a:solidFill>
                <a:ea typeface="Calibri"/>
                <a:cs typeface="Calibri"/>
              </a:rPr>
              <a:t> do </a:t>
            </a:r>
            <a:r>
              <a:rPr lang="it-IT" err="1">
                <a:solidFill>
                  <a:schemeClr val="tx2"/>
                </a:solidFill>
                <a:ea typeface="Calibri"/>
                <a:cs typeface="Calibri"/>
              </a:rPr>
              <a:t>not</a:t>
            </a:r>
            <a:r>
              <a:rPr lang="it-IT">
                <a:solidFill>
                  <a:schemeClr val="tx2"/>
                </a:solidFill>
                <a:ea typeface="Calibri"/>
                <a:cs typeface="Calibri"/>
              </a:rPr>
              <a:t> </a:t>
            </a:r>
            <a:r>
              <a:rPr lang="it-IT" err="1">
                <a:solidFill>
                  <a:schemeClr val="tx2"/>
                </a:solidFill>
                <a:ea typeface="Calibri"/>
                <a:cs typeface="Calibri"/>
              </a:rPr>
              <a:t>give</a:t>
            </a:r>
            <a:r>
              <a:rPr lang="it-IT">
                <a:solidFill>
                  <a:schemeClr val="tx2"/>
                </a:solidFill>
                <a:ea typeface="Calibri"/>
                <a:cs typeface="Calibri"/>
              </a:rPr>
              <a:t> the </a:t>
            </a:r>
            <a:r>
              <a:rPr lang="it-IT" err="1">
                <a:solidFill>
                  <a:schemeClr val="tx2"/>
                </a:solidFill>
                <a:ea typeface="Calibri"/>
                <a:cs typeface="Calibri"/>
              </a:rPr>
              <a:t>same</a:t>
            </a:r>
            <a:r>
              <a:rPr lang="it-IT">
                <a:solidFill>
                  <a:schemeClr val="tx2"/>
                </a:solidFill>
                <a:ea typeface="Calibri"/>
                <a:cs typeface="Calibri"/>
              </a:rPr>
              <a:t> </a:t>
            </a:r>
            <a:r>
              <a:rPr lang="it-IT" err="1">
                <a:solidFill>
                  <a:schemeClr val="tx2"/>
                </a:solidFill>
                <a:ea typeface="Calibri"/>
                <a:cs typeface="Calibri"/>
              </a:rPr>
              <a:t>certainty</a:t>
            </a:r>
            <a:r>
              <a:rPr lang="it-IT">
                <a:solidFill>
                  <a:schemeClr val="tx2"/>
                </a:solidFill>
                <a:ea typeface="Calibri"/>
                <a:cs typeface="Calibri"/>
              </a:rPr>
              <a:t> of </a:t>
            </a:r>
            <a:r>
              <a:rPr lang="it-IT" err="1">
                <a:solidFill>
                  <a:schemeClr val="tx2"/>
                </a:solidFill>
                <a:ea typeface="Calibri"/>
                <a:cs typeface="Calibri"/>
              </a:rPr>
              <a:t>environmental</a:t>
            </a:r>
            <a:r>
              <a:rPr lang="it-IT">
                <a:solidFill>
                  <a:schemeClr val="tx2"/>
                </a:solidFill>
                <a:ea typeface="Calibri"/>
                <a:cs typeface="Calibri"/>
              </a:rPr>
              <a:t> </a:t>
            </a:r>
            <a:r>
              <a:rPr lang="it-IT" err="1">
                <a:solidFill>
                  <a:schemeClr val="tx2"/>
                </a:solidFill>
                <a:ea typeface="Calibri"/>
                <a:cs typeface="Calibri"/>
              </a:rPr>
              <a:t>outcome</a:t>
            </a:r>
            <a:r>
              <a:rPr lang="it-IT">
                <a:solidFill>
                  <a:schemeClr val="tx2"/>
                </a:solidFill>
                <a:ea typeface="Calibri"/>
                <a:cs typeface="Calibri"/>
              </a:rPr>
              <a:t> </a:t>
            </a:r>
            <a:r>
              <a:rPr lang="it-IT" err="1">
                <a:solidFill>
                  <a:schemeClr val="tx2"/>
                </a:solidFill>
                <a:ea typeface="Calibri"/>
                <a:cs typeface="Calibri"/>
              </a:rPr>
              <a:t>which</a:t>
            </a:r>
            <a:r>
              <a:rPr lang="it-IT">
                <a:solidFill>
                  <a:schemeClr val="tx2"/>
                </a:solidFill>
                <a:ea typeface="Calibri"/>
                <a:cs typeface="Calibri"/>
              </a:rPr>
              <a:t> </a:t>
            </a:r>
            <a:r>
              <a:rPr lang="it-IT" err="1">
                <a:solidFill>
                  <a:schemeClr val="tx2"/>
                </a:solidFill>
                <a:ea typeface="Calibri"/>
                <a:cs typeface="Calibri"/>
              </a:rPr>
              <a:t>cap</a:t>
            </a:r>
            <a:r>
              <a:rPr lang="it-IT">
                <a:solidFill>
                  <a:schemeClr val="tx2"/>
                </a:solidFill>
                <a:ea typeface="Calibri"/>
                <a:cs typeface="Calibri"/>
              </a:rPr>
              <a:t> and trade systems </a:t>
            </a:r>
            <a:r>
              <a:rPr lang="it-IT" err="1">
                <a:solidFill>
                  <a:schemeClr val="tx2"/>
                </a:solidFill>
                <a:ea typeface="Calibri"/>
                <a:cs typeface="Calibri"/>
              </a:rPr>
              <a:t>have</a:t>
            </a:r>
            <a:r>
              <a:rPr lang="it-IT">
                <a:solidFill>
                  <a:schemeClr val="tx2"/>
                </a:solidFill>
                <a:ea typeface="Calibri"/>
                <a:cs typeface="Calibri"/>
              </a:rPr>
              <a:t> in </a:t>
            </a:r>
            <a:r>
              <a:rPr lang="it-IT" err="1">
                <a:solidFill>
                  <a:schemeClr val="tx2"/>
                </a:solidFill>
                <a:ea typeface="Calibri"/>
                <a:cs typeface="Calibri"/>
              </a:rPr>
              <a:t>principle</a:t>
            </a:r>
            <a:r>
              <a:rPr lang="it-IT">
                <a:solidFill>
                  <a:schemeClr val="tx2"/>
                </a:solidFill>
                <a:ea typeface="Calibri"/>
                <a:cs typeface="Calibri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29432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7134CD0-E901-D04D-4849-805E4E96D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it-IT" sz="5400">
                <a:ea typeface="Calibri Light"/>
                <a:cs typeface="Calibri Light"/>
              </a:rPr>
              <a:t>Focus on baseline and credit systems</a:t>
            </a:r>
            <a:endParaRPr lang="it-IT" sz="54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86B95BC-E7E4-BA15-BCF8-D62DC982D3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/>
            <a:r>
              <a:rPr lang="it-IT">
                <a:ea typeface="Calibri" panose="020F0502020204030204"/>
                <a:cs typeface="Calibri" panose="020F0502020204030204"/>
              </a:rPr>
              <a:t>Baseline and credit systems set a </a:t>
            </a:r>
            <a:r>
              <a:rPr lang="it-IT" b="1">
                <a:ea typeface="Calibri" panose="020F0502020204030204"/>
                <a:cs typeface="Calibri" panose="020F0502020204030204"/>
              </a:rPr>
              <a:t>standard </a:t>
            </a:r>
            <a:r>
              <a:rPr lang="it-IT" b="1" err="1">
                <a:ea typeface="Calibri" panose="020F0502020204030204"/>
                <a:cs typeface="Calibri" panose="020F0502020204030204"/>
              </a:rPr>
              <a:t>level</a:t>
            </a:r>
            <a:r>
              <a:rPr lang="it-IT" b="1">
                <a:ea typeface="Calibri" panose="020F0502020204030204"/>
                <a:cs typeface="Calibri" panose="020F0502020204030204"/>
              </a:rPr>
              <a:t> for carbon </a:t>
            </a:r>
            <a:r>
              <a:rPr lang="it-IT" b="1" err="1">
                <a:ea typeface="Calibri" panose="020F0502020204030204"/>
                <a:cs typeface="Calibri" panose="020F0502020204030204"/>
              </a:rPr>
              <a:t>emissions</a:t>
            </a:r>
            <a:r>
              <a:rPr lang="it-IT" b="1">
                <a:ea typeface="Calibri" panose="020F0502020204030204"/>
                <a:cs typeface="Calibri" panose="020F0502020204030204"/>
              </a:rPr>
              <a:t>. </a:t>
            </a:r>
          </a:p>
          <a:p>
            <a:pPr marL="0" indent="0">
              <a:buNone/>
            </a:pPr>
            <a:endParaRPr lang="it-IT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r>
              <a:rPr lang="it-IT">
                <a:ea typeface="Calibri" panose="020F0502020204030204"/>
                <a:cs typeface="Calibri" panose="020F0502020204030204"/>
              </a:rPr>
              <a:t>“Baseline and Credit: baseline </a:t>
            </a:r>
            <a:r>
              <a:rPr lang="it-IT" err="1">
                <a:ea typeface="Calibri" panose="020F0502020204030204"/>
                <a:cs typeface="Calibri" panose="020F0502020204030204"/>
              </a:rPr>
              <a:t>emissions</a:t>
            </a:r>
            <a:r>
              <a:rPr lang="it-IT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levels</a:t>
            </a:r>
            <a:r>
              <a:rPr lang="it-IT">
                <a:ea typeface="Calibri" panose="020F0502020204030204"/>
                <a:cs typeface="Calibri" panose="020F0502020204030204"/>
              </a:rPr>
              <a:t> are </a:t>
            </a:r>
            <a:r>
              <a:rPr lang="it-IT" err="1">
                <a:ea typeface="Calibri" panose="020F0502020204030204"/>
                <a:cs typeface="Calibri" panose="020F0502020204030204"/>
              </a:rPr>
              <a:t>defined</a:t>
            </a:r>
            <a:r>
              <a:rPr lang="it-IT">
                <a:ea typeface="Calibri" panose="020F0502020204030204"/>
                <a:cs typeface="Calibri" panose="020F0502020204030204"/>
              </a:rPr>
              <a:t> for </a:t>
            </a:r>
            <a:r>
              <a:rPr lang="it-IT" err="1">
                <a:ea typeface="Calibri" panose="020F0502020204030204"/>
                <a:cs typeface="Calibri" panose="020F0502020204030204"/>
              </a:rPr>
              <a:t>individual</a:t>
            </a:r>
            <a:r>
              <a:rPr lang="it-IT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regulated</a:t>
            </a:r>
            <a:r>
              <a:rPr lang="it-IT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entities</a:t>
            </a:r>
            <a:r>
              <a:rPr lang="it-IT">
                <a:ea typeface="Calibri" panose="020F0502020204030204"/>
                <a:cs typeface="Calibri" panose="020F0502020204030204"/>
              </a:rPr>
              <a:t> and credits are </a:t>
            </a:r>
            <a:r>
              <a:rPr lang="it-IT" err="1">
                <a:ea typeface="Calibri" panose="020F0502020204030204"/>
                <a:cs typeface="Calibri" panose="020F0502020204030204"/>
              </a:rPr>
              <a:t>issued</a:t>
            </a:r>
            <a:r>
              <a:rPr lang="it-IT">
                <a:ea typeface="Calibri" panose="020F0502020204030204"/>
                <a:cs typeface="Calibri" panose="020F0502020204030204"/>
              </a:rPr>
              <a:t> to </a:t>
            </a:r>
            <a:r>
              <a:rPr lang="it-IT" err="1">
                <a:ea typeface="Calibri" panose="020F0502020204030204"/>
                <a:cs typeface="Calibri" panose="020F0502020204030204"/>
              </a:rPr>
              <a:t>entities</a:t>
            </a:r>
            <a:r>
              <a:rPr lang="it-IT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that</a:t>
            </a:r>
            <a:r>
              <a:rPr lang="it-IT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have</a:t>
            </a:r>
            <a:r>
              <a:rPr lang="it-IT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reduced</a:t>
            </a:r>
            <a:r>
              <a:rPr lang="it-IT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their</a:t>
            </a:r>
            <a:r>
              <a:rPr lang="it-IT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emissions</a:t>
            </a:r>
            <a:r>
              <a:rPr lang="it-IT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below</a:t>
            </a:r>
            <a:r>
              <a:rPr lang="it-IT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this</a:t>
            </a:r>
            <a:r>
              <a:rPr lang="it-IT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level</a:t>
            </a:r>
            <a:r>
              <a:rPr lang="it-IT">
                <a:ea typeface="Calibri" panose="020F0502020204030204"/>
                <a:cs typeface="Calibri" panose="020F0502020204030204"/>
              </a:rPr>
              <a:t>.”</a:t>
            </a:r>
          </a:p>
          <a:p>
            <a:pPr marL="0" indent="0">
              <a:buNone/>
            </a:pPr>
            <a:r>
              <a:rPr lang="it-IT">
                <a:ea typeface="Calibri" panose="020F0502020204030204"/>
                <a:cs typeface="Calibri" panose="020F0502020204030204"/>
              </a:rPr>
              <a:t>  The World Bank</a:t>
            </a:r>
          </a:p>
          <a:p>
            <a:pPr marL="0" indent="0">
              <a:buNone/>
            </a:pPr>
            <a:endParaRPr lang="it-IT" sz="220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581479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77134CD0-E901-D04D-4849-805E4E96D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it-IT" sz="3600">
                <a:solidFill>
                  <a:schemeClr val="tx2"/>
                </a:solidFill>
                <a:ea typeface="Calibri Light"/>
                <a:cs typeface="Calibri Light"/>
              </a:rPr>
              <a:t>Focus on baseline and credit systems</a:t>
            </a:r>
            <a:endParaRPr lang="it-IT" sz="3600">
              <a:solidFill>
                <a:schemeClr val="tx2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86B95BC-E7E4-BA15-BCF8-D62DC982D3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2200" y="804672"/>
            <a:ext cx="5221224" cy="5230368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 algn="just">
              <a:buNone/>
            </a:pPr>
            <a:r>
              <a:rPr lang="it-IT" dirty="0" err="1">
                <a:ea typeface="Calibri" panose="020F0502020204030204"/>
                <a:cs typeface="Calibri" panose="020F0502020204030204"/>
              </a:rPr>
              <a:t>If</a:t>
            </a:r>
            <a:r>
              <a:rPr lang="it-IT" dirty="0">
                <a:ea typeface="Calibri" panose="020F0502020204030204"/>
                <a:cs typeface="Calibri" panose="020F0502020204030204"/>
              </a:rPr>
              <a:t> an </a:t>
            </a:r>
            <a:r>
              <a:rPr lang="it-IT" dirty="0" err="1">
                <a:ea typeface="Calibri" panose="020F0502020204030204"/>
                <a:cs typeface="Calibri" panose="020F0502020204030204"/>
              </a:rPr>
              <a:t>entity</a:t>
            </a:r>
            <a:r>
              <a:rPr lang="it-IT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dirty="0" err="1">
                <a:ea typeface="Calibri" panose="020F0502020204030204"/>
                <a:cs typeface="Calibri" panose="020F0502020204030204"/>
              </a:rPr>
              <a:t>reduces</a:t>
            </a:r>
            <a:r>
              <a:rPr lang="it-IT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dirty="0" err="1">
                <a:ea typeface="Calibri" panose="020F0502020204030204"/>
                <a:cs typeface="Calibri" panose="020F0502020204030204"/>
              </a:rPr>
              <a:t>their</a:t>
            </a:r>
            <a:r>
              <a:rPr lang="it-IT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dirty="0" err="1">
                <a:ea typeface="Calibri" panose="020F0502020204030204"/>
                <a:cs typeface="Calibri" panose="020F0502020204030204"/>
              </a:rPr>
              <a:t>emissions</a:t>
            </a:r>
            <a:r>
              <a:rPr lang="it-IT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dirty="0" err="1">
                <a:ea typeface="Calibri" panose="020F0502020204030204"/>
                <a:cs typeface="Calibri" panose="020F0502020204030204"/>
              </a:rPr>
              <a:t>below</a:t>
            </a:r>
            <a:r>
              <a:rPr lang="it-IT" dirty="0">
                <a:ea typeface="Calibri" panose="020F0502020204030204"/>
                <a:cs typeface="Calibri" panose="020F0502020204030204"/>
              </a:rPr>
              <a:t> the baseline, more </a:t>
            </a:r>
            <a:r>
              <a:rPr lang="it-IT" dirty="0" err="1">
                <a:ea typeface="Calibri" panose="020F0502020204030204"/>
                <a:cs typeface="Calibri" panose="020F0502020204030204"/>
              </a:rPr>
              <a:t>than</a:t>
            </a:r>
            <a:r>
              <a:rPr lang="it-IT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dirty="0" err="1">
                <a:ea typeface="Calibri" panose="020F0502020204030204"/>
                <a:cs typeface="Calibri" panose="020F0502020204030204"/>
              </a:rPr>
              <a:t>they</a:t>
            </a:r>
            <a:r>
              <a:rPr lang="it-IT" dirty="0">
                <a:ea typeface="Calibri" panose="020F0502020204030204"/>
                <a:cs typeface="Calibri" panose="020F0502020204030204"/>
              </a:rPr>
              <a:t> are </a:t>
            </a:r>
            <a:r>
              <a:rPr lang="it-IT" dirty="0" err="1">
                <a:ea typeface="Calibri" panose="020F0502020204030204"/>
                <a:cs typeface="Calibri" panose="020F0502020204030204"/>
              </a:rPr>
              <a:t>otherwise</a:t>
            </a:r>
            <a:r>
              <a:rPr lang="it-IT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dirty="0" err="1">
                <a:ea typeface="Calibri" panose="020F0502020204030204"/>
                <a:cs typeface="Calibri" panose="020F0502020204030204"/>
              </a:rPr>
              <a:t>obliged</a:t>
            </a:r>
            <a:r>
              <a:rPr lang="it-IT" dirty="0">
                <a:ea typeface="Calibri" panose="020F0502020204030204"/>
                <a:cs typeface="Calibri" panose="020F0502020204030204"/>
              </a:rPr>
              <a:t> to, </a:t>
            </a:r>
            <a:r>
              <a:rPr lang="it-IT" b="1" dirty="0" err="1">
                <a:ea typeface="Calibri" panose="020F0502020204030204"/>
                <a:cs typeface="Calibri" panose="020F0502020204030204"/>
              </a:rPr>
              <a:t>they</a:t>
            </a:r>
            <a:r>
              <a:rPr lang="it-IT" b="1" dirty="0">
                <a:ea typeface="Calibri" panose="020F0502020204030204"/>
                <a:cs typeface="Calibri" panose="020F0502020204030204"/>
              </a:rPr>
              <a:t> generate carbon credits </a:t>
            </a:r>
            <a:r>
              <a:rPr lang="it-IT" b="1" dirty="0" err="1">
                <a:ea typeface="Calibri" panose="020F0502020204030204"/>
                <a:cs typeface="Calibri" panose="020F0502020204030204"/>
              </a:rPr>
              <a:t>which</a:t>
            </a:r>
            <a:r>
              <a:rPr lang="it-IT" b="1" dirty="0">
                <a:ea typeface="Calibri" panose="020F0502020204030204"/>
                <a:cs typeface="Calibri" panose="020F0502020204030204"/>
              </a:rPr>
              <a:t> can be </a:t>
            </a:r>
            <a:r>
              <a:rPr lang="it-IT" b="1" dirty="0" err="1">
                <a:ea typeface="Calibri" panose="020F0502020204030204"/>
                <a:cs typeface="Calibri" panose="020F0502020204030204"/>
              </a:rPr>
              <a:t>sold</a:t>
            </a:r>
            <a:r>
              <a:rPr lang="it-IT" b="1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dirty="0">
                <a:ea typeface="Calibri" panose="020F0502020204030204"/>
                <a:cs typeface="Calibri" panose="020F0502020204030204"/>
              </a:rPr>
              <a:t>to </a:t>
            </a:r>
            <a:r>
              <a:rPr lang="it-IT" dirty="0" err="1">
                <a:ea typeface="Calibri" panose="020F0502020204030204"/>
                <a:cs typeface="Calibri" panose="020F0502020204030204"/>
              </a:rPr>
              <a:t>others</a:t>
            </a:r>
            <a:r>
              <a:rPr lang="it-IT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dirty="0" err="1">
                <a:ea typeface="Calibri" panose="020F0502020204030204"/>
                <a:cs typeface="Calibri" panose="020F0502020204030204"/>
              </a:rPr>
              <a:t>looking</a:t>
            </a:r>
            <a:r>
              <a:rPr lang="it-IT" dirty="0">
                <a:ea typeface="Calibri" panose="020F0502020204030204"/>
                <a:cs typeface="Calibri" panose="020F0502020204030204"/>
              </a:rPr>
              <a:t> to stay </a:t>
            </a:r>
            <a:r>
              <a:rPr lang="it-IT" dirty="0" err="1">
                <a:ea typeface="Calibri" panose="020F0502020204030204"/>
                <a:cs typeface="Calibri" panose="020F0502020204030204"/>
              </a:rPr>
              <a:t>below</a:t>
            </a:r>
            <a:r>
              <a:rPr lang="it-IT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dirty="0" err="1">
                <a:ea typeface="Calibri" panose="020F0502020204030204"/>
                <a:cs typeface="Calibri" panose="020F0502020204030204"/>
              </a:rPr>
              <a:t>their</a:t>
            </a:r>
            <a:r>
              <a:rPr lang="it-IT" dirty="0">
                <a:ea typeface="Calibri" panose="020F0502020204030204"/>
                <a:cs typeface="Calibri" panose="020F0502020204030204"/>
              </a:rPr>
              <a:t> baselines. </a:t>
            </a:r>
          </a:p>
          <a:p>
            <a:pPr marL="0" indent="0" algn="just">
              <a:buNone/>
            </a:pPr>
            <a:endParaRPr lang="it-IT" b="1" dirty="0">
              <a:cs typeface="Calibri"/>
            </a:endParaRPr>
          </a:p>
          <a:p>
            <a:pPr marL="0" indent="0">
              <a:buNone/>
            </a:pPr>
            <a:endParaRPr lang="it-IT" sz="1800">
              <a:solidFill>
                <a:schemeClr val="tx2"/>
              </a:solidFill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5340798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77134CD0-E901-D04D-4849-805E4E96D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it-IT" sz="3600">
                <a:solidFill>
                  <a:schemeClr val="tx2"/>
                </a:solidFill>
                <a:ea typeface="Calibri Light"/>
                <a:cs typeface="Calibri Light"/>
              </a:rPr>
              <a:t>Focus on baseline and credit systems</a:t>
            </a:r>
            <a:endParaRPr lang="it-IT" sz="3600">
              <a:solidFill>
                <a:schemeClr val="tx2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86B95BC-E7E4-BA15-BCF8-D62DC982D3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2200" y="804672"/>
            <a:ext cx="5221224" cy="5230368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 algn="just">
              <a:buNone/>
            </a:pPr>
            <a:r>
              <a:rPr lang="it-IT" dirty="0" err="1">
                <a:ea typeface="Calibri" panose="020F0502020204030204"/>
                <a:cs typeface="Calibri" panose="020F0502020204030204"/>
              </a:rPr>
              <a:t>Those</a:t>
            </a:r>
            <a:r>
              <a:rPr lang="it-IT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dirty="0" err="1">
                <a:ea typeface="Calibri" panose="020F0502020204030204"/>
                <a:cs typeface="Calibri" panose="020F0502020204030204"/>
              </a:rPr>
              <a:t>emitting</a:t>
            </a:r>
            <a:r>
              <a:rPr lang="it-IT" dirty="0">
                <a:ea typeface="Calibri" panose="020F0502020204030204"/>
                <a:cs typeface="Calibri" panose="020F0502020204030204"/>
              </a:rPr>
              <a:t> more </a:t>
            </a:r>
            <a:r>
              <a:rPr lang="it-IT" dirty="0" err="1">
                <a:ea typeface="Calibri" panose="020F0502020204030204"/>
                <a:cs typeface="Calibri" panose="020F0502020204030204"/>
              </a:rPr>
              <a:t>than</a:t>
            </a:r>
            <a:r>
              <a:rPr lang="it-IT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dirty="0" err="1">
                <a:ea typeface="Calibri" panose="020F0502020204030204"/>
                <a:cs typeface="Calibri" panose="020F0502020204030204"/>
              </a:rPr>
              <a:t>their</a:t>
            </a:r>
            <a:r>
              <a:rPr lang="it-IT" dirty="0">
                <a:ea typeface="Calibri" panose="020F0502020204030204"/>
                <a:cs typeface="Calibri" panose="020F0502020204030204"/>
              </a:rPr>
              <a:t> baseline do </a:t>
            </a:r>
            <a:r>
              <a:rPr lang="it-IT" dirty="0" err="1">
                <a:ea typeface="Calibri" panose="020F0502020204030204"/>
                <a:cs typeface="Calibri" panose="020F0502020204030204"/>
              </a:rPr>
              <a:t>not</a:t>
            </a:r>
            <a:r>
              <a:rPr lang="it-IT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dirty="0" err="1">
                <a:ea typeface="Calibri" panose="020F0502020204030204"/>
                <a:cs typeface="Calibri" panose="020F0502020204030204"/>
              </a:rPr>
              <a:t>necessarily</a:t>
            </a:r>
            <a:r>
              <a:rPr lang="it-IT" dirty="0">
                <a:ea typeface="Calibri" panose="020F0502020204030204"/>
                <a:cs typeface="Calibri" panose="020F0502020204030204"/>
              </a:rPr>
              <a:t> face penalties, </a:t>
            </a:r>
            <a:r>
              <a:rPr lang="it-IT" b="1" dirty="0" err="1">
                <a:ea typeface="Calibri" panose="020F0502020204030204"/>
                <a:cs typeface="Calibri" panose="020F0502020204030204"/>
              </a:rPr>
              <a:t>but</a:t>
            </a:r>
            <a:r>
              <a:rPr lang="it-IT" b="1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b="1" dirty="0" err="1">
                <a:ea typeface="Calibri" panose="020F0502020204030204"/>
                <a:cs typeface="Calibri" panose="020F0502020204030204"/>
              </a:rPr>
              <a:t>they</a:t>
            </a:r>
            <a:r>
              <a:rPr lang="it-IT" b="1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b="1" dirty="0" err="1">
                <a:ea typeface="Calibri" panose="020F0502020204030204"/>
                <a:cs typeface="Calibri" panose="020F0502020204030204"/>
              </a:rPr>
              <a:t>would</a:t>
            </a:r>
            <a:r>
              <a:rPr lang="it-IT" b="1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b="1" dirty="0" err="1">
                <a:ea typeface="Calibri" panose="020F0502020204030204"/>
                <a:cs typeface="Calibri" panose="020F0502020204030204"/>
              </a:rPr>
              <a:t>also</a:t>
            </a:r>
            <a:r>
              <a:rPr lang="it-IT" b="1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b="1" dirty="0" err="1">
                <a:ea typeface="Calibri" panose="020F0502020204030204"/>
                <a:cs typeface="Calibri" panose="020F0502020204030204"/>
              </a:rPr>
              <a:t>not</a:t>
            </a:r>
            <a:r>
              <a:rPr lang="it-IT" b="1" dirty="0">
                <a:ea typeface="Calibri" panose="020F0502020204030204"/>
                <a:cs typeface="Calibri" panose="020F0502020204030204"/>
              </a:rPr>
              <a:t> generate carbon credits.</a:t>
            </a:r>
            <a:endParaRPr lang="it-IT" b="1" dirty="0">
              <a:cs typeface="Calibri"/>
            </a:endParaRPr>
          </a:p>
          <a:p>
            <a:pPr marL="0" indent="0">
              <a:buNone/>
            </a:pPr>
            <a:endParaRPr lang="it-IT" sz="1800">
              <a:solidFill>
                <a:schemeClr val="tx2"/>
              </a:solidFill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746817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320D93C-19A4-DF4C-4ACE-5FBF74459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it-IT" sz="5400">
                <a:ea typeface="Calibri Light"/>
                <a:cs typeface="Calibri Light"/>
              </a:rPr>
              <a:t>Tradable permit schemes</a:t>
            </a:r>
            <a:endParaRPr lang="it-IT" sz="54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E7521E5-3013-C14D-A05C-AA65EF157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it-IT" dirty="0">
                <a:ea typeface="Calibri"/>
                <a:cs typeface="Calibri"/>
              </a:rPr>
              <a:t>Overall, </a:t>
            </a:r>
            <a:r>
              <a:rPr lang="it-IT" dirty="0" err="1">
                <a:ea typeface="Calibri"/>
                <a:cs typeface="Calibri"/>
              </a:rPr>
              <a:t>typical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dirty="0" err="1">
                <a:ea typeface="Calibri"/>
                <a:cs typeface="Calibri"/>
              </a:rPr>
              <a:t>components</a:t>
            </a:r>
            <a:r>
              <a:rPr lang="it-IT" dirty="0">
                <a:ea typeface="Calibri"/>
                <a:cs typeface="Calibri"/>
              </a:rPr>
              <a:t> of a </a:t>
            </a:r>
            <a:r>
              <a:rPr lang="it-IT" dirty="0" err="1">
                <a:ea typeface="Calibri"/>
                <a:cs typeface="Calibri"/>
              </a:rPr>
              <a:t>tradable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dirty="0" err="1">
                <a:ea typeface="Calibri"/>
                <a:cs typeface="Calibri"/>
              </a:rPr>
              <a:t>permit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dirty="0" err="1">
                <a:ea typeface="Calibri"/>
                <a:cs typeface="Calibri"/>
              </a:rPr>
              <a:t>scheme</a:t>
            </a:r>
            <a:r>
              <a:rPr lang="it-IT" dirty="0">
                <a:ea typeface="Calibri"/>
                <a:cs typeface="Calibri"/>
              </a:rPr>
              <a:t> are:</a:t>
            </a:r>
          </a:p>
          <a:p>
            <a:pPr marL="457200" indent="-457200"/>
            <a:r>
              <a:rPr lang="it-IT" dirty="0">
                <a:ea typeface="Calibri"/>
                <a:cs typeface="Calibri"/>
              </a:rPr>
              <a:t>A </a:t>
            </a:r>
            <a:r>
              <a:rPr lang="it-IT" dirty="0" err="1">
                <a:ea typeface="Calibri"/>
                <a:cs typeface="Calibri"/>
              </a:rPr>
              <a:t>binding</a:t>
            </a:r>
            <a:r>
              <a:rPr lang="it-IT" dirty="0">
                <a:ea typeface="Calibri"/>
                <a:cs typeface="Calibri"/>
              </a:rPr>
              <a:t> (</a:t>
            </a:r>
            <a:r>
              <a:rPr lang="it-IT" dirty="0" err="1">
                <a:ea typeface="Calibri"/>
                <a:cs typeface="Calibri"/>
              </a:rPr>
              <a:t>absolute</a:t>
            </a:r>
            <a:r>
              <a:rPr lang="it-IT" dirty="0">
                <a:ea typeface="Calibri"/>
                <a:cs typeface="Calibri"/>
              </a:rPr>
              <a:t> or relative) target;</a:t>
            </a:r>
          </a:p>
          <a:p>
            <a:pPr marL="457200" indent="-457200"/>
            <a:r>
              <a:rPr lang="it-IT" dirty="0">
                <a:ea typeface="Calibri"/>
                <a:cs typeface="Calibri"/>
              </a:rPr>
              <a:t>A </a:t>
            </a:r>
            <a:r>
              <a:rPr lang="it-IT" dirty="0" err="1">
                <a:ea typeface="Calibri"/>
                <a:cs typeface="Calibri"/>
              </a:rPr>
              <a:t>unit</a:t>
            </a:r>
            <a:r>
              <a:rPr lang="it-IT" dirty="0">
                <a:ea typeface="Calibri"/>
                <a:cs typeface="Calibri"/>
              </a:rPr>
              <a:t> of trade (for </a:t>
            </a:r>
            <a:r>
              <a:rPr lang="it-IT" dirty="0" err="1">
                <a:ea typeface="Calibri"/>
                <a:cs typeface="Calibri"/>
              </a:rPr>
              <a:t>emissions</a:t>
            </a:r>
            <a:r>
              <a:rPr lang="it-IT" dirty="0">
                <a:ea typeface="Calibri"/>
                <a:cs typeface="Calibri"/>
              </a:rPr>
              <a:t> trading </a:t>
            </a:r>
            <a:r>
              <a:rPr lang="it-IT" dirty="0" err="1">
                <a:ea typeface="Calibri"/>
                <a:cs typeface="Calibri"/>
              </a:rPr>
              <a:t>normally</a:t>
            </a:r>
            <a:r>
              <a:rPr lang="it-IT" dirty="0">
                <a:ea typeface="Calibri"/>
                <a:cs typeface="Calibri"/>
              </a:rPr>
              <a:t> one </a:t>
            </a:r>
            <a:r>
              <a:rPr lang="it-IT" dirty="0" err="1">
                <a:ea typeface="Calibri"/>
                <a:cs typeface="Calibri"/>
              </a:rPr>
              <a:t>tonne</a:t>
            </a:r>
            <a:r>
              <a:rPr lang="it-IT" dirty="0">
                <a:ea typeface="Calibri"/>
                <a:cs typeface="Calibri"/>
              </a:rPr>
              <a:t> of carbon </a:t>
            </a:r>
            <a:r>
              <a:rPr lang="it-IT" dirty="0" err="1">
                <a:ea typeface="Calibri"/>
                <a:cs typeface="Calibri"/>
              </a:rPr>
              <a:t>dioxide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dirty="0" err="1">
                <a:ea typeface="Calibri"/>
                <a:cs typeface="Calibri"/>
              </a:rPr>
              <a:t>equivalent</a:t>
            </a:r>
            <a:r>
              <a:rPr lang="it-IT" dirty="0">
                <a:ea typeface="Calibri"/>
                <a:cs typeface="Calibri"/>
              </a:rPr>
              <a:t>);</a:t>
            </a:r>
          </a:p>
          <a:p>
            <a:pPr marL="457200" indent="-457200"/>
            <a:endParaRPr lang="it-IT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295256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320D93C-19A4-DF4C-4ACE-5FBF74459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it-IT" sz="5400">
                <a:ea typeface="Calibri Light"/>
                <a:cs typeface="Calibri Light"/>
              </a:rPr>
              <a:t>Tradable permit schemes</a:t>
            </a:r>
            <a:endParaRPr lang="it-IT" sz="54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E7521E5-3013-C14D-A05C-AA65EF157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it-IT" dirty="0">
                <a:ea typeface="Calibri"/>
                <a:cs typeface="Calibri"/>
              </a:rPr>
              <a:t>Overall, </a:t>
            </a:r>
            <a:r>
              <a:rPr lang="it-IT" dirty="0" err="1">
                <a:ea typeface="Calibri"/>
                <a:cs typeface="Calibri"/>
              </a:rPr>
              <a:t>typical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dirty="0" err="1">
                <a:ea typeface="Calibri"/>
                <a:cs typeface="Calibri"/>
              </a:rPr>
              <a:t>components</a:t>
            </a:r>
            <a:r>
              <a:rPr lang="it-IT" dirty="0">
                <a:ea typeface="Calibri"/>
                <a:cs typeface="Calibri"/>
              </a:rPr>
              <a:t> of a </a:t>
            </a:r>
            <a:r>
              <a:rPr lang="it-IT" dirty="0" err="1">
                <a:ea typeface="Calibri"/>
                <a:cs typeface="Calibri"/>
              </a:rPr>
              <a:t>tradable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dirty="0" err="1">
                <a:ea typeface="Calibri"/>
                <a:cs typeface="Calibri"/>
              </a:rPr>
              <a:t>permit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dirty="0" err="1">
                <a:ea typeface="Calibri"/>
                <a:cs typeface="Calibri"/>
              </a:rPr>
              <a:t>scheme</a:t>
            </a:r>
            <a:r>
              <a:rPr lang="it-IT" dirty="0">
                <a:ea typeface="Calibri"/>
                <a:cs typeface="Calibri"/>
              </a:rPr>
              <a:t> are:</a:t>
            </a:r>
          </a:p>
          <a:p>
            <a:pPr marL="457200" indent="-457200"/>
            <a:r>
              <a:rPr lang="it-IT" dirty="0">
                <a:ea typeface="Calibri"/>
                <a:cs typeface="Calibri"/>
              </a:rPr>
              <a:t>A system for </a:t>
            </a:r>
            <a:r>
              <a:rPr lang="it-IT" dirty="0" err="1">
                <a:ea typeface="Calibri"/>
                <a:cs typeface="Calibri"/>
              </a:rPr>
              <a:t>distributing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dirty="0" err="1">
                <a:ea typeface="Calibri"/>
                <a:cs typeface="Calibri"/>
              </a:rPr>
              <a:t>allowances</a:t>
            </a:r>
            <a:r>
              <a:rPr lang="it-IT" dirty="0">
                <a:ea typeface="Calibri"/>
                <a:cs typeface="Calibri"/>
              </a:rPr>
              <a:t> to </a:t>
            </a:r>
            <a:r>
              <a:rPr lang="it-IT" dirty="0" err="1">
                <a:ea typeface="Calibri"/>
                <a:cs typeface="Calibri"/>
              </a:rPr>
              <a:t>participants</a:t>
            </a:r>
            <a:r>
              <a:rPr lang="it-IT" dirty="0">
                <a:ea typeface="Calibri"/>
                <a:cs typeface="Calibri"/>
              </a:rPr>
              <a:t>;</a:t>
            </a:r>
          </a:p>
          <a:p>
            <a:pPr marL="457200" indent="-457200"/>
            <a:r>
              <a:rPr lang="it-IT" dirty="0">
                <a:ea typeface="Calibri"/>
                <a:cs typeface="Calibri"/>
              </a:rPr>
              <a:t>A compliance </a:t>
            </a:r>
            <a:r>
              <a:rPr lang="it-IT" dirty="0" err="1">
                <a:ea typeface="Calibri"/>
                <a:cs typeface="Calibri"/>
              </a:rPr>
              <a:t>period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dirty="0" err="1">
                <a:ea typeface="Calibri"/>
                <a:cs typeface="Calibri"/>
              </a:rPr>
              <a:t>at</a:t>
            </a:r>
            <a:r>
              <a:rPr lang="it-IT" dirty="0">
                <a:ea typeface="Calibri"/>
                <a:cs typeface="Calibri"/>
              </a:rPr>
              <a:t> the end of </a:t>
            </a:r>
            <a:r>
              <a:rPr lang="it-IT" dirty="0" err="1">
                <a:ea typeface="Calibri"/>
                <a:cs typeface="Calibri"/>
              </a:rPr>
              <a:t>which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dirty="0" err="1">
                <a:ea typeface="Calibri"/>
                <a:cs typeface="Calibri"/>
              </a:rPr>
              <a:t>participants</a:t>
            </a:r>
            <a:r>
              <a:rPr lang="it-IT" dirty="0">
                <a:ea typeface="Calibri"/>
                <a:cs typeface="Calibri"/>
              </a:rPr>
              <a:t> must </a:t>
            </a:r>
            <a:r>
              <a:rPr lang="it-IT" dirty="0" err="1">
                <a:ea typeface="Calibri"/>
                <a:cs typeface="Calibri"/>
              </a:rPr>
              <a:t>have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dirty="0" err="1">
                <a:ea typeface="Calibri"/>
                <a:cs typeface="Calibri"/>
              </a:rPr>
              <a:t>enough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dirty="0" err="1">
                <a:ea typeface="Calibri"/>
                <a:cs typeface="Calibri"/>
              </a:rPr>
              <a:t>allowances</a:t>
            </a:r>
            <a:r>
              <a:rPr lang="it-IT" dirty="0">
                <a:ea typeface="Calibri"/>
                <a:cs typeface="Calibri"/>
              </a:rPr>
              <a:t> to cover </a:t>
            </a:r>
            <a:r>
              <a:rPr lang="it-IT" dirty="0" err="1">
                <a:ea typeface="Calibri"/>
                <a:cs typeface="Calibri"/>
              </a:rPr>
              <a:t>their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dirty="0" err="1">
                <a:ea typeface="Calibri"/>
                <a:cs typeface="Calibri"/>
              </a:rPr>
              <a:t>emissions</a:t>
            </a:r>
            <a:r>
              <a:rPr lang="it-IT" dirty="0">
                <a:ea typeface="Calibri"/>
                <a:cs typeface="Calibri"/>
              </a:rPr>
              <a:t>, </a:t>
            </a:r>
            <a:r>
              <a:rPr lang="it-IT" dirty="0" err="1">
                <a:ea typeface="Calibri"/>
                <a:cs typeface="Calibri"/>
              </a:rPr>
              <a:t>failing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dirty="0" err="1">
                <a:ea typeface="Calibri"/>
                <a:cs typeface="Calibri"/>
              </a:rPr>
              <a:t>which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dirty="0" err="1">
                <a:ea typeface="Calibri"/>
                <a:cs typeface="Calibri"/>
              </a:rPr>
              <a:t>they</a:t>
            </a:r>
            <a:r>
              <a:rPr lang="it-IT" dirty="0">
                <a:ea typeface="Calibri"/>
                <a:cs typeface="Calibri"/>
              </a:rPr>
              <a:t> are </a:t>
            </a:r>
            <a:r>
              <a:rPr lang="it-IT" dirty="0" err="1">
                <a:ea typeface="Calibri"/>
                <a:cs typeface="Calibri"/>
              </a:rPr>
              <a:t>subject</a:t>
            </a:r>
            <a:r>
              <a:rPr lang="it-IT" dirty="0">
                <a:ea typeface="Calibri"/>
                <a:cs typeface="Calibri"/>
              </a:rPr>
              <a:t> to a penalty.</a:t>
            </a:r>
          </a:p>
        </p:txBody>
      </p:sp>
    </p:spTree>
    <p:extLst>
      <p:ext uri="{BB962C8B-B14F-4D97-AF65-F5344CB8AC3E}">
        <p14:creationId xmlns:p14="http://schemas.microsoft.com/office/powerpoint/2010/main" val="10536440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6B4101C-1B1A-C17E-56C8-3401B9F83A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 fontScale="90000"/>
          </a:bodyPr>
          <a:lstStyle/>
          <a:p>
            <a:br>
              <a:rPr lang="it-IT" sz="2200" dirty="0">
                <a:ea typeface="Calibri Light"/>
                <a:cs typeface="Calibri Light"/>
              </a:rPr>
            </a:br>
            <a:r>
              <a:rPr lang="it-IT" sz="2800" dirty="0">
                <a:ea typeface="Calibri Light"/>
                <a:cs typeface="Calibri Light"/>
              </a:rPr>
              <a:t>The </a:t>
            </a:r>
            <a:r>
              <a:rPr lang="it-IT" sz="2800" dirty="0" err="1">
                <a:ea typeface="Calibri Light"/>
                <a:cs typeface="Calibri Light"/>
              </a:rPr>
              <a:t>Differences</a:t>
            </a:r>
            <a:r>
              <a:rPr lang="it-IT" sz="2800" dirty="0">
                <a:ea typeface="Calibri Light"/>
                <a:cs typeface="Calibri Light"/>
              </a:rPr>
              <a:t> </a:t>
            </a:r>
            <a:r>
              <a:rPr lang="it-IT" sz="2800" dirty="0" err="1">
                <a:ea typeface="Calibri Light"/>
                <a:cs typeface="Calibri Light"/>
              </a:rPr>
              <a:t>Between</a:t>
            </a:r>
            <a:r>
              <a:rPr lang="it-IT" sz="2800" dirty="0">
                <a:ea typeface="Calibri Light"/>
                <a:cs typeface="Calibri Light"/>
              </a:rPr>
              <a:t> and </a:t>
            </a:r>
            <a:r>
              <a:rPr lang="it-IT" sz="2800" dirty="0" err="1">
                <a:ea typeface="Calibri Light"/>
                <a:cs typeface="Calibri Light"/>
              </a:rPr>
              <a:t>Advantages</a:t>
            </a:r>
            <a:r>
              <a:rPr lang="it-IT" sz="2800" dirty="0">
                <a:ea typeface="Calibri Light"/>
                <a:cs typeface="Calibri Light"/>
              </a:rPr>
              <a:t> of Cap and Trade and Baseline and Credit</a:t>
            </a:r>
            <a:endParaRPr lang="it-IT" sz="2800" dirty="0"/>
          </a:p>
          <a:p>
            <a:endParaRPr lang="it-IT" sz="2200">
              <a:ea typeface="Calibri Light"/>
              <a:cs typeface="Calibri Light"/>
            </a:endParaRP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25A256A-C549-ACDD-F827-A7B2F9832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979" y="2660904"/>
            <a:ext cx="5536714" cy="354787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err="1">
                <a:ea typeface="Calibri"/>
                <a:cs typeface="Calibri"/>
              </a:rPr>
              <a:t>Both</a:t>
            </a:r>
            <a:r>
              <a:rPr lang="it-IT">
                <a:ea typeface="Calibri"/>
                <a:cs typeface="Calibri"/>
              </a:rPr>
              <a:t> </a:t>
            </a:r>
            <a:r>
              <a:rPr lang="it-IT" err="1">
                <a:ea typeface="Calibri"/>
                <a:cs typeface="Calibri"/>
              </a:rPr>
              <a:t>cap</a:t>
            </a:r>
            <a:r>
              <a:rPr lang="it-IT">
                <a:ea typeface="Calibri"/>
                <a:cs typeface="Calibri"/>
              </a:rPr>
              <a:t> and trade and baseline and credit </a:t>
            </a:r>
            <a:r>
              <a:rPr lang="it-IT" err="1">
                <a:ea typeface="Calibri"/>
                <a:cs typeface="Calibri"/>
              </a:rPr>
              <a:t>represent</a:t>
            </a:r>
            <a:r>
              <a:rPr lang="it-IT">
                <a:ea typeface="Calibri"/>
                <a:cs typeface="Calibri"/>
              </a:rPr>
              <a:t> </a:t>
            </a:r>
            <a:r>
              <a:rPr lang="it-IT" b="1">
                <a:ea typeface="Calibri"/>
                <a:cs typeface="Calibri"/>
              </a:rPr>
              <a:t>ways in </a:t>
            </a:r>
            <a:r>
              <a:rPr lang="it-IT" b="1" err="1">
                <a:ea typeface="Calibri"/>
                <a:cs typeface="Calibri"/>
              </a:rPr>
              <a:t>which</a:t>
            </a:r>
            <a:r>
              <a:rPr lang="it-IT" b="1">
                <a:ea typeface="Calibri"/>
                <a:cs typeface="Calibri"/>
              </a:rPr>
              <a:t> </a:t>
            </a:r>
            <a:r>
              <a:rPr lang="it-IT" b="1" err="1">
                <a:ea typeface="Calibri"/>
                <a:cs typeface="Calibri"/>
              </a:rPr>
              <a:t>we</a:t>
            </a:r>
            <a:r>
              <a:rPr lang="it-IT" b="1">
                <a:ea typeface="Calibri"/>
                <a:cs typeface="Calibri"/>
              </a:rPr>
              <a:t> can mitigate carbon </a:t>
            </a:r>
            <a:r>
              <a:rPr lang="it-IT" b="1" err="1">
                <a:ea typeface="Calibri"/>
                <a:cs typeface="Calibri"/>
              </a:rPr>
              <a:t>emissions</a:t>
            </a:r>
            <a:r>
              <a:rPr lang="it-IT" b="1">
                <a:ea typeface="Calibri"/>
                <a:cs typeface="Calibri"/>
              </a:rPr>
              <a:t> and global warming.</a:t>
            </a:r>
            <a:r>
              <a:rPr lang="it-IT">
                <a:ea typeface="Calibri"/>
                <a:cs typeface="Calibri"/>
              </a:rPr>
              <a:t> </a:t>
            </a:r>
          </a:p>
          <a:p>
            <a:pPr marL="0" indent="0" algn="just">
              <a:buNone/>
            </a:pPr>
            <a:r>
              <a:rPr lang="it-IT">
                <a:ea typeface="Calibri"/>
                <a:cs typeface="Calibri"/>
              </a:rPr>
              <a:t>But </a:t>
            </a:r>
            <a:r>
              <a:rPr lang="it-IT" err="1">
                <a:ea typeface="Calibri"/>
                <a:cs typeface="Calibri"/>
              </a:rPr>
              <a:t>they</a:t>
            </a:r>
            <a:r>
              <a:rPr lang="it-IT">
                <a:ea typeface="Calibri"/>
                <a:cs typeface="Calibri"/>
              </a:rPr>
              <a:t> are </a:t>
            </a:r>
            <a:r>
              <a:rPr lang="it-IT" err="1">
                <a:ea typeface="Calibri"/>
                <a:cs typeface="Calibri"/>
              </a:rPr>
              <a:t>also</a:t>
            </a:r>
            <a:r>
              <a:rPr lang="it-IT">
                <a:ea typeface="Calibri"/>
                <a:cs typeface="Calibri"/>
              </a:rPr>
              <a:t> </a:t>
            </a:r>
            <a:r>
              <a:rPr lang="it-IT" err="1">
                <a:ea typeface="Calibri"/>
                <a:cs typeface="Calibri"/>
              </a:rPr>
              <a:t>different</a:t>
            </a:r>
            <a:r>
              <a:rPr lang="it-IT">
                <a:ea typeface="Calibri"/>
                <a:cs typeface="Calibri"/>
              </a:rPr>
              <a:t> </a:t>
            </a:r>
            <a:r>
              <a:rPr lang="it-IT" err="1">
                <a:ea typeface="Calibri"/>
                <a:cs typeface="Calibri"/>
              </a:rPr>
              <a:t>methods</a:t>
            </a:r>
            <a:r>
              <a:rPr lang="it-IT">
                <a:ea typeface="Calibri"/>
                <a:cs typeface="Calibri"/>
              </a:rPr>
              <a:t> of </a:t>
            </a:r>
            <a:r>
              <a:rPr lang="it-IT" err="1">
                <a:ea typeface="Calibri"/>
                <a:cs typeface="Calibri"/>
              </a:rPr>
              <a:t>climate</a:t>
            </a:r>
            <a:r>
              <a:rPr lang="it-IT">
                <a:ea typeface="Calibri"/>
                <a:cs typeface="Calibri"/>
              </a:rPr>
              <a:t> action, making </a:t>
            </a:r>
            <a:r>
              <a:rPr lang="it-IT" err="1">
                <a:ea typeface="Calibri"/>
                <a:cs typeface="Calibri"/>
              </a:rPr>
              <a:t>it</a:t>
            </a:r>
            <a:r>
              <a:rPr lang="it-IT">
                <a:ea typeface="Calibri"/>
                <a:cs typeface="Calibri"/>
              </a:rPr>
              <a:t> </a:t>
            </a:r>
            <a:r>
              <a:rPr lang="it-IT" err="1">
                <a:ea typeface="Calibri"/>
                <a:cs typeface="Calibri"/>
              </a:rPr>
              <a:t>important</a:t>
            </a:r>
            <a:r>
              <a:rPr lang="it-IT">
                <a:ea typeface="Calibri"/>
                <a:cs typeface="Calibri"/>
              </a:rPr>
              <a:t> to </a:t>
            </a:r>
            <a:r>
              <a:rPr lang="it-IT" err="1">
                <a:ea typeface="Calibri"/>
                <a:cs typeface="Calibri"/>
              </a:rPr>
              <a:t>understand</a:t>
            </a:r>
            <a:r>
              <a:rPr lang="it-IT">
                <a:ea typeface="Calibri"/>
                <a:cs typeface="Calibri"/>
              </a:rPr>
              <a:t> </a:t>
            </a:r>
            <a:r>
              <a:rPr lang="it-IT" err="1">
                <a:ea typeface="Calibri"/>
                <a:cs typeface="Calibri"/>
              </a:rPr>
              <a:t>their</a:t>
            </a:r>
            <a:r>
              <a:rPr lang="it-IT">
                <a:ea typeface="Calibri"/>
                <a:cs typeface="Calibri"/>
              </a:rPr>
              <a:t> </a:t>
            </a:r>
            <a:r>
              <a:rPr lang="it-IT" err="1">
                <a:ea typeface="Calibri"/>
                <a:cs typeface="Calibri"/>
              </a:rPr>
              <a:t>differences</a:t>
            </a:r>
            <a:r>
              <a:rPr lang="it-IT">
                <a:ea typeface="Calibri"/>
                <a:cs typeface="Calibri"/>
              </a:rPr>
              <a:t>.</a:t>
            </a:r>
            <a:endParaRPr lang="it-IT">
              <a:cs typeface="Calibri"/>
            </a:endParaRPr>
          </a:p>
        </p:txBody>
      </p:sp>
      <p:pic>
        <p:nvPicPr>
          <p:cNvPr id="7" name="Graphic 6" descr="Esporta">
            <a:extLst>
              <a:ext uri="{FF2B5EF4-FFF2-40B4-BE49-F238E27FC236}">
                <a16:creationId xmlns:a16="http://schemas.microsoft.com/office/drawing/2014/main" id="{8AA16D23-683A-2987-4FE2-1404968FE6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9048" y="699516"/>
            <a:ext cx="5458968" cy="5458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030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327BB9F-1B33-2154-4AA7-BB2339717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anchor="ctr">
            <a:normAutofit/>
          </a:bodyPr>
          <a:lstStyle/>
          <a:p>
            <a:r>
              <a:rPr lang="it-IT" sz="2800">
                <a:ea typeface="Calibri Light"/>
                <a:cs typeface="Calibri Light"/>
              </a:rPr>
              <a:t>TRADABLE PERMIT SCHEMES</a:t>
            </a:r>
            <a:endParaRPr lang="it-IT" sz="280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130AD6B-6046-2A51-1622-F505EBA268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2" y="2278857"/>
            <a:ext cx="4646905" cy="407749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sz="2400" dirty="0" err="1">
                <a:ea typeface="Calibri"/>
                <a:cs typeface="Calibri"/>
              </a:rPr>
              <a:t>Should</a:t>
            </a:r>
            <a:r>
              <a:rPr lang="it-IT" sz="2400" dirty="0">
                <a:ea typeface="Calibri"/>
                <a:cs typeface="Calibri"/>
              </a:rPr>
              <a:t> </a:t>
            </a:r>
            <a:r>
              <a:rPr lang="it-IT" sz="2400" dirty="0" err="1">
                <a:ea typeface="Calibri"/>
                <a:cs typeface="Calibri"/>
              </a:rPr>
              <a:t>they</a:t>
            </a:r>
            <a:r>
              <a:rPr lang="it-IT" sz="2400" dirty="0">
                <a:ea typeface="Calibri"/>
                <a:cs typeface="Calibri"/>
              </a:rPr>
              <a:t> pollute </a:t>
            </a:r>
            <a:r>
              <a:rPr lang="it-IT" sz="2400" dirty="0" err="1">
                <a:ea typeface="Calibri"/>
                <a:cs typeface="Calibri"/>
              </a:rPr>
              <a:t>less</a:t>
            </a:r>
            <a:r>
              <a:rPr lang="it-IT" sz="2400" dirty="0">
                <a:ea typeface="Calibri"/>
                <a:cs typeface="Calibri"/>
              </a:rPr>
              <a:t> </a:t>
            </a:r>
            <a:r>
              <a:rPr lang="it-IT" sz="2400" dirty="0" err="1">
                <a:ea typeface="Calibri"/>
                <a:cs typeface="Calibri"/>
              </a:rPr>
              <a:t>than</a:t>
            </a:r>
            <a:r>
              <a:rPr lang="it-IT" sz="2400" dirty="0">
                <a:ea typeface="Calibri"/>
                <a:cs typeface="Calibri"/>
              </a:rPr>
              <a:t> </a:t>
            </a:r>
            <a:r>
              <a:rPr lang="it-IT" sz="2400" dirty="0" err="1">
                <a:ea typeface="Calibri"/>
                <a:cs typeface="Calibri"/>
              </a:rPr>
              <a:t>allowed</a:t>
            </a:r>
            <a:r>
              <a:rPr lang="it-IT" sz="2400" dirty="0">
                <a:ea typeface="Calibri"/>
                <a:cs typeface="Calibri"/>
              </a:rPr>
              <a:t> by </a:t>
            </a:r>
            <a:r>
              <a:rPr lang="it-IT" sz="2400" dirty="0" err="1">
                <a:ea typeface="Calibri"/>
                <a:cs typeface="Calibri"/>
              </a:rPr>
              <a:t>their</a:t>
            </a:r>
            <a:r>
              <a:rPr lang="it-IT" sz="2400" dirty="0">
                <a:ea typeface="Calibri"/>
                <a:cs typeface="Calibri"/>
              </a:rPr>
              <a:t> </a:t>
            </a:r>
            <a:r>
              <a:rPr lang="it-IT" sz="2400" dirty="0" err="1">
                <a:ea typeface="Calibri"/>
                <a:cs typeface="Calibri"/>
              </a:rPr>
              <a:t>permit</a:t>
            </a:r>
            <a:r>
              <a:rPr lang="it-IT" sz="2400" dirty="0">
                <a:ea typeface="Calibri"/>
                <a:cs typeface="Calibri"/>
              </a:rPr>
              <a:t>, </a:t>
            </a:r>
            <a:r>
              <a:rPr lang="it-IT" sz="2400" b="1" dirty="0" err="1">
                <a:ea typeface="Calibri"/>
                <a:cs typeface="Calibri"/>
              </a:rPr>
              <a:t>they</a:t>
            </a:r>
            <a:r>
              <a:rPr lang="it-IT" sz="2400" b="1" dirty="0">
                <a:ea typeface="Calibri"/>
                <a:cs typeface="Calibri"/>
              </a:rPr>
              <a:t> </a:t>
            </a:r>
            <a:r>
              <a:rPr lang="it-IT" sz="2400" b="1" dirty="0" err="1">
                <a:ea typeface="Calibri"/>
                <a:cs typeface="Calibri"/>
              </a:rPr>
              <a:t>may</a:t>
            </a:r>
            <a:r>
              <a:rPr lang="it-IT" sz="2400" b="1" dirty="0">
                <a:ea typeface="Calibri"/>
                <a:cs typeface="Calibri"/>
              </a:rPr>
              <a:t> sell the </a:t>
            </a:r>
            <a:r>
              <a:rPr lang="it-IT" sz="2400" b="1" dirty="0" err="1">
                <a:ea typeface="Calibri"/>
                <a:cs typeface="Calibri"/>
              </a:rPr>
              <a:t>excess</a:t>
            </a:r>
            <a:r>
              <a:rPr lang="it-IT" sz="2400" b="1" dirty="0">
                <a:ea typeface="Calibri"/>
                <a:cs typeface="Calibri"/>
              </a:rPr>
              <a:t> to </a:t>
            </a:r>
            <a:r>
              <a:rPr lang="it-IT" sz="2400" b="1" dirty="0" err="1">
                <a:ea typeface="Calibri"/>
                <a:cs typeface="Calibri"/>
              </a:rPr>
              <a:t>other</a:t>
            </a:r>
            <a:r>
              <a:rPr lang="it-IT" sz="2400" b="1" dirty="0">
                <a:ea typeface="Calibri"/>
                <a:cs typeface="Calibri"/>
              </a:rPr>
              <a:t> </a:t>
            </a:r>
            <a:r>
              <a:rPr lang="it-IT" sz="2400" b="1" dirty="0" err="1">
                <a:ea typeface="Calibri"/>
                <a:cs typeface="Calibri"/>
              </a:rPr>
              <a:t>polluters</a:t>
            </a:r>
            <a:r>
              <a:rPr lang="it-IT" sz="2400" b="1" dirty="0">
                <a:ea typeface="Calibri"/>
                <a:cs typeface="Calibri"/>
              </a:rPr>
              <a:t>.</a:t>
            </a:r>
          </a:p>
          <a:p>
            <a:r>
              <a:rPr lang="it-IT" sz="2400" dirty="0">
                <a:ea typeface="Calibri"/>
                <a:cs typeface="Calibri"/>
              </a:rPr>
              <a:t>In </a:t>
            </a:r>
            <a:r>
              <a:rPr lang="it-IT" sz="2400" dirty="0" err="1">
                <a:ea typeface="Calibri"/>
                <a:cs typeface="Calibri"/>
              </a:rPr>
              <a:t>this</a:t>
            </a:r>
            <a:r>
              <a:rPr lang="it-IT" sz="2400" dirty="0">
                <a:ea typeface="Calibri"/>
                <a:cs typeface="Calibri"/>
              </a:rPr>
              <a:t> way, </a:t>
            </a:r>
            <a:r>
              <a:rPr lang="it-IT" sz="2400" dirty="0" err="1">
                <a:ea typeface="Calibri"/>
                <a:cs typeface="Calibri"/>
              </a:rPr>
              <a:t>tradable</a:t>
            </a:r>
            <a:r>
              <a:rPr lang="it-IT" sz="2400" dirty="0">
                <a:ea typeface="Calibri"/>
                <a:cs typeface="Calibri"/>
              </a:rPr>
              <a:t> </a:t>
            </a:r>
            <a:r>
              <a:rPr lang="it-IT" sz="2400" dirty="0" err="1">
                <a:ea typeface="Calibri"/>
                <a:cs typeface="Calibri"/>
              </a:rPr>
              <a:t>permit</a:t>
            </a:r>
            <a:r>
              <a:rPr lang="it-IT" sz="2400" dirty="0">
                <a:ea typeface="Calibri"/>
                <a:cs typeface="Calibri"/>
              </a:rPr>
              <a:t> </a:t>
            </a:r>
            <a:r>
              <a:rPr lang="it-IT" sz="2400" dirty="0" err="1">
                <a:ea typeface="Calibri"/>
                <a:cs typeface="Calibri"/>
              </a:rPr>
              <a:t>schemes</a:t>
            </a:r>
            <a:r>
              <a:rPr lang="it-IT" sz="2400" dirty="0">
                <a:ea typeface="Calibri"/>
                <a:cs typeface="Calibri"/>
              </a:rPr>
              <a:t> can </a:t>
            </a:r>
            <a:r>
              <a:rPr lang="it-IT" sz="2400" b="1" dirty="0" err="1">
                <a:ea typeface="Calibri"/>
                <a:cs typeface="Calibri"/>
              </a:rPr>
              <a:t>minimise</a:t>
            </a:r>
            <a:r>
              <a:rPr lang="it-IT" sz="2400" b="1" dirty="0">
                <a:ea typeface="Calibri"/>
                <a:cs typeface="Calibri"/>
              </a:rPr>
              <a:t> costs, by </a:t>
            </a:r>
            <a:r>
              <a:rPr lang="it-IT" sz="2400" b="1" dirty="0" err="1">
                <a:ea typeface="Calibri"/>
                <a:cs typeface="Calibri"/>
              </a:rPr>
              <a:t>encouraging</a:t>
            </a:r>
            <a:r>
              <a:rPr lang="it-IT" sz="2400" b="1" dirty="0">
                <a:ea typeface="Calibri"/>
                <a:cs typeface="Calibri"/>
              </a:rPr>
              <a:t> </a:t>
            </a:r>
            <a:r>
              <a:rPr lang="it-IT" sz="2400" b="1" dirty="0" err="1">
                <a:ea typeface="Calibri"/>
                <a:cs typeface="Calibri"/>
              </a:rPr>
              <a:t>firms</a:t>
            </a:r>
            <a:r>
              <a:rPr lang="it-IT" sz="2400" b="1" dirty="0">
                <a:ea typeface="Calibri"/>
                <a:cs typeface="Calibri"/>
              </a:rPr>
              <a:t> </a:t>
            </a:r>
            <a:r>
              <a:rPr lang="it-IT" sz="2400" b="1" dirty="0" err="1">
                <a:ea typeface="Calibri"/>
                <a:cs typeface="Calibri"/>
              </a:rPr>
              <a:t>that</a:t>
            </a:r>
            <a:r>
              <a:rPr lang="it-IT" sz="2400" b="1" dirty="0">
                <a:ea typeface="Calibri"/>
                <a:cs typeface="Calibri"/>
              </a:rPr>
              <a:t> </a:t>
            </a:r>
            <a:r>
              <a:rPr lang="it-IT" sz="2400" b="1" dirty="0" err="1">
                <a:ea typeface="Calibri"/>
                <a:cs typeface="Calibri"/>
              </a:rPr>
              <a:t>would</a:t>
            </a:r>
            <a:r>
              <a:rPr lang="it-IT" sz="2400" b="1" dirty="0">
                <a:ea typeface="Calibri"/>
                <a:cs typeface="Calibri"/>
              </a:rPr>
              <a:t> </a:t>
            </a:r>
            <a:r>
              <a:rPr lang="it-IT" sz="2400" b="1" dirty="0" err="1">
                <a:ea typeface="Calibri"/>
                <a:cs typeface="Calibri"/>
              </a:rPr>
              <a:t>find</a:t>
            </a:r>
            <a:r>
              <a:rPr lang="it-IT" sz="2400" b="1" dirty="0">
                <a:ea typeface="Calibri"/>
                <a:cs typeface="Calibri"/>
              </a:rPr>
              <a:t> </a:t>
            </a:r>
            <a:r>
              <a:rPr lang="it-IT" sz="2400" b="1" dirty="0" err="1">
                <a:ea typeface="Calibri"/>
                <a:cs typeface="Calibri"/>
              </a:rPr>
              <a:t>it</a:t>
            </a:r>
            <a:r>
              <a:rPr lang="it-IT" sz="2400" b="1" dirty="0">
                <a:ea typeface="Calibri"/>
                <a:cs typeface="Calibri"/>
              </a:rPr>
              <a:t> </a:t>
            </a:r>
            <a:r>
              <a:rPr lang="it-IT" sz="2400" b="1" dirty="0" err="1">
                <a:ea typeface="Calibri"/>
                <a:cs typeface="Calibri"/>
              </a:rPr>
              <a:t>costly</a:t>
            </a:r>
            <a:r>
              <a:rPr lang="it-IT" sz="2400" b="1" dirty="0">
                <a:ea typeface="Calibri"/>
                <a:cs typeface="Calibri"/>
              </a:rPr>
              <a:t> to reduce </a:t>
            </a:r>
            <a:r>
              <a:rPr lang="it-IT" sz="2400" b="1" dirty="0" err="1">
                <a:ea typeface="Calibri"/>
                <a:cs typeface="Calibri"/>
              </a:rPr>
              <a:t>their</a:t>
            </a:r>
            <a:r>
              <a:rPr lang="it-IT" sz="2400" b="1" dirty="0">
                <a:ea typeface="Calibri"/>
                <a:cs typeface="Calibri"/>
              </a:rPr>
              <a:t> </a:t>
            </a:r>
            <a:r>
              <a:rPr lang="it-IT" sz="2400" b="1" dirty="0" err="1">
                <a:ea typeface="Calibri"/>
                <a:cs typeface="Calibri"/>
              </a:rPr>
              <a:t>emission</a:t>
            </a:r>
            <a:r>
              <a:rPr lang="it-IT" sz="2400" dirty="0">
                <a:ea typeface="Calibri"/>
                <a:cs typeface="Calibri"/>
              </a:rPr>
              <a:t> to </a:t>
            </a:r>
            <a:r>
              <a:rPr lang="it-IT" sz="2400" dirty="0" err="1">
                <a:ea typeface="Calibri"/>
                <a:cs typeface="Calibri"/>
              </a:rPr>
              <a:t>purchase</a:t>
            </a:r>
            <a:r>
              <a:rPr lang="it-IT" sz="2400" dirty="0">
                <a:ea typeface="Calibri"/>
                <a:cs typeface="Calibri"/>
              </a:rPr>
              <a:t> the </a:t>
            </a:r>
            <a:r>
              <a:rPr lang="it-IT" sz="2400" dirty="0" err="1">
                <a:ea typeface="Calibri"/>
                <a:cs typeface="Calibri"/>
              </a:rPr>
              <a:t>right</a:t>
            </a:r>
            <a:r>
              <a:rPr lang="it-IT" sz="2400" dirty="0">
                <a:ea typeface="Calibri"/>
                <a:cs typeface="Calibri"/>
              </a:rPr>
              <a:t> to pollute from </a:t>
            </a:r>
            <a:r>
              <a:rPr lang="it-IT" sz="2400" dirty="0" err="1">
                <a:ea typeface="Calibri"/>
                <a:cs typeface="Calibri"/>
              </a:rPr>
              <a:t>firms</a:t>
            </a:r>
            <a:r>
              <a:rPr lang="it-IT" sz="2400" dirty="0">
                <a:ea typeface="Calibri"/>
                <a:cs typeface="Calibri"/>
              </a:rPr>
              <a:t> for </a:t>
            </a:r>
            <a:r>
              <a:rPr lang="it-IT" sz="2400" dirty="0" err="1">
                <a:ea typeface="Calibri"/>
                <a:cs typeface="Calibri"/>
              </a:rPr>
              <a:t>which</a:t>
            </a:r>
            <a:r>
              <a:rPr lang="it-IT" sz="2400" dirty="0">
                <a:ea typeface="Calibri"/>
                <a:cs typeface="Calibri"/>
              </a:rPr>
              <a:t> </a:t>
            </a:r>
            <a:r>
              <a:rPr lang="it-IT" sz="2400" dirty="0" err="1">
                <a:ea typeface="Calibri"/>
                <a:cs typeface="Calibri"/>
              </a:rPr>
              <a:t>this</a:t>
            </a:r>
            <a:r>
              <a:rPr lang="it-IT" sz="2400" dirty="0">
                <a:ea typeface="Calibri"/>
                <a:cs typeface="Calibri"/>
              </a:rPr>
              <a:t> cost </a:t>
            </a:r>
            <a:r>
              <a:rPr lang="it-IT" sz="2400" dirty="0" err="1">
                <a:ea typeface="Calibri"/>
                <a:cs typeface="Calibri"/>
              </a:rPr>
              <a:t>is</a:t>
            </a:r>
            <a:r>
              <a:rPr lang="it-IT" sz="2400" dirty="0">
                <a:ea typeface="Calibri"/>
                <a:cs typeface="Calibri"/>
              </a:rPr>
              <a:t> </a:t>
            </a:r>
            <a:r>
              <a:rPr lang="it-IT" sz="2400" dirty="0" err="1">
                <a:ea typeface="Calibri"/>
                <a:cs typeface="Calibri"/>
              </a:rPr>
              <a:t>lower</a:t>
            </a:r>
            <a:r>
              <a:rPr lang="it-IT" sz="2400" dirty="0">
                <a:ea typeface="Calibri"/>
                <a:cs typeface="Calibri"/>
              </a:rPr>
              <a:t>.</a:t>
            </a:r>
          </a:p>
        </p:txBody>
      </p:sp>
      <p:pic>
        <p:nvPicPr>
          <p:cNvPr id="5" name="Picture 4" descr="A stack of bank cards">
            <a:extLst>
              <a:ext uri="{FF2B5EF4-FFF2-40B4-BE49-F238E27FC236}">
                <a16:creationId xmlns:a16="http://schemas.microsoft.com/office/drawing/2014/main" id="{03FD0193-5D16-6C55-19A1-D19D7F37FA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470" r="3" b="3"/>
          <a:stretch/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B86AA2DA-281A-4806-8977-D617AEAC83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64185774-6FC0-4B8D-A8DB-A885468896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59988" y="0"/>
            <a:ext cx="2632012" cy="6858000"/>
          </a:xfrm>
          <a:custGeom>
            <a:avLst/>
            <a:gdLst>
              <a:gd name="connsiteX0" fmla="*/ 932173 w 2632012"/>
              <a:gd name="connsiteY0" fmla="*/ 1512545 h 6858000"/>
              <a:gd name="connsiteX1" fmla="*/ 932462 w 2632012"/>
              <a:gd name="connsiteY1" fmla="*/ 1512581 h 6858000"/>
              <a:gd name="connsiteX2" fmla="*/ 932378 w 2632012"/>
              <a:gd name="connsiteY2" fmla="*/ 1512599 h 6858000"/>
              <a:gd name="connsiteX3" fmla="*/ 932173 w 2632012"/>
              <a:gd name="connsiteY3" fmla="*/ 1512545 h 6858000"/>
              <a:gd name="connsiteX4" fmla="*/ 1207569 w 2632012"/>
              <a:gd name="connsiteY4" fmla="*/ 0 h 6858000"/>
              <a:gd name="connsiteX5" fmla="*/ 2632012 w 2632012"/>
              <a:gd name="connsiteY5" fmla="*/ 0 h 6858000"/>
              <a:gd name="connsiteX6" fmla="*/ 2632012 w 2632012"/>
              <a:gd name="connsiteY6" fmla="*/ 6858000 h 6858000"/>
              <a:gd name="connsiteX7" fmla="*/ 13514 w 2632012"/>
              <a:gd name="connsiteY7" fmla="*/ 6858000 h 6858000"/>
              <a:gd name="connsiteX8" fmla="*/ 13170 w 2632012"/>
              <a:gd name="connsiteY8" fmla="*/ 6812829 h 6858000"/>
              <a:gd name="connsiteX9" fmla="*/ 20332 w 2632012"/>
              <a:gd name="connsiteY9" fmla="*/ 6760689 h 6858000"/>
              <a:gd name="connsiteX10" fmla="*/ 25596 w 2632012"/>
              <a:gd name="connsiteY10" fmla="*/ 6721251 h 6858000"/>
              <a:gd name="connsiteX11" fmla="*/ 22507 w 2632012"/>
              <a:gd name="connsiteY11" fmla="*/ 6650499 h 6858000"/>
              <a:gd name="connsiteX12" fmla="*/ 22444 w 2632012"/>
              <a:gd name="connsiteY12" fmla="*/ 6604241 h 6858000"/>
              <a:gd name="connsiteX13" fmla="*/ 31867 w 2632012"/>
              <a:gd name="connsiteY13" fmla="*/ 6559984 h 6858000"/>
              <a:gd name="connsiteX14" fmla="*/ 38635 w 2632012"/>
              <a:gd name="connsiteY14" fmla="*/ 6515473 h 6858000"/>
              <a:gd name="connsiteX15" fmla="*/ 38467 w 2632012"/>
              <a:gd name="connsiteY15" fmla="*/ 6463736 h 6858000"/>
              <a:gd name="connsiteX16" fmla="*/ 38052 w 2632012"/>
              <a:gd name="connsiteY16" fmla="*/ 6432794 h 6858000"/>
              <a:gd name="connsiteX17" fmla="*/ 80445 w 2632012"/>
              <a:gd name="connsiteY17" fmla="*/ 6301309 h 6858000"/>
              <a:gd name="connsiteX18" fmla="*/ 138157 w 2632012"/>
              <a:gd name="connsiteY18" fmla="*/ 6257030 h 6858000"/>
              <a:gd name="connsiteX19" fmla="*/ 170419 w 2632012"/>
              <a:gd name="connsiteY19" fmla="*/ 6171255 h 6858000"/>
              <a:gd name="connsiteX20" fmla="*/ 164027 w 2632012"/>
              <a:gd name="connsiteY20" fmla="*/ 6164357 h 6858000"/>
              <a:gd name="connsiteX21" fmla="*/ 213309 w 2632012"/>
              <a:gd name="connsiteY21" fmla="*/ 6109331 h 6858000"/>
              <a:gd name="connsiteX22" fmla="*/ 220409 w 2632012"/>
              <a:gd name="connsiteY22" fmla="*/ 6022287 h 6858000"/>
              <a:gd name="connsiteX23" fmla="*/ 183756 w 2632012"/>
              <a:gd name="connsiteY23" fmla="*/ 5808789 h 6858000"/>
              <a:gd name="connsiteX24" fmla="*/ 138134 w 2632012"/>
              <a:gd name="connsiteY24" fmla="*/ 5616065 h 6858000"/>
              <a:gd name="connsiteX25" fmla="*/ 276721 w 2632012"/>
              <a:gd name="connsiteY25" fmla="*/ 4162848 h 6858000"/>
              <a:gd name="connsiteX26" fmla="*/ 343082 w 2632012"/>
              <a:gd name="connsiteY26" fmla="*/ 3059377 h 6858000"/>
              <a:gd name="connsiteX27" fmla="*/ 357677 w 2632012"/>
              <a:gd name="connsiteY27" fmla="*/ 2548608 h 6858000"/>
              <a:gd name="connsiteX28" fmla="*/ 399465 w 2632012"/>
              <a:gd name="connsiteY28" fmla="*/ 2412506 h 6858000"/>
              <a:gd name="connsiteX29" fmla="*/ 446400 w 2632012"/>
              <a:gd name="connsiteY29" fmla="*/ 2252507 h 6858000"/>
              <a:gd name="connsiteX30" fmla="*/ 569515 w 2632012"/>
              <a:gd name="connsiteY30" fmla="*/ 2091909 h 6858000"/>
              <a:gd name="connsiteX31" fmla="*/ 638163 w 2632012"/>
              <a:gd name="connsiteY31" fmla="*/ 1994147 h 6858000"/>
              <a:gd name="connsiteX32" fmla="*/ 737312 w 2632012"/>
              <a:gd name="connsiteY32" fmla="*/ 1871408 h 6858000"/>
              <a:gd name="connsiteX33" fmla="*/ 788501 w 2632012"/>
              <a:gd name="connsiteY33" fmla="*/ 1793826 h 6858000"/>
              <a:gd name="connsiteX34" fmla="*/ 819432 w 2632012"/>
              <a:gd name="connsiteY34" fmla="*/ 1746824 h 6858000"/>
              <a:gd name="connsiteX35" fmla="*/ 843936 w 2632012"/>
              <a:gd name="connsiteY35" fmla="*/ 1697348 h 6858000"/>
              <a:gd name="connsiteX36" fmla="*/ 846526 w 2632012"/>
              <a:gd name="connsiteY36" fmla="*/ 1659754 h 6858000"/>
              <a:gd name="connsiteX37" fmla="*/ 873830 w 2632012"/>
              <a:gd name="connsiteY37" fmla="*/ 1628041 h 6858000"/>
              <a:gd name="connsiteX38" fmla="*/ 890626 w 2632012"/>
              <a:gd name="connsiteY38" fmla="*/ 1599883 h 6858000"/>
              <a:gd name="connsiteX39" fmla="*/ 921288 w 2632012"/>
              <a:gd name="connsiteY39" fmla="*/ 1579569 h 6858000"/>
              <a:gd name="connsiteX40" fmla="*/ 920756 w 2632012"/>
              <a:gd name="connsiteY40" fmla="*/ 1537369 h 6858000"/>
              <a:gd name="connsiteX41" fmla="*/ 946290 w 2632012"/>
              <a:gd name="connsiteY41" fmla="*/ 1514308 h 6858000"/>
              <a:gd name="connsiteX42" fmla="*/ 932462 w 2632012"/>
              <a:gd name="connsiteY42" fmla="*/ 1512581 h 6858000"/>
              <a:gd name="connsiteX43" fmla="*/ 940652 w 2632012"/>
              <a:gd name="connsiteY43" fmla="*/ 1510839 h 6858000"/>
              <a:gd name="connsiteX44" fmla="*/ 950739 w 2632012"/>
              <a:gd name="connsiteY44" fmla="*/ 1503635 h 6858000"/>
              <a:gd name="connsiteX45" fmla="*/ 966405 w 2632012"/>
              <a:gd name="connsiteY45" fmla="*/ 1439967 h 6858000"/>
              <a:gd name="connsiteX46" fmla="*/ 973516 w 2632012"/>
              <a:gd name="connsiteY46" fmla="*/ 1389073 h 6858000"/>
              <a:gd name="connsiteX47" fmla="*/ 986960 w 2632012"/>
              <a:gd name="connsiteY47" fmla="*/ 1351857 h 6858000"/>
              <a:gd name="connsiteX48" fmla="*/ 987761 w 2632012"/>
              <a:gd name="connsiteY48" fmla="*/ 1363479 h 6858000"/>
              <a:gd name="connsiteX49" fmla="*/ 989043 w 2632012"/>
              <a:gd name="connsiteY49" fmla="*/ 1346093 h 6858000"/>
              <a:gd name="connsiteX50" fmla="*/ 986960 w 2632012"/>
              <a:gd name="connsiteY50" fmla="*/ 1351857 h 6858000"/>
              <a:gd name="connsiteX51" fmla="*/ 985769 w 2632012"/>
              <a:gd name="connsiteY51" fmla="*/ 1334556 h 6858000"/>
              <a:gd name="connsiteX52" fmla="*/ 982507 w 2632012"/>
              <a:gd name="connsiteY52" fmla="*/ 1216698 h 6858000"/>
              <a:gd name="connsiteX53" fmla="*/ 984836 w 2632012"/>
              <a:gd name="connsiteY53" fmla="*/ 1082381 h 6858000"/>
              <a:gd name="connsiteX54" fmla="*/ 993140 w 2632012"/>
              <a:gd name="connsiteY54" fmla="*/ 1043366 h 6858000"/>
              <a:gd name="connsiteX55" fmla="*/ 995544 w 2632012"/>
              <a:gd name="connsiteY55" fmla="*/ 972540 h 6858000"/>
              <a:gd name="connsiteX56" fmla="*/ 1028500 w 2632012"/>
              <a:gd name="connsiteY56" fmla="*/ 923945 h 6858000"/>
              <a:gd name="connsiteX57" fmla="*/ 1022082 w 2632012"/>
              <a:gd name="connsiteY57" fmla="*/ 838835 h 6858000"/>
              <a:gd name="connsiteX58" fmla="*/ 1025925 w 2632012"/>
              <a:gd name="connsiteY58" fmla="*/ 787183 h 6858000"/>
              <a:gd name="connsiteX59" fmla="*/ 1027904 w 2632012"/>
              <a:gd name="connsiteY59" fmla="*/ 756272 h 6858000"/>
              <a:gd name="connsiteX60" fmla="*/ 1088796 w 2632012"/>
              <a:gd name="connsiteY60" fmla="*/ 641639 h 6858000"/>
              <a:gd name="connsiteX61" fmla="*/ 1164389 w 2632012"/>
              <a:gd name="connsiteY61" fmla="*/ 545140 h 6858000"/>
              <a:gd name="connsiteX62" fmla="*/ 1225321 w 2632012"/>
              <a:gd name="connsiteY62" fmla="*/ 413843 h 6858000"/>
              <a:gd name="connsiteX63" fmla="*/ 1241477 w 2632012"/>
              <a:gd name="connsiteY63" fmla="*/ 358607 h 6858000"/>
              <a:gd name="connsiteX64" fmla="*/ 1246119 w 2632012"/>
              <a:gd name="connsiteY64" fmla="*/ 254866 h 6858000"/>
              <a:gd name="connsiteX65" fmla="*/ 1266837 w 2632012"/>
              <a:gd name="connsiteY65" fmla="*/ 161517 h 6858000"/>
              <a:gd name="connsiteX66" fmla="*/ 1315021 w 2632012"/>
              <a:gd name="connsiteY66" fmla="*/ 54455 h 6858000"/>
              <a:gd name="connsiteX67" fmla="*/ 1319335 w 2632012"/>
              <a:gd name="connsiteY67" fmla="*/ 8880 h 6858000"/>
              <a:gd name="connsiteX68" fmla="*/ 1316402 w 2632012"/>
              <a:gd name="connsiteY68" fmla="*/ 852 h 6858000"/>
              <a:gd name="connsiteX0" fmla="*/ 932173 w 2632012"/>
              <a:gd name="connsiteY0" fmla="*/ 1512545 h 6858000"/>
              <a:gd name="connsiteX1" fmla="*/ 932462 w 2632012"/>
              <a:gd name="connsiteY1" fmla="*/ 1512581 h 6858000"/>
              <a:gd name="connsiteX2" fmla="*/ 932378 w 2632012"/>
              <a:gd name="connsiteY2" fmla="*/ 1512599 h 6858000"/>
              <a:gd name="connsiteX3" fmla="*/ 932173 w 2632012"/>
              <a:gd name="connsiteY3" fmla="*/ 1512545 h 6858000"/>
              <a:gd name="connsiteX4" fmla="*/ 1207569 w 2632012"/>
              <a:gd name="connsiteY4" fmla="*/ 0 h 6858000"/>
              <a:gd name="connsiteX5" fmla="*/ 2632012 w 2632012"/>
              <a:gd name="connsiteY5" fmla="*/ 0 h 6858000"/>
              <a:gd name="connsiteX6" fmla="*/ 2632012 w 2632012"/>
              <a:gd name="connsiteY6" fmla="*/ 6858000 h 6858000"/>
              <a:gd name="connsiteX7" fmla="*/ 13514 w 2632012"/>
              <a:gd name="connsiteY7" fmla="*/ 6858000 h 6858000"/>
              <a:gd name="connsiteX8" fmla="*/ 13170 w 2632012"/>
              <a:gd name="connsiteY8" fmla="*/ 6812829 h 6858000"/>
              <a:gd name="connsiteX9" fmla="*/ 20332 w 2632012"/>
              <a:gd name="connsiteY9" fmla="*/ 6760689 h 6858000"/>
              <a:gd name="connsiteX10" fmla="*/ 25596 w 2632012"/>
              <a:gd name="connsiteY10" fmla="*/ 6721251 h 6858000"/>
              <a:gd name="connsiteX11" fmla="*/ 22507 w 2632012"/>
              <a:gd name="connsiteY11" fmla="*/ 6650499 h 6858000"/>
              <a:gd name="connsiteX12" fmla="*/ 22444 w 2632012"/>
              <a:gd name="connsiteY12" fmla="*/ 6604241 h 6858000"/>
              <a:gd name="connsiteX13" fmla="*/ 31867 w 2632012"/>
              <a:gd name="connsiteY13" fmla="*/ 6559984 h 6858000"/>
              <a:gd name="connsiteX14" fmla="*/ 38635 w 2632012"/>
              <a:gd name="connsiteY14" fmla="*/ 6515473 h 6858000"/>
              <a:gd name="connsiteX15" fmla="*/ 38467 w 2632012"/>
              <a:gd name="connsiteY15" fmla="*/ 6463736 h 6858000"/>
              <a:gd name="connsiteX16" fmla="*/ 38052 w 2632012"/>
              <a:gd name="connsiteY16" fmla="*/ 6432794 h 6858000"/>
              <a:gd name="connsiteX17" fmla="*/ 80445 w 2632012"/>
              <a:gd name="connsiteY17" fmla="*/ 6301309 h 6858000"/>
              <a:gd name="connsiteX18" fmla="*/ 138157 w 2632012"/>
              <a:gd name="connsiteY18" fmla="*/ 6257030 h 6858000"/>
              <a:gd name="connsiteX19" fmla="*/ 170419 w 2632012"/>
              <a:gd name="connsiteY19" fmla="*/ 6171255 h 6858000"/>
              <a:gd name="connsiteX20" fmla="*/ 164027 w 2632012"/>
              <a:gd name="connsiteY20" fmla="*/ 6164357 h 6858000"/>
              <a:gd name="connsiteX21" fmla="*/ 213309 w 2632012"/>
              <a:gd name="connsiteY21" fmla="*/ 6109331 h 6858000"/>
              <a:gd name="connsiteX22" fmla="*/ 220409 w 2632012"/>
              <a:gd name="connsiteY22" fmla="*/ 6022287 h 6858000"/>
              <a:gd name="connsiteX23" fmla="*/ 183756 w 2632012"/>
              <a:gd name="connsiteY23" fmla="*/ 5808789 h 6858000"/>
              <a:gd name="connsiteX24" fmla="*/ 138134 w 2632012"/>
              <a:gd name="connsiteY24" fmla="*/ 5616065 h 6858000"/>
              <a:gd name="connsiteX25" fmla="*/ 276721 w 2632012"/>
              <a:gd name="connsiteY25" fmla="*/ 4162848 h 6858000"/>
              <a:gd name="connsiteX26" fmla="*/ 343082 w 2632012"/>
              <a:gd name="connsiteY26" fmla="*/ 3059377 h 6858000"/>
              <a:gd name="connsiteX27" fmla="*/ 369630 w 2632012"/>
              <a:gd name="connsiteY27" fmla="*/ 2692043 h 6858000"/>
              <a:gd name="connsiteX28" fmla="*/ 399465 w 2632012"/>
              <a:gd name="connsiteY28" fmla="*/ 2412506 h 6858000"/>
              <a:gd name="connsiteX29" fmla="*/ 446400 w 2632012"/>
              <a:gd name="connsiteY29" fmla="*/ 2252507 h 6858000"/>
              <a:gd name="connsiteX30" fmla="*/ 569515 w 2632012"/>
              <a:gd name="connsiteY30" fmla="*/ 2091909 h 6858000"/>
              <a:gd name="connsiteX31" fmla="*/ 638163 w 2632012"/>
              <a:gd name="connsiteY31" fmla="*/ 1994147 h 6858000"/>
              <a:gd name="connsiteX32" fmla="*/ 737312 w 2632012"/>
              <a:gd name="connsiteY32" fmla="*/ 1871408 h 6858000"/>
              <a:gd name="connsiteX33" fmla="*/ 788501 w 2632012"/>
              <a:gd name="connsiteY33" fmla="*/ 1793826 h 6858000"/>
              <a:gd name="connsiteX34" fmla="*/ 819432 w 2632012"/>
              <a:gd name="connsiteY34" fmla="*/ 1746824 h 6858000"/>
              <a:gd name="connsiteX35" fmla="*/ 843936 w 2632012"/>
              <a:gd name="connsiteY35" fmla="*/ 1697348 h 6858000"/>
              <a:gd name="connsiteX36" fmla="*/ 846526 w 2632012"/>
              <a:gd name="connsiteY36" fmla="*/ 1659754 h 6858000"/>
              <a:gd name="connsiteX37" fmla="*/ 873830 w 2632012"/>
              <a:gd name="connsiteY37" fmla="*/ 1628041 h 6858000"/>
              <a:gd name="connsiteX38" fmla="*/ 890626 w 2632012"/>
              <a:gd name="connsiteY38" fmla="*/ 1599883 h 6858000"/>
              <a:gd name="connsiteX39" fmla="*/ 921288 w 2632012"/>
              <a:gd name="connsiteY39" fmla="*/ 1579569 h 6858000"/>
              <a:gd name="connsiteX40" fmla="*/ 920756 w 2632012"/>
              <a:gd name="connsiteY40" fmla="*/ 1537369 h 6858000"/>
              <a:gd name="connsiteX41" fmla="*/ 946290 w 2632012"/>
              <a:gd name="connsiteY41" fmla="*/ 1514308 h 6858000"/>
              <a:gd name="connsiteX42" fmla="*/ 932462 w 2632012"/>
              <a:gd name="connsiteY42" fmla="*/ 1512581 h 6858000"/>
              <a:gd name="connsiteX43" fmla="*/ 940652 w 2632012"/>
              <a:gd name="connsiteY43" fmla="*/ 1510839 h 6858000"/>
              <a:gd name="connsiteX44" fmla="*/ 950739 w 2632012"/>
              <a:gd name="connsiteY44" fmla="*/ 1503635 h 6858000"/>
              <a:gd name="connsiteX45" fmla="*/ 966405 w 2632012"/>
              <a:gd name="connsiteY45" fmla="*/ 1439967 h 6858000"/>
              <a:gd name="connsiteX46" fmla="*/ 973516 w 2632012"/>
              <a:gd name="connsiteY46" fmla="*/ 1389073 h 6858000"/>
              <a:gd name="connsiteX47" fmla="*/ 986960 w 2632012"/>
              <a:gd name="connsiteY47" fmla="*/ 1351857 h 6858000"/>
              <a:gd name="connsiteX48" fmla="*/ 987761 w 2632012"/>
              <a:gd name="connsiteY48" fmla="*/ 1363479 h 6858000"/>
              <a:gd name="connsiteX49" fmla="*/ 989043 w 2632012"/>
              <a:gd name="connsiteY49" fmla="*/ 1346093 h 6858000"/>
              <a:gd name="connsiteX50" fmla="*/ 986960 w 2632012"/>
              <a:gd name="connsiteY50" fmla="*/ 1351857 h 6858000"/>
              <a:gd name="connsiteX51" fmla="*/ 985769 w 2632012"/>
              <a:gd name="connsiteY51" fmla="*/ 1334556 h 6858000"/>
              <a:gd name="connsiteX52" fmla="*/ 982507 w 2632012"/>
              <a:gd name="connsiteY52" fmla="*/ 1216698 h 6858000"/>
              <a:gd name="connsiteX53" fmla="*/ 984836 w 2632012"/>
              <a:gd name="connsiteY53" fmla="*/ 1082381 h 6858000"/>
              <a:gd name="connsiteX54" fmla="*/ 993140 w 2632012"/>
              <a:gd name="connsiteY54" fmla="*/ 1043366 h 6858000"/>
              <a:gd name="connsiteX55" fmla="*/ 995544 w 2632012"/>
              <a:gd name="connsiteY55" fmla="*/ 972540 h 6858000"/>
              <a:gd name="connsiteX56" fmla="*/ 1028500 w 2632012"/>
              <a:gd name="connsiteY56" fmla="*/ 923945 h 6858000"/>
              <a:gd name="connsiteX57" fmla="*/ 1022082 w 2632012"/>
              <a:gd name="connsiteY57" fmla="*/ 838835 h 6858000"/>
              <a:gd name="connsiteX58" fmla="*/ 1025925 w 2632012"/>
              <a:gd name="connsiteY58" fmla="*/ 787183 h 6858000"/>
              <a:gd name="connsiteX59" fmla="*/ 1027904 w 2632012"/>
              <a:gd name="connsiteY59" fmla="*/ 756272 h 6858000"/>
              <a:gd name="connsiteX60" fmla="*/ 1088796 w 2632012"/>
              <a:gd name="connsiteY60" fmla="*/ 641639 h 6858000"/>
              <a:gd name="connsiteX61" fmla="*/ 1164389 w 2632012"/>
              <a:gd name="connsiteY61" fmla="*/ 545140 h 6858000"/>
              <a:gd name="connsiteX62" fmla="*/ 1225321 w 2632012"/>
              <a:gd name="connsiteY62" fmla="*/ 413843 h 6858000"/>
              <a:gd name="connsiteX63" fmla="*/ 1241477 w 2632012"/>
              <a:gd name="connsiteY63" fmla="*/ 358607 h 6858000"/>
              <a:gd name="connsiteX64" fmla="*/ 1246119 w 2632012"/>
              <a:gd name="connsiteY64" fmla="*/ 254866 h 6858000"/>
              <a:gd name="connsiteX65" fmla="*/ 1266837 w 2632012"/>
              <a:gd name="connsiteY65" fmla="*/ 161517 h 6858000"/>
              <a:gd name="connsiteX66" fmla="*/ 1315021 w 2632012"/>
              <a:gd name="connsiteY66" fmla="*/ 54455 h 6858000"/>
              <a:gd name="connsiteX67" fmla="*/ 1319335 w 2632012"/>
              <a:gd name="connsiteY67" fmla="*/ 8880 h 6858000"/>
              <a:gd name="connsiteX68" fmla="*/ 1316402 w 2632012"/>
              <a:gd name="connsiteY68" fmla="*/ 852 h 6858000"/>
              <a:gd name="connsiteX69" fmla="*/ 1207569 w 2632012"/>
              <a:gd name="connsiteY69" fmla="*/ 0 h 6858000"/>
              <a:gd name="connsiteX0" fmla="*/ 932173 w 2632012"/>
              <a:gd name="connsiteY0" fmla="*/ 1512545 h 6858000"/>
              <a:gd name="connsiteX1" fmla="*/ 932462 w 2632012"/>
              <a:gd name="connsiteY1" fmla="*/ 1512581 h 6858000"/>
              <a:gd name="connsiteX2" fmla="*/ 932378 w 2632012"/>
              <a:gd name="connsiteY2" fmla="*/ 1512599 h 6858000"/>
              <a:gd name="connsiteX3" fmla="*/ 932173 w 2632012"/>
              <a:gd name="connsiteY3" fmla="*/ 1512545 h 6858000"/>
              <a:gd name="connsiteX4" fmla="*/ 1207569 w 2632012"/>
              <a:gd name="connsiteY4" fmla="*/ 0 h 6858000"/>
              <a:gd name="connsiteX5" fmla="*/ 2632012 w 2632012"/>
              <a:gd name="connsiteY5" fmla="*/ 0 h 6858000"/>
              <a:gd name="connsiteX6" fmla="*/ 2632012 w 2632012"/>
              <a:gd name="connsiteY6" fmla="*/ 6858000 h 6858000"/>
              <a:gd name="connsiteX7" fmla="*/ 13514 w 2632012"/>
              <a:gd name="connsiteY7" fmla="*/ 6858000 h 6858000"/>
              <a:gd name="connsiteX8" fmla="*/ 13170 w 2632012"/>
              <a:gd name="connsiteY8" fmla="*/ 6812829 h 6858000"/>
              <a:gd name="connsiteX9" fmla="*/ 20332 w 2632012"/>
              <a:gd name="connsiteY9" fmla="*/ 6760689 h 6858000"/>
              <a:gd name="connsiteX10" fmla="*/ 25596 w 2632012"/>
              <a:gd name="connsiteY10" fmla="*/ 6721251 h 6858000"/>
              <a:gd name="connsiteX11" fmla="*/ 22507 w 2632012"/>
              <a:gd name="connsiteY11" fmla="*/ 6650499 h 6858000"/>
              <a:gd name="connsiteX12" fmla="*/ 22444 w 2632012"/>
              <a:gd name="connsiteY12" fmla="*/ 6604241 h 6858000"/>
              <a:gd name="connsiteX13" fmla="*/ 31867 w 2632012"/>
              <a:gd name="connsiteY13" fmla="*/ 6559984 h 6858000"/>
              <a:gd name="connsiteX14" fmla="*/ 38635 w 2632012"/>
              <a:gd name="connsiteY14" fmla="*/ 6515473 h 6858000"/>
              <a:gd name="connsiteX15" fmla="*/ 38467 w 2632012"/>
              <a:gd name="connsiteY15" fmla="*/ 6463736 h 6858000"/>
              <a:gd name="connsiteX16" fmla="*/ 38052 w 2632012"/>
              <a:gd name="connsiteY16" fmla="*/ 6432794 h 6858000"/>
              <a:gd name="connsiteX17" fmla="*/ 80445 w 2632012"/>
              <a:gd name="connsiteY17" fmla="*/ 6301309 h 6858000"/>
              <a:gd name="connsiteX18" fmla="*/ 138157 w 2632012"/>
              <a:gd name="connsiteY18" fmla="*/ 6257030 h 6858000"/>
              <a:gd name="connsiteX19" fmla="*/ 170419 w 2632012"/>
              <a:gd name="connsiteY19" fmla="*/ 6171255 h 6858000"/>
              <a:gd name="connsiteX20" fmla="*/ 164027 w 2632012"/>
              <a:gd name="connsiteY20" fmla="*/ 6164357 h 6858000"/>
              <a:gd name="connsiteX21" fmla="*/ 213309 w 2632012"/>
              <a:gd name="connsiteY21" fmla="*/ 6109331 h 6858000"/>
              <a:gd name="connsiteX22" fmla="*/ 220409 w 2632012"/>
              <a:gd name="connsiteY22" fmla="*/ 6022287 h 6858000"/>
              <a:gd name="connsiteX23" fmla="*/ 183756 w 2632012"/>
              <a:gd name="connsiteY23" fmla="*/ 5808789 h 6858000"/>
              <a:gd name="connsiteX24" fmla="*/ 138134 w 2632012"/>
              <a:gd name="connsiteY24" fmla="*/ 5616065 h 6858000"/>
              <a:gd name="connsiteX25" fmla="*/ 276721 w 2632012"/>
              <a:gd name="connsiteY25" fmla="*/ 4162848 h 6858000"/>
              <a:gd name="connsiteX26" fmla="*/ 343082 w 2632012"/>
              <a:gd name="connsiteY26" fmla="*/ 3059377 h 6858000"/>
              <a:gd name="connsiteX27" fmla="*/ 369630 w 2632012"/>
              <a:gd name="connsiteY27" fmla="*/ 2692043 h 6858000"/>
              <a:gd name="connsiteX28" fmla="*/ 435324 w 2632012"/>
              <a:gd name="connsiteY28" fmla="*/ 2520083 h 6858000"/>
              <a:gd name="connsiteX29" fmla="*/ 446400 w 2632012"/>
              <a:gd name="connsiteY29" fmla="*/ 2252507 h 6858000"/>
              <a:gd name="connsiteX30" fmla="*/ 569515 w 2632012"/>
              <a:gd name="connsiteY30" fmla="*/ 2091909 h 6858000"/>
              <a:gd name="connsiteX31" fmla="*/ 638163 w 2632012"/>
              <a:gd name="connsiteY31" fmla="*/ 1994147 h 6858000"/>
              <a:gd name="connsiteX32" fmla="*/ 737312 w 2632012"/>
              <a:gd name="connsiteY32" fmla="*/ 1871408 h 6858000"/>
              <a:gd name="connsiteX33" fmla="*/ 788501 w 2632012"/>
              <a:gd name="connsiteY33" fmla="*/ 1793826 h 6858000"/>
              <a:gd name="connsiteX34" fmla="*/ 819432 w 2632012"/>
              <a:gd name="connsiteY34" fmla="*/ 1746824 h 6858000"/>
              <a:gd name="connsiteX35" fmla="*/ 843936 w 2632012"/>
              <a:gd name="connsiteY35" fmla="*/ 1697348 h 6858000"/>
              <a:gd name="connsiteX36" fmla="*/ 846526 w 2632012"/>
              <a:gd name="connsiteY36" fmla="*/ 1659754 h 6858000"/>
              <a:gd name="connsiteX37" fmla="*/ 873830 w 2632012"/>
              <a:gd name="connsiteY37" fmla="*/ 1628041 h 6858000"/>
              <a:gd name="connsiteX38" fmla="*/ 890626 w 2632012"/>
              <a:gd name="connsiteY38" fmla="*/ 1599883 h 6858000"/>
              <a:gd name="connsiteX39" fmla="*/ 921288 w 2632012"/>
              <a:gd name="connsiteY39" fmla="*/ 1579569 h 6858000"/>
              <a:gd name="connsiteX40" fmla="*/ 920756 w 2632012"/>
              <a:gd name="connsiteY40" fmla="*/ 1537369 h 6858000"/>
              <a:gd name="connsiteX41" fmla="*/ 946290 w 2632012"/>
              <a:gd name="connsiteY41" fmla="*/ 1514308 h 6858000"/>
              <a:gd name="connsiteX42" fmla="*/ 932462 w 2632012"/>
              <a:gd name="connsiteY42" fmla="*/ 1512581 h 6858000"/>
              <a:gd name="connsiteX43" fmla="*/ 940652 w 2632012"/>
              <a:gd name="connsiteY43" fmla="*/ 1510839 h 6858000"/>
              <a:gd name="connsiteX44" fmla="*/ 950739 w 2632012"/>
              <a:gd name="connsiteY44" fmla="*/ 1503635 h 6858000"/>
              <a:gd name="connsiteX45" fmla="*/ 966405 w 2632012"/>
              <a:gd name="connsiteY45" fmla="*/ 1439967 h 6858000"/>
              <a:gd name="connsiteX46" fmla="*/ 973516 w 2632012"/>
              <a:gd name="connsiteY46" fmla="*/ 1389073 h 6858000"/>
              <a:gd name="connsiteX47" fmla="*/ 986960 w 2632012"/>
              <a:gd name="connsiteY47" fmla="*/ 1351857 h 6858000"/>
              <a:gd name="connsiteX48" fmla="*/ 987761 w 2632012"/>
              <a:gd name="connsiteY48" fmla="*/ 1363479 h 6858000"/>
              <a:gd name="connsiteX49" fmla="*/ 989043 w 2632012"/>
              <a:gd name="connsiteY49" fmla="*/ 1346093 h 6858000"/>
              <a:gd name="connsiteX50" fmla="*/ 986960 w 2632012"/>
              <a:gd name="connsiteY50" fmla="*/ 1351857 h 6858000"/>
              <a:gd name="connsiteX51" fmla="*/ 985769 w 2632012"/>
              <a:gd name="connsiteY51" fmla="*/ 1334556 h 6858000"/>
              <a:gd name="connsiteX52" fmla="*/ 982507 w 2632012"/>
              <a:gd name="connsiteY52" fmla="*/ 1216698 h 6858000"/>
              <a:gd name="connsiteX53" fmla="*/ 984836 w 2632012"/>
              <a:gd name="connsiteY53" fmla="*/ 1082381 h 6858000"/>
              <a:gd name="connsiteX54" fmla="*/ 993140 w 2632012"/>
              <a:gd name="connsiteY54" fmla="*/ 1043366 h 6858000"/>
              <a:gd name="connsiteX55" fmla="*/ 995544 w 2632012"/>
              <a:gd name="connsiteY55" fmla="*/ 972540 h 6858000"/>
              <a:gd name="connsiteX56" fmla="*/ 1028500 w 2632012"/>
              <a:gd name="connsiteY56" fmla="*/ 923945 h 6858000"/>
              <a:gd name="connsiteX57" fmla="*/ 1022082 w 2632012"/>
              <a:gd name="connsiteY57" fmla="*/ 838835 h 6858000"/>
              <a:gd name="connsiteX58" fmla="*/ 1025925 w 2632012"/>
              <a:gd name="connsiteY58" fmla="*/ 787183 h 6858000"/>
              <a:gd name="connsiteX59" fmla="*/ 1027904 w 2632012"/>
              <a:gd name="connsiteY59" fmla="*/ 756272 h 6858000"/>
              <a:gd name="connsiteX60" fmla="*/ 1088796 w 2632012"/>
              <a:gd name="connsiteY60" fmla="*/ 641639 h 6858000"/>
              <a:gd name="connsiteX61" fmla="*/ 1164389 w 2632012"/>
              <a:gd name="connsiteY61" fmla="*/ 545140 h 6858000"/>
              <a:gd name="connsiteX62" fmla="*/ 1225321 w 2632012"/>
              <a:gd name="connsiteY62" fmla="*/ 413843 h 6858000"/>
              <a:gd name="connsiteX63" fmla="*/ 1241477 w 2632012"/>
              <a:gd name="connsiteY63" fmla="*/ 358607 h 6858000"/>
              <a:gd name="connsiteX64" fmla="*/ 1246119 w 2632012"/>
              <a:gd name="connsiteY64" fmla="*/ 254866 h 6858000"/>
              <a:gd name="connsiteX65" fmla="*/ 1266837 w 2632012"/>
              <a:gd name="connsiteY65" fmla="*/ 161517 h 6858000"/>
              <a:gd name="connsiteX66" fmla="*/ 1315021 w 2632012"/>
              <a:gd name="connsiteY66" fmla="*/ 54455 h 6858000"/>
              <a:gd name="connsiteX67" fmla="*/ 1319335 w 2632012"/>
              <a:gd name="connsiteY67" fmla="*/ 8880 h 6858000"/>
              <a:gd name="connsiteX68" fmla="*/ 1316402 w 2632012"/>
              <a:gd name="connsiteY68" fmla="*/ 852 h 6858000"/>
              <a:gd name="connsiteX69" fmla="*/ 1207569 w 2632012"/>
              <a:gd name="connsiteY69" fmla="*/ 0 h 6858000"/>
              <a:gd name="connsiteX0" fmla="*/ 932173 w 2632012"/>
              <a:gd name="connsiteY0" fmla="*/ 1512545 h 6858000"/>
              <a:gd name="connsiteX1" fmla="*/ 932462 w 2632012"/>
              <a:gd name="connsiteY1" fmla="*/ 1512581 h 6858000"/>
              <a:gd name="connsiteX2" fmla="*/ 932378 w 2632012"/>
              <a:gd name="connsiteY2" fmla="*/ 1512599 h 6858000"/>
              <a:gd name="connsiteX3" fmla="*/ 932173 w 2632012"/>
              <a:gd name="connsiteY3" fmla="*/ 1512545 h 6858000"/>
              <a:gd name="connsiteX4" fmla="*/ 1207569 w 2632012"/>
              <a:gd name="connsiteY4" fmla="*/ 0 h 6858000"/>
              <a:gd name="connsiteX5" fmla="*/ 2632012 w 2632012"/>
              <a:gd name="connsiteY5" fmla="*/ 0 h 6858000"/>
              <a:gd name="connsiteX6" fmla="*/ 2632012 w 2632012"/>
              <a:gd name="connsiteY6" fmla="*/ 6858000 h 6858000"/>
              <a:gd name="connsiteX7" fmla="*/ 13514 w 2632012"/>
              <a:gd name="connsiteY7" fmla="*/ 6858000 h 6858000"/>
              <a:gd name="connsiteX8" fmla="*/ 13170 w 2632012"/>
              <a:gd name="connsiteY8" fmla="*/ 6812829 h 6858000"/>
              <a:gd name="connsiteX9" fmla="*/ 20332 w 2632012"/>
              <a:gd name="connsiteY9" fmla="*/ 6760689 h 6858000"/>
              <a:gd name="connsiteX10" fmla="*/ 25596 w 2632012"/>
              <a:gd name="connsiteY10" fmla="*/ 6721251 h 6858000"/>
              <a:gd name="connsiteX11" fmla="*/ 22507 w 2632012"/>
              <a:gd name="connsiteY11" fmla="*/ 6650499 h 6858000"/>
              <a:gd name="connsiteX12" fmla="*/ 22444 w 2632012"/>
              <a:gd name="connsiteY12" fmla="*/ 6604241 h 6858000"/>
              <a:gd name="connsiteX13" fmla="*/ 31867 w 2632012"/>
              <a:gd name="connsiteY13" fmla="*/ 6559984 h 6858000"/>
              <a:gd name="connsiteX14" fmla="*/ 38635 w 2632012"/>
              <a:gd name="connsiteY14" fmla="*/ 6515473 h 6858000"/>
              <a:gd name="connsiteX15" fmla="*/ 38467 w 2632012"/>
              <a:gd name="connsiteY15" fmla="*/ 6463736 h 6858000"/>
              <a:gd name="connsiteX16" fmla="*/ 38052 w 2632012"/>
              <a:gd name="connsiteY16" fmla="*/ 6432794 h 6858000"/>
              <a:gd name="connsiteX17" fmla="*/ 80445 w 2632012"/>
              <a:gd name="connsiteY17" fmla="*/ 6301309 h 6858000"/>
              <a:gd name="connsiteX18" fmla="*/ 138157 w 2632012"/>
              <a:gd name="connsiteY18" fmla="*/ 6257030 h 6858000"/>
              <a:gd name="connsiteX19" fmla="*/ 170419 w 2632012"/>
              <a:gd name="connsiteY19" fmla="*/ 6171255 h 6858000"/>
              <a:gd name="connsiteX20" fmla="*/ 164027 w 2632012"/>
              <a:gd name="connsiteY20" fmla="*/ 6164357 h 6858000"/>
              <a:gd name="connsiteX21" fmla="*/ 213309 w 2632012"/>
              <a:gd name="connsiteY21" fmla="*/ 6109331 h 6858000"/>
              <a:gd name="connsiteX22" fmla="*/ 220409 w 2632012"/>
              <a:gd name="connsiteY22" fmla="*/ 6022287 h 6858000"/>
              <a:gd name="connsiteX23" fmla="*/ 183756 w 2632012"/>
              <a:gd name="connsiteY23" fmla="*/ 5808789 h 6858000"/>
              <a:gd name="connsiteX24" fmla="*/ 138134 w 2632012"/>
              <a:gd name="connsiteY24" fmla="*/ 5616065 h 6858000"/>
              <a:gd name="connsiteX25" fmla="*/ 276721 w 2632012"/>
              <a:gd name="connsiteY25" fmla="*/ 4162848 h 6858000"/>
              <a:gd name="connsiteX26" fmla="*/ 343082 w 2632012"/>
              <a:gd name="connsiteY26" fmla="*/ 3059377 h 6858000"/>
              <a:gd name="connsiteX27" fmla="*/ 369630 w 2632012"/>
              <a:gd name="connsiteY27" fmla="*/ 2692043 h 6858000"/>
              <a:gd name="connsiteX28" fmla="*/ 435324 w 2632012"/>
              <a:gd name="connsiteY28" fmla="*/ 2520083 h 6858000"/>
              <a:gd name="connsiteX29" fmla="*/ 482259 w 2632012"/>
              <a:gd name="connsiteY29" fmla="*/ 2336178 h 6858000"/>
              <a:gd name="connsiteX30" fmla="*/ 569515 w 2632012"/>
              <a:gd name="connsiteY30" fmla="*/ 2091909 h 6858000"/>
              <a:gd name="connsiteX31" fmla="*/ 638163 w 2632012"/>
              <a:gd name="connsiteY31" fmla="*/ 1994147 h 6858000"/>
              <a:gd name="connsiteX32" fmla="*/ 737312 w 2632012"/>
              <a:gd name="connsiteY32" fmla="*/ 1871408 h 6858000"/>
              <a:gd name="connsiteX33" fmla="*/ 788501 w 2632012"/>
              <a:gd name="connsiteY33" fmla="*/ 1793826 h 6858000"/>
              <a:gd name="connsiteX34" fmla="*/ 819432 w 2632012"/>
              <a:gd name="connsiteY34" fmla="*/ 1746824 h 6858000"/>
              <a:gd name="connsiteX35" fmla="*/ 843936 w 2632012"/>
              <a:gd name="connsiteY35" fmla="*/ 1697348 h 6858000"/>
              <a:gd name="connsiteX36" fmla="*/ 846526 w 2632012"/>
              <a:gd name="connsiteY36" fmla="*/ 1659754 h 6858000"/>
              <a:gd name="connsiteX37" fmla="*/ 873830 w 2632012"/>
              <a:gd name="connsiteY37" fmla="*/ 1628041 h 6858000"/>
              <a:gd name="connsiteX38" fmla="*/ 890626 w 2632012"/>
              <a:gd name="connsiteY38" fmla="*/ 1599883 h 6858000"/>
              <a:gd name="connsiteX39" fmla="*/ 921288 w 2632012"/>
              <a:gd name="connsiteY39" fmla="*/ 1579569 h 6858000"/>
              <a:gd name="connsiteX40" fmla="*/ 920756 w 2632012"/>
              <a:gd name="connsiteY40" fmla="*/ 1537369 h 6858000"/>
              <a:gd name="connsiteX41" fmla="*/ 946290 w 2632012"/>
              <a:gd name="connsiteY41" fmla="*/ 1514308 h 6858000"/>
              <a:gd name="connsiteX42" fmla="*/ 932462 w 2632012"/>
              <a:gd name="connsiteY42" fmla="*/ 1512581 h 6858000"/>
              <a:gd name="connsiteX43" fmla="*/ 940652 w 2632012"/>
              <a:gd name="connsiteY43" fmla="*/ 1510839 h 6858000"/>
              <a:gd name="connsiteX44" fmla="*/ 950739 w 2632012"/>
              <a:gd name="connsiteY44" fmla="*/ 1503635 h 6858000"/>
              <a:gd name="connsiteX45" fmla="*/ 966405 w 2632012"/>
              <a:gd name="connsiteY45" fmla="*/ 1439967 h 6858000"/>
              <a:gd name="connsiteX46" fmla="*/ 973516 w 2632012"/>
              <a:gd name="connsiteY46" fmla="*/ 1389073 h 6858000"/>
              <a:gd name="connsiteX47" fmla="*/ 986960 w 2632012"/>
              <a:gd name="connsiteY47" fmla="*/ 1351857 h 6858000"/>
              <a:gd name="connsiteX48" fmla="*/ 987761 w 2632012"/>
              <a:gd name="connsiteY48" fmla="*/ 1363479 h 6858000"/>
              <a:gd name="connsiteX49" fmla="*/ 989043 w 2632012"/>
              <a:gd name="connsiteY49" fmla="*/ 1346093 h 6858000"/>
              <a:gd name="connsiteX50" fmla="*/ 986960 w 2632012"/>
              <a:gd name="connsiteY50" fmla="*/ 1351857 h 6858000"/>
              <a:gd name="connsiteX51" fmla="*/ 985769 w 2632012"/>
              <a:gd name="connsiteY51" fmla="*/ 1334556 h 6858000"/>
              <a:gd name="connsiteX52" fmla="*/ 982507 w 2632012"/>
              <a:gd name="connsiteY52" fmla="*/ 1216698 h 6858000"/>
              <a:gd name="connsiteX53" fmla="*/ 984836 w 2632012"/>
              <a:gd name="connsiteY53" fmla="*/ 1082381 h 6858000"/>
              <a:gd name="connsiteX54" fmla="*/ 993140 w 2632012"/>
              <a:gd name="connsiteY54" fmla="*/ 1043366 h 6858000"/>
              <a:gd name="connsiteX55" fmla="*/ 995544 w 2632012"/>
              <a:gd name="connsiteY55" fmla="*/ 972540 h 6858000"/>
              <a:gd name="connsiteX56" fmla="*/ 1028500 w 2632012"/>
              <a:gd name="connsiteY56" fmla="*/ 923945 h 6858000"/>
              <a:gd name="connsiteX57" fmla="*/ 1022082 w 2632012"/>
              <a:gd name="connsiteY57" fmla="*/ 838835 h 6858000"/>
              <a:gd name="connsiteX58" fmla="*/ 1025925 w 2632012"/>
              <a:gd name="connsiteY58" fmla="*/ 787183 h 6858000"/>
              <a:gd name="connsiteX59" fmla="*/ 1027904 w 2632012"/>
              <a:gd name="connsiteY59" fmla="*/ 756272 h 6858000"/>
              <a:gd name="connsiteX60" fmla="*/ 1088796 w 2632012"/>
              <a:gd name="connsiteY60" fmla="*/ 641639 h 6858000"/>
              <a:gd name="connsiteX61" fmla="*/ 1164389 w 2632012"/>
              <a:gd name="connsiteY61" fmla="*/ 545140 h 6858000"/>
              <a:gd name="connsiteX62" fmla="*/ 1225321 w 2632012"/>
              <a:gd name="connsiteY62" fmla="*/ 413843 h 6858000"/>
              <a:gd name="connsiteX63" fmla="*/ 1241477 w 2632012"/>
              <a:gd name="connsiteY63" fmla="*/ 358607 h 6858000"/>
              <a:gd name="connsiteX64" fmla="*/ 1246119 w 2632012"/>
              <a:gd name="connsiteY64" fmla="*/ 254866 h 6858000"/>
              <a:gd name="connsiteX65" fmla="*/ 1266837 w 2632012"/>
              <a:gd name="connsiteY65" fmla="*/ 161517 h 6858000"/>
              <a:gd name="connsiteX66" fmla="*/ 1315021 w 2632012"/>
              <a:gd name="connsiteY66" fmla="*/ 54455 h 6858000"/>
              <a:gd name="connsiteX67" fmla="*/ 1319335 w 2632012"/>
              <a:gd name="connsiteY67" fmla="*/ 8880 h 6858000"/>
              <a:gd name="connsiteX68" fmla="*/ 1316402 w 2632012"/>
              <a:gd name="connsiteY68" fmla="*/ 852 h 6858000"/>
              <a:gd name="connsiteX69" fmla="*/ 1207569 w 2632012"/>
              <a:gd name="connsiteY69" fmla="*/ 0 h 6858000"/>
              <a:gd name="connsiteX0" fmla="*/ 932173 w 2632012"/>
              <a:gd name="connsiteY0" fmla="*/ 1512545 h 6858000"/>
              <a:gd name="connsiteX1" fmla="*/ 932462 w 2632012"/>
              <a:gd name="connsiteY1" fmla="*/ 1512581 h 6858000"/>
              <a:gd name="connsiteX2" fmla="*/ 932378 w 2632012"/>
              <a:gd name="connsiteY2" fmla="*/ 1512599 h 6858000"/>
              <a:gd name="connsiteX3" fmla="*/ 932173 w 2632012"/>
              <a:gd name="connsiteY3" fmla="*/ 1512545 h 6858000"/>
              <a:gd name="connsiteX4" fmla="*/ 1207569 w 2632012"/>
              <a:gd name="connsiteY4" fmla="*/ 0 h 6858000"/>
              <a:gd name="connsiteX5" fmla="*/ 2632012 w 2632012"/>
              <a:gd name="connsiteY5" fmla="*/ 0 h 6858000"/>
              <a:gd name="connsiteX6" fmla="*/ 2632012 w 2632012"/>
              <a:gd name="connsiteY6" fmla="*/ 6858000 h 6858000"/>
              <a:gd name="connsiteX7" fmla="*/ 13514 w 2632012"/>
              <a:gd name="connsiteY7" fmla="*/ 6858000 h 6858000"/>
              <a:gd name="connsiteX8" fmla="*/ 13170 w 2632012"/>
              <a:gd name="connsiteY8" fmla="*/ 6812829 h 6858000"/>
              <a:gd name="connsiteX9" fmla="*/ 20332 w 2632012"/>
              <a:gd name="connsiteY9" fmla="*/ 6760689 h 6858000"/>
              <a:gd name="connsiteX10" fmla="*/ 25596 w 2632012"/>
              <a:gd name="connsiteY10" fmla="*/ 6721251 h 6858000"/>
              <a:gd name="connsiteX11" fmla="*/ 22507 w 2632012"/>
              <a:gd name="connsiteY11" fmla="*/ 6650499 h 6858000"/>
              <a:gd name="connsiteX12" fmla="*/ 22444 w 2632012"/>
              <a:gd name="connsiteY12" fmla="*/ 6604241 h 6858000"/>
              <a:gd name="connsiteX13" fmla="*/ 31867 w 2632012"/>
              <a:gd name="connsiteY13" fmla="*/ 6559984 h 6858000"/>
              <a:gd name="connsiteX14" fmla="*/ 38635 w 2632012"/>
              <a:gd name="connsiteY14" fmla="*/ 6515473 h 6858000"/>
              <a:gd name="connsiteX15" fmla="*/ 38467 w 2632012"/>
              <a:gd name="connsiteY15" fmla="*/ 6463736 h 6858000"/>
              <a:gd name="connsiteX16" fmla="*/ 38052 w 2632012"/>
              <a:gd name="connsiteY16" fmla="*/ 6432794 h 6858000"/>
              <a:gd name="connsiteX17" fmla="*/ 80445 w 2632012"/>
              <a:gd name="connsiteY17" fmla="*/ 6301309 h 6858000"/>
              <a:gd name="connsiteX18" fmla="*/ 138157 w 2632012"/>
              <a:gd name="connsiteY18" fmla="*/ 6257030 h 6858000"/>
              <a:gd name="connsiteX19" fmla="*/ 170419 w 2632012"/>
              <a:gd name="connsiteY19" fmla="*/ 6171255 h 6858000"/>
              <a:gd name="connsiteX20" fmla="*/ 164027 w 2632012"/>
              <a:gd name="connsiteY20" fmla="*/ 6164357 h 6858000"/>
              <a:gd name="connsiteX21" fmla="*/ 213309 w 2632012"/>
              <a:gd name="connsiteY21" fmla="*/ 6109331 h 6858000"/>
              <a:gd name="connsiteX22" fmla="*/ 220409 w 2632012"/>
              <a:gd name="connsiteY22" fmla="*/ 6022287 h 6858000"/>
              <a:gd name="connsiteX23" fmla="*/ 183756 w 2632012"/>
              <a:gd name="connsiteY23" fmla="*/ 5808789 h 6858000"/>
              <a:gd name="connsiteX24" fmla="*/ 245711 w 2632012"/>
              <a:gd name="connsiteY24" fmla="*/ 5066230 h 6858000"/>
              <a:gd name="connsiteX25" fmla="*/ 276721 w 2632012"/>
              <a:gd name="connsiteY25" fmla="*/ 4162848 h 6858000"/>
              <a:gd name="connsiteX26" fmla="*/ 343082 w 2632012"/>
              <a:gd name="connsiteY26" fmla="*/ 3059377 h 6858000"/>
              <a:gd name="connsiteX27" fmla="*/ 369630 w 2632012"/>
              <a:gd name="connsiteY27" fmla="*/ 2692043 h 6858000"/>
              <a:gd name="connsiteX28" fmla="*/ 435324 w 2632012"/>
              <a:gd name="connsiteY28" fmla="*/ 2520083 h 6858000"/>
              <a:gd name="connsiteX29" fmla="*/ 482259 w 2632012"/>
              <a:gd name="connsiteY29" fmla="*/ 2336178 h 6858000"/>
              <a:gd name="connsiteX30" fmla="*/ 569515 w 2632012"/>
              <a:gd name="connsiteY30" fmla="*/ 2091909 h 6858000"/>
              <a:gd name="connsiteX31" fmla="*/ 638163 w 2632012"/>
              <a:gd name="connsiteY31" fmla="*/ 1994147 h 6858000"/>
              <a:gd name="connsiteX32" fmla="*/ 737312 w 2632012"/>
              <a:gd name="connsiteY32" fmla="*/ 1871408 h 6858000"/>
              <a:gd name="connsiteX33" fmla="*/ 788501 w 2632012"/>
              <a:gd name="connsiteY33" fmla="*/ 1793826 h 6858000"/>
              <a:gd name="connsiteX34" fmla="*/ 819432 w 2632012"/>
              <a:gd name="connsiteY34" fmla="*/ 1746824 h 6858000"/>
              <a:gd name="connsiteX35" fmla="*/ 843936 w 2632012"/>
              <a:gd name="connsiteY35" fmla="*/ 1697348 h 6858000"/>
              <a:gd name="connsiteX36" fmla="*/ 846526 w 2632012"/>
              <a:gd name="connsiteY36" fmla="*/ 1659754 h 6858000"/>
              <a:gd name="connsiteX37" fmla="*/ 873830 w 2632012"/>
              <a:gd name="connsiteY37" fmla="*/ 1628041 h 6858000"/>
              <a:gd name="connsiteX38" fmla="*/ 890626 w 2632012"/>
              <a:gd name="connsiteY38" fmla="*/ 1599883 h 6858000"/>
              <a:gd name="connsiteX39" fmla="*/ 921288 w 2632012"/>
              <a:gd name="connsiteY39" fmla="*/ 1579569 h 6858000"/>
              <a:gd name="connsiteX40" fmla="*/ 920756 w 2632012"/>
              <a:gd name="connsiteY40" fmla="*/ 1537369 h 6858000"/>
              <a:gd name="connsiteX41" fmla="*/ 946290 w 2632012"/>
              <a:gd name="connsiteY41" fmla="*/ 1514308 h 6858000"/>
              <a:gd name="connsiteX42" fmla="*/ 932462 w 2632012"/>
              <a:gd name="connsiteY42" fmla="*/ 1512581 h 6858000"/>
              <a:gd name="connsiteX43" fmla="*/ 940652 w 2632012"/>
              <a:gd name="connsiteY43" fmla="*/ 1510839 h 6858000"/>
              <a:gd name="connsiteX44" fmla="*/ 950739 w 2632012"/>
              <a:gd name="connsiteY44" fmla="*/ 1503635 h 6858000"/>
              <a:gd name="connsiteX45" fmla="*/ 966405 w 2632012"/>
              <a:gd name="connsiteY45" fmla="*/ 1439967 h 6858000"/>
              <a:gd name="connsiteX46" fmla="*/ 973516 w 2632012"/>
              <a:gd name="connsiteY46" fmla="*/ 1389073 h 6858000"/>
              <a:gd name="connsiteX47" fmla="*/ 986960 w 2632012"/>
              <a:gd name="connsiteY47" fmla="*/ 1351857 h 6858000"/>
              <a:gd name="connsiteX48" fmla="*/ 987761 w 2632012"/>
              <a:gd name="connsiteY48" fmla="*/ 1363479 h 6858000"/>
              <a:gd name="connsiteX49" fmla="*/ 989043 w 2632012"/>
              <a:gd name="connsiteY49" fmla="*/ 1346093 h 6858000"/>
              <a:gd name="connsiteX50" fmla="*/ 986960 w 2632012"/>
              <a:gd name="connsiteY50" fmla="*/ 1351857 h 6858000"/>
              <a:gd name="connsiteX51" fmla="*/ 985769 w 2632012"/>
              <a:gd name="connsiteY51" fmla="*/ 1334556 h 6858000"/>
              <a:gd name="connsiteX52" fmla="*/ 982507 w 2632012"/>
              <a:gd name="connsiteY52" fmla="*/ 1216698 h 6858000"/>
              <a:gd name="connsiteX53" fmla="*/ 984836 w 2632012"/>
              <a:gd name="connsiteY53" fmla="*/ 1082381 h 6858000"/>
              <a:gd name="connsiteX54" fmla="*/ 993140 w 2632012"/>
              <a:gd name="connsiteY54" fmla="*/ 1043366 h 6858000"/>
              <a:gd name="connsiteX55" fmla="*/ 995544 w 2632012"/>
              <a:gd name="connsiteY55" fmla="*/ 972540 h 6858000"/>
              <a:gd name="connsiteX56" fmla="*/ 1028500 w 2632012"/>
              <a:gd name="connsiteY56" fmla="*/ 923945 h 6858000"/>
              <a:gd name="connsiteX57" fmla="*/ 1022082 w 2632012"/>
              <a:gd name="connsiteY57" fmla="*/ 838835 h 6858000"/>
              <a:gd name="connsiteX58" fmla="*/ 1025925 w 2632012"/>
              <a:gd name="connsiteY58" fmla="*/ 787183 h 6858000"/>
              <a:gd name="connsiteX59" fmla="*/ 1027904 w 2632012"/>
              <a:gd name="connsiteY59" fmla="*/ 756272 h 6858000"/>
              <a:gd name="connsiteX60" fmla="*/ 1088796 w 2632012"/>
              <a:gd name="connsiteY60" fmla="*/ 641639 h 6858000"/>
              <a:gd name="connsiteX61" fmla="*/ 1164389 w 2632012"/>
              <a:gd name="connsiteY61" fmla="*/ 545140 h 6858000"/>
              <a:gd name="connsiteX62" fmla="*/ 1225321 w 2632012"/>
              <a:gd name="connsiteY62" fmla="*/ 413843 h 6858000"/>
              <a:gd name="connsiteX63" fmla="*/ 1241477 w 2632012"/>
              <a:gd name="connsiteY63" fmla="*/ 358607 h 6858000"/>
              <a:gd name="connsiteX64" fmla="*/ 1246119 w 2632012"/>
              <a:gd name="connsiteY64" fmla="*/ 254866 h 6858000"/>
              <a:gd name="connsiteX65" fmla="*/ 1266837 w 2632012"/>
              <a:gd name="connsiteY65" fmla="*/ 161517 h 6858000"/>
              <a:gd name="connsiteX66" fmla="*/ 1315021 w 2632012"/>
              <a:gd name="connsiteY66" fmla="*/ 54455 h 6858000"/>
              <a:gd name="connsiteX67" fmla="*/ 1319335 w 2632012"/>
              <a:gd name="connsiteY67" fmla="*/ 8880 h 6858000"/>
              <a:gd name="connsiteX68" fmla="*/ 1316402 w 2632012"/>
              <a:gd name="connsiteY68" fmla="*/ 852 h 6858000"/>
              <a:gd name="connsiteX69" fmla="*/ 1207569 w 2632012"/>
              <a:gd name="connsiteY69" fmla="*/ 0 h 6858000"/>
              <a:gd name="connsiteX0" fmla="*/ 932173 w 2632012"/>
              <a:gd name="connsiteY0" fmla="*/ 1512545 h 6858000"/>
              <a:gd name="connsiteX1" fmla="*/ 932462 w 2632012"/>
              <a:gd name="connsiteY1" fmla="*/ 1512581 h 6858000"/>
              <a:gd name="connsiteX2" fmla="*/ 932378 w 2632012"/>
              <a:gd name="connsiteY2" fmla="*/ 1512599 h 6858000"/>
              <a:gd name="connsiteX3" fmla="*/ 932173 w 2632012"/>
              <a:gd name="connsiteY3" fmla="*/ 1512545 h 6858000"/>
              <a:gd name="connsiteX4" fmla="*/ 1207569 w 2632012"/>
              <a:gd name="connsiteY4" fmla="*/ 0 h 6858000"/>
              <a:gd name="connsiteX5" fmla="*/ 2632012 w 2632012"/>
              <a:gd name="connsiteY5" fmla="*/ 0 h 6858000"/>
              <a:gd name="connsiteX6" fmla="*/ 2632012 w 2632012"/>
              <a:gd name="connsiteY6" fmla="*/ 6858000 h 6858000"/>
              <a:gd name="connsiteX7" fmla="*/ 13514 w 2632012"/>
              <a:gd name="connsiteY7" fmla="*/ 6858000 h 6858000"/>
              <a:gd name="connsiteX8" fmla="*/ 13170 w 2632012"/>
              <a:gd name="connsiteY8" fmla="*/ 6812829 h 6858000"/>
              <a:gd name="connsiteX9" fmla="*/ 20332 w 2632012"/>
              <a:gd name="connsiteY9" fmla="*/ 6760689 h 6858000"/>
              <a:gd name="connsiteX10" fmla="*/ 25596 w 2632012"/>
              <a:gd name="connsiteY10" fmla="*/ 6721251 h 6858000"/>
              <a:gd name="connsiteX11" fmla="*/ 22507 w 2632012"/>
              <a:gd name="connsiteY11" fmla="*/ 6650499 h 6858000"/>
              <a:gd name="connsiteX12" fmla="*/ 22444 w 2632012"/>
              <a:gd name="connsiteY12" fmla="*/ 6604241 h 6858000"/>
              <a:gd name="connsiteX13" fmla="*/ 31867 w 2632012"/>
              <a:gd name="connsiteY13" fmla="*/ 6559984 h 6858000"/>
              <a:gd name="connsiteX14" fmla="*/ 38635 w 2632012"/>
              <a:gd name="connsiteY14" fmla="*/ 6515473 h 6858000"/>
              <a:gd name="connsiteX15" fmla="*/ 38467 w 2632012"/>
              <a:gd name="connsiteY15" fmla="*/ 6463736 h 6858000"/>
              <a:gd name="connsiteX16" fmla="*/ 38052 w 2632012"/>
              <a:gd name="connsiteY16" fmla="*/ 6432794 h 6858000"/>
              <a:gd name="connsiteX17" fmla="*/ 80445 w 2632012"/>
              <a:gd name="connsiteY17" fmla="*/ 6301309 h 6858000"/>
              <a:gd name="connsiteX18" fmla="*/ 138157 w 2632012"/>
              <a:gd name="connsiteY18" fmla="*/ 6257030 h 6858000"/>
              <a:gd name="connsiteX19" fmla="*/ 170419 w 2632012"/>
              <a:gd name="connsiteY19" fmla="*/ 6171255 h 6858000"/>
              <a:gd name="connsiteX20" fmla="*/ 164027 w 2632012"/>
              <a:gd name="connsiteY20" fmla="*/ 6164357 h 6858000"/>
              <a:gd name="connsiteX21" fmla="*/ 213309 w 2632012"/>
              <a:gd name="connsiteY21" fmla="*/ 6109331 h 6858000"/>
              <a:gd name="connsiteX22" fmla="*/ 220409 w 2632012"/>
              <a:gd name="connsiteY22" fmla="*/ 6022287 h 6858000"/>
              <a:gd name="connsiteX23" fmla="*/ 219615 w 2632012"/>
              <a:gd name="connsiteY23" fmla="*/ 5557777 h 6858000"/>
              <a:gd name="connsiteX24" fmla="*/ 245711 w 2632012"/>
              <a:gd name="connsiteY24" fmla="*/ 5066230 h 6858000"/>
              <a:gd name="connsiteX25" fmla="*/ 276721 w 2632012"/>
              <a:gd name="connsiteY25" fmla="*/ 4162848 h 6858000"/>
              <a:gd name="connsiteX26" fmla="*/ 343082 w 2632012"/>
              <a:gd name="connsiteY26" fmla="*/ 3059377 h 6858000"/>
              <a:gd name="connsiteX27" fmla="*/ 369630 w 2632012"/>
              <a:gd name="connsiteY27" fmla="*/ 2692043 h 6858000"/>
              <a:gd name="connsiteX28" fmla="*/ 435324 w 2632012"/>
              <a:gd name="connsiteY28" fmla="*/ 2520083 h 6858000"/>
              <a:gd name="connsiteX29" fmla="*/ 482259 w 2632012"/>
              <a:gd name="connsiteY29" fmla="*/ 2336178 h 6858000"/>
              <a:gd name="connsiteX30" fmla="*/ 569515 w 2632012"/>
              <a:gd name="connsiteY30" fmla="*/ 2091909 h 6858000"/>
              <a:gd name="connsiteX31" fmla="*/ 638163 w 2632012"/>
              <a:gd name="connsiteY31" fmla="*/ 1994147 h 6858000"/>
              <a:gd name="connsiteX32" fmla="*/ 737312 w 2632012"/>
              <a:gd name="connsiteY32" fmla="*/ 1871408 h 6858000"/>
              <a:gd name="connsiteX33" fmla="*/ 788501 w 2632012"/>
              <a:gd name="connsiteY33" fmla="*/ 1793826 h 6858000"/>
              <a:gd name="connsiteX34" fmla="*/ 819432 w 2632012"/>
              <a:gd name="connsiteY34" fmla="*/ 1746824 h 6858000"/>
              <a:gd name="connsiteX35" fmla="*/ 843936 w 2632012"/>
              <a:gd name="connsiteY35" fmla="*/ 1697348 h 6858000"/>
              <a:gd name="connsiteX36" fmla="*/ 846526 w 2632012"/>
              <a:gd name="connsiteY36" fmla="*/ 1659754 h 6858000"/>
              <a:gd name="connsiteX37" fmla="*/ 873830 w 2632012"/>
              <a:gd name="connsiteY37" fmla="*/ 1628041 h 6858000"/>
              <a:gd name="connsiteX38" fmla="*/ 890626 w 2632012"/>
              <a:gd name="connsiteY38" fmla="*/ 1599883 h 6858000"/>
              <a:gd name="connsiteX39" fmla="*/ 921288 w 2632012"/>
              <a:gd name="connsiteY39" fmla="*/ 1579569 h 6858000"/>
              <a:gd name="connsiteX40" fmla="*/ 920756 w 2632012"/>
              <a:gd name="connsiteY40" fmla="*/ 1537369 h 6858000"/>
              <a:gd name="connsiteX41" fmla="*/ 946290 w 2632012"/>
              <a:gd name="connsiteY41" fmla="*/ 1514308 h 6858000"/>
              <a:gd name="connsiteX42" fmla="*/ 932462 w 2632012"/>
              <a:gd name="connsiteY42" fmla="*/ 1512581 h 6858000"/>
              <a:gd name="connsiteX43" fmla="*/ 940652 w 2632012"/>
              <a:gd name="connsiteY43" fmla="*/ 1510839 h 6858000"/>
              <a:gd name="connsiteX44" fmla="*/ 950739 w 2632012"/>
              <a:gd name="connsiteY44" fmla="*/ 1503635 h 6858000"/>
              <a:gd name="connsiteX45" fmla="*/ 966405 w 2632012"/>
              <a:gd name="connsiteY45" fmla="*/ 1439967 h 6858000"/>
              <a:gd name="connsiteX46" fmla="*/ 973516 w 2632012"/>
              <a:gd name="connsiteY46" fmla="*/ 1389073 h 6858000"/>
              <a:gd name="connsiteX47" fmla="*/ 986960 w 2632012"/>
              <a:gd name="connsiteY47" fmla="*/ 1351857 h 6858000"/>
              <a:gd name="connsiteX48" fmla="*/ 987761 w 2632012"/>
              <a:gd name="connsiteY48" fmla="*/ 1363479 h 6858000"/>
              <a:gd name="connsiteX49" fmla="*/ 989043 w 2632012"/>
              <a:gd name="connsiteY49" fmla="*/ 1346093 h 6858000"/>
              <a:gd name="connsiteX50" fmla="*/ 986960 w 2632012"/>
              <a:gd name="connsiteY50" fmla="*/ 1351857 h 6858000"/>
              <a:gd name="connsiteX51" fmla="*/ 985769 w 2632012"/>
              <a:gd name="connsiteY51" fmla="*/ 1334556 h 6858000"/>
              <a:gd name="connsiteX52" fmla="*/ 982507 w 2632012"/>
              <a:gd name="connsiteY52" fmla="*/ 1216698 h 6858000"/>
              <a:gd name="connsiteX53" fmla="*/ 984836 w 2632012"/>
              <a:gd name="connsiteY53" fmla="*/ 1082381 h 6858000"/>
              <a:gd name="connsiteX54" fmla="*/ 993140 w 2632012"/>
              <a:gd name="connsiteY54" fmla="*/ 1043366 h 6858000"/>
              <a:gd name="connsiteX55" fmla="*/ 995544 w 2632012"/>
              <a:gd name="connsiteY55" fmla="*/ 972540 h 6858000"/>
              <a:gd name="connsiteX56" fmla="*/ 1028500 w 2632012"/>
              <a:gd name="connsiteY56" fmla="*/ 923945 h 6858000"/>
              <a:gd name="connsiteX57" fmla="*/ 1022082 w 2632012"/>
              <a:gd name="connsiteY57" fmla="*/ 838835 h 6858000"/>
              <a:gd name="connsiteX58" fmla="*/ 1025925 w 2632012"/>
              <a:gd name="connsiteY58" fmla="*/ 787183 h 6858000"/>
              <a:gd name="connsiteX59" fmla="*/ 1027904 w 2632012"/>
              <a:gd name="connsiteY59" fmla="*/ 756272 h 6858000"/>
              <a:gd name="connsiteX60" fmla="*/ 1088796 w 2632012"/>
              <a:gd name="connsiteY60" fmla="*/ 641639 h 6858000"/>
              <a:gd name="connsiteX61" fmla="*/ 1164389 w 2632012"/>
              <a:gd name="connsiteY61" fmla="*/ 545140 h 6858000"/>
              <a:gd name="connsiteX62" fmla="*/ 1225321 w 2632012"/>
              <a:gd name="connsiteY62" fmla="*/ 413843 h 6858000"/>
              <a:gd name="connsiteX63" fmla="*/ 1241477 w 2632012"/>
              <a:gd name="connsiteY63" fmla="*/ 358607 h 6858000"/>
              <a:gd name="connsiteX64" fmla="*/ 1246119 w 2632012"/>
              <a:gd name="connsiteY64" fmla="*/ 254866 h 6858000"/>
              <a:gd name="connsiteX65" fmla="*/ 1266837 w 2632012"/>
              <a:gd name="connsiteY65" fmla="*/ 161517 h 6858000"/>
              <a:gd name="connsiteX66" fmla="*/ 1315021 w 2632012"/>
              <a:gd name="connsiteY66" fmla="*/ 54455 h 6858000"/>
              <a:gd name="connsiteX67" fmla="*/ 1319335 w 2632012"/>
              <a:gd name="connsiteY67" fmla="*/ 8880 h 6858000"/>
              <a:gd name="connsiteX68" fmla="*/ 1316402 w 2632012"/>
              <a:gd name="connsiteY68" fmla="*/ 852 h 6858000"/>
              <a:gd name="connsiteX69" fmla="*/ 1207569 w 2632012"/>
              <a:gd name="connsiteY69" fmla="*/ 0 h 6858000"/>
              <a:gd name="connsiteX0" fmla="*/ 932173 w 2632012"/>
              <a:gd name="connsiteY0" fmla="*/ 1512545 h 6858000"/>
              <a:gd name="connsiteX1" fmla="*/ 932462 w 2632012"/>
              <a:gd name="connsiteY1" fmla="*/ 1512581 h 6858000"/>
              <a:gd name="connsiteX2" fmla="*/ 932378 w 2632012"/>
              <a:gd name="connsiteY2" fmla="*/ 1512599 h 6858000"/>
              <a:gd name="connsiteX3" fmla="*/ 932173 w 2632012"/>
              <a:gd name="connsiteY3" fmla="*/ 1512545 h 6858000"/>
              <a:gd name="connsiteX4" fmla="*/ 1207569 w 2632012"/>
              <a:gd name="connsiteY4" fmla="*/ 0 h 6858000"/>
              <a:gd name="connsiteX5" fmla="*/ 2632012 w 2632012"/>
              <a:gd name="connsiteY5" fmla="*/ 0 h 6858000"/>
              <a:gd name="connsiteX6" fmla="*/ 2632012 w 2632012"/>
              <a:gd name="connsiteY6" fmla="*/ 6858000 h 6858000"/>
              <a:gd name="connsiteX7" fmla="*/ 13514 w 2632012"/>
              <a:gd name="connsiteY7" fmla="*/ 6858000 h 6858000"/>
              <a:gd name="connsiteX8" fmla="*/ 13170 w 2632012"/>
              <a:gd name="connsiteY8" fmla="*/ 6812829 h 6858000"/>
              <a:gd name="connsiteX9" fmla="*/ 20332 w 2632012"/>
              <a:gd name="connsiteY9" fmla="*/ 6760689 h 6858000"/>
              <a:gd name="connsiteX10" fmla="*/ 25596 w 2632012"/>
              <a:gd name="connsiteY10" fmla="*/ 6721251 h 6858000"/>
              <a:gd name="connsiteX11" fmla="*/ 22507 w 2632012"/>
              <a:gd name="connsiteY11" fmla="*/ 6650499 h 6858000"/>
              <a:gd name="connsiteX12" fmla="*/ 22444 w 2632012"/>
              <a:gd name="connsiteY12" fmla="*/ 6604241 h 6858000"/>
              <a:gd name="connsiteX13" fmla="*/ 31867 w 2632012"/>
              <a:gd name="connsiteY13" fmla="*/ 6559984 h 6858000"/>
              <a:gd name="connsiteX14" fmla="*/ 38635 w 2632012"/>
              <a:gd name="connsiteY14" fmla="*/ 6515473 h 6858000"/>
              <a:gd name="connsiteX15" fmla="*/ 38467 w 2632012"/>
              <a:gd name="connsiteY15" fmla="*/ 6463736 h 6858000"/>
              <a:gd name="connsiteX16" fmla="*/ 38052 w 2632012"/>
              <a:gd name="connsiteY16" fmla="*/ 6432794 h 6858000"/>
              <a:gd name="connsiteX17" fmla="*/ 80445 w 2632012"/>
              <a:gd name="connsiteY17" fmla="*/ 6301309 h 6858000"/>
              <a:gd name="connsiteX18" fmla="*/ 138157 w 2632012"/>
              <a:gd name="connsiteY18" fmla="*/ 6257030 h 6858000"/>
              <a:gd name="connsiteX19" fmla="*/ 170419 w 2632012"/>
              <a:gd name="connsiteY19" fmla="*/ 6171255 h 6858000"/>
              <a:gd name="connsiteX20" fmla="*/ 164027 w 2632012"/>
              <a:gd name="connsiteY20" fmla="*/ 6164357 h 6858000"/>
              <a:gd name="connsiteX21" fmla="*/ 213309 w 2632012"/>
              <a:gd name="connsiteY21" fmla="*/ 6109331 h 6858000"/>
              <a:gd name="connsiteX22" fmla="*/ 208456 w 2632012"/>
              <a:gd name="connsiteY22" fmla="*/ 5878851 h 6858000"/>
              <a:gd name="connsiteX23" fmla="*/ 219615 w 2632012"/>
              <a:gd name="connsiteY23" fmla="*/ 5557777 h 6858000"/>
              <a:gd name="connsiteX24" fmla="*/ 245711 w 2632012"/>
              <a:gd name="connsiteY24" fmla="*/ 5066230 h 6858000"/>
              <a:gd name="connsiteX25" fmla="*/ 276721 w 2632012"/>
              <a:gd name="connsiteY25" fmla="*/ 4162848 h 6858000"/>
              <a:gd name="connsiteX26" fmla="*/ 343082 w 2632012"/>
              <a:gd name="connsiteY26" fmla="*/ 3059377 h 6858000"/>
              <a:gd name="connsiteX27" fmla="*/ 369630 w 2632012"/>
              <a:gd name="connsiteY27" fmla="*/ 2692043 h 6858000"/>
              <a:gd name="connsiteX28" fmla="*/ 435324 w 2632012"/>
              <a:gd name="connsiteY28" fmla="*/ 2520083 h 6858000"/>
              <a:gd name="connsiteX29" fmla="*/ 482259 w 2632012"/>
              <a:gd name="connsiteY29" fmla="*/ 2336178 h 6858000"/>
              <a:gd name="connsiteX30" fmla="*/ 569515 w 2632012"/>
              <a:gd name="connsiteY30" fmla="*/ 2091909 h 6858000"/>
              <a:gd name="connsiteX31" fmla="*/ 638163 w 2632012"/>
              <a:gd name="connsiteY31" fmla="*/ 1994147 h 6858000"/>
              <a:gd name="connsiteX32" fmla="*/ 737312 w 2632012"/>
              <a:gd name="connsiteY32" fmla="*/ 1871408 h 6858000"/>
              <a:gd name="connsiteX33" fmla="*/ 788501 w 2632012"/>
              <a:gd name="connsiteY33" fmla="*/ 1793826 h 6858000"/>
              <a:gd name="connsiteX34" fmla="*/ 819432 w 2632012"/>
              <a:gd name="connsiteY34" fmla="*/ 1746824 h 6858000"/>
              <a:gd name="connsiteX35" fmla="*/ 843936 w 2632012"/>
              <a:gd name="connsiteY35" fmla="*/ 1697348 h 6858000"/>
              <a:gd name="connsiteX36" fmla="*/ 846526 w 2632012"/>
              <a:gd name="connsiteY36" fmla="*/ 1659754 h 6858000"/>
              <a:gd name="connsiteX37" fmla="*/ 873830 w 2632012"/>
              <a:gd name="connsiteY37" fmla="*/ 1628041 h 6858000"/>
              <a:gd name="connsiteX38" fmla="*/ 890626 w 2632012"/>
              <a:gd name="connsiteY38" fmla="*/ 1599883 h 6858000"/>
              <a:gd name="connsiteX39" fmla="*/ 921288 w 2632012"/>
              <a:gd name="connsiteY39" fmla="*/ 1579569 h 6858000"/>
              <a:gd name="connsiteX40" fmla="*/ 920756 w 2632012"/>
              <a:gd name="connsiteY40" fmla="*/ 1537369 h 6858000"/>
              <a:gd name="connsiteX41" fmla="*/ 946290 w 2632012"/>
              <a:gd name="connsiteY41" fmla="*/ 1514308 h 6858000"/>
              <a:gd name="connsiteX42" fmla="*/ 932462 w 2632012"/>
              <a:gd name="connsiteY42" fmla="*/ 1512581 h 6858000"/>
              <a:gd name="connsiteX43" fmla="*/ 940652 w 2632012"/>
              <a:gd name="connsiteY43" fmla="*/ 1510839 h 6858000"/>
              <a:gd name="connsiteX44" fmla="*/ 950739 w 2632012"/>
              <a:gd name="connsiteY44" fmla="*/ 1503635 h 6858000"/>
              <a:gd name="connsiteX45" fmla="*/ 966405 w 2632012"/>
              <a:gd name="connsiteY45" fmla="*/ 1439967 h 6858000"/>
              <a:gd name="connsiteX46" fmla="*/ 973516 w 2632012"/>
              <a:gd name="connsiteY46" fmla="*/ 1389073 h 6858000"/>
              <a:gd name="connsiteX47" fmla="*/ 986960 w 2632012"/>
              <a:gd name="connsiteY47" fmla="*/ 1351857 h 6858000"/>
              <a:gd name="connsiteX48" fmla="*/ 987761 w 2632012"/>
              <a:gd name="connsiteY48" fmla="*/ 1363479 h 6858000"/>
              <a:gd name="connsiteX49" fmla="*/ 989043 w 2632012"/>
              <a:gd name="connsiteY49" fmla="*/ 1346093 h 6858000"/>
              <a:gd name="connsiteX50" fmla="*/ 986960 w 2632012"/>
              <a:gd name="connsiteY50" fmla="*/ 1351857 h 6858000"/>
              <a:gd name="connsiteX51" fmla="*/ 985769 w 2632012"/>
              <a:gd name="connsiteY51" fmla="*/ 1334556 h 6858000"/>
              <a:gd name="connsiteX52" fmla="*/ 982507 w 2632012"/>
              <a:gd name="connsiteY52" fmla="*/ 1216698 h 6858000"/>
              <a:gd name="connsiteX53" fmla="*/ 984836 w 2632012"/>
              <a:gd name="connsiteY53" fmla="*/ 1082381 h 6858000"/>
              <a:gd name="connsiteX54" fmla="*/ 993140 w 2632012"/>
              <a:gd name="connsiteY54" fmla="*/ 1043366 h 6858000"/>
              <a:gd name="connsiteX55" fmla="*/ 995544 w 2632012"/>
              <a:gd name="connsiteY55" fmla="*/ 972540 h 6858000"/>
              <a:gd name="connsiteX56" fmla="*/ 1028500 w 2632012"/>
              <a:gd name="connsiteY56" fmla="*/ 923945 h 6858000"/>
              <a:gd name="connsiteX57" fmla="*/ 1022082 w 2632012"/>
              <a:gd name="connsiteY57" fmla="*/ 838835 h 6858000"/>
              <a:gd name="connsiteX58" fmla="*/ 1025925 w 2632012"/>
              <a:gd name="connsiteY58" fmla="*/ 787183 h 6858000"/>
              <a:gd name="connsiteX59" fmla="*/ 1027904 w 2632012"/>
              <a:gd name="connsiteY59" fmla="*/ 756272 h 6858000"/>
              <a:gd name="connsiteX60" fmla="*/ 1088796 w 2632012"/>
              <a:gd name="connsiteY60" fmla="*/ 641639 h 6858000"/>
              <a:gd name="connsiteX61" fmla="*/ 1164389 w 2632012"/>
              <a:gd name="connsiteY61" fmla="*/ 545140 h 6858000"/>
              <a:gd name="connsiteX62" fmla="*/ 1225321 w 2632012"/>
              <a:gd name="connsiteY62" fmla="*/ 413843 h 6858000"/>
              <a:gd name="connsiteX63" fmla="*/ 1241477 w 2632012"/>
              <a:gd name="connsiteY63" fmla="*/ 358607 h 6858000"/>
              <a:gd name="connsiteX64" fmla="*/ 1246119 w 2632012"/>
              <a:gd name="connsiteY64" fmla="*/ 254866 h 6858000"/>
              <a:gd name="connsiteX65" fmla="*/ 1266837 w 2632012"/>
              <a:gd name="connsiteY65" fmla="*/ 161517 h 6858000"/>
              <a:gd name="connsiteX66" fmla="*/ 1315021 w 2632012"/>
              <a:gd name="connsiteY66" fmla="*/ 54455 h 6858000"/>
              <a:gd name="connsiteX67" fmla="*/ 1319335 w 2632012"/>
              <a:gd name="connsiteY67" fmla="*/ 8880 h 6858000"/>
              <a:gd name="connsiteX68" fmla="*/ 1316402 w 2632012"/>
              <a:gd name="connsiteY68" fmla="*/ 852 h 6858000"/>
              <a:gd name="connsiteX69" fmla="*/ 1207569 w 2632012"/>
              <a:gd name="connsiteY69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2632012" h="6858000">
                <a:moveTo>
                  <a:pt x="932173" y="1512545"/>
                </a:moveTo>
                <a:lnTo>
                  <a:pt x="932462" y="1512581"/>
                </a:lnTo>
                <a:lnTo>
                  <a:pt x="932378" y="1512599"/>
                </a:lnTo>
                <a:cubicBezTo>
                  <a:pt x="930618" y="1512681"/>
                  <a:pt x="930202" y="1512462"/>
                  <a:pt x="932173" y="1512545"/>
                </a:cubicBezTo>
                <a:close/>
                <a:moveTo>
                  <a:pt x="1207569" y="0"/>
                </a:moveTo>
                <a:lnTo>
                  <a:pt x="2632012" y="0"/>
                </a:lnTo>
                <a:lnTo>
                  <a:pt x="2632012" y="6858000"/>
                </a:lnTo>
                <a:lnTo>
                  <a:pt x="13514" y="6858000"/>
                </a:lnTo>
                <a:cubicBezTo>
                  <a:pt x="13399" y="6842943"/>
                  <a:pt x="13285" y="6827886"/>
                  <a:pt x="13170" y="6812829"/>
                </a:cubicBezTo>
                <a:cubicBezTo>
                  <a:pt x="12714" y="6794763"/>
                  <a:pt x="13524" y="6777517"/>
                  <a:pt x="20332" y="6760689"/>
                </a:cubicBezTo>
                <a:cubicBezTo>
                  <a:pt x="10828" y="6746468"/>
                  <a:pt x="7794" y="6733277"/>
                  <a:pt x="25596" y="6721251"/>
                </a:cubicBezTo>
                <a:cubicBezTo>
                  <a:pt x="24143" y="6683539"/>
                  <a:pt x="1631" y="6673595"/>
                  <a:pt x="22507" y="6650499"/>
                </a:cubicBezTo>
                <a:cubicBezTo>
                  <a:pt x="-25124" y="6620536"/>
                  <a:pt x="16765" y="6629253"/>
                  <a:pt x="22444" y="6604241"/>
                </a:cubicBezTo>
                <a:cubicBezTo>
                  <a:pt x="28668" y="6588866"/>
                  <a:pt x="29169" y="6574778"/>
                  <a:pt x="31867" y="6559984"/>
                </a:cubicBezTo>
                <a:cubicBezTo>
                  <a:pt x="4443" y="6566661"/>
                  <a:pt x="62924" y="6515664"/>
                  <a:pt x="38635" y="6515473"/>
                </a:cubicBezTo>
                <a:cubicBezTo>
                  <a:pt x="72259" y="6495428"/>
                  <a:pt x="29118" y="6488543"/>
                  <a:pt x="38467" y="6463736"/>
                </a:cubicBezTo>
                <a:cubicBezTo>
                  <a:pt x="50944" y="6451623"/>
                  <a:pt x="52742" y="6443270"/>
                  <a:pt x="38052" y="6432794"/>
                </a:cubicBezTo>
                <a:cubicBezTo>
                  <a:pt x="98939" y="6376824"/>
                  <a:pt x="58603" y="6351821"/>
                  <a:pt x="80445" y="6301309"/>
                </a:cubicBezTo>
                <a:cubicBezTo>
                  <a:pt x="103917" y="6257537"/>
                  <a:pt x="78836" y="6301310"/>
                  <a:pt x="138157" y="6257030"/>
                </a:cubicBezTo>
                <a:cubicBezTo>
                  <a:pt x="155187" y="6248574"/>
                  <a:pt x="166108" y="6186701"/>
                  <a:pt x="170419" y="6171255"/>
                </a:cubicBezTo>
                <a:cubicBezTo>
                  <a:pt x="174731" y="6155809"/>
                  <a:pt x="166522" y="6166390"/>
                  <a:pt x="164027" y="6164357"/>
                </a:cubicBezTo>
                <a:cubicBezTo>
                  <a:pt x="206228" y="6137678"/>
                  <a:pt x="184454" y="6121750"/>
                  <a:pt x="213309" y="6109331"/>
                </a:cubicBezTo>
                <a:cubicBezTo>
                  <a:pt x="224262" y="6067371"/>
                  <a:pt x="183175" y="5890445"/>
                  <a:pt x="208456" y="5878851"/>
                </a:cubicBezTo>
                <a:cubicBezTo>
                  <a:pt x="225886" y="5808435"/>
                  <a:pt x="192379" y="5574013"/>
                  <a:pt x="219615" y="5557777"/>
                </a:cubicBezTo>
                <a:lnTo>
                  <a:pt x="245711" y="5066230"/>
                </a:lnTo>
                <a:cubicBezTo>
                  <a:pt x="117719" y="4582016"/>
                  <a:pt x="230524" y="4647254"/>
                  <a:pt x="276721" y="4162848"/>
                </a:cubicBezTo>
                <a:lnTo>
                  <a:pt x="343082" y="3059377"/>
                </a:lnTo>
                <a:cubicBezTo>
                  <a:pt x="347947" y="2889121"/>
                  <a:pt x="364765" y="2862299"/>
                  <a:pt x="369630" y="2692043"/>
                </a:cubicBezTo>
                <a:cubicBezTo>
                  <a:pt x="369393" y="2690043"/>
                  <a:pt x="435560" y="2522082"/>
                  <a:pt x="435324" y="2520083"/>
                </a:cubicBezTo>
                <a:lnTo>
                  <a:pt x="482259" y="2336178"/>
                </a:lnTo>
                <a:cubicBezTo>
                  <a:pt x="516201" y="2267350"/>
                  <a:pt x="537443" y="2148254"/>
                  <a:pt x="569515" y="2091909"/>
                </a:cubicBezTo>
                <a:cubicBezTo>
                  <a:pt x="629286" y="2030534"/>
                  <a:pt x="622061" y="2045605"/>
                  <a:pt x="638163" y="1994147"/>
                </a:cubicBezTo>
                <a:cubicBezTo>
                  <a:pt x="633178" y="1967912"/>
                  <a:pt x="705417" y="1945185"/>
                  <a:pt x="737312" y="1871408"/>
                </a:cubicBezTo>
                <a:cubicBezTo>
                  <a:pt x="759407" y="1814663"/>
                  <a:pt x="795838" y="1856475"/>
                  <a:pt x="788501" y="1793826"/>
                </a:cubicBezTo>
                <a:cubicBezTo>
                  <a:pt x="796402" y="1792725"/>
                  <a:pt x="813276" y="1750182"/>
                  <a:pt x="819432" y="1746824"/>
                </a:cubicBezTo>
                <a:lnTo>
                  <a:pt x="843936" y="1697348"/>
                </a:lnTo>
                <a:cubicBezTo>
                  <a:pt x="847635" y="1681502"/>
                  <a:pt x="845709" y="1667584"/>
                  <a:pt x="846526" y="1659754"/>
                </a:cubicBezTo>
                <a:lnTo>
                  <a:pt x="873830" y="1628041"/>
                </a:lnTo>
                <a:lnTo>
                  <a:pt x="890626" y="1599883"/>
                </a:lnTo>
                <a:lnTo>
                  <a:pt x="921288" y="1579569"/>
                </a:lnTo>
                <a:cubicBezTo>
                  <a:pt x="921111" y="1565502"/>
                  <a:pt x="920933" y="1551436"/>
                  <a:pt x="920756" y="1537369"/>
                </a:cubicBezTo>
                <a:cubicBezTo>
                  <a:pt x="918173" y="1533598"/>
                  <a:pt x="943194" y="1519497"/>
                  <a:pt x="946290" y="1514308"/>
                </a:cubicBezTo>
                <a:lnTo>
                  <a:pt x="932462" y="1512581"/>
                </a:lnTo>
                <a:lnTo>
                  <a:pt x="940652" y="1510839"/>
                </a:lnTo>
                <a:cubicBezTo>
                  <a:pt x="944059" y="1509546"/>
                  <a:pt x="947769" y="1507347"/>
                  <a:pt x="950739" y="1503635"/>
                </a:cubicBezTo>
                <a:lnTo>
                  <a:pt x="966405" y="1439967"/>
                </a:lnTo>
                <a:cubicBezTo>
                  <a:pt x="966567" y="1437915"/>
                  <a:pt x="970755" y="1392639"/>
                  <a:pt x="973516" y="1389073"/>
                </a:cubicBezTo>
                <a:lnTo>
                  <a:pt x="986960" y="1351857"/>
                </a:lnTo>
                <a:lnTo>
                  <a:pt x="987761" y="1363479"/>
                </a:lnTo>
                <a:cubicBezTo>
                  <a:pt x="987046" y="1391389"/>
                  <a:pt x="991418" y="1341827"/>
                  <a:pt x="989043" y="1346093"/>
                </a:cubicBezTo>
                <a:lnTo>
                  <a:pt x="986960" y="1351857"/>
                </a:lnTo>
                <a:lnTo>
                  <a:pt x="985769" y="1334556"/>
                </a:lnTo>
                <a:cubicBezTo>
                  <a:pt x="983992" y="1300062"/>
                  <a:pt x="982872" y="1251835"/>
                  <a:pt x="982507" y="1216698"/>
                </a:cubicBezTo>
                <a:cubicBezTo>
                  <a:pt x="989105" y="1176777"/>
                  <a:pt x="968656" y="1115073"/>
                  <a:pt x="984836" y="1082381"/>
                </a:cubicBezTo>
                <a:cubicBezTo>
                  <a:pt x="976467" y="1067557"/>
                  <a:pt x="974466" y="1054191"/>
                  <a:pt x="993140" y="1043366"/>
                </a:cubicBezTo>
                <a:cubicBezTo>
                  <a:pt x="994613" y="1005627"/>
                  <a:pt x="972947" y="994211"/>
                  <a:pt x="995544" y="972540"/>
                </a:cubicBezTo>
                <a:cubicBezTo>
                  <a:pt x="1001437" y="952637"/>
                  <a:pt x="1021106" y="938879"/>
                  <a:pt x="1028500" y="923945"/>
                </a:cubicBezTo>
                <a:cubicBezTo>
                  <a:pt x="1032923" y="901661"/>
                  <a:pt x="1022511" y="861628"/>
                  <a:pt x="1022082" y="838835"/>
                </a:cubicBezTo>
                <a:cubicBezTo>
                  <a:pt x="1057150" y="821053"/>
                  <a:pt x="1014683" y="811325"/>
                  <a:pt x="1025925" y="787183"/>
                </a:cubicBezTo>
                <a:cubicBezTo>
                  <a:pt x="1039299" y="775919"/>
                  <a:pt x="1041738" y="767701"/>
                  <a:pt x="1027904" y="756272"/>
                </a:cubicBezTo>
                <a:cubicBezTo>
                  <a:pt x="1092931" y="704439"/>
                  <a:pt x="1063111" y="690611"/>
                  <a:pt x="1088796" y="641639"/>
                </a:cubicBezTo>
                <a:cubicBezTo>
                  <a:pt x="1115586" y="599503"/>
                  <a:pt x="1101832" y="585408"/>
                  <a:pt x="1164389" y="545140"/>
                </a:cubicBezTo>
                <a:cubicBezTo>
                  <a:pt x="1183904" y="515341"/>
                  <a:pt x="1212474" y="444932"/>
                  <a:pt x="1225321" y="413843"/>
                </a:cubicBezTo>
                <a:cubicBezTo>
                  <a:pt x="1235550" y="389613"/>
                  <a:pt x="1230254" y="392779"/>
                  <a:pt x="1241477" y="358607"/>
                </a:cubicBezTo>
                <a:cubicBezTo>
                  <a:pt x="1244505" y="325057"/>
                  <a:pt x="1241891" y="287714"/>
                  <a:pt x="1246119" y="254866"/>
                </a:cubicBezTo>
                <a:cubicBezTo>
                  <a:pt x="1250325" y="233178"/>
                  <a:pt x="1255354" y="194919"/>
                  <a:pt x="1266837" y="161517"/>
                </a:cubicBezTo>
                <a:cubicBezTo>
                  <a:pt x="1312077" y="135871"/>
                  <a:pt x="1280314" y="75805"/>
                  <a:pt x="1315021" y="54455"/>
                </a:cubicBezTo>
                <a:cubicBezTo>
                  <a:pt x="1325412" y="38765"/>
                  <a:pt x="1323873" y="23602"/>
                  <a:pt x="1319335" y="8880"/>
                </a:cubicBezTo>
                <a:lnTo>
                  <a:pt x="1316402" y="852"/>
                </a:lnTo>
                <a:lnTo>
                  <a:pt x="1207569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6B4101C-1B1A-C17E-56C8-3401B9F83A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8" y="609597"/>
            <a:ext cx="9770022" cy="1330841"/>
          </a:xfrm>
        </p:spPr>
        <p:txBody>
          <a:bodyPr>
            <a:normAutofit/>
          </a:bodyPr>
          <a:lstStyle/>
          <a:p>
            <a:br>
              <a:rPr lang="it-IT" sz="2800">
                <a:ea typeface="Calibri Light"/>
                <a:cs typeface="Calibri Light"/>
              </a:rPr>
            </a:br>
            <a:r>
              <a:rPr lang="it-IT" sz="2800">
                <a:ea typeface="Calibri Light"/>
                <a:cs typeface="Calibri Light"/>
              </a:rPr>
              <a:t>The Differences Between and Advantages of Cap and Trade and Baseline and Credit</a:t>
            </a:r>
            <a:endParaRPr lang="it-IT" sz="2800"/>
          </a:p>
          <a:p>
            <a:endParaRPr lang="it-IT" sz="2800">
              <a:ea typeface="Calibri Light"/>
              <a:cs typeface="Calibri Light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25A256A-C549-ACDD-F827-A7B2F9832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7038" y="2194100"/>
            <a:ext cx="5950970" cy="390858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buNone/>
            </a:pPr>
            <a:r>
              <a:rPr lang="it-IT" dirty="0">
                <a:ea typeface="Calibri"/>
                <a:cs typeface="Calibri"/>
              </a:rPr>
              <a:t>The </a:t>
            </a:r>
            <a:r>
              <a:rPr lang="it-IT" dirty="0" err="1">
                <a:ea typeface="Calibri"/>
                <a:cs typeface="Calibri"/>
              </a:rPr>
              <a:t>main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dirty="0" err="1">
                <a:ea typeface="Calibri"/>
                <a:cs typeface="Calibri"/>
              </a:rPr>
              <a:t>difference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dirty="0" err="1">
                <a:ea typeface="Calibri"/>
                <a:cs typeface="Calibri"/>
              </a:rPr>
              <a:t>between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dirty="0" err="1">
                <a:ea typeface="Calibri"/>
                <a:cs typeface="Calibri"/>
              </a:rPr>
              <a:t>cap</a:t>
            </a:r>
            <a:r>
              <a:rPr lang="it-IT" dirty="0">
                <a:ea typeface="Calibri"/>
                <a:cs typeface="Calibri"/>
              </a:rPr>
              <a:t> and trade and baseline and credit </a:t>
            </a:r>
            <a:r>
              <a:rPr lang="it-IT" dirty="0" err="1">
                <a:ea typeface="Calibri"/>
                <a:cs typeface="Calibri"/>
              </a:rPr>
              <a:t>is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dirty="0" err="1">
                <a:ea typeface="Calibri"/>
                <a:cs typeface="Calibri"/>
              </a:rPr>
              <a:t>that</a:t>
            </a:r>
            <a:r>
              <a:rPr lang="it-IT" dirty="0">
                <a:ea typeface="Calibri"/>
                <a:cs typeface="Calibri"/>
              </a:rPr>
              <a:t> </a:t>
            </a:r>
            <a:r>
              <a:rPr lang="it-IT" dirty="0" err="1">
                <a:ea typeface="Calibri"/>
                <a:cs typeface="Calibri"/>
              </a:rPr>
              <a:t>cap</a:t>
            </a:r>
            <a:r>
              <a:rPr lang="it-IT" dirty="0">
                <a:ea typeface="Calibri"/>
                <a:cs typeface="Calibri"/>
              </a:rPr>
              <a:t> and trade sets an upper </a:t>
            </a:r>
            <a:r>
              <a:rPr lang="it-IT" dirty="0" err="1">
                <a:ea typeface="Calibri"/>
                <a:cs typeface="Calibri"/>
              </a:rPr>
              <a:t>limit</a:t>
            </a:r>
            <a:r>
              <a:rPr lang="it-IT" dirty="0">
                <a:ea typeface="Calibri"/>
                <a:cs typeface="Calibri"/>
              </a:rPr>
              <a:t> on carbon </a:t>
            </a:r>
            <a:r>
              <a:rPr lang="it-IT" dirty="0" err="1">
                <a:ea typeface="Calibri"/>
                <a:cs typeface="Calibri"/>
              </a:rPr>
              <a:t>emissions</a:t>
            </a:r>
            <a:r>
              <a:rPr lang="it-IT" dirty="0">
                <a:ea typeface="Calibri"/>
                <a:cs typeface="Calibri"/>
              </a:rPr>
              <a:t>, and </a:t>
            </a:r>
            <a:r>
              <a:rPr lang="it-IT" b="1" dirty="0" err="1">
                <a:ea typeface="Calibri"/>
                <a:cs typeface="Calibri"/>
              </a:rPr>
              <a:t>entities</a:t>
            </a:r>
            <a:r>
              <a:rPr lang="it-IT" b="1" dirty="0">
                <a:ea typeface="Calibri"/>
                <a:cs typeface="Calibri"/>
              </a:rPr>
              <a:t> must </a:t>
            </a:r>
            <a:r>
              <a:rPr lang="it-IT" b="1" dirty="0" err="1">
                <a:ea typeface="Calibri"/>
                <a:cs typeface="Calibri"/>
              </a:rPr>
              <a:t>buy</a:t>
            </a:r>
            <a:r>
              <a:rPr lang="it-IT" b="1" dirty="0">
                <a:ea typeface="Calibri"/>
                <a:cs typeface="Calibri"/>
              </a:rPr>
              <a:t> extra credits </a:t>
            </a:r>
            <a:r>
              <a:rPr lang="it-IT" b="1" dirty="0" err="1">
                <a:ea typeface="Calibri"/>
                <a:cs typeface="Calibri"/>
              </a:rPr>
              <a:t>if</a:t>
            </a:r>
            <a:r>
              <a:rPr lang="it-IT" b="1" dirty="0">
                <a:ea typeface="Calibri"/>
                <a:cs typeface="Calibri"/>
              </a:rPr>
              <a:t> </a:t>
            </a:r>
            <a:r>
              <a:rPr lang="it-IT" b="1" dirty="0" err="1">
                <a:ea typeface="Calibri"/>
                <a:cs typeface="Calibri"/>
              </a:rPr>
              <a:t>they</a:t>
            </a:r>
            <a:r>
              <a:rPr lang="it-IT" b="1" dirty="0">
                <a:ea typeface="Calibri"/>
                <a:cs typeface="Calibri"/>
              </a:rPr>
              <a:t> </a:t>
            </a:r>
            <a:r>
              <a:rPr lang="it-IT" b="1" dirty="0" err="1">
                <a:ea typeface="Calibri"/>
                <a:cs typeface="Calibri"/>
              </a:rPr>
              <a:t>exceed</a:t>
            </a:r>
            <a:r>
              <a:rPr lang="it-IT" b="1" dirty="0">
                <a:ea typeface="Calibri"/>
                <a:cs typeface="Calibri"/>
              </a:rPr>
              <a:t> </a:t>
            </a:r>
            <a:r>
              <a:rPr lang="it-IT" b="1" dirty="0" err="1">
                <a:ea typeface="Calibri"/>
                <a:cs typeface="Calibri"/>
              </a:rPr>
              <a:t>this</a:t>
            </a:r>
            <a:r>
              <a:rPr lang="it-IT" b="1" dirty="0">
                <a:ea typeface="Calibri"/>
                <a:cs typeface="Calibri"/>
              </a:rPr>
              <a:t> </a:t>
            </a:r>
            <a:r>
              <a:rPr lang="it-IT" b="1" dirty="0" err="1">
                <a:ea typeface="Calibri"/>
                <a:cs typeface="Calibri"/>
              </a:rPr>
              <a:t>limit</a:t>
            </a:r>
            <a:r>
              <a:rPr lang="it-IT" b="1" dirty="0">
                <a:ea typeface="Calibri"/>
                <a:cs typeface="Calibri"/>
              </a:rPr>
              <a:t>.</a:t>
            </a:r>
            <a:r>
              <a:rPr lang="it-IT" dirty="0">
                <a:ea typeface="Calibri"/>
                <a:cs typeface="Calibri"/>
              </a:rPr>
              <a:t> </a:t>
            </a:r>
            <a:endParaRPr lang="it-IT" b="1" dirty="0">
              <a:ea typeface="Calibri"/>
              <a:cs typeface="Calibri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B7D3B4FC-79F4-47D2-9D79-DA876E6AD8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30496" y="2022496"/>
            <a:ext cx="3795039" cy="4043934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81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Graphic 6" descr="Esporta">
            <a:extLst>
              <a:ext uri="{FF2B5EF4-FFF2-40B4-BE49-F238E27FC236}">
                <a16:creationId xmlns:a16="http://schemas.microsoft.com/office/drawing/2014/main" id="{8AA16D23-683A-2987-4FE2-1404968FE6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91362" y="2308377"/>
            <a:ext cx="3482910" cy="3482910"/>
          </a:xfrm>
          <a:prstGeom prst="rect">
            <a:avLst/>
          </a:prstGeom>
        </p:spPr>
      </p:pic>
      <p:sp>
        <p:nvSpPr>
          <p:cNvPr id="23" name="Rectangle 6">
            <a:extLst>
              <a:ext uri="{FF2B5EF4-FFF2-40B4-BE49-F238E27FC236}">
                <a16:creationId xmlns:a16="http://schemas.microsoft.com/office/drawing/2014/main" id="{2775D660-3127-4688-9782-F7C4639B16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2788" y="5952857"/>
            <a:ext cx="1367625" cy="42898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lnTo>
                  <a:pt x="2164992" y="12386"/>
                </a:lnTo>
                <a:cubicBezTo>
                  <a:pt x="2164717" y="43049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50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4670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B86AA2DA-281A-4806-8977-D617AEAC83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64185774-6FC0-4B8D-A8DB-A885468896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59988" y="0"/>
            <a:ext cx="2632012" cy="6858000"/>
          </a:xfrm>
          <a:custGeom>
            <a:avLst/>
            <a:gdLst>
              <a:gd name="connsiteX0" fmla="*/ 932173 w 2632012"/>
              <a:gd name="connsiteY0" fmla="*/ 1512545 h 6858000"/>
              <a:gd name="connsiteX1" fmla="*/ 932462 w 2632012"/>
              <a:gd name="connsiteY1" fmla="*/ 1512581 h 6858000"/>
              <a:gd name="connsiteX2" fmla="*/ 932378 w 2632012"/>
              <a:gd name="connsiteY2" fmla="*/ 1512599 h 6858000"/>
              <a:gd name="connsiteX3" fmla="*/ 932173 w 2632012"/>
              <a:gd name="connsiteY3" fmla="*/ 1512545 h 6858000"/>
              <a:gd name="connsiteX4" fmla="*/ 1207569 w 2632012"/>
              <a:gd name="connsiteY4" fmla="*/ 0 h 6858000"/>
              <a:gd name="connsiteX5" fmla="*/ 2632012 w 2632012"/>
              <a:gd name="connsiteY5" fmla="*/ 0 h 6858000"/>
              <a:gd name="connsiteX6" fmla="*/ 2632012 w 2632012"/>
              <a:gd name="connsiteY6" fmla="*/ 6858000 h 6858000"/>
              <a:gd name="connsiteX7" fmla="*/ 13514 w 2632012"/>
              <a:gd name="connsiteY7" fmla="*/ 6858000 h 6858000"/>
              <a:gd name="connsiteX8" fmla="*/ 13170 w 2632012"/>
              <a:gd name="connsiteY8" fmla="*/ 6812829 h 6858000"/>
              <a:gd name="connsiteX9" fmla="*/ 20332 w 2632012"/>
              <a:gd name="connsiteY9" fmla="*/ 6760689 h 6858000"/>
              <a:gd name="connsiteX10" fmla="*/ 25596 w 2632012"/>
              <a:gd name="connsiteY10" fmla="*/ 6721251 h 6858000"/>
              <a:gd name="connsiteX11" fmla="*/ 22507 w 2632012"/>
              <a:gd name="connsiteY11" fmla="*/ 6650499 h 6858000"/>
              <a:gd name="connsiteX12" fmla="*/ 22444 w 2632012"/>
              <a:gd name="connsiteY12" fmla="*/ 6604241 h 6858000"/>
              <a:gd name="connsiteX13" fmla="*/ 31867 w 2632012"/>
              <a:gd name="connsiteY13" fmla="*/ 6559984 h 6858000"/>
              <a:gd name="connsiteX14" fmla="*/ 38635 w 2632012"/>
              <a:gd name="connsiteY14" fmla="*/ 6515473 h 6858000"/>
              <a:gd name="connsiteX15" fmla="*/ 38467 w 2632012"/>
              <a:gd name="connsiteY15" fmla="*/ 6463736 h 6858000"/>
              <a:gd name="connsiteX16" fmla="*/ 38052 w 2632012"/>
              <a:gd name="connsiteY16" fmla="*/ 6432794 h 6858000"/>
              <a:gd name="connsiteX17" fmla="*/ 80445 w 2632012"/>
              <a:gd name="connsiteY17" fmla="*/ 6301309 h 6858000"/>
              <a:gd name="connsiteX18" fmla="*/ 138157 w 2632012"/>
              <a:gd name="connsiteY18" fmla="*/ 6257030 h 6858000"/>
              <a:gd name="connsiteX19" fmla="*/ 170419 w 2632012"/>
              <a:gd name="connsiteY19" fmla="*/ 6171255 h 6858000"/>
              <a:gd name="connsiteX20" fmla="*/ 164027 w 2632012"/>
              <a:gd name="connsiteY20" fmla="*/ 6164357 h 6858000"/>
              <a:gd name="connsiteX21" fmla="*/ 213309 w 2632012"/>
              <a:gd name="connsiteY21" fmla="*/ 6109331 h 6858000"/>
              <a:gd name="connsiteX22" fmla="*/ 220409 w 2632012"/>
              <a:gd name="connsiteY22" fmla="*/ 6022287 h 6858000"/>
              <a:gd name="connsiteX23" fmla="*/ 183756 w 2632012"/>
              <a:gd name="connsiteY23" fmla="*/ 5808789 h 6858000"/>
              <a:gd name="connsiteX24" fmla="*/ 138134 w 2632012"/>
              <a:gd name="connsiteY24" fmla="*/ 5616065 h 6858000"/>
              <a:gd name="connsiteX25" fmla="*/ 276721 w 2632012"/>
              <a:gd name="connsiteY25" fmla="*/ 4162848 h 6858000"/>
              <a:gd name="connsiteX26" fmla="*/ 343082 w 2632012"/>
              <a:gd name="connsiteY26" fmla="*/ 3059377 h 6858000"/>
              <a:gd name="connsiteX27" fmla="*/ 357677 w 2632012"/>
              <a:gd name="connsiteY27" fmla="*/ 2548608 h 6858000"/>
              <a:gd name="connsiteX28" fmla="*/ 399465 w 2632012"/>
              <a:gd name="connsiteY28" fmla="*/ 2412506 h 6858000"/>
              <a:gd name="connsiteX29" fmla="*/ 446400 w 2632012"/>
              <a:gd name="connsiteY29" fmla="*/ 2252507 h 6858000"/>
              <a:gd name="connsiteX30" fmla="*/ 569515 w 2632012"/>
              <a:gd name="connsiteY30" fmla="*/ 2091909 h 6858000"/>
              <a:gd name="connsiteX31" fmla="*/ 638163 w 2632012"/>
              <a:gd name="connsiteY31" fmla="*/ 1994147 h 6858000"/>
              <a:gd name="connsiteX32" fmla="*/ 737312 w 2632012"/>
              <a:gd name="connsiteY32" fmla="*/ 1871408 h 6858000"/>
              <a:gd name="connsiteX33" fmla="*/ 788501 w 2632012"/>
              <a:gd name="connsiteY33" fmla="*/ 1793826 h 6858000"/>
              <a:gd name="connsiteX34" fmla="*/ 819432 w 2632012"/>
              <a:gd name="connsiteY34" fmla="*/ 1746824 h 6858000"/>
              <a:gd name="connsiteX35" fmla="*/ 843936 w 2632012"/>
              <a:gd name="connsiteY35" fmla="*/ 1697348 h 6858000"/>
              <a:gd name="connsiteX36" fmla="*/ 846526 w 2632012"/>
              <a:gd name="connsiteY36" fmla="*/ 1659754 h 6858000"/>
              <a:gd name="connsiteX37" fmla="*/ 873830 w 2632012"/>
              <a:gd name="connsiteY37" fmla="*/ 1628041 h 6858000"/>
              <a:gd name="connsiteX38" fmla="*/ 890626 w 2632012"/>
              <a:gd name="connsiteY38" fmla="*/ 1599883 h 6858000"/>
              <a:gd name="connsiteX39" fmla="*/ 921288 w 2632012"/>
              <a:gd name="connsiteY39" fmla="*/ 1579569 h 6858000"/>
              <a:gd name="connsiteX40" fmla="*/ 920756 w 2632012"/>
              <a:gd name="connsiteY40" fmla="*/ 1537369 h 6858000"/>
              <a:gd name="connsiteX41" fmla="*/ 946290 w 2632012"/>
              <a:gd name="connsiteY41" fmla="*/ 1514308 h 6858000"/>
              <a:gd name="connsiteX42" fmla="*/ 932462 w 2632012"/>
              <a:gd name="connsiteY42" fmla="*/ 1512581 h 6858000"/>
              <a:gd name="connsiteX43" fmla="*/ 940652 w 2632012"/>
              <a:gd name="connsiteY43" fmla="*/ 1510839 h 6858000"/>
              <a:gd name="connsiteX44" fmla="*/ 950739 w 2632012"/>
              <a:gd name="connsiteY44" fmla="*/ 1503635 h 6858000"/>
              <a:gd name="connsiteX45" fmla="*/ 966405 w 2632012"/>
              <a:gd name="connsiteY45" fmla="*/ 1439967 h 6858000"/>
              <a:gd name="connsiteX46" fmla="*/ 973516 w 2632012"/>
              <a:gd name="connsiteY46" fmla="*/ 1389073 h 6858000"/>
              <a:gd name="connsiteX47" fmla="*/ 986960 w 2632012"/>
              <a:gd name="connsiteY47" fmla="*/ 1351857 h 6858000"/>
              <a:gd name="connsiteX48" fmla="*/ 987761 w 2632012"/>
              <a:gd name="connsiteY48" fmla="*/ 1363479 h 6858000"/>
              <a:gd name="connsiteX49" fmla="*/ 989043 w 2632012"/>
              <a:gd name="connsiteY49" fmla="*/ 1346093 h 6858000"/>
              <a:gd name="connsiteX50" fmla="*/ 986960 w 2632012"/>
              <a:gd name="connsiteY50" fmla="*/ 1351857 h 6858000"/>
              <a:gd name="connsiteX51" fmla="*/ 985769 w 2632012"/>
              <a:gd name="connsiteY51" fmla="*/ 1334556 h 6858000"/>
              <a:gd name="connsiteX52" fmla="*/ 982507 w 2632012"/>
              <a:gd name="connsiteY52" fmla="*/ 1216698 h 6858000"/>
              <a:gd name="connsiteX53" fmla="*/ 984836 w 2632012"/>
              <a:gd name="connsiteY53" fmla="*/ 1082381 h 6858000"/>
              <a:gd name="connsiteX54" fmla="*/ 993140 w 2632012"/>
              <a:gd name="connsiteY54" fmla="*/ 1043366 h 6858000"/>
              <a:gd name="connsiteX55" fmla="*/ 995544 w 2632012"/>
              <a:gd name="connsiteY55" fmla="*/ 972540 h 6858000"/>
              <a:gd name="connsiteX56" fmla="*/ 1028500 w 2632012"/>
              <a:gd name="connsiteY56" fmla="*/ 923945 h 6858000"/>
              <a:gd name="connsiteX57" fmla="*/ 1022082 w 2632012"/>
              <a:gd name="connsiteY57" fmla="*/ 838835 h 6858000"/>
              <a:gd name="connsiteX58" fmla="*/ 1025925 w 2632012"/>
              <a:gd name="connsiteY58" fmla="*/ 787183 h 6858000"/>
              <a:gd name="connsiteX59" fmla="*/ 1027904 w 2632012"/>
              <a:gd name="connsiteY59" fmla="*/ 756272 h 6858000"/>
              <a:gd name="connsiteX60" fmla="*/ 1088796 w 2632012"/>
              <a:gd name="connsiteY60" fmla="*/ 641639 h 6858000"/>
              <a:gd name="connsiteX61" fmla="*/ 1164389 w 2632012"/>
              <a:gd name="connsiteY61" fmla="*/ 545140 h 6858000"/>
              <a:gd name="connsiteX62" fmla="*/ 1225321 w 2632012"/>
              <a:gd name="connsiteY62" fmla="*/ 413843 h 6858000"/>
              <a:gd name="connsiteX63" fmla="*/ 1241477 w 2632012"/>
              <a:gd name="connsiteY63" fmla="*/ 358607 h 6858000"/>
              <a:gd name="connsiteX64" fmla="*/ 1246119 w 2632012"/>
              <a:gd name="connsiteY64" fmla="*/ 254866 h 6858000"/>
              <a:gd name="connsiteX65" fmla="*/ 1266837 w 2632012"/>
              <a:gd name="connsiteY65" fmla="*/ 161517 h 6858000"/>
              <a:gd name="connsiteX66" fmla="*/ 1315021 w 2632012"/>
              <a:gd name="connsiteY66" fmla="*/ 54455 h 6858000"/>
              <a:gd name="connsiteX67" fmla="*/ 1319335 w 2632012"/>
              <a:gd name="connsiteY67" fmla="*/ 8880 h 6858000"/>
              <a:gd name="connsiteX68" fmla="*/ 1316402 w 2632012"/>
              <a:gd name="connsiteY68" fmla="*/ 852 h 6858000"/>
              <a:gd name="connsiteX0" fmla="*/ 932173 w 2632012"/>
              <a:gd name="connsiteY0" fmla="*/ 1512545 h 6858000"/>
              <a:gd name="connsiteX1" fmla="*/ 932462 w 2632012"/>
              <a:gd name="connsiteY1" fmla="*/ 1512581 h 6858000"/>
              <a:gd name="connsiteX2" fmla="*/ 932378 w 2632012"/>
              <a:gd name="connsiteY2" fmla="*/ 1512599 h 6858000"/>
              <a:gd name="connsiteX3" fmla="*/ 932173 w 2632012"/>
              <a:gd name="connsiteY3" fmla="*/ 1512545 h 6858000"/>
              <a:gd name="connsiteX4" fmla="*/ 1207569 w 2632012"/>
              <a:gd name="connsiteY4" fmla="*/ 0 h 6858000"/>
              <a:gd name="connsiteX5" fmla="*/ 2632012 w 2632012"/>
              <a:gd name="connsiteY5" fmla="*/ 0 h 6858000"/>
              <a:gd name="connsiteX6" fmla="*/ 2632012 w 2632012"/>
              <a:gd name="connsiteY6" fmla="*/ 6858000 h 6858000"/>
              <a:gd name="connsiteX7" fmla="*/ 13514 w 2632012"/>
              <a:gd name="connsiteY7" fmla="*/ 6858000 h 6858000"/>
              <a:gd name="connsiteX8" fmla="*/ 13170 w 2632012"/>
              <a:gd name="connsiteY8" fmla="*/ 6812829 h 6858000"/>
              <a:gd name="connsiteX9" fmla="*/ 20332 w 2632012"/>
              <a:gd name="connsiteY9" fmla="*/ 6760689 h 6858000"/>
              <a:gd name="connsiteX10" fmla="*/ 25596 w 2632012"/>
              <a:gd name="connsiteY10" fmla="*/ 6721251 h 6858000"/>
              <a:gd name="connsiteX11" fmla="*/ 22507 w 2632012"/>
              <a:gd name="connsiteY11" fmla="*/ 6650499 h 6858000"/>
              <a:gd name="connsiteX12" fmla="*/ 22444 w 2632012"/>
              <a:gd name="connsiteY12" fmla="*/ 6604241 h 6858000"/>
              <a:gd name="connsiteX13" fmla="*/ 31867 w 2632012"/>
              <a:gd name="connsiteY13" fmla="*/ 6559984 h 6858000"/>
              <a:gd name="connsiteX14" fmla="*/ 38635 w 2632012"/>
              <a:gd name="connsiteY14" fmla="*/ 6515473 h 6858000"/>
              <a:gd name="connsiteX15" fmla="*/ 38467 w 2632012"/>
              <a:gd name="connsiteY15" fmla="*/ 6463736 h 6858000"/>
              <a:gd name="connsiteX16" fmla="*/ 38052 w 2632012"/>
              <a:gd name="connsiteY16" fmla="*/ 6432794 h 6858000"/>
              <a:gd name="connsiteX17" fmla="*/ 80445 w 2632012"/>
              <a:gd name="connsiteY17" fmla="*/ 6301309 h 6858000"/>
              <a:gd name="connsiteX18" fmla="*/ 138157 w 2632012"/>
              <a:gd name="connsiteY18" fmla="*/ 6257030 h 6858000"/>
              <a:gd name="connsiteX19" fmla="*/ 170419 w 2632012"/>
              <a:gd name="connsiteY19" fmla="*/ 6171255 h 6858000"/>
              <a:gd name="connsiteX20" fmla="*/ 164027 w 2632012"/>
              <a:gd name="connsiteY20" fmla="*/ 6164357 h 6858000"/>
              <a:gd name="connsiteX21" fmla="*/ 213309 w 2632012"/>
              <a:gd name="connsiteY21" fmla="*/ 6109331 h 6858000"/>
              <a:gd name="connsiteX22" fmla="*/ 220409 w 2632012"/>
              <a:gd name="connsiteY22" fmla="*/ 6022287 h 6858000"/>
              <a:gd name="connsiteX23" fmla="*/ 183756 w 2632012"/>
              <a:gd name="connsiteY23" fmla="*/ 5808789 h 6858000"/>
              <a:gd name="connsiteX24" fmla="*/ 138134 w 2632012"/>
              <a:gd name="connsiteY24" fmla="*/ 5616065 h 6858000"/>
              <a:gd name="connsiteX25" fmla="*/ 276721 w 2632012"/>
              <a:gd name="connsiteY25" fmla="*/ 4162848 h 6858000"/>
              <a:gd name="connsiteX26" fmla="*/ 343082 w 2632012"/>
              <a:gd name="connsiteY26" fmla="*/ 3059377 h 6858000"/>
              <a:gd name="connsiteX27" fmla="*/ 369630 w 2632012"/>
              <a:gd name="connsiteY27" fmla="*/ 2692043 h 6858000"/>
              <a:gd name="connsiteX28" fmla="*/ 399465 w 2632012"/>
              <a:gd name="connsiteY28" fmla="*/ 2412506 h 6858000"/>
              <a:gd name="connsiteX29" fmla="*/ 446400 w 2632012"/>
              <a:gd name="connsiteY29" fmla="*/ 2252507 h 6858000"/>
              <a:gd name="connsiteX30" fmla="*/ 569515 w 2632012"/>
              <a:gd name="connsiteY30" fmla="*/ 2091909 h 6858000"/>
              <a:gd name="connsiteX31" fmla="*/ 638163 w 2632012"/>
              <a:gd name="connsiteY31" fmla="*/ 1994147 h 6858000"/>
              <a:gd name="connsiteX32" fmla="*/ 737312 w 2632012"/>
              <a:gd name="connsiteY32" fmla="*/ 1871408 h 6858000"/>
              <a:gd name="connsiteX33" fmla="*/ 788501 w 2632012"/>
              <a:gd name="connsiteY33" fmla="*/ 1793826 h 6858000"/>
              <a:gd name="connsiteX34" fmla="*/ 819432 w 2632012"/>
              <a:gd name="connsiteY34" fmla="*/ 1746824 h 6858000"/>
              <a:gd name="connsiteX35" fmla="*/ 843936 w 2632012"/>
              <a:gd name="connsiteY35" fmla="*/ 1697348 h 6858000"/>
              <a:gd name="connsiteX36" fmla="*/ 846526 w 2632012"/>
              <a:gd name="connsiteY36" fmla="*/ 1659754 h 6858000"/>
              <a:gd name="connsiteX37" fmla="*/ 873830 w 2632012"/>
              <a:gd name="connsiteY37" fmla="*/ 1628041 h 6858000"/>
              <a:gd name="connsiteX38" fmla="*/ 890626 w 2632012"/>
              <a:gd name="connsiteY38" fmla="*/ 1599883 h 6858000"/>
              <a:gd name="connsiteX39" fmla="*/ 921288 w 2632012"/>
              <a:gd name="connsiteY39" fmla="*/ 1579569 h 6858000"/>
              <a:gd name="connsiteX40" fmla="*/ 920756 w 2632012"/>
              <a:gd name="connsiteY40" fmla="*/ 1537369 h 6858000"/>
              <a:gd name="connsiteX41" fmla="*/ 946290 w 2632012"/>
              <a:gd name="connsiteY41" fmla="*/ 1514308 h 6858000"/>
              <a:gd name="connsiteX42" fmla="*/ 932462 w 2632012"/>
              <a:gd name="connsiteY42" fmla="*/ 1512581 h 6858000"/>
              <a:gd name="connsiteX43" fmla="*/ 940652 w 2632012"/>
              <a:gd name="connsiteY43" fmla="*/ 1510839 h 6858000"/>
              <a:gd name="connsiteX44" fmla="*/ 950739 w 2632012"/>
              <a:gd name="connsiteY44" fmla="*/ 1503635 h 6858000"/>
              <a:gd name="connsiteX45" fmla="*/ 966405 w 2632012"/>
              <a:gd name="connsiteY45" fmla="*/ 1439967 h 6858000"/>
              <a:gd name="connsiteX46" fmla="*/ 973516 w 2632012"/>
              <a:gd name="connsiteY46" fmla="*/ 1389073 h 6858000"/>
              <a:gd name="connsiteX47" fmla="*/ 986960 w 2632012"/>
              <a:gd name="connsiteY47" fmla="*/ 1351857 h 6858000"/>
              <a:gd name="connsiteX48" fmla="*/ 987761 w 2632012"/>
              <a:gd name="connsiteY48" fmla="*/ 1363479 h 6858000"/>
              <a:gd name="connsiteX49" fmla="*/ 989043 w 2632012"/>
              <a:gd name="connsiteY49" fmla="*/ 1346093 h 6858000"/>
              <a:gd name="connsiteX50" fmla="*/ 986960 w 2632012"/>
              <a:gd name="connsiteY50" fmla="*/ 1351857 h 6858000"/>
              <a:gd name="connsiteX51" fmla="*/ 985769 w 2632012"/>
              <a:gd name="connsiteY51" fmla="*/ 1334556 h 6858000"/>
              <a:gd name="connsiteX52" fmla="*/ 982507 w 2632012"/>
              <a:gd name="connsiteY52" fmla="*/ 1216698 h 6858000"/>
              <a:gd name="connsiteX53" fmla="*/ 984836 w 2632012"/>
              <a:gd name="connsiteY53" fmla="*/ 1082381 h 6858000"/>
              <a:gd name="connsiteX54" fmla="*/ 993140 w 2632012"/>
              <a:gd name="connsiteY54" fmla="*/ 1043366 h 6858000"/>
              <a:gd name="connsiteX55" fmla="*/ 995544 w 2632012"/>
              <a:gd name="connsiteY55" fmla="*/ 972540 h 6858000"/>
              <a:gd name="connsiteX56" fmla="*/ 1028500 w 2632012"/>
              <a:gd name="connsiteY56" fmla="*/ 923945 h 6858000"/>
              <a:gd name="connsiteX57" fmla="*/ 1022082 w 2632012"/>
              <a:gd name="connsiteY57" fmla="*/ 838835 h 6858000"/>
              <a:gd name="connsiteX58" fmla="*/ 1025925 w 2632012"/>
              <a:gd name="connsiteY58" fmla="*/ 787183 h 6858000"/>
              <a:gd name="connsiteX59" fmla="*/ 1027904 w 2632012"/>
              <a:gd name="connsiteY59" fmla="*/ 756272 h 6858000"/>
              <a:gd name="connsiteX60" fmla="*/ 1088796 w 2632012"/>
              <a:gd name="connsiteY60" fmla="*/ 641639 h 6858000"/>
              <a:gd name="connsiteX61" fmla="*/ 1164389 w 2632012"/>
              <a:gd name="connsiteY61" fmla="*/ 545140 h 6858000"/>
              <a:gd name="connsiteX62" fmla="*/ 1225321 w 2632012"/>
              <a:gd name="connsiteY62" fmla="*/ 413843 h 6858000"/>
              <a:gd name="connsiteX63" fmla="*/ 1241477 w 2632012"/>
              <a:gd name="connsiteY63" fmla="*/ 358607 h 6858000"/>
              <a:gd name="connsiteX64" fmla="*/ 1246119 w 2632012"/>
              <a:gd name="connsiteY64" fmla="*/ 254866 h 6858000"/>
              <a:gd name="connsiteX65" fmla="*/ 1266837 w 2632012"/>
              <a:gd name="connsiteY65" fmla="*/ 161517 h 6858000"/>
              <a:gd name="connsiteX66" fmla="*/ 1315021 w 2632012"/>
              <a:gd name="connsiteY66" fmla="*/ 54455 h 6858000"/>
              <a:gd name="connsiteX67" fmla="*/ 1319335 w 2632012"/>
              <a:gd name="connsiteY67" fmla="*/ 8880 h 6858000"/>
              <a:gd name="connsiteX68" fmla="*/ 1316402 w 2632012"/>
              <a:gd name="connsiteY68" fmla="*/ 852 h 6858000"/>
              <a:gd name="connsiteX69" fmla="*/ 1207569 w 2632012"/>
              <a:gd name="connsiteY69" fmla="*/ 0 h 6858000"/>
              <a:gd name="connsiteX0" fmla="*/ 932173 w 2632012"/>
              <a:gd name="connsiteY0" fmla="*/ 1512545 h 6858000"/>
              <a:gd name="connsiteX1" fmla="*/ 932462 w 2632012"/>
              <a:gd name="connsiteY1" fmla="*/ 1512581 h 6858000"/>
              <a:gd name="connsiteX2" fmla="*/ 932378 w 2632012"/>
              <a:gd name="connsiteY2" fmla="*/ 1512599 h 6858000"/>
              <a:gd name="connsiteX3" fmla="*/ 932173 w 2632012"/>
              <a:gd name="connsiteY3" fmla="*/ 1512545 h 6858000"/>
              <a:gd name="connsiteX4" fmla="*/ 1207569 w 2632012"/>
              <a:gd name="connsiteY4" fmla="*/ 0 h 6858000"/>
              <a:gd name="connsiteX5" fmla="*/ 2632012 w 2632012"/>
              <a:gd name="connsiteY5" fmla="*/ 0 h 6858000"/>
              <a:gd name="connsiteX6" fmla="*/ 2632012 w 2632012"/>
              <a:gd name="connsiteY6" fmla="*/ 6858000 h 6858000"/>
              <a:gd name="connsiteX7" fmla="*/ 13514 w 2632012"/>
              <a:gd name="connsiteY7" fmla="*/ 6858000 h 6858000"/>
              <a:gd name="connsiteX8" fmla="*/ 13170 w 2632012"/>
              <a:gd name="connsiteY8" fmla="*/ 6812829 h 6858000"/>
              <a:gd name="connsiteX9" fmla="*/ 20332 w 2632012"/>
              <a:gd name="connsiteY9" fmla="*/ 6760689 h 6858000"/>
              <a:gd name="connsiteX10" fmla="*/ 25596 w 2632012"/>
              <a:gd name="connsiteY10" fmla="*/ 6721251 h 6858000"/>
              <a:gd name="connsiteX11" fmla="*/ 22507 w 2632012"/>
              <a:gd name="connsiteY11" fmla="*/ 6650499 h 6858000"/>
              <a:gd name="connsiteX12" fmla="*/ 22444 w 2632012"/>
              <a:gd name="connsiteY12" fmla="*/ 6604241 h 6858000"/>
              <a:gd name="connsiteX13" fmla="*/ 31867 w 2632012"/>
              <a:gd name="connsiteY13" fmla="*/ 6559984 h 6858000"/>
              <a:gd name="connsiteX14" fmla="*/ 38635 w 2632012"/>
              <a:gd name="connsiteY14" fmla="*/ 6515473 h 6858000"/>
              <a:gd name="connsiteX15" fmla="*/ 38467 w 2632012"/>
              <a:gd name="connsiteY15" fmla="*/ 6463736 h 6858000"/>
              <a:gd name="connsiteX16" fmla="*/ 38052 w 2632012"/>
              <a:gd name="connsiteY16" fmla="*/ 6432794 h 6858000"/>
              <a:gd name="connsiteX17" fmla="*/ 80445 w 2632012"/>
              <a:gd name="connsiteY17" fmla="*/ 6301309 h 6858000"/>
              <a:gd name="connsiteX18" fmla="*/ 138157 w 2632012"/>
              <a:gd name="connsiteY18" fmla="*/ 6257030 h 6858000"/>
              <a:gd name="connsiteX19" fmla="*/ 170419 w 2632012"/>
              <a:gd name="connsiteY19" fmla="*/ 6171255 h 6858000"/>
              <a:gd name="connsiteX20" fmla="*/ 164027 w 2632012"/>
              <a:gd name="connsiteY20" fmla="*/ 6164357 h 6858000"/>
              <a:gd name="connsiteX21" fmla="*/ 213309 w 2632012"/>
              <a:gd name="connsiteY21" fmla="*/ 6109331 h 6858000"/>
              <a:gd name="connsiteX22" fmla="*/ 220409 w 2632012"/>
              <a:gd name="connsiteY22" fmla="*/ 6022287 h 6858000"/>
              <a:gd name="connsiteX23" fmla="*/ 183756 w 2632012"/>
              <a:gd name="connsiteY23" fmla="*/ 5808789 h 6858000"/>
              <a:gd name="connsiteX24" fmla="*/ 138134 w 2632012"/>
              <a:gd name="connsiteY24" fmla="*/ 5616065 h 6858000"/>
              <a:gd name="connsiteX25" fmla="*/ 276721 w 2632012"/>
              <a:gd name="connsiteY25" fmla="*/ 4162848 h 6858000"/>
              <a:gd name="connsiteX26" fmla="*/ 343082 w 2632012"/>
              <a:gd name="connsiteY26" fmla="*/ 3059377 h 6858000"/>
              <a:gd name="connsiteX27" fmla="*/ 369630 w 2632012"/>
              <a:gd name="connsiteY27" fmla="*/ 2692043 h 6858000"/>
              <a:gd name="connsiteX28" fmla="*/ 435324 w 2632012"/>
              <a:gd name="connsiteY28" fmla="*/ 2520083 h 6858000"/>
              <a:gd name="connsiteX29" fmla="*/ 446400 w 2632012"/>
              <a:gd name="connsiteY29" fmla="*/ 2252507 h 6858000"/>
              <a:gd name="connsiteX30" fmla="*/ 569515 w 2632012"/>
              <a:gd name="connsiteY30" fmla="*/ 2091909 h 6858000"/>
              <a:gd name="connsiteX31" fmla="*/ 638163 w 2632012"/>
              <a:gd name="connsiteY31" fmla="*/ 1994147 h 6858000"/>
              <a:gd name="connsiteX32" fmla="*/ 737312 w 2632012"/>
              <a:gd name="connsiteY32" fmla="*/ 1871408 h 6858000"/>
              <a:gd name="connsiteX33" fmla="*/ 788501 w 2632012"/>
              <a:gd name="connsiteY33" fmla="*/ 1793826 h 6858000"/>
              <a:gd name="connsiteX34" fmla="*/ 819432 w 2632012"/>
              <a:gd name="connsiteY34" fmla="*/ 1746824 h 6858000"/>
              <a:gd name="connsiteX35" fmla="*/ 843936 w 2632012"/>
              <a:gd name="connsiteY35" fmla="*/ 1697348 h 6858000"/>
              <a:gd name="connsiteX36" fmla="*/ 846526 w 2632012"/>
              <a:gd name="connsiteY36" fmla="*/ 1659754 h 6858000"/>
              <a:gd name="connsiteX37" fmla="*/ 873830 w 2632012"/>
              <a:gd name="connsiteY37" fmla="*/ 1628041 h 6858000"/>
              <a:gd name="connsiteX38" fmla="*/ 890626 w 2632012"/>
              <a:gd name="connsiteY38" fmla="*/ 1599883 h 6858000"/>
              <a:gd name="connsiteX39" fmla="*/ 921288 w 2632012"/>
              <a:gd name="connsiteY39" fmla="*/ 1579569 h 6858000"/>
              <a:gd name="connsiteX40" fmla="*/ 920756 w 2632012"/>
              <a:gd name="connsiteY40" fmla="*/ 1537369 h 6858000"/>
              <a:gd name="connsiteX41" fmla="*/ 946290 w 2632012"/>
              <a:gd name="connsiteY41" fmla="*/ 1514308 h 6858000"/>
              <a:gd name="connsiteX42" fmla="*/ 932462 w 2632012"/>
              <a:gd name="connsiteY42" fmla="*/ 1512581 h 6858000"/>
              <a:gd name="connsiteX43" fmla="*/ 940652 w 2632012"/>
              <a:gd name="connsiteY43" fmla="*/ 1510839 h 6858000"/>
              <a:gd name="connsiteX44" fmla="*/ 950739 w 2632012"/>
              <a:gd name="connsiteY44" fmla="*/ 1503635 h 6858000"/>
              <a:gd name="connsiteX45" fmla="*/ 966405 w 2632012"/>
              <a:gd name="connsiteY45" fmla="*/ 1439967 h 6858000"/>
              <a:gd name="connsiteX46" fmla="*/ 973516 w 2632012"/>
              <a:gd name="connsiteY46" fmla="*/ 1389073 h 6858000"/>
              <a:gd name="connsiteX47" fmla="*/ 986960 w 2632012"/>
              <a:gd name="connsiteY47" fmla="*/ 1351857 h 6858000"/>
              <a:gd name="connsiteX48" fmla="*/ 987761 w 2632012"/>
              <a:gd name="connsiteY48" fmla="*/ 1363479 h 6858000"/>
              <a:gd name="connsiteX49" fmla="*/ 989043 w 2632012"/>
              <a:gd name="connsiteY49" fmla="*/ 1346093 h 6858000"/>
              <a:gd name="connsiteX50" fmla="*/ 986960 w 2632012"/>
              <a:gd name="connsiteY50" fmla="*/ 1351857 h 6858000"/>
              <a:gd name="connsiteX51" fmla="*/ 985769 w 2632012"/>
              <a:gd name="connsiteY51" fmla="*/ 1334556 h 6858000"/>
              <a:gd name="connsiteX52" fmla="*/ 982507 w 2632012"/>
              <a:gd name="connsiteY52" fmla="*/ 1216698 h 6858000"/>
              <a:gd name="connsiteX53" fmla="*/ 984836 w 2632012"/>
              <a:gd name="connsiteY53" fmla="*/ 1082381 h 6858000"/>
              <a:gd name="connsiteX54" fmla="*/ 993140 w 2632012"/>
              <a:gd name="connsiteY54" fmla="*/ 1043366 h 6858000"/>
              <a:gd name="connsiteX55" fmla="*/ 995544 w 2632012"/>
              <a:gd name="connsiteY55" fmla="*/ 972540 h 6858000"/>
              <a:gd name="connsiteX56" fmla="*/ 1028500 w 2632012"/>
              <a:gd name="connsiteY56" fmla="*/ 923945 h 6858000"/>
              <a:gd name="connsiteX57" fmla="*/ 1022082 w 2632012"/>
              <a:gd name="connsiteY57" fmla="*/ 838835 h 6858000"/>
              <a:gd name="connsiteX58" fmla="*/ 1025925 w 2632012"/>
              <a:gd name="connsiteY58" fmla="*/ 787183 h 6858000"/>
              <a:gd name="connsiteX59" fmla="*/ 1027904 w 2632012"/>
              <a:gd name="connsiteY59" fmla="*/ 756272 h 6858000"/>
              <a:gd name="connsiteX60" fmla="*/ 1088796 w 2632012"/>
              <a:gd name="connsiteY60" fmla="*/ 641639 h 6858000"/>
              <a:gd name="connsiteX61" fmla="*/ 1164389 w 2632012"/>
              <a:gd name="connsiteY61" fmla="*/ 545140 h 6858000"/>
              <a:gd name="connsiteX62" fmla="*/ 1225321 w 2632012"/>
              <a:gd name="connsiteY62" fmla="*/ 413843 h 6858000"/>
              <a:gd name="connsiteX63" fmla="*/ 1241477 w 2632012"/>
              <a:gd name="connsiteY63" fmla="*/ 358607 h 6858000"/>
              <a:gd name="connsiteX64" fmla="*/ 1246119 w 2632012"/>
              <a:gd name="connsiteY64" fmla="*/ 254866 h 6858000"/>
              <a:gd name="connsiteX65" fmla="*/ 1266837 w 2632012"/>
              <a:gd name="connsiteY65" fmla="*/ 161517 h 6858000"/>
              <a:gd name="connsiteX66" fmla="*/ 1315021 w 2632012"/>
              <a:gd name="connsiteY66" fmla="*/ 54455 h 6858000"/>
              <a:gd name="connsiteX67" fmla="*/ 1319335 w 2632012"/>
              <a:gd name="connsiteY67" fmla="*/ 8880 h 6858000"/>
              <a:gd name="connsiteX68" fmla="*/ 1316402 w 2632012"/>
              <a:gd name="connsiteY68" fmla="*/ 852 h 6858000"/>
              <a:gd name="connsiteX69" fmla="*/ 1207569 w 2632012"/>
              <a:gd name="connsiteY69" fmla="*/ 0 h 6858000"/>
              <a:gd name="connsiteX0" fmla="*/ 932173 w 2632012"/>
              <a:gd name="connsiteY0" fmla="*/ 1512545 h 6858000"/>
              <a:gd name="connsiteX1" fmla="*/ 932462 w 2632012"/>
              <a:gd name="connsiteY1" fmla="*/ 1512581 h 6858000"/>
              <a:gd name="connsiteX2" fmla="*/ 932378 w 2632012"/>
              <a:gd name="connsiteY2" fmla="*/ 1512599 h 6858000"/>
              <a:gd name="connsiteX3" fmla="*/ 932173 w 2632012"/>
              <a:gd name="connsiteY3" fmla="*/ 1512545 h 6858000"/>
              <a:gd name="connsiteX4" fmla="*/ 1207569 w 2632012"/>
              <a:gd name="connsiteY4" fmla="*/ 0 h 6858000"/>
              <a:gd name="connsiteX5" fmla="*/ 2632012 w 2632012"/>
              <a:gd name="connsiteY5" fmla="*/ 0 h 6858000"/>
              <a:gd name="connsiteX6" fmla="*/ 2632012 w 2632012"/>
              <a:gd name="connsiteY6" fmla="*/ 6858000 h 6858000"/>
              <a:gd name="connsiteX7" fmla="*/ 13514 w 2632012"/>
              <a:gd name="connsiteY7" fmla="*/ 6858000 h 6858000"/>
              <a:gd name="connsiteX8" fmla="*/ 13170 w 2632012"/>
              <a:gd name="connsiteY8" fmla="*/ 6812829 h 6858000"/>
              <a:gd name="connsiteX9" fmla="*/ 20332 w 2632012"/>
              <a:gd name="connsiteY9" fmla="*/ 6760689 h 6858000"/>
              <a:gd name="connsiteX10" fmla="*/ 25596 w 2632012"/>
              <a:gd name="connsiteY10" fmla="*/ 6721251 h 6858000"/>
              <a:gd name="connsiteX11" fmla="*/ 22507 w 2632012"/>
              <a:gd name="connsiteY11" fmla="*/ 6650499 h 6858000"/>
              <a:gd name="connsiteX12" fmla="*/ 22444 w 2632012"/>
              <a:gd name="connsiteY12" fmla="*/ 6604241 h 6858000"/>
              <a:gd name="connsiteX13" fmla="*/ 31867 w 2632012"/>
              <a:gd name="connsiteY13" fmla="*/ 6559984 h 6858000"/>
              <a:gd name="connsiteX14" fmla="*/ 38635 w 2632012"/>
              <a:gd name="connsiteY14" fmla="*/ 6515473 h 6858000"/>
              <a:gd name="connsiteX15" fmla="*/ 38467 w 2632012"/>
              <a:gd name="connsiteY15" fmla="*/ 6463736 h 6858000"/>
              <a:gd name="connsiteX16" fmla="*/ 38052 w 2632012"/>
              <a:gd name="connsiteY16" fmla="*/ 6432794 h 6858000"/>
              <a:gd name="connsiteX17" fmla="*/ 80445 w 2632012"/>
              <a:gd name="connsiteY17" fmla="*/ 6301309 h 6858000"/>
              <a:gd name="connsiteX18" fmla="*/ 138157 w 2632012"/>
              <a:gd name="connsiteY18" fmla="*/ 6257030 h 6858000"/>
              <a:gd name="connsiteX19" fmla="*/ 170419 w 2632012"/>
              <a:gd name="connsiteY19" fmla="*/ 6171255 h 6858000"/>
              <a:gd name="connsiteX20" fmla="*/ 164027 w 2632012"/>
              <a:gd name="connsiteY20" fmla="*/ 6164357 h 6858000"/>
              <a:gd name="connsiteX21" fmla="*/ 213309 w 2632012"/>
              <a:gd name="connsiteY21" fmla="*/ 6109331 h 6858000"/>
              <a:gd name="connsiteX22" fmla="*/ 220409 w 2632012"/>
              <a:gd name="connsiteY22" fmla="*/ 6022287 h 6858000"/>
              <a:gd name="connsiteX23" fmla="*/ 183756 w 2632012"/>
              <a:gd name="connsiteY23" fmla="*/ 5808789 h 6858000"/>
              <a:gd name="connsiteX24" fmla="*/ 138134 w 2632012"/>
              <a:gd name="connsiteY24" fmla="*/ 5616065 h 6858000"/>
              <a:gd name="connsiteX25" fmla="*/ 276721 w 2632012"/>
              <a:gd name="connsiteY25" fmla="*/ 4162848 h 6858000"/>
              <a:gd name="connsiteX26" fmla="*/ 343082 w 2632012"/>
              <a:gd name="connsiteY26" fmla="*/ 3059377 h 6858000"/>
              <a:gd name="connsiteX27" fmla="*/ 369630 w 2632012"/>
              <a:gd name="connsiteY27" fmla="*/ 2692043 h 6858000"/>
              <a:gd name="connsiteX28" fmla="*/ 435324 w 2632012"/>
              <a:gd name="connsiteY28" fmla="*/ 2520083 h 6858000"/>
              <a:gd name="connsiteX29" fmla="*/ 482259 w 2632012"/>
              <a:gd name="connsiteY29" fmla="*/ 2336178 h 6858000"/>
              <a:gd name="connsiteX30" fmla="*/ 569515 w 2632012"/>
              <a:gd name="connsiteY30" fmla="*/ 2091909 h 6858000"/>
              <a:gd name="connsiteX31" fmla="*/ 638163 w 2632012"/>
              <a:gd name="connsiteY31" fmla="*/ 1994147 h 6858000"/>
              <a:gd name="connsiteX32" fmla="*/ 737312 w 2632012"/>
              <a:gd name="connsiteY32" fmla="*/ 1871408 h 6858000"/>
              <a:gd name="connsiteX33" fmla="*/ 788501 w 2632012"/>
              <a:gd name="connsiteY33" fmla="*/ 1793826 h 6858000"/>
              <a:gd name="connsiteX34" fmla="*/ 819432 w 2632012"/>
              <a:gd name="connsiteY34" fmla="*/ 1746824 h 6858000"/>
              <a:gd name="connsiteX35" fmla="*/ 843936 w 2632012"/>
              <a:gd name="connsiteY35" fmla="*/ 1697348 h 6858000"/>
              <a:gd name="connsiteX36" fmla="*/ 846526 w 2632012"/>
              <a:gd name="connsiteY36" fmla="*/ 1659754 h 6858000"/>
              <a:gd name="connsiteX37" fmla="*/ 873830 w 2632012"/>
              <a:gd name="connsiteY37" fmla="*/ 1628041 h 6858000"/>
              <a:gd name="connsiteX38" fmla="*/ 890626 w 2632012"/>
              <a:gd name="connsiteY38" fmla="*/ 1599883 h 6858000"/>
              <a:gd name="connsiteX39" fmla="*/ 921288 w 2632012"/>
              <a:gd name="connsiteY39" fmla="*/ 1579569 h 6858000"/>
              <a:gd name="connsiteX40" fmla="*/ 920756 w 2632012"/>
              <a:gd name="connsiteY40" fmla="*/ 1537369 h 6858000"/>
              <a:gd name="connsiteX41" fmla="*/ 946290 w 2632012"/>
              <a:gd name="connsiteY41" fmla="*/ 1514308 h 6858000"/>
              <a:gd name="connsiteX42" fmla="*/ 932462 w 2632012"/>
              <a:gd name="connsiteY42" fmla="*/ 1512581 h 6858000"/>
              <a:gd name="connsiteX43" fmla="*/ 940652 w 2632012"/>
              <a:gd name="connsiteY43" fmla="*/ 1510839 h 6858000"/>
              <a:gd name="connsiteX44" fmla="*/ 950739 w 2632012"/>
              <a:gd name="connsiteY44" fmla="*/ 1503635 h 6858000"/>
              <a:gd name="connsiteX45" fmla="*/ 966405 w 2632012"/>
              <a:gd name="connsiteY45" fmla="*/ 1439967 h 6858000"/>
              <a:gd name="connsiteX46" fmla="*/ 973516 w 2632012"/>
              <a:gd name="connsiteY46" fmla="*/ 1389073 h 6858000"/>
              <a:gd name="connsiteX47" fmla="*/ 986960 w 2632012"/>
              <a:gd name="connsiteY47" fmla="*/ 1351857 h 6858000"/>
              <a:gd name="connsiteX48" fmla="*/ 987761 w 2632012"/>
              <a:gd name="connsiteY48" fmla="*/ 1363479 h 6858000"/>
              <a:gd name="connsiteX49" fmla="*/ 989043 w 2632012"/>
              <a:gd name="connsiteY49" fmla="*/ 1346093 h 6858000"/>
              <a:gd name="connsiteX50" fmla="*/ 986960 w 2632012"/>
              <a:gd name="connsiteY50" fmla="*/ 1351857 h 6858000"/>
              <a:gd name="connsiteX51" fmla="*/ 985769 w 2632012"/>
              <a:gd name="connsiteY51" fmla="*/ 1334556 h 6858000"/>
              <a:gd name="connsiteX52" fmla="*/ 982507 w 2632012"/>
              <a:gd name="connsiteY52" fmla="*/ 1216698 h 6858000"/>
              <a:gd name="connsiteX53" fmla="*/ 984836 w 2632012"/>
              <a:gd name="connsiteY53" fmla="*/ 1082381 h 6858000"/>
              <a:gd name="connsiteX54" fmla="*/ 993140 w 2632012"/>
              <a:gd name="connsiteY54" fmla="*/ 1043366 h 6858000"/>
              <a:gd name="connsiteX55" fmla="*/ 995544 w 2632012"/>
              <a:gd name="connsiteY55" fmla="*/ 972540 h 6858000"/>
              <a:gd name="connsiteX56" fmla="*/ 1028500 w 2632012"/>
              <a:gd name="connsiteY56" fmla="*/ 923945 h 6858000"/>
              <a:gd name="connsiteX57" fmla="*/ 1022082 w 2632012"/>
              <a:gd name="connsiteY57" fmla="*/ 838835 h 6858000"/>
              <a:gd name="connsiteX58" fmla="*/ 1025925 w 2632012"/>
              <a:gd name="connsiteY58" fmla="*/ 787183 h 6858000"/>
              <a:gd name="connsiteX59" fmla="*/ 1027904 w 2632012"/>
              <a:gd name="connsiteY59" fmla="*/ 756272 h 6858000"/>
              <a:gd name="connsiteX60" fmla="*/ 1088796 w 2632012"/>
              <a:gd name="connsiteY60" fmla="*/ 641639 h 6858000"/>
              <a:gd name="connsiteX61" fmla="*/ 1164389 w 2632012"/>
              <a:gd name="connsiteY61" fmla="*/ 545140 h 6858000"/>
              <a:gd name="connsiteX62" fmla="*/ 1225321 w 2632012"/>
              <a:gd name="connsiteY62" fmla="*/ 413843 h 6858000"/>
              <a:gd name="connsiteX63" fmla="*/ 1241477 w 2632012"/>
              <a:gd name="connsiteY63" fmla="*/ 358607 h 6858000"/>
              <a:gd name="connsiteX64" fmla="*/ 1246119 w 2632012"/>
              <a:gd name="connsiteY64" fmla="*/ 254866 h 6858000"/>
              <a:gd name="connsiteX65" fmla="*/ 1266837 w 2632012"/>
              <a:gd name="connsiteY65" fmla="*/ 161517 h 6858000"/>
              <a:gd name="connsiteX66" fmla="*/ 1315021 w 2632012"/>
              <a:gd name="connsiteY66" fmla="*/ 54455 h 6858000"/>
              <a:gd name="connsiteX67" fmla="*/ 1319335 w 2632012"/>
              <a:gd name="connsiteY67" fmla="*/ 8880 h 6858000"/>
              <a:gd name="connsiteX68" fmla="*/ 1316402 w 2632012"/>
              <a:gd name="connsiteY68" fmla="*/ 852 h 6858000"/>
              <a:gd name="connsiteX69" fmla="*/ 1207569 w 2632012"/>
              <a:gd name="connsiteY69" fmla="*/ 0 h 6858000"/>
              <a:gd name="connsiteX0" fmla="*/ 932173 w 2632012"/>
              <a:gd name="connsiteY0" fmla="*/ 1512545 h 6858000"/>
              <a:gd name="connsiteX1" fmla="*/ 932462 w 2632012"/>
              <a:gd name="connsiteY1" fmla="*/ 1512581 h 6858000"/>
              <a:gd name="connsiteX2" fmla="*/ 932378 w 2632012"/>
              <a:gd name="connsiteY2" fmla="*/ 1512599 h 6858000"/>
              <a:gd name="connsiteX3" fmla="*/ 932173 w 2632012"/>
              <a:gd name="connsiteY3" fmla="*/ 1512545 h 6858000"/>
              <a:gd name="connsiteX4" fmla="*/ 1207569 w 2632012"/>
              <a:gd name="connsiteY4" fmla="*/ 0 h 6858000"/>
              <a:gd name="connsiteX5" fmla="*/ 2632012 w 2632012"/>
              <a:gd name="connsiteY5" fmla="*/ 0 h 6858000"/>
              <a:gd name="connsiteX6" fmla="*/ 2632012 w 2632012"/>
              <a:gd name="connsiteY6" fmla="*/ 6858000 h 6858000"/>
              <a:gd name="connsiteX7" fmla="*/ 13514 w 2632012"/>
              <a:gd name="connsiteY7" fmla="*/ 6858000 h 6858000"/>
              <a:gd name="connsiteX8" fmla="*/ 13170 w 2632012"/>
              <a:gd name="connsiteY8" fmla="*/ 6812829 h 6858000"/>
              <a:gd name="connsiteX9" fmla="*/ 20332 w 2632012"/>
              <a:gd name="connsiteY9" fmla="*/ 6760689 h 6858000"/>
              <a:gd name="connsiteX10" fmla="*/ 25596 w 2632012"/>
              <a:gd name="connsiteY10" fmla="*/ 6721251 h 6858000"/>
              <a:gd name="connsiteX11" fmla="*/ 22507 w 2632012"/>
              <a:gd name="connsiteY11" fmla="*/ 6650499 h 6858000"/>
              <a:gd name="connsiteX12" fmla="*/ 22444 w 2632012"/>
              <a:gd name="connsiteY12" fmla="*/ 6604241 h 6858000"/>
              <a:gd name="connsiteX13" fmla="*/ 31867 w 2632012"/>
              <a:gd name="connsiteY13" fmla="*/ 6559984 h 6858000"/>
              <a:gd name="connsiteX14" fmla="*/ 38635 w 2632012"/>
              <a:gd name="connsiteY14" fmla="*/ 6515473 h 6858000"/>
              <a:gd name="connsiteX15" fmla="*/ 38467 w 2632012"/>
              <a:gd name="connsiteY15" fmla="*/ 6463736 h 6858000"/>
              <a:gd name="connsiteX16" fmla="*/ 38052 w 2632012"/>
              <a:gd name="connsiteY16" fmla="*/ 6432794 h 6858000"/>
              <a:gd name="connsiteX17" fmla="*/ 80445 w 2632012"/>
              <a:gd name="connsiteY17" fmla="*/ 6301309 h 6858000"/>
              <a:gd name="connsiteX18" fmla="*/ 138157 w 2632012"/>
              <a:gd name="connsiteY18" fmla="*/ 6257030 h 6858000"/>
              <a:gd name="connsiteX19" fmla="*/ 170419 w 2632012"/>
              <a:gd name="connsiteY19" fmla="*/ 6171255 h 6858000"/>
              <a:gd name="connsiteX20" fmla="*/ 164027 w 2632012"/>
              <a:gd name="connsiteY20" fmla="*/ 6164357 h 6858000"/>
              <a:gd name="connsiteX21" fmla="*/ 213309 w 2632012"/>
              <a:gd name="connsiteY21" fmla="*/ 6109331 h 6858000"/>
              <a:gd name="connsiteX22" fmla="*/ 220409 w 2632012"/>
              <a:gd name="connsiteY22" fmla="*/ 6022287 h 6858000"/>
              <a:gd name="connsiteX23" fmla="*/ 183756 w 2632012"/>
              <a:gd name="connsiteY23" fmla="*/ 5808789 h 6858000"/>
              <a:gd name="connsiteX24" fmla="*/ 245711 w 2632012"/>
              <a:gd name="connsiteY24" fmla="*/ 5066230 h 6858000"/>
              <a:gd name="connsiteX25" fmla="*/ 276721 w 2632012"/>
              <a:gd name="connsiteY25" fmla="*/ 4162848 h 6858000"/>
              <a:gd name="connsiteX26" fmla="*/ 343082 w 2632012"/>
              <a:gd name="connsiteY26" fmla="*/ 3059377 h 6858000"/>
              <a:gd name="connsiteX27" fmla="*/ 369630 w 2632012"/>
              <a:gd name="connsiteY27" fmla="*/ 2692043 h 6858000"/>
              <a:gd name="connsiteX28" fmla="*/ 435324 w 2632012"/>
              <a:gd name="connsiteY28" fmla="*/ 2520083 h 6858000"/>
              <a:gd name="connsiteX29" fmla="*/ 482259 w 2632012"/>
              <a:gd name="connsiteY29" fmla="*/ 2336178 h 6858000"/>
              <a:gd name="connsiteX30" fmla="*/ 569515 w 2632012"/>
              <a:gd name="connsiteY30" fmla="*/ 2091909 h 6858000"/>
              <a:gd name="connsiteX31" fmla="*/ 638163 w 2632012"/>
              <a:gd name="connsiteY31" fmla="*/ 1994147 h 6858000"/>
              <a:gd name="connsiteX32" fmla="*/ 737312 w 2632012"/>
              <a:gd name="connsiteY32" fmla="*/ 1871408 h 6858000"/>
              <a:gd name="connsiteX33" fmla="*/ 788501 w 2632012"/>
              <a:gd name="connsiteY33" fmla="*/ 1793826 h 6858000"/>
              <a:gd name="connsiteX34" fmla="*/ 819432 w 2632012"/>
              <a:gd name="connsiteY34" fmla="*/ 1746824 h 6858000"/>
              <a:gd name="connsiteX35" fmla="*/ 843936 w 2632012"/>
              <a:gd name="connsiteY35" fmla="*/ 1697348 h 6858000"/>
              <a:gd name="connsiteX36" fmla="*/ 846526 w 2632012"/>
              <a:gd name="connsiteY36" fmla="*/ 1659754 h 6858000"/>
              <a:gd name="connsiteX37" fmla="*/ 873830 w 2632012"/>
              <a:gd name="connsiteY37" fmla="*/ 1628041 h 6858000"/>
              <a:gd name="connsiteX38" fmla="*/ 890626 w 2632012"/>
              <a:gd name="connsiteY38" fmla="*/ 1599883 h 6858000"/>
              <a:gd name="connsiteX39" fmla="*/ 921288 w 2632012"/>
              <a:gd name="connsiteY39" fmla="*/ 1579569 h 6858000"/>
              <a:gd name="connsiteX40" fmla="*/ 920756 w 2632012"/>
              <a:gd name="connsiteY40" fmla="*/ 1537369 h 6858000"/>
              <a:gd name="connsiteX41" fmla="*/ 946290 w 2632012"/>
              <a:gd name="connsiteY41" fmla="*/ 1514308 h 6858000"/>
              <a:gd name="connsiteX42" fmla="*/ 932462 w 2632012"/>
              <a:gd name="connsiteY42" fmla="*/ 1512581 h 6858000"/>
              <a:gd name="connsiteX43" fmla="*/ 940652 w 2632012"/>
              <a:gd name="connsiteY43" fmla="*/ 1510839 h 6858000"/>
              <a:gd name="connsiteX44" fmla="*/ 950739 w 2632012"/>
              <a:gd name="connsiteY44" fmla="*/ 1503635 h 6858000"/>
              <a:gd name="connsiteX45" fmla="*/ 966405 w 2632012"/>
              <a:gd name="connsiteY45" fmla="*/ 1439967 h 6858000"/>
              <a:gd name="connsiteX46" fmla="*/ 973516 w 2632012"/>
              <a:gd name="connsiteY46" fmla="*/ 1389073 h 6858000"/>
              <a:gd name="connsiteX47" fmla="*/ 986960 w 2632012"/>
              <a:gd name="connsiteY47" fmla="*/ 1351857 h 6858000"/>
              <a:gd name="connsiteX48" fmla="*/ 987761 w 2632012"/>
              <a:gd name="connsiteY48" fmla="*/ 1363479 h 6858000"/>
              <a:gd name="connsiteX49" fmla="*/ 989043 w 2632012"/>
              <a:gd name="connsiteY49" fmla="*/ 1346093 h 6858000"/>
              <a:gd name="connsiteX50" fmla="*/ 986960 w 2632012"/>
              <a:gd name="connsiteY50" fmla="*/ 1351857 h 6858000"/>
              <a:gd name="connsiteX51" fmla="*/ 985769 w 2632012"/>
              <a:gd name="connsiteY51" fmla="*/ 1334556 h 6858000"/>
              <a:gd name="connsiteX52" fmla="*/ 982507 w 2632012"/>
              <a:gd name="connsiteY52" fmla="*/ 1216698 h 6858000"/>
              <a:gd name="connsiteX53" fmla="*/ 984836 w 2632012"/>
              <a:gd name="connsiteY53" fmla="*/ 1082381 h 6858000"/>
              <a:gd name="connsiteX54" fmla="*/ 993140 w 2632012"/>
              <a:gd name="connsiteY54" fmla="*/ 1043366 h 6858000"/>
              <a:gd name="connsiteX55" fmla="*/ 995544 w 2632012"/>
              <a:gd name="connsiteY55" fmla="*/ 972540 h 6858000"/>
              <a:gd name="connsiteX56" fmla="*/ 1028500 w 2632012"/>
              <a:gd name="connsiteY56" fmla="*/ 923945 h 6858000"/>
              <a:gd name="connsiteX57" fmla="*/ 1022082 w 2632012"/>
              <a:gd name="connsiteY57" fmla="*/ 838835 h 6858000"/>
              <a:gd name="connsiteX58" fmla="*/ 1025925 w 2632012"/>
              <a:gd name="connsiteY58" fmla="*/ 787183 h 6858000"/>
              <a:gd name="connsiteX59" fmla="*/ 1027904 w 2632012"/>
              <a:gd name="connsiteY59" fmla="*/ 756272 h 6858000"/>
              <a:gd name="connsiteX60" fmla="*/ 1088796 w 2632012"/>
              <a:gd name="connsiteY60" fmla="*/ 641639 h 6858000"/>
              <a:gd name="connsiteX61" fmla="*/ 1164389 w 2632012"/>
              <a:gd name="connsiteY61" fmla="*/ 545140 h 6858000"/>
              <a:gd name="connsiteX62" fmla="*/ 1225321 w 2632012"/>
              <a:gd name="connsiteY62" fmla="*/ 413843 h 6858000"/>
              <a:gd name="connsiteX63" fmla="*/ 1241477 w 2632012"/>
              <a:gd name="connsiteY63" fmla="*/ 358607 h 6858000"/>
              <a:gd name="connsiteX64" fmla="*/ 1246119 w 2632012"/>
              <a:gd name="connsiteY64" fmla="*/ 254866 h 6858000"/>
              <a:gd name="connsiteX65" fmla="*/ 1266837 w 2632012"/>
              <a:gd name="connsiteY65" fmla="*/ 161517 h 6858000"/>
              <a:gd name="connsiteX66" fmla="*/ 1315021 w 2632012"/>
              <a:gd name="connsiteY66" fmla="*/ 54455 h 6858000"/>
              <a:gd name="connsiteX67" fmla="*/ 1319335 w 2632012"/>
              <a:gd name="connsiteY67" fmla="*/ 8880 h 6858000"/>
              <a:gd name="connsiteX68" fmla="*/ 1316402 w 2632012"/>
              <a:gd name="connsiteY68" fmla="*/ 852 h 6858000"/>
              <a:gd name="connsiteX69" fmla="*/ 1207569 w 2632012"/>
              <a:gd name="connsiteY69" fmla="*/ 0 h 6858000"/>
              <a:gd name="connsiteX0" fmla="*/ 932173 w 2632012"/>
              <a:gd name="connsiteY0" fmla="*/ 1512545 h 6858000"/>
              <a:gd name="connsiteX1" fmla="*/ 932462 w 2632012"/>
              <a:gd name="connsiteY1" fmla="*/ 1512581 h 6858000"/>
              <a:gd name="connsiteX2" fmla="*/ 932378 w 2632012"/>
              <a:gd name="connsiteY2" fmla="*/ 1512599 h 6858000"/>
              <a:gd name="connsiteX3" fmla="*/ 932173 w 2632012"/>
              <a:gd name="connsiteY3" fmla="*/ 1512545 h 6858000"/>
              <a:gd name="connsiteX4" fmla="*/ 1207569 w 2632012"/>
              <a:gd name="connsiteY4" fmla="*/ 0 h 6858000"/>
              <a:gd name="connsiteX5" fmla="*/ 2632012 w 2632012"/>
              <a:gd name="connsiteY5" fmla="*/ 0 h 6858000"/>
              <a:gd name="connsiteX6" fmla="*/ 2632012 w 2632012"/>
              <a:gd name="connsiteY6" fmla="*/ 6858000 h 6858000"/>
              <a:gd name="connsiteX7" fmla="*/ 13514 w 2632012"/>
              <a:gd name="connsiteY7" fmla="*/ 6858000 h 6858000"/>
              <a:gd name="connsiteX8" fmla="*/ 13170 w 2632012"/>
              <a:gd name="connsiteY8" fmla="*/ 6812829 h 6858000"/>
              <a:gd name="connsiteX9" fmla="*/ 20332 w 2632012"/>
              <a:gd name="connsiteY9" fmla="*/ 6760689 h 6858000"/>
              <a:gd name="connsiteX10" fmla="*/ 25596 w 2632012"/>
              <a:gd name="connsiteY10" fmla="*/ 6721251 h 6858000"/>
              <a:gd name="connsiteX11" fmla="*/ 22507 w 2632012"/>
              <a:gd name="connsiteY11" fmla="*/ 6650499 h 6858000"/>
              <a:gd name="connsiteX12" fmla="*/ 22444 w 2632012"/>
              <a:gd name="connsiteY12" fmla="*/ 6604241 h 6858000"/>
              <a:gd name="connsiteX13" fmla="*/ 31867 w 2632012"/>
              <a:gd name="connsiteY13" fmla="*/ 6559984 h 6858000"/>
              <a:gd name="connsiteX14" fmla="*/ 38635 w 2632012"/>
              <a:gd name="connsiteY14" fmla="*/ 6515473 h 6858000"/>
              <a:gd name="connsiteX15" fmla="*/ 38467 w 2632012"/>
              <a:gd name="connsiteY15" fmla="*/ 6463736 h 6858000"/>
              <a:gd name="connsiteX16" fmla="*/ 38052 w 2632012"/>
              <a:gd name="connsiteY16" fmla="*/ 6432794 h 6858000"/>
              <a:gd name="connsiteX17" fmla="*/ 80445 w 2632012"/>
              <a:gd name="connsiteY17" fmla="*/ 6301309 h 6858000"/>
              <a:gd name="connsiteX18" fmla="*/ 138157 w 2632012"/>
              <a:gd name="connsiteY18" fmla="*/ 6257030 h 6858000"/>
              <a:gd name="connsiteX19" fmla="*/ 170419 w 2632012"/>
              <a:gd name="connsiteY19" fmla="*/ 6171255 h 6858000"/>
              <a:gd name="connsiteX20" fmla="*/ 164027 w 2632012"/>
              <a:gd name="connsiteY20" fmla="*/ 6164357 h 6858000"/>
              <a:gd name="connsiteX21" fmla="*/ 213309 w 2632012"/>
              <a:gd name="connsiteY21" fmla="*/ 6109331 h 6858000"/>
              <a:gd name="connsiteX22" fmla="*/ 220409 w 2632012"/>
              <a:gd name="connsiteY22" fmla="*/ 6022287 h 6858000"/>
              <a:gd name="connsiteX23" fmla="*/ 219615 w 2632012"/>
              <a:gd name="connsiteY23" fmla="*/ 5557777 h 6858000"/>
              <a:gd name="connsiteX24" fmla="*/ 245711 w 2632012"/>
              <a:gd name="connsiteY24" fmla="*/ 5066230 h 6858000"/>
              <a:gd name="connsiteX25" fmla="*/ 276721 w 2632012"/>
              <a:gd name="connsiteY25" fmla="*/ 4162848 h 6858000"/>
              <a:gd name="connsiteX26" fmla="*/ 343082 w 2632012"/>
              <a:gd name="connsiteY26" fmla="*/ 3059377 h 6858000"/>
              <a:gd name="connsiteX27" fmla="*/ 369630 w 2632012"/>
              <a:gd name="connsiteY27" fmla="*/ 2692043 h 6858000"/>
              <a:gd name="connsiteX28" fmla="*/ 435324 w 2632012"/>
              <a:gd name="connsiteY28" fmla="*/ 2520083 h 6858000"/>
              <a:gd name="connsiteX29" fmla="*/ 482259 w 2632012"/>
              <a:gd name="connsiteY29" fmla="*/ 2336178 h 6858000"/>
              <a:gd name="connsiteX30" fmla="*/ 569515 w 2632012"/>
              <a:gd name="connsiteY30" fmla="*/ 2091909 h 6858000"/>
              <a:gd name="connsiteX31" fmla="*/ 638163 w 2632012"/>
              <a:gd name="connsiteY31" fmla="*/ 1994147 h 6858000"/>
              <a:gd name="connsiteX32" fmla="*/ 737312 w 2632012"/>
              <a:gd name="connsiteY32" fmla="*/ 1871408 h 6858000"/>
              <a:gd name="connsiteX33" fmla="*/ 788501 w 2632012"/>
              <a:gd name="connsiteY33" fmla="*/ 1793826 h 6858000"/>
              <a:gd name="connsiteX34" fmla="*/ 819432 w 2632012"/>
              <a:gd name="connsiteY34" fmla="*/ 1746824 h 6858000"/>
              <a:gd name="connsiteX35" fmla="*/ 843936 w 2632012"/>
              <a:gd name="connsiteY35" fmla="*/ 1697348 h 6858000"/>
              <a:gd name="connsiteX36" fmla="*/ 846526 w 2632012"/>
              <a:gd name="connsiteY36" fmla="*/ 1659754 h 6858000"/>
              <a:gd name="connsiteX37" fmla="*/ 873830 w 2632012"/>
              <a:gd name="connsiteY37" fmla="*/ 1628041 h 6858000"/>
              <a:gd name="connsiteX38" fmla="*/ 890626 w 2632012"/>
              <a:gd name="connsiteY38" fmla="*/ 1599883 h 6858000"/>
              <a:gd name="connsiteX39" fmla="*/ 921288 w 2632012"/>
              <a:gd name="connsiteY39" fmla="*/ 1579569 h 6858000"/>
              <a:gd name="connsiteX40" fmla="*/ 920756 w 2632012"/>
              <a:gd name="connsiteY40" fmla="*/ 1537369 h 6858000"/>
              <a:gd name="connsiteX41" fmla="*/ 946290 w 2632012"/>
              <a:gd name="connsiteY41" fmla="*/ 1514308 h 6858000"/>
              <a:gd name="connsiteX42" fmla="*/ 932462 w 2632012"/>
              <a:gd name="connsiteY42" fmla="*/ 1512581 h 6858000"/>
              <a:gd name="connsiteX43" fmla="*/ 940652 w 2632012"/>
              <a:gd name="connsiteY43" fmla="*/ 1510839 h 6858000"/>
              <a:gd name="connsiteX44" fmla="*/ 950739 w 2632012"/>
              <a:gd name="connsiteY44" fmla="*/ 1503635 h 6858000"/>
              <a:gd name="connsiteX45" fmla="*/ 966405 w 2632012"/>
              <a:gd name="connsiteY45" fmla="*/ 1439967 h 6858000"/>
              <a:gd name="connsiteX46" fmla="*/ 973516 w 2632012"/>
              <a:gd name="connsiteY46" fmla="*/ 1389073 h 6858000"/>
              <a:gd name="connsiteX47" fmla="*/ 986960 w 2632012"/>
              <a:gd name="connsiteY47" fmla="*/ 1351857 h 6858000"/>
              <a:gd name="connsiteX48" fmla="*/ 987761 w 2632012"/>
              <a:gd name="connsiteY48" fmla="*/ 1363479 h 6858000"/>
              <a:gd name="connsiteX49" fmla="*/ 989043 w 2632012"/>
              <a:gd name="connsiteY49" fmla="*/ 1346093 h 6858000"/>
              <a:gd name="connsiteX50" fmla="*/ 986960 w 2632012"/>
              <a:gd name="connsiteY50" fmla="*/ 1351857 h 6858000"/>
              <a:gd name="connsiteX51" fmla="*/ 985769 w 2632012"/>
              <a:gd name="connsiteY51" fmla="*/ 1334556 h 6858000"/>
              <a:gd name="connsiteX52" fmla="*/ 982507 w 2632012"/>
              <a:gd name="connsiteY52" fmla="*/ 1216698 h 6858000"/>
              <a:gd name="connsiteX53" fmla="*/ 984836 w 2632012"/>
              <a:gd name="connsiteY53" fmla="*/ 1082381 h 6858000"/>
              <a:gd name="connsiteX54" fmla="*/ 993140 w 2632012"/>
              <a:gd name="connsiteY54" fmla="*/ 1043366 h 6858000"/>
              <a:gd name="connsiteX55" fmla="*/ 995544 w 2632012"/>
              <a:gd name="connsiteY55" fmla="*/ 972540 h 6858000"/>
              <a:gd name="connsiteX56" fmla="*/ 1028500 w 2632012"/>
              <a:gd name="connsiteY56" fmla="*/ 923945 h 6858000"/>
              <a:gd name="connsiteX57" fmla="*/ 1022082 w 2632012"/>
              <a:gd name="connsiteY57" fmla="*/ 838835 h 6858000"/>
              <a:gd name="connsiteX58" fmla="*/ 1025925 w 2632012"/>
              <a:gd name="connsiteY58" fmla="*/ 787183 h 6858000"/>
              <a:gd name="connsiteX59" fmla="*/ 1027904 w 2632012"/>
              <a:gd name="connsiteY59" fmla="*/ 756272 h 6858000"/>
              <a:gd name="connsiteX60" fmla="*/ 1088796 w 2632012"/>
              <a:gd name="connsiteY60" fmla="*/ 641639 h 6858000"/>
              <a:gd name="connsiteX61" fmla="*/ 1164389 w 2632012"/>
              <a:gd name="connsiteY61" fmla="*/ 545140 h 6858000"/>
              <a:gd name="connsiteX62" fmla="*/ 1225321 w 2632012"/>
              <a:gd name="connsiteY62" fmla="*/ 413843 h 6858000"/>
              <a:gd name="connsiteX63" fmla="*/ 1241477 w 2632012"/>
              <a:gd name="connsiteY63" fmla="*/ 358607 h 6858000"/>
              <a:gd name="connsiteX64" fmla="*/ 1246119 w 2632012"/>
              <a:gd name="connsiteY64" fmla="*/ 254866 h 6858000"/>
              <a:gd name="connsiteX65" fmla="*/ 1266837 w 2632012"/>
              <a:gd name="connsiteY65" fmla="*/ 161517 h 6858000"/>
              <a:gd name="connsiteX66" fmla="*/ 1315021 w 2632012"/>
              <a:gd name="connsiteY66" fmla="*/ 54455 h 6858000"/>
              <a:gd name="connsiteX67" fmla="*/ 1319335 w 2632012"/>
              <a:gd name="connsiteY67" fmla="*/ 8880 h 6858000"/>
              <a:gd name="connsiteX68" fmla="*/ 1316402 w 2632012"/>
              <a:gd name="connsiteY68" fmla="*/ 852 h 6858000"/>
              <a:gd name="connsiteX69" fmla="*/ 1207569 w 2632012"/>
              <a:gd name="connsiteY69" fmla="*/ 0 h 6858000"/>
              <a:gd name="connsiteX0" fmla="*/ 932173 w 2632012"/>
              <a:gd name="connsiteY0" fmla="*/ 1512545 h 6858000"/>
              <a:gd name="connsiteX1" fmla="*/ 932462 w 2632012"/>
              <a:gd name="connsiteY1" fmla="*/ 1512581 h 6858000"/>
              <a:gd name="connsiteX2" fmla="*/ 932378 w 2632012"/>
              <a:gd name="connsiteY2" fmla="*/ 1512599 h 6858000"/>
              <a:gd name="connsiteX3" fmla="*/ 932173 w 2632012"/>
              <a:gd name="connsiteY3" fmla="*/ 1512545 h 6858000"/>
              <a:gd name="connsiteX4" fmla="*/ 1207569 w 2632012"/>
              <a:gd name="connsiteY4" fmla="*/ 0 h 6858000"/>
              <a:gd name="connsiteX5" fmla="*/ 2632012 w 2632012"/>
              <a:gd name="connsiteY5" fmla="*/ 0 h 6858000"/>
              <a:gd name="connsiteX6" fmla="*/ 2632012 w 2632012"/>
              <a:gd name="connsiteY6" fmla="*/ 6858000 h 6858000"/>
              <a:gd name="connsiteX7" fmla="*/ 13514 w 2632012"/>
              <a:gd name="connsiteY7" fmla="*/ 6858000 h 6858000"/>
              <a:gd name="connsiteX8" fmla="*/ 13170 w 2632012"/>
              <a:gd name="connsiteY8" fmla="*/ 6812829 h 6858000"/>
              <a:gd name="connsiteX9" fmla="*/ 20332 w 2632012"/>
              <a:gd name="connsiteY9" fmla="*/ 6760689 h 6858000"/>
              <a:gd name="connsiteX10" fmla="*/ 25596 w 2632012"/>
              <a:gd name="connsiteY10" fmla="*/ 6721251 h 6858000"/>
              <a:gd name="connsiteX11" fmla="*/ 22507 w 2632012"/>
              <a:gd name="connsiteY11" fmla="*/ 6650499 h 6858000"/>
              <a:gd name="connsiteX12" fmla="*/ 22444 w 2632012"/>
              <a:gd name="connsiteY12" fmla="*/ 6604241 h 6858000"/>
              <a:gd name="connsiteX13" fmla="*/ 31867 w 2632012"/>
              <a:gd name="connsiteY13" fmla="*/ 6559984 h 6858000"/>
              <a:gd name="connsiteX14" fmla="*/ 38635 w 2632012"/>
              <a:gd name="connsiteY14" fmla="*/ 6515473 h 6858000"/>
              <a:gd name="connsiteX15" fmla="*/ 38467 w 2632012"/>
              <a:gd name="connsiteY15" fmla="*/ 6463736 h 6858000"/>
              <a:gd name="connsiteX16" fmla="*/ 38052 w 2632012"/>
              <a:gd name="connsiteY16" fmla="*/ 6432794 h 6858000"/>
              <a:gd name="connsiteX17" fmla="*/ 80445 w 2632012"/>
              <a:gd name="connsiteY17" fmla="*/ 6301309 h 6858000"/>
              <a:gd name="connsiteX18" fmla="*/ 138157 w 2632012"/>
              <a:gd name="connsiteY18" fmla="*/ 6257030 h 6858000"/>
              <a:gd name="connsiteX19" fmla="*/ 170419 w 2632012"/>
              <a:gd name="connsiteY19" fmla="*/ 6171255 h 6858000"/>
              <a:gd name="connsiteX20" fmla="*/ 164027 w 2632012"/>
              <a:gd name="connsiteY20" fmla="*/ 6164357 h 6858000"/>
              <a:gd name="connsiteX21" fmla="*/ 213309 w 2632012"/>
              <a:gd name="connsiteY21" fmla="*/ 6109331 h 6858000"/>
              <a:gd name="connsiteX22" fmla="*/ 208456 w 2632012"/>
              <a:gd name="connsiteY22" fmla="*/ 5878851 h 6858000"/>
              <a:gd name="connsiteX23" fmla="*/ 219615 w 2632012"/>
              <a:gd name="connsiteY23" fmla="*/ 5557777 h 6858000"/>
              <a:gd name="connsiteX24" fmla="*/ 245711 w 2632012"/>
              <a:gd name="connsiteY24" fmla="*/ 5066230 h 6858000"/>
              <a:gd name="connsiteX25" fmla="*/ 276721 w 2632012"/>
              <a:gd name="connsiteY25" fmla="*/ 4162848 h 6858000"/>
              <a:gd name="connsiteX26" fmla="*/ 343082 w 2632012"/>
              <a:gd name="connsiteY26" fmla="*/ 3059377 h 6858000"/>
              <a:gd name="connsiteX27" fmla="*/ 369630 w 2632012"/>
              <a:gd name="connsiteY27" fmla="*/ 2692043 h 6858000"/>
              <a:gd name="connsiteX28" fmla="*/ 435324 w 2632012"/>
              <a:gd name="connsiteY28" fmla="*/ 2520083 h 6858000"/>
              <a:gd name="connsiteX29" fmla="*/ 482259 w 2632012"/>
              <a:gd name="connsiteY29" fmla="*/ 2336178 h 6858000"/>
              <a:gd name="connsiteX30" fmla="*/ 569515 w 2632012"/>
              <a:gd name="connsiteY30" fmla="*/ 2091909 h 6858000"/>
              <a:gd name="connsiteX31" fmla="*/ 638163 w 2632012"/>
              <a:gd name="connsiteY31" fmla="*/ 1994147 h 6858000"/>
              <a:gd name="connsiteX32" fmla="*/ 737312 w 2632012"/>
              <a:gd name="connsiteY32" fmla="*/ 1871408 h 6858000"/>
              <a:gd name="connsiteX33" fmla="*/ 788501 w 2632012"/>
              <a:gd name="connsiteY33" fmla="*/ 1793826 h 6858000"/>
              <a:gd name="connsiteX34" fmla="*/ 819432 w 2632012"/>
              <a:gd name="connsiteY34" fmla="*/ 1746824 h 6858000"/>
              <a:gd name="connsiteX35" fmla="*/ 843936 w 2632012"/>
              <a:gd name="connsiteY35" fmla="*/ 1697348 h 6858000"/>
              <a:gd name="connsiteX36" fmla="*/ 846526 w 2632012"/>
              <a:gd name="connsiteY36" fmla="*/ 1659754 h 6858000"/>
              <a:gd name="connsiteX37" fmla="*/ 873830 w 2632012"/>
              <a:gd name="connsiteY37" fmla="*/ 1628041 h 6858000"/>
              <a:gd name="connsiteX38" fmla="*/ 890626 w 2632012"/>
              <a:gd name="connsiteY38" fmla="*/ 1599883 h 6858000"/>
              <a:gd name="connsiteX39" fmla="*/ 921288 w 2632012"/>
              <a:gd name="connsiteY39" fmla="*/ 1579569 h 6858000"/>
              <a:gd name="connsiteX40" fmla="*/ 920756 w 2632012"/>
              <a:gd name="connsiteY40" fmla="*/ 1537369 h 6858000"/>
              <a:gd name="connsiteX41" fmla="*/ 946290 w 2632012"/>
              <a:gd name="connsiteY41" fmla="*/ 1514308 h 6858000"/>
              <a:gd name="connsiteX42" fmla="*/ 932462 w 2632012"/>
              <a:gd name="connsiteY42" fmla="*/ 1512581 h 6858000"/>
              <a:gd name="connsiteX43" fmla="*/ 940652 w 2632012"/>
              <a:gd name="connsiteY43" fmla="*/ 1510839 h 6858000"/>
              <a:gd name="connsiteX44" fmla="*/ 950739 w 2632012"/>
              <a:gd name="connsiteY44" fmla="*/ 1503635 h 6858000"/>
              <a:gd name="connsiteX45" fmla="*/ 966405 w 2632012"/>
              <a:gd name="connsiteY45" fmla="*/ 1439967 h 6858000"/>
              <a:gd name="connsiteX46" fmla="*/ 973516 w 2632012"/>
              <a:gd name="connsiteY46" fmla="*/ 1389073 h 6858000"/>
              <a:gd name="connsiteX47" fmla="*/ 986960 w 2632012"/>
              <a:gd name="connsiteY47" fmla="*/ 1351857 h 6858000"/>
              <a:gd name="connsiteX48" fmla="*/ 987761 w 2632012"/>
              <a:gd name="connsiteY48" fmla="*/ 1363479 h 6858000"/>
              <a:gd name="connsiteX49" fmla="*/ 989043 w 2632012"/>
              <a:gd name="connsiteY49" fmla="*/ 1346093 h 6858000"/>
              <a:gd name="connsiteX50" fmla="*/ 986960 w 2632012"/>
              <a:gd name="connsiteY50" fmla="*/ 1351857 h 6858000"/>
              <a:gd name="connsiteX51" fmla="*/ 985769 w 2632012"/>
              <a:gd name="connsiteY51" fmla="*/ 1334556 h 6858000"/>
              <a:gd name="connsiteX52" fmla="*/ 982507 w 2632012"/>
              <a:gd name="connsiteY52" fmla="*/ 1216698 h 6858000"/>
              <a:gd name="connsiteX53" fmla="*/ 984836 w 2632012"/>
              <a:gd name="connsiteY53" fmla="*/ 1082381 h 6858000"/>
              <a:gd name="connsiteX54" fmla="*/ 993140 w 2632012"/>
              <a:gd name="connsiteY54" fmla="*/ 1043366 h 6858000"/>
              <a:gd name="connsiteX55" fmla="*/ 995544 w 2632012"/>
              <a:gd name="connsiteY55" fmla="*/ 972540 h 6858000"/>
              <a:gd name="connsiteX56" fmla="*/ 1028500 w 2632012"/>
              <a:gd name="connsiteY56" fmla="*/ 923945 h 6858000"/>
              <a:gd name="connsiteX57" fmla="*/ 1022082 w 2632012"/>
              <a:gd name="connsiteY57" fmla="*/ 838835 h 6858000"/>
              <a:gd name="connsiteX58" fmla="*/ 1025925 w 2632012"/>
              <a:gd name="connsiteY58" fmla="*/ 787183 h 6858000"/>
              <a:gd name="connsiteX59" fmla="*/ 1027904 w 2632012"/>
              <a:gd name="connsiteY59" fmla="*/ 756272 h 6858000"/>
              <a:gd name="connsiteX60" fmla="*/ 1088796 w 2632012"/>
              <a:gd name="connsiteY60" fmla="*/ 641639 h 6858000"/>
              <a:gd name="connsiteX61" fmla="*/ 1164389 w 2632012"/>
              <a:gd name="connsiteY61" fmla="*/ 545140 h 6858000"/>
              <a:gd name="connsiteX62" fmla="*/ 1225321 w 2632012"/>
              <a:gd name="connsiteY62" fmla="*/ 413843 h 6858000"/>
              <a:gd name="connsiteX63" fmla="*/ 1241477 w 2632012"/>
              <a:gd name="connsiteY63" fmla="*/ 358607 h 6858000"/>
              <a:gd name="connsiteX64" fmla="*/ 1246119 w 2632012"/>
              <a:gd name="connsiteY64" fmla="*/ 254866 h 6858000"/>
              <a:gd name="connsiteX65" fmla="*/ 1266837 w 2632012"/>
              <a:gd name="connsiteY65" fmla="*/ 161517 h 6858000"/>
              <a:gd name="connsiteX66" fmla="*/ 1315021 w 2632012"/>
              <a:gd name="connsiteY66" fmla="*/ 54455 h 6858000"/>
              <a:gd name="connsiteX67" fmla="*/ 1319335 w 2632012"/>
              <a:gd name="connsiteY67" fmla="*/ 8880 h 6858000"/>
              <a:gd name="connsiteX68" fmla="*/ 1316402 w 2632012"/>
              <a:gd name="connsiteY68" fmla="*/ 852 h 6858000"/>
              <a:gd name="connsiteX69" fmla="*/ 1207569 w 2632012"/>
              <a:gd name="connsiteY69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2632012" h="6858000">
                <a:moveTo>
                  <a:pt x="932173" y="1512545"/>
                </a:moveTo>
                <a:lnTo>
                  <a:pt x="932462" y="1512581"/>
                </a:lnTo>
                <a:lnTo>
                  <a:pt x="932378" y="1512599"/>
                </a:lnTo>
                <a:cubicBezTo>
                  <a:pt x="930618" y="1512681"/>
                  <a:pt x="930202" y="1512462"/>
                  <a:pt x="932173" y="1512545"/>
                </a:cubicBezTo>
                <a:close/>
                <a:moveTo>
                  <a:pt x="1207569" y="0"/>
                </a:moveTo>
                <a:lnTo>
                  <a:pt x="2632012" y="0"/>
                </a:lnTo>
                <a:lnTo>
                  <a:pt x="2632012" y="6858000"/>
                </a:lnTo>
                <a:lnTo>
                  <a:pt x="13514" y="6858000"/>
                </a:lnTo>
                <a:cubicBezTo>
                  <a:pt x="13399" y="6842943"/>
                  <a:pt x="13285" y="6827886"/>
                  <a:pt x="13170" y="6812829"/>
                </a:cubicBezTo>
                <a:cubicBezTo>
                  <a:pt x="12714" y="6794763"/>
                  <a:pt x="13524" y="6777517"/>
                  <a:pt x="20332" y="6760689"/>
                </a:cubicBezTo>
                <a:cubicBezTo>
                  <a:pt x="10828" y="6746468"/>
                  <a:pt x="7794" y="6733277"/>
                  <a:pt x="25596" y="6721251"/>
                </a:cubicBezTo>
                <a:cubicBezTo>
                  <a:pt x="24143" y="6683539"/>
                  <a:pt x="1631" y="6673595"/>
                  <a:pt x="22507" y="6650499"/>
                </a:cubicBezTo>
                <a:cubicBezTo>
                  <a:pt x="-25124" y="6620536"/>
                  <a:pt x="16765" y="6629253"/>
                  <a:pt x="22444" y="6604241"/>
                </a:cubicBezTo>
                <a:cubicBezTo>
                  <a:pt x="28668" y="6588866"/>
                  <a:pt x="29169" y="6574778"/>
                  <a:pt x="31867" y="6559984"/>
                </a:cubicBezTo>
                <a:cubicBezTo>
                  <a:pt x="4443" y="6566661"/>
                  <a:pt x="62924" y="6515664"/>
                  <a:pt x="38635" y="6515473"/>
                </a:cubicBezTo>
                <a:cubicBezTo>
                  <a:pt x="72259" y="6495428"/>
                  <a:pt x="29118" y="6488543"/>
                  <a:pt x="38467" y="6463736"/>
                </a:cubicBezTo>
                <a:cubicBezTo>
                  <a:pt x="50944" y="6451623"/>
                  <a:pt x="52742" y="6443270"/>
                  <a:pt x="38052" y="6432794"/>
                </a:cubicBezTo>
                <a:cubicBezTo>
                  <a:pt x="98939" y="6376824"/>
                  <a:pt x="58603" y="6351821"/>
                  <a:pt x="80445" y="6301309"/>
                </a:cubicBezTo>
                <a:cubicBezTo>
                  <a:pt x="103917" y="6257537"/>
                  <a:pt x="78836" y="6301310"/>
                  <a:pt x="138157" y="6257030"/>
                </a:cubicBezTo>
                <a:cubicBezTo>
                  <a:pt x="155187" y="6248574"/>
                  <a:pt x="166108" y="6186701"/>
                  <a:pt x="170419" y="6171255"/>
                </a:cubicBezTo>
                <a:cubicBezTo>
                  <a:pt x="174731" y="6155809"/>
                  <a:pt x="166522" y="6166390"/>
                  <a:pt x="164027" y="6164357"/>
                </a:cubicBezTo>
                <a:cubicBezTo>
                  <a:pt x="206228" y="6137678"/>
                  <a:pt x="184454" y="6121750"/>
                  <a:pt x="213309" y="6109331"/>
                </a:cubicBezTo>
                <a:cubicBezTo>
                  <a:pt x="224262" y="6067371"/>
                  <a:pt x="183175" y="5890445"/>
                  <a:pt x="208456" y="5878851"/>
                </a:cubicBezTo>
                <a:cubicBezTo>
                  <a:pt x="225886" y="5808435"/>
                  <a:pt x="192379" y="5574013"/>
                  <a:pt x="219615" y="5557777"/>
                </a:cubicBezTo>
                <a:lnTo>
                  <a:pt x="245711" y="5066230"/>
                </a:lnTo>
                <a:cubicBezTo>
                  <a:pt x="117719" y="4582016"/>
                  <a:pt x="230524" y="4647254"/>
                  <a:pt x="276721" y="4162848"/>
                </a:cubicBezTo>
                <a:lnTo>
                  <a:pt x="343082" y="3059377"/>
                </a:lnTo>
                <a:cubicBezTo>
                  <a:pt x="347947" y="2889121"/>
                  <a:pt x="364765" y="2862299"/>
                  <a:pt x="369630" y="2692043"/>
                </a:cubicBezTo>
                <a:cubicBezTo>
                  <a:pt x="369393" y="2690043"/>
                  <a:pt x="435560" y="2522082"/>
                  <a:pt x="435324" y="2520083"/>
                </a:cubicBezTo>
                <a:lnTo>
                  <a:pt x="482259" y="2336178"/>
                </a:lnTo>
                <a:cubicBezTo>
                  <a:pt x="516201" y="2267350"/>
                  <a:pt x="537443" y="2148254"/>
                  <a:pt x="569515" y="2091909"/>
                </a:cubicBezTo>
                <a:cubicBezTo>
                  <a:pt x="629286" y="2030534"/>
                  <a:pt x="622061" y="2045605"/>
                  <a:pt x="638163" y="1994147"/>
                </a:cubicBezTo>
                <a:cubicBezTo>
                  <a:pt x="633178" y="1967912"/>
                  <a:pt x="705417" y="1945185"/>
                  <a:pt x="737312" y="1871408"/>
                </a:cubicBezTo>
                <a:cubicBezTo>
                  <a:pt x="759407" y="1814663"/>
                  <a:pt x="795838" y="1856475"/>
                  <a:pt x="788501" y="1793826"/>
                </a:cubicBezTo>
                <a:cubicBezTo>
                  <a:pt x="796402" y="1792725"/>
                  <a:pt x="813276" y="1750182"/>
                  <a:pt x="819432" y="1746824"/>
                </a:cubicBezTo>
                <a:lnTo>
                  <a:pt x="843936" y="1697348"/>
                </a:lnTo>
                <a:cubicBezTo>
                  <a:pt x="847635" y="1681502"/>
                  <a:pt x="845709" y="1667584"/>
                  <a:pt x="846526" y="1659754"/>
                </a:cubicBezTo>
                <a:lnTo>
                  <a:pt x="873830" y="1628041"/>
                </a:lnTo>
                <a:lnTo>
                  <a:pt x="890626" y="1599883"/>
                </a:lnTo>
                <a:lnTo>
                  <a:pt x="921288" y="1579569"/>
                </a:lnTo>
                <a:cubicBezTo>
                  <a:pt x="921111" y="1565502"/>
                  <a:pt x="920933" y="1551436"/>
                  <a:pt x="920756" y="1537369"/>
                </a:cubicBezTo>
                <a:cubicBezTo>
                  <a:pt x="918173" y="1533598"/>
                  <a:pt x="943194" y="1519497"/>
                  <a:pt x="946290" y="1514308"/>
                </a:cubicBezTo>
                <a:lnTo>
                  <a:pt x="932462" y="1512581"/>
                </a:lnTo>
                <a:lnTo>
                  <a:pt x="940652" y="1510839"/>
                </a:lnTo>
                <a:cubicBezTo>
                  <a:pt x="944059" y="1509546"/>
                  <a:pt x="947769" y="1507347"/>
                  <a:pt x="950739" y="1503635"/>
                </a:cubicBezTo>
                <a:lnTo>
                  <a:pt x="966405" y="1439967"/>
                </a:lnTo>
                <a:cubicBezTo>
                  <a:pt x="966567" y="1437915"/>
                  <a:pt x="970755" y="1392639"/>
                  <a:pt x="973516" y="1389073"/>
                </a:cubicBezTo>
                <a:lnTo>
                  <a:pt x="986960" y="1351857"/>
                </a:lnTo>
                <a:lnTo>
                  <a:pt x="987761" y="1363479"/>
                </a:lnTo>
                <a:cubicBezTo>
                  <a:pt x="987046" y="1391389"/>
                  <a:pt x="991418" y="1341827"/>
                  <a:pt x="989043" y="1346093"/>
                </a:cubicBezTo>
                <a:lnTo>
                  <a:pt x="986960" y="1351857"/>
                </a:lnTo>
                <a:lnTo>
                  <a:pt x="985769" y="1334556"/>
                </a:lnTo>
                <a:cubicBezTo>
                  <a:pt x="983992" y="1300062"/>
                  <a:pt x="982872" y="1251835"/>
                  <a:pt x="982507" y="1216698"/>
                </a:cubicBezTo>
                <a:cubicBezTo>
                  <a:pt x="989105" y="1176777"/>
                  <a:pt x="968656" y="1115073"/>
                  <a:pt x="984836" y="1082381"/>
                </a:cubicBezTo>
                <a:cubicBezTo>
                  <a:pt x="976467" y="1067557"/>
                  <a:pt x="974466" y="1054191"/>
                  <a:pt x="993140" y="1043366"/>
                </a:cubicBezTo>
                <a:cubicBezTo>
                  <a:pt x="994613" y="1005627"/>
                  <a:pt x="972947" y="994211"/>
                  <a:pt x="995544" y="972540"/>
                </a:cubicBezTo>
                <a:cubicBezTo>
                  <a:pt x="1001437" y="952637"/>
                  <a:pt x="1021106" y="938879"/>
                  <a:pt x="1028500" y="923945"/>
                </a:cubicBezTo>
                <a:cubicBezTo>
                  <a:pt x="1032923" y="901661"/>
                  <a:pt x="1022511" y="861628"/>
                  <a:pt x="1022082" y="838835"/>
                </a:cubicBezTo>
                <a:cubicBezTo>
                  <a:pt x="1057150" y="821053"/>
                  <a:pt x="1014683" y="811325"/>
                  <a:pt x="1025925" y="787183"/>
                </a:cubicBezTo>
                <a:cubicBezTo>
                  <a:pt x="1039299" y="775919"/>
                  <a:pt x="1041738" y="767701"/>
                  <a:pt x="1027904" y="756272"/>
                </a:cubicBezTo>
                <a:cubicBezTo>
                  <a:pt x="1092931" y="704439"/>
                  <a:pt x="1063111" y="690611"/>
                  <a:pt x="1088796" y="641639"/>
                </a:cubicBezTo>
                <a:cubicBezTo>
                  <a:pt x="1115586" y="599503"/>
                  <a:pt x="1101832" y="585408"/>
                  <a:pt x="1164389" y="545140"/>
                </a:cubicBezTo>
                <a:cubicBezTo>
                  <a:pt x="1183904" y="515341"/>
                  <a:pt x="1212474" y="444932"/>
                  <a:pt x="1225321" y="413843"/>
                </a:cubicBezTo>
                <a:cubicBezTo>
                  <a:pt x="1235550" y="389613"/>
                  <a:pt x="1230254" y="392779"/>
                  <a:pt x="1241477" y="358607"/>
                </a:cubicBezTo>
                <a:cubicBezTo>
                  <a:pt x="1244505" y="325057"/>
                  <a:pt x="1241891" y="287714"/>
                  <a:pt x="1246119" y="254866"/>
                </a:cubicBezTo>
                <a:cubicBezTo>
                  <a:pt x="1250325" y="233178"/>
                  <a:pt x="1255354" y="194919"/>
                  <a:pt x="1266837" y="161517"/>
                </a:cubicBezTo>
                <a:cubicBezTo>
                  <a:pt x="1312077" y="135871"/>
                  <a:pt x="1280314" y="75805"/>
                  <a:pt x="1315021" y="54455"/>
                </a:cubicBezTo>
                <a:cubicBezTo>
                  <a:pt x="1325412" y="38765"/>
                  <a:pt x="1323873" y="23602"/>
                  <a:pt x="1319335" y="8880"/>
                </a:cubicBezTo>
                <a:lnTo>
                  <a:pt x="1316402" y="852"/>
                </a:lnTo>
                <a:lnTo>
                  <a:pt x="1207569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6B4101C-1B1A-C17E-56C8-3401B9F83A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8" y="609597"/>
            <a:ext cx="9770022" cy="1330841"/>
          </a:xfrm>
        </p:spPr>
        <p:txBody>
          <a:bodyPr>
            <a:normAutofit/>
          </a:bodyPr>
          <a:lstStyle/>
          <a:p>
            <a:br>
              <a:rPr lang="it-IT" sz="2800">
                <a:ea typeface="Calibri Light"/>
                <a:cs typeface="Calibri Light"/>
              </a:rPr>
            </a:br>
            <a:r>
              <a:rPr lang="it-IT" sz="2800">
                <a:ea typeface="Calibri Light"/>
                <a:cs typeface="Calibri Light"/>
              </a:rPr>
              <a:t>The Differences Between and Advantages of Cap and Trade and Baseline and Credit</a:t>
            </a:r>
            <a:endParaRPr lang="it-IT" sz="2800"/>
          </a:p>
          <a:p>
            <a:endParaRPr lang="it-IT" sz="2800">
              <a:ea typeface="Calibri Light"/>
              <a:cs typeface="Calibri Light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25A256A-C549-ACDD-F827-A7B2F9832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7038" y="2194100"/>
            <a:ext cx="5950970" cy="390858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buNone/>
            </a:pPr>
            <a:r>
              <a:rPr lang="it-IT" dirty="0">
                <a:ea typeface="Calibri"/>
                <a:cs typeface="Calibri"/>
              </a:rPr>
              <a:t>Baseline and credit sets a standard </a:t>
            </a:r>
            <a:r>
              <a:rPr lang="it-IT" dirty="0" err="1">
                <a:ea typeface="Calibri"/>
                <a:cs typeface="Calibri"/>
              </a:rPr>
              <a:t>level</a:t>
            </a:r>
            <a:r>
              <a:rPr lang="it-IT" dirty="0">
                <a:ea typeface="Calibri"/>
                <a:cs typeface="Calibri"/>
              </a:rPr>
              <a:t> of carbon </a:t>
            </a:r>
            <a:r>
              <a:rPr lang="it-IT" dirty="0" err="1">
                <a:ea typeface="Calibri"/>
                <a:cs typeface="Calibri"/>
              </a:rPr>
              <a:t>emissions</a:t>
            </a:r>
            <a:r>
              <a:rPr lang="it-IT" dirty="0">
                <a:ea typeface="Calibri"/>
                <a:cs typeface="Calibri"/>
              </a:rPr>
              <a:t>, and </a:t>
            </a:r>
            <a:r>
              <a:rPr lang="it-IT" dirty="0" err="1">
                <a:ea typeface="Calibri"/>
                <a:cs typeface="Calibri"/>
              </a:rPr>
              <a:t>entities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dirty="0" err="1">
                <a:ea typeface="Calibri"/>
                <a:cs typeface="Calibri"/>
              </a:rPr>
              <a:t>reducing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dirty="0" err="1">
                <a:ea typeface="Calibri"/>
                <a:cs typeface="Calibri"/>
              </a:rPr>
              <a:t>their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dirty="0" err="1">
                <a:ea typeface="Calibri"/>
                <a:cs typeface="Calibri"/>
              </a:rPr>
              <a:t>emissions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dirty="0" err="1">
                <a:ea typeface="Calibri"/>
                <a:cs typeface="Calibri"/>
              </a:rPr>
              <a:t>below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dirty="0" err="1">
                <a:ea typeface="Calibri"/>
                <a:cs typeface="Calibri"/>
              </a:rPr>
              <a:t>this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dirty="0" err="1">
                <a:ea typeface="Calibri"/>
                <a:cs typeface="Calibri"/>
              </a:rPr>
              <a:t>level</a:t>
            </a:r>
            <a:r>
              <a:rPr lang="it-IT" dirty="0">
                <a:ea typeface="Calibri"/>
                <a:cs typeface="Calibri"/>
              </a:rPr>
              <a:t> can </a:t>
            </a:r>
            <a:r>
              <a:rPr lang="it-IT" dirty="0" err="1">
                <a:ea typeface="Calibri"/>
                <a:cs typeface="Calibri"/>
              </a:rPr>
              <a:t>earn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b="1" dirty="0">
                <a:ea typeface="Calibri"/>
                <a:cs typeface="Calibri"/>
              </a:rPr>
              <a:t>carbon credits to </a:t>
            </a:r>
            <a:r>
              <a:rPr lang="it-IT" b="1" dirty="0" err="1">
                <a:ea typeface="Calibri"/>
                <a:cs typeface="Calibri"/>
              </a:rPr>
              <a:t>then</a:t>
            </a:r>
            <a:r>
              <a:rPr lang="it-IT" b="1" dirty="0">
                <a:ea typeface="Calibri"/>
                <a:cs typeface="Calibri"/>
              </a:rPr>
              <a:t> sell to </a:t>
            </a:r>
            <a:r>
              <a:rPr lang="it-IT" b="1" dirty="0" err="1">
                <a:ea typeface="Calibri"/>
                <a:cs typeface="Calibri"/>
              </a:rPr>
              <a:t>others</a:t>
            </a:r>
            <a:r>
              <a:rPr lang="it-IT" b="1" dirty="0">
                <a:ea typeface="Calibri"/>
                <a:cs typeface="Calibri"/>
              </a:rPr>
              <a:t>.</a:t>
            </a: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B7D3B4FC-79F4-47D2-9D79-DA876E6AD8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30496" y="2022496"/>
            <a:ext cx="3795039" cy="4043934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81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Graphic 6" descr="Esporta">
            <a:extLst>
              <a:ext uri="{FF2B5EF4-FFF2-40B4-BE49-F238E27FC236}">
                <a16:creationId xmlns:a16="http://schemas.microsoft.com/office/drawing/2014/main" id="{8AA16D23-683A-2987-4FE2-1404968FE6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91362" y="2308377"/>
            <a:ext cx="3482910" cy="3482910"/>
          </a:xfrm>
          <a:prstGeom prst="rect">
            <a:avLst/>
          </a:prstGeom>
        </p:spPr>
      </p:pic>
      <p:sp>
        <p:nvSpPr>
          <p:cNvPr id="23" name="Rectangle 6">
            <a:extLst>
              <a:ext uri="{FF2B5EF4-FFF2-40B4-BE49-F238E27FC236}">
                <a16:creationId xmlns:a16="http://schemas.microsoft.com/office/drawing/2014/main" id="{2775D660-3127-4688-9782-F7C4639B16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2788" y="5952857"/>
            <a:ext cx="1367625" cy="42898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lnTo>
                  <a:pt x="2164992" y="12386"/>
                </a:lnTo>
                <a:cubicBezTo>
                  <a:pt x="2164717" y="43049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50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4205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F944E337-3E5D-4A1F-A5A1-2057F25B8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75AEBDD3-B56F-481F-B681-E422663D24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3482342"/>
          </a:xfrm>
          <a:custGeom>
            <a:avLst/>
            <a:gdLst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40020 w 12192000"/>
              <a:gd name="connsiteY16" fmla="*/ 794059 h 3482342"/>
              <a:gd name="connsiteX17" fmla="*/ 11365056 w 12192000"/>
              <a:gd name="connsiteY17" fmla="*/ 804087 h 3482342"/>
              <a:gd name="connsiteX18" fmla="*/ 11294073 w 12192000"/>
              <a:gd name="connsiteY18" fmla="*/ 897260 h 3482342"/>
              <a:gd name="connsiteX19" fmla="*/ 11228040 w 12192000"/>
              <a:gd name="connsiteY19" fmla="*/ 958953 h 3482342"/>
              <a:gd name="connsiteX20" fmla="*/ 11193568 w 12192000"/>
              <a:gd name="connsiteY20" fmla="*/ 982314 h 3482342"/>
              <a:gd name="connsiteX21" fmla="*/ 11139869 w 12192000"/>
              <a:gd name="connsiteY21" fmla="*/ 1126133 h 3482342"/>
              <a:gd name="connsiteX22" fmla="*/ 11003287 w 12192000"/>
              <a:gd name="connsiteY22" fmla="*/ 1243468 h 3482342"/>
              <a:gd name="connsiteX23" fmla="*/ 10936797 w 12192000"/>
              <a:gd name="connsiteY23" fmla="*/ 1350588 h 3482342"/>
              <a:gd name="connsiteX24" fmla="*/ 10832727 w 12192000"/>
              <a:gd name="connsiteY24" fmla="*/ 1341335 h 3482342"/>
              <a:gd name="connsiteX25" fmla="*/ 10720408 w 12192000"/>
              <a:gd name="connsiteY25" fmla="*/ 1344999 h 3482342"/>
              <a:gd name="connsiteX26" fmla="*/ 10635456 w 12192000"/>
              <a:gd name="connsiteY26" fmla="*/ 1337688 h 3482342"/>
              <a:gd name="connsiteX27" fmla="*/ 10629954 w 12192000"/>
              <a:gd name="connsiteY27" fmla="*/ 1330628 h 3482342"/>
              <a:gd name="connsiteX28" fmla="*/ 10623883 w 12192000"/>
              <a:gd name="connsiteY28" fmla="*/ 1332776 h 3482342"/>
              <a:gd name="connsiteX29" fmla="*/ 10622090 w 12192000"/>
              <a:gd name="connsiteY29" fmla="*/ 1341385 h 3482342"/>
              <a:gd name="connsiteX30" fmla="*/ 10573203 w 12192000"/>
              <a:gd name="connsiteY30" fmla="*/ 1351996 h 3482342"/>
              <a:gd name="connsiteX31" fmla="*/ 10513263 w 12192000"/>
              <a:gd name="connsiteY31" fmla="*/ 1350756 h 3482342"/>
              <a:gd name="connsiteX32" fmla="*/ 10464012 w 12192000"/>
              <a:gd name="connsiteY32" fmla="*/ 1391778 h 3482342"/>
              <a:gd name="connsiteX33" fmla="*/ 10405409 w 12192000"/>
              <a:gd name="connsiteY33" fmla="*/ 1422789 h 3482342"/>
              <a:gd name="connsiteX34" fmla="*/ 10370530 w 12192000"/>
              <a:gd name="connsiteY34" fmla="*/ 1441596 h 3482342"/>
              <a:gd name="connsiteX35" fmla="*/ 10264922 w 12192000"/>
              <a:gd name="connsiteY35" fmla="*/ 1472107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467374 w 12192000"/>
              <a:gd name="connsiteY53" fmla="*/ 1959575 h 3482342"/>
              <a:gd name="connsiteX54" fmla="*/ 8447067 w 12192000"/>
              <a:gd name="connsiteY54" fmla="*/ 1949706 h 3482342"/>
              <a:gd name="connsiteX55" fmla="*/ 8426060 w 12192000"/>
              <a:gd name="connsiteY55" fmla="*/ 1947126 h 3482342"/>
              <a:gd name="connsiteX56" fmla="*/ 8424042 w 12192000"/>
              <a:gd name="connsiteY56" fmla="*/ 1949367 h 3482342"/>
              <a:gd name="connsiteX57" fmla="*/ 8401276 w 12192000"/>
              <a:gd name="connsiteY57" fmla="*/ 1953968 h 3482342"/>
              <a:gd name="connsiteX58" fmla="*/ 8294129 w 12192000"/>
              <a:gd name="connsiteY58" fmla="*/ 1958387 h 3482342"/>
              <a:gd name="connsiteX59" fmla="*/ 8293892 w 12192000"/>
              <a:gd name="connsiteY59" fmla="*/ 1960370 h 3482342"/>
              <a:gd name="connsiteX60" fmla="*/ 8288078 w 12192000"/>
              <a:gd name="connsiteY60" fmla="*/ 1965222 h 3482342"/>
              <a:gd name="connsiteX61" fmla="*/ 8248914 w 12192000"/>
              <a:gd name="connsiteY61" fmla="*/ 1954175 h 3482342"/>
              <a:gd name="connsiteX62" fmla="*/ 8132104 w 12192000"/>
              <a:gd name="connsiteY62" fmla="*/ 1895727 h 3482342"/>
              <a:gd name="connsiteX63" fmla="*/ 7918078 w 12192000"/>
              <a:gd name="connsiteY63" fmla="*/ 1862668 h 3482342"/>
              <a:gd name="connsiteX64" fmla="*/ 7817899 w 12192000"/>
              <a:gd name="connsiteY64" fmla="*/ 1862176 h 3482342"/>
              <a:gd name="connsiteX65" fmla="*/ 7768994 w 12192000"/>
              <a:gd name="connsiteY65" fmla="*/ 1855721 h 3482342"/>
              <a:gd name="connsiteX66" fmla="*/ 7618027 w 12192000"/>
              <a:gd name="connsiteY66" fmla="*/ 1830959 h 3482342"/>
              <a:gd name="connsiteX67" fmla="*/ 7449425 w 12192000"/>
              <a:gd name="connsiteY67" fmla="*/ 1810910 h 3482342"/>
              <a:gd name="connsiteX68" fmla="*/ 7342915 w 12192000"/>
              <a:gd name="connsiteY68" fmla="*/ 1819827 h 3482342"/>
              <a:gd name="connsiteX69" fmla="*/ 7255191 w 12192000"/>
              <a:gd name="connsiteY69" fmla="*/ 1834354 h 3482342"/>
              <a:gd name="connsiteX70" fmla="*/ 7131205 w 12192000"/>
              <a:gd name="connsiteY70" fmla="*/ 1845557 h 3482342"/>
              <a:gd name="connsiteX71" fmla="*/ 6917124 w 12192000"/>
              <a:gd name="connsiteY71" fmla="*/ 1837109 h 3482342"/>
              <a:gd name="connsiteX72" fmla="*/ 6837145 w 12192000"/>
              <a:gd name="connsiteY72" fmla="*/ 1870724 h 3482342"/>
              <a:gd name="connsiteX73" fmla="*/ 6753991 w 12192000"/>
              <a:gd name="connsiteY73" fmla="*/ 1860969 h 3482342"/>
              <a:gd name="connsiteX74" fmla="*/ 6727754 w 12192000"/>
              <a:gd name="connsiteY74" fmla="*/ 1882372 h 3482342"/>
              <a:gd name="connsiteX75" fmla="*/ 6723371 w 12192000"/>
              <a:gd name="connsiteY75" fmla="*/ 1886494 h 3482342"/>
              <a:gd name="connsiteX76" fmla="*/ 6702779 w 12192000"/>
              <a:gd name="connsiteY76" fmla="*/ 1893601 h 3482342"/>
              <a:gd name="connsiteX77" fmla="*/ 6700779 w 12192000"/>
              <a:gd name="connsiteY77" fmla="*/ 1907344 h 3482342"/>
              <a:gd name="connsiteX78" fmla="*/ 6672513 w 12192000"/>
              <a:gd name="connsiteY78" fmla="*/ 1926452 h 3482342"/>
              <a:gd name="connsiteX79" fmla="*/ 6633549 w 12192000"/>
              <a:gd name="connsiteY79" fmla="*/ 1936255 h 3482342"/>
              <a:gd name="connsiteX80" fmla="*/ 6444344 w 12192000"/>
              <a:gd name="connsiteY80" fmla="*/ 1969663 h 3482342"/>
              <a:gd name="connsiteX81" fmla="*/ 6333446 w 12192000"/>
              <a:gd name="connsiteY81" fmla="*/ 1997163 h 3482342"/>
              <a:gd name="connsiteX82" fmla="*/ 6294933 w 12192000"/>
              <a:gd name="connsiteY82" fmla="*/ 2019412 h 3482342"/>
              <a:gd name="connsiteX83" fmla="*/ 6238719 w 12192000"/>
              <a:gd name="connsiteY83" fmla="*/ 2042547 h 3482342"/>
              <a:gd name="connsiteX84" fmla="*/ 6142310 w 12192000"/>
              <a:gd name="connsiteY84" fmla="*/ 2092510 h 3482342"/>
              <a:gd name="connsiteX85" fmla="*/ 6007916 w 12192000"/>
              <a:gd name="connsiteY85" fmla="*/ 2143752 h 3482342"/>
              <a:gd name="connsiteX86" fmla="*/ 5894610 w 12192000"/>
              <a:gd name="connsiteY86" fmla="*/ 2130684 h 3482342"/>
              <a:gd name="connsiteX87" fmla="*/ 5817682 w 12192000"/>
              <a:gd name="connsiteY87" fmla="*/ 2157358 h 3482342"/>
              <a:gd name="connsiteX88" fmla="*/ 5591469 w 12192000"/>
              <a:gd name="connsiteY88" fmla="*/ 2178389 h 3482342"/>
              <a:gd name="connsiteX89" fmla="*/ 5414282 w 12192000"/>
              <a:gd name="connsiteY89" fmla="*/ 2183070 h 3482342"/>
              <a:gd name="connsiteX90" fmla="*/ 5368369 w 12192000"/>
              <a:gd name="connsiteY90" fmla="*/ 2204272 h 3482342"/>
              <a:gd name="connsiteX91" fmla="*/ 5291263 w 12192000"/>
              <a:gd name="connsiteY91" fmla="*/ 2239182 h 3482342"/>
              <a:gd name="connsiteX92" fmla="*/ 5240857 w 12192000"/>
              <a:gd name="connsiteY92" fmla="*/ 2289444 h 3482342"/>
              <a:gd name="connsiteX93" fmla="*/ 5173523 w 12192000"/>
              <a:gd name="connsiteY93" fmla="*/ 2309057 h 3482342"/>
              <a:gd name="connsiteX94" fmla="*/ 5148543 w 12192000"/>
              <a:gd name="connsiteY94" fmla="*/ 2282356 h 3482342"/>
              <a:gd name="connsiteX95" fmla="*/ 5079548 w 12192000"/>
              <a:gd name="connsiteY95" fmla="*/ 2313485 h 3482342"/>
              <a:gd name="connsiteX96" fmla="*/ 4975908 w 12192000"/>
              <a:gd name="connsiteY96" fmla="*/ 2364128 h 3482342"/>
              <a:gd name="connsiteX97" fmla="*/ 4913723 w 12192000"/>
              <a:gd name="connsiteY97" fmla="*/ 2385265 h 3482342"/>
              <a:gd name="connsiteX98" fmla="*/ 4746485 w 12192000"/>
              <a:gd name="connsiteY98" fmla="*/ 2451769 h 3482342"/>
              <a:gd name="connsiteX99" fmla="*/ 4681588 w 12192000"/>
              <a:gd name="connsiteY99" fmla="*/ 2467494 h 3482342"/>
              <a:gd name="connsiteX100" fmla="*/ 1783655 w 12192000"/>
              <a:gd name="connsiteY100" fmla="*/ 3163860 h 3482342"/>
              <a:gd name="connsiteX101" fmla="*/ 1325955 w 12192000"/>
              <a:gd name="connsiteY101" fmla="*/ 3176692 h 3482342"/>
              <a:gd name="connsiteX102" fmla="*/ 1190384 w 12192000"/>
              <a:gd name="connsiteY102" fmla="*/ 3203504 h 3482342"/>
              <a:gd name="connsiteX103" fmla="*/ 1094537 w 12192000"/>
              <a:gd name="connsiteY103" fmla="*/ 3229469 h 3482342"/>
              <a:gd name="connsiteX104" fmla="*/ 779276 w 12192000"/>
              <a:gd name="connsiteY104" fmla="*/ 3327290 h 3482342"/>
              <a:gd name="connsiteX105" fmla="*/ 600378 w 12192000"/>
              <a:gd name="connsiteY105" fmla="*/ 3335250 h 3482342"/>
              <a:gd name="connsiteX106" fmla="*/ 493457 w 12192000"/>
              <a:gd name="connsiteY106" fmla="*/ 3365044 h 3482342"/>
              <a:gd name="connsiteX107" fmla="*/ 349402 w 12192000"/>
              <a:gd name="connsiteY107" fmla="*/ 3380897 h 3482342"/>
              <a:gd name="connsiteX108" fmla="*/ 192183 w 12192000"/>
              <a:gd name="connsiteY108" fmla="*/ 3460075 h 3482342"/>
              <a:gd name="connsiteX109" fmla="*/ 46713 w 12192000"/>
              <a:gd name="connsiteY109" fmla="*/ 3462986 h 3482342"/>
              <a:gd name="connsiteX110" fmla="*/ 2765 w 12192000"/>
              <a:gd name="connsiteY110" fmla="*/ 3480770 h 3482342"/>
              <a:gd name="connsiteX111" fmla="*/ 0 w 12192000"/>
              <a:gd name="connsiteY111" fmla="*/ 3482342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40020 w 12192000"/>
              <a:gd name="connsiteY16" fmla="*/ 794059 h 3482342"/>
              <a:gd name="connsiteX17" fmla="*/ 11365056 w 12192000"/>
              <a:gd name="connsiteY17" fmla="*/ 804087 h 3482342"/>
              <a:gd name="connsiteX18" fmla="*/ 11294073 w 12192000"/>
              <a:gd name="connsiteY18" fmla="*/ 897260 h 3482342"/>
              <a:gd name="connsiteX19" fmla="*/ 11228040 w 12192000"/>
              <a:gd name="connsiteY19" fmla="*/ 958953 h 3482342"/>
              <a:gd name="connsiteX20" fmla="*/ 11193568 w 12192000"/>
              <a:gd name="connsiteY20" fmla="*/ 982314 h 3482342"/>
              <a:gd name="connsiteX21" fmla="*/ 11139869 w 12192000"/>
              <a:gd name="connsiteY21" fmla="*/ 1126133 h 3482342"/>
              <a:gd name="connsiteX22" fmla="*/ 11003287 w 12192000"/>
              <a:gd name="connsiteY22" fmla="*/ 1243468 h 3482342"/>
              <a:gd name="connsiteX23" fmla="*/ 10936797 w 12192000"/>
              <a:gd name="connsiteY23" fmla="*/ 1350588 h 3482342"/>
              <a:gd name="connsiteX24" fmla="*/ 10832727 w 12192000"/>
              <a:gd name="connsiteY24" fmla="*/ 1341335 h 3482342"/>
              <a:gd name="connsiteX25" fmla="*/ 10720408 w 12192000"/>
              <a:gd name="connsiteY25" fmla="*/ 1344999 h 3482342"/>
              <a:gd name="connsiteX26" fmla="*/ 10635456 w 12192000"/>
              <a:gd name="connsiteY26" fmla="*/ 1337688 h 3482342"/>
              <a:gd name="connsiteX27" fmla="*/ 10629954 w 12192000"/>
              <a:gd name="connsiteY27" fmla="*/ 1330628 h 3482342"/>
              <a:gd name="connsiteX28" fmla="*/ 10623883 w 12192000"/>
              <a:gd name="connsiteY28" fmla="*/ 1332776 h 3482342"/>
              <a:gd name="connsiteX29" fmla="*/ 10622090 w 12192000"/>
              <a:gd name="connsiteY29" fmla="*/ 1341385 h 3482342"/>
              <a:gd name="connsiteX30" fmla="*/ 10573203 w 12192000"/>
              <a:gd name="connsiteY30" fmla="*/ 1351996 h 3482342"/>
              <a:gd name="connsiteX31" fmla="*/ 10513263 w 12192000"/>
              <a:gd name="connsiteY31" fmla="*/ 1350756 h 3482342"/>
              <a:gd name="connsiteX32" fmla="*/ 10464012 w 12192000"/>
              <a:gd name="connsiteY32" fmla="*/ 1391778 h 3482342"/>
              <a:gd name="connsiteX33" fmla="*/ 10405409 w 12192000"/>
              <a:gd name="connsiteY33" fmla="*/ 1422789 h 3482342"/>
              <a:gd name="connsiteX34" fmla="*/ 10370530 w 12192000"/>
              <a:gd name="connsiteY34" fmla="*/ 1441596 h 3482342"/>
              <a:gd name="connsiteX35" fmla="*/ 10264922 w 12192000"/>
              <a:gd name="connsiteY35" fmla="*/ 1472107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524524 w 12192000"/>
              <a:gd name="connsiteY53" fmla="*/ 1902425 h 3482342"/>
              <a:gd name="connsiteX54" fmla="*/ 8447067 w 12192000"/>
              <a:gd name="connsiteY54" fmla="*/ 1949706 h 3482342"/>
              <a:gd name="connsiteX55" fmla="*/ 8426060 w 12192000"/>
              <a:gd name="connsiteY55" fmla="*/ 1947126 h 3482342"/>
              <a:gd name="connsiteX56" fmla="*/ 8424042 w 12192000"/>
              <a:gd name="connsiteY56" fmla="*/ 1949367 h 3482342"/>
              <a:gd name="connsiteX57" fmla="*/ 8401276 w 12192000"/>
              <a:gd name="connsiteY57" fmla="*/ 1953968 h 3482342"/>
              <a:gd name="connsiteX58" fmla="*/ 8294129 w 12192000"/>
              <a:gd name="connsiteY58" fmla="*/ 1958387 h 3482342"/>
              <a:gd name="connsiteX59" fmla="*/ 8293892 w 12192000"/>
              <a:gd name="connsiteY59" fmla="*/ 1960370 h 3482342"/>
              <a:gd name="connsiteX60" fmla="*/ 8288078 w 12192000"/>
              <a:gd name="connsiteY60" fmla="*/ 1965222 h 3482342"/>
              <a:gd name="connsiteX61" fmla="*/ 8248914 w 12192000"/>
              <a:gd name="connsiteY61" fmla="*/ 1954175 h 3482342"/>
              <a:gd name="connsiteX62" fmla="*/ 8132104 w 12192000"/>
              <a:gd name="connsiteY62" fmla="*/ 1895727 h 3482342"/>
              <a:gd name="connsiteX63" fmla="*/ 7918078 w 12192000"/>
              <a:gd name="connsiteY63" fmla="*/ 1862668 h 3482342"/>
              <a:gd name="connsiteX64" fmla="*/ 7817899 w 12192000"/>
              <a:gd name="connsiteY64" fmla="*/ 1862176 h 3482342"/>
              <a:gd name="connsiteX65" fmla="*/ 7768994 w 12192000"/>
              <a:gd name="connsiteY65" fmla="*/ 1855721 h 3482342"/>
              <a:gd name="connsiteX66" fmla="*/ 7618027 w 12192000"/>
              <a:gd name="connsiteY66" fmla="*/ 1830959 h 3482342"/>
              <a:gd name="connsiteX67" fmla="*/ 7449425 w 12192000"/>
              <a:gd name="connsiteY67" fmla="*/ 1810910 h 3482342"/>
              <a:gd name="connsiteX68" fmla="*/ 7342915 w 12192000"/>
              <a:gd name="connsiteY68" fmla="*/ 1819827 h 3482342"/>
              <a:gd name="connsiteX69" fmla="*/ 7255191 w 12192000"/>
              <a:gd name="connsiteY69" fmla="*/ 1834354 h 3482342"/>
              <a:gd name="connsiteX70" fmla="*/ 7131205 w 12192000"/>
              <a:gd name="connsiteY70" fmla="*/ 1845557 h 3482342"/>
              <a:gd name="connsiteX71" fmla="*/ 6917124 w 12192000"/>
              <a:gd name="connsiteY71" fmla="*/ 1837109 h 3482342"/>
              <a:gd name="connsiteX72" fmla="*/ 6837145 w 12192000"/>
              <a:gd name="connsiteY72" fmla="*/ 1870724 h 3482342"/>
              <a:gd name="connsiteX73" fmla="*/ 6753991 w 12192000"/>
              <a:gd name="connsiteY73" fmla="*/ 1860969 h 3482342"/>
              <a:gd name="connsiteX74" fmla="*/ 6727754 w 12192000"/>
              <a:gd name="connsiteY74" fmla="*/ 1882372 h 3482342"/>
              <a:gd name="connsiteX75" fmla="*/ 6723371 w 12192000"/>
              <a:gd name="connsiteY75" fmla="*/ 1886494 h 3482342"/>
              <a:gd name="connsiteX76" fmla="*/ 6702779 w 12192000"/>
              <a:gd name="connsiteY76" fmla="*/ 1893601 h 3482342"/>
              <a:gd name="connsiteX77" fmla="*/ 6700779 w 12192000"/>
              <a:gd name="connsiteY77" fmla="*/ 1907344 h 3482342"/>
              <a:gd name="connsiteX78" fmla="*/ 6672513 w 12192000"/>
              <a:gd name="connsiteY78" fmla="*/ 1926452 h 3482342"/>
              <a:gd name="connsiteX79" fmla="*/ 6633549 w 12192000"/>
              <a:gd name="connsiteY79" fmla="*/ 1936255 h 3482342"/>
              <a:gd name="connsiteX80" fmla="*/ 6444344 w 12192000"/>
              <a:gd name="connsiteY80" fmla="*/ 1969663 h 3482342"/>
              <a:gd name="connsiteX81" fmla="*/ 6333446 w 12192000"/>
              <a:gd name="connsiteY81" fmla="*/ 1997163 h 3482342"/>
              <a:gd name="connsiteX82" fmla="*/ 6294933 w 12192000"/>
              <a:gd name="connsiteY82" fmla="*/ 2019412 h 3482342"/>
              <a:gd name="connsiteX83" fmla="*/ 6238719 w 12192000"/>
              <a:gd name="connsiteY83" fmla="*/ 2042547 h 3482342"/>
              <a:gd name="connsiteX84" fmla="*/ 6142310 w 12192000"/>
              <a:gd name="connsiteY84" fmla="*/ 2092510 h 3482342"/>
              <a:gd name="connsiteX85" fmla="*/ 6007916 w 12192000"/>
              <a:gd name="connsiteY85" fmla="*/ 2143752 h 3482342"/>
              <a:gd name="connsiteX86" fmla="*/ 5894610 w 12192000"/>
              <a:gd name="connsiteY86" fmla="*/ 2130684 h 3482342"/>
              <a:gd name="connsiteX87" fmla="*/ 5817682 w 12192000"/>
              <a:gd name="connsiteY87" fmla="*/ 2157358 h 3482342"/>
              <a:gd name="connsiteX88" fmla="*/ 5591469 w 12192000"/>
              <a:gd name="connsiteY88" fmla="*/ 2178389 h 3482342"/>
              <a:gd name="connsiteX89" fmla="*/ 5414282 w 12192000"/>
              <a:gd name="connsiteY89" fmla="*/ 2183070 h 3482342"/>
              <a:gd name="connsiteX90" fmla="*/ 5368369 w 12192000"/>
              <a:gd name="connsiteY90" fmla="*/ 2204272 h 3482342"/>
              <a:gd name="connsiteX91" fmla="*/ 5291263 w 12192000"/>
              <a:gd name="connsiteY91" fmla="*/ 2239182 h 3482342"/>
              <a:gd name="connsiteX92" fmla="*/ 5240857 w 12192000"/>
              <a:gd name="connsiteY92" fmla="*/ 2289444 h 3482342"/>
              <a:gd name="connsiteX93" fmla="*/ 5173523 w 12192000"/>
              <a:gd name="connsiteY93" fmla="*/ 2309057 h 3482342"/>
              <a:gd name="connsiteX94" fmla="*/ 5148543 w 12192000"/>
              <a:gd name="connsiteY94" fmla="*/ 2282356 h 3482342"/>
              <a:gd name="connsiteX95" fmla="*/ 5079548 w 12192000"/>
              <a:gd name="connsiteY95" fmla="*/ 2313485 h 3482342"/>
              <a:gd name="connsiteX96" fmla="*/ 4975908 w 12192000"/>
              <a:gd name="connsiteY96" fmla="*/ 2364128 h 3482342"/>
              <a:gd name="connsiteX97" fmla="*/ 4913723 w 12192000"/>
              <a:gd name="connsiteY97" fmla="*/ 2385265 h 3482342"/>
              <a:gd name="connsiteX98" fmla="*/ 4746485 w 12192000"/>
              <a:gd name="connsiteY98" fmla="*/ 2451769 h 3482342"/>
              <a:gd name="connsiteX99" fmla="*/ 4681588 w 12192000"/>
              <a:gd name="connsiteY99" fmla="*/ 2467494 h 3482342"/>
              <a:gd name="connsiteX100" fmla="*/ 1783655 w 12192000"/>
              <a:gd name="connsiteY100" fmla="*/ 3163860 h 3482342"/>
              <a:gd name="connsiteX101" fmla="*/ 1325955 w 12192000"/>
              <a:gd name="connsiteY101" fmla="*/ 3176692 h 3482342"/>
              <a:gd name="connsiteX102" fmla="*/ 1190384 w 12192000"/>
              <a:gd name="connsiteY102" fmla="*/ 3203504 h 3482342"/>
              <a:gd name="connsiteX103" fmla="*/ 1094537 w 12192000"/>
              <a:gd name="connsiteY103" fmla="*/ 3229469 h 3482342"/>
              <a:gd name="connsiteX104" fmla="*/ 779276 w 12192000"/>
              <a:gd name="connsiteY104" fmla="*/ 3327290 h 3482342"/>
              <a:gd name="connsiteX105" fmla="*/ 600378 w 12192000"/>
              <a:gd name="connsiteY105" fmla="*/ 3335250 h 3482342"/>
              <a:gd name="connsiteX106" fmla="*/ 493457 w 12192000"/>
              <a:gd name="connsiteY106" fmla="*/ 3365044 h 3482342"/>
              <a:gd name="connsiteX107" fmla="*/ 349402 w 12192000"/>
              <a:gd name="connsiteY107" fmla="*/ 3380897 h 3482342"/>
              <a:gd name="connsiteX108" fmla="*/ 192183 w 12192000"/>
              <a:gd name="connsiteY108" fmla="*/ 3460075 h 3482342"/>
              <a:gd name="connsiteX109" fmla="*/ 46713 w 12192000"/>
              <a:gd name="connsiteY109" fmla="*/ 3462986 h 3482342"/>
              <a:gd name="connsiteX110" fmla="*/ 2765 w 12192000"/>
              <a:gd name="connsiteY110" fmla="*/ 3480770 h 3482342"/>
              <a:gd name="connsiteX111" fmla="*/ 0 w 12192000"/>
              <a:gd name="connsiteY111" fmla="*/ 3482342 h 3482342"/>
              <a:gd name="connsiteX112" fmla="*/ 0 w 12192000"/>
              <a:gd name="connsiteY112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40020 w 12192000"/>
              <a:gd name="connsiteY16" fmla="*/ 794059 h 3482342"/>
              <a:gd name="connsiteX17" fmla="*/ 11365056 w 12192000"/>
              <a:gd name="connsiteY17" fmla="*/ 804087 h 3482342"/>
              <a:gd name="connsiteX18" fmla="*/ 11294073 w 12192000"/>
              <a:gd name="connsiteY18" fmla="*/ 897260 h 3482342"/>
              <a:gd name="connsiteX19" fmla="*/ 11228040 w 12192000"/>
              <a:gd name="connsiteY19" fmla="*/ 958953 h 3482342"/>
              <a:gd name="connsiteX20" fmla="*/ 11193568 w 12192000"/>
              <a:gd name="connsiteY20" fmla="*/ 982314 h 3482342"/>
              <a:gd name="connsiteX21" fmla="*/ 11139869 w 12192000"/>
              <a:gd name="connsiteY21" fmla="*/ 1126133 h 3482342"/>
              <a:gd name="connsiteX22" fmla="*/ 11003287 w 12192000"/>
              <a:gd name="connsiteY22" fmla="*/ 1243468 h 3482342"/>
              <a:gd name="connsiteX23" fmla="*/ 10936797 w 12192000"/>
              <a:gd name="connsiteY23" fmla="*/ 1350588 h 3482342"/>
              <a:gd name="connsiteX24" fmla="*/ 10832727 w 12192000"/>
              <a:gd name="connsiteY24" fmla="*/ 1341335 h 3482342"/>
              <a:gd name="connsiteX25" fmla="*/ 10720408 w 12192000"/>
              <a:gd name="connsiteY25" fmla="*/ 1344999 h 3482342"/>
              <a:gd name="connsiteX26" fmla="*/ 10635456 w 12192000"/>
              <a:gd name="connsiteY26" fmla="*/ 1337688 h 3482342"/>
              <a:gd name="connsiteX27" fmla="*/ 10629954 w 12192000"/>
              <a:gd name="connsiteY27" fmla="*/ 1330628 h 3482342"/>
              <a:gd name="connsiteX28" fmla="*/ 10623883 w 12192000"/>
              <a:gd name="connsiteY28" fmla="*/ 1332776 h 3482342"/>
              <a:gd name="connsiteX29" fmla="*/ 10622090 w 12192000"/>
              <a:gd name="connsiteY29" fmla="*/ 1341385 h 3482342"/>
              <a:gd name="connsiteX30" fmla="*/ 10573203 w 12192000"/>
              <a:gd name="connsiteY30" fmla="*/ 1351996 h 3482342"/>
              <a:gd name="connsiteX31" fmla="*/ 10513263 w 12192000"/>
              <a:gd name="connsiteY31" fmla="*/ 1350756 h 3482342"/>
              <a:gd name="connsiteX32" fmla="*/ 10464012 w 12192000"/>
              <a:gd name="connsiteY32" fmla="*/ 1391778 h 3482342"/>
              <a:gd name="connsiteX33" fmla="*/ 10405409 w 12192000"/>
              <a:gd name="connsiteY33" fmla="*/ 1422789 h 3482342"/>
              <a:gd name="connsiteX34" fmla="*/ 10370530 w 12192000"/>
              <a:gd name="connsiteY34" fmla="*/ 1441596 h 3482342"/>
              <a:gd name="connsiteX35" fmla="*/ 10264922 w 12192000"/>
              <a:gd name="connsiteY35" fmla="*/ 1472107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524524 w 12192000"/>
              <a:gd name="connsiteY53" fmla="*/ 1902425 h 3482342"/>
              <a:gd name="connsiteX54" fmla="*/ 8426060 w 12192000"/>
              <a:gd name="connsiteY54" fmla="*/ 1947126 h 3482342"/>
              <a:gd name="connsiteX55" fmla="*/ 8424042 w 12192000"/>
              <a:gd name="connsiteY55" fmla="*/ 1949367 h 3482342"/>
              <a:gd name="connsiteX56" fmla="*/ 8401276 w 12192000"/>
              <a:gd name="connsiteY56" fmla="*/ 1953968 h 3482342"/>
              <a:gd name="connsiteX57" fmla="*/ 8294129 w 12192000"/>
              <a:gd name="connsiteY57" fmla="*/ 1958387 h 3482342"/>
              <a:gd name="connsiteX58" fmla="*/ 8293892 w 12192000"/>
              <a:gd name="connsiteY58" fmla="*/ 1960370 h 3482342"/>
              <a:gd name="connsiteX59" fmla="*/ 8288078 w 12192000"/>
              <a:gd name="connsiteY59" fmla="*/ 1965222 h 3482342"/>
              <a:gd name="connsiteX60" fmla="*/ 8248914 w 12192000"/>
              <a:gd name="connsiteY60" fmla="*/ 1954175 h 3482342"/>
              <a:gd name="connsiteX61" fmla="*/ 8132104 w 12192000"/>
              <a:gd name="connsiteY61" fmla="*/ 1895727 h 3482342"/>
              <a:gd name="connsiteX62" fmla="*/ 7918078 w 12192000"/>
              <a:gd name="connsiteY62" fmla="*/ 1862668 h 3482342"/>
              <a:gd name="connsiteX63" fmla="*/ 7817899 w 12192000"/>
              <a:gd name="connsiteY63" fmla="*/ 1862176 h 3482342"/>
              <a:gd name="connsiteX64" fmla="*/ 7768994 w 12192000"/>
              <a:gd name="connsiteY64" fmla="*/ 1855721 h 3482342"/>
              <a:gd name="connsiteX65" fmla="*/ 7618027 w 12192000"/>
              <a:gd name="connsiteY65" fmla="*/ 1830959 h 3482342"/>
              <a:gd name="connsiteX66" fmla="*/ 7449425 w 12192000"/>
              <a:gd name="connsiteY66" fmla="*/ 1810910 h 3482342"/>
              <a:gd name="connsiteX67" fmla="*/ 7342915 w 12192000"/>
              <a:gd name="connsiteY67" fmla="*/ 1819827 h 3482342"/>
              <a:gd name="connsiteX68" fmla="*/ 7255191 w 12192000"/>
              <a:gd name="connsiteY68" fmla="*/ 1834354 h 3482342"/>
              <a:gd name="connsiteX69" fmla="*/ 7131205 w 12192000"/>
              <a:gd name="connsiteY69" fmla="*/ 1845557 h 3482342"/>
              <a:gd name="connsiteX70" fmla="*/ 6917124 w 12192000"/>
              <a:gd name="connsiteY70" fmla="*/ 1837109 h 3482342"/>
              <a:gd name="connsiteX71" fmla="*/ 6837145 w 12192000"/>
              <a:gd name="connsiteY71" fmla="*/ 1870724 h 3482342"/>
              <a:gd name="connsiteX72" fmla="*/ 6753991 w 12192000"/>
              <a:gd name="connsiteY72" fmla="*/ 1860969 h 3482342"/>
              <a:gd name="connsiteX73" fmla="*/ 6727754 w 12192000"/>
              <a:gd name="connsiteY73" fmla="*/ 1882372 h 3482342"/>
              <a:gd name="connsiteX74" fmla="*/ 6723371 w 12192000"/>
              <a:gd name="connsiteY74" fmla="*/ 1886494 h 3482342"/>
              <a:gd name="connsiteX75" fmla="*/ 6702779 w 12192000"/>
              <a:gd name="connsiteY75" fmla="*/ 1893601 h 3482342"/>
              <a:gd name="connsiteX76" fmla="*/ 6700779 w 12192000"/>
              <a:gd name="connsiteY76" fmla="*/ 1907344 h 3482342"/>
              <a:gd name="connsiteX77" fmla="*/ 6672513 w 12192000"/>
              <a:gd name="connsiteY77" fmla="*/ 1926452 h 3482342"/>
              <a:gd name="connsiteX78" fmla="*/ 6633549 w 12192000"/>
              <a:gd name="connsiteY78" fmla="*/ 1936255 h 3482342"/>
              <a:gd name="connsiteX79" fmla="*/ 6444344 w 12192000"/>
              <a:gd name="connsiteY79" fmla="*/ 1969663 h 3482342"/>
              <a:gd name="connsiteX80" fmla="*/ 6333446 w 12192000"/>
              <a:gd name="connsiteY80" fmla="*/ 1997163 h 3482342"/>
              <a:gd name="connsiteX81" fmla="*/ 6294933 w 12192000"/>
              <a:gd name="connsiteY81" fmla="*/ 2019412 h 3482342"/>
              <a:gd name="connsiteX82" fmla="*/ 6238719 w 12192000"/>
              <a:gd name="connsiteY82" fmla="*/ 2042547 h 3482342"/>
              <a:gd name="connsiteX83" fmla="*/ 6142310 w 12192000"/>
              <a:gd name="connsiteY83" fmla="*/ 2092510 h 3482342"/>
              <a:gd name="connsiteX84" fmla="*/ 6007916 w 12192000"/>
              <a:gd name="connsiteY84" fmla="*/ 2143752 h 3482342"/>
              <a:gd name="connsiteX85" fmla="*/ 5894610 w 12192000"/>
              <a:gd name="connsiteY85" fmla="*/ 2130684 h 3482342"/>
              <a:gd name="connsiteX86" fmla="*/ 5817682 w 12192000"/>
              <a:gd name="connsiteY86" fmla="*/ 2157358 h 3482342"/>
              <a:gd name="connsiteX87" fmla="*/ 5591469 w 12192000"/>
              <a:gd name="connsiteY87" fmla="*/ 2178389 h 3482342"/>
              <a:gd name="connsiteX88" fmla="*/ 5414282 w 12192000"/>
              <a:gd name="connsiteY88" fmla="*/ 2183070 h 3482342"/>
              <a:gd name="connsiteX89" fmla="*/ 5368369 w 12192000"/>
              <a:gd name="connsiteY89" fmla="*/ 2204272 h 3482342"/>
              <a:gd name="connsiteX90" fmla="*/ 5291263 w 12192000"/>
              <a:gd name="connsiteY90" fmla="*/ 2239182 h 3482342"/>
              <a:gd name="connsiteX91" fmla="*/ 5240857 w 12192000"/>
              <a:gd name="connsiteY91" fmla="*/ 2289444 h 3482342"/>
              <a:gd name="connsiteX92" fmla="*/ 5173523 w 12192000"/>
              <a:gd name="connsiteY92" fmla="*/ 2309057 h 3482342"/>
              <a:gd name="connsiteX93" fmla="*/ 5148543 w 12192000"/>
              <a:gd name="connsiteY93" fmla="*/ 2282356 h 3482342"/>
              <a:gd name="connsiteX94" fmla="*/ 5079548 w 12192000"/>
              <a:gd name="connsiteY94" fmla="*/ 2313485 h 3482342"/>
              <a:gd name="connsiteX95" fmla="*/ 4975908 w 12192000"/>
              <a:gd name="connsiteY95" fmla="*/ 2364128 h 3482342"/>
              <a:gd name="connsiteX96" fmla="*/ 4913723 w 12192000"/>
              <a:gd name="connsiteY96" fmla="*/ 2385265 h 3482342"/>
              <a:gd name="connsiteX97" fmla="*/ 4746485 w 12192000"/>
              <a:gd name="connsiteY97" fmla="*/ 2451769 h 3482342"/>
              <a:gd name="connsiteX98" fmla="*/ 4681588 w 12192000"/>
              <a:gd name="connsiteY98" fmla="*/ 2467494 h 3482342"/>
              <a:gd name="connsiteX99" fmla="*/ 1783655 w 12192000"/>
              <a:gd name="connsiteY99" fmla="*/ 3163860 h 3482342"/>
              <a:gd name="connsiteX100" fmla="*/ 1325955 w 12192000"/>
              <a:gd name="connsiteY100" fmla="*/ 3176692 h 3482342"/>
              <a:gd name="connsiteX101" fmla="*/ 1190384 w 12192000"/>
              <a:gd name="connsiteY101" fmla="*/ 3203504 h 3482342"/>
              <a:gd name="connsiteX102" fmla="*/ 1094537 w 12192000"/>
              <a:gd name="connsiteY102" fmla="*/ 3229469 h 3482342"/>
              <a:gd name="connsiteX103" fmla="*/ 779276 w 12192000"/>
              <a:gd name="connsiteY103" fmla="*/ 3327290 h 3482342"/>
              <a:gd name="connsiteX104" fmla="*/ 600378 w 12192000"/>
              <a:gd name="connsiteY104" fmla="*/ 3335250 h 3482342"/>
              <a:gd name="connsiteX105" fmla="*/ 493457 w 12192000"/>
              <a:gd name="connsiteY105" fmla="*/ 3365044 h 3482342"/>
              <a:gd name="connsiteX106" fmla="*/ 349402 w 12192000"/>
              <a:gd name="connsiteY106" fmla="*/ 3380897 h 3482342"/>
              <a:gd name="connsiteX107" fmla="*/ 192183 w 12192000"/>
              <a:gd name="connsiteY107" fmla="*/ 3460075 h 3482342"/>
              <a:gd name="connsiteX108" fmla="*/ 46713 w 12192000"/>
              <a:gd name="connsiteY108" fmla="*/ 3462986 h 3482342"/>
              <a:gd name="connsiteX109" fmla="*/ 2765 w 12192000"/>
              <a:gd name="connsiteY109" fmla="*/ 3480770 h 3482342"/>
              <a:gd name="connsiteX110" fmla="*/ 0 w 12192000"/>
              <a:gd name="connsiteY110" fmla="*/ 3482342 h 3482342"/>
              <a:gd name="connsiteX111" fmla="*/ 0 w 12192000"/>
              <a:gd name="connsiteY111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40020 w 12192000"/>
              <a:gd name="connsiteY16" fmla="*/ 794059 h 3482342"/>
              <a:gd name="connsiteX17" fmla="*/ 11365056 w 12192000"/>
              <a:gd name="connsiteY17" fmla="*/ 804087 h 3482342"/>
              <a:gd name="connsiteX18" fmla="*/ 11294073 w 12192000"/>
              <a:gd name="connsiteY18" fmla="*/ 897260 h 3482342"/>
              <a:gd name="connsiteX19" fmla="*/ 11228040 w 12192000"/>
              <a:gd name="connsiteY19" fmla="*/ 958953 h 3482342"/>
              <a:gd name="connsiteX20" fmla="*/ 11193568 w 12192000"/>
              <a:gd name="connsiteY20" fmla="*/ 982314 h 3482342"/>
              <a:gd name="connsiteX21" fmla="*/ 11139869 w 12192000"/>
              <a:gd name="connsiteY21" fmla="*/ 1126133 h 3482342"/>
              <a:gd name="connsiteX22" fmla="*/ 11003287 w 12192000"/>
              <a:gd name="connsiteY22" fmla="*/ 1243468 h 3482342"/>
              <a:gd name="connsiteX23" fmla="*/ 10936797 w 12192000"/>
              <a:gd name="connsiteY23" fmla="*/ 1350588 h 3482342"/>
              <a:gd name="connsiteX24" fmla="*/ 10832727 w 12192000"/>
              <a:gd name="connsiteY24" fmla="*/ 1341335 h 3482342"/>
              <a:gd name="connsiteX25" fmla="*/ 10720408 w 12192000"/>
              <a:gd name="connsiteY25" fmla="*/ 1344999 h 3482342"/>
              <a:gd name="connsiteX26" fmla="*/ 10635456 w 12192000"/>
              <a:gd name="connsiteY26" fmla="*/ 1337688 h 3482342"/>
              <a:gd name="connsiteX27" fmla="*/ 10629954 w 12192000"/>
              <a:gd name="connsiteY27" fmla="*/ 1330628 h 3482342"/>
              <a:gd name="connsiteX28" fmla="*/ 10623883 w 12192000"/>
              <a:gd name="connsiteY28" fmla="*/ 1332776 h 3482342"/>
              <a:gd name="connsiteX29" fmla="*/ 10622090 w 12192000"/>
              <a:gd name="connsiteY29" fmla="*/ 1341385 h 3482342"/>
              <a:gd name="connsiteX30" fmla="*/ 10573203 w 12192000"/>
              <a:gd name="connsiteY30" fmla="*/ 1351996 h 3482342"/>
              <a:gd name="connsiteX31" fmla="*/ 10513263 w 12192000"/>
              <a:gd name="connsiteY31" fmla="*/ 1350756 h 3482342"/>
              <a:gd name="connsiteX32" fmla="*/ 10464012 w 12192000"/>
              <a:gd name="connsiteY32" fmla="*/ 1391778 h 3482342"/>
              <a:gd name="connsiteX33" fmla="*/ 10405409 w 12192000"/>
              <a:gd name="connsiteY33" fmla="*/ 1422789 h 3482342"/>
              <a:gd name="connsiteX34" fmla="*/ 10370530 w 12192000"/>
              <a:gd name="connsiteY34" fmla="*/ 1441596 h 3482342"/>
              <a:gd name="connsiteX35" fmla="*/ 10264922 w 12192000"/>
              <a:gd name="connsiteY35" fmla="*/ 1472107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524524 w 12192000"/>
              <a:gd name="connsiteY53" fmla="*/ 1902425 h 3482342"/>
              <a:gd name="connsiteX54" fmla="*/ 8426060 w 12192000"/>
              <a:gd name="connsiteY54" fmla="*/ 1947126 h 3482342"/>
              <a:gd name="connsiteX55" fmla="*/ 8424042 w 12192000"/>
              <a:gd name="connsiteY55" fmla="*/ 1949367 h 3482342"/>
              <a:gd name="connsiteX56" fmla="*/ 8401276 w 12192000"/>
              <a:gd name="connsiteY56" fmla="*/ 1953968 h 3482342"/>
              <a:gd name="connsiteX57" fmla="*/ 8294129 w 12192000"/>
              <a:gd name="connsiteY57" fmla="*/ 1958387 h 3482342"/>
              <a:gd name="connsiteX58" fmla="*/ 8293892 w 12192000"/>
              <a:gd name="connsiteY58" fmla="*/ 1960370 h 3482342"/>
              <a:gd name="connsiteX59" fmla="*/ 8351578 w 12192000"/>
              <a:gd name="connsiteY59" fmla="*/ 1914422 h 3482342"/>
              <a:gd name="connsiteX60" fmla="*/ 8248914 w 12192000"/>
              <a:gd name="connsiteY60" fmla="*/ 1954175 h 3482342"/>
              <a:gd name="connsiteX61" fmla="*/ 8132104 w 12192000"/>
              <a:gd name="connsiteY61" fmla="*/ 1895727 h 3482342"/>
              <a:gd name="connsiteX62" fmla="*/ 7918078 w 12192000"/>
              <a:gd name="connsiteY62" fmla="*/ 1862668 h 3482342"/>
              <a:gd name="connsiteX63" fmla="*/ 7817899 w 12192000"/>
              <a:gd name="connsiteY63" fmla="*/ 1862176 h 3482342"/>
              <a:gd name="connsiteX64" fmla="*/ 7768994 w 12192000"/>
              <a:gd name="connsiteY64" fmla="*/ 1855721 h 3482342"/>
              <a:gd name="connsiteX65" fmla="*/ 7618027 w 12192000"/>
              <a:gd name="connsiteY65" fmla="*/ 1830959 h 3482342"/>
              <a:gd name="connsiteX66" fmla="*/ 7449425 w 12192000"/>
              <a:gd name="connsiteY66" fmla="*/ 1810910 h 3482342"/>
              <a:gd name="connsiteX67" fmla="*/ 7342915 w 12192000"/>
              <a:gd name="connsiteY67" fmla="*/ 1819827 h 3482342"/>
              <a:gd name="connsiteX68" fmla="*/ 7255191 w 12192000"/>
              <a:gd name="connsiteY68" fmla="*/ 1834354 h 3482342"/>
              <a:gd name="connsiteX69" fmla="*/ 7131205 w 12192000"/>
              <a:gd name="connsiteY69" fmla="*/ 1845557 h 3482342"/>
              <a:gd name="connsiteX70" fmla="*/ 6917124 w 12192000"/>
              <a:gd name="connsiteY70" fmla="*/ 1837109 h 3482342"/>
              <a:gd name="connsiteX71" fmla="*/ 6837145 w 12192000"/>
              <a:gd name="connsiteY71" fmla="*/ 1870724 h 3482342"/>
              <a:gd name="connsiteX72" fmla="*/ 6753991 w 12192000"/>
              <a:gd name="connsiteY72" fmla="*/ 1860969 h 3482342"/>
              <a:gd name="connsiteX73" fmla="*/ 6727754 w 12192000"/>
              <a:gd name="connsiteY73" fmla="*/ 1882372 h 3482342"/>
              <a:gd name="connsiteX74" fmla="*/ 6723371 w 12192000"/>
              <a:gd name="connsiteY74" fmla="*/ 1886494 h 3482342"/>
              <a:gd name="connsiteX75" fmla="*/ 6702779 w 12192000"/>
              <a:gd name="connsiteY75" fmla="*/ 1893601 h 3482342"/>
              <a:gd name="connsiteX76" fmla="*/ 6700779 w 12192000"/>
              <a:gd name="connsiteY76" fmla="*/ 1907344 h 3482342"/>
              <a:gd name="connsiteX77" fmla="*/ 6672513 w 12192000"/>
              <a:gd name="connsiteY77" fmla="*/ 1926452 h 3482342"/>
              <a:gd name="connsiteX78" fmla="*/ 6633549 w 12192000"/>
              <a:gd name="connsiteY78" fmla="*/ 1936255 h 3482342"/>
              <a:gd name="connsiteX79" fmla="*/ 6444344 w 12192000"/>
              <a:gd name="connsiteY79" fmla="*/ 1969663 h 3482342"/>
              <a:gd name="connsiteX80" fmla="*/ 6333446 w 12192000"/>
              <a:gd name="connsiteY80" fmla="*/ 1997163 h 3482342"/>
              <a:gd name="connsiteX81" fmla="*/ 6294933 w 12192000"/>
              <a:gd name="connsiteY81" fmla="*/ 2019412 h 3482342"/>
              <a:gd name="connsiteX82" fmla="*/ 6238719 w 12192000"/>
              <a:gd name="connsiteY82" fmla="*/ 2042547 h 3482342"/>
              <a:gd name="connsiteX83" fmla="*/ 6142310 w 12192000"/>
              <a:gd name="connsiteY83" fmla="*/ 2092510 h 3482342"/>
              <a:gd name="connsiteX84" fmla="*/ 6007916 w 12192000"/>
              <a:gd name="connsiteY84" fmla="*/ 2143752 h 3482342"/>
              <a:gd name="connsiteX85" fmla="*/ 5894610 w 12192000"/>
              <a:gd name="connsiteY85" fmla="*/ 2130684 h 3482342"/>
              <a:gd name="connsiteX86" fmla="*/ 5817682 w 12192000"/>
              <a:gd name="connsiteY86" fmla="*/ 2157358 h 3482342"/>
              <a:gd name="connsiteX87" fmla="*/ 5591469 w 12192000"/>
              <a:gd name="connsiteY87" fmla="*/ 2178389 h 3482342"/>
              <a:gd name="connsiteX88" fmla="*/ 5414282 w 12192000"/>
              <a:gd name="connsiteY88" fmla="*/ 2183070 h 3482342"/>
              <a:gd name="connsiteX89" fmla="*/ 5368369 w 12192000"/>
              <a:gd name="connsiteY89" fmla="*/ 2204272 h 3482342"/>
              <a:gd name="connsiteX90" fmla="*/ 5291263 w 12192000"/>
              <a:gd name="connsiteY90" fmla="*/ 2239182 h 3482342"/>
              <a:gd name="connsiteX91" fmla="*/ 5240857 w 12192000"/>
              <a:gd name="connsiteY91" fmla="*/ 2289444 h 3482342"/>
              <a:gd name="connsiteX92" fmla="*/ 5173523 w 12192000"/>
              <a:gd name="connsiteY92" fmla="*/ 2309057 h 3482342"/>
              <a:gd name="connsiteX93" fmla="*/ 5148543 w 12192000"/>
              <a:gd name="connsiteY93" fmla="*/ 2282356 h 3482342"/>
              <a:gd name="connsiteX94" fmla="*/ 5079548 w 12192000"/>
              <a:gd name="connsiteY94" fmla="*/ 2313485 h 3482342"/>
              <a:gd name="connsiteX95" fmla="*/ 4975908 w 12192000"/>
              <a:gd name="connsiteY95" fmla="*/ 2364128 h 3482342"/>
              <a:gd name="connsiteX96" fmla="*/ 4913723 w 12192000"/>
              <a:gd name="connsiteY96" fmla="*/ 2385265 h 3482342"/>
              <a:gd name="connsiteX97" fmla="*/ 4746485 w 12192000"/>
              <a:gd name="connsiteY97" fmla="*/ 2451769 h 3482342"/>
              <a:gd name="connsiteX98" fmla="*/ 4681588 w 12192000"/>
              <a:gd name="connsiteY98" fmla="*/ 2467494 h 3482342"/>
              <a:gd name="connsiteX99" fmla="*/ 1783655 w 12192000"/>
              <a:gd name="connsiteY99" fmla="*/ 3163860 h 3482342"/>
              <a:gd name="connsiteX100" fmla="*/ 1325955 w 12192000"/>
              <a:gd name="connsiteY100" fmla="*/ 3176692 h 3482342"/>
              <a:gd name="connsiteX101" fmla="*/ 1190384 w 12192000"/>
              <a:gd name="connsiteY101" fmla="*/ 3203504 h 3482342"/>
              <a:gd name="connsiteX102" fmla="*/ 1094537 w 12192000"/>
              <a:gd name="connsiteY102" fmla="*/ 3229469 h 3482342"/>
              <a:gd name="connsiteX103" fmla="*/ 779276 w 12192000"/>
              <a:gd name="connsiteY103" fmla="*/ 3327290 h 3482342"/>
              <a:gd name="connsiteX104" fmla="*/ 600378 w 12192000"/>
              <a:gd name="connsiteY104" fmla="*/ 3335250 h 3482342"/>
              <a:gd name="connsiteX105" fmla="*/ 493457 w 12192000"/>
              <a:gd name="connsiteY105" fmla="*/ 3365044 h 3482342"/>
              <a:gd name="connsiteX106" fmla="*/ 349402 w 12192000"/>
              <a:gd name="connsiteY106" fmla="*/ 3380897 h 3482342"/>
              <a:gd name="connsiteX107" fmla="*/ 192183 w 12192000"/>
              <a:gd name="connsiteY107" fmla="*/ 3460075 h 3482342"/>
              <a:gd name="connsiteX108" fmla="*/ 46713 w 12192000"/>
              <a:gd name="connsiteY108" fmla="*/ 3462986 h 3482342"/>
              <a:gd name="connsiteX109" fmla="*/ 2765 w 12192000"/>
              <a:gd name="connsiteY109" fmla="*/ 3480770 h 3482342"/>
              <a:gd name="connsiteX110" fmla="*/ 0 w 12192000"/>
              <a:gd name="connsiteY110" fmla="*/ 3482342 h 3482342"/>
              <a:gd name="connsiteX111" fmla="*/ 0 w 12192000"/>
              <a:gd name="connsiteY111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40020 w 12192000"/>
              <a:gd name="connsiteY16" fmla="*/ 794059 h 3482342"/>
              <a:gd name="connsiteX17" fmla="*/ 11365056 w 12192000"/>
              <a:gd name="connsiteY17" fmla="*/ 804087 h 3482342"/>
              <a:gd name="connsiteX18" fmla="*/ 11294073 w 12192000"/>
              <a:gd name="connsiteY18" fmla="*/ 897260 h 3482342"/>
              <a:gd name="connsiteX19" fmla="*/ 11228040 w 12192000"/>
              <a:gd name="connsiteY19" fmla="*/ 958953 h 3482342"/>
              <a:gd name="connsiteX20" fmla="*/ 11193568 w 12192000"/>
              <a:gd name="connsiteY20" fmla="*/ 982314 h 3482342"/>
              <a:gd name="connsiteX21" fmla="*/ 11139869 w 12192000"/>
              <a:gd name="connsiteY21" fmla="*/ 1126133 h 3482342"/>
              <a:gd name="connsiteX22" fmla="*/ 11003287 w 12192000"/>
              <a:gd name="connsiteY22" fmla="*/ 1243468 h 3482342"/>
              <a:gd name="connsiteX23" fmla="*/ 10936797 w 12192000"/>
              <a:gd name="connsiteY23" fmla="*/ 1350588 h 3482342"/>
              <a:gd name="connsiteX24" fmla="*/ 10832727 w 12192000"/>
              <a:gd name="connsiteY24" fmla="*/ 1341335 h 3482342"/>
              <a:gd name="connsiteX25" fmla="*/ 10720408 w 12192000"/>
              <a:gd name="connsiteY25" fmla="*/ 1344999 h 3482342"/>
              <a:gd name="connsiteX26" fmla="*/ 10635456 w 12192000"/>
              <a:gd name="connsiteY26" fmla="*/ 1337688 h 3482342"/>
              <a:gd name="connsiteX27" fmla="*/ 10629954 w 12192000"/>
              <a:gd name="connsiteY27" fmla="*/ 1330628 h 3482342"/>
              <a:gd name="connsiteX28" fmla="*/ 10623883 w 12192000"/>
              <a:gd name="connsiteY28" fmla="*/ 1332776 h 3482342"/>
              <a:gd name="connsiteX29" fmla="*/ 10622090 w 12192000"/>
              <a:gd name="connsiteY29" fmla="*/ 1341385 h 3482342"/>
              <a:gd name="connsiteX30" fmla="*/ 10573203 w 12192000"/>
              <a:gd name="connsiteY30" fmla="*/ 1351996 h 3482342"/>
              <a:gd name="connsiteX31" fmla="*/ 10513263 w 12192000"/>
              <a:gd name="connsiteY31" fmla="*/ 1350756 h 3482342"/>
              <a:gd name="connsiteX32" fmla="*/ 10464012 w 12192000"/>
              <a:gd name="connsiteY32" fmla="*/ 1391778 h 3482342"/>
              <a:gd name="connsiteX33" fmla="*/ 10405409 w 12192000"/>
              <a:gd name="connsiteY33" fmla="*/ 1422789 h 3482342"/>
              <a:gd name="connsiteX34" fmla="*/ 10370530 w 12192000"/>
              <a:gd name="connsiteY34" fmla="*/ 1441596 h 3482342"/>
              <a:gd name="connsiteX35" fmla="*/ 10264922 w 12192000"/>
              <a:gd name="connsiteY35" fmla="*/ 1472107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524524 w 12192000"/>
              <a:gd name="connsiteY53" fmla="*/ 1902425 h 3482342"/>
              <a:gd name="connsiteX54" fmla="*/ 8426060 w 12192000"/>
              <a:gd name="connsiteY54" fmla="*/ 1947126 h 3482342"/>
              <a:gd name="connsiteX55" fmla="*/ 8424042 w 12192000"/>
              <a:gd name="connsiteY55" fmla="*/ 1949367 h 3482342"/>
              <a:gd name="connsiteX56" fmla="*/ 8401276 w 12192000"/>
              <a:gd name="connsiteY56" fmla="*/ 1953968 h 3482342"/>
              <a:gd name="connsiteX57" fmla="*/ 8294129 w 12192000"/>
              <a:gd name="connsiteY57" fmla="*/ 1958387 h 3482342"/>
              <a:gd name="connsiteX58" fmla="*/ 8351578 w 12192000"/>
              <a:gd name="connsiteY58" fmla="*/ 1914422 h 3482342"/>
              <a:gd name="connsiteX59" fmla="*/ 8248914 w 12192000"/>
              <a:gd name="connsiteY59" fmla="*/ 1954175 h 3482342"/>
              <a:gd name="connsiteX60" fmla="*/ 8132104 w 12192000"/>
              <a:gd name="connsiteY60" fmla="*/ 1895727 h 3482342"/>
              <a:gd name="connsiteX61" fmla="*/ 7918078 w 12192000"/>
              <a:gd name="connsiteY61" fmla="*/ 1862668 h 3482342"/>
              <a:gd name="connsiteX62" fmla="*/ 7817899 w 12192000"/>
              <a:gd name="connsiteY62" fmla="*/ 1862176 h 3482342"/>
              <a:gd name="connsiteX63" fmla="*/ 7768994 w 12192000"/>
              <a:gd name="connsiteY63" fmla="*/ 1855721 h 3482342"/>
              <a:gd name="connsiteX64" fmla="*/ 7618027 w 12192000"/>
              <a:gd name="connsiteY64" fmla="*/ 1830959 h 3482342"/>
              <a:gd name="connsiteX65" fmla="*/ 7449425 w 12192000"/>
              <a:gd name="connsiteY65" fmla="*/ 1810910 h 3482342"/>
              <a:gd name="connsiteX66" fmla="*/ 7342915 w 12192000"/>
              <a:gd name="connsiteY66" fmla="*/ 1819827 h 3482342"/>
              <a:gd name="connsiteX67" fmla="*/ 7255191 w 12192000"/>
              <a:gd name="connsiteY67" fmla="*/ 1834354 h 3482342"/>
              <a:gd name="connsiteX68" fmla="*/ 7131205 w 12192000"/>
              <a:gd name="connsiteY68" fmla="*/ 1845557 h 3482342"/>
              <a:gd name="connsiteX69" fmla="*/ 6917124 w 12192000"/>
              <a:gd name="connsiteY69" fmla="*/ 1837109 h 3482342"/>
              <a:gd name="connsiteX70" fmla="*/ 6837145 w 12192000"/>
              <a:gd name="connsiteY70" fmla="*/ 1870724 h 3482342"/>
              <a:gd name="connsiteX71" fmla="*/ 6753991 w 12192000"/>
              <a:gd name="connsiteY71" fmla="*/ 1860969 h 3482342"/>
              <a:gd name="connsiteX72" fmla="*/ 6727754 w 12192000"/>
              <a:gd name="connsiteY72" fmla="*/ 1882372 h 3482342"/>
              <a:gd name="connsiteX73" fmla="*/ 6723371 w 12192000"/>
              <a:gd name="connsiteY73" fmla="*/ 1886494 h 3482342"/>
              <a:gd name="connsiteX74" fmla="*/ 6702779 w 12192000"/>
              <a:gd name="connsiteY74" fmla="*/ 1893601 h 3482342"/>
              <a:gd name="connsiteX75" fmla="*/ 6700779 w 12192000"/>
              <a:gd name="connsiteY75" fmla="*/ 1907344 h 3482342"/>
              <a:gd name="connsiteX76" fmla="*/ 6672513 w 12192000"/>
              <a:gd name="connsiteY76" fmla="*/ 1926452 h 3482342"/>
              <a:gd name="connsiteX77" fmla="*/ 6633549 w 12192000"/>
              <a:gd name="connsiteY77" fmla="*/ 1936255 h 3482342"/>
              <a:gd name="connsiteX78" fmla="*/ 6444344 w 12192000"/>
              <a:gd name="connsiteY78" fmla="*/ 1969663 h 3482342"/>
              <a:gd name="connsiteX79" fmla="*/ 6333446 w 12192000"/>
              <a:gd name="connsiteY79" fmla="*/ 1997163 h 3482342"/>
              <a:gd name="connsiteX80" fmla="*/ 6294933 w 12192000"/>
              <a:gd name="connsiteY80" fmla="*/ 2019412 h 3482342"/>
              <a:gd name="connsiteX81" fmla="*/ 6238719 w 12192000"/>
              <a:gd name="connsiteY81" fmla="*/ 2042547 h 3482342"/>
              <a:gd name="connsiteX82" fmla="*/ 6142310 w 12192000"/>
              <a:gd name="connsiteY82" fmla="*/ 2092510 h 3482342"/>
              <a:gd name="connsiteX83" fmla="*/ 6007916 w 12192000"/>
              <a:gd name="connsiteY83" fmla="*/ 2143752 h 3482342"/>
              <a:gd name="connsiteX84" fmla="*/ 5894610 w 12192000"/>
              <a:gd name="connsiteY84" fmla="*/ 2130684 h 3482342"/>
              <a:gd name="connsiteX85" fmla="*/ 5817682 w 12192000"/>
              <a:gd name="connsiteY85" fmla="*/ 2157358 h 3482342"/>
              <a:gd name="connsiteX86" fmla="*/ 5591469 w 12192000"/>
              <a:gd name="connsiteY86" fmla="*/ 2178389 h 3482342"/>
              <a:gd name="connsiteX87" fmla="*/ 5414282 w 12192000"/>
              <a:gd name="connsiteY87" fmla="*/ 2183070 h 3482342"/>
              <a:gd name="connsiteX88" fmla="*/ 5368369 w 12192000"/>
              <a:gd name="connsiteY88" fmla="*/ 2204272 h 3482342"/>
              <a:gd name="connsiteX89" fmla="*/ 5291263 w 12192000"/>
              <a:gd name="connsiteY89" fmla="*/ 2239182 h 3482342"/>
              <a:gd name="connsiteX90" fmla="*/ 5240857 w 12192000"/>
              <a:gd name="connsiteY90" fmla="*/ 2289444 h 3482342"/>
              <a:gd name="connsiteX91" fmla="*/ 5173523 w 12192000"/>
              <a:gd name="connsiteY91" fmla="*/ 2309057 h 3482342"/>
              <a:gd name="connsiteX92" fmla="*/ 5148543 w 12192000"/>
              <a:gd name="connsiteY92" fmla="*/ 2282356 h 3482342"/>
              <a:gd name="connsiteX93" fmla="*/ 5079548 w 12192000"/>
              <a:gd name="connsiteY93" fmla="*/ 2313485 h 3482342"/>
              <a:gd name="connsiteX94" fmla="*/ 4975908 w 12192000"/>
              <a:gd name="connsiteY94" fmla="*/ 2364128 h 3482342"/>
              <a:gd name="connsiteX95" fmla="*/ 4913723 w 12192000"/>
              <a:gd name="connsiteY95" fmla="*/ 2385265 h 3482342"/>
              <a:gd name="connsiteX96" fmla="*/ 4746485 w 12192000"/>
              <a:gd name="connsiteY96" fmla="*/ 2451769 h 3482342"/>
              <a:gd name="connsiteX97" fmla="*/ 4681588 w 12192000"/>
              <a:gd name="connsiteY97" fmla="*/ 2467494 h 3482342"/>
              <a:gd name="connsiteX98" fmla="*/ 1783655 w 12192000"/>
              <a:gd name="connsiteY98" fmla="*/ 3163860 h 3482342"/>
              <a:gd name="connsiteX99" fmla="*/ 1325955 w 12192000"/>
              <a:gd name="connsiteY99" fmla="*/ 3176692 h 3482342"/>
              <a:gd name="connsiteX100" fmla="*/ 1190384 w 12192000"/>
              <a:gd name="connsiteY100" fmla="*/ 3203504 h 3482342"/>
              <a:gd name="connsiteX101" fmla="*/ 1094537 w 12192000"/>
              <a:gd name="connsiteY101" fmla="*/ 3229469 h 3482342"/>
              <a:gd name="connsiteX102" fmla="*/ 779276 w 12192000"/>
              <a:gd name="connsiteY102" fmla="*/ 3327290 h 3482342"/>
              <a:gd name="connsiteX103" fmla="*/ 600378 w 12192000"/>
              <a:gd name="connsiteY103" fmla="*/ 3335250 h 3482342"/>
              <a:gd name="connsiteX104" fmla="*/ 493457 w 12192000"/>
              <a:gd name="connsiteY104" fmla="*/ 3365044 h 3482342"/>
              <a:gd name="connsiteX105" fmla="*/ 349402 w 12192000"/>
              <a:gd name="connsiteY105" fmla="*/ 3380897 h 3482342"/>
              <a:gd name="connsiteX106" fmla="*/ 192183 w 12192000"/>
              <a:gd name="connsiteY106" fmla="*/ 3460075 h 3482342"/>
              <a:gd name="connsiteX107" fmla="*/ 46713 w 12192000"/>
              <a:gd name="connsiteY107" fmla="*/ 3462986 h 3482342"/>
              <a:gd name="connsiteX108" fmla="*/ 2765 w 12192000"/>
              <a:gd name="connsiteY108" fmla="*/ 3480770 h 3482342"/>
              <a:gd name="connsiteX109" fmla="*/ 0 w 12192000"/>
              <a:gd name="connsiteY109" fmla="*/ 3482342 h 3482342"/>
              <a:gd name="connsiteX110" fmla="*/ 0 w 12192000"/>
              <a:gd name="connsiteY110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40020 w 12192000"/>
              <a:gd name="connsiteY16" fmla="*/ 794059 h 3482342"/>
              <a:gd name="connsiteX17" fmla="*/ 11365056 w 12192000"/>
              <a:gd name="connsiteY17" fmla="*/ 804087 h 3482342"/>
              <a:gd name="connsiteX18" fmla="*/ 11294073 w 12192000"/>
              <a:gd name="connsiteY18" fmla="*/ 897260 h 3482342"/>
              <a:gd name="connsiteX19" fmla="*/ 11228040 w 12192000"/>
              <a:gd name="connsiteY19" fmla="*/ 958953 h 3482342"/>
              <a:gd name="connsiteX20" fmla="*/ 11193568 w 12192000"/>
              <a:gd name="connsiteY20" fmla="*/ 982314 h 3482342"/>
              <a:gd name="connsiteX21" fmla="*/ 11139869 w 12192000"/>
              <a:gd name="connsiteY21" fmla="*/ 1126133 h 3482342"/>
              <a:gd name="connsiteX22" fmla="*/ 11003287 w 12192000"/>
              <a:gd name="connsiteY22" fmla="*/ 1243468 h 3482342"/>
              <a:gd name="connsiteX23" fmla="*/ 10936797 w 12192000"/>
              <a:gd name="connsiteY23" fmla="*/ 1350588 h 3482342"/>
              <a:gd name="connsiteX24" fmla="*/ 10832727 w 12192000"/>
              <a:gd name="connsiteY24" fmla="*/ 1341335 h 3482342"/>
              <a:gd name="connsiteX25" fmla="*/ 10720408 w 12192000"/>
              <a:gd name="connsiteY25" fmla="*/ 1344999 h 3482342"/>
              <a:gd name="connsiteX26" fmla="*/ 10635456 w 12192000"/>
              <a:gd name="connsiteY26" fmla="*/ 1337688 h 3482342"/>
              <a:gd name="connsiteX27" fmla="*/ 10629954 w 12192000"/>
              <a:gd name="connsiteY27" fmla="*/ 1330628 h 3482342"/>
              <a:gd name="connsiteX28" fmla="*/ 10623883 w 12192000"/>
              <a:gd name="connsiteY28" fmla="*/ 1332776 h 3482342"/>
              <a:gd name="connsiteX29" fmla="*/ 10622090 w 12192000"/>
              <a:gd name="connsiteY29" fmla="*/ 1341385 h 3482342"/>
              <a:gd name="connsiteX30" fmla="*/ 10573203 w 12192000"/>
              <a:gd name="connsiteY30" fmla="*/ 1351996 h 3482342"/>
              <a:gd name="connsiteX31" fmla="*/ 10513263 w 12192000"/>
              <a:gd name="connsiteY31" fmla="*/ 1350756 h 3482342"/>
              <a:gd name="connsiteX32" fmla="*/ 10464012 w 12192000"/>
              <a:gd name="connsiteY32" fmla="*/ 1391778 h 3482342"/>
              <a:gd name="connsiteX33" fmla="*/ 10405409 w 12192000"/>
              <a:gd name="connsiteY33" fmla="*/ 1422789 h 3482342"/>
              <a:gd name="connsiteX34" fmla="*/ 10370530 w 12192000"/>
              <a:gd name="connsiteY34" fmla="*/ 1441596 h 3482342"/>
              <a:gd name="connsiteX35" fmla="*/ 10264922 w 12192000"/>
              <a:gd name="connsiteY35" fmla="*/ 1472107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524524 w 12192000"/>
              <a:gd name="connsiteY53" fmla="*/ 1902425 h 3482342"/>
              <a:gd name="connsiteX54" fmla="*/ 8426060 w 12192000"/>
              <a:gd name="connsiteY54" fmla="*/ 1947126 h 3482342"/>
              <a:gd name="connsiteX55" fmla="*/ 8424042 w 12192000"/>
              <a:gd name="connsiteY55" fmla="*/ 1949367 h 3482342"/>
              <a:gd name="connsiteX56" fmla="*/ 8401276 w 12192000"/>
              <a:gd name="connsiteY56" fmla="*/ 1953968 h 3482342"/>
              <a:gd name="connsiteX57" fmla="*/ 8351578 w 12192000"/>
              <a:gd name="connsiteY57" fmla="*/ 1914422 h 3482342"/>
              <a:gd name="connsiteX58" fmla="*/ 8248914 w 12192000"/>
              <a:gd name="connsiteY58" fmla="*/ 1954175 h 3482342"/>
              <a:gd name="connsiteX59" fmla="*/ 8132104 w 12192000"/>
              <a:gd name="connsiteY59" fmla="*/ 1895727 h 3482342"/>
              <a:gd name="connsiteX60" fmla="*/ 7918078 w 12192000"/>
              <a:gd name="connsiteY60" fmla="*/ 1862668 h 3482342"/>
              <a:gd name="connsiteX61" fmla="*/ 7817899 w 12192000"/>
              <a:gd name="connsiteY61" fmla="*/ 1862176 h 3482342"/>
              <a:gd name="connsiteX62" fmla="*/ 7768994 w 12192000"/>
              <a:gd name="connsiteY62" fmla="*/ 1855721 h 3482342"/>
              <a:gd name="connsiteX63" fmla="*/ 7618027 w 12192000"/>
              <a:gd name="connsiteY63" fmla="*/ 1830959 h 3482342"/>
              <a:gd name="connsiteX64" fmla="*/ 7449425 w 12192000"/>
              <a:gd name="connsiteY64" fmla="*/ 1810910 h 3482342"/>
              <a:gd name="connsiteX65" fmla="*/ 7342915 w 12192000"/>
              <a:gd name="connsiteY65" fmla="*/ 1819827 h 3482342"/>
              <a:gd name="connsiteX66" fmla="*/ 7255191 w 12192000"/>
              <a:gd name="connsiteY66" fmla="*/ 1834354 h 3482342"/>
              <a:gd name="connsiteX67" fmla="*/ 7131205 w 12192000"/>
              <a:gd name="connsiteY67" fmla="*/ 1845557 h 3482342"/>
              <a:gd name="connsiteX68" fmla="*/ 6917124 w 12192000"/>
              <a:gd name="connsiteY68" fmla="*/ 1837109 h 3482342"/>
              <a:gd name="connsiteX69" fmla="*/ 6837145 w 12192000"/>
              <a:gd name="connsiteY69" fmla="*/ 1870724 h 3482342"/>
              <a:gd name="connsiteX70" fmla="*/ 6753991 w 12192000"/>
              <a:gd name="connsiteY70" fmla="*/ 1860969 h 3482342"/>
              <a:gd name="connsiteX71" fmla="*/ 6727754 w 12192000"/>
              <a:gd name="connsiteY71" fmla="*/ 1882372 h 3482342"/>
              <a:gd name="connsiteX72" fmla="*/ 6723371 w 12192000"/>
              <a:gd name="connsiteY72" fmla="*/ 1886494 h 3482342"/>
              <a:gd name="connsiteX73" fmla="*/ 6702779 w 12192000"/>
              <a:gd name="connsiteY73" fmla="*/ 1893601 h 3482342"/>
              <a:gd name="connsiteX74" fmla="*/ 6700779 w 12192000"/>
              <a:gd name="connsiteY74" fmla="*/ 1907344 h 3482342"/>
              <a:gd name="connsiteX75" fmla="*/ 6672513 w 12192000"/>
              <a:gd name="connsiteY75" fmla="*/ 1926452 h 3482342"/>
              <a:gd name="connsiteX76" fmla="*/ 6633549 w 12192000"/>
              <a:gd name="connsiteY76" fmla="*/ 1936255 h 3482342"/>
              <a:gd name="connsiteX77" fmla="*/ 6444344 w 12192000"/>
              <a:gd name="connsiteY77" fmla="*/ 1969663 h 3482342"/>
              <a:gd name="connsiteX78" fmla="*/ 6333446 w 12192000"/>
              <a:gd name="connsiteY78" fmla="*/ 1997163 h 3482342"/>
              <a:gd name="connsiteX79" fmla="*/ 6294933 w 12192000"/>
              <a:gd name="connsiteY79" fmla="*/ 2019412 h 3482342"/>
              <a:gd name="connsiteX80" fmla="*/ 6238719 w 12192000"/>
              <a:gd name="connsiteY80" fmla="*/ 2042547 h 3482342"/>
              <a:gd name="connsiteX81" fmla="*/ 6142310 w 12192000"/>
              <a:gd name="connsiteY81" fmla="*/ 2092510 h 3482342"/>
              <a:gd name="connsiteX82" fmla="*/ 6007916 w 12192000"/>
              <a:gd name="connsiteY82" fmla="*/ 2143752 h 3482342"/>
              <a:gd name="connsiteX83" fmla="*/ 5894610 w 12192000"/>
              <a:gd name="connsiteY83" fmla="*/ 2130684 h 3482342"/>
              <a:gd name="connsiteX84" fmla="*/ 5817682 w 12192000"/>
              <a:gd name="connsiteY84" fmla="*/ 2157358 h 3482342"/>
              <a:gd name="connsiteX85" fmla="*/ 5591469 w 12192000"/>
              <a:gd name="connsiteY85" fmla="*/ 2178389 h 3482342"/>
              <a:gd name="connsiteX86" fmla="*/ 5414282 w 12192000"/>
              <a:gd name="connsiteY86" fmla="*/ 2183070 h 3482342"/>
              <a:gd name="connsiteX87" fmla="*/ 5368369 w 12192000"/>
              <a:gd name="connsiteY87" fmla="*/ 2204272 h 3482342"/>
              <a:gd name="connsiteX88" fmla="*/ 5291263 w 12192000"/>
              <a:gd name="connsiteY88" fmla="*/ 2239182 h 3482342"/>
              <a:gd name="connsiteX89" fmla="*/ 5240857 w 12192000"/>
              <a:gd name="connsiteY89" fmla="*/ 2289444 h 3482342"/>
              <a:gd name="connsiteX90" fmla="*/ 5173523 w 12192000"/>
              <a:gd name="connsiteY90" fmla="*/ 2309057 h 3482342"/>
              <a:gd name="connsiteX91" fmla="*/ 5148543 w 12192000"/>
              <a:gd name="connsiteY91" fmla="*/ 2282356 h 3482342"/>
              <a:gd name="connsiteX92" fmla="*/ 5079548 w 12192000"/>
              <a:gd name="connsiteY92" fmla="*/ 2313485 h 3482342"/>
              <a:gd name="connsiteX93" fmla="*/ 4975908 w 12192000"/>
              <a:gd name="connsiteY93" fmla="*/ 2364128 h 3482342"/>
              <a:gd name="connsiteX94" fmla="*/ 4913723 w 12192000"/>
              <a:gd name="connsiteY94" fmla="*/ 2385265 h 3482342"/>
              <a:gd name="connsiteX95" fmla="*/ 4746485 w 12192000"/>
              <a:gd name="connsiteY95" fmla="*/ 2451769 h 3482342"/>
              <a:gd name="connsiteX96" fmla="*/ 4681588 w 12192000"/>
              <a:gd name="connsiteY96" fmla="*/ 2467494 h 3482342"/>
              <a:gd name="connsiteX97" fmla="*/ 1783655 w 12192000"/>
              <a:gd name="connsiteY97" fmla="*/ 3163860 h 3482342"/>
              <a:gd name="connsiteX98" fmla="*/ 1325955 w 12192000"/>
              <a:gd name="connsiteY98" fmla="*/ 3176692 h 3482342"/>
              <a:gd name="connsiteX99" fmla="*/ 1190384 w 12192000"/>
              <a:gd name="connsiteY99" fmla="*/ 3203504 h 3482342"/>
              <a:gd name="connsiteX100" fmla="*/ 1094537 w 12192000"/>
              <a:gd name="connsiteY100" fmla="*/ 3229469 h 3482342"/>
              <a:gd name="connsiteX101" fmla="*/ 779276 w 12192000"/>
              <a:gd name="connsiteY101" fmla="*/ 3327290 h 3482342"/>
              <a:gd name="connsiteX102" fmla="*/ 600378 w 12192000"/>
              <a:gd name="connsiteY102" fmla="*/ 3335250 h 3482342"/>
              <a:gd name="connsiteX103" fmla="*/ 493457 w 12192000"/>
              <a:gd name="connsiteY103" fmla="*/ 3365044 h 3482342"/>
              <a:gd name="connsiteX104" fmla="*/ 349402 w 12192000"/>
              <a:gd name="connsiteY104" fmla="*/ 3380897 h 3482342"/>
              <a:gd name="connsiteX105" fmla="*/ 192183 w 12192000"/>
              <a:gd name="connsiteY105" fmla="*/ 3460075 h 3482342"/>
              <a:gd name="connsiteX106" fmla="*/ 46713 w 12192000"/>
              <a:gd name="connsiteY106" fmla="*/ 3462986 h 3482342"/>
              <a:gd name="connsiteX107" fmla="*/ 2765 w 12192000"/>
              <a:gd name="connsiteY107" fmla="*/ 3480770 h 3482342"/>
              <a:gd name="connsiteX108" fmla="*/ 0 w 12192000"/>
              <a:gd name="connsiteY108" fmla="*/ 3482342 h 3482342"/>
              <a:gd name="connsiteX109" fmla="*/ 0 w 12192000"/>
              <a:gd name="connsiteY10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40020 w 12192000"/>
              <a:gd name="connsiteY16" fmla="*/ 794059 h 3482342"/>
              <a:gd name="connsiteX17" fmla="*/ 11365056 w 12192000"/>
              <a:gd name="connsiteY17" fmla="*/ 804087 h 3482342"/>
              <a:gd name="connsiteX18" fmla="*/ 11294073 w 12192000"/>
              <a:gd name="connsiteY18" fmla="*/ 897260 h 3482342"/>
              <a:gd name="connsiteX19" fmla="*/ 11228040 w 12192000"/>
              <a:gd name="connsiteY19" fmla="*/ 958953 h 3482342"/>
              <a:gd name="connsiteX20" fmla="*/ 11193568 w 12192000"/>
              <a:gd name="connsiteY20" fmla="*/ 982314 h 3482342"/>
              <a:gd name="connsiteX21" fmla="*/ 11139869 w 12192000"/>
              <a:gd name="connsiteY21" fmla="*/ 1126133 h 3482342"/>
              <a:gd name="connsiteX22" fmla="*/ 11003287 w 12192000"/>
              <a:gd name="connsiteY22" fmla="*/ 1243468 h 3482342"/>
              <a:gd name="connsiteX23" fmla="*/ 10936797 w 12192000"/>
              <a:gd name="connsiteY23" fmla="*/ 1350588 h 3482342"/>
              <a:gd name="connsiteX24" fmla="*/ 10832727 w 12192000"/>
              <a:gd name="connsiteY24" fmla="*/ 1341335 h 3482342"/>
              <a:gd name="connsiteX25" fmla="*/ 10720408 w 12192000"/>
              <a:gd name="connsiteY25" fmla="*/ 1344999 h 3482342"/>
              <a:gd name="connsiteX26" fmla="*/ 10635456 w 12192000"/>
              <a:gd name="connsiteY26" fmla="*/ 1337688 h 3482342"/>
              <a:gd name="connsiteX27" fmla="*/ 10629954 w 12192000"/>
              <a:gd name="connsiteY27" fmla="*/ 1330628 h 3482342"/>
              <a:gd name="connsiteX28" fmla="*/ 10623883 w 12192000"/>
              <a:gd name="connsiteY28" fmla="*/ 1332776 h 3482342"/>
              <a:gd name="connsiteX29" fmla="*/ 10622090 w 12192000"/>
              <a:gd name="connsiteY29" fmla="*/ 1341385 h 3482342"/>
              <a:gd name="connsiteX30" fmla="*/ 10573203 w 12192000"/>
              <a:gd name="connsiteY30" fmla="*/ 1351996 h 3482342"/>
              <a:gd name="connsiteX31" fmla="*/ 10513263 w 12192000"/>
              <a:gd name="connsiteY31" fmla="*/ 1350756 h 3482342"/>
              <a:gd name="connsiteX32" fmla="*/ 10464012 w 12192000"/>
              <a:gd name="connsiteY32" fmla="*/ 1391778 h 3482342"/>
              <a:gd name="connsiteX33" fmla="*/ 10405409 w 12192000"/>
              <a:gd name="connsiteY33" fmla="*/ 1422789 h 3482342"/>
              <a:gd name="connsiteX34" fmla="*/ 10370530 w 12192000"/>
              <a:gd name="connsiteY34" fmla="*/ 1441596 h 3482342"/>
              <a:gd name="connsiteX35" fmla="*/ 10264922 w 12192000"/>
              <a:gd name="connsiteY35" fmla="*/ 1472107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524524 w 12192000"/>
              <a:gd name="connsiteY53" fmla="*/ 1902425 h 3482342"/>
              <a:gd name="connsiteX54" fmla="*/ 8426060 w 12192000"/>
              <a:gd name="connsiteY54" fmla="*/ 1947126 h 3482342"/>
              <a:gd name="connsiteX55" fmla="*/ 8424042 w 12192000"/>
              <a:gd name="connsiteY55" fmla="*/ 1949367 h 3482342"/>
              <a:gd name="connsiteX56" fmla="*/ 8401276 w 12192000"/>
              <a:gd name="connsiteY56" fmla="*/ 1953968 h 3482342"/>
              <a:gd name="connsiteX57" fmla="*/ 8351578 w 12192000"/>
              <a:gd name="connsiteY57" fmla="*/ 1914422 h 3482342"/>
              <a:gd name="connsiteX58" fmla="*/ 8236214 w 12192000"/>
              <a:gd name="connsiteY58" fmla="*/ 1909725 h 3482342"/>
              <a:gd name="connsiteX59" fmla="*/ 8132104 w 12192000"/>
              <a:gd name="connsiteY59" fmla="*/ 1895727 h 3482342"/>
              <a:gd name="connsiteX60" fmla="*/ 7918078 w 12192000"/>
              <a:gd name="connsiteY60" fmla="*/ 1862668 h 3482342"/>
              <a:gd name="connsiteX61" fmla="*/ 7817899 w 12192000"/>
              <a:gd name="connsiteY61" fmla="*/ 1862176 h 3482342"/>
              <a:gd name="connsiteX62" fmla="*/ 7768994 w 12192000"/>
              <a:gd name="connsiteY62" fmla="*/ 1855721 h 3482342"/>
              <a:gd name="connsiteX63" fmla="*/ 7618027 w 12192000"/>
              <a:gd name="connsiteY63" fmla="*/ 1830959 h 3482342"/>
              <a:gd name="connsiteX64" fmla="*/ 7449425 w 12192000"/>
              <a:gd name="connsiteY64" fmla="*/ 1810910 h 3482342"/>
              <a:gd name="connsiteX65" fmla="*/ 7342915 w 12192000"/>
              <a:gd name="connsiteY65" fmla="*/ 1819827 h 3482342"/>
              <a:gd name="connsiteX66" fmla="*/ 7255191 w 12192000"/>
              <a:gd name="connsiteY66" fmla="*/ 1834354 h 3482342"/>
              <a:gd name="connsiteX67" fmla="*/ 7131205 w 12192000"/>
              <a:gd name="connsiteY67" fmla="*/ 1845557 h 3482342"/>
              <a:gd name="connsiteX68" fmla="*/ 6917124 w 12192000"/>
              <a:gd name="connsiteY68" fmla="*/ 1837109 h 3482342"/>
              <a:gd name="connsiteX69" fmla="*/ 6837145 w 12192000"/>
              <a:gd name="connsiteY69" fmla="*/ 1870724 h 3482342"/>
              <a:gd name="connsiteX70" fmla="*/ 6753991 w 12192000"/>
              <a:gd name="connsiteY70" fmla="*/ 1860969 h 3482342"/>
              <a:gd name="connsiteX71" fmla="*/ 6727754 w 12192000"/>
              <a:gd name="connsiteY71" fmla="*/ 1882372 h 3482342"/>
              <a:gd name="connsiteX72" fmla="*/ 6723371 w 12192000"/>
              <a:gd name="connsiteY72" fmla="*/ 1886494 h 3482342"/>
              <a:gd name="connsiteX73" fmla="*/ 6702779 w 12192000"/>
              <a:gd name="connsiteY73" fmla="*/ 1893601 h 3482342"/>
              <a:gd name="connsiteX74" fmla="*/ 6700779 w 12192000"/>
              <a:gd name="connsiteY74" fmla="*/ 1907344 h 3482342"/>
              <a:gd name="connsiteX75" fmla="*/ 6672513 w 12192000"/>
              <a:gd name="connsiteY75" fmla="*/ 1926452 h 3482342"/>
              <a:gd name="connsiteX76" fmla="*/ 6633549 w 12192000"/>
              <a:gd name="connsiteY76" fmla="*/ 1936255 h 3482342"/>
              <a:gd name="connsiteX77" fmla="*/ 6444344 w 12192000"/>
              <a:gd name="connsiteY77" fmla="*/ 1969663 h 3482342"/>
              <a:gd name="connsiteX78" fmla="*/ 6333446 w 12192000"/>
              <a:gd name="connsiteY78" fmla="*/ 1997163 h 3482342"/>
              <a:gd name="connsiteX79" fmla="*/ 6294933 w 12192000"/>
              <a:gd name="connsiteY79" fmla="*/ 2019412 h 3482342"/>
              <a:gd name="connsiteX80" fmla="*/ 6238719 w 12192000"/>
              <a:gd name="connsiteY80" fmla="*/ 2042547 h 3482342"/>
              <a:gd name="connsiteX81" fmla="*/ 6142310 w 12192000"/>
              <a:gd name="connsiteY81" fmla="*/ 2092510 h 3482342"/>
              <a:gd name="connsiteX82" fmla="*/ 6007916 w 12192000"/>
              <a:gd name="connsiteY82" fmla="*/ 2143752 h 3482342"/>
              <a:gd name="connsiteX83" fmla="*/ 5894610 w 12192000"/>
              <a:gd name="connsiteY83" fmla="*/ 2130684 h 3482342"/>
              <a:gd name="connsiteX84" fmla="*/ 5817682 w 12192000"/>
              <a:gd name="connsiteY84" fmla="*/ 2157358 h 3482342"/>
              <a:gd name="connsiteX85" fmla="*/ 5591469 w 12192000"/>
              <a:gd name="connsiteY85" fmla="*/ 2178389 h 3482342"/>
              <a:gd name="connsiteX86" fmla="*/ 5414282 w 12192000"/>
              <a:gd name="connsiteY86" fmla="*/ 2183070 h 3482342"/>
              <a:gd name="connsiteX87" fmla="*/ 5368369 w 12192000"/>
              <a:gd name="connsiteY87" fmla="*/ 2204272 h 3482342"/>
              <a:gd name="connsiteX88" fmla="*/ 5291263 w 12192000"/>
              <a:gd name="connsiteY88" fmla="*/ 2239182 h 3482342"/>
              <a:gd name="connsiteX89" fmla="*/ 5240857 w 12192000"/>
              <a:gd name="connsiteY89" fmla="*/ 2289444 h 3482342"/>
              <a:gd name="connsiteX90" fmla="*/ 5173523 w 12192000"/>
              <a:gd name="connsiteY90" fmla="*/ 2309057 h 3482342"/>
              <a:gd name="connsiteX91" fmla="*/ 5148543 w 12192000"/>
              <a:gd name="connsiteY91" fmla="*/ 2282356 h 3482342"/>
              <a:gd name="connsiteX92" fmla="*/ 5079548 w 12192000"/>
              <a:gd name="connsiteY92" fmla="*/ 2313485 h 3482342"/>
              <a:gd name="connsiteX93" fmla="*/ 4975908 w 12192000"/>
              <a:gd name="connsiteY93" fmla="*/ 2364128 h 3482342"/>
              <a:gd name="connsiteX94" fmla="*/ 4913723 w 12192000"/>
              <a:gd name="connsiteY94" fmla="*/ 2385265 h 3482342"/>
              <a:gd name="connsiteX95" fmla="*/ 4746485 w 12192000"/>
              <a:gd name="connsiteY95" fmla="*/ 2451769 h 3482342"/>
              <a:gd name="connsiteX96" fmla="*/ 4681588 w 12192000"/>
              <a:gd name="connsiteY96" fmla="*/ 2467494 h 3482342"/>
              <a:gd name="connsiteX97" fmla="*/ 1783655 w 12192000"/>
              <a:gd name="connsiteY97" fmla="*/ 3163860 h 3482342"/>
              <a:gd name="connsiteX98" fmla="*/ 1325955 w 12192000"/>
              <a:gd name="connsiteY98" fmla="*/ 3176692 h 3482342"/>
              <a:gd name="connsiteX99" fmla="*/ 1190384 w 12192000"/>
              <a:gd name="connsiteY99" fmla="*/ 3203504 h 3482342"/>
              <a:gd name="connsiteX100" fmla="*/ 1094537 w 12192000"/>
              <a:gd name="connsiteY100" fmla="*/ 3229469 h 3482342"/>
              <a:gd name="connsiteX101" fmla="*/ 779276 w 12192000"/>
              <a:gd name="connsiteY101" fmla="*/ 3327290 h 3482342"/>
              <a:gd name="connsiteX102" fmla="*/ 600378 w 12192000"/>
              <a:gd name="connsiteY102" fmla="*/ 3335250 h 3482342"/>
              <a:gd name="connsiteX103" fmla="*/ 493457 w 12192000"/>
              <a:gd name="connsiteY103" fmla="*/ 3365044 h 3482342"/>
              <a:gd name="connsiteX104" fmla="*/ 349402 w 12192000"/>
              <a:gd name="connsiteY104" fmla="*/ 3380897 h 3482342"/>
              <a:gd name="connsiteX105" fmla="*/ 192183 w 12192000"/>
              <a:gd name="connsiteY105" fmla="*/ 3460075 h 3482342"/>
              <a:gd name="connsiteX106" fmla="*/ 46713 w 12192000"/>
              <a:gd name="connsiteY106" fmla="*/ 3462986 h 3482342"/>
              <a:gd name="connsiteX107" fmla="*/ 2765 w 12192000"/>
              <a:gd name="connsiteY107" fmla="*/ 3480770 h 3482342"/>
              <a:gd name="connsiteX108" fmla="*/ 0 w 12192000"/>
              <a:gd name="connsiteY108" fmla="*/ 3482342 h 3482342"/>
              <a:gd name="connsiteX109" fmla="*/ 0 w 12192000"/>
              <a:gd name="connsiteY10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40020 w 12192000"/>
              <a:gd name="connsiteY16" fmla="*/ 794059 h 3482342"/>
              <a:gd name="connsiteX17" fmla="*/ 11365056 w 12192000"/>
              <a:gd name="connsiteY17" fmla="*/ 804087 h 3482342"/>
              <a:gd name="connsiteX18" fmla="*/ 11294073 w 12192000"/>
              <a:gd name="connsiteY18" fmla="*/ 897260 h 3482342"/>
              <a:gd name="connsiteX19" fmla="*/ 11228040 w 12192000"/>
              <a:gd name="connsiteY19" fmla="*/ 958953 h 3482342"/>
              <a:gd name="connsiteX20" fmla="*/ 11193568 w 12192000"/>
              <a:gd name="connsiteY20" fmla="*/ 982314 h 3482342"/>
              <a:gd name="connsiteX21" fmla="*/ 11139869 w 12192000"/>
              <a:gd name="connsiteY21" fmla="*/ 1126133 h 3482342"/>
              <a:gd name="connsiteX22" fmla="*/ 11003287 w 12192000"/>
              <a:gd name="connsiteY22" fmla="*/ 1243468 h 3482342"/>
              <a:gd name="connsiteX23" fmla="*/ 10936797 w 12192000"/>
              <a:gd name="connsiteY23" fmla="*/ 1350588 h 3482342"/>
              <a:gd name="connsiteX24" fmla="*/ 10832727 w 12192000"/>
              <a:gd name="connsiteY24" fmla="*/ 1341335 h 3482342"/>
              <a:gd name="connsiteX25" fmla="*/ 10720408 w 12192000"/>
              <a:gd name="connsiteY25" fmla="*/ 1344999 h 3482342"/>
              <a:gd name="connsiteX26" fmla="*/ 10635456 w 12192000"/>
              <a:gd name="connsiteY26" fmla="*/ 1337688 h 3482342"/>
              <a:gd name="connsiteX27" fmla="*/ 10629954 w 12192000"/>
              <a:gd name="connsiteY27" fmla="*/ 1330628 h 3482342"/>
              <a:gd name="connsiteX28" fmla="*/ 10623883 w 12192000"/>
              <a:gd name="connsiteY28" fmla="*/ 1332776 h 3482342"/>
              <a:gd name="connsiteX29" fmla="*/ 10622090 w 12192000"/>
              <a:gd name="connsiteY29" fmla="*/ 1341385 h 3482342"/>
              <a:gd name="connsiteX30" fmla="*/ 10573203 w 12192000"/>
              <a:gd name="connsiteY30" fmla="*/ 1351996 h 3482342"/>
              <a:gd name="connsiteX31" fmla="*/ 10513263 w 12192000"/>
              <a:gd name="connsiteY31" fmla="*/ 1350756 h 3482342"/>
              <a:gd name="connsiteX32" fmla="*/ 10464012 w 12192000"/>
              <a:gd name="connsiteY32" fmla="*/ 1391778 h 3482342"/>
              <a:gd name="connsiteX33" fmla="*/ 10405409 w 12192000"/>
              <a:gd name="connsiteY33" fmla="*/ 1422789 h 3482342"/>
              <a:gd name="connsiteX34" fmla="*/ 10370530 w 12192000"/>
              <a:gd name="connsiteY34" fmla="*/ 1441596 h 3482342"/>
              <a:gd name="connsiteX35" fmla="*/ 10264922 w 12192000"/>
              <a:gd name="connsiteY35" fmla="*/ 1472107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524524 w 12192000"/>
              <a:gd name="connsiteY53" fmla="*/ 1902425 h 3482342"/>
              <a:gd name="connsiteX54" fmla="*/ 8426060 w 12192000"/>
              <a:gd name="connsiteY54" fmla="*/ 1947126 h 3482342"/>
              <a:gd name="connsiteX55" fmla="*/ 8424042 w 12192000"/>
              <a:gd name="connsiteY55" fmla="*/ 1949367 h 3482342"/>
              <a:gd name="connsiteX56" fmla="*/ 8401276 w 12192000"/>
              <a:gd name="connsiteY56" fmla="*/ 1953968 h 3482342"/>
              <a:gd name="connsiteX57" fmla="*/ 8345228 w 12192000"/>
              <a:gd name="connsiteY57" fmla="*/ 1939822 h 3482342"/>
              <a:gd name="connsiteX58" fmla="*/ 8236214 w 12192000"/>
              <a:gd name="connsiteY58" fmla="*/ 1909725 h 3482342"/>
              <a:gd name="connsiteX59" fmla="*/ 8132104 w 12192000"/>
              <a:gd name="connsiteY59" fmla="*/ 1895727 h 3482342"/>
              <a:gd name="connsiteX60" fmla="*/ 7918078 w 12192000"/>
              <a:gd name="connsiteY60" fmla="*/ 1862668 h 3482342"/>
              <a:gd name="connsiteX61" fmla="*/ 7817899 w 12192000"/>
              <a:gd name="connsiteY61" fmla="*/ 1862176 h 3482342"/>
              <a:gd name="connsiteX62" fmla="*/ 7768994 w 12192000"/>
              <a:gd name="connsiteY62" fmla="*/ 1855721 h 3482342"/>
              <a:gd name="connsiteX63" fmla="*/ 7618027 w 12192000"/>
              <a:gd name="connsiteY63" fmla="*/ 1830959 h 3482342"/>
              <a:gd name="connsiteX64" fmla="*/ 7449425 w 12192000"/>
              <a:gd name="connsiteY64" fmla="*/ 1810910 h 3482342"/>
              <a:gd name="connsiteX65" fmla="*/ 7342915 w 12192000"/>
              <a:gd name="connsiteY65" fmla="*/ 1819827 h 3482342"/>
              <a:gd name="connsiteX66" fmla="*/ 7255191 w 12192000"/>
              <a:gd name="connsiteY66" fmla="*/ 1834354 h 3482342"/>
              <a:gd name="connsiteX67" fmla="*/ 7131205 w 12192000"/>
              <a:gd name="connsiteY67" fmla="*/ 1845557 h 3482342"/>
              <a:gd name="connsiteX68" fmla="*/ 6917124 w 12192000"/>
              <a:gd name="connsiteY68" fmla="*/ 1837109 h 3482342"/>
              <a:gd name="connsiteX69" fmla="*/ 6837145 w 12192000"/>
              <a:gd name="connsiteY69" fmla="*/ 1870724 h 3482342"/>
              <a:gd name="connsiteX70" fmla="*/ 6753991 w 12192000"/>
              <a:gd name="connsiteY70" fmla="*/ 1860969 h 3482342"/>
              <a:gd name="connsiteX71" fmla="*/ 6727754 w 12192000"/>
              <a:gd name="connsiteY71" fmla="*/ 1882372 h 3482342"/>
              <a:gd name="connsiteX72" fmla="*/ 6723371 w 12192000"/>
              <a:gd name="connsiteY72" fmla="*/ 1886494 h 3482342"/>
              <a:gd name="connsiteX73" fmla="*/ 6702779 w 12192000"/>
              <a:gd name="connsiteY73" fmla="*/ 1893601 h 3482342"/>
              <a:gd name="connsiteX74" fmla="*/ 6700779 w 12192000"/>
              <a:gd name="connsiteY74" fmla="*/ 1907344 h 3482342"/>
              <a:gd name="connsiteX75" fmla="*/ 6672513 w 12192000"/>
              <a:gd name="connsiteY75" fmla="*/ 1926452 h 3482342"/>
              <a:gd name="connsiteX76" fmla="*/ 6633549 w 12192000"/>
              <a:gd name="connsiteY76" fmla="*/ 1936255 h 3482342"/>
              <a:gd name="connsiteX77" fmla="*/ 6444344 w 12192000"/>
              <a:gd name="connsiteY77" fmla="*/ 1969663 h 3482342"/>
              <a:gd name="connsiteX78" fmla="*/ 6333446 w 12192000"/>
              <a:gd name="connsiteY78" fmla="*/ 1997163 h 3482342"/>
              <a:gd name="connsiteX79" fmla="*/ 6294933 w 12192000"/>
              <a:gd name="connsiteY79" fmla="*/ 2019412 h 3482342"/>
              <a:gd name="connsiteX80" fmla="*/ 6238719 w 12192000"/>
              <a:gd name="connsiteY80" fmla="*/ 2042547 h 3482342"/>
              <a:gd name="connsiteX81" fmla="*/ 6142310 w 12192000"/>
              <a:gd name="connsiteY81" fmla="*/ 2092510 h 3482342"/>
              <a:gd name="connsiteX82" fmla="*/ 6007916 w 12192000"/>
              <a:gd name="connsiteY82" fmla="*/ 2143752 h 3482342"/>
              <a:gd name="connsiteX83" fmla="*/ 5894610 w 12192000"/>
              <a:gd name="connsiteY83" fmla="*/ 2130684 h 3482342"/>
              <a:gd name="connsiteX84" fmla="*/ 5817682 w 12192000"/>
              <a:gd name="connsiteY84" fmla="*/ 2157358 h 3482342"/>
              <a:gd name="connsiteX85" fmla="*/ 5591469 w 12192000"/>
              <a:gd name="connsiteY85" fmla="*/ 2178389 h 3482342"/>
              <a:gd name="connsiteX86" fmla="*/ 5414282 w 12192000"/>
              <a:gd name="connsiteY86" fmla="*/ 2183070 h 3482342"/>
              <a:gd name="connsiteX87" fmla="*/ 5368369 w 12192000"/>
              <a:gd name="connsiteY87" fmla="*/ 2204272 h 3482342"/>
              <a:gd name="connsiteX88" fmla="*/ 5291263 w 12192000"/>
              <a:gd name="connsiteY88" fmla="*/ 2239182 h 3482342"/>
              <a:gd name="connsiteX89" fmla="*/ 5240857 w 12192000"/>
              <a:gd name="connsiteY89" fmla="*/ 2289444 h 3482342"/>
              <a:gd name="connsiteX90" fmla="*/ 5173523 w 12192000"/>
              <a:gd name="connsiteY90" fmla="*/ 2309057 h 3482342"/>
              <a:gd name="connsiteX91" fmla="*/ 5148543 w 12192000"/>
              <a:gd name="connsiteY91" fmla="*/ 2282356 h 3482342"/>
              <a:gd name="connsiteX92" fmla="*/ 5079548 w 12192000"/>
              <a:gd name="connsiteY92" fmla="*/ 2313485 h 3482342"/>
              <a:gd name="connsiteX93" fmla="*/ 4975908 w 12192000"/>
              <a:gd name="connsiteY93" fmla="*/ 2364128 h 3482342"/>
              <a:gd name="connsiteX94" fmla="*/ 4913723 w 12192000"/>
              <a:gd name="connsiteY94" fmla="*/ 2385265 h 3482342"/>
              <a:gd name="connsiteX95" fmla="*/ 4746485 w 12192000"/>
              <a:gd name="connsiteY95" fmla="*/ 2451769 h 3482342"/>
              <a:gd name="connsiteX96" fmla="*/ 4681588 w 12192000"/>
              <a:gd name="connsiteY96" fmla="*/ 2467494 h 3482342"/>
              <a:gd name="connsiteX97" fmla="*/ 1783655 w 12192000"/>
              <a:gd name="connsiteY97" fmla="*/ 3163860 h 3482342"/>
              <a:gd name="connsiteX98" fmla="*/ 1325955 w 12192000"/>
              <a:gd name="connsiteY98" fmla="*/ 3176692 h 3482342"/>
              <a:gd name="connsiteX99" fmla="*/ 1190384 w 12192000"/>
              <a:gd name="connsiteY99" fmla="*/ 3203504 h 3482342"/>
              <a:gd name="connsiteX100" fmla="*/ 1094537 w 12192000"/>
              <a:gd name="connsiteY100" fmla="*/ 3229469 h 3482342"/>
              <a:gd name="connsiteX101" fmla="*/ 779276 w 12192000"/>
              <a:gd name="connsiteY101" fmla="*/ 3327290 h 3482342"/>
              <a:gd name="connsiteX102" fmla="*/ 600378 w 12192000"/>
              <a:gd name="connsiteY102" fmla="*/ 3335250 h 3482342"/>
              <a:gd name="connsiteX103" fmla="*/ 493457 w 12192000"/>
              <a:gd name="connsiteY103" fmla="*/ 3365044 h 3482342"/>
              <a:gd name="connsiteX104" fmla="*/ 349402 w 12192000"/>
              <a:gd name="connsiteY104" fmla="*/ 3380897 h 3482342"/>
              <a:gd name="connsiteX105" fmla="*/ 192183 w 12192000"/>
              <a:gd name="connsiteY105" fmla="*/ 3460075 h 3482342"/>
              <a:gd name="connsiteX106" fmla="*/ 46713 w 12192000"/>
              <a:gd name="connsiteY106" fmla="*/ 3462986 h 3482342"/>
              <a:gd name="connsiteX107" fmla="*/ 2765 w 12192000"/>
              <a:gd name="connsiteY107" fmla="*/ 3480770 h 3482342"/>
              <a:gd name="connsiteX108" fmla="*/ 0 w 12192000"/>
              <a:gd name="connsiteY108" fmla="*/ 3482342 h 3482342"/>
              <a:gd name="connsiteX109" fmla="*/ 0 w 12192000"/>
              <a:gd name="connsiteY10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40020 w 12192000"/>
              <a:gd name="connsiteY16" fmla="*/ 794059 h 3482342"/>
              <a:gd name="connsiteX17" fmla="*/ 11365056 w 12192000"/>
              <a:gd name="connsiteY17" fmla="*/ 804087 h 3482342"/>
              <a:gd name="connsiteX18" fmla="*/ 11294073 w 12192000"/>
              <a:gd name="connsiteY18" fmla="*/ 897260 h 3482342"/>
              <a:gd name="connsiteX19" fmla="*/ 11228040 w 12192000"/>
              <a:gd name="connsiteY19" fmla="*/ 958953 h 3482342"/>
              <a:gd name="connsiteX20" fmla="*/ 11193568 w 12192000"/>
              <a:gd name="connsiteY20" fmla="*/ 982314 h 3482342"/>
              <a:gd name="connsiteX21" fmla="*/ 11139869 w 12192000"/>
              <a:gd name="connsiteY21" fmla="*/ 1126133 h 3482342"/>
              <a:gd name="connsiteX22" fmla="*/ 11003287 w 12192000"/>
              <a:gd name="connsiteY22" fmla="*/ 1243468 h 3482342"/>
              <a:gd name="connsiteX23" fmla="*/ 10936797 w 12192000"/>
              <a:gd name="connsiteY23" fmla="*/ 1350588 h 3482342"/>
              <a:gd name="connsiteX24" fmla="*/ 10832727 w 12192000"/>
              <a:gd name="connsiteY24" fmla="*/ 1341335 h 3482342"/>
              <a:gd name="connsiteX25" fmla="*/ 10720408 w 12192000"/>
              <a:gd name="connsiteY25" fmla="*/ 1344999 h 3482342"/>
              <a:gd name="connsiteX26" fmla="*/ 10635456 w 12192000"/>
              <a:gd name="connsiteY26" fmla="*/ 1337688 h 3482342"/>
              <a:gd name="connsiteX27" fmla="*/ 10629954 w 12192000"/>
              <a:gd name="connsiteY27" fmla="*/ 1330628 h 3482342"/>
              <a:gd name="connsiteX28" fmla="*/ 10623883 w 12192000"/>
              <a:gd name="connsiteY28" fmla="*/ 1332776 h 3482342"/>
              <a:gd name="connsiteX29" fmla="*/ 10622090 w 12192000"/>
              <a:gd name="connsiteY29" fmla="*/ 1341385 h 3482342"/>
              <a:gd name="connsiteX30" fmla="*/ 10573203 w 12192000"/>
              <a:gd name="connsiteY30" fmla="*/ 1351996 h 3482342"/>
              <a:gd name="connsiteX31" fmla="*/ 10513263 w 12192000"/>
              <a:gd name="connsiteY31" fmla="*/ 1350756 h 3482342"/>
              <a:gd name="connsiteX32" fmla="*/ 10464012 w 12192000"/>
              <a:gd name="connsiteY32" fmla="*/ 1391778 h 3482342"/>
              <a:gd name="connsiteX33" fmla="*/ 10405409 w 12192000"/>
              <a:gd name="connsiteY33" fmla="*/ 1422789 h 3482342"/>
              <a:gd name="connsiteX34" fmla="*/ 10370530 w 12192000"/>
              <a:gd name="connsiteY34" fmla="*/ 1441596 h 3482342"/>
              <a:gd name="connsiteX35" fmla="*/ 10264922 w 12192000"/>
              <a:gd name="connsiteY35" fmla="*/ 1472107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524524 w 12192000"/>
              <a:gd name="connsiteY53" fmla="*/ 1902425 h 3482342"/>
              <a:gd name="connsiteX54" fmla="*/ 8426060 w 12192000"/>
              <a:gd name="connsiteY54" fmla="*/ 1947126 h 3482342"/>
              <a:gd name="connsiteX55" fmla="*/ 8424042 w 12192000"/>
              <a:gd name="connsiteY55" fmla="*/ 1949367 h 3482342"/>
              <a:gd name="connsiteX56" fmla="*/ 8345228 w 12192000"/>
              <a:gd name="connsiteY56" fmla="*/ 1939822 h 3482342"/>
              <a:gd name="connsiteX57" fmla="*/ 8236214 w 12192000"/>
              <a:gd name="connsiteY57" fmla="*/ 1909725 h 3482342"/>
              <a:gd name="connsiteX58" fmla="*/ 8132104 w 12192000"/>
              <a:gd name="connsiteY58" fmla="*/ 1895727 h 3482342"/>
              <a:gd name="connsiteX59" fmla="*/ 7918078 w 12192000"/>
              <a:gd name="connsiteY59" fmla="*/ 1862668 h 3482342"/>
              <a:gd name="connsiteX60" fmla="*/ 7817899 w 12192000"/>
              <a:gd name="connsiteY60" fmla="*/ 1862176 h 3482342"/>
              <a:gd name="connsiteX61" fmla="*/ 7768994 w 12192000"/>
              <a:gd name="connsiteY61" fmla="*/ 1855721 h 3482342"/>
              <a:gd name="connsiteX62" fmla="*/ 7618027 w 12192000"/>
              <a:gd name="connsiteY62" fmla="*/ 1830959 h 3482342"/>
              <a:gd name="connsiteX63" fmla="*/ 7449425 w 12192000"/>
              <a:gd name="connsiteY63" fmla="*/ 1810910 h 3482342"/>
              <a:gd name="connsiteX64" fmla="*/ 7342915 w 12192000"/>
              <a:gd name="connsiteY64" fmla="*/ 1819827 h 3482342"/>
              <a:gd name="connsiteX65" fmla="*/ 7255191 w 12192000"/>
              <a:gd name="connsiteY65" fmla="*/ 1834354 h 3482342"/>
              <a:gd name="connsiteX66" fmla="*/ 7131205 w 12192000"/>
              <a:gd name="connsiteY66" fmla="*/ 1845557 h 3482342"/>
              <a:gd name="connsiteX67" fmla="*/ 6917124 w 12192000"/>
              <a:gd name="connsiteY67" fmla="*/ 1837109 h 3482342"/>
              <a:gd name="connsiteX68" fmla="*/ 6837145 w 12192000"/>
              <a:gd name="connsiteY68" fmla="*/ 1870724 h 3482342"/>
              <a:gd name="connsiteX69" fmla="*/ 6753991 w 12192000"/>
              <a:gd name="connsiteY69" fmla="*/ 1860969 h 3482342"/>
              <a:gd name="connsiteX70" fmla="*/ 6727754 w 12192000"/>
              <a:gd name="connsiteY70" fmla="*/ 1882372 h 3482342"/>
              <a:gd name="connsiteX71" fmla="*/ 6723371 w 12192000"/>
              <a:gd name="connsiteY71" fmla="*/ 1886494 h 3482342"/>
              <a:gd name="connsiteX72" fmla="*/ 6702779 w 12192000"/>
              <a:gd name="connsiteY72" fmla="*/ 1893601 h 3482342"/>
              <a:gd name="connsiteX73" fmla="*/ 6700779 w 12192000"/>
              <a:gd name="connsiteY73" fmla="*/ 1907344 h 3482342"/>
              <a:gd name="connsiteX74" fmla="*/ 6672513 w 12192000"/>
              <a:gd name="connsiteY74" fmla="*/ 1926452 h 3482342"/>
              <a:gd name="connsiteX75" fmla="*/ 6633549 w 12192000"/>
              <a:gd name="connsiteY75" fmla="*/ 1936255 h 3482342"/>
              <a:gd name="connsiteX76" fmla="*/ 6444344 w 12192000"/>
              <a:gd name="connsiteY76" fmla="*/ 1969663 h 3482342"/>
              <a:gd name="connsiteX77" fmla="*/ 6333446 w 12192000"/>
              <a:gd name="connsiteY77" fmla="*/ 1997163 h 3482342"/>
              <a:gd name="connsiteX78" fmla="*/ 6294933 w 12192000"/>
              <a:gd name="connsiteY78" fmla="*/ 2019412 h 3482342"/>
              <a:gd name="connsiteX79" fmla="*/ 6238719 w 12192000"/>
              <a:gd name="connsiteY79" fmla="*/ 2042547 h 3482342"/>
              <a:gd name="connsiteX80" fmla="*/ 6142310 w 12192000"/>
              <a:gd name="connsiteY80" fmla="*/ 2092510 h 3482342"/>
              <a:gd name="connsiteX81" fmla="*/ 6007916 w 12192000"/>
              <a:gd name="connsiteY81" fmla="*/ 2143752 h 3482342"/>
              <a:gd name="connsiteX82" fmla="*/ 5894610 w 12192000"/>
              <a:gd name="connsiteY82" fmla="*/ 2130684 h 3482342"/>
              <a:gd name="connsiteX83" fmla="*/ 5817682 w 12192000"/>
              <a:gd name="connsiteY83" fmla="*/ 2157358 h 3482342"/>
              <a:gd name="connsiteX84" fmla="*/ 5591469 w 12192000"/>
              <a:gd name="connsiteY84" fmla="*/ 2178389 h 3482342"/>
              <a:gd name="connsiteX85" fmla="*/ 5414282 w 12192000"/>
              <a:gd name="connsiteY85" fmla="*/ 2183070 h 3482342"/>
              <a:gd name="connsiteX86" fmla="*/ 5368369 w 12192000"/>
              <a:gd name="connsiteY86" fmla="*/ 2204272 h 3482342"/>
              <a:gd name="connsiteX87" fmla="*/ 5291263 w 12192000"/>
              <a:gd name="connsiteY87" fmla="*/ 2239182 h 3482342"/>
              <a:gd name="connsiteX88" fmla="*/ 5240857 w 12192000"/>
              <a:gd name="connsiteY88" fmla="*/ 2289444 h 3482342"/>
              <a:gd name="connsiteX89" fmla="*/ 5173523 w 12192000"/>
              <a:gd name="connsiteY89" fmla="*/ 2309057 h 3482342"/>
              <a:gd name="connsiteX90" fmla="*/ 5148543 w 12192000"/>
              <a:gd name="connsiteY90" fmla="*/ 2282356 h 3482342"/>
              <a:gd name="connsiteX91" fmla="*/ 5079548 w 12192000"/>
              <a:gd name="connsiteY91" fmla="*/ 2313485 h 3482342"/>
              <a:gd name="connsiteX92" fmla="*/ 4975908 w 12192000"/>
              <a:gd name="connsiteY92" fmla="*/ 2364128 h 3482342"/>
              <a:gd name="connsiteX93" fmla="*/ 4913723 w 12192000"/>
              <a:gd name="connsiteY93" fmla="*/ 2385265 h 3482342"/>
              <a:gd name="connsiteX94" fmla="*/ 4746485 w 12192000"/>
              <a:gd name="connsiteY94" fmla="*/ 2451769 h 3482342"/>
              <a:gd name="connsiteX95" fmla="*/ 4681588 w 12192000"/>
              <a:gd name="connsiteY95" fmla="*/ 2467494 h 3482342"/>
              <a:gd name="connsiteX96" fmla="*/ 1783655 w 12192000"/>
              <a:gd name="connsiteY96" fmla="*/ 3163860 h 3482342"/>
              <a:gd name="connsiteX97" fmla="*/ 1325955 w 12192000"/>
              <a:gd name="connsiteY97" fmla="*/ 3176692 h 3482342"/>
              <a:gd name="connsiteX98" fmla="*/ 1190384 w 12192000"/>
              <a:gd name="connsiteY98" fmla="*/ 3203504 h 3482342"/>
              <a:gd name="connsiteX99" fmla="*/ 1094537 w 12192000"/>
              <a:gd name="connsiteY99" fmla="*/ 3229469 h 3482342"/>
              <a:gd name="connsiteX100" fmla="*/ 779276 w 12192000"/>
              <a:gd name="connsiteY100" fmla="*/ 3327290 h 3482342"/>
              <a:gd name="connsiteX101" fmla="*/ 600378 w 12192000"/>
              <a:gd name="connsiteY101" fmla="*/ 3335250 h 3482342"/>
              <a:gd name="connsiteX102" fmla="*/ 493457 w 12192000"/>
              <a:gd name="connsiteY102" fmla="*/ 3365044 h 3482342"/>
              <a:gd name="connsiteX103" fmla="*/ 349402 w 12192000"/>
              <a:gd name="connsiteY103" fmla="*/ 3380897 h 3482342"/>
              <a:gd name="connsiteX104" fmla="*/ 192183 w 12192000"/>
              <a:gd name="connsiteY104" fmla="*/ 3460075 h 3482342"/>
              <a:gd name="connsiteX105" fmla="*/ 46713 w 12192000"/>
              <a:gd name="connsiteY105" fmla="*/ 3462986 h 3482342"/>
              <a:gd name="connsiteX106" fmla="*/ 2765 w 12192000"/>
              <a:gd name="connsiteY106" fmla="*/ 3480770 h 3482342"/>
              <a:gd name="connsiteX107" fmla="*/ 0 w 12192000"/>
              <a:gd name="connsiteY107" fmla="*/ 3482342 h 3482342"/>
              <a:gd name="connsiteX108" fmla="*/ 0 w 12192000"/>
              <a:gd name="connsiteY108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40020 w 12192000"/>
              <a:gd name="connsiteY16" fmla="*/ 794059 h 3482342"/>
              <a:gd name="connsiteX17" fmla="*/ 11365056 w 12192000"/>
              <a:gd name="connsiteY17" fmla="*/ 804087 h 3482342"/>
              <a:gd name="connsiteX18" fmla="*/ 11294073 w 12192000"/>
              <a:gd name="connsiteY18" fmla="*/ 897260 h 3482342"/>
              <a:gd name="connsiteX19" fmla="*/ 11228040 w 12192000"/>
              <a:gd name="connsiteY19" fmla="*/ 958953 h 3482342"/>
              <a:gd name="connsiteX20" fmla="*/ 11193568 w 12192000"/>
              <a:gd name="connsiteY20" fmla="*/ 982314 h 3482342"/>
              <a:gd name="connsiteX21" fmla="*/ 11139869 w 12192000"/>
              <a:gd name="connsiteY21" fmla="*/ 1126133 h 3482342"/>
              <a:gd name="connsiteX22" fmla="*/ 11003287 w 12192000"/>
              <a:gd name="connsiteY22" fmla="*/ 1243468 h 3482342"/>
              <a:gd name="connsiteX23" fmla="*/ 10936797 w 12192000"/>
              <a:gd name="connsiteY23" fmla="*/ 1350588 h 3482342"/>
              <a:gd name="connsiteX24" fmla="*/ 10832727 w 12192000"/>
              <a:gd name="connsiteY24" fmla="*/ 1341335 h 3482342"/>
              <a:gd name="connsiteX25" fmla="*/ 10720408 w 12192000"/>
              <a:gd name="connsiteY25" fmla="*/ 1344999 h 3482342"/>
              <a:gd name="connsiteX26" fmla="*/ 10635456 w 12192000"/>
              <a:gd name="connsiteY26" fmla="*/ 1337688 h 3482342"/>
              <a:gd name="connsiteX27" fmla="*/ 10629954 w 12192000"/>
              <a:gd name="connsiteY27" fmla="*/ 1330628 h 3482342"/>
              <a:gd name="connsiteX28" fmla="*/ 10623883 w 12192000"/>
              <a:gd name="connsiteY28" fmla="*/ 1332776 h 3482342"/>
              <a:gd name="connsiteX29" fmla="*/ 10622090 w 12192000"/>
              <a:gd name="connsiteY29" fmla="*/ 1341385 h 3482342"/>
              <a:gd name="connsiteX30" fmla="*/ 10573203 w 12192000"/>
              <a:gd name="connsiteY30" fmla="*/ 1351996 h 3482342"/>
              <a:gd name="connsiteX31" fmla="*/ 10513263 w 12192000"/>
              <a:gd name="connsiteY31" fmla="*/ 1350756 h 3482342"/>
              <a:gd name="connsiteX32" fmla="*/ 10464012 w 12192000"/>
              <a:gd name="connsiteY32" fmla="*/ 1391778 h 3482342"/>
              <a:gd name="connsiteX33" fmla="*/ 10405409 w 12192000"/>
              <a:gd name="connsiteY33" fmla="*/ 1422789 h 3482342"/>
              <a:gd name="connsiteX34" fmla="*/ 10370530 w 12192000"/>
              <a:gd name="connsiteY34" fmla="*/ 1441596 h 3482342"/>
              <a:gd name="connsiteX35" fmla="*/ 10264922 w 12192000"/>
              <a:gd name="connsiteY35" fmla="*/ 1472107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524524 w 12192000"/>
              <a:gd name="connsiteY53" fmla="*/ 1902425 h 3482342"/>
              <a:gd name="connsiteX54" fmla="*/ 8426060 w 12192000"/>
              <a:gd name="connsiteY54" fmla="*/ 1947126 h 3482342"/>
              <a:gd name="connsiteX55" fmla="*/ 8430392 w 12192000"/>
              <a:gd name="connsiteY55" fmla="*/ 1898567 h 3482342"/>
              <a:gd name="connsiteX56" fmla="*/ 8345228 w 12192000"/>
              <a:gd name="connsiteY56" fmla="*/ 1939822 h 3482342"/>
              <a:gd name="connsiteX57" fmla="*/ 8236214 w 12192000"/>
              <a:gd name="connsiteY57" fmla="*/ 1909725 h 3482342"/>
              <a:gd name="connsiteX58" fmla="*/ 8132104 w 12192000"/>
              <a:gd name="connsiteY58" fmla="*/ 1895727 h 3482342"/>
              <a:gd name="connsiteX59" fmla="*/ 7918078 w 12192000"/>
              <a:gd name="connsiteY59" fmla="*/ 1862668 h 3482342"/>
              <a:gd name="connsiteX60" fmla="*/ 7817899 w 12192000"/>
              <a:gd name="connsiteY60" fmla="*/ 1862176 h 3482342"/>
              <a:gd name="connsiteX61" fmla="*/ 7768994 w 12192000"/>
              <a:gd name="connsiteY61" fmla="*/ 1855721 h 3482342"/>
              <a:gd name="connsiteX62" fmla="*/ 7618027 w 12192000"/>
              <a:gd name="connsiteY62" fmla="*/ 1830959 h 3482342"/>
              <a:gd name="connsiteX63" fmla="*/ 7449425 w 12192000"/>
              <a:gd name="connsiteY63" fmla="*/ 1810910 h 3482342"/>
              <a:gd name="connsiteX64" fmla="*/ 7342915 w 12192000"/>
              <a:gd name="connsiteY64" fmla="*/ 1819827 h 3482342"/>
              <a:gd name="connsiteX65" fmla="*/ 7255191 w 12192000"/>
              <a:gd name="connsiteY65" fmla="*/ 1834354 h 3482342"/>
              <a:gd name="connsiteX66" fmla="*/ 7131205 w 12192000"/>
              <a:gd name="connsiteY66" fmla="*/ 1845557 h 3482342"/>
              <a:gd name="connsiteX67" fmla="*/ 6917124 w 12192000"/>
              <a:gd name="connsiteY67" fmla="*/ 1837109 h 3482342"/>
              <a:gd name="connsiteX68" fmla="*/ 6837145 w 12192000"/>
              <a:gd name="connsiteY68" fmla="*/ 1870724 h 3482342"/>
              <a:gd name="connsiteX69" fmla="*/ 6753991 w 12192000"/>
              <a:gd name="connsiteY69" fmla="*/ 1860969 h 3482342"/>
              <a:gd name="connsiteX70" fmla="*/ 6727754 w 12192000"/>
              <a:gd name="connsiteY70" fmla="*/ 1882372 h 3482342"/>
              <a:gd name="connsiteX71" fmla="*/ 6723371 w 12192000"/>
              <a:gd name="connsiteY71" fmla="*/ 1886494 h 3482342"/>
              <a:gd name="connsiteX72" fmla="*/ 6702779 w 12192000"/>
              <a:gd name="connsiteY72" fmla="*/ 1893601 h 3482342"/>
              <a:gd name="connsiteX73" fmla="*/ 6700779 w 12192000"/>
              <a:gd name="connsiteY73" fmla="*/ 1907344 h 3482342"/>
              <a:gd name="connsiteX74" fmla="*/ 6672513 w 12192000"/>
              <a:gd name="connsiteY74" fmla="*/ 1926452 h 3482342"/>
              <a:gd name="connsiteX75" fmla="*/ 6633549 w 12192000"/>
              <a:gd name="connsiteY75" fmla="*/ 1936255 h 3482342"/>
              <a:gd name="connsiteX76" fmla="*/ 6444344 w 12192000"/>
              <a:gd name="connsiteY76" fmla="*/ 1969663 h 3482342"/>
              <a:gd name="connsiteX77" fmla="*/ 6333446 w 12192000"/>
              <a:gd name="connsiteY77" fmla="*/ 1997163 h 3482342"/>
              <a:gd name="connsiteX78" fmla="*/ 6294933 w 12192000"/>
              <a:gd name="connsiteY78" fmla="*/ 2019412 h 3482342"/>
              <a:gd name="connsiteX79" fmla="*/ 6238719 w 12192000"/>
              <a:gd name="connsiteY79" fmla="*/ 2042547 h 3482342"/>
              <a:gd name="connsiteX80" fmla="*/ 6142310 w 12192000"/>
              <a:gd name="connsiteY80" fmla="*/ 2092510 h 3482342"/>
              <a:gd name="connsiteX81" fmla="*/ 6007916 w 12192000"/>
              <a:gd name="connsiteY81" fmla="*/ 2143752 h 3482342"/>
              <a:gd name="connsiteX82" fmla="*/ 5894610 w 12192000"/>
              <a:gd name="connsiteY82" fmla="*/ 2130684 h 3482342"/>
              <a:gd name="connsiteX83" fmla="*/ 5817682 w 12192000"/>
              <a:gd name="connsiteY83" fmla="*/ 2157358 h 3482342"/>
              <a:gd name="connsiteX84" fmla="*/ 5591469 w 12192000"/>
              <a:gd name="connsiteY84" fmla="*/ 2178389 h 3482342"/>
              <a:gd name="connsiteX85" fmla="*/ 5414282 w 12192000"/>
              <a:gd name="connsiteY85" fmla="*/ 2183070 h 3482342"/>
              <a:gd name="connsiteX86" fmla="*/ 5368369 w 12192000"/>
              <a:gd name="connsiteY86" fmla="*/ 2204272 h 3482342"/>
              <a:gd name="connsiteX87" fmla="*/ 5291263 w 12192000"/>
              <a:gd name="connsiteY87" fmla="*/ 2239182 h 3482342"/>
              <a:gd name="connsiteX88" fmla="*/ 5240857 w 12192000"/>
              <a:gd name="connsiteY88" fmla="*/ 2289444 h 3482342"/>
              <a:gd name="connsiteX89" fmla="*/ 5173523 w 12192000"/>
              <a:gd name="connsiteY89" fmla="*/ 2309057 h 3482342"/>
              <a:gd name="connsiteX90" fmla="*/ 5148543 w 12192000"/>
              <a:gd name="connsiteY90" fmla="*/ 2282356 h 3482342"/>
              <a:gd name="connsiteX91" fmla="*/ 5079548 w 12192000"/>
              <a:gd name="connsiteY91" fmla="*/ 2313485 h 3482342"/>
              <a:gd name="connsiteX92" fmla="*/ 4975908 w 12192000"/>
              <a:gd name="connsiteY92" fmla="*/ 2364128 h 3482342"/>
              <a:gd name="connsiteX93" fmla="*/ 4913723 w 12192000"/>
              <a:gd name="connsiteY93" fmla="*/ 2385265 h 3482342"/>
              <a:gd name="connsiteX94" fmla="*/ 4746485 w 12192000"/>
              <a:gd name="connsiteY94" fmla="*/ 2451769 h 3482342"/>
              <a:gd name="connsiteX95" fmla="*/ 4681588 w 12192000"/>
              <a:gd name="connsiteY95" fmla="*/ 2467494 h 3482342"/>
              <a:gd name="connsiteX96" fmla="*/ 1783655 w 12192000"/>
              <a:gd name="connsiteY96" fmla="*/ 3163860 h 3482342"/>
              <a:gd name="connsiteX97" fmla="*/ 1325955 w 12192000"/>
              <a:gd name="connsiteY97" fmla="*/ 3176692 h 3482342"/>
              <a:gd name="connsiteX98" fmla="*/ 1190384 w 12192000"/>
              <a:gd name="connsiteY98" fmla="*/ 3203504 h 3482342"/>
              <a:gd name="connsiteX99" fmla="*/ 1094537 w 12192000"/>
              <a:gd name="connsiteY99" fmla="*/ 3229469 h 3482342"/>
              <a:gd name="connsiteX100" fmla="*/ 779276 w 12192000"/>
              <a:gd name="connsiteY100" fmla="*/ 3327290 h 3482342"/>
              <a:gd name="connsiteX101" fmla="*/ 600378 w 12192000"/>
              <a:gd name="connsiteY101" fmla="*/ 3335250 h 3482342"/>
              <a:gd name="connsiteX102" fmla="*/ 493457 w 12192000"/>
              <a:gd name="connsiteY102" fmla="*/ 3365044 h 3482342"/>
              <a:gd name="connsiteX103" fmla="*/ 349402 w 12192000"/>
              <a:gd name="connsiteY103" fmla="*/ 3380897 h 3482342"/>
              <a:gd name="connsiteX104" fmla="*/ 192183 w 12192000"/>
              <a:gd name="connsiteY104" fmla="*/ 3460075 h 3482342"/>
              <a:gd name="connsiteX105" fmla="*/ 46713 w 12192000"/>
              <a:gd name="connsiteY105" fmla="*/ 3462986 h 3482342"/>
              <a:gd name="connsiteX106" fmla="*/ 2765 w 12192000"/>
              <a:gd name="connsiteY106" fmla="*/ 3480770 h 3482342"/>
              <a:gd name="connsiteX107" fmla="*/ 0 w 12192000"/>
              <a:gd name="connsiteY107" fmla="*/ 3482342 h 3482342"/>
              <a:gd name="connsiteX108" fmla="*/ 0 w 12192000"/>
              <a:gd name="connsiteY108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40020 w 12192000"/>
              <a:gd name="connsiteY16" fmla="*/ 794059 h 3482342"/>
              <a:gd name="connsiteX17" fmla="*/ 11365056 w 12192000"/>
              <a:gd name="connsiteY17" fmla="*/ 804087 h 3482342"/>
              <a:gd name="connsiteX18" fmla="*/ 11294073 w 12192000"/>
              <a:gd name="connsiteY18" fmla="*/ 897260 h 3482342"/>
              <a:gd name="connsiteX19" fmla="*/ 11228040 w 12192000"/>
              <a:gd name="connsiteY19" fmla="*/ 958953 h 3482342"/>
              <a:gd name="connsiteX20" fmla="*/ 11193568 w 12192000"/>
              <a:gd name="connsiteY20" fmla="*/ 982314 h 3482342"/>
              <a:gd name="connsiteX21" fmla="*/ 11139869 w 12192000"/>
              <a:gd name="connsiteY21" fmla="*/ 1126133 h 3482342"/>
              <a:gd name="connsiteX22" fmla="*/ 11003287 w 12192000"/>
              <a:gd name="connsiteY22" fmla="*/ 1243468 h 3482342"/>
              <a:gd name="connsiteX23" fmla="*/ 10936797 w 12192000"/>
              <a:gd name="connsiteY23" fmla="*/ 1350588 h 3482342"/>
              <a:gd name="connsiteX24" fmla="*/ 10832727 w 12192000"/>
              <a:gd name="connsiteY24" fmla="*/ 1341335 h 3482342"/>
              <a:gd name="connsiteX25" fmla="*/ 10720408 w 12192000"/>
              <a:gd name="connsiteY25" fmla="*/ 1344999 h 3482342"/>
              <a:gd name="connsiteX26" fmla="*/ 10635456 w 12192000"/>
              <a:gd name="connsiteY26" fmla="*/ 1337688 h 3482342"/>
              <a:gd name="connsiteX27" fmla="*/ 10629954 w 12192000"/>
              <a:gd name="connsiteY27" fmla="*/ 1330628 h 3482342"/>
              <a:gd name="connsiteX28" fmla="*/ 10623883 w 12192000"/>
              <a:gd name="connsiteY28" fmla="*/ 1332776 h 3482342"/>
              <a:gd name="connsiteX29" fmla="*/ 10622090 w 12192000"/>
              <a:gd name="connsiteY29" fmla="*/ 1341385 h 3482342"/>
              <a:gd name="connsiteX30" fmla="*/ 10573203 w 12192000"/>
              <a:gd name="connsiteY30" fmla="*/ 1351996 h 3482342"/>
              <a:gd name="connsiteX31" fmla="*/ 10513263 w 12192000"/>
              <a:gd name="connsiteY31" fmla="*/ 1350756 h 3482342"/>
              <a:gd name="connsiteX32" fmla="*/ 10464012 w 12192000"/>
              <a:gd name="connsiteY32" fmla="*/ 1391778 h 3482342"/>
              <a:gd name="connsiteX33" fmla="*/ 10405409 w 12192000"/>
              <a:gd name="connsiteY33" fmla="*/ 1422789 h 3482342"/>
              <a:gd name="connsiteX34" fmla="*/ 10370530 w 12192000"/>
              <a:gd name="connsiteY34" fmla="*/ 1441596 h 3482342"/>
              <a:gd name="connsiteX35" fmla="*/ 10264922 w 12192000"/>
              <a:gd name="connsiteY35" fmla="*/ 1472107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524524 w 12192000"/>
              <a:gd name="connsiteY53" fmla="*/ 1902425 h 3482342"/>
              <a:gd name="connsiteX54" fmla="*/ 8430392 w 12192000"/>
              <a:gd name="connsiteY54" fmla="*/ 1898567 h 3482342"/>
              <a:gd name="connsiteX55" fmla="*/ 8345228 w 12192000"/>
              <a:gd name="connsiteY55" fmla="*/ 1939822 h 3482342"/>
              <a:gd name="connsiteX56" fmla="*/ 8236214 w 12192000"/>
              <a:gd name="connsiteY56" fmla="*/ 1909725 h 3482342"/>
              <a:gd name="connsiteX57" fmla="*/ 8132104 w 12192000"/>
              <a:gd name="connsiteY57" fmla="*/ 1895727 h 3482342"/>
              <a:gd name="connsiteX58" fmla="*/ 7918078 w 12192000"/>
              <a:gd name="connsiteY58" fmla="*/ 1862668 h 3482342"/>
              <a:gd name="connsiteX59" fmla="*/ 7817899 w 12192000"/>
              <a:gd name="connsiteY59" fmla="*/ 1862176 h 3482342"/>
              <a:gd name="connsiteX60" fmla="*/ 7768994 w 12192000"/>
              <a:gd name="connsiteY60" fmla="*/ 1855721 h 3482342"/>
              <a:gd name="connsiteX61" fmla="*/ 7618027 w 12192000"/>
              <a:gd name="connsiteY61" fmla="*/ 1830959 h 3482342"/>
              <a:gd name="connsiteX62" fmla="*/ 7449425 w 12192000"/>
              <a:gd name="connsiteY62" fmla="*/ 1810910 h 3482342"/>
              <a:gd name="connsiteX63" fmla="*/ 7342915 w 12192000"/>
              <a:gd name="connsiteY63" fmla="*/ 1819827 h 3482342"/>
              <a:gd name="connsiteX64" fmla="*/ 7255191 w 12192000"/>
              <a:gd name="connsiteY64" fmla="*/ 1834354 h 3482342"/>
              <a:gd name="connsiteX65" fmla="*/ 7131205 w 12192000"/>
              <a:gd name="connsiteY65" fmla="*/ 1845557 h 3482342"/>
              <a:gd name="connsiteX66" fmla="*/ 6917124 w 12192000"/>
              <a:gd name="connsiteY66" fmla="*/ 1837109 h 3482342"/>
              <a:gd name="connsiteX67" fmla="*/ 6837145 w 12192000"/>
              <a:gd name="connsiteY67" fmla="*/ 1870724 h 3482342"/>
              <a:gd name="connsiteX68" fmla="*/ 6753991 w 12192000"/>
              <a:gd name="connsiteY68" fmla="*/ 1860969 h 3482342"/>
              <a:gd name="connsiteX69" fmla="*/ 6727754 w 12192000"/>
              <a:gd name="connsiteY69" fmla="*/ 1882372 h 3482342"/>
              <a:gd name="connsiteX70" fmla="*/ 6723371 w 12192000"/>
              <a:gd name="connsiteY70" fmla="*/ 1886494 h 3482342"/>
              <a:gd name="connsiteX71" fmla="*/ 6702779 w 12192000"/>
              <a:gd name="connsiteY71" fmla="*/ 1893601 h 3482342"/>
              <a:gd name="connsiteX72" fmla="*/ 6700779 w 12192000"/>
              <a:gd name="connsiteY72" fmla="*/ 1907344 h 3482342"/>
              <a:gd name="connsiteX73" fmla="*/ 6672513 w 12192000"/>
              <a:gd name="connsiteY73" fmla="*/ 1926452 h 3482342"/>
              <a:gd name="connsiteX74" fmla="*/ 6633549 w 12192000"/>
              <a:gd name="connsiteY74" fmla="*/ 1936255 h 3482342"/>
              <a:gd name="connsiteX75" fmla="*/ 6444344 w 12192000"/>
              <a:gd name="connsiteY75" fmla="*/ 1969663 h 3482342"/>
              <a:gd name="connsiteX76" fmla="*/ 6333446 w 12192000"/>
              <a:gd name="connsiteY76" fmla="*/ 1997163 h 3482342"/>
              <a:gd name="connsiteX77" fmla="*/ 6294933 w 12192000"/>
              <a:gd name="connsiteY77" fmla="*/ 2019412 h 3482342"/>
              <a:gd name="connsiteX78" fmla="*/ 6238719 w 12192000"/>
              <a:gd name="connsiteY78" fmla="*/ 2042547 h 3482342"/>
              <a:gd name="connsiteX79" fmla="*/ 6142310 w 12192000"/>
              <a:gd name="connsiteY79" fmla="*/ 2092510 h 3482342"/>
              <a:gd name="connsiteX80" fmla="*/ 6007916 w 12192000"/>
              <a:gd name="connsiteY80" fmla="*/ 2143752 h 3482342"/>
              <a:gd name="connsiteX81" fmla="*/ 5894610 w 12192000"/>
              <a:gd name="connsiteY81" fmla="*/ 2130684 h 3482342"/>
              <a:gd name="connsiteX82" fmla="*/ 5817682 w 12192000"/>
              <a:gd name="connsiteY82" fmla="*/ 2157358 h 3482342"/>
              <a:gd name="connsiteX83" fmla="*/ 5591469 w 12192000"/>
              <a:gd name="connsiteY83" fmla="*/ 2178389 h 3482342"/>
              <a:gd name="connsiteX84" fmla="*/ 5414282 w 12192000"/>
              <a:gd name="connsiteY84" fmla="*/ 2183070 h 3482342"/>
              <a:gd name="connsiteX85" fmla="*/ 5368369 w 12192000"/>
              <a:gd name="connsiteY85" fmla="*/ 2204272 h 3482342"/>
              <a:gd name="connsiteX86" fmla="*/ 5291263 w 12192000"/>
              <a:gd name="connsiteY86" fmla="*/ 2239182 h 3482342"/>
              <a:gd name="connsiteX87" fmla="*/ 5240857 w 12192000"/>
              <a:gd name="connsiteY87" fmla="*/ 2289444 h 3482342"/>
              <a:gd name="connsiteX88" fmla="*/ 5173523 w 12192000"/>
              <a:gd name="connsiteY88" fmla="*/ 2309057 h 3482342"/>
              <a:gd name="connsiteX89" fmla="*/ 5148543 w 12192000"/>
              <a:gd name="connsiteY89" fmla="*/ 2282356 h 3482342"/>
              <a:gd name="connsiteX90" fmla="*/ 5079548 w 12192000"/>
              <a:gd name="connsiteY90" fmla="*/ 2313485 h 3482342"/>
              <a:gd name="connsiteX91" fmla="*/ 4975908 w 12192000"/>
              <a:gd name="connsiteY91" fmla="*/ 2364128 h 3482342"/>
              <a:gd name="connsiteX92" fmla="*/ 4913723 w 12192000"/>
              <a:gd name="connsiteY92" fmla="*/ 2385265 h 3482342"/>
              <a:gd name="connsiteX93" fmla="*/ 4746485 w 12192000"/>
              <a:gd name="connsiteY93" fmla="*/ 2451769 h 3482342"/>
              <a:gd name="connsiteX94" fmla="*/ 4681588 w 12192000"/>
              <a:gd name="connsiteY94" fmla="*/ 2467494 h 3482342"/>
              <a:gd name="connsiteX95" fmla="*/ 1783655 w 12192000"/>
              <a:gd name="connsiteY95" fmla="*/ 3163860 h 3482342"/>
              <a:gd name="connsiteX96" fmla="*/ 1325955 w 12192000"/>
              <a:gd name="connsiteY96" fmla="*/ 3176692 h 3482342"/>
              <a:gd name="connsiteX97" fmla="*/ 1190384 w 12192000"/>
              <a:gd name="connsiteY97" fmla="*/ 3203504 h 3482342"/>
              <a:gd name="connsiteX98" fmla="*/ 1094537 w 12192000"/>
              <a:gd name="connsiteY98" fmla="*/ 3229469 h 3482342"/>
              <a:gd name="connsiteX99" fmla="*/ 779276 w 12192000"/>
              <a:gd name="connsiteY99" fmla="*/ 3327290 h 3482342"/>
              <a:gd name="connsiteX100" fmla="*/ 600378 w 12192000"/>
              <a:gd name="connsiteY100" fmla="*/ 3335250 h 3482342"/>
              <a:gd name="connsiteX101" fmla="*/ 493457 w 12192000"/>
              <a:gd name="connsiteY101" fmla="*/ 3365044 h 3482342"/>
              <a:gd name="connsiteX102" fmla="*/ 349402 w 12192000"/>
              <a:gd name="connsiteY102" fmla="*/ 3380897 h 3482342"/>
              <a:gd name="connsiteX103" fmla="*/ 192183 w 12192000"/>
              <a:gd name="connsiteY103" fmla="*/ 3460075 h 3482342"/>
              <a:gd name="connsiteX104" fmla="*/ 46713 w 12192000"/>
              <a:gd name="connsiteY104" fmla="*/ 3462986 h 3482342"/>
              <a:gd name="connsiteX105" fmla="*/ 2765 w 12192000"/>
              <a:gd name="connsiteY105" fmla="*/ 3480770 h 3482342"/>
              <a:gd name="connsiteX106" fmla="*/ 0 w 12192000"/>
              <a:gd name="connsiteY106" fmla="*/ 3482342 h 3482342"/>
              <a:gd name="connsiteX107" fmla="*/ 0 w 12192000"/>
              <a:gd name="connsiteY107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40020 w 12192000"/>
              <a:gd name="connsiteY16" fmla="*/ 794059 h 3482342"/>
              <a:gd name="connsiteX17" fmla="*/ 11365056 w 12192000"/>
              <a:gd name="connsiteY17" fmla="*/ 804087 h 3482342"/>
              <a:gd name="connsiteX18" fmla="*/ 11294073 w 12192000"/>
              <a:gd name="connsiteY18" fmla="*/ 897260 h 3482342"/>
              <a:gd name="connsiteX19" fmla="*/ 11228040 w 12192000"/>
              <a:gd name="connsiteY19" fmla="*/ 958953 h 3482342"/>
              <a:gd name="connsiteX20" fmla="*/ 11193568 w 12192000"/>
              <a:gd name="connsiteY20" fmla="*/ 982314 h 3482342"/>
              <a:gd name="connsiteX21" fmla="*/ 11139869 w 12192000"/>
              <a:gd name="connsiteY21" fmla="*/ 1126133 h 3482342"/>
              <a:gd name="connsiteX22" fmla="*/ 11003287 w 12192000"/>
              <a:gd name="connsiteY22" fmla="*/ 1243468 h 3482342"/>
              <a:gd name="connsiteX23" fmla="*/ 10936797 w 12192000"/>
              <a:gd name="connsiteY23" fmla="*/ 1350588 h 3482342"/>
              <a:gd name="connsiteX24" fmla="*/ 10832727 w 12192000"/>
              <a:gd name="connsiteY24" fmla="*/ 1341335 h 3482342"/>
              <a:gd name="connsiteX25" fmla="*/ 10720408 w 12192000"/>
              <a:gd name="connsiteY25" fmla="*/ 1344999 h 3482342"/>
              <a:gd name="connsiteX26" fmla="*/ 10635456 w 12192000"/>
              <a:gd name="connsiteY26" fmla="*/ 1337688 h 3482342"/>
              <a:gd name="connsiteX27" fmla="*/ 10629954 w 12192000"/>
              <a:gd name="connsiteY27" fmla="*/ 1330628 h 3482342"/>
              <a:gd name="connsiteX28" fmla="*/ 10623883 w 12192000"/>
              <a:gd name="connsiteY28" fmla="*/ 1332776 h 3482342"/>
              <a:gd name="connsiteX29" fmla="*/ 10622090 w 12192000"/>
              <a:gd name="connsiteY29" fmla="*/ 1341385 h 3482342"/>
              <a:gd name="connsiteX30" fmla="*/ 10573203 w 12192000"/>
              <a:gd name="connsiteY30" fmla="*/ 1351996 h 3482342"/>
              <a:gd name="connsiteX31" fmla="*/ 10513263 w 12192000"/>
              <a:gd name="connsiteY31" fmla="*/ 1350756 h 3482342"/>
              <a:gd name="connsiteX32" fmla="*/ 10464012 w 12192000"/>
              <a:gd name="connsiteY32" fmla="*/ 1391778 h 3482342"/>
              <a:gd name="connsiteX33" fmla="*/ 10405409 w 12192000"/>
              <a:gd name="connsiteY33" fmla="*/ 1422789 h 3482342"/>
              <a:gd name="connsiteX34" fmla="*/ 10370530 w 12192000"/>
              <a:gd name="connsiteY34" fmla="*/ 1441596 h 3482342"/>
              <a:gd name="connsiteX35" fmla="*/ 10264922 w 12192000"/>
              <a:gd name="connsiteY35" fmla="*/ 1472107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524524 w 12192000"/>
              <a:gd name="connsiteY53" fmla="*/ 1902425 h 3482342"/>
              <a:gd name="connsiteX54" fmla="*/ 8436742 w 12192000"/>
              <a:gd name="connsiteY54" fmla="*/ 1923967 h 3482342"/>
              <a:gd name="connsiteX55" fmla="*/ 8345228 w 12192000"/>
              <a:gd name="connsiteY55" fmla="*/ 1939822 h 3482342"/>
              <a:gd name="connsiteX56" fmla="*/ 8236214 w 12192000"/>
              <a:gd name="connsiteY56" fmla="*/ 1909725 h 3482342"/>
              <a:gd name="connsiteX57" fmla="*/ 8132104 w 12192000"/>
              <a:gd name="connsiteY57" fmla="*/ 1895727 h 3482342"/>
              <a:gd name="connsiteX58" fmla="*/ 7918078 w 12192000"/>
              <a:gd name="connsiteY58" fmla="*/ 1862668 h 3482342"/>
              <a:gd name="connsiteX59" fmla="*/ 7817899 w 12192000"/>
              <a:gd name="connsiteY59" fmla="*/ 1862176 h 3482342"/>
              <a:gd name="connsiteX60" fmla="*/ 7768994 w 12192000"/>
              <a:gd name="connsiteY60" fmla="*/ 1855721 h 3482342"/>
              <a:gd name="connsiteX61" fmla="*/ 7618027 w 12192000"/>
              <a:gd name="connsiteY61" fmla="*/ 1830959 h 3482342"/>
              <a:gd name="connsiteX62" fmla="*/ 7449425 w 12192000"/>
              <a:gd name="connsiteY62" fmla="*/ 1810910 h 3482342"/>
              <a:gd name="connsiteX63" fmla="*/ 7342915 w 12192000"/>
              <a:gd name="connsiteY63" fmla="*/ 1819827 h 3482342"/>
              <a:gd name="connsiteX64" fmla="*/ 7255191 w 12192000"/>
              <a:gd name="connsiteY64" fmla="*/ 1834354 h 3482342"/>
              <a:gd name="connsiteX65" fmla="*/ 7131205 w 12192000"/>
              <a:gd name="connsiteY65" fmla="*/ 1845557 h 3482342"/>
              <a:gd name="connsiteX66" fmla="*/ 6917124 w 12192000"/>
              <a:gd name="connsiteY66" fmla="*/ 1837109 h 3482342"/>
              <a:gd name="connsiteX67" fmla="*/ 6837145 w 12192000"/>
              <a:gd name="connsiteY67" fmla="*/ 1870724 h 3482342"/>
              <a:gd name="connsiteX68" fmla="*/ 6753991 w 12192000"/>
              <a:gd name="connsiteY68" fmla="*/ 1860969 h 3482342"/>
              <a:gd name="connsiteX69" fmla="*/ 6727754 w 12192000"/>
              <a:gd name="connsiteY69" fmla="*/ 1882372 h 3482342"/>
              <a:gd name="connsiteX70" fmla="*/ 6723371 w 12192000"/>
              <a:gd name="connsiteY70" fmla="*/ 1886494 h 3482342"/>
              <a:gd name="connsiteX71" fmla="*/ 6702779 w 12192000"/>
              <a:gd name="connsiteY71" fmla="*/ 1893601 h 3482342"/>
              <a:gd name="connsiteX72" fmla="*/ 6700779 w 12192000"/>
              <a:gd name="connsiteY72" fmla="*/ 1907344 h 3482342"/>
              <a:gd name="connsiteX73" fmla="*/ 6672513 w 12192000"/>
              <a:gd name="connsiteY73" fmla="*/ 1926452 h 3482342"/>
              <a:gd name="connsiteX74" fmla="*/ 6633549 w 12192000"/>
              <a:gd name="connsiteY74" fmla="*/ 1936255 h 3482342"/>
              <a:gd name="connsiteX75" fmla="*/ 6444344 w 12192000"/>
              <a:gd name="connsiteY75" fmla="*/ 1969663 h 3482342"/>
              <a:gd name="connsiteX76" fmla="*/ 6333446 w 12192000"/>
              <a:gd name="connsiteY76" fmla="*/ 1997163 h 3482342"/>
              <a:gd name="connsiteX77" fmla="*/ 6294933 w 12192000"/>
              <a:gd name="connsiteY77" fmla="*/ 2019412 h 3482342"/>
              <a:gd name="connsiteX78" fmla="*/ 6238719 w 12192000"/>
              <a:gd name="connsiteY78" fmla="*/ 2042547 h 3482342"/>
              <a:gd name="connsiteX79" fmla="*/ 6142310 w 12192000"/>
              <a:gd name="connsiteY79" fmla="*/ 2092510 h 3482342"/>
              <a:gd name="connsiteX80" fmla="*/ 6007916 w 12192000"/>
              <a:gd name="connsiteY80" fmla="*/ 2143752 h 3482342"/>
              <a:gd name="connsiteX81" fmla="*/ 5894610 w 12192000"/>
              <a:gd name="connsiteY81" fmla="*/ 2130684 h 3482342"/>
              <a:gd name="connsiteX82" fmla="*/ 5817682 w 12192000"/>
              <a:gd name="connsiteY82" fmla="*/ 2157358 h 3482342"/>
              <a:gd name="connsiteX83" fmla="*/ 5591469 w 12192000"/>
              <a:gd name="connsiteY83" fmla="*/ 2178389 h 3482342"/>
              <a:gd name="connsiteX84" fmla="*/ 5414282 w 12192000"/>
              <a:gd name="connsiteY84" fmla="*/ 2183070 h 3482342"/>
              <a:gd name="connsiteX85" fmla="*/ 5368369 w 12192000"/>
              <a:gd name="connsiteY85" fmla="*/ 2204272 h 3482342"/>
              <a:gd name="connsiteX86" fmla="*/ 5291263 w 12192000"/>
              <a:gd name="connsiteY86" fmla="*/ 2239182 h 3482342"/>
              <a:gd name="connsiteX87" fmla="*/ 5240857 w 12192000"/>
              <a:gd name="connsiteY87" fmla="*/ 2289444 h 3482342"/>
              <a:gd name="connsiteX88" fmla="*/ 5173523 w 12192000"/>
              <a:gd name="connsiteY88" fmla="*/ 2309057 h 3482342"/>
              <a:gd name="connsiteX89" fmla="*/ 5148543 w 12192000"/>
              <a:gd name="connsiteY89" fmla="*/ 2282356 h 3482342"/>
              <a:gd name="connsiteX90" fmla="*/ 5079548 w 12192000"/>
              <a:gd name="connsiteY90" fmla="*/ 2313485 h 3482342"/>
              <a:gd name="connsiteX91" fmla="*/ 4975908 w 12192000"/>
              <a:gd name="connsiteY91" fmla="*/ 2364128 h 3482342"/>
              <a:gd name="connsiteX92" fmla="*/ 4913723 w 12192000"/>
              <a:gd name="connsiteY92" fmla="*/ 2385265 h 3482342"/>
              <a:gd name="connsiteX93" fmla="*/ 4746485 w 12192000"/>
              <a:gd name="connsiteY93" fmla="*/ 2451769 h 3482342"/>
              <a:gd name="connsiteX94" fmla="*/ 4681588 w 12192000"/>
              <a:gd name="connsiteY94" fmla="*/ 2467494 h 3482342"/>
              <a:gd name="connsiteX95" fmla="*/ 1783655 w 12192000"/>
              <a:gd name="connsiteY95" fmla="*/ 3163860 h 3482342"/>
              <a:gd name="connsiteX96" fmla="*/ 1325955 w 12192000"/>
              <a:gd name="connsiteY96" fmla="*/ 3176692 h 3482342"/>
              <a:gd name="connsiteX97" fmla="*/ 1190384 w 12192000"/>
              <a:gd name="connsiteY97" fmla="*/ 3203504 h 3482342"/>
              <a:gd name="connsiteX98" fmla="*/ 1094537 w 12192000"/>
              <a:gd name="connsiteY98" fmla="*/ 3229469 h 3482342"/>
              <a:gd name="connsiteX99" fmla="*/ 779276 w 12192000"/>
              <a:gd name="connsiteY99" fmla="*/ 3327290 h 3482342"/>
              <a:gd name="connsiteX100" fmla="*/ 600378 w 12192000"/>
              <a:gd name="connsiteY100" fmla="*/ 3335250 h 3482342"/>
              <a:gd name="connsiteX101" fmla="*/ 493457 w 12192000"/>
              <a:gd name="connsiteY101" fmla="*/ 3365044 h 3482342"/>
              <a:gd name="connsiteX102" fmla="*/ 349402 w 12192000"/>
              <a:gd name="connsiteY102" fmla="*/ 3380897 h 3482342"/>
              <a:gd name="connsiteX103" fmla="*/ 192183 w 12192000"/>
              <a:gd name="connsiteY103" fmla="*/ 3460075 h 3482342"/>
              <a:gd name="connsiteX104" fmla="*/ 46713 w 12192000"/>
              <a:gd name="connsiteY104" fmla="*/ 3462986 h 3482342"/>
              <a:gd name="connsiteX105" fmla="*/ 2765 w 12192000"/>
              <a:gd name="connsiteY105" fmla="*/ 3480770 h 3482342"/>
              <a:gd name="connsiteX106" fmla="*/ 0 w 12192000"/>
              <a:gd name="connsiteY106" fmla="*/ 3482342 h 3482342"/>
              <a:gd name="connsiteX107" fmla="*/ 0 w 12192000"/>
              <a:gd name="connsiteY107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40020 w 12192000"/>
              <a:gd name="connsiteY16" fmla="*/ 794059 h 3482342"/>
              <a:gd name="connsiteX17" fmla="*/ 11365056 w 12192000"/>
              <a:gd name="connsiteY17" fmla="*/ 804087 h 3482342"/>
              <a:gd name="connsiteX18" fmla="*/ 11294073 w 12192000"/>
              <a:gd name="connsiteY18" fmla="*/ 897260 h 3482342"/>
              <a:gd name="connsiteX19" fmla="*/ 11228040 w 12192000"/>
              <a:gd name="connsiteY19" fmla="*/ 958953 h 3482342"/>
              <a:gd name="connsiteX20" fmla="*/ 11193568 w 12192000"/>
              <a:gd name="connsiteY20" fmla="*/ 982314 h 3482342"/>
              <a:gd name="connsiteX21" fmla="*/ 11139869 w 12192000"/>
              <a:gd name="connsiteY21" fmla="*/ 1126133 h 3482342"/>
              <a:gd name="connsiteX22" fmla="*/ 11003287 w 12192000"/>
              <a:gd name="connsiteY22" fmla="*/ 1243468 h 3482342"/>
              <a:gd name="connsiteX23" fmla="*/ 10930447 w 12192000"/>
              <a:gd name="connsiteY23" fmla="*/ 1287088 h 3482342"/>
              <a:gd name="connsiteX24" fmla="*/ 10832727 w 12192000"/>
              <a:gd name="connsiteY24" fmla="*/ 1341335 h 3482342"/>
              <a:gd name="connsiteX25" fmla="*/ 10720408 w 12192000"/>
              <a:gd name="connsiteY25" fmla="*/ 1344999 h 3482342"/>
              <a:gd name="connsiteX26" fmla="*/ 10635456 w 12192000"/>
              <a:gd name="connsiteY26" fmla="*/ 1337688 h 3482342"/>
              <a:gd name="connsiteX27" fmla="*/ 10629954 w 12192000"/>
              <a:gd name="connsiteY27" fmla="*/ 1330628 h 3482342"/>
              <a:gd name="connsiteX28" fmla="*/ 10623883 w 12192000"/>
              <a:gd name="connsiteY28" fmla="*/ 1332776 h 3482342"/>
              <a:gd name="connsiteX29" fmla="*/ 10622090 w 12192000"/>
              <a:gd name="connsiteY29" fmla="*/ 1341385 h 3482342"/>
              <a:gd name="connsiteX30" fmla="*/ 10573203 w 12192000"/>
              <a:gd name="connsiteY30" fmla="*/ 1351996 h 3482342"/>
              <a:gd name="connsiteX31" fmla="*/ 10513263 w 12192000"/>
              <a:gd name="connsiteY31" fmla="*/ 1350756 h 3482342"/>
              <a:gd name="connsiteX32" fmla="*/ 10464012 w 12192000"/>
              <a:gd name="connsiteY32" fmla="*/ 1391778 h 3482342"/>
              <a:gd name="connsiteX33" fmla="*/ 10405409 w 12192000"/>
              <a:gd name="connsiteY33" fmla="*/ 1422789 h 3482342"/>
              <a:gd name="connsiteX34" fmla="*/ 10370530 w 12192000"/>
              <a:gd name="connsiteY34" fmla="*/ 1441596 h 3482342"/>
              <a:gd name="connsiteX35" fmla="*/ 10264922 w 12192000"/>
              <a:gd name="connsiteY35" fmla="*/ 1472107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524524 w 12192000"/>
              <a:gd name="connsiteY53" fmla="*/ 1902425 h 3482342"/>
              <a:gd name="connsiteX54" fmla="*/ 8436742 w 12192000"/>
              <a:gd name="connsiteY54" fmla="*/ 1923967 h 3482342"/>
              <a:gd name="connsiteX55" fmla="*/ 8345228 w 12192000"/>
              <a:gd name="connsiteY55" fmla="*/ 1939822 h 3482342"/>
              <a:gd name="connsiteX56" fmla="*/ 8236214 w 12192000"/>
              <a:gd name="connsiteY56" fmla="*/ 1909725 h 3482342"/>
              <a:gd name="connsiteX57" fmla="*/ 8132104 w 12192000"/>
              <a:gd name="connsiteY57" fmla="*/ 1895727 h 3482342"/>
              <a:gd name="connsiteX58" fmla="*/ 7918078 w 12192000"/>
              <a:gd name="connsiteY58" fmla="*/ 1862668 h 3482342"/>
              <a:gd name="connsiteX59" fmla="*/ 7817899 w 12192000"/>
              <a:gd name="connsiteY59" fmla="*/ 1862176 h 3482342"/>
              <a:gd name="connsiteX60" fmla="*/ 7768994 w 12192000"/>
              <a:gd name="connsiteY60" fmla="*/ 1855721 h 3482342"/>
              <a:gd name="connsiteX61" fmla="*/ 7618027 w 12192000"/>
              <a:gd name="connsiteY61" fmla="*/ 1830959 h 3482342"/>
              <a:gd name="connsiteX62" fmla="*/ 7449425 w 12192000"/>
              <a:gd name="connsiteY62" fmla="*/ 1810910 h 3482342"/>
              <a:gd name="connsiteX63" fmla="*/ 7342915 w 12192000"/>
              <a:gd name="connsiteY63" fmla="*/ 1819827 h 3482342"/>
              <a:gd name="connsiteX64" fmla="*/ 7255191 w 12192000"/>
              <a:gd name="connsiteY64" fmla="*/ 1834354 h 3482342"/>
              <a:gd name="connsiteX65" fmla="*/ 7131205 w 12192000"/>
              <a:gd name="connsiteY65" fmla="*/ 1845557 h 3482342"/>
              <a:gd name="connsiteX66" fmla="*/ 6917124 w 12192000"/>
              <a:gd name="connsiteY66" fmla="*/ 1837109 h 3482342"/>
              <a:gd name="connsiteX67" fmla="*/ 6837145 w 12192000"/>
              <a:gd name="connsiteY67" fmla="*/ 1870724 h 3482342"/>
              <a:gd name="connsiteX68" fmla="*/ 6753991 w 12192000"/>
              <a:gd name="connsiteY68" fmla="*/ 1860969 h 3482342"/>
              <a:gd name="connsiteX69" fmla="*/ 6727754 w 12192000"/>
              <a:gd name="connsiteY69" fmla="*/ 1882372 h 3482342"/>
              <a:gd name="connsiteX70" fmla="*/ 6723371 w 12192000"/>
              <a:gd name="connsiteY70" fmla="*/ 1886494 h 3482342"/>
              <a:gd name="connsiteX71" fmla="*/ 6702779 w 12192000"/>
              <a:gd name="connsiteY71" fmla="*/ 1893601 h 3482342"/>
              <a:gd name="connsiteX72" fmla="*/ 6700779 w 12192000"/>
              <a:gd name="connsiteY72" fmla="*/ 1907344 h 3482342"/>
              <a:gd name="connsiteX73" fmla="*/ 6672513 w 12192000"/>
              <a:gd name="connsiteY73" fmla="*/ 1926452 h 3482342"/>
              <a:gd name="connsiteX74" fmla="*/ 6633549 w 12192000"/>
              <a:gd name="connsiteY74" fmla="*/ 1936255 h 3482342"/>
              <a:gd name="connsiteX75" fmla="*/ 6444344 w 12192000"/>
              <a:gd name="connsiteY75" fmla="*/ 1969663 h 3482342"/>
              <a:gd name="connsiteX76" fmla="*/ 6333446 w 12192000"/>
              <a:gd name="connsiteY76" fmla="*/ 1997163 h 3482342"/>
              <a:gd name="connsiteX77" fmla="*/ 6294933 w 12192000"/>
              <a:gd name="connsiteY77" fmla="*/ 2019412 h 3482342"/>
              <a:gd name="connsiteX78" fmla="*/ 6238719 w 12192000"/>
              <a:gd name="connsiteY78" fmla="*/ 2042547 h 3482342"/>
              <a:gd name="connsiteX79" fmla="*/ 6142310 w 12192000"/>
              <a:gd name="connsiteY79" fmla="*/ 2092510 h 3482342"/>
              <a:gd name="connsiteX80" fmla="*/ 6007916 w 12192000"/>
              <a:gd name="connsiteY80" fmla="*/ 2143752 h 3482342"/>
              <a:gd name="connsiteX81" fmla="*/ 5894610 w 12192000"/>
              <a:gd name="connsiteY81" fmla="*/ 2130684 h 3482342"/>
              <a:gd name="connsiteX82" fmla="*/ 5817682 w 12192000"/>
              <a:gd name="connsiteY82" fmla="*/ 2157358 h 3482342"/>
              <a:gd name="connsiteX83" fmla="*/ 5591469 w 12192000"/>
              <a:gd name="connsiteY83" fmla="*/ 2178389 h 3482342"/>
              <a:gd name="connsiteX84" fmla="*/ 5414282 w 12192000"/>
              <a:gd name="connsiteY84" fmla="*/ 2183070 h 3482342"/>
              <a:gd name="connsiteX85" fmla="*/ 5368369 w 12192000"/>
              <a:gd name="connsiteY85" fmla="*/ 2204272 h 3482342"/>
              <a:gd name="connsiteX86" fmla="*/ 5291263 w 12192000"/>
              <a:gd name="connsiteY86" fmla="*/ 2239182 h 3482342"/>
              <a:gd name="connsiteX87" fmla="*/ 5240857 w 12192000"/>
              <a:gd name="connsiteY87" fmla="*/ 2289444 h 3482342"/>
              <a:gd name="connsiteX88" fmla="*/ 5173523 w 12192000"/>
              <a:gd name="connsiteY88" fmla="*/ 2309057 h 3482342"/>
              <a:gd name="connsiteX89" fmla="*/ 5148543 w 12192000"/>
              <a:gd name="connsiteY89" fmla="*/ 2282356 h 3482342"/>
              <a:gd name="connsiteX90" fmla="*/ 5079548 w 12192000"/>
              <a:gd name="connsiteY90" fmla="*/ 2313485 h 3482342"/>
              <a:gd name="connsiteX91" fmla="*/ 4975908 w 12192000"/>
              <a:gd name="connsiteY91" fmla="*/ 2364128 h 3482342"/>
              <a:gd name="connsiteX92" fmla="*/ 4913723 w 12192000"/>
              <a:gd name="connsiteY92" fmla="*/ 2385265 h 3482342"/>
              <a:gd name="connsiteX93" fmla="*/ 4746485 w 12192000"/>
              <a:gd name="connsiteY93" fmla="*/ 2451769 h 3482342"/>
              <a:gd name="connsiteX94" fmla="*/ 4681588 w 12192000"/>
              <a:gd name="connsiteY94" fmla="*/ 2467494 h 3482342"/>
              <a:gd name="connsiteX95" fmla="*/ 1783655 w 12192000"/>
              <a:gd name="connsiteY95" fmla="*/ 3163860 h 3482342"/>
              <a:gd name="connsiteX96" fmla="*/ 1325955 w 12192000"/>
              <a:gd name="connsiteY96" fmla="*/ 3176692 h 3482342"/>
              <a:gd name="connsiteX97" fmla="*/ 1190384 w 12192000"/>
              <a:gd name="connsiteY97" fmla="*/ 3203504 h 3482342"/>
              <a:gd name="connsiteX98" fmla="*/ 1094537 w 12192000"/>
              <a:gd name="connsiteY98" fmla="*/ 3229469 h 3482342"/>
              <a:gd name="connsiteX99" fmla="*/ 779276 w 12192000"/>
              <a:gd name="connsiteY99" fmla="*/ 3327290 h 3482342"/>
              <a:gd name="connsiteX100" fmla="*/ 600378 w 12192000"/>
              <a:gd name="connsiteY100" fmla="*/ 3335250 h 3482342"/>
              <a:gd name="connsiteX101" fmla="*/ 493457 w 12192000"/>
              <a:gd name="connsiteY101" fmla="*/ 3365044 h 3482342"/>
              <a:gd name="connsiteX102" fmla="*/ 349402 w 12192000"/>
              <a:gd name="connsiteY102" fmla="*/ 3380897 h 3482342"/>
              <a:gd name="connsiteX103" fmla="*/ 192183 w 12192000"/>
              <a:gd name="connsiteY103" fmla="*/ 3460075 h 3482342"/>
              <a:gd name="connsiteX104" fmla="*/ 46713 w 12192000"/>
              <a:gd name="connsiteY104" fmla="*/ 3462986 h 3482342"/>
              <a:gd name="connsiteX105" fmla="*/ 2765 w 12192000"/>
              <a:gd name="connsiteY105" fmla="*/ 3480770 h 3482342"/>
              <a:gd name="connsiteX106" fmla="*/ 0 w 12192000"/>
              <a:gd name="connsiteY106" fmla="*/ 3482342 h 3482342"/>
              <a:gd name="connsiteX107" fmla="*/ 0 w 12192000"/>
              <a:gd name="connsiteY107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40020 w 12192000"/>
              <a:gd name="connsiteY16" fmla="*/ 794059 h 3482342"/>
              <a:gd name="connsiteX17" fmla="*/ 11294073 w 12192000"/>
              <a:gd name="connsiteY17" fmla="*/ 897260 h 3482342"/>
              <a:gd name="connsiteX18" fmla="*/ 11228040 w 12192000"/>
              <a:gd name="connsiteY18" fmla="*/ 958953 h 3482342"/>
              <a:gd name="connsiteX19" fmla="*/ 11193568 w 12192000"/>
              <a:gd name="connsiteY19" fmla="*/ 982314 h 3482342"/>
              <a:gd name="connsiteX20" fmla="*/ 11139869 w 12192000"/>
              <a:gd name="connsiteY20" fmla="*/ 1126133 h 3482342"/>
              <a:gd name="connsiteX21" fmla="*/ 11003287 w 12192000"/>
              <a:gd name="connsiteY21" fmla="*/ 1243468 h 3482342"/>
              <a:gd name="connsiteX22" fmla="*/ 10930447 w 12192000"/>
              <a:gd name="connsiteY22" fmla="*/ 1287088 h 3482342"/>
              <a:gd name="connsiteX23" fmla="*/ 10832727 w 12192000"/>
              <a:gd name="connsiteY23" fmla="*/ 1341335 h 3482342"/>
              <a:gd name="connsiteX24" fmla="*/ 10720408 w 12192000"/>
              <a:gd name="connsiteY24" fmla="*/ 1344999 h 3482342"/>
              <a:gd name="connsiteX25" fmla="*/ 10635456 w 12192000"/>
              <a:gd name="connsiteY25" fmla="*/ 1337688 h 3482342"/>
              <a:gd name="connsiteX26" fmla="*/ 10629954 w 12192000"/>
              <a:gd name="connsiteY26" fmla="*/ 1330628 h 3482342"/>
              <a:gd name="connsiteX27" fmla="*/ 10623883 w 12192000"/>
              <a:gd name="connsiteY27" fmla="*/ 1332776 h 3482342"/>
              <a:gd name="connsiteX28" fmla="*/ 10622090 w 12192000"/>
              <a:gd name="connsiteY28" fmla="*/ 1341385 h 3482342"/>
              <a:gd name="connsiteX29" fmla="*/ 10573203 w 12192000"/>
              <a:gd name="connsiteY29" fmla="*/ 1351996 h 3482342"/>
              <a:gd name="connsiteX30" fmla="*/ 10513263 w 12192000"/>
              <a:gd name="connsiteY30" fmla="*/ 1350756 h 3482342"/>
              <a:gd name="connsiteX31" fmla="*/ 10464012 w 12192000"/>
              <a:gd name="connsiteY31" fmla="*/ 1391778 h 3482342"/>
              <a:gd name="connsiteX32" fmla="*/ 10405409 w 12192000"/>
              <a:gd name="connsiteY32" fmla="*/ 1422789 h 3482342"/>
              <a:gd name="connsiteX33" fmla="*/ 10370530 w 12192000"/>
              <a:gd name="connsiteY33" fmla="*/ 1441596 h 3482342"/>
              <a:gd name="connsiteX34" fmla="*/ 10264922 w 12192000"/>
              <a:gd name="connsiteY34" fmla="*/ 1472107 h 3482342"/>
              <a:gd name="connsiteX35" fmla="*/ 10058690 w 12192000"/>
              <a:gd name="connsiteY35" fmla="*/ 1474888 h 3482342"/>
              <a:gd name="connsiteX36" fmla="*/ 10004424 w 12192000"/>
              <a:gd name="connsiteY36" fmla="*/ 1489801 h 3482342"/>
              <a:gd name="connsiteX37" fmla="*/ 9999951 w 12192000"/>
              <a:gd name="connsiteY37" fmla="*/ 1499127 h 3482342"/>
              <a:gd name="connsiteX38" fmla="*/ 9845462 w 12192000"/>
              <a:gd name="connsiteY38" fmla="*/ 1548192 h 3482342"/>
              <a:gd name="connsiteX39" fmla="*/ 9736156 w 12192000"/>
              <a:gd name="connsiteY39" fmla="*/ 1581928 h 3482342"/>
              <a:gd name="connsiteX40" fmla="*/ 9693355 w 12192000"/>
              <a:gd name="connsiteY40" fmla="*/ 1602632 h 3482342"/>
              <a:gd name="connsiteX41" fmla="*/ 9664242 w 12192000"/>
              <a:gd name="connsiteY41" fmla="*/ 1622075 h 3482342"/>
              <a:gd name="connsiteX42" fmla="*/ 9579195 w 12192000"/>
              <a:gd name="connsiteY42" fmla="*/ 1648017 h 3482342"/>
              <a:gd name="connsiteX43" fmla="*/ 9433652 w 12192000"/>
              <a:gd name="connsiteY43" fmla="*/ 1681174 h 3482342"/>
              <a:gd name="connsiteX44" fmla="*/ 9403775 w 12192000"/>
              <a:gd name="connsiteY44" fmla="*/ 1690403 h 3482342"/>
              <a:gd name="connsiteX45" fmla="*/ 9382503 w 12192000"/>
              <a:gd name="connsiteY45" fmla="*/ 1706957 h 3482342"/>
              <a:gd name="connsiteX46" fmla="*/ 9381410 w 12192000"/>
              <a:gd name="connsiteY46" fmla="*/ 1718312 h 3482342"/>
              <a:gd name="connsiteX47" fmla="*/ 9365685 w 12192000"/>
              <a:gd name="connsiteY47" fmla="*/ 1724772 h 3482342"/>
              <a:gd name="connsiteX48" fmla="*/ 9278020 w 12192000"/>
              <a:gd name="connsiteY48" fmla="*/ 1741161 h 3482342"/>
              <a:gd name="connsiteX49" fmla="*/ 9217145 w 12192000"/>
              <a:gd name="connsiteY49" fmla="*/ 1771195 h 3482342"/>
              <a:gd name="connsiteX50" fmla="*/ 8955875 w 12192000"/>
              <a:gd name="connsiteY50" fmla="*/ 1796806 h 3482342"/>
              <a:gd name="connsiteX51" fmla="*/ 8648415 w 12192000"/>
              <a:gd name="connsiteY51" fmla="*/ 1878623 h 3482342"/>
              <a:gd name="connsiteX52" fmla="*/ 8524524 w 12192000"/>
              <a:gd name="connsiteY52" fmla="*/ 1902425 h 3482342"/>
              <a:gd name="connsiteX53" fmla="*/ 8436742 w 12192000"/>
              <a:gd name="connsiteY53" fmla="*/ 1923967 h 3482342"/>
              <a:gd name="connsiteX54" fmla="*/ 8345228 w 12192000"/>
              <a:gd name="connsiteY54" fmla="*/ 1939822 h 3482342"/>
              <a:gd name="connsiteX55" fmla="*/ 8236214 w 12192000"/>
              <a:gd name="connsiteY55" fmla="*/ 1909725 h 3482342"/>
              <a:gd name="connsiteX56" fmla="*/ 8132104 w 12192000"/>
              <a:gd name="connsiteY56" fmla="*/ 1895727 h 3482342"/>
              <a:gd name="connsiteX57" fmla="*/ 7918078 w 12192000"/>
              <a:gd name="connsiteY57" fmla="*/ 1862668 h 3482342"/>
              <a:gd name="connsiteX58" fmla="*/ 7817899 w 12192000"/>
              <a:gd name="connsiteY58" fmla="*/ 1862176 h 3482342"/>
              <a:gd name="connsiteX59" fmla="*/ 7768994 w 12192000"/>
              <a:gd name="connsiteY59" fmla="*/ 1855721 h 3482342"/>
              <a:gd name="connsiteX60" fmla="*/ 7618027 w 12192000"/>
              <a:gd name="connsiteY60" fmla="*/ 1830959 h 3482342"/>
              <a:gd name="connsiteX61" fmla="*/ 7449425 w 12192000"/>
              <a:gd name="connsiteY61" fmla="*/ 1810910 h 3482342"/>
              <a:gd name="connsiteX62" fmla="*/ 7342915 w 12192000"/>
              <a:gd name="connsiteY62" fmla="*/ 1819827 h 3482342"/>
              <a:gd name="connsiteX63" fmla="*/ 7255191 w 12192000"/>
              <a:gd name="connsiteY63" fmla="*/ 1834354 h 3482342"/>
              <a:gd name="connsiteX64" fmla="*/ 7131205 w 12192000"/>
              <a:gd name="connsiteY64" fmla="*/ 1845557 h 3482342"/>
              <a:gd name="connsiteX65" fmla="*/ 6917124 w 12192000"/>
              <a:gd name="connsiteY65" fmla="*/ 1837109 h 3482342"/>
              <a:gd name="connsiteX66" fmla="*/ 6837145 w 12192000"/>
              <a:gd name="connsiteY66" fmla="*/ 1870724 h 3482342"/>
              <a:gd name="connsiteX67" fmla="*/ 6753991 w 12192000"/>
              <a:gd name="connsiteY67" fmla="*/ 1860969 h 3482342"/>
              <a:gd name="connsiteX68" fmla="*/ 6727754 w 12192000"/>
              <a:gd name="connsiteY68" fmla="*/ 1882372 h 3482342"/>
              <a:gd name="connsiteX69" fmla="*/ 6723371 w 12192000"/>
              <a:gd name="connsiteY69" fmla="*/ 1886494 h 3482342"/>
              <a:gd name="connsiteX70" fmla="*/ 6702779 w 12192000"/>
              <a:gd name="connsiteY70" fmla="*/ 1893601 h 3482342"/>
              <a:gd name="connsiteX71" fmla="*/ 6700779 w 12192000"/>
              <a:gd name="connsiteY71" fmla="*/ 1907344 h 3482342"/>
              <a:gd name="connsiteX72" fmla="*/ 6672513 w 12192000"/>
              <a:gd name="connsiteY72" fmla="*/ 1926452 h 3482342"/>
              <a:gd name="connsiteX73" fmla="*/ 6633549 w 12192000"/>
              <a:gd name="connsiteY73" fmla="*/ 1936255 h 3482342"/>
              <a:gd name="connsiteX74" fmla="*/ 6444344 w 12192000"/>
              <a:gd name="connsiteY74" fmla="*/ 1969663 h 3482342"/>
              <a:gd name="connsiteX75" fmla="*/ 6333446 w 12192000"/>
              <a:gd name="connsiteY75" fmla="*/ 1997163 h 3482342"/>
              <a:gd name="connsiteX76" fmla="*/ 6294933 w 12192000"/>
              <a:gd name="connsiteY76" fmla="*/ 2019412 h 3482342"/>
              <a:gd name="connsiteX77" fmla="*/ 6238719 w 12192000"/>
              <a:gd name="connsiteY77" fmla="*/ 2042547 h 3482342"/>
              <a:gd name="connsiteX78" fmla="*/ 6142310 w 12192000"/>
              <a:gd name="connsiteY78" fmla="*/ 2092510 h 3482342"/>
              <a:gd name="connsiteX79" fmla="*/ 6007916 w 12192000"/>
              <a:gd name="connsiteY79" fmla="*/ 2143752 h 3482342"/>
              <a:gd name="connsiteX80" fmla="*/ 5894610 w 12192000"/>
              <a:gd name="connsiteY80" fmla="*/ 2130684 h 3482342"/>
              <a:gd name="connsiteX81" fmla="*/ 5817682 w 12192000"/>
              <a:gd name="connsiteY81" fmla="*/ 2157358 h 3482342"/>
              <a:gd name="connsiteX82" fmla="*/ 5591469 w 12192000"/>
              <a:gd name="connsiteY82" fmla="*/ 2178389 h 3482342"/>
              <a:gd name="connsiteX83" fmla="*/ 5414282 w 12192000"/>
              <a:gd name="connsiteY83" fmla="*/ 2183070 h 3482342"/>
              <a:gd name="connsiteX84" fmla="*/ 5368369 w 12192000"/>
              <a:gd name="connsiteY84" fmla="*/ 2204272 h 3482342"/>
              <a:gd name="connsiteX85" fmla="*/ 5291263 w 12192000"/>
              <a:gd name="connsiteY85" fmla="*/ 2239182 h 3482342"/>
              <a:gd name="connsiteX86" fmla="*/ 5240857 w 12192000"/>
              <a:gd name="connsiteY86" fmla="*/ 2289444 h 3482342"/>
              <a:gd name="connsiteX87" fmla="*/ 5173523 w 12192000"/>
              <a:gd name="connsiteY87" fmla="*/ 2309057 h 3482342"/>
              <a:gd name="connsiteX88" fmla="*/ 5148543 w 12192000"/>
              <a:gd name="connsiteY88" fmla="*/ 2282356 h 3482342"/>
              <a:gd name="connsiteX89" fmla="*/ 5079548 w 12192000"/>
              <a:gd name="connsiteY89" fmla="*/ 2313485 h 3482342"/>
              <a:gd name="connsiteX90" fmla="*/ 4975908 w 12192000"/>
              <a:gd name="connsiteY90" fmla="*/ 2364128 h 3482342"/>
              <a:gd name="connsiteX91" fmla="*/ 4913723 w 12192000"/>
              <a:gd name="connsiteY91" fmla="*/ 2385265 h 3482342"/>
              <a:gd name="connsiteX92" fmla="*/ 4746485 w 12192000"/>
              <a:gd name="connsiteY92" fmla="*/ 2451769 h 3482342"/>
              <a:gd name="connsiteX93" fmla="*/ 4681588 w 12192000"/>
              <a:gd name="connsiteY93" fmla="*/ 2467494 h 3482342"/>
              <a:gd name="connsiteX94" fmla="*/ 1783655 w 12192000"/>
              <a:gd name="connsiteY94" fmla="*/ 3163860 h 3482342"/>
              <a:gd name="connsiteX95" fmla="*/ 1325955 w 12192000"/>
              <a:gd name="connsiteY95" fmla="*/ 3176692 h 3482342"/>
              <a:gd name="connsiteX96" fmla="*/ 1190384 w 12192000"/>
              <a:gd name="connsiteY96" fmla="*/ 3203504 h 3482342"/>
              <a:gd name="connsiteX97" fmla="*/ 1094537 w 12192000"/>
              <a:gd name="connsiteY97" fmla="*/ 3229469 h 3482342"/>
              <a:gd name="connsiteX98" fmla="*/ 779276 w 12192000"/>
              <a:gd name="connsiteY98" fmla="*/ 3327290 h 3482342"/>
              <a:gd name="connsiteX99" fmla="*/ 600378 w 12192000"/>
              <a:gd name="connsiteY99" fmla="*/ 3335250 h 3482342"/>
              <a:gd name="connsiteX100" fmla="*/ 493457 w 12192000"/>
              <a:gd name="connsiteY100" fmla="*/ 3365044 h 3482342"/>
              <a:gd name="connsiteX101" fmla="*/ 349402 w 12192000"/>
              <a:gd name="connsiteY101" fmla="*/ 3380897 h 3482342"/>
              <a:gd name="connsiteX102" fmla="*/ 192183 w 12192000"/>
              <a:gd name="connsiteY102" fmla="*/ 3460075 h 3482342"/>
              <a:gd name="connsiteX103" fmla="*/ 46713 w 12192000"/>
              <a:gd name="connsiteY103" fmla="*/ 3462986 h 3482342"/>
              <a:gd name="connsiteX104" fmla="*/ 2765 w 12192000"/>
              <a:gd name="connsiteY104" fmla="*/ 3480770 h 3482342"/>
              <a:gd name="connsiteX105" fmla="*/ 0 w 12192000"/>
              <a:gd name="connsiteY105" fmla="*/ 3482342 h 3482342"/>
              <a:gd name="connsiteX106" fmla="*/ 0 w 12192000"/>
              <a:gd name="connsiteY106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40020 w 12192000"/>
              <a:gd name="connsiteY16" fmla="*/ 794059 h 3482342"/>
              <a:gd name="connsiteX17" fmla="*/ 11338523 w 12192000"/>
              <a:gd name="connsiteY17" fmla="*/ 852810 h 3482342"/>
              <a:gd name="connsiteX18" fmla="*/ 11228040 w 12192000"/>
              <a:gd name="connsiteY18" fmla="*/ 958953 h 3482342"/>
              <a:gd name="connsiteX19" fmla="*/ 11193568 w 12192000"/>
              <a:gd name="connsiteY19" fmla="*/ 982314 h 3482342"/>
              <a:gd name="connsiteX20" fmla="*/ 11139869 w 12192000"/>
              <a:gd name="connsiteY20" fmla="*/ 1126133 h 3482342"/>
              <a:gd name="connsiteX21" fmla="*/ 11003287 w 12192000"/>
              <a:gd name="connsiteY21" fmla="*/ 1243468 h 3482342"/>
              <a:gd name="connsiteX22" fmla="*/ 10930447 w 12192000"/>
              <a:gd name="connsiteY22" fmla="*/ 1287088 h 3482342"/>
              <a:gd name="connsiteX23" fmla="*/ 10832727 w 12192000"/>
              <a:gd name="connsiteY23" fmla="*/ 1341335 h 3482342"/>
              <a:gd name="connsiteX24" fmla="*/ 10720408 w 12192000"/>
              <a:gd name="connsiteY24" fmla="*/ 1344999 h 3482342"/>
              <a:gd name="connsiteX25" fmla="*/ 10635456 w 12192000"/>
              <a:gd name="connsiteY25" fmla="*/ 1337688 h 3482342"/>
              <a:gd name="connsiteX26" fmla="*/ 10629954 w 12192000"/>
              <a:gd name="connsiteY26" fmla="*/ 1330628 h 3482342"/>
              <a:gd name="connsiteX27" fmla="*/ 10623883 w 12192000"/>
              <a:gd name="connsiteY27" fmla="*/ 1332776 h 3482342"/>
              <a:gd name="connsiteX28" fmla="*/ 10622090 w 12192000"/>
              <a:gd name="connsiteY28" fmla="*/ 1341385 h 3482342"/>
              <a:gd name="connsiteX29" fmla="*/ 10573203 w 12192000"/>
              <a:gd name="connsiteY29" fmla="*/ 1351996 h 3482342"/>
              <a:gd name="connsiteX30" fmla="*/ 10513263 w 12192000"/>
              <a:gd name="connsiteY30" fmla="*/ 1350756 h 3482342"/>
              <a:gd name="connsiteX31" fmla="*/ 10464012 w 12192000"/>
              <a:gd name="connsiteY31" fmla="*/ 1391778 h 3482342"/>
              <a:gd name="connsiteX32" fmla="*/ 10405409 w 12192000"/>
              <a:gd name="connsiteY32" fmla="*/ 1422789 h 3482342"/>
              <a:gd name="connsiteX33" fmla="*/ 10370530 w 12192000"/>
              <a:gd name="connsiteY33" fmla="*/ 1441596 h 3482342"/>
              <a:gd name="connsiteX34" fmla="*/ 10264922 w 12192000"/>
              <a:gd name="connsiteY34" fmla="*/ 1472107 h 3482342"/>
              <a:gd name="connsiteX35" fmla="*/ 10058690 w 12192000"/>
              <a:gd name="connsiteY35" fmla="*/ 1474888 h 3482342"/>
              <a:gd name="connsiteX36" fmla="*/ 10004424 w 12192000"/>
              <a:gd name="connsiteY36" fmla="*/ 1489801 h 3482342"/>
              <a:gd name="connsiteX37" fmla="*/ 9999951 w 12192000"/>
              <a:gd name="connsiteY37" fmla="*/ 1499127 h 3482342"/>
              <a:gd name="connsiteX38" fmla="*/ 9845462 w 12192000"/>
              <a:gd name="connsiteY38" fmla="*/ 1548192 h 3482342"/>
              <a:gd name="connsiteX39" fmla="*/ 9736156 w 12192000"/>
              <a:gd name="connsiteY39" fmla="*/ 1581928 h 3482342"/>
              <a:gd name="connsiteX40" fmla="*/ 9693355 w 12192000"/>
              <a:gd name="connsiteY40" fmla="*/ 1602632 h 3482342"/>
              <a:gd name="connsiteX41" fmla="*/ 9664242 w 12192000"/>
              <a:gd name="connsiteY41" fmla="*/ 1622075 h 3482342"/>
              <a:gd name="connsiteX42" fmla="*/ 9579195 w 12192000"/>
              <a:gd name="connsiteY42" fmla="*/ 1648017 h 3482342"/>
              <a:gd name="connsiteX43" fmla="*/ 9433652 w 12192000"/>
              <a:gd name="connsiteY43" fmla="*/ 1681174 h 3482342"/>
              <a:gd name="connsiteX44" fmla="*/ 9403775 w 12192000"/>
              <a:gd name="connsiteY44" fmla="*/ 1690403 h 3482342"/>
              <a:gd name="connsiteX45" fmla="*/ 9382503 w 12192000"/>
              <a:gd name="connsiteY45" fmla="*/ 1706957 h 3482342"/>
              <a:gd name="connsiteX46" fmla="*/ 9381410 w 12192000"/>
              <a:gd name="connsiteY46" fmla="*/ 1718312 h 3482342"/>
              <a:gd name="connsiteX47" fmla="*/ 9365685 w 12192000"/>
              <a:gd name="connsiteY47" fmla="*/ 1724772 h 3482342"/>
              <a:gd name="connsiteX48" fmla="*/ 9278020 w 12192000"/>
              <a:gd name="connsiteY48" fmla="*/ 1741161 h 3482342"/>
              <a:gd name="connsiteX49" fmla="*/ 9217145 w 12192000"/>
              <a:gd name="connsiteY49" fmla="*/ 1771195 h 3482342"/>
              <a:gd name="connsiteX50" fmla="*/ 8955875 w 12192000"/>
              <a:gd name="connsiteY50" fmla="*/ 1796806 h 3482342"/>
              <a:gd name="connsiteX51" fmla="*/ 8648415 w 12192000"/>
              <a:gd name="connsiteY51" fmla="*/ 1878623 h 3482342"/>
              <a:gd name="connsiteX52" fmla="*/ 8524524 w 12192000"/>
              <a:gd name="connsiteY52" fmla="*/ 1902425 h 3482342"/>
              <a:gd name="connsiteX53" fmla="*/ 8436742 w 12192000"/>
              <a:gd name="connsiteY53" fmla="*/ 1923967 h 3482342"/>
              <a:gd name="connsiteX54" fmla="*/ 8345228 w 12192000"/>
              <a:gd name="connsiteY54" fmla="*/ 1939822 h 3482342"/>
              <a:gd name="connsiteX55" fmla="*/ 8236214 w 12192000"/>
              <a:gd name="connsiteY55" fmla="*/ 1909725 h 3482342"/>
              <a:gd name="connsiteX56" fmla="*/ 8132104 w 12192000"/>
              <a:gd name="connsiteY56" fmla="*/ 1895727 h 3482342"/>
              <a:gd name="connsiteX57" fmla="*/ 7918078 w 12192000"/>
              <a:gd name="connsiteY57" fmla="*/ 1862668 h 3482342"/>
              <a:gd name="connsiteX58" fmla="*/ 7817899 w 12192000"/>
              <a:gd name="connsiteY58" fmla="*/ 1862176 h 3482342"/>
              <a:gd name="connsiteX59" fmla="*/ 7768994 w 12192000"/>
              <a:gd name="connsiteY59" fmla="*/ 1855721 h 3482342"/>
              <a:gd name="connsiteX60" fmla="*/ 7618027 w 12192000"/>
              <a:gd name="connsiteY60" fmla="*/ 1830959 h 3482342"/>
              <a:gd name="connsiteX61" fmla="*/ 7449425 w 12192000"/>
              <a:gd name="connsiteY61" fmla="*/ 1810910 h 3482342"/>
              <a:gd name="connsiteX62" fmla="*/ 7342915 w 12192000"/>
              <a:gd name="connsiteY62" fmla="*/ 1819827 h 3482342"/>
              <a:gd name="connsiteX63" fmla="*/ 7255191 w 12192000"/>
              <a:gd name="connsiteY63" fmla="*/ 1834354 h 3482342"/>
              <a:gd name="connsiteX64" fmla="*/ 7131205 w 12192000"/>
              <a:gd name="connsiteY64" fmla="*/ 1845557 h 3482342"/>
              <a:gd name="connsiteX65" fmla="*/ 6917124 w 12192000"/>
              <a:gd name="connsiteY65" fmla="*/ 1837109 h 3482342"/>
              <a:gd name="connsiteX66" fmla="*/ 6837145 w 12192000"/>
              <a:gd name="connsiteY66" fmla="*/ 1870724 h 3482342"/>
              <a:gd name="connsiteX67" fmla="*/ 6753991 w 12192000"/>
              <a:gd name="connsiteY67" fmla="*/ 1860969 h 3482342"/>
              <a:gd name="connsiteX68" fmla="*/ 6727754 w 12192000"/>
              <a:gd name="connsiteY68" fmla="*/ 1882372 h 3482342"/>
              <a:gd name="connsiteX69" fmla="*/ 6723371 w 12192000"/>
              <a:gd name="connsiteY69" fmla="*/ 1886494 h 3482342"/>
              <a:gd name="connsiteX70" fmla="*/ 6702779 w 12192000"/>
              <a:gd name="connsiteY70" fmla="*/ 1893601 h 3482342"/>
              <a:gd name="connsiteX71" fmla="*/ 6700779 w 12192000"/>
              <a:gd name="connsiteY71" fmla="*/ 1907344 h 3482342"/>
              <a:gd name="connsiteX72" fmla="*/ 6672513 w 12192000"/>
              <a:gd name="connsiteY72" fmla="*/ 1926452 h 3482342"/>
              <a:gd name="connsiteX73" fmla="*/ 6633549 w 12192000"/>
              <a:gd name="connsiteY73" fmla="*/ 1936255 h 3482342"/>
              <a:gd name="connsiteX74" fmla="*/ 6444344 w 12192000"/>
              <a:gd name="connsiteY74" fmla="*/ 1969663 h 3482342"/>
              <a:gd name="connsiteX75" fmla="*/ 6333446 w 12192000"/>
              <a:gd name="connsiteY75" fmla="*/ 1997163 h 3482342"/>
              <a:gd name="connsiteX76" fmla="*/ 6294933 w 12192000"/>
              <a:gd name="connsiteY76" fmla="*/ 2019412 h 3482342"/>
              <a:gd name="connsiteX77" fmla="*/ 6238719 w 12192000"/>
              <a:gd name="connsiteY77" fmla="*/ 2042547 h 3482342"/>
              <a:gd name="connsiteX78" fmla="*/ 6142310 w 12192000"/>
              <a:gd name="connsiteY78" fmla="*/ 2092510 h 3482342"/>
              <a:gd name="connsiteX79" fmla="*/ 6007916 w 12192000"/>
              <a:gd name="connsiteY79" fmla="*/ 2143752 h 3482342"/>
              <a:gd name="connsiteX80" fmla="*/ 5894610 w 12192000"/>
              <a:gd name="connsiteY80" fmla="*/ 2130684 h 3482342"/>
              <a:gd name="connsiteX81" fmla="*/ 5817682 w 12192000"/>
              <a:gd name="connsiteY81" fmla="*/ 2157358 h 3482342"/>
              <a:gd name="connsiteX82" fmla="*/ 5591469 w 12192000"/>
              <a:gd name="connsiteY82" fmla="*/ 2178389 h 3482342"/>
              <a:gd name="connsiteX83" fmla="*/ 5414282 w 12192000"/>
              <a:gd name="connsiteY83" fmla="*/ 2183070 h 3482342"/>
              <a:gd name="connsiteX84" fmla="*/ 5368369 w 12192000"/>
              <a:gd name="connsiteY84" fmla="*/ 2204272 h 3482342"/>
              <a:gd name="connsiteX85" fmla="*/ 5291263 w 12192000"/>
              <a:gd name="connsiteY85" fmla="*/ 2239182 h 3482342"/>
              <a:gd name="connsiteX86" fmla="*/ 5240857 w 12192000"/>
              <a:gd name="connsiteY86" fmla="*/ 2289444 h 3482342"/>
              <a:gd name="connsiteX87" fmla="*/ 5173523 w 12192000"/>
              <a:gd name="connsiteY87" fmla="*/ 2309057 h 3482342"/>
              <a:gd name="connsiteX88" fmla="*/ 5148543 w 12192000"/>
              <a:gd name="connsiteY88" fmla="*/ 2282356 h 3482342"/>
              <a:gd name="connsiteX89" fmla="*/ 5079548 w 12192000"/>
              <a:gd name="connsiteY89" fmla="*/ 2313485 h 3482342"/>
              <a:gd name="connsiteX90" fmla="*/ 4975908 w 12192000"/>
              <a:gd name="connsiteY90" fmla="*/ 2364128 h 3482342"/>
              <a:gd name="connsiteX91" fmla="*/ 4913723 w 12192000"/>
              <a:gd name="connsiteY91" fmla="*/ 2385265 h 3482342"/>
              <a:gd name="connsiteX92" fmla="*/ 4746485 w 12192000"/>
              <a:gd name="connsiteY92" fmla="*/ 2451769 h 3482342"/>
              <a:gd name="connsiteX93" fmla="*/ 4681588 w 12192000"/>
              <a:gd name="connsiteY93" fmla="*/ 2467494 h 3482342"/>
              <a:gd name="connsiteX94" fmla="*/ 1783655 w 12192000"/>
              <a:gd name="connsiteY94" fmla="*/ 3163860 h 3482342"/>
              <a:gd name="connsiteX95" fmla="*/ 1325955 w 12192000"/>
              <a:gd name="connsiteY95" fmla="*/ 3176692 h 3482342"/>
              <a:gd name="connsiteX96" fmla="*/ 1190384 w 12192000"/>
              <a:gd name="connsiteY96" fmla="*/ 3203504 h 3482342"/>
              <a:gd name="connsiteX97" fmla="*/ 1094537 w 12192000"/>
              <a:gd name="connsiteY97" fmla="*/ 3229469 h 3482342"/>
              <a:gd name="connsiteX98" fmla="*/ 779276 w 12192000"/>
              <a:gd name="connsiteY98" fmla="*/ 3327290 h 3482342"/>
              <a:gd name="connsiteX99" fmla="*/ 600378 w 12192000"/>
              <a:gd name="connsiteY99" fmla="*/ 3335250 h 3482342"/>
              <a:gd name="connsiteX100" fmla="*/ 493457 w 12192000"/>
              <a:gd name="connsiteY100" fmla="*/ 3365044 h 3482342"/>
              <a:gd name="connsiteX101" fmla="*/ 349402 w 12192000"/>
              <a:gd name="connsiteY101" fmla="*/ 3380897 h 3482342"/>
              <a:gd name="connsiteX102" fmla="*/ 192183 w 12192000"/>
              <a:gd name="connsiteY102" fmla="*/ 3460075 h 3482342"/>
              <a:gd name="connsiteX103" fmla="*/ 46713 w 12192000"/>
              <a:gd name="connsiteY103" fmla="*/ 3462986 h 3482342"/>
              <a:gd name="connsiteX104" fmla="*/ 2765 w 12192000"/>
              <a:gd name="connsiteY104" fmla="*/ 3480770 h 3482342"/>
              <a:gd name="connsiteX105" fmla="*/ 0 w 12192000"/>
              <a:gd name="connsiteY105" fmla="*/ 3482342 h 3482342"/>
              <a:gd name="connsiteX106" fmla="*/ 0 w 12192000"/>
              <a:gd name="connsiteY106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01920 w 12192000"/>
              <a:gd name="connsiteY16" fmla="*/ 813109 h 3482342"/>
              <a:gd name="connsiteX17" fmla="*/ 11338523 w 12192000"/>
              <a:gd name="connsiteY17" fmla="*/ 852810 h 3482342"/>
              <a:gd name="connsiteX18" fmla="*/ 11228040 w 12192000"/>
              <a:gd name="connsiteY18" fmla="*/ 958953 h 3482342"/>
              <a:gd name="connsiteX19" fmla="*/ 11193568 w 12192000"/>
              <a:gd name="connsiteY19" fmla="*/ 982314 h 3482342"/>
              <a:gd name="connsiteX20" fmla="*/ 11139869 w 12192000"/>
              <a:gd name="connsiteY20" fmla="*/ 1126133 h 3482342"/>
              <a:gd name="connsiteX21" fmla="*/ 11003287 w 12192000"/>
              <a:gd name="connsiteY21" fmla="*/ 1243468 h 3482342"/>
              <a:gd name="connsiteX22" fmla="*/ 10930447 w 12192000"/>
              <a:gd name="connsiteY22" fmla="*/ 1287088 h 3482342"/>
              <a:gd name="connsiteX23" fmla="*/ 10832727 w 12192000"/>
              <a:gd name="connsiteY23" fmla="*/ 1341335 h 3482342"/>
              <a:gd name="connsiteX24" fmla="*/ 10720408 w 12192000"/>
              <a:gd name="connsiteY24" fmla="*/ 1344999 h 3482342"/>
              <a:gd name="connsiteX25" fmla="*/ 10635456 w 12192000"/>
              <a:gd name="connsiteY25" fmla="*/ 1337688 h 3482342"/>
              <a:gd name="connsiteX26" fmla="*/ 10629954 w 12192000"/>
              <a:gd name="connsiteY26" fmla="*/ 1330628 h 3482342"/>
              <a:gd name="connsiteX27" fmla="*/ 10623883 w 12192000"/>
              <a:gd name="connsiteY27" fmla="*/ 1332776 h 3482342"/>
              <a:gd name="connsiteX28" fmla="*/ 10622090 w 12192000"/>
              <a:gd name="connsiteY28" fmla="*/ 1341385 h 3482342"/>
              <a:gd name="connsiteX29" fmla="*/ 10573203 w 12192000"/>
              <a:gd name="connsiteY29" fmla="*/ 1351996 h 3482342"/>
              <a:gd name="connsiteX30" fmla="*/ 10513263 w 12192000"/>
              <a:gd name="connsiteY30" fmla="*/ 1350756 h 3482342"/>
              <a:gd name="connsiteX31" fmla="*/ 10464012 w 12192000"/>
              <a:gd name="connsiteY31" fmla="*/ 1391778 h 3482342"/>
              <a:gd name="connsiteX32" fmla="*/ 10405409 w 12192000"/>
              <a:gd name="connsiteY32" fmla="*/ 1422789 h 3482342"/>
              <a:gd name="connsiteX33" fmla="*/ 10370530 w 12192000"/>
              <a:gd name="connsiteY33" fmla="*/ 1441596 h 3482342"/>
              <a:gd name="connsiteX34" fmla="*/ 10264922 w 12192000"/>
              <a:gd name="connsiteY34" fmla="*/ 1472107 h 3482342"/>
              <a:gd name="connsiteX35" fmla="*/ 10058690 w 12192000"/>
              <a:gd name="connsiteY35" fmla="*/ 1474888 h 3482342"/>
              <a:gd name="connsiteX36" fmla="*/ 10004424 w 12192000"/>
              <a:gd name="connsiteY36" fmla="*/ 1489801 h 3482342"/>
              <a:gd name="connsiteX37" fmla="*/ 9999951 w 12192000"/>
              <a:gd name="connsiteY37" fmla="*/ 1499127 h 3482342"/>
              <a:gd name="connsiteX38" fmla="*/ 9845462 w 12192000"/>
              <a:gd name="connsiteY38" fmla="*/ 1548192 h 3482342"/>
              <a:gd name="connsiteX39" fmla="*/ 9736156 w 12192000"/>
              <a:gd name="connsiteY39" fmla="*/ 1581928 h 3482342"/>
              <a:gd name="connsiteX40" fmla="*/ 9693355 w 12192000"/>
              <a:gd name="connsiteY40" fmla="*/ 1602632 h 3482342"/>
              <a:gd name="connsiteX41" fmla="*/ 9664242 w 12192000"/>
              <a:gd name="connsiteY41" fmla="*/ 1622075 h 3482342"/>
              <a:gd name="connsiteX42" fmla="*/ 9579195 w 12192000"/>
              <a:gd name="connsiteY42" fmla="*/ 1648017 h 3482342"/>
              <a:gd name="connsiteX43" fmla="*/ 9433652 w 12192000"/>
              <a:gd name="connsiteY43" fmla="*/ 1681174 h 3482342"/>
              <a:gd name="connsiteX44" fmla="*/ 9403775 w 12192000"/>
              <a:gd name="connsiteY44" fmla="*/ 1690403 h 3482342"/>
              <a:gd name="connsiteX45" fmla="*/ 9382503 w 12192000"/>
              <a:gd name="connsiteY45" fmla="*/ 1706957 h 3482342"/>
              <a:gd name="connsiteX46" fmla="*/ 9381410 w 12192000"/>
              <a:gd name="connsiteY46" fmla="*/ 1718312 h 3482342"/>
              <a:gd name="connsiteX47" fmla="*/ 9365685 w 12192000"/>
              <a:gd name="connsiteY47" fmla="*/ 1724772 h 3482342"/>
              <a:gd name="connsiteX48" fmla="*/ 9278020 w 12192000"/>
              <a:gd name="connsiteY48" fmla="*/ 1741161 h 3482342"/>
              <a:gd name="connsiteX49" fmla="*/ 9217145 w 12192000"/>
              <a:gd name="connsiteY49" fmla="*/ 1771195 h 3482342"/>
              <a:gd name="connsiteX50" fmla="*/ 8955875 w 12192000"/>
              <a:gd name="connsiteY50" fmla="*/ 1796806 h 3482342"/>
              <a:gd name="connsiteX51" fmla="*/ 8648415 w 12192000"/>
              <a:gd name="connsiteY51" fmla="*/ 1878623 h 3482342"/>
              <a:gd name="connsiteX52" fmla="*/ 8524524 w 12192000"/>
              <a:gd name="connsiteY52" fmla="*/ 1902425 h 3482342"/>
              <a:gd name="connsiteX53" fmla="*/ 8436742 w 12192000"/>
              <a:gd name="connsiteY53" fmla="*/ 1923967 h 3482342"/>
              <a:gd name="connsiteX54" fmla="*/ 8345228 w 12192000"/>
              <a:gd name="connsiteY54" fmla="*/ 1939822 h 3482342"/>
              <a:gd name="connsiteX55" fmla="*/ 8236214 w 12192000"/>
              <a:gd name="connsiteY55" fmla="*/ 1909725 h 3482342"/>
              <a:gd name="connsiteX56" fmla="*/ 8132104 w 12192000"/>
              <a:gd name="connsiteY56" fmla="*/ 1895727 h 3482342"/>
              <a:gd name="connsiteX57" fmla="*/ 7918078 w 12192000"/>
              <a:gd name="connsiteY57" fmla="*/ 1862668 h 3482342"/>
              <a:gd name="connsiteX58" fmla="*/ 7817899 w 12192000"/>
              <a:gd name="connsiteY58" fmla="*/ 1862176 h 3482342"/>
              <a:gd name="connsiteX59" fmla="*/ 7768994 w 12192000"/>
              <a:gd name="connsiteY59" fmla="*/ 1855721 h 3482342"/>
              <a:gd name="connsiteX60" fmla="*/ 7618027 w 12192000"/>
              <a:gd name="connsiteY60" fmla="*/ 1830959 h 3482342"/>
              <a:gd name="connsiteX61" fmla="*/ 7449425 w 12192000"/>
              <a:gd name="connsiteY61" fmla="*/ 1810910 h 3482342"/>
              <a:gd name="connsiteX62" fmla="*/ 7342915 w 12192000"/>
              <a:gd name="connsiteY62" fmla="*/ 1819827 h 3482342"/>
              <a:gd name="connsiteX63" fmla="*/ 7255191 w 12192000"/>
              <a:gd name="connsiteY63" fmla="*/ 1834354 h 3482342"/>
              <a:gd name="connsiteX64" fmla="*/ 7131205 w 12192000"/>
              <a:gd name="connsiteY64" fmla="*/ 1845557 h 3482342"/>
              <a:gd name="connsiteX65" fmla="*/ 6917124 w 12192000"/>
              <a:gd name="connsiteY65" fmla="*/ 1837109 h 3482342"/>
              <a:gd name="connsiteX66" fmla="*/ 6837145 w 12192000"/>
              <a:gd name="connsiteY66" fmla="*/ 1870724 h 3482342"/>
              <a:gd name="connsiteX67" fmla="*/ 6753991 w 12192000"/>
              <a:gd name="connsiteY67" fmla="*/ 1860969 h 3482342"/>
              <a:gd name="connsiteX68" fmla="*/ 6727754 w 12192000"/>
              <a:gd name="connsiteY68" fmla="*/ 1882372 h 3482342"/>
              <a:gd name="connsiteX69" fmla="*/ 6723371 w 12192000"/>
              <a:gd name="connsiteY69" fmla="*/ 1886494 h 3482342"/>
              <a:gd name="connsiteX70" fmla="*/ 6702779 w 12192000"/>
              <a:gd name="connsiteY70" fmla="*/ 1893601 h 3482342"/>
              <a:gd name="connsiteX71" fmla="*/ 6700779 w 12192000"/>
              <a:gd name="connsiteY71" fmla="*/ 1907344 h 3482342"/>
              <a:gd name="connsiteX72" fmla="*/ 6672513 w 12192000"/>
              <a:gd name="connsiteY72" fmla="*/ 1926452 h 3482342"/>
              <a:gd name="connsiteX73" fmla="*/ 6633549 w 12192000"/>
              <a:gd name="connsiteY73" fmla="*/ 1936255 h 3482342"/>
              <a:gd name="connsiteX74" fmla="*/ 6444344 w 12192000"/>
              <a:gd name="connsiteY74" fmla="*/ 1969663 h 3482342"/>
              <a:gd name="connsiteX75" fmla="*/ 6333446 w 12192000"/>
              <a:gd name="connsiteY75" fmla="*/ 1997163 h 3482342"/>
              <a:gd name="connsiteX76" fmla="*/ 6294933 w 12192000"/>
              <a:gd name="connsiteY76" fmla="*/ 2019412 h 3482342"/>
              <a:gd name="connsiteX77" fmla="*/ 6238719 w 12192000"/>
              <a:gd name="connsiteY77" fmla="*/ 2042547 h 3482342"/>
              <a:gd name="connsiteX78" fmla="*/ 6142310 w 12192000"/>
              <a:gd name="connsiteY78" fmla="*/ 2092510 h 3482342"/>
              <a:gd name="connsiteX79" fmla="*/ 6007916 w 12192000"/>
              <a:gd name="connsiteY79" fmla="*/ 2143752 h 3482342"/>
              <a:gd name="connsiteX80" fmla="*/ 5894610 w 12192000"/>
              <a:gd name="connsiteY80" fmla="*/ 2130684 h 3482342"/>
              <a:gd name="connsiteX81" fmla="*/ 5817682 w 12192000"/>
              <a:gd name="connsiteY81" fmla="*/ 2157358 h 3482342"/>
              <a:gd name="connsiteX82" fmla="*/ 5591469 w 12192000"/>
              <a:gd name="connsiteY82" fmla="*/ 2178389 h 3482342"/>
              <a:gd name="connsiteX83" fmla="*/ 5414282 w 12192000"/>
              <a:gd name="connsiteY83" fmla="*/ 2183070 h 3482342"/>
              <a:gd name="connsiteX84" fmla="*/ 5368369 w 12192000"/>
              <a:gd name="connsiteY84" fmla="*/ 2204272 h 3482342"/>
              <a:gd name="connsiteX85" fmla="*/ 5291263 w 12192000"/>
              <a:gd name="connsiteY85" fmla="*/ 2239182 h 3482342"/>
              <a:gd name="connsiteX86" fmla="*/ 5240857 w 12192000"/>
              <a:gd name="connsiteY86" fmla="*/ 2289444 h 3482342"/>
              <a:gd name="connsiteX87" fmla="*/ 5173523 w 12192000"/>
              <a:gd name="connsiteY87" fmla="*/ 2309057 h 3482342"/>
              <a:gd name="connsiteX88" fmla="*/ 5148543 w 12192000"/>
              <a:gd name="connsiteY88" fmla="*/ 2282356 h 3482342"/>
              <a:gd name="connsiteX89" fmla="*/ 5079548 w 12192000"/>
              <a:gd name="connsiteY89" fmla="*/ 2313485 h 3482342"/>
              <a:gd name="connsiteX90" fmla="*/ 4975908 w 12192000"/>
              <a:gd name="connsiteY90" fmla="*/ 2364128 h 3482342"/>
              <a:gd name="connsiteX91" fmla="*/ 4913723 w 12192000"/>
              <a:gd name="connsiteY91" fmla="*/ 2385265 h 3482342"/>
              <a:gd name="connsiteX92" fmla="*/ 4746485 w 12192000"/>
              <a:gd name="connsiteY92" fmla="*/ 2451769 h 3482342"/>
              <a:gd name="connsiteX93" fmla="*/ 4681588 w 12192000"/>
              <a:gd name="connsiteY93" fmla="*/ 2467494 h 3482342"/>
              <a:gd name="connsiteX94" fmla="*/ 1783655 w 12192000"/>
              <a:gd name="connsiteY94" fmla="*/ 3163860 h 3482342"/>
              <a:gd name="connsiteX95" fmla="*/ 1325955 w 12192000"/>
              <a:gd name="connsiteY95" fmla="*/ 3176692 h 3482342"/>
              <a:gd name="connsiteX96" fmla="*/ 1190384 w 12192000"/>
              <a:gd name="connsiteY96" fmla="*/ 3203504 h 3482342"/>
              <a:gd name="connsiteX97" fmla="*/ 1094537 w 12192000"/>
              <a:gd name="connsiteY97" fmla="*/ 3229469 h 3482342"/>
              <a:gd name="connsiteX98" fmla="*/ 779276 w 12192000"/>
              <a:gd name="connsiteY98" fmla="*/ 3327290 h 3482342"/>
              <a:gd name="connsiteX99" fmla="*/ 600378 w 12192000"/>
              <a:gd name="connsiteY99" fmla="*/ 3335250 h 3482342"/>
              <a:gd name="connsiteX100" fmla="*/ 493457 w 12192000"/>
              <a:gd name="connsiteY100" fmla="*/ 3365044 h 3482342"/>
              <a:gd name="connsiteX101" fmla="*/ 349402 w 12192000"/>
              <a:gd name="connsiteY101" fmla="*/ 3380897 h 3482342"/>
              <a:gd name="connsiteX102" fmla="*/ 192183 w 12192000"/>
              <a:gd name="connsiteY102" fmla="*/ 3460075 h 3482342"/>
              <a:gd name="connsiteX103" fmla="*/ 46713 w 12192000"/>
              <a:gd name="connsiteY103" fmla="*/ 3462986 h 3482342"/>
              <a:gd name="connsiteX104" fmla="*/ 2765 w 12192000"/>
              <a:gd name="connsiteY104" fmla="*/ 3480770 h 3482342"/>
              <a:gd name="connsiteX105" fmla="*/ 0 w 12192000"/>
              <a:gd name="connsiteY105" fmla="*/ 3482342 h 3482342"/>
              <a:gd name="connsiteX106" fmla="*/ 0 w 12192000"/>
              <a:gd name="connsiteY106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982314 h 3482342"/>
              <a:gd name="connsiteX19" fmla="*/ 11139869 w 12192000"/>
              <a:gd name="connsiteY19" fmla="*/ 1126133 h 3482342"/>
              <a:gd name="connsiteX20" fmla="*/ 11003287 w 12192000"/>
              <a:gd name="connsiteY20" fmla="*/ 1243468 h 3482342"/>
              <a:gd name="connsiteX21" fmla="*/ 10930447 w 12192000"/>
              <a:gd name="connsiteY21" fmla="*/ 1287088 h 3482342"/>
              <a:gd name="connsiteX22" fmla="*/ 10832727 w 12192000"/>
              <a:gd name="connsiteY22" fmla="*/ 1341335 h 3482342"/>
              <a:gd name="connsiteX23" fmla="*/ 10720408 w 12192000"/>
              <a:gd name="connsiteY23" fmla="*/ 1344999 h 3482342"/>
              <a:gd name="connsiteX24" fmla="*/ 10635456 w 12192000"/>
              <a:gd name="connsiteY24" fmla="*/ 1337688 h 3482342"/>
              <a:gd name="connsiteX25" fmla="*/ 10629954 w 12192000"/>
              <a:gd name="connsiteY25" fmla="*/ 1330628 h 3482342"/>
              <a:gd name="connsiteX26" fmla="*/ 10623883 w 12192000"/>
              <a:gd name="connsiteY26" fmla="*/ 1332776 h 3482342"/>
              <a:gd name="connsiteX27" fmla="*/ 10622090 w 12192000"/>
              <a:gd name="connsiteY27" fmla="*/ 1341385 h 3482342"/>
              <a:gd name="connsiteX28" fmla="*/ 10573203 w 12192000"/>
              <a:gd name="connsiteY28" fmla="*/ 1351996 h 3482342"/>
              <a:gd name="connsiteX29" fmla="*/ 10513263 w 12192000"/>
              <a:gd name="connsiteY29" fmla="*/ 1350756 h 3482342"/>
              <a:gd name="connsiteX30" fmla="*/ 10464012 w 12192000"/>
              <a:gd name="connsiteY30" fmla="*/ 1391778 h 3482342"/>
              <a:gd name="connsiteX31" fmla="*/ 10405409 w 12192000"/>
              <a:gd name="connsiteY31" fmla="*/ 1422789 h 3482342"/>
              <a:gd name="connsiteX32" fmla="*/ 10370530 w 12192000"/>
              <a:gd name="connsiteY32" fmla="*/ 1441596 h 3482342"/>
              <a:gd name="connsiteX33" fmla="*/ 10264922 w 12192000"/>
              <a:gd name="connsiteY33" fmla="*/ 1472107 h 3482342"/>
              <a:gd name="connsiteX34" fmla="*/ 10058690 w 12192000"/>
              <a:gd name="connsiteY34" fmla="*/ 1474888 h 3482342"/>
              <a:gd name="connsiteX35" fmla="*/ 10004424 w 12192000"/>
              <a:gd name="connsiteY35" fmla="*/ 1489801 h 3482342"/>
              <a:gd name="connsiteX36" fmla="*/ 9999951 w 12192000"/>
              <a:gd name="connsiteY36" fmla="*/ 1499127 h 3482342"/>
              <a:gd name="connsiteX37" fmla="*/ 9845462 w 12192000"/>
              <a:gd name="connsiteY37" fmla="*/ 1548192 h 3482342"/>
              <a:gd name="connsiteX38" fmla="*/ 9736156 w 12192000"/>
              <a:gd name="connsiteY38" fmla="*/ 1581928 h 3482342"/>
              <a:gd name="connsiteX39" fmla="*/ 9693355 w 12192000"/>
              <a:gd name="connsiteY39" fmla="*/ 1602632 h 3482342"/>
              <a:gd name="connsiteX40" fmla="*/ 9664242 w 12192000"/>
              <a:gd name="connsiteY40" fmla="*/ 1622075 h 3482342"/>
              <a:gd name="connsiteX41" fmla="*/ 9579195 w 12192000"/>
              <a:gd name="connsiteY41" fmla="*/ 1648017 h 3482342"/>
              <a:gd name="connsiteX42" fmla="*/ 9433652 w 12192000"/>
              <a:gd name="connsiteY42" fmla="*/ 1681174 h 3482342"/>
              <a:gd name="connsiteX43" fmla="*/ 9403775 w 12192000"/>
              <a:gd name="connsiteY43" fmla="*/ 1690403 h 3482342"/>
              <a:gd name="connsiteX44" fmla="*/ 9382503 w 12192000"/>
              <a:gd name="connsiteY44" fmla="*/ 1706957 h 3482342"/>
              <a:gd name="connsiteX45" fmla="*/ 9381410 w 12192000"/>
              <a:gd name="connsiteY45" fmla="*/ 1718312 h 3482342"/>
              <a:gd name="connsiteX46" fmla="*/ 9365685 w 12192000"/>
              <a:gd name="connsiteY46" fmla="*/ 1724772 h 3482342"/>
              <a:gd name="connsiteX47" fmla="*/ 9278020 w 12192000"/>
              <a:gd name="connsiteY47" fmla="*/ 1741161 h 3482342"/>
              <a:gd name="connsiteX48" fmla="*/ 9217145 w 12192000"/>
              <a:gd name="connsiteY48" fmla="*/ 1771195 h 3482342"/>
              <a:gd name="connsiteX49" fmla="*/ 8955875 w 12192000"/>
              <a:gd name="connsiteY49" fmla="*/ 1796806 h 3482342"/>
              <a:gd name="connsiteX50" fmla="*/ 8648415 w 12192000"/>
              <a:gd name="connsiteY50" fmla="*/ 1878623 h 3482342"/>
              <a:gd name="connsiteX51" fmla="*/ 8524524 w 12192000"/>
              <a:gd name="connsiteY51" fmla="*/ 1902425 h 3482342"/>
              <a:gd name="connsiteX52" fmla="*/ 8436742 w 12192000"/>
              <a:gd name="connsiteY52" fmla="*/ 1923967 h 3482342"/>
              <a:gd name="connsiteX53" fmla="*/ 8345228 w 12192000"/>
              <a:gd name="connsiteY53" fmla="*/ 1939822 h 3482342"/>
              <a:gd name="connsiteX54" fmla="*/ 8236214 w 12192000"/>
              <a:gd name="connsiteY54" fmla="*/ 1909725 h 3482342"/>
              <a:gd name="connsiteX55" fmla="*/ 8132104 w 12192000"/>
              <a:gd name="connsiteY55" fmla="*/ 1895727 h 3482342"/>
              <a:gd name="connsiteX56" fmla="*/ 7918078 w 12192000"/>
              <a:gd name="connsiteY56" fmla="*/ 1862668 h 3482342"/>
              <a:gd name="connsiteX57" fmla="*/ 7817899 w 12192000"/>
              <a:gd name="connsiteY57" fmla="*/ 1862176 h 3482342"/>
              <a:gd name="connsiteX58" fmla="*/ 7768994 w 12192000"/>
              <a:gd name="connsiteY58" fmla="*/ 1855721 h 3482342"/>
              <a:gd name="connsiteX59" fmla="*/ 7618027 w 12192000"/>
              <a:gd name="connsiteY59" fmla="*/ 1830959 h 3482342"/>
              <a:gd name="connsiteX60" fmla="*/ 7449425 w 12192000"/>
              <a:gd name="connsiteY60" fmla="*/ 1810910 h 3482342"/>
              <a:gd name="connsiteX61" fmla="*/ 7342915 w 12192000"/>
              <a:gd name="connsiteY61" fmla="*/ 1819827 h 3482342"/>
              <a:gd name="connsiteX62" fmla="*/ 7255191 w 12192000"/>
              <a:gd name="connsiteY62" fmla="*/ 1834354 h 3482342"/>
              <a:gd name="connsiteX63" fmla="*/ 7131205 w 12192000"/>
              <a:gd name="connsiteY63" fmla="*/ 1845557 h 3482342"/>
              <a:gd name="connsiteX64" fmla="*/ 6917124 w 12192000"/>
              <a:gd name="connsiteY64" fmla="*/ 1837109 h 3482342"/>
              <a:gd name="connsiteX65" fmla="*/ 6837145 w 12192000"/>
              <a:gd name="connsiteY65" fmla="*/ 1870724 h 3482342"/>
              <a:gd name="connsiteX66" fmla="*/ 6753991 w 12192000"/>
              <a:gd name="connsiteY66" fmla="*/ 1860969 h 3482342"/>
              <a:gd name="connsiteX67" fmla="*/ 6727754 w 12192000"/>
              <a:gd name="connsiteY67" fmla="*/ 1882372 h 3482342"/>
              <a:gd name="connsiteX68" fmla="*/ 6723371 w 12192000"/>
              <a:gd name="connsiteY68" fmla="*/ 1886494 h 3482342"/>
              <a:gd name="connsiteX69" fmla="*/ 6702779 w 12192000"/>
              <a:gd name="connsiteY69" fmla="*/ 1893601 h 3482342"/>
              <a:gd name="connsiteX70" fmla="*/ 6700779 w 12192000"/>
              <a:gd name="connsiteY70" fmla="*/ 1907344 h 3482342"/>
              <a:gd name="connsiteX71" fmla="*/ 6672513 w 12192000"/>
              <a:gd name="connsiteY71" fmla="*/ 1926452 h 3482342"/>
              <a:gd name="connsiteX72" fmla="*/ 6633549 w 12192000"/>
              <a:gd name="connsiteY72" fmla="*/ 1936255 h 3482342"/>
              <a:gd name="connsiteX73" fmla="*/ 6444344 w 12192000"/>
              <a:gd name="connsiteY73" fmla="*/ 1969663 h 3482342"/>
              <a:gd name="connsiteX74" fmla="*/ 6333446 w 12192000"/>
              <a:gd name="connsiteY74" fmla="*/ 1997163 h 3482342"/>
              <a:gd name="connsiteX75" fmla="*/ 6294933 w 12192000"/>
              <a:gd name="connsiteY75" fmla="*/ 2019412 h 3482342"/>
              <a:gd name="connsiteX76" fmla="*/ 6238719 w 12192000"/>
              <a:gd name="connsiteY76" fmla="*/ 2042547 h 3482342"/>
              <a:gd name="connsiteX77" fmla="*/ 6142310 w 12192000"/>
              <a:gd name="connsiteY77" fmla="*/ 2092510 h 3482342"/>
              <a:gd name="connsiteX78" fmla="*/ 6007916 w 12192000"/>
              <a:gd name="connsiteY78" fmla="*/ 2143752 h 3482342"/>
              <a:gd name="connsiteX79" fmla="*/ 5894610 w 12192000"/>
              <a:gd name="connsiteY79" fmla="*/ 2130684 h 3482342"/>
              <a:gd name="connsiteX80" fmla="*/ 5817682 w 12192000"/>
              <a:gd name="connsiteY80" fmla="*/ 2157358 h 3482342"/>
              <a:gd name="connsiteX81" fmla="*/ 5591469 w 12192000"/>
              <a:gd name="connsiteY81" fmla="*/ 2178389 h 3482342"/>
              <a:gd name="connsiteX82" fmla="*/ 5414282 w 12192000"/>
              <a:gd name="connsiteY82" fmla="*/ 2183070 h 3482342"/>
              <a:gd name="connsiteX83" fmla="*/ 5368369 w 12192000"/>
              <a:gd name="connsiteY83" fmla="*/ 2204272 h 3482342"/>
              <a:gd name="connsiteX84" fmla="*/ 5291263 w 12192000"/>
              <a:gd name="connsiteY84" fmla="*/ 2239182 h 3482342"/>
              <a:gd name="connsiteX85" fmla="*/ 5240857 w 12192000"/>
              <a:gd name="connsiteY85" fmla="*/ 2289444 h 3482342"/>
              <a:gd name="connsiteX86" fmla="*/ 5173523 w 12192000"/>
              <a:gd name="connsiteY86" fmla="*/ 2309057 h 3482342"/>
              <a:gd name="connsiteX87" fmla="*/ 5148543 w 12192000"/>
              <a:gd name="connsiteY87" fmla="*/ 2282356 h 3482342"/>
              <a:gd name="connsiteX88" fmla="*/ 5079548 w 12192000"/>
              <a:gd name="connsiteY88" fmla="*/ 2313485 h 3482342"/>
              <a:gd name="connsiteX89" fmla="*/ 4975908 w 12192000"/>
              <a:gd name="connsiteY89" fmla="*/ 2364128 h 3482342"/>
              <a:gd name="connsiteX90" fmla="*/ 4913723 w 12192000"/>
              <a:gd name="connsiteY90" fmla="*/ 2385265 h 3482342"/>
              <a:gd name="connsiteX91" fmla="*/ 4746485 w 12192000"/>
              <a:gd name="connsiteY91" fmla="*/ 2451769 h 3482342"/>
              <a:gd name="connsiteX92" fmla="*/ 4681588 w 12192000"/>
              <a:gd name="connsiteY92" fmla="*/ 2467494 h 3482342"/>
              <a:gd name="connsiteX93" fmla="*/ 1783655 w 12192000"/>
              <a:gd name="connsiteY93" fmla="*/ 3163860 h 3482342"/>
              <a:gd name="connsiteX94" fmla="*/ 1325955 w 12192000"/>
              <a:gd name="connsiteY94" fmla="*/ 3176692 h 3482342"/>
              <a:gd name="connsiteX95" fmla="*/ 1190384 w 12192000"/>
              <a:gd name="connsiteY95" fmla="*/ 3203504 h 3482342"/>
              <a:gd name="connsiteX96" fmla="*/ 1094537 w 12192000"/>
              <a:gd name="connsiteY96" fmla="*/ 3229469 h 3482342"/>
              <a:gd name="connsiteX97" fmla="*/ 779276 w 12192000"/>
              <a:gd name="connsiteY97" fmla="*/ 3327290 h 3482342"/>
              <a:gd name="connsiteX98" fmla="*/ 600378 w 12192000"/>
              <a:gd name="connsiteY98" fmla="*/ 3335250 h 3482342"/>
              <a:gd name="connsiteX99" fmla="*/ 493457 w 12192000"/>
              <a:gd name="connsiteY99" fmla="*/ 3365044 h 3482342"/>
              <a:gd name="connsiteX100" fmla="*/ 349402 w 12192000"/>
              <a:gd name="connsiteY100" fmla="*/ 3380897 h 3482342"/>
              <a:gd name="connsiteX101" fmla="*/ 192183 w 12192000"/>
              <a:gd name="connsiteY101" fmla="*/ 3460075 h 3482342"/>
              <a:gd name="connsiteX102" fmla="*/ 46713 w 12192000"/>
              <a:gd name="connsiteY102" fmla="*/ 3462986 h 3482342"/>
              <a:gd name="connsiteX103" fmla="*/ 2765 w 12192000"/>
              <a:gd name="connsiteY103" fmla="*/ 3480770 h 3482342"/>
              <a:gd name="connsiteX104" fmla="*/ 0 w 12192000"/>
              <a:gd name="connsiteY104" fmla="*/ 3482342 h 3482342"/>
              <a:gd name="connsiteX105" fmla="*/ 0 w 12192000"/>
              <a:gd name="connsiteY105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39869 w 12192000"/>
              <a:gd name="connsiteY19" fmla="*/ 1126133 h 3482342"/>
              <a:gd name="connsiteX20" fmla="*/ 11003287 w 12192000"/>
              <a:gd name="connsiteY20" fmla="*/ 1243468 h 3482342"/>
              <a:gd name="connsiteX21" fmla="*/ 10930447 w 12192000"/>
              <a:gd name="connsiteY21" fmla="*/ 1287088 h 3482342"/>
              <a:gd name="connsiteX22" fmla="*/ 10832727 w 12192000"/>
              <a:gd name="connsiteY22" fmla="*/ 1341335 h 3482342"/>
              <a:gd name="connsiteX23" fmla="*/ 10720408 w 12192000"/>
              <a:gd name="connsiteY23" fmla="*/ 1344999 h 3482342"/>
              <a:gd name="connsiteX24" fmla="*/ 10635456 w 12192000"/>
              <a:gd name="connsiteY24" fmla="*/ 1337688 h 3482342"/>
              <a:gd name="connsiteX25" fmla="*/ 10629954 w 12192000"/>
              <a:gd name="connsiteY25" fmla="*/ 1330628 h 3482342"/>
              <a:gd name="connsiteX26" fmla="*/ 10623883 w 12192000"/>
              <a:gd name="connsiteY26" fmla="*/ 1332776 h 3482342"/>
              <a:gd name="connsiteX27" fmla="*/ 10622090 w 12192000"/>
              <a:gd name="connsiteY27" fmla="*/ 1341385 h 3482342"/>
              <a:gd name="connsiteX28" fmla="*/ 10573203 w 12192000"/>
              <a:gd name="connsiteY28" fmla="*/ 1351996 h 3482342"/>
              <a:gd name="connsiteX29" fmla="*/ 10513263 w 12192000"/>
              <a:gd name="connsiteY29" fmla="*/ 1350756 h 3482342"/>
              <a:gd name="connsiteX30" fmla="*/ 10464012 w 12192000"/>
              <a:gd name="connsiteY30" fmla="*/ 1391778 h 3482342"/>
              <a:gd name="connsiteX31" fmla="*/ 10405409 w 12192000"/>
              <a:gd name="connsiteY31" fmla="*/ 1422789 h 3482342"/>
              <a:gd name="connsiteX32" fmla="*/ 10370530 w 12192000"/>
              <a:gd name="connsiteY32" fmla="*/ 1441596 h 3482342"/>
              <a:gd name="connsiteX33" fmla="*/ 10264922 w 12192000"/>
              <a:gd name="connsiteY33" fmla="*/ 1472107 h 3482342"/>
              <a:gd name="connsiteX34" fmla="*/ 10058690 w 12192000"/>
              <a:gd name="connsiteY34" fmla="*/ 1474888 h 3482342"/>
              <a:gd name="connsiteX35" fmla="*/ 10004424 w 12192000"/>
              <a:gd name="connsiteY35" fmla="*/ 1489801 h 3482342"/>
              <a:gd name="connsiteX36" fmla="*/ 9999951 w 12192000"/>
              <a:gd name="connsiteY36" fmla="*/ 1499127 h 3482342"/>
              <a:gd name="connsiteX37" fmla="*/ 9845462 w 12192000"/>
              <a:gd name="connsiteY37" fmla="*/ 1548192 h 3482342"/>
              <a:gd name="connsiteX38" fmla="*/ 9736156 w 12192000"/>
              <a:gd name="connsiteY38" fmla="*/ 1581928 h 3482342"/>
              <a:gd name="connsiteX39" fmla="*/ 9693355 w 12192000"/>
              <a:gd name="connsiteY39" fmla="*/ 1602632 h 3482342"/>
              <a:gd name="connsiteX40" fmla="*/ 9664242 w 12192000"/>
              <a:gd name="connsiteY40" fmla="*/ 1622075 h 3482342"/>
              <a:gd name="connsiteX41" fmla="*/ 9579195 w 12192000"/>
              <a:gd name="connsiteY41" fmla="*/ 1648017 h 3482342"/>
              <a:gd name="connsiteX42" fmla="*/ 9433652 w 12192000"/>
              <a:gd name="connsiteY42" fmla="*/ 1681174 h 3482342"/>
              <a:gd name="connsiteX43" fmla="*/ 9403775 w 12192000"/>
              <a:gd name="connsiteY43" fmla="*/ 1690403 h 3482342"/>
              <a:gd name="connsiteX44" fmla="*/ 9382503 w 12192000"/>
              <a:gd name="connsiteY44" fmla="*/ 1706957 h 3482342"/>
              <a:gd name="connsiteX45" fmla="*/ 9381410 w 12192000"/>
              <a:gd name="connsiteY45" fmla="*/ 1718312 h 3482342"/>
              <a:gd name="connsiteX46" fmla="*/ 9365685 w 12192000"/>
              <a:gd name="connsiteY46" fmla="*/ 1724772 h 3482342"/>
              <a:gd name="connsiteX47" fmla="*/ 9278020 w 12192000"/>
              <a:gd name="connsiteY47" fmla="*/ 1741161 h 3482342"/>
              <a:gd name="connsiteX48" fmla="*/ 9217145 w 12192000"/>
              <a:gd name="connsiteY48" fmla="*/ 1771195 h 3482342"/>
              <a:gd name="connsiteX49" fmla="*/ 8955875 w 12192000"/>
              <a:gd name="connsiteY49" fmla="*/ 1796806 h 3482342"/>
              <a:gd name="connsiteX50" fmla="*/ 8648415 w 12192000"/>
              <a:gd name="connsiteY50" fmla="*/ 1878623 h 3482342"/>
              <a:gd name="connsiteX51" fmla="*/ 8524524 w 12192000"/>
              <a:gd name="connsiteY51" fmla="*/ 1902425 h 3482342"/>
              <a:gd name="connsiteX52" fmla="*/ 8436742 w 12192000"/>
              <a:gd name="connsiteY52" fmla="*/ 1923967 h 3482342"/>
              <a:gd name="connsiteX53" fmla="*/ 8345228 w 12192000"/>
              <a:gd name="connsiteY53" fmla="*/ 1939822 h 3482342"/>
              <a:gd name="connsiteX54" fmla="*/ 8236214 w 12192000"/>
              <a:gd name="connsiteY54" fmla="*/ 1909725 h 3482342"/>
              <a:gd name="connsiteX55" fmla="*/ 8132104 w 12192000"/>
              <a:gd name="connsiteY55" fmla="*/ 1895727 h 3482342"/>
              <a:gd name="connsiteX56" fmla="*/ 7918078 w 12192000"/>
              <a:gd name="connsiteY56" fmla="*/ 1862668 h 3482342"/>
              <a:gd name="connsiteX57" fmla="*/ 7817899 w 12192000"/>
              <a:gd name="connsiteY57" fmla="*/ 1862176 h 3482342"/>
              <a:gd name="connsiteX58" fmla="*/ 7768994 w 12192000"/>
              <a:gd name="connsiteY58" fmla="*/ 1855721 h 3482342"/>
              <a:gd name="connsiteX59" fmla="*/ 7618027 w 12192000"/>
              <a:gd name="connsiteY59" fmla="*/ 1830959 h 3482342"/>
              <a:gd name="connsiteX60" fmla="*/ 7449425 w 12192000"/>
              <a:gd name="connsiteY60" fmla="*/ 1810910 h 3482342"/>
              <a:gd name="connsiteX61" fmla="*/ 7342915 w 12192000"/>
              <a:gd name="connsiteY61" fmla="*/ 1819827 h 3482342"/>
              <a:gd name="connsiteX62" fmla="*/ 7255191 w 12192000"/>
              <a:gd name="connsiteY62" fmla="*/ 1834354 h 3482342"/>
              <a:gd name="connsiteX63" fmla="*/ 7131205 w 12192000"/>
              <a:gd name="connsiteY63" fmla="*/ 1845557 h 3482342"/>
              <a:gd name="connsiteX64" fmla="*/ 6917124 w 12192000"/>
              <a:gd name="connsiteY64" fmla="*/ 1837109 h 3482342"/>
              <a:gd name="connsiteX65" fmla="*/ 6837145 w 12192000"/>
              <a:gd name="connsiteY65" fmla="*/ 1870724 h 3482342"/>
              <a:gd name="connsiteX66" fmla="*/ 6753991 w 12192000"/>
              <a:gd name="connsiteY66" fmla="*/ 1860969 h 3482342"/>
              <a:gd name="connsiteX67" fmla="*/ 6727754 w 12192000"/>
              <a:gd name="connsiteY67" fmla="*/ 1882372 h 3482342"/>
              <a:gd name="connsiteX68" fmla="*/ 6723371 w 12192000"/>
              <a:gd name="connsiteY68" fmla="*/ 1886494 h 3482342"/>
              <a:gd name="connsiteX69" fmla="*/ 6702779 w 12192000"/>
              <a:gd name="connsiteY69" fmla="*/ 1893601 h 3482342"/>
              <a:gd name="connsiteX70" fmla="*/ 6700779 w 12192000"/>
              <a:gd name="connsiteY70" fmla="*/ 1907344 h 3482342"/>
              <a:gd name="connsiteX71" fmla="*/ 6672513 w 12192000"/>
              <a:gd name="connsiteY71" fmla="*/ 1926452 h 3482342"/>
              <a:gd name="connsiteX72" fmla="*/ 6633549 w 12192000"/>
              <a:gd name="connsiteY72" fmla="*/ 1936255 h 3482342"/>
              <a:gd name="connsiteX73" fmla="*/ 6444344 w 12192000"/>
              <a:gd name="connsiteY73" fmla="*/ 1969663 h 3482342"/>
              <a:gd name="connsiteX74" fmla="*/ 6333446 w 12192000"/>
              <a:gd name="connsiteY74" fmla="*/ 1997163 h 3482342"/>
              <a:gd name="connsiteX75" fmla="*/ 6294933 w 12192000"/>
              <a:gd name="connsiteY75" fmla="*/ 2019412 h 3482342"/>
              <a:gd name="connsiteX76" fmla="*/ 6238719 w 12192000"/>
              <a:gd name="connsiteY76" fmla="*/ 2042547 h 3482342"/>
              <a:gd name="connsiteX77" fmla="*/ 6142310 w 12192000"/>
              <a:gd name="connsiteY77" fmla="*/ 2092510 h 3482342"/>
              <a:gd name="connsiteX78" fmla="*/ 6007916 w 12192000"/>
              <a:gd name="connsiteY78" fmla="*/ 2143752 h 3482342"/>
              <a:gd name="connsiteX79" fmla="*/ 5894610 w 12192000"/>
              <a:gd name="connsiteY79" fmla="*/ 2130684 h 3482342"/>
              <a:gd name="connsiteX80" fmla="*/ 5817682 w 12192000"/>
              <a:gd name="connsiteY80" fmla="*/ 2157358 h 3482342"/>
              <a:gd name="connsiteX81" fmla="*/ 5591469 w 12192000"/>
              <a:gd name="connsiteY81" fmla="*/ 2178389 h 3482342"/>
              <a:gd name="connsiteX82" fmla="*/ 5414282 w 12192000"/>
              <a:gd name="connsiteY82" fmla="*/ 2183070 h 3482342"/>
              <a:gd name="connsiteX83" fmla="*/ 5368369 w 12192000"/>
              <a:gd name="connsiteY83" fmla="*/ 2204272 h 3482342"/>
              <a:gd name="connsiteX84" fmla="*/ 5291263 w 12192000"/>
              <a:gd name="connsiteY84" fmla="*/ 2239182 h 3482342"/>
              <a:gd name="connsiteX85" fmla="*/ 5240857 w 12192000"/>
              <a:gd name="connsiteY85" fmla="*/ 2289444 h 3482342"/>
              <a:gd name="connsiteX86" fmla="*/ 5173523 w 12192000"/>
              <a:gd name="connsiteY86" fmla="*/ 2309057 h 3482342"/>
              <a:gd name="connsiteX87" fmla="*/ 5148543 w 12192000"/>
              <a:gd name="connsiteY87" fmla="*/ 2282356 h 3482342"/>
              <a:gd name="connsiteX88" fmla="*/ 5079548 w 12192000"/>
              <a:gd name="connsiteY88" fmla="*/ 2313485 h 3482342"/>
              <a:gd name="connsiteX89" fmla="*/ 4975908 w 12192000"/>
              <a:gd name="connsiteY89" fmla="*/ 2364128 h 3482342"/>
              <a:gd name="connsiteX90" fmla="*/ 4913723 w 12192000"/>
              <a:gd name="connsiteY90" fmla="*/ 2385265 h 3482342"/>
              <a:gd name="connsiteX91" fmla="*/ 4746485 w 12192000"/>
              <a:gd name="connsiteY91" fmla="*/ 2451769 h 3482342"/>
              <a:gd name="connsiteX92" fmla="*/ 4681588 w 12192000"/>
              <a:gd name="connsiteY92" fmla="*/ 2467494 h 3482342"/>
              <a:gd name="connsiteX93" fmla="*/ 1783655 w 12192000"/>
              <a:gd name="connsiteY93" fmla="*/ 3163860 h 3482342"/>
              <a:gd name="connsiteX94" fmla="*/ 1325955 w 12192000"/>
              <a:gd name="connsiteY94" fmla="*/ 3176692 h 3482342"/>
              <a:gd name="connsiteX95" fmla="*/ 1190384 w 12192000"/>
              <a:gd name="connsiteY95" fmla="*/ 3203504 h 3482342"/>
              <a:gd name="connsiteX96" fmla="*/ 1094537 w 12192000"/>
              <a:gd name="connsiteY96" fmla="*/ 3229469 h 3482342"/>
              <a:gd name="connsiteX97" fmla="*/ 779276 w 12192000"/>
              <a:gd name="connsiteY97" fmla="*/ 3327290 h 3482342"/>
              <a:gd name="connsiteX98" fmla="*/ 600378 w 12192000"/>
              <a:gd name="connsiteY98" fmla="*/ 3335250 h 3482342"/>
              <a:gd name="connsiteX99" fmla="*/ 493457 w 12192000"/>
              <a:gd name="connsiteY99" fmla="*/ 3365044 h 3482342"/>
              <a:gd name="connsiteX100" fmla="*/ 349402 w 12192000"/>
              <a:gd name="connsiteY100" fmla="*/ 3380897 h 3482342"/>
              <a:gd name="connsiteX101" fmla="*/ 192183 w 12192000"/>
              <a:gd name="connsiteY101" fmla="*/ 3460075 h 3482342"/>
              <a:gd name="connsiteX102" fmla="*/ 46713 w 12192000"/>
              <a:gd name="connsiteY102" fmla="*/ 3462986 h 3482342"/>
              <a:gd name="connsiteX103" fmla="*/ 2765 w 12192000"/>
              <a:gd name="connsiteY103" fmla="*/ 3480770 h 3482342"/>
              <a:gd name="connsiteX104" fmla="*/ 0 w 12192000"/>
              <a:gd name="connsiteY104" fmla="*/ 3482342 h 3482342"/>
              <a:gd name="connsiteX105" fmla="*/ 0 w 12192000"/>
              <a:gd name="connsiteY105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39869 w 12192000"/>
              <a:gd name="connsiteY19" fmla="*/ 1126133 h 3482342"/>
              <a:gd name="connsiteX20" fmla="*/ 11003287 w 12192000"/>
              <a:gd name="connsiteY20" fmla="*/ 1243468 h 3482342"/>
              <a:gd name="connsiteX21" fmla="*/ 10832727 w 12192000"/>
              <a:gd name="connsiteY21" fmla="*/ 1341335 h 3482342"/>
              <a:gd name="connsiteX22" fmla="*/ 10720408 w 12192000"/>
              <a:gd name="connsiteY22" fmla="*/ 1344999 h 3482342"/>
              <a:gd name="connsiteX23" fmla="*/ 10635456 w 12192000"/>
              <a:gd name="connsiteY23" fmla="*/ 1337688 h 3482342"/>
              <a:gd name="connsiteX24" fmla="*/ 10629954 w 12192000"/>
              <a:gd name="connsiteY24" fmla="*/ 1330628 h 3482342"/>
              <a:gd name="connsiteX25" fmla="*/ 10623883 w 12192000"/>
              <a:gd name="connsiteY25" fmla="*/ 1332776 h 3482342"/>
              <a:gd name="connsiteX26" fmla="*/ 10622090 w 12192000"/>
              <a:gd name="connsiteY26" fmla="*/ 1341385 h 3482342"/>
              <a:gd name="connsiteX27" fmla="*/ 10573203 w 12192000"/>
              <a:gd name="connsiteY27" fmla="*/ 1351996 h 3482342"/>
              <a:gd name="connsiteX28" fmla="*/ 10513263 w 12192000"/>
              <a:gd name="connsiteY28" fmla="*/ 1350756 h 3482342"/>
              <a:gd name="connsiteX29" fmla="*/ 10464012 w 12192000"/>
              <a:gd name="connsiteY29" fmla="*/ 1391778 h 3482342"/>
              <a:gd name="connsiteX30" fmla="*/ 10405409 w 12192000"/>
              <a:gd name="connsiteY30" fmla="*/ 1422789 h 3482342"/>
              <a:gd name="connsiteX31" fmla="*/ 10370530 w 12192000"/>
              <a:gd name="connsiteY31" fmla="*/ 1441596 h 3482342"/>
              <a:gd name="connsiteX32" fmla="*/ 10264922 w 12192000"/>
              <a:gd name="connsiteY32" fmla="*/ 1472107 h 3482342"/>
              <a:gd name="connsiteX33" fmla="*/ 10058690 w 12192000"/>
              <a:gd name="connsiteY33" fmla="*/ 1474888 h 3482342"/>
              <a:gd name="connsiteX34" fmla="*/ 10004424 w 12192000"/>
              <a:gd name="connsiteY34" fmla="*/ 1489801 h 3482342"/>
              <a:gd name="connsiteX35" fmla="*/ 9999951 w 12192000"/>
              <a:gd name="connsiteY35" fmla="*/ 1499127 h 3482342"/>
              <a:gd name="connsiteX36" fmla="*/ 9845462 w 12192000"/>
              <a:gd name="connsiteY36" fmla="*/ 1548192 h 3482342"/>
              <a:gd name="connsiteX37" fmla="*/ 9736156 w 12192000"/>
              <a:gd name="connsiteY37" fmla="*/ 1581928 h 3482342"/>
              <a:gd name="connsiteX38" fmla="*/ 9693355 w 12192000"/>
              <a:gd name="connsiteY38" fmla="*/ 1602632 h 3482342"/>
              <a:gd name="connsiteX39" fmla="*/ 9664242 w 12192000"/>
              <a:gd name="connsiteY39" fmla="*/ 1622075 h 3482342"/>
              <a:gd name="connsiteX40" fmla="*/ 9579195 w 12192000"/>
              <a:gd name="connsiteY40" fmla="*/ 1648017 h 3482342"/>
              <a:gd name="connsiteX41" fmla="*/ 9433652 w 12192000"/>
              <a:gd name="connsiteY41" fmla="*/ 1681174 h 3482342"/>
              <a:gd name="connsiteX42" fmla="*/ 9403775 w 12192000"/>
              <a:gd name="connsiteY42" fmla="*/ 1690403 h 3482342"/>
              <a:gd name="connsiteX43" fmla="*/ 9382503 w 12192000"/>
              <a:gd name="connsiteY43" fmla="*/ 1706957 h 3482342"/>
              <a:gd name="connsiteX44" fmla="*/ 9381410 w 12192000"/>
              <a:gd name="connsiteY44" fmla="*/ 1718312 h 3482342"/>
              <a:gd name="connsiteX45" fmla="*/ 9365685 w 12192000"/>
              <a:gd name="connsiteY45" fmla="*/ 1724772 h 3482342"/>
              <a:gd name="connsiteX46" fmla="*/ 9278020 w 12192000"/>
              <a:gd name="connsiteY46" fmla="*/ 1741161 h 3482342"/>
              <a:gd name="connsiteX47" fmla="*/ 9217145 w 12192000"/>
              <a:gd name="connsiteY47" fmla="*/ 1771195 h 3482342"/>
              <a:gd name="connsiteX48" fmla="*/ 8955875 w 12192000"/>
              <a:gd name="connsiteY48" fmla="*/ 1796806 h 3482342"/>
              <a:gd name="connsiteX49" fmla="*/ 8648415 w 12192000"/>
              <a:gd name="connsiteY49" fmla="*/ 1878623 h 3482342"/>
              <a:gd name="connsiteX50" fmla="*/ 8524524 w 12192000"/>
              <a:gd name="connsiteY50" fmla="*/ 1902425 h 3482342"/>
              <a:gd name="connsiteX51" fmla="*/ 8436742 w 12192000"/>
              <a:gd name="connsiteY51" fmla="*/ 1923967 h 3482342"/>
              <a:gd name="connsiteX52" fmla="*/ 8345228 w 12192000"/>
              <a:gd name="connsiteY52" fmla="*/ 1939822 h 3482342"/>
              <a:gd name="connsiteX53" fmla="*/ 8236214 w 12192000"/>
              <a:gd name="connsiteY53" fmla="*/ 1909725 h 3482342"/>
              <a:gd name="connsiteX54" fmla="*/ 8132104 w 12192000"/>
              <a:gd name="connsiteY54" fmla="*/ 1895727 h 3482342"/>
              <a:gd name="connsiteX55" fmla="*/ 7918078 w 12192000"/>
              <a:gd name="connsiteY55" fmla="*/ 1862668 h 3482342"/>
              <a:gd name="connsiteX56" fmla="*/ 7817899 w 12192000"/>
              <a:gd name="connsiteY56" fmla="*/ 1862176 h 3482342"/>
              <a:gd name="connsiteX57" fmla="*/ 7768994 w 12192000"/>
              <a:gd name="connsiteY57" fmla="*/ 1855721 h 3482342"/>
              <a:gd name="connsiteX58" fmla="*/ 7618027 w 12192000"/>
              <a:gd name="connsiteY58" fmla="*/ 1830959 h 3482342"/>
              <a:gd name="connsiteX59" fmla="*/ 7449425 w 12192000"/>
              <a:gd name="connsiteY59" fmla="*/ 1810910 h 3482342"/>
              <a:gd name="connsiteX60" fmla="*/ 7342915 w 12192000"/>
              <a:gd name="connsiteY60" fmla="*/ 1819827 h 3482342"/>
              <a:gd name="connsiteX61" fmla="*/ 7255191 w 12192000"/>
              <a:gd name="connsiteY61" fmla="*/ 1834354 h 3482342"/>
              <a:gd name="connsiteX62" fmla="*/ 7131205 w 12192000"/>
              <a:gd name="connsiteY62" fmla="*/ 1845557 h 3482342"/>
              <a:gd name="connsiteX63" fmla="*/ 6917124 w 12192000"/>
              <a:gd name="connsiteY63" fmla="*/ 1837109 h 3482342"/>
              <a:gd name="connsiteX64" fmla="*/ 6837145 w 12192000"/>
              <a:gd name="connsiteY64" fmla="*/ 1870724 h 3482342"/>
              <a:gd name="connsiteX65" fmla="*/ 6753991 w 12192000"/>
              <a:gd name="connsiteY65" fmla="*/ 1860969 h 3482342"/>
              <a:gd name="connsiteX66" fmla="*/ 6727754 w 12192000"/>
              <a:gd name="connsiteY66" fmla="*/ 1882372 h 3482342"/>
              <a:gd name="connsiteX67" fmla="*/ 6723371 w 12192000"/>
              <a:gd name="connsiteY67" fmla="*/ 1886494 h 3482342"/>
              <a:gd name="connsiteX68" fmla="*/ 6702779 w 12192000"/>
              <a:gd name="connsiteY68" fmla="*/ 1893601 h 3482342"/>
              <a:gd name="connsiteX69" fmla="*/ 6700779 w 12192000"/>
              <a:gd name="connsiteY69" fmla="*/ 1907344 h 3482342"/>
              <a:gd name="connsiteX70" fmla="*/ 6672513 w 12192000"/>
              <a:gd name="connsiteY70" fmla="*/ 1926452 h 3482342"/>
              <a:gd name="connsiteX71" fmla="*/ 6633549 w 12192000"/>
              <a:gd name="connsiteY71" fmla="*/ 1936255 h 3482342"/>
              <a:gd name="connsiteX72" fmla="*/ 6444344 w 12192000"/>
              <a:gd name="connsiteY72" fmla="*/ 1969663 h 3482342"/>
              <a:gd name="connsiteX73" fmla="*/ 6333446 w 12192000"/>
              <a:gd name="connsiteY73" fmla="*/ 1997163 h 3482342"/>
              <a:gd name="connsiteX74" fmla="*/ 6294933 w 12192000"/>
              <a:gd name="connsiteY74" fmla="*/ 2019412 h 3482342"/>
              <a:gd name="connsiteX75" fmla="*/ 6238719 w 12192000"/>
              <a:gd name="connsiteY75" fmla="*/ 2042547 h 3482342"/>
              <a:gd name="connsiteX76" fmla="*/ 6142310 w 12192000"/>
              <a:gd name="connsiteY76" fmla="*/ 2092510 h 3482342"/>
              <a:gd name="connsiteX77" fmla="*/ 6007916 w 12192000"/>
              <a:gd name="connsiteY77" fmla="*/ 2143752 h 3482342"/>
              <a:gd name="connsiteX78" fmla="*/ 5894610 w 12192000"/>
              <a:gd name="connsiteY78" fmla="*/ 2130684 h 3482342"/>
              <a:gd name="connsiteX79" fmla="*/ 5817682 w 12192000"/>
              <a:gd name="connsiteY79" fmla="*/ 2157358 h 3482342"/>
              <a:gd name="connsiteX80" fmla="*/ 5591469 w 12192000"/>
              <a:gd name="connsiteY80" fmla="*/ 2178389 h 3482342"/>
              <a:gd name="connsiteX81" fmla="*/ 5414282 w 12192000"/>
              <a:gd name="connsiteY81" fmla="*/ 2183070 h 3482342"/>
              <a:gd name="connsiteX82" fmla="*/ 5368369 w 12192000"/>
              <a:gd name="connsiteY82" fmla="*/ 2204272 h 3482342"/>
              <a:gd name="connsiteX83" fmla="*/ 5291263 w 12192000"/>
              <a:gd name="connsiteY83" fmla="*/ 2239182 h 3482342"/>
              <a:gd name="connsiteX84" fmla="*/ 5240857 w 12192000"/>
              <a:gd name="connsiteY84" fmla="*/ 2289444 h 3482342"/>
              <a:gd name="connsiteX85" fmla="*/ 5173523 w 12192000"/>
              <a:gd name="connsiteY85" fmla="*/ 2309057 h 3482342"/>
              <a:gd name="connsiteX86" fmla="*/ 5148543 w 12192000"/>
              <a:gd name="connsiteY86" fmla="*/ 2282356 h 3482342"/>
              <a:gd name="connsiteX87" fmla="*/ 5079548 w 12192000"/>
              <a:gd name="connsiteY87" fmla="*/ 2313485 h 3482342"/>
              <a:gd name="connsiteX88" fmla="*/ 4975908 w 12192000"/>
              <a:gd name="connsiteY88" fmla="*/ 2364128 h 3482342"/>
              <a:gd name="connsiteX89" fmla="*/ 4913723 w 12192000"/>
              <a:gd name="connsiteY89" fmla="*/ 2385265 h 3482342"/>
              <a:gd name="connsiteX90" fmla="*/ 4746485 w 12192000"/>
              <a:gd name="connsiteY90" fmla="*/ 2451769 h 3482342"/>
              <a:gd name="connsiteX91" fmla="*/ 4681588 w 12192000"/>
              <a:gd name="connsiteY91" fmla="*/ 2467494 h 3482342"/>
              <a:gd name="connsiteX92" fmla="*/ 1783655 w 12192000"/>
              <a:gd name="connsiteY92" fmla="*/ 3163860 h 3482342"/>
              <a:gd name="connsiteX93" fmla="*/ 1325955 w 12192000"/>
              <a:gd name="connsiteY93" fmla="*/ 3176692 h 3482342"/>
              <a:gd name="connsiteX94" fmla="*/ 1190384 w 12192000"/>
              <a:gd name="connsiteY94" fmla="*/ 3203504 h 3482342"/>
              <a:gd name="connsiteX95" fmla="*/ 1094537 w 12192000"/>
              <a:gd name="connsiteY95" fmla="*/ 3229469 h 3482342"/>
              <a:gd name="connsiteX96" fmla="*/ 779276 w 12192000"/>
              <a:gd name="connsiteY96" fmla="*/ 3327290 h 3482342"/>
              <a:gd name="connsiteX97" fmla="*/ 600378 w 12192000"/>
              <a:gd name="connsiteY97" fmla="*/ 3335250 h 3482342"/>
              <a:gd name="connsiteX98" fmla="*/ 493457 w 12192000"/>
              <a:gd name="connsiteY98" fmla="*/ 3365044 h 3482342"/>
              <a:gd name="connsiteX99" fmla="*/ 349402 w 12192000"/>
              <a:gd name="connsiteY99" fmla="*/ 3380897 h 3482342"/>
              <a:gd name="connsiteX100" fmla="*/ 192183 w 12192000"/>
              <a:gd name="connsiteY100" fmla="*/ 3460075 h 3482342"/>
              <a:gd name="connsiteX101" fmla="*/ 46713 w 12192000"/>
              <a:gd name="connsiteY101" fmla="*/ 3462986 h 3482342"/>
              <a:gd name="connsiteX102" fmla="*/ 2765 w 12192000"/>
              <a:gd name="connsiteY102" fmla="*/ 3480770 h 3482342"/>
              <a:gd name="connsiteX103" fmla="*/ 0 w 12192000"/>
              <a:gd name="connsiteY103" fmla="*/ 3482342 h 3482342"/>
              <a:gd name="connsiteX104" fmla="*/ 0 w 12192000"/>
              <a:gd name="connsiteY104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39869 w 12192000"/>
              <a:gd name="connsiteY19" fmla="*/ 1126133 h 3482342"/>
              <a:gd name="connsiteX20" fmla="*/ 11003287 w 12192000"/>
              <a:gd name="connsiteY20" fmla="*/ 1243468 h 3482342"/>
              <a:gd name="connsiteX21" fmla="*/ 10720408 w 12192000"/>
              <a:gd name="connsiteY21" fmla="*/ 1344999 h 3482342"/>
              <a:gd name="connsiteX22" fmla="*/ 10635456 w 12192000"/>
              <a:gd name="connsiteY22" fmla="*/ 1337688 h 3482342"/>
              <a:gd name="connsiteX23" fmla="*/ 10629954 w 12192000"/>
              <a:gd name="connsiteY23" fmla="*/ 1330628 h 3482342"/>
              <a:gd name="connsiteX24" fmla="*/ 10623883 w 12192000"/>
              <a:gd name="connsiteY24" fmla="*/ 1332776 h 3482342"/>
              <a:gd name="connsiteX25" fmla="*/ 10622090 w 12192000"/>
              <a:gd name="connsiteY25" fmla="*/ 1341385 h 3482342"/>
              <a:gd name="connsiteX26" fmla="*/ 10573203 w 12192000"/>
              <a:gd name="connsiteY26" fmla="*/ 1351996 h 3482342"/>
              <a:gd name="connsiteX27" fmla="*/ 10513263 w 12192000"/>
              <a:gd name="connsiteY27" fmla="*/ 1350756 h 3482342"/>
              <a:gd name="connsiteX28" fmla="*/ 10464012 w 12192000"/>
              <a:gd name="connsiteY28" fmla="*/ 1391778 h 3482342"/>
              <a:gd name="connsiteX29" fmla="*/ 10405409 w 12192000"/>
              <a:gd name="connsiteY29" fmla="*/ 1422789 h 3482342"/>
              <a:gd name="connsiteX30" fmla="*/ 10370530 w 12192000"/>
              <a:gd name="connsiteY30" fmla="*/ 1441596 h 3482342"/>
              <a:gd name="connsiteX31" fmla="*/ 10264922 w 12192000"/>
              <a:gd name="connsiteY31" fmla="*/ 1472107 h 3482342"/>
              <a:gd name="connsiteX32" fmla="*/ 10058690 w 12192000"/>
              <a:gd name="connsiteY32" fmla="*/ 1474888 h 3482342"/>
              <a:gd name="connsiteX33" fmla="*/ 10004424 w 12192000"/>
              <a:gd name="connsiteY33" fmla="*/ 1489801 h 3482342"/>
              <a:gd name="connsiteX34" fmla="*/ 9999951 w 12192000"/>
              <a:gd name="connsiteY34" fmla="*/ 1499127 h 3482342"/>
              <a:gd name="connsiteX35" fmla="*/ 9845462 w 12192000"/>
              <a:gd name="connsiteY35" fmla="*/ 1548192 h 3482342"/>
              <a:gd name="connsiteX36" fmla="*/ 9736156 w 12192000"/>
              <a:gd name="connsiteY36" fmla="*/ 1581928 h 3482342"/>
              <a:gd name="connsiteX37" fmla="*/ 9693355 w 12192000"/>
              <a:gd name="connsiteY37" fmla="*/ 1602632 h 3482342"/>
              <a:gd name="connsiteX38" fmla="*/ 9664242 w 12192000"/>
              <a:gd name="connsiteY38" fmla="*/ 1622075 h 3482342"/>
              <a:gd name="connsiteX39" fmla="*/ 9579195 w 12192000"/>
              <a:gd name="connsiteY39" fmla="*/ 1648017 h 3482342"/>
              <a:gd name="connsiteX40" fmla="*/ 9433652 w 12192000"/>
              <a:gd name="connsiteY40" fmla="*/ 1681174 h 3482342"/>
              <a:gd name="connsiteX41" fmla="*/ 9403775 w 12192000"/>
              <a:gd name="connsiteY41" fmla="*/ 1690403 h 3482342"/>
              <a:gd name="connsiteX42" fmla="*/ 9382503 w 12192000"/>
              <a:gd name="connsiteY42" fmla="*/ 1706957 h 3482342"/>
              <a:gd name="connsiteX43" fmla="*/ 9381410 w 12192000"/>
              <a:gd name="connsiteY43" fmla="*/ 1718312 h 3482342"/>
              <a:gd name="connsiteX44" fmla="*/ 9365685 w 12192000"/>
              <a:gd name="connsiteY44" fmla="*/ 1724772 h 3482342"/>
              <a:gd name="connsiteX45" fmla="*/ 9278020 w 12192000"/>
              <a:gd name="connsiteY45" fmla="*/ 1741161 h 3482342"/>
              <a:gd name="connsiteX46" fmla="*/ 9217145 w 12192000"/>
              <a:gd name="connsiteY46" fmla="*/ 1771195 h 3482342"/>
              <a:gd name="connsiteX47" fmla="*/ 8955875 w 12192000"/>
              <a:gd name="connsiteY47" fmla="*/ 1796806 h 3482342"/>
              <a:gd name="connsiteX48" fmla="*/ 8648415 w 12192000"/>
              <a:gd name="connsiteY48" fmla="*/ 1878623 h 3482342"/>
              <a:gd name="connsiteX49" fmla="*/ 8524524 w 12192000"/>
              <a:gd name="connsiteY49" fmla="*/ 1902425 h 3482342"/>
              <a:gd name="connsiteX50" fmla="*/ 8436742 w 12192000"/>
              <a:gd name="connsiteY50" fmla="*/ 1923967 h 3482342"/>
              <a:gd name="connsiteX51" fmla="*/ 8345228 w 12192000"/>
              <a:gd name="connsiteY51" fmla="*/ 1939822 h 3482342"/>
              <a:gd name="connsiteX52" fmla="*/ 8236214 w 12192000"/>
              <a:gd name="connsiteY52" fmla="*/ 1909725 h 3482342"/>
              <a:gd name="connsiteX53" fmla="*/ 8132104 w 12192000"/>
              <a:gd name="connsiteY53" fmla="*/ 1895727 h 3482342"/>
              <a:gd name="connsiteX54" fmla="*/ 7918078 w 12192000"/>
              <a:gd name="connsiteY54" fmla="*/ 1862668 h 3482342"/>
              <a:gd name="connsiteX55" fmla="*/ 7817899 w 12192000"/>
              <a:gd name="connsiteY55" fmla="*/ 1862176 h 3482342"/>
              <a:gd name="connsiteX56" fmla="*/ 7768994 w 12192000"/>
              <a:gd name="connsiteY56" fmla="*/ 1855721 h 3482342"/>
              <a:gd name="connsiteX57" fmla="*/ 7618027 w 12192000"/>
              <a:gd name="connsiteY57" fmla="*/ 1830959 h 3482342"/>
              <a:gd name="connsiteX58" fmla="*/ 7449425 w 12192000"/>
              <a:gd name="connsiteY58" fmla="*/ 1810910 h 3482342"/>
              <a:gd name="connsiteX59" fmla="*/ 7342915 w 12192000"/>
              <a:gd name="connsiteY59" fmla="*/ 1819827 h 3482342"/>
              <a:gd name="connsiteX60" fmla="*/ 7255191 w 12192000"/>
              <a:gd name="connsiteY60" fmla="*/ 1834354 h 3482342"/>
              <a:gd name="connsiteX61" fmla="*/ 7131205 w 12192000"/>
              <a:gd name="connsiteY61" fmla="*/ 1845557 h 3482342"/>
              <a:gd name="connsiteX62" fmla="*/ 6917124 w 12192000"/>
              <a:gd name="connsiteY62" fmla="*/ 1837109 h 3482342"/>
              <a:gd name="connsiteX63" fmla="*/ 6837145 w 12192000"/>
              <a:gd name="connsiteY63" fmla="*/ 1870724 h 3482342"/>
              <a:gd name="connsiteX64" fmla="*/ 6753991 w 12192000"/>
              <a:gd name="connsiteY64" fmla="*/ 1860969 h 3482342"/>
              <a:gd name="connsiteX65" fmla="*/ 6727754 w 12192000"/>
              <a:gd name="connsiteY65" fmla="*/ 1882372 h 3482342"/>
              <a:gd name="connsiteX66" fmla="*/ 6723371 w 12192000"/>
              <a:gd name="connsiteY66" fmla="*/ 1886494 h 3482342"/>
              <a:gd name="connsiteX67" fmla="*/ 6702779 w 12192000"/>
              <a:gd name="connsiteY67" fmla="*/ 1893601 h 3482342"/>
              <a:gd name="connsiteX68" fmla="*/ 6700779 w 12192000"/>
              <a:gd name="connsiteY68" fmla="*/ 1907344 h 3482342"/>
              <a:gd name="connsiteX69" fmla="*/ 6672513 w 12192000"/>
              <a:gd name="connsiteY69" fmla="*/ 1926452 h 3482342"/>
              <a:gd name="connsiteX70" fmla="*/ 6633549 w 12192000"/>
              <a:gd name="connsiteY70" fmla="*/ 1936255 h 3482342"/>
              <a:gd name="connsiteX71" fmla="*/ 6444344 w 12192000"/>
              <a:gd name="connsiteY71" fmla="*/ 1969663 h 3482342"/>
              <a:gd name="connsiteX72" fmla="*/ 6333446 w 12192000"/>
              <a:gd name="connsiteY72" fmla="*/ 1997163 h 3482342"/>
              <a:gd name="connsiteX73" fmla="*/ 6294933 w 12192000"/>
              <a:gd name="connsiteY73" fmla="*/ 2019412 h 3482342"/>
              <a:gd name="connsiteX74" fmla="*/ 6238719 w 12192000"/>
              <a:gd name="connsiteY74" fmla="*/ 2042547 h 3482342"/>
              <a:gd name="connsiteX75" fmla="*/ 6142310 w 12192000"/>
              <a:gd name="connsiteY75" fmla="*/ 2092510 h 3482342"/>
              <a:gd name="connsiteX76" fmla="*/ 6007916 w 12192000"/>
              <a:gd name="connsiteY76" fmla="*/ 2143752 h 3482342"/>
              <a:gd name="connsiteX77" fmla="*/ 5894610 w 12192000"/>
              <a:gd name="connsiteY77" fmla="*/ 2130684 h 3482342"/>
              <a:gd name="connsiteX78" fmla="*/ 5817682 w 12192000"/>
              <a:gd name="connsiteY78" fmla="*/ 2157358 h 3482342"/>
              <a:gd name="connsiteX79" fmla="*/ 5591469 w 12192000"/>
              <a:gd name="connsiteY79" fmla="*/ 2178389 h 3482342"/>
              <a:gd name="connsiteX80" fmla="*/ 5414282 w 12192000"/>
              <a:gd name="connsiteY80" fmla="*/ 2183070 h 3482342"/>
              <a:gd name="connsiteX81" fmla="*/ 5368369 w 12192000"/>
              <a:gd name="connsiteY81" fmla="*/ 2204272 h 3482342"/>
              <a:gd name="connsiteX82" fmla="*/ 5291263 w 12192000"/>
              <a:gd name="connsiteY82" fmla="*/ 2239182 h 3482342"/>
              <a:gd name="connsiteX83" fmla="*/ 5240857 w 12192000"/>
              <a:gd name="connsiteY83" fmla="*/ 2289444 h 3482342"/>
              <a:gd name="connsiteX84" fmla="*/ 5173523 w 12192000"/>
              <a:gd name="connsiteY84" fmla="*/ 2309057 h 3482342"/>
              <a:gd name="connsiteX85" fmla="*/ 5148543 w 12192000"/>
              <a:gd name="connsiteY85" fmla="*/ 2282356 h 3482342"/>
              <a:gd name="connsiteX86" fmla="*/ 5079548 w 12192000"/>
              <a:gd name="connsiteY86" fmla="*/ 2313485 h 3482342"/>
              <a:gd name="connsiteX87" fmla="*/ 4975908 w 12192000"/>
              <a:gd name="connsiteY87" fmla="*/ 2364128 h 3482342"/>
              <a:gd name="connsiteX88" fmla="*/ 4913723 w 12192000"/>
              <a:gd name="connsiteY88" fmla="*/ 2385265 h 3482342"/>
              <a:gd name="connsiteX89" fmla="*/ 4746485 w 12192000"/>
              <a:gd name="connsiteY89" fmla="*/ 2451769 h 3482342"/>
              <a:gd name="connsiteX90" fmla="*/ 4681588 w 12192000"/>
              <a:gd name="connsiteY90" fmla="*/ 2467494 h 3482342"/>
              <a:gd name="connsiteX91" fmla="*/ 1783655 w 12192000"/>
              <a:gd name="connsiteY91" fmla="*/ 3163860 h 3482342"/>
              <a:gd name="connsiteX92" fmla="*/ 1325955 w 12192000"/>
              <a:gd name="connsiteY92" fmla="*/ 3176692 h 3482342"/>
              <a:gd name="connsiteX93" fmla="*/ 1190384 w 12192000"/>
              <a:gd name="connsiteY93" fmla="*/ 3203504 h 3482342"/>
              <a:gd name="connsiteX94" fmla="*/ 1094537 w 12192000"/>
              <a:gd name="connsiteY94" fmla="*/ 3229469 h 3482342"/>
              <a:gd name="connsiteX95" fmla="*/ 779276 w 12192000"/>
              <a:gd name="connsiteY95" fmla="*/ 3327290 h 3482342"/>
              <a:gd name="connsiteX96" fmla="*/ 600378 w 12192000"/>
              <a:gd name="connsiteY96" fmla="*/ 3335250 h 3482342"/>
              <a:gd name="connsiteX97" fmla="*/ 493457 w 12192000"/>
              <a:gd name="connsiteY97" fmla="*/ 3365044 h 3482342"/>
              <a:gd name="connsiteX98" fmla="*/ 349402 w 12192000"/>
              <a:gd name="connsiteY98" fmla="*/ 3380897 h 3482342"/>
              <a:gd name="connsiteX99" fmla="*/ 192183 w 12192000"/>
              <a:gd name="connsiteY99" fmla="*/ 3460075 h 3482342"/>
              <a:gd name="connsiteX100" fmla="*/ 46713 w 12192000"/>
              <a:gd name="connsiteY100" fmla="*/ 3462986 h 3482342"/>
              <a:gd name="connsiteX101" fmla="*/ 2765 w 12192000"/>
              <a:gd name="connsiteY101" fmla="*/ 3480770 h 3482342"/>
              <a:gd name="connsiteX102" fmla="*/ 0 w 12192000"/>
              <a:gd name="connsiteY102" fmla="*/ 3482342 h 3482342"/>
              <a:gd name="connsiteX103" fmla="*/ 0 w 12192000"/>
              <a:gd name="connsiteY10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39869 w 12192000"/>
              <a:gd name="connsiteY19" fmla="*/ 1126133 h 3482342"/>
              <a:gd name="connsiteX20" fmla="*/ 11003287 w 12192000"/>
              <a:gd name="connsiteY20" fmla="*/ 1243468 h 3482342"/>
              <a:gd name="connsiteX21" fmla="*/ 10815658 w 12192000"/>
              <a:gd name="connsiteY21" fmla="*/ 1287849 h 3482342"/>
              <a:gd name="connsiteX22" fmla="*/ 10635456 w 12192000"/>
              <a:gd name="connsiteY22" fmla="*/ 1337688 h 3482342"/>
              <a:gd name="connsiteX23" fmla="*/ 10629954 w 12192000"/>
              <a:gd name="connsiteY23" fmla="*/ 1330628 h 3482342"/>
              <a:gd name="connsiteX24" fmla="*/ 10623883 w 12192000"/>
              <a:gd name="connsiteY24" fmla="*/ 1332776 h 3482342"/>
              <a:gd name="connsiteX25" fmla="*/ 10622090 w 12192000"/>
              <a:gd name="connsiteY25" fmla="*/ 1341385 h 3482342"/>
              <a:gd name="connsiteX26" fmla="*/ 10573203 w 12192000"/>
              <a:gd name="connsiteY26" fmla="*/ 1351996 h 3482342"/>
              <a:gd name="connsiteX27" fmla="*/ 10513263 w 12192000"/>
              <a:gd name="connsiteY27" fmla="*/ 1350756 h 3482342"/>
              <a:gd name="connsiteX28" fmla="*/ 10464012 w 12192000"/>
              <a:gd name="connsiteY28" fmla="*/ 1391778 h 3482342"/>
              <a:gd name="connsiteX29" fmla="*/ 10405409 w 12192000"/>
              <a:gd name="connsiteY29" fmla="*/ 1422789 h 3482342"/>
              <a:gd name="connsiteX30" fmla="*/ 10370530 w 12192000"/>
              <a:gd name="connsiteY30" fmla="*/ 1441596 h 3482342"/>
              <a:gd name="connsiteX31" fmla="*/ 10264922 w 12192000"/>
              <a:gd name="connsiteY31" fmla="*/ 1472107 h 3482342"/>
              <a:gd name="connsiteX32" fmla="*/ 10058690 w 12192000"/>
              <a:gd name="connsiteY32" fmla="*/ 1474888 h 3482342"/>
              <a:gd name="connsiteX33" fmla="*/ 10004424 w 12192000"/>
              <a:gd name="connsiteY33" fmla="*/ 1489801 h 3482342"/>
              <a:gd name="connsiteX34" fmla="*/ 9999951 w 12192000"/>
              <a:gd name="connsiteY34" fmla="*/ 1499127 h 3482342"/>
              <a:gd name="connsiteX35" fmla="*/ 9845462 w 12192000"/>
              <a:gd name="connsiteY35" fmla="*/ 1548192 h 3482342"/>
              <a:gd name="connsiteX36" fmla="*/ 9736156 w 12192000"/>
              <a:gd name="connsiteY36" fmla="*/ 1581928 h 3482342"/>
              <a:gd name="connsiteX37" fmla="*/ 9693355 w 12192000"/>
              <a:gd name="connsiteY37" fmla="*/ 1602632 h 3482342"/>
              <a:gd name="connsiteX38" fmla="*/ 9664242 w 12192000"/>
              <a:gd name="connsiteY38" fmla="*/ 1622075 h 3482342"/>
              <a:gd name="connsiteX39" fmla="*/ 9579195 w 12192000"/>
              <a:gd name="connsiteY39" fmla="*/ 1648017 h 3482342"/>
              <a:gd name="connsiteX40" fmla="*/ 9433652 w 12192000"/>
              <a:gd name="connsiteY40" fmla="*/ 1681174 h 3482342"/>
              <a:gd name="connsiteX41" fmla="*/ 9403775 w 12192000"/>
              <a:gd name="connsiteY41" fmla="*/ 1690403 h 3482342"/>
              <a:gd name="connsiteX42" fmla="*/ 9382503 w 12192000"/>
              <a:gd name="connsiteY42" fmla="*/ 1706957 h 3482342"/>
              <a:gd name="connsiteX43" fmla="*/ 9381410 w 12192000"/>
              <a:gd name="connsiteY43" fmla="*/ 1718312 h 3482342"/>
              <a:gd name="connsiteX44" fmla="*/ 9365685 w 12192000"/>
              <a:gd name="connsiteY44" fmla="*/ 1724772 h 3482342"/>
              <a:gd name="connsiteX45" fmla="*/ 9278020 w 12192000"/>
              <a:gd name="connsiteY45" fmla="*/ 1741161 h 3482342"/>
              <a:gd name="connsiteX46" fmla="*/ 9217145 w 12192000"/>
              <a:gd name="connsiteY46" fmla="*/ 1771195 h 3482342"/>
              <a:gd name="connsiteX47" fmla="*/ 8955875 w 12192000"/>
              <a:gd name="connsiteY47" fmla="*/ 1796806 h 3482342"/>
              <a:gd name="connsiteX48" fmla="*/ 8648415 w 12192000"/>
              <a:gd name="connsiteY48" fmla="*/ 1878623 h 3482342"/>
              <a:gd name="connsiteX49" fmla="*/ 8524524 w 12192000"/>
              <a:gd name="connsiteY49" fmla="*/ 1902425 h 3482342"/>
              <a:gd name="connsiteX50" fmla="*/ 8436742 w 12192000"/>
              <a:gd name="connsiteY50" fmla="*/ 1923967 h 3482342"/>
              <a:gd name="connsiteX51" fmla="*/ 8345228 w 12192000"/>
              <a:gd name="connsiteY51" fmla="*/ 1939822 h 3482342"/>
              <a:gd name="connsiteX52" fmla="*/ 8236214 w 12192000"/>
              <a:gd name="connsiteY52" fmla="*/ 1909725 h 3482342"/>
              <a:gd name="connsiteX53" fmla="*/ 8132104 w 12192000"/>
              <a:gd name="connsiteY53" fmla="*/ 1895727 h 3482342"/>
              <a:gd name="connsiteX54" fmla="*/ 7918078 w 12192000"/>
              <a:gd name="connsiteY54" fmla="*/ 1862668 h 3482342"/>
              <a:gd name="connsiteX55" fmla="*/ 7817899 w 12192000"/>
              <a:gd name="connsiteY55" fmla="*/ 1862176 h 3482342"/>
              <a:gd name="connsiteX56" fmla="*/ 7768994 w 12192000"/>
              <a:gd name="connsiteY56" fmla="*/ 1855721 h 3482342"/>
              <a:gd name="connsiteX57" fmla="*/ 7618027 w 12192000"/>
              <a:gd name="connsiteY57" fmla="*/ 1830959 h 3482342"/>
              <a:gd name="connsiteX58" fmla="*/ 7449425 w 12192000"/>
              <a:gd name="connsiteY58" fmla="*/ 1810910 h 3482342"/>
              <a:gd name="connsiteX59" fmla="*/ 7342915 w 12192000"/>
              <a:gd name="connsiteY59" fmla="*/ 1819827 h 3482342"/>
              <a:gd name="connsiteX60" fmla="*/ 7255191 w 12192000"/>
              <a:gd name="connsiteY60" fmla="*/ 1834354 h 3482342"/>
              <a:gd name="connsiteX61" fmla="*/ 7131205 w 12192000"/>
              <a:gd name="connsiteY61" fmla="*/ 1845557 h 3482342"/>
              <a:gd name="connsiteX62" fmla="*/ 6917124 w 12192000"/>
              <a:gd name="connsiteY62" fmla="*/ 1837109 h 3482342"/>
              <a:gd name="connsiteX63" fmla="*/ 6837145 w 12192000"/>
              <a:gd name="connsiteY63" fmla="*/ 1870724 h 3482342"/>
              <a:gd name="connsiteX64" fmla="*/ 6753991 w 12192000"/>
              <a:gd name="connsiteY64" fmla="*/ 1860969 h 3482342"/>
              <a:gd name="connsiteX65" fmla="*/ 6727754 w 12192000"/>
              <a:gd name="connsiteY65" fmla="*/ 1882372 h 3482342"/>
              <a:gd name="connsiteX66" fmla="*/ 6723371 w 12192000"/>
              <a:gd name="connsiteY66" fmla="*/ 1886494 h 3482342"/>
              <a:gd name="connsiteX67" fmla="*/ 6702779 w 12192000"/>
              <a:gd name="connsiteY67" fmla="*/ 1893601 h 3482342"/>
              <a:gd name="connsiteX68" fmla="*/ 6700779 w 12192000"/>
              <a:gd name="connsiteY68" fmla="*/ 1907344 h 3482342"/>
              <a:gd name="connsiteX69" fmla="*/ 6672513 w 12192000"/>
              <a:gd name="connsiteY69" fmla="*/ 1926452 h 3482342"/>
              <a:gd name="connsiteX70" fmla="*/ 6633549 w 12192000"/>
              <a:gd name="connsiteY70" fmla="*/ 1936255 h 3482342"/>
              <a:gd name="connsiteX71" fmla="*/ 6444344 w 12192000"/>
              <a:gd name="connsiteY71" fmla="*/ 1969663 h 3482342"/>
              <a:gd name="connsiteX72" fmla="*/ 6333446 w 12192000"/>
              <a:gd name="connsiteY72" fmla="*/ 1997163 h 3482342"/>
              <a:gd name="connsiteX73" fmla="*/ 6294933 w 12192000"/>
              <a:gd name="connsiteY73" fmla="*/ 2019412 h 3482342"/>
              <a:gd name="connsiteX74" fmla="*/ 6238719 w 12192000"/>
              <a:gd name="connsiteY74" fmla="*/ 2042547 h 3482342"/>
              <a:gd name="connsiteX75" fmla="*/ 6142310 w 12192000"/>
              <a:gd name="connsiteY75" fmla="*/ 2092510 h 3482342"/>
              <a:gd name="connsiteX76" fmla="*/ 6007916 w 12192000"/>
              <a:gd name="connsiteY76" fmla="*/ 2143752 h 3482342"/>
              <a:gd name="connsiteX77" fmla="*/ 5894610 w 12192000"/>
              <a:gd name="connsiteY77" fmla="*/ 2130684 h 3482342"/>
              <a:gd name="connsiteX78" fmla="*/ 5817682 w 12192000"/>
              <a:gd name="connsiteY78" fmla="*/ 2157358 h 3482342"/>
              <a:gd name="connsiteX79" fmla="*/ 5591469 w 12192000"/>
              <a:gd name="connsiteY79" fmla="*/ 2178389 h 3482342"/>
              <a:gd name="connsiteX80" fmla="*/ 5414282 w 12192000"/>
              <a:gd name="connsiteY80" fmla="*/ 2183070 h 3482342"/>
              <a:gd name="connsiteX81" fmla="*/ 5368369 w 12192000"/>
              <a:gd name="connsiteY81" fmla="*/ 2204272 h 3482342"/>
              <a:gd name="connsiteX82" fmla="*/ 5291263 w 12192000"/>
              <a:gd name="connsiteY82" fmla="*/ 2239182 h 3482342"/>
              <a:gd name="connsiteX83" fmla="*/ 5240857 w 12192000"/>
              <a:gd name="connsiteY83" fmla="*/ 2289444 h 3482342"/>
              <a:gd name="connsiteX84" fmla="*/ 5173523 w 12192000"/>
              <a:gd name="connsiteY84" fmla="*/ 2309057 h 3482342"/>
              <a:gd name="connsiteX85" fmla="*/ 5148543 w 12192000"/>
              <a:gd name="connsiteY85" fmla="*/ 2282356 h 3482342"/>
              <a:gd name="connsiteX86" fmla="*/ 5079548 w 12192000"/>
              <a:gd name="connsiteY86" fmla="*/ 2313485 h 3482342"/>
              <a:gd name="connsiteX87" fmla="*/ 4975908 w 12192000"/>
              <a:gd name="connsiteY87" fmla="*/ 2364128 h 3482342"/>
              <a:gd name="connsiteX88" fmla="*/ 4913723 w 12192000"/>
              <a:gd name="connsiteY88" fmla="*/ 2385265 h 3482342"/>
              <a:gd name="connsiteX89" fmla="*/ 4746485 w 12192000"/>
              <a:gd name="connsiteY89" fmla="*/ 2451769 h 3482342"/>
              <a:gd name="connsiteX90" fmla="*/ 4681588 w 12192000"/>
              <a:gd name="connsiteY90" fmla="*/ 2467494 h 3482342"/>
              <a:gd name="connsiteX91" fmla="*/ 1783655 w 12192000"/>
              <a:gd name="connsiteY91" fmla="*/ 3163860 h 3482342"/>
              <a:gd name="connsiteX92" fmla="*/ 1325955 w 12192000"/>
              <a:gd name="connsiteY92" fmla="*/ 3176692 h 3482342"/>
              <a:gd name="connsiteX93" fmla="*/ 1190384 w 12192000"/>
              <a:gd name="connsiteY93" fmla="*/ 3203504 h 3482342"/>
              <a:gd name="connsiteX94" fmla="*/ 1094537 w 12192000"/>
              <a:gd name="connsiteY94" fmla="*/ 3229469 h 3482342"/>
              <a:gd name="connsiteX95" fmla="*/ 779276 w 12192000"/>
              <a:gd name="connsiteY95" fmla="*/ 3327290 h 3482342"/>
              <a:gd name="connsiteX96" fmla="*/ 600378 w 12192000"/>
              <a:gd name="connsiteY96" fmla="*/ 3335250 h 3482342"/>
              <a:gd name="connsiteX97" fmla="*/ 493457 w 12192000"/>
              <a:gd name="connsiteY97" fmla="*/ 3365044 h 3482342"/>
              <a:gd name="connsiteX98" fmla="*/ 349402 w 12192000"/>
              <a:gd name="connsiteY98" fmla="*/ 3380897 h 3482342"/>
              <a:gd name="connsiteX99" fmla="*/ 192183 w 12192000"/>
              <a:gd name="connsiteY99" fmla="*/ 3460075 h 3482342"/>
              <a:gd name="connsiteX100" fmla="*/ 46713 w 12192000"/>
              <a:gd name="connsiteY100" fmla="*/ 3462986 h 3482342"/>
              <a:gd name="connsiteX101" fmla="*/ 2765 w 12192000"/>
              <a:gd name="connsiteY101" fmla="*/ 3480770 h 3482342"/>
              <a:gd name="connsiteX102" fmla="*/ 0 w 12192000"/>
              <a:gd name="connsiteY102" fmla="*/ 3482342 h 3482342"/>
              <a:gd name="connsiteX103" fmla="*/ 0 w 12192000"/>
              <a:gd name="connsiteY10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3986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35456 w 12192000"/>
              <a:gd name="connsiteY22" fmla="*/ 1337688 h 3482342"/>
              <a:gd name="connsiteX23" fmla="*/ 10629954 w 12192000"/>
              <a:gd name="connsiteY23" fmla="*/ 1330628 h 3482342"/>
              <a:gd name="connsiteX24" fmla="*/ 10623883 w 12192000"/>
              <a:gd name="connsiteY24" fmla="*/ 1332776 h 3482342"/>
              <a:gd name="connsiteX25" fmla="*/ 10622090 w 12192000"/>
              <a:gd name="connsiteY25" fmla="*/ 1341385 h 3482342"/>
              <a:gd name="connsiteX26" fmla="*/ 10573203 w 12192000"/>
              <a:gd name="connsiteY26" fmla="*/ 1351996 h 3482342"/>
              <a:gd name="connsiteX27" fmla="*/ 10513263 w 12192000"/>
              <a:gd name="connsiteY27" fmla="*/ 1350756 h 3482342"/>
              <a:gd name="connsiteX28" fmla="*/ 10464012 w 12192000"/>
              <a:gd name="connsiteY28" fmla="*/ 1391778 h 3482342"/>
              <a:gd name="connsiteX29" fmla="*/ 10405409 w 12192000"/>
              <a:gd name="connsiteY29" fmla="*/ 1422789 h 3482342"/>
              <a:gd name="connsiteX30" fmla="*/ 10370530 w 12192000"/>
              <a:gd name="connsiteY30" fmla="*/ 1441596 h 3482342"/>
              <a:gd name="connsiteX31" fmla="*/ 10264922 w 12192000"/>
              <a:gd name="connsiteY31" fmla="*/ 1472107 h 3482342"/>
              <a:gd name="connsiteX32" fmla="*/ 10058690 w 12192000"/>
              <a:gd name="connsiteY32" fmla="*/ 1474888 h 3482342"/>
              <a:gd name="connsiteX33" fmla="*/ 10004424 w 12192000"/>
              <a:gd name="connsiteY33" fmla="*/ 1489801 h 3482342"/>
              <a:gd name="connsiteX34" fmla="*/ 9999951 w 12192000"/>
              <a:gd name="connsiteY34" fmla="*/ 1499127 h 3482342"/>
              <a:gd name="connsiteX35" fmla="*/ 9845462 w 12192000"/>
              <a:gd name="connsiteY35" fmla="*/ 1548192 h 3482342"/>
              <a:gd name="connsiteX36" fmla="*/ 9736156 w 12192000"/>
              <a:gd name="connsiteY36" fmla="*/ 1581928 h 3482342"/>
              <a:gd name="connsiteX37" fmla="*/ 9693355 w 12192000"/>
              <a:gd name="connsiteY37" fmla="*/ 1602632 h 3482342"/>
              <a:gd name="connsiteX38" fmla="*/ 9664242 w 12192000"/>
              <a:gd name="connsiteY38" fmla="*/ 1622075 h 3482342"/>
              <a:gd name="connsiteX39" fmla="*/ 9579195 w 12192000"/>
              <a:gd name="connsiteY39" fmla="*/ 1648017 h 3482342"/>
              <a:gd name="connsiteX40" fmla="*/ 9433652 w 12192000"/>
              <a:gd name="connsiteY40" fmla="*/ 1681174 h 3482342"/>
              <a:gd name="connsiteX41" fmla="*/ 9403775 w 12192000"/>
              <a:gd name="connsiteY41" fmla="*/ 1690403 h 3482342"/>
              <a:gd name="connsiteX42" fmla="*/ 9382503 w 12192000"/>
              <a:gd name="connsiteY42" fmla="*/ 1706957 h 3482342"/>
              <a:gd name="connsiteX43" fmla="*/ 9381410 w 12192000"/>
              <a:gd name="connsiteY43" fmla="*/ 1718312 h 3482342"/>
              <a:gd name="connsiteX44" fmla="*/ 9365685 w 12192000"/>
              <a:gd name="connsiteY44" fmla="*/ 1724772 h 3482342"/>
              <a:gd name="connsiteX45" fmla="*/ 9278020 w 12192000"/>
              <a:gd name="connsiteY45" fmla="*/ 1741161 h 3482342"/>
              <a:gd name="connsiteX46" fmla="*/ 9217145 w 12192000"/>
              <a:gd name="connsiteY46" fmla="*/ 1771195 h 3482342"/>
              <a:gd name="connsiteX47" fmla="*/ 8955875 w 12192000"/>
              <a:gd name="connsiteY47" fmla="*/ 1796806 h 3482342"/>
              <a:gd name="connsiteX48" fmla="*/ 8648415 w 12192000"/>
              <a:gd name="connsiteY48" fmla="*/ 1878623 h 3482342"/>
              <a:gd name="connsiteX49" fmla="*/ 8524524 w 12192000"/>
              <a:gd name="connsiteY49" fmla="*/ 1902425 h 3482342"/>
              <a:gd name="connsiteX50" fmla="*/ 8436742 w 12192000"/>
              <a:gd name="connsiteY50" fmla="*/ 1923967 h 3482342"/>
              <a:gd name="connsiteX51" fmla="*/ 8345228 w 12192000"/>
              <a:gd name="connsiteY51" fmla="*/ 1939822 h 3482342"/>
              <a:gd name="connsiteX52" fmla="*/ 8236214 w 12192000"/>
              <a:gd name="connsiteY52" fmla="*/ 1909725 h 3482342"/>
              <a:gd name="connsiteX53" fmla="*/ 8132104 w 12192000"/>
              <a:gd name="connsiteY53" fmla="*/ 1895727 h 3482342"/>
              <a:gd name="connsiteX54" fmla="*/ 7918078 w 12192000"/>
              <a:gd name="connsiteY54" fmla="*/ 1862668 h 3482342"/>
              <a:gd name="connsiteX55" fmla="*/ 7817899 w 12192000"/>
              <a:gd name="connsiteY55" fmla="*/ 1862176 h 3482342"/>
              <a:gd name="connsiteX56" fmla="*/ 7768994 w 12192000"/>
              <a:gd name="connsiteY56" fmla="*/ 1855721 h 3482342"/>
              <a:gd name="connsiteX57" fmla="*/ 7618027 w 12192000"/>
              <a:gd name="connsiteY57" fmla="*/ 1830959 h 3482342"/>
              <a:gd name="connsiteX58" fmla="*/ 7449425 w 12192000"/>
              <a:gd name="connsiteY58" fmla="*/ 1810910 h 3482342"/>
              <a:gd name="connsiteX59" fmla="*/ 7342915 w 12192000"/>
              <a:gd name="connsiteY59" fmla="*/ 1819827 h 3482342"/>
              <a:gd name="connsiteX60" fmla="*/ 7255191 w 12192000"/>
              <a:gd name="connsiteY60" fmla="*/ 1834354 h 3482342"/>
              <a:gd name="connsiteX61" fmla="*/ 7131205 w 12192000"/>
              <a:gd name="connsiteY61" fmla="*/ 1845557 h 3482342"/>
              <a:gd name="connsiteX62" fmla="*/ 6917124 w 12192000"/>
              <a:gd name="connsiteY62" fmla="*/ 1837109 h 3482342"/>
              <a:gd name="connsiteX63" fmla="*/ 6837145 w 12192000"/>
              <a:gd name="connsiteY63" fmla="*/ 1870724 h 3482342"/>
              <a:gd name="connsiteX64" fmla="*/ 6753991 w 12192000"/>
              <a:gd name="connsiteY64" fmla="*/ 1860969 h 3482342"/>
              <a:gd name="connsiteX65" fmla="*/ 6727754 w 12192000"/>
              <a:gd name="connsiteY65" fmla="*/ 1882372 h 3482342"/>
              <a:gd name="connsiteX66" fmla="*/ 6723371 w 12192000"/>
              <a:gd name="connsiteY66" fmla="*/ 1886494 h 3482342"/>
              <a:gd name="connsiteX67" fmla="*/ 6702779 w 12192000"/>
              <a:gd name="connsiteY67" fmla="*/ 1893601 h 3482342"/>
              <a:gd name="connsiteX68" fmla="*/ 6700779 w 12192000"/>
              <a:gd name="connsiteY68" fmla="*/ 1907344 h 3482342"/>
              <a:gd name="connsiteX69" fmla="*/ 6672513 w 12192000"/>
              <a:gd name="connsiteY69" fmla="*/ 1926452 h 3482342"/>
              <a:gd name="connsiteX70" fmla="*/ 6633549 w 12192000"/>
              <a:gd name="connsiteY70" fmla="*/ 1936255 h 3482342"/>
              <a:gd name="connsiteX71" fmla="*/ 6444344 w 12192000"/>
              <a:gd name="connsiteY71" fmla="*/ 1969663 h 3482342"/>
              <a:gd name="connsiteX72" fmla="*/ 6333446 w 12192000"/>
              <a:gd name="connsiteY72" fmla="*/ 1997163 h 3482342"/>
              <a:gd name="connsiteX73" fmla="*/ 6294933 w 12192000"/>
              <a:gd name="connsiteY73" fmla="*/ 2019412 h 3482342"/>
              <a:gd name="connsiteX74" fmla="*/ 6238719 w 12192000"/>
              <a:gd name="connsiteY74" fmla="*/ 2042547 h 3482342"/>
              <a:gd name="connsiteX75" fmla="*/ 6142310 w 12192000"/>
              <a:gd name="connsiteY75" fmla="*/ 2092510 h 3482342"/>
              <a:gd name="connsiteX76" fmla="*/ 6007916 w 12192000"/>
              <a:gd name="connsiteY76" fmla="*/ 2143752 h 3482342"/>
              <a:gd name="connsiteX77" fmla="*/ 5894610 w 12192000"/>
              <a:gd name="connsiteY77" fmla="*/ 2130684 h 3482342"/>
              <a:gd name="connsiteX78" fmla="*/ 5817682 w 12192000"/>
              <a:gd name="connsiteY78" fmla="*/ 2157358 h 3482342"/>
              <a:gd name="connsiteX79" fmla="*/ 5591469 w 12192000"/>
              <a:gd name="connsiteY79" fmla="*/ 2178389 h 3482342"/>
              <a:gd name="connsiteX80" fmla="*/ 5414282 w 12192000"/>
              <a:gd name="connsiteY80" fmla="*/ 2183070 h 3482342"/>
              <a:gd name="connsiteX81" fmla="*/ 5368369 w 12192000"/>
              <a:gd name="connsiteY81" fmla="*/ 2204272 h 3482342"/>
              <a:gd name="connsiteX82" fmla="*/ 5291263 w 12192000"/>
              <a:gd name="connsiteY82" fmla="*/ 2239182 h 3482342"/>
              <a:gd name="connsiteX83" fmla="*/ 5240857 w 12192000"/>
              <a:gd name="connsiteY83" fmla="*/ 2289444 h 3482342"/>
              <a:gd name="connsiteX84" fmla="*/ 5173523 w 12192000"/>
              <a:gd name="connsiteY84" fmla="*/ 2309057 h 3482342"/>
              <a:gd name="connsiteX85" fmla="*/ 5148543 w 12192000"/>
              <a:gd name="connsiteY85" fmla="*/ 2282356 h 3482342"/>
              <a:gd name="connsiteX86" fmla="*/ 5079548 w 12192000"/>
              <a:gd name="connsiteY86" fmla="*/ 2313485 h 3482342"/>
              <a:gd name="connsiteX87" fmla="*/ 4975908 w 12192000"/>
              <a:gd name="connsiteY87" fmla="*/ 2364128 h 3482342"/>
              <a:gd name="connsiteX88" fmla="*/ 4913723 w 12192000"/>
              <a:gd name="connsiteY88" fmla="*/ 2385265 h 3482342"/>
              <a:gd name="connsiteX89" fmla="*/ 4746485 w 12192000"/>
              <a:gd name="connsiteY89" fmla="*/ 2451769 h 3482342"/>
              <a:gd name="connsiteX90" fmla="*/ 4681588 w 12192000"/>
              <a:gd name="connsiteY90" fmla="*/ 2467494 h 3482342"/>
              <a:gd name="connsiteX91" fmla="*/ 1783655 w 12192000"/>
              <a:gd name="connsiteY91" fmla="*/ 3163860 h 3482342"/>
              <a:gd name="connsiteX92" fmla="*/ 1325955 w 12192000"/>
              <a:gd name="connsiteY92" fmla="*/ 3176692 h 3482342"/>
              <a:gd name="connsiteX93" fmla="*/ 1190384 w 12192000"/>
              <a:gd name="connsiteY93" fmla="*/ 3203504 h 3482342"/>
              <a:gd name="connsiteX94" fmla="*/ 1094537 w 12192000"/>
              <a:gd name="connsiteY94" fmla="*/ 3229469 h 3482342"/>
              <a:gd name="connsiteX95" fmla="*/ 779276 w 12192000"/>
              <a:gd name="connsiteY95" fmla="*/ 3327290 h 3482342"/>
              <a:gd name="connsiteX96" fmla="*/ 600378 w 12192000"/>
              <a:gd name="connsiteY96" fmla="*/ 3335250 h 3482342"/>
              <a:gd name="connsiteX97" fmla="*/ 493457 w 12192000"/>
              <a:gd name="connsiteY97" fmla="*/ 3365044 h 3482342"/>
              <a:gd name="connsiteX98" fmla="*/ 349402 w 12192000"/>
              <a:gd name="connsiteY98" fmla="*/ 3380897 h 3482342"/>
              <a:gd name="connsiteX99" fmla="*/ 192183 w 12192000"/>
              <a:gd name="connsiteY99" fmla="*/ 3460075 h 3482342"/>
              <a:gd name="connsiteX100" fmla="*/ 46713 w 12192000"/>
              <a:gd name="connsiteY100" fmla="*/ 3462986 h 3482342"/>
              <a:gd name="connsiteX101" fmla="*/ 2765 w 12192000"/>
              <a:gd name="connsiteY101" fmla="*/ 3480770 h 3482342"/>
              <a:gd name="connsiteX102" fmla="*/ 0 w 12192000"/>
              <a:gd name="connsiteY102" fmla="*/ 3482342 h 3482342"/>
              <a:gd name="connsiteX103" fmla="*/ 0 w 12192000"/>
              <a:gd name="connsiteY10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35456 w 12192000"/>
              <a:gd name="connsiteY22" fmla="*/ 1337688 h 3482342"/>
              <a:gd name="connsiteX23" fmla="*/ 10629954 w 12192000"/>
              <a:gd name="connsiteY23" fmla="*/ 1330628 h 3482342"/>
              <a:gd name="connsiteX24" fmla="*/ 10623883 w 12192000"/>
              <a:gd name="connsiteY24" fmla="*/ 1332776 h 3482342"/>
              <a:gd name="connsiteX25" fmla="*/ 10622090 w 12192000"/>
              <a:gd name="connsiteY25" fmla="*/ 1341385 h 3482342"/>
              <a:gd name="connsiteX26" fmla="*/ 10573203 w 12192000"/>
              <a:gd name="connsiteY26" fmla="*/ 1351996 h 3482342"/>
              <a:gd name="connsiteX27" fmla="*/ 10513263 w 12192000"/>
              <a:gd name="connsiteY27" fmla="*/ 1350756 h 3482342"/>
              <a:gd name="connsiteX28" fmla="*/ 10464012 w 12192000"/>
              <a:gd name="connsiteY28" fmla="*/ 1391778 h 3482342"/>
              <a:gd name="connsiteX29" fmla="*/ 10405409 w 12192000"/>
              <a:gd name="connsiteY29" fmla="*/ 1422789 h 3482342"/>
              <a:gd name="connsiteX30" fmla="*/ 10370530 w 12192000"/>
              <a:gd name="connsiteY30" fmla="*/ 1441596 h 3482342"/>
              <a:gd name="connsiteX31" fmla="*/ 10264922 w 12192000"/>
              <a:gd name="connsiteY31" fmla="*/ 1472107 h 3482342"/>
              <a:gd name="connsiteX32" fmla="*/ 10058690 w 12192000"/>
              <a:gd name="connsiteY32" fmla="*/ 1474888 h 3482342"/>
              <a:gd name="connsiteX33" fmla="*/ 10004424 w 12192000"/>
              <a:gd name="connsiteY33" fmla="*/ 1489801 h 3482342"/>
              <a:gd name="connsiteX34" fmla="*/ 9999951 w 12192000"/>
              <a:gd name="connsiteY34" fmla="*/ 1499127 h 3482342"/>
              <a:gd name="connsiteX35" fmla="*/ 9845462 w 12192000"/>
              <a:gd name="connsiteY35" fmla="*/ 1548192 h 3482342"/>
              <a:gd name="connsiteX36" fmla="*/ 9736156 w 12192000"/>
              <a:gd name="connsiteY36" fmla="*/ 1581928 h 3482342"/>
              <a:gd name="connsiteX37" fmla="*/ 9693355 w 12192000"/>
              <a:gd name="connsiteY37" fmla="*/ 1602632 h 3482342"/>
              <a:gd name="connsiteX38" fmla="*/ 9664242 w 12192000"/>
              <a:gd name="connsiteY38" fmla="*/ 1622075 h 3482342"/>
              <a:gd name="connsiteX39" fmla="*/ 9579195 w 12192000"/>
              <a:gd name="connsiteY39" fmla="*/ 1648017 h 3482342"/>
              <a:gd name="connsiteX40" fmla="*/ 9433652 w 12192000"/>
              <a:gd name="connsiteY40" fmla="*/ 1681174 h 3482342"/>
              <a:gd name="connsiteX41" fmla="*/ 9403775 w 12192000"/>
              <a:gd name="connsiteY41" fmla="*/ 1690403 h 3482342"/>
              <a:gd name="connsiteX42" fmla="*/ 9382503 w 12192000"/>
              <a:gd name="connsiteY42" fmla="*/ 1706957 h 3482342"/>
              <a:gd name="connsiteX43" fmla="*/ 9381410 w 12192000"/>
              <a:gd name="connsiteY43" fmla="*/ 1718312 h 3482342"/>
              <a:gd name="connsiteX44" fmla="*/ 9365685 w 12192000"/>
              <a:gd name="connsiteY44" fmla="*/ 1724772 h 3482342"/>
              <a:gd name="connsiteX45" fmla="*/ 9278020 w 12192000"/>
              <a:gd name="connsiteY45" fmla="*/ 1741161 h 3482342"/>
              <a:gd name="connsiteX46" fmla="*/ 9217145 w 12192000"/>
              <a:gd name="connsiteY46" fmla="*/ 1771195 h 3482342"/>
              <a:gd name="connsiteX47" fmla="*/ 8955875 w 12192000"/>
              <a:gd name="connsiteY47" fmla="*/ 1796806 h 3482342"/>
              <a:gd name="connsiteX48" fmla="*/ 8648415 w 12192000"/>
              <a:gd name="connsiteY48" fmla="*/ 1878623 h 3482342"/>
              <a:gd name="connsiteX49" fmla="*/ 8524524 w 12192000"/>
              <a:gd name="connsiteY49" fmla="*/ 1902425 h 3482342"/>
              <a:gd name="connsiteX50" fmla="*/ 8436742 w 12192000"/>
              <a:gd name="connsiteY50" fmla="*/ 1923967 h 3482342"/>
              <a:gd name="connsiteX51" fmla="*/ 8345228 w 12192000"/>
              <a:gd name="connsiteY51" fmla="*/ 1939822 h 3482342"/>
              <a:gd name="connsiteX52" fmla="*/ 8236214 w 12192000"/>
              <a:gd name="connsiteY52" fmla="*/ 1909725 h 3482342"/>
              <a:gd name="connsiteX53" fmla="*/ 8132104 w 12192000"/>
              <a:gd name="connsiteY53" fmla="*/ 1895727 h 3482342"/>
              <a:gd name="connsiteX54" fmla="*/ 7918078 w 12192000"/>
              <a:gd name="connsiteY54" fmla="*/ 1862668 h 3482342"/>
              <a:gd name="connsiteX55" fmla="*/ 7817899 w 12192000"/>
              <a:gd name="connsiteY55" fmla="*/ 1862176 h 3482342"/>
              <a:gd name="connsiteX56" fmla="*/ 7768994 w 12192000"/>
              <a:gd name="connsiteY56" fmla="*/ 1855721 h 3482342"/>
              <a:gd name="connsiteX57" fmla="*/ 7618027 w 12192000"/>
              <a:gd name="connsiteY57" fmla="*/ 1830959 h 3482342"/>
              <a:gd name="connsiteX58" fmla="*/ 7449425 w 12192000"/>
              <a:gd name="connsiteY58" fmla="*/ 1810910 h 3482342"/>
              <a:gd name="connsiteX59" fmla="*/ 7342915 w 12192000"/>
              <a:gd name="connsiteY59" fmla="*/ 1819827 h 3482342"/>
              <a:gd name="connsiteX60" fmla="*/ 7255191 w 12192000"/>
              <a:gd name="connsiteY60" fmla="*/ 1834354 h 3482342"/>
              <a:gd name="connsiteX61" fmla="*/ 7131205 w 12192000"/>
              <a:gd name="connsiteY61" fmla="*/ 1845557 h 3482342"/>
              <a:gd name="connsiteX62" fmla="*/ 6917124 w 12192000"/>
              <a:gd name="connsiteY62" fmla="*/ 1837109 h 3482342"/>
              <a:gd name="connsiteX63" fmla="*/ 6837145 w 12192000"/>
              <a:gd name="connsiteY63" fmla="*/ 1870724 h 3482342"/>
              <a:gd name="connsiteX64" fmla="*/ 6753991 w 12192000"/>
              <a:gd name="connsiteY64" fmla="*/ 1860969 h 3482342"/>
              <a:gd name="connsiteX65" fmla="*/ 6727754 w 12192000"/>
              <a:gd name="connsiteY65" fmla="*/ 1882372 h 3482342"/>
              <a:gd name="connsiteX66" fmla="*/ 6723371 w 12192000"/>
              <a:gd name="connsiteY66" fmla="*/ 1886494 h 3482342"/>
              <a:gd name="connsiteX67" fmla="*/ 6702779 w 12192000"/>
              <a:gd name="connsiteY67" fmla="*/ 1893601 h 3482342"/>
              <a:gd name="connsiteX68" fmla="*/ 6700779 w 12192000"/>
              <a:gd name="connsiteY68" fmla="*/ 1907344 h 3482342"/>
              <a:gd name="connsiteX69" fmla="*/ 6672513 w 12192000"/>
              <a:gd name="connsiteY69" fmla="*/ 1926452 h 3482342"/>
              <a:gd name="connsiteX70" fmla="*/ 6633549 w 12192000"/>
              <a:gd name="connsiteY70" fmla="*/ 1936255 h 3482342"/>
              <a:gd name="connsiteX71" fmla="*/ 6444344 w 12192000"/>
              <a:gd name="connsiteY71" fmla="*/ 1969663 h 3482342"/>
              <a:gd name="connsiteX72" fmla="*/ 6333446 w 12192000"/>
              <a:gd name="connsiteY72" fmla="*/ 1997163 h 3482342"/>
              <a:gd name="connsiteX73" fmla="*/ 6294933 w 12192000"/>
              <a:gd name="connsiteY73" fmla="*/ 2019412 h 3482342"/>
              <a:gd name="connsiteX74" fmla="*/ 6238719 w 12192000"/>
              <a:gd name="connsiteY74" fmla="*/ 2042547 h 3482342"/>
              <a:gd name="connsiteX75" fmla="*/ 6142310 w 12192000"/>
              <a:gd name="connsiteY75" fmla="*/ 2092510 h 3482342"/>
              <a:gd name="connsiteX76" fmla="*/ 6007916 w 12192000"/>
              <a:gd name="connsiteY76" fmla="*/ 2143752 h 3482342"/>
              <a:gd name="connsiteX77" fmla="*/ 5894610 w 12192000"/>
              <a:gd name="connsiteY77" fmla="*/ 2130684 h 3482342"/>
              <a:gd name="connsiteX78" fmla="*/ 5817682 w 12192000"/>
              <a:gd name="connsiteY78" fmla="*/ 2157358 h 3482342"/>
              <a:gd name="connsiteX79" fmla="*/ 5591469 w 12192000"/>
              <a:gd name="connsiteY79" fmla="*/ 2178389 h 3482342"/>
              <a:gd name="connsiteX80" fmla="*/ 5414282 w 12192000"/>
              <a:gd name="connsiteY80" fmla="*/ 2183070 h 3482342"/>
              <a:gd name="connsiteX81" fmla="*/ 5368369 w 12192000"/>
              <a:gd name="connsiteY81" fmla="*/ 2204272 h 3482342"/>
              <a:gd name="connsiteX82" fmla="*/ 5291263 w 12192000"/>
              <a:gd name="connsiteY82" fmla="*/ 2239182 h 3482342"/>
              <a:gd name="connsiteX83" fmla="*/ 5240857 w 12192000"/>
              <a:gd name="connsiteY83" fmla="*/ 2289444 h 3482342"/>
              <a:gd name="connsiteX84" fmla="*/ 5173523 w 12192000"/>
              <a:gd name="connsiteY84" fmla="*/ 2309057 h 3482342"/>
              <a:gd name="connsiteX85" fmla="*/ 5148543 w 12192000"/>
              <a:gd name="connsiteY85" fmla="*/ 2282356 h 3482342"/>
              <a:gd name="connsiteX86" fmla="*/ 5079548 w 12192000"/>
              <a:gd name="connsiteY86" fmla="*/ 2313485 h 3482342"/>
              <a:gd name="connsiteX87" fmla="*/ 4975908 w 12192000"/>
              <a:gd name="connsiteY87" fmla="*/ 2364128 h 3482342"/>
              <a:gd name="connsiteX88" fmla="*/ 4913723 w 12192000"/>
              <a:gd name="connsiteY88" fmla="*/ 2385265 h 3482342"/>
              <a:gd name="connsiteX89" fmla="*/ 4746485 w 12192000"/>
              <a:gd name="connsiteY89" fmla="*/ 2451769 h 3482342"/>
              <a:gd name="connsiteX90" fmla="*/ 4681588 w 12192000"/>
              <a:gd name="connsiteY90" fmla="*/ 2467494 h 3482342"/>
              <a:gd name="connsiteX91" fmla="*/ 1783655 w 12192000"/>
              <a:gd name="connsiteY91" fmla="*/ 3163860 h 3482342"/>
              <a:gd name="connsiteX92" fmla="*/ 1325955 w 12192000"/>
              <a:gd name="connsiteY92" fmla="*/ 3176692 h 3482342"/>
              <a:gd name="connsiteX93" fmla="*/ 1190384 w 12192000"/>
              <a:gd name="connsiteY93" fmla="*/ 3203504 h 3482342"/>
              <a:gd name="connsiteX94" fmla="*/ 1094537 w 12192000"/>
              <a:gd name="connsiteY94" fmla="*/ 3229469 h 3482342"/>
              <a:gd name="connsiteX95" fmla="*/ 779276 w 12192000"/>
              <a:gd name="connsiteY95" fmla="*/ 3327290 h 3482342"/>
              <a:gd name="connsiteX96" fmla="*/ 600378 w 12192000"/>
              <a:gd name="connsiteY96" fmla="*/ 3335250 h 3482342"/>
              <a:gd name="connsiteX97" fmla="*/ 493457 w 12192000"/>
              <a:gd name="connsiteY97" fmla="*/ 3365044 h 3482342"/>
              <a:gd name="connsiteX98" fmla="*/ 349402 w 12192000"/>
              <a:gd name="connsiteY98" fmla="*/ 3380897 h 3482342"/>
              <a:gd name="connsiteX99" fmla="*/ 192183 w 12192000"/>
              <a:gd name="connsiteY99" fmla="*/ 3460075 h 3482342"/>
              <a:gd name="connsiteX100" fmla="*/ 46713 w 12192000"/>
              <a:gd name="connsiteY100" fmla="*/ 3462986 h 3482342"/>
              <a:gd name="connsiteX101" fmla="*/ 2765 w 12192000"/>
              <a:gd name="connsiteY101" fmla="*/ 3480770 h 3482342"/>
              <a:gd name="connsiteX102" fmla="*/ 0 w 12192000"/>
              <a:gd name="connsiteY102" fmla="*/ 3482342 h 3482342"/>
              <a:gd name="connsiteX103" fmla="*/ 0 w 12192000"/>
              <a:gd name="connsiteY10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35456 w 12192000"/>
              <a:gd name="connsiteY22" fmla="*/ 1337688 h 3482342"/>
              <a:gd name="connsiteX23" fmla="*/ 10629954 w 12192000"/>
              <a:gd name="connsiteY23" fmla="*/ 1330628 h 3482342"/>
              <a:gd name="connsiteX24" fmla="*/ 10623883 w 12192000"/>
              <a:gd name="connsiteY24" fmla="*/ 1332776 h 3482342"/>
              <a:gd name="connsiteX25" fmla="*/ 10573203 w 12192000"/>
              <a:gd name="connsiteY25" fmla="*/ 1351996 h 3482342"/>
              <a:gd name="connsiteX26" fmla="*/ 10513263 w 12192000"/>
              <a:gd name="connsiteY26" fmla="*/ 1350756 h 3482342"/>
              <a:gd name="connsiteX27" fmla="*/ 10464012 w 12192000"/>
              <a:gd name="connsiteY27" fmla="*/ 1391778 h 3482342"/>
              <a:gd name="connsiteX28" fmla="*/ 10405409 w 12192000"/>
              <a:gd name="connsiteY28" fmla="*/ 1422789 h 3482342"/>
              <a:gd name="connsiteX29" fmla="*/ 10370530 w 12192000"/>
              <a:gd name="connsiteY29" fmla="*/ 1441596 h 3482342"/>
              <a:gd name="connsiteX30" fmla="*/ 10264922 w 12192000"/>
              <a:gd name="connsiteY30" fmla="*/ 1472107 h 3482342"/>
              <a:gd name="connsiteX31" fmla="*/ 10058690 w 12192000"/>
              <a:gd name="connsiteY31" fmla="*/ 1474888 h 3482342"/>
              <a:gd name="connsiteX32" fmla="*/ 10004424 w 12192000"/>
              <a:gd name="connsiteY32" fmla="*/ 1489801 h 3482342"/>
              <a:gd name="connsiteX33" fmla="*/ 9999951 w 12192000"/>
              <a:gd name="connsiteY33" fmla="*/ 1499127 h 3482342"/>
              <a:gd name="connsiteX34" fmla="*/ 9845462 w 12192000"/>
              <a:gd name="connsiteY34" fmla="*/ 1548192 h 3482342"/>
              <a:gd name="connsiteX35" fmla="*/ 9736156 w 12192000"/>
              <a:gd name="connsiteY35" fmla="*/ 1581928 h 3482342"/>
              <a:gd name="connsiteX36" fmla="*/ 9693355 w 12192000"/>
              <a:gd name="connsiteY36" fmla="*/ 1602632 h 3482342"/>
              <a:gd name="connsiteX37" fmla="*/ 9664242 w 12192000"/>
              <a:gd name="connsiteY37" fmla="*/ 1622075 h 3482342"/>
              <a:gd name="connsiteX38" fmla="*/ 9579195 w 12192000"/>
              <a:gd name="connsiteY38" fmla="*/ 1648017 h 3482342"/>
              <a:gd name="connsiteX39" fmla="*/ 9433652 w 12192000"/>
              <a:gd name="connsiteY39" fmla="*/ 1681174 h 3482342"/>
              <a:gd name="connsiteX40" fmla="*/ 9403775 w 12192000"/>
              <a:gd name="connsiteY40" fmla="*/ 1690403 h 3482342"/>
              <a:gd name="connsiteX41" fmla="*/ 9382503 w 12192000"/>
              <a:gd name="connsiteY41" fmla="*/ 1706957 h 3482342"/>
              <a:gd name="connsiteX42" fmla="*/ 9381410 w 12192000"/>
              <a:gd name="connsiteY42" fmla="*/ 1718312 h 3482342"/>
              <a:gd name="connsiteX43" fmla="*/ 9365685 w 12192000"/>
              <a:gd name="connsiteY43" fmla="*/ 1724772 h 3482342"/>
              <a:gd name="connsiteX44" fmla="*/ 9278020 w 12192000"/>
              <a:gd name="connsiteY44" fmla="*/ 1741161 h 3482342"/>
              <a:gd name="connsiteX45" fmla="*/ 9217145 w 12192000"/>
              <a:gd name="connsiteY45" fmla="*/ 1771195 h 3482342"/>
              <a:gd name="connsiteX46" fmla="*/ 8955875 w 12192000"/>
              <a:gd name="connsiteY46" fmla="*/ 1796806 h 3482342"/>
              <a:gd name="connsiteX47" fmla="*/ 8648415 w 12192000"/>
              <a:gd name="connsiteY47" fmla="*/ 1878623 h 3482342"/>
              <a:gd name="connsiteX48" fmla="*/ 8524524 w 12192000"/>
              <a:gd name="connsiteY48" fmla="*/ 1902425 h 3482342"/>
              <a:gd name="connsiteX49" fmla="*/ 8436742 w 12192000"/>
              <a:gd name="connsiteY49" fmla="*/ 1923967 h 3482342"/>
              <a:gd name="connsiteX50" fmla="*/ 8345228 w 12192000"/>
              <a:gd name="connsiteY50" fmla="*/ 1939822 h 3482342"/>
              <a:gd name="connsiteX51" fmla="*/ 8236214 w 12192000"/>
              <a:gd name="connsiteY51" fmla="*/ 1909725 h 3482342"/>
              <a:gd name="connsiteX52" fmla="*/ 8132104 w 12192000"/>
              <a:gd name="connsiteY52" fmla="*/ 1895727 h 3482342"/>
              <a:gd name="connsiteX53" fmla="*/ 7918078 w 12192000"/>
              <a:gd name="connsiteY53" fmla="*/ 1862668 h 3482342"/>
              <a:gd name="connsiteX54" fmla="*/ 7817899 w 12192000"/>
              <a:gd name="connsiteY54" fmla="*/ 1862176 h 3482342"/>
              <a:gd name="connsiteX55" fmla="*/ 7768994 w 12192000"/>
              <a:gd name="connsiteY55" fmla="*/ 1855721 h 3482342"/>
              <a:gd name="connsiteX56" fmla="*/ 7618027 w 12192000"/>
              <a:gd name="connsiteY56" fmla="*/ 1830959 h 3482342"/>
              <a:gd name="connsiteX57" fmla="*/ 7449425 w 12192000"/>
              <a:gd name="connsiteY57" fmla="*/ 1810910 h 3482342"/>
              <a:gd name="connsiteX58" fmla="*/ 7342915 w 12192000"/>
              <a:gd name="connsiteY58" fmla="*/ 1819827 h 3482342"/>
              <a:gd name="connsiteX59" fmla="*/ 7255191 w 12192000"/>
              <a:gd name="connsiteY59" fmla="*/ 1834354 h 3482342"/>
              <a:gd name="connsiteX60" fmla="*/ 7131205 w 12192000"/>
              <a:gd name="connsiteY60" fmla="*/ 1845557 h 3482342"/>
              <a:gd name="connsiteX61" fmla="*/ 6917124 w 12192000"/>
              <a:gd name="connsiteY61" fmla="*/ 1837109 h 3482342"/>
              <a:gd name="connsiteX62" fmla="*/ 6837145 w 12192000"/>
              <a:gd name="connsiteY62" fmla="*/ 1870724 h 3482342"/>
              <a:gd name="connsiteX63" fmla="*/ 6753991 w 12192000"/>
              <a:gd name="connsiteY63" fmla="*/ 1860969 h 3482342"/>
              <a:gd name="connsiteX64" fmla="*/ 6727754 w 12192000"/>
              <a:gd name="connsiteY64" fmla="*/ 1882372 h 3482342"/>
              <a:gd name="connsiteX65" fmla="*/ 6723371 w 12192000"/>
              <a:gd name="connsiteY65" fmla="*/ 1886494 h 3482342"/>
              <a:gd name="connsiteX66" fmla="*/ 6702779 w 12192000"/>
              <a:gd name="connsiteY66" fmla="*/ 1893601 h 3482342"/>
              <a:gd name="connsiteX67" fmla="*/ 6700779 w 12192000"/>
              <a:gd name="connsiteY67" fmla="*/ 1907344 h 3482342"/>
              <a:gd name="connsiteX68" fmla="*/ 6672513 w 12192000"/>
              <a:gd name="connsiteY68" fmla="*/ 1926452 h 3482342"/>
              <a:gd name="connsiteX69" fmla="*/ 6633549 w 12192000"/>
              <a:gd name="connsiteY69" fmla="*/ 1936255 h 3482342"/>
              <a:gd name="connsiteX70" fmla="*/ 6444344 w 12192000"/>
              <a:gd name="connsiteY70" fmla="*/ 1969663 h 3482342"/>
              <a:gd name="connsiteX71" fmla="*/ 6333446 w 12192000"/>
              <a:gd name="connsiteY71" fmla="*/ 1997163 h 3482342"/>
              <a:gd name="connsiteX72" fmla="*/ 6294933 w 12192000"/>
              <a:gd name="connsiteY72" fmla="*/ 2019412 h 3482342"/>
              <a:gd name="connsiteX73" fmla="*/ 6238719 w 12192000"/>
              <a:gd name="connsiteY73" fmla="*/ 2042547 h 3482342"/>
              <a:gd name="connsiteX74" fmla="*/ 6142310 w 12192000"/>
              <a:gd name="connsiteY74" fmla="*/ 2092510 h 3482342"/>
              <a:gd name="connsiteX75" fmla="*/ 6007916 w 12192000"/>
              <a:gd name="connsiteY75" fmla="*/ 2143752 h 3482342"/>
              <a:gd name="connsiteX76" fmla="*/ 5894610 w 12192000"/>
              <a:gd name="connsiteY76" fmla="*/ 2130684 h 3482342"/>
              <a:gd name="connsiteX77" fmla="*/ 5817682 w 12192000"/>
              <a:gd name="connsiteY77" fmla="*/ 2157358 h 3482342"/>
              <a:gd name="connsiteX78" fmla="*/ 5591469 w 12192000"/>
              <a:gd name="connsiteY78" fmla="*/ 2178389 h 3482342"/>
              <a:gd name="connsiteX79" fmla="*/ 5414282 w 12192000"/>
              <a:gd name="connsiteY79" fmla="*/ 2183070 h 3482342"/>
              <a:gd name="connsiteX80" fmla="*/ 5368369 w 12192000"/>
              <a:gd name="connsiteY80" fmla="*/ 2204272 h 3482342"/>
              <a:gd name="connsiteX81" fmla="*/ 5291263 w 12192000"/>
              <a:gd name="connsiteY81" fmla="*/ 2239182 h 3482342"/>
              <a:gd name="connsiteX82" fmla="*/ 5240857 w 12192000"/>
              <a:gd name="connsiteY82" fmla="*/ 2289444 h 3482342"/>
              <a:gd name="connsiteX83" fmla="*/ 5173523 w 12192000"/>
              <a:gd name="connsiteY83" fmla="*/ 2309057 h 3482342"/>
              <a:gd name="connsiteX84" fmla="*/ 5148543 w 12192000"/>
              <a:gd name="connsiteY84" fmla="*/ 2282356 h 3482342"/>
              <a:gd name="connsiteX85" fmla="*/ 5079548 w 12192000"/>
              <a:gd name="connsiteY85" fmla="*/ 2313485 h 3482342"/>
              <a:gd name="connsiteX86" fmla="*/ 4975908 w 12192000"/>
              <a:gd name="connsiteY86" fmla="*/ 2364128 h 3482342"/>
              <a:gd name="connsiteX87" fmla="*/ 4913723 w 12192000"/>
              <a:gd name="connsiteY87" fmla="*/ 2385265 h 3482342"/>
              <a:gd name="connsiteX88" fmla="*/ 4746485 w 12192000"/>
              <a:gd name="connsiteY88" fmla="*/ 2451769 h 3482342"/>
              <a:gd name="connsiteX89" fmla="*/ 4681588 w 12192000"/>
              <a:gd name="connsiteY89" fmla="*/ 2467494 h 3482342"/>
              <a:gd name="connsiteX90" fmla="*/ 1783655 w 12192000"/>
              <a:gd name="connsiteY90" fmla="*/ 3163860 h 3482342"/>
              <a:gd name="connsiteX91" fmla="*/ 1325955 w 12192000"/>
              <a:gd name="connsiteY91" fmla="*/ 3176692 h 3482342"/>
              <a:gd name="connsiteX92" fmla="*/ 1190384 w 12192000"/>
              <a:gd name="connsiteY92" fmla="*/ 3203504 h 3482342"/>
              <a:gd name="connsiteX93" fmla="*/ 1094537 w 12192000"/>
              <a:gd name="connsiteY93" fmla="*/ 3229469 h 3482342"/>
              <a:gd name="connsiteX94" fmla="*/ 779276 w 12192000"/>
              <a:gd name="connsiteY94" fmla="*/ 3327290 h 3482342"/>
              <a:gd name="connsiteX95" fmla="*/ 600378 w 12192000"/>
              <a:gd name="connsiteY95" fmla="*/ 3335250 h 3482342"/>
              <a:gd name="connsiteX96" fmla="*/ 493457 w 12192000"/>
              <a:gd name="connsiteY96" fmla="*/ 3365044 h 3482342"/>
              <a:gd name="connsiteX97" fmla="*/ 349402 w 12192000"/>
              <a:gd name="connsiteY97" fmla="*/ 3380897 h 3482342"/>
              <a:gd name="connsiteX98" fmla="*/ 192183 w 12192000"/>
              <a:gd name="connsiteY98" fmla="*/ 3460075 h 3482342"/>
              <a:gd name="connsiteX99" fmla="*/ 46713 w 12192000"/>
              <a:gd name="connsiteY99" fmla="*/ 3462986 h 3482342"/>
              <a:gd name="connsiteX100" fmla="*/ 2765 w 12192000"/>
              <a:gd name="connsiteY100" fmla="*/ 3480770 h 3482342"/>
              <a:gd name="connsiteX101" fmla="*/ 0 w 12192000"/>
              <a:gd name="connsiteY101" fmla="*/ 3482342 h 3482342"/>
              <a:gd name="connsiteX102" fmla="*/ 0 w 12192000"/>
              <a:gd name="connsiteY102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35456 w 12192000"/>
              <a:gd name="connsiteY22" fmla="*/ 1337688 h 3482342"/>
              <a:gd name="connsiteX23" fmla="*/ 10629954 w 12192000"/>
              <a:gd name="connsiteY23" fmla="*/ 13306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524524 w 12192000"/>
              <a:gd name="connsiteY47" fmla="*/ 1902425 h 3482342"/>
              <a:gd name="connsiteX48" fmla="*/ 8436742 w 12192000"/>
              <a:gd name="connsiteY48" fmla="*/ 1923967 h 3482342"/>
              <a:gd name="connsiteX49" fmla="*/ 8345228 w 12192000"/>
              <a:gd name="connsiteY49" fmla="*/ 1939822 h 3482342"/>
              <a:gd name="connsiteX50" fmla="*/ 8236214 w 12192000"/>
              <a:gd name="connsiteY50" fmla="*/ 1909725 h 3482342"/>
              <a:gd name="connsiteX51" fmla="*/ 8132104 w 12192000"/>
              <a:gd name="connsiteY51" fmla="*/ 1895727 h 3482342"/>
              <a:gd name="connsiteX52" fmla="*/ 7918078 w 12192000"/>
              <a:gd name="connsiteY52" fmla="*/ 1862668 h 3482342"/>
              <a:gd name="connsiteX53" fmla="*/ 7817899 w 12192000"/>
              <a:gd name="connsiteY53" fmla="*/ 1862176 h 3482342"/>
              <a:gd name="connsiteX54" fmla="*/ 7768994 w 12192000"/>
              <a:gd name="connsiteY54" fmla="*/ 1855721 h 3482342"/>
              <a:gd name="connsiteX55" fmla="*/ 7618027 w 12192000"/>
              <a:gd name="connsiteY55" fmla="*/ 1830959 h 3482342"/>
              <a:gd name="connsiteX56" fmla="*/ 7449425 w 12192000"/>
              <a:gd name="connsiteY56" fmla="*/ 1810910 h 3482342"/>
              <a:gd name="connsiteX57" fmla="*/ 7342915 w 12192000"/>
              <a:gd name="connsiteY57" fmla="*/ 1819827 h 3482342"/>
              <a:gd name="connsiteX58" fmla="*/ 7255191 w 12192000"/>
              <a:gd name="connsiteY58" fmla="*/ 1834354 h 3482342"/>
              <a:gd name="connsiteX59" fmla="*/ 7131205 w 12192000"/>
              <a:gd name="connsiteY59" fmla="*/ 1845557 h 3482342"/>
              <a:gd name="connsiteX60" fmla="*/ 6917124 w 12192000"/>
              <a:gd name="connsiteY60" fmla="*/ 1837109 h 3482342"/>
              <a:gd name="connsiteX61" fmla="*/ 6837145 w 12192000"/>
              <a:gd name="connsiteY61" fmla="*/ 1870724 h 3482342"/>
              <a:gd name="connsiteX62" fmla="*/ 6753991 w 12192000"/>
              <a:gd name="connsiteY62" fmla="*/ 1860969 h 3482342"/>
              <a:gd name="connsiteX63" fmla="*/ 6727754 w 12192000"/>
              <a:gd name="connsiteY63" fmla="*/ 1882372 h 3482342"/>
              <a:gd name="connsiteX64" fmla="*/ 6723371 w 12192000"/>
              <a:gd name="connsiteY64" fmla="*/ 1886494 h 3482342"/>
              <a:gd name="connsiteX65" fmla="*/ 6702779 w 12192000"/>
              <a:gd name="connsiteY65" fmla="*/ 1893601 h 3482342"/>
              <a:gd name="connsiteX66" fmla="*/ 6700779 w 12192000"/>
              <a:gd name="connsiteY66" fmla="*/ 1907344 h 3482342"/>
              <a:gd name="connsiteX67" fmla="*/ 6672513 w 12192000"/>
              <a:gd name="connsiteY67" fmla="*/ 1926452 h 3482342"/>
              <a:gd name="connsiteX68" fmla="*/ 6633549 w 12192000"/>
              <a:gd name="connsiteY68" fmla="*/ 1936255 h 3482342"/>
              <a:gd name="connsiteX69" fmla="*/ 6444344 w 12192000"/>
              <a:gd name="connsiteY69" fmla="*/ 1969663 h 3482342"/>
              <a:gd name="connsiteX70" fmla="*/ 6333446 w 12192000"/>
              <a:gd name="connsiteY70" fmla="*/ 1997163 h 3482342"/>
              <a:gd name="connsiteX71" fmla="*/ 6294933 w 12192000"/>
              <a:gd name="connsiteY71" fmla="*/ 2019412 h 3482342"/>
              <a:gd name="connsiteX72" fmla="*/ 6238719 w 12192000"/>
              <a:gd name="connsiteY72" fmla="*/ 2042547 h 3482342"/>
              <a:gd name="connsiteX73" fmla="*/ 6142310 w 12192000"/>
              <a:gd name="connsiteY73" fmla="*/ 2092510 h 3482342"/>
              <a:gd name="connsiteX74" fmla="*/ 6007916 w 12192000"/>
              <a:gd name="connsiteY74" fmla="*/ 2143752 h 3482342"/>
              <a:gd name="connsiteX75" fmla="*/ 5894610 w 12192000"/>
              <a:gd name="connsiteY75" fmla="*/ 2130684 h 3482342"/>
              <a:gd name="connsiteX76" fmla="*/ 5817682 w 12192000"/>
              <a:gd name="connsiteY76" fmla="*/ 2157358 h 3482342"/>
              <a:gd name="connsiteX77" fmla="*/ 5591469 w 12192000"/>
              <a:gd name="connsiteY77" fmla="*/ 2178389 h 3482342"/>
              <a:gd name="connsiteX78" fmla="*/ 5414282 w 12192000"/>
              <a:gd name="connsiteY78" fmla="*/ 2183070 h 3482342"/>
              <a:gd name="connsiteX79" fmla="*/ 5368369 w 12192000"/>
              <a:gd name="connsiteY79" fmla="*/ 2204272 h 3482342"/>
              <a:gd name="connsiteX80" fmla="*/ 5291263 w 12192000"/>
              <a:gd name="connsiteY80" fmla="*/ 2239182 h 3482342"/>
              <a:gd name="connsiteX81" fmla="*/ 5240857 w 12192000"/>
              <a:gd name="connsiteY81" fmla="*/ 2289444 h 3482342"/>
              <a:gd name="connsiteX82" fmla="*/ 5173523 w 12192000"/>
              <a:gd name="connsiteY82" fmla="*/ 2309057 h 3482342"/>
              <a:gd name="connsiteX83" fmla="*/ 5148543 w 12192000"/>
              <a:gd name="connsiteY83" fmla="*/ 2282356 h 3482342"/>
              <a:gd name="connsiteX84" fmla="*/ 5079548 w 12192000"/>
              <a:gd name="connsiteY84" fmla="*/ 2313485 h 3482342"/>
              <a:gd name="connsiteX85" fmla="*/ 4975908 w 12192000"/>
              <a:gd name="connsiteY85" fmla="*/ 2364128 h 3482342"/>
              <a:gd name="connsiteX86" fmla="*/ 4913723 w 12192000"/>
              <a:gd name="connsiteY86" fmla="*/ 2385265 h 3482342"/>
              <a:gd name="connsiteX87" fmla="*/ 4746485 w 12192000"/>
              <a:gd name="connsiteY87" fmla="*/ 2451769 h 3482342"/>
              <a:gd name="connsiteX88" fmla="*/ 4681588 w 12192000"/>
              <a:gd name="connsiteY88" fmla="*/ 2467494 h 3482342"/>
              <a:gd name="connsiteX89" fmla="*/ 1783655 w 12192000"/>
              <a:gd name="connsiteY89" fmla="*/ 3163860 h 3482342"/>
              <a:gd name="connsiteX90" fmla="*/ 1325955 w 12192000"/>
              <a:gd name="connsiteY90" fmla="*/ 3176692 h 3482342"/>
              <a:gd name="connsiteX91" fmla="*/ 1190384 w 12192000"/>
              <a:gd name="connsiteY91" fmla="*/ 3203504 h 3482342"/>
              <a:gd name="connsiteX92" fmla="*/ 1094537 w 12192000"/>
              <a:gd name="connsiteY92" fmla="*/ 3229469 h 3482342"/>
              <a:gd name="connsiteX93" fmla="*/ 779276 w 12192000"/>
              <a:gd name="connsiteY93" fmla="*/ 3327290 h 3482342"/>
              <a:gd name="connsiteX94" fmla="*/ 600378 w 12192000"/>
              <a:gd name="connsiteY94" fmla="*/ 3335250 h 3482342"/>
              <a:gd name="connsiteX95" fmla="*/ 493457 w 12192000"/>
              <a:gd name="connsiteY95" fmla="*/ 3365044 h 3482342"/>
              <a:gd name="connsiteX96" fmla="*/ 349402 w 12192000"/>
              <a:gd name="connsiteY96" fmla="*/ 3380897 h 3482342"/>
              <a:gd name="connsiteX97" fmla="*/ 192183 w 12192000"/>
              <a:gd name="connsiteY97" fmla="*/ 3460075 h 3482342"/>
              <a:gd name="connsiteX98" fmla="*/ 46713 w 12192000"/>
              <a:gd name="connsiteY98" fmla="*/ 3462986 h 3482342"/>
              <a:gd name="connsiteX99" fmla="*/ 2765 w 12192000"/>
              <a:gd name="connsiteY99" fmla="*/ 3480770 h 3482342"/>
              <a:gd name="connsiteX100" fmla="*/ 0 w 12192000"/>
              <a:gd name="connsiteY100" fmla="*/ 3482342 h 3482342"/>
              <a:gd name="connsiteX101" fmla="*/ 0 w 12192000"/>
              <a:gd name="connsiteY101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35456 w 12192000"/>
              <a:gd name="connsiteY22" fmla="*/ 1337688 h 3482342"/>
              <a:gd name="connsiteX23" fmla="*/ 10668054 w 12192000"/>
              <a:gd name="connsiteY23" fmla="*/ 14195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524524 w 12192000"/>
              <a:gd name="connsiteY47" fmla="*/ 1902425 h 3482342"/>
              <a:gd name="connsiteX48" fmla="*/ 8436742 w 12192000"/>
              <a:gd name="connsiteY48" fmla="*/ 1923967 h 3482342"/>
              <a:gd name="connsiteX49" fmla="*/ 8345228 w 12192000"/>
              <a:gd name="connsiteY49" fmla="*/ 1939822 h 3482342"/>
              <a:gd name="connsiteX50" fmla="*/ 8236214 w 12192000"/>
              <a:gd name="connsiteY50" fmla="*/ 1909725 h 3482342"/>
              <a:gd name="connsiteX51" fmla="*/ 8132104 w 12192000"/>
              <a:gd name="connsiteY51" fmla="*/ 1895727 h 3482342"/>
              <a:gd name="connsiteX52" fmla="*/ 7918078 w 12192000"/>
              <a:gd name="connsiteY52" fmla="*/ 1862668 h 3482342"/>
              <a:gd name="connsiteX53" fmla="*/ 7817899 w 12192000"/>
              <a:gd name="connsiteY53" fmla="*/ 1862176 h 3482342"/>
              <a:gd name="connsiteX54" fmla="*/ 7768994 w 12192000"/>
              <a:gd name="connsiteY54" fmla="*/ 1855721 h 3482342"/>
              <a:gd name="connsiteX55" fmla="*/ 7618027 w 12192000"/>
              <a:gd name="connsiteY55" fmla="*/ 1830959 h 3482342"/>
              <a:gd name="connsiteX56" fmla="*/ 7449425 w 12192000"/>
              <a:gd name="connsiteY56" fmla="*/ 1810910 h 3482342"/>
              <a:gd name="connsiteX57" fmla="*/ 7342915 w 12192000"/>
              <a:gd name="connsiteY57" fmla="*/ 1819827 h 3482342"/>
              <a:gd name="connsiteX58" fmla="*/ 7255191 w 12192000"/>
              <a:gd name="connsiteY58" fmla="*/ 1834354 h 3482342"/>
              <a:gd name="connsiteX59" fmla="*/ 7131205 w 12192000"/>
              <a:gd name="connsiteY59" fmla="*/ 1845557 h 3482342"/>
              <a:gd name="connsiteX60" fmla="*/ 6917124 w 12192000"/>
              <a:gd name="connsiteY60" fmla="*/ 1837109 h 3482342"/>
              <a:gd name="connsiteX61" fmla="*/ 6837145 w 12192000"/>
              <a:gd name="connsiteY61" fmla="*/ 1870724 h 3482342"/>
              <a:gd name="connsiteX62" fmla="*/ 6753991 w 12192000"/>
              <a:gd name="connsiteY62" fmla="*/ 1860969 h 3482342"/>
              <a:gd name="connsiteX63" fmla="*/ 6727754 w 12192000"/>
              <a:gd name="connsiteY63" fmla="*/ 1882372 h 3482342"/>
              <a:gd name="connsiteX64" fmla="*/ 6723371 w 12192000"/>
              <a:gd name="connsiteY64" fmla="*/ 1886494 h 3482342"/>
              <a:gd name="connsiteX65" fmla="*/ 6702779 w 12192000"/>
              <a:gd name="connsiteY65" fmla="*/ 1893601 h 3482342"/>
              <a:gd name="connsiteX66" fmla="*/ 6700779 w 12192000"/>
              <a:gd name="connsiteY66" fmla="*/ 1907344 h 3482342"/>
              <a:gd name="connsiteX67" fmla="*/ 6672513 w 12192000"/>
              <a:gd name="connsiteY67" fmla="*/ 1926452 h 3482342"/>
              <a:gd name="connsiteX68" fmla="*/ 6633549 w 12192000"/>
              <a:gd name="connsiteY68" fmla="*/ 1936255 h 3482342"/>
              <a:gd name="connsiteX69" fmla="*/ 6444344 w 12192000"/>
              <a:gd name="connsiteY69" fmla="*/ 1969663 h 3482342"/>
              <a:gd name="connsiteX70" fmla="*/ 6333446 w 12192000"/>
              <a:gd name="connsiteY70" fmla="*/ 1997163 h 3482342"/>
              <a:gd name="connsiteX71" fmla="*/ 6294933 w 12192000"/>
              <a:gd name="connsiteY71" fmla="*/ 2019412 h 3482342"/>
              <a:gd name="connsiteX72" fmla="*/ 6238719 w 12192000"/>
              <a:gd name="connsiteY72" fmla="*/ 2042547 h 3482342"/>
              <a:gd name="connsiteX73" fmla="*/ 6142310 w 12192000"/>
              <a:gd name="connsiteY73" fmla="*/ 2092510 h 3482342"/>
              <a:gd name="connsiteX74" fmla="*/ 6007916 w 12192000"/>
              <a:gd name="connsiteY74" fmla="*/ 2143752 h 3482342"/>
              <a:gd name="connsiteX75" fmla="*/ 5894610 w 12192000"/>
              <a:gd name="connsiteY75" fmla="*/ 2130684 h 3482342"/>
              <a:gd name="connsiteX76" fmla="*/ 5817682 w 12192000"/>
              <a:gd name="connsiteY76" fmla="*/ 2157358 h 3482342"/>
              <a:gd name="connsiteX77" fmla="*/ 5591469 w 12192000"/>
              <a:gd name="connsiteY77" fmla="*/ 2178389 h 3482342"/>
              <a:gd name="connsiteX78" fmla="*/ 5414282 w 12192000"/>
              <a:gd name="connsiteY78" fmla="*/ 2183070 h 3482342"/>
              <a:gd name="connsiteX79" fmla="*/ 5368369 w 12192000"/>
              <a:gd name="connsiteY79" fmla="*/ 2204272 h 3482342"/>
              <a:gd name="connsiteX80" fmla="*/ 5291263 w 12192000"/>
              <a:gd name="connsiteY80" fmla="*/ 2239182 h 3482342"/>
              <a:gd name="connsiteX81" fmla="*/ 5240857 w 12192000"/>
              <a:gd name="connsiteY81" fmla="*/ 2289444 h 3482342"/>
              <a:gd name="connsiteX82" fmla="*/ 5173523 w 12192000"/>
              <a:gd name="connsiteY82" fmla="*/ 2309057 h 3482342"/>
              <a:gd name="connsiteX83" fmla="*/ 5148543 w 12192000"/>
              <a:gd name="connsiteY83" fmla="*/ 2282356 h 3482342"/>
              <a:gd name="connsiteX84" fmla="*/ 5079548 w 12192000"/>
              <a:gd name="connsiteY84" fmla="*/ 2313485 h 3482342"/>
              <a:gd name="connsiteX85" fmla="*/ 4975908 w 12192000"/>
              <a:gd name="connsiteY85" fmla="*/ 2364128 h 3482342"/>
              <a:gd name="connsiteX86" fmla="*/ 4913723 w 12192000"/>
              <a:gd name="connsiteY86" fmla="*/ 2385265 h 3482342"/>
              <a:gd name="connsiteX87" fmla="*/ 4746485 w 12192000"/>
              <a:gd name="connsiteY87" fmla="*/ 2451769 h 3482342"/>
              <a:gd name="connsiteX88" fmla="*/ 4681588 w 12192000"/>
              <a:gd name="connsiteY88" fmla="*/ 2467494 h 3482342"/>
              <a:gd name="connsiteX89" fmla="*/ 1783655 w 12192000"/>
              <a:gd name="connsiteY89" fmla="*/ 3163860 h 3482342"/>
              <a:gd name="connsiteX90" fmla="*/ 1325955 w 12192000"/>
              <a:gd name="connsiteY90" fmla="*/ 3176692 h 3482342"/>
              <a:gd name="connsiteX91" fmla="*/ 1190384 w 12192000"/>
              <a:gd name="connsiteY91" fmla="*/ 3203504 h 3482342"/>
              <a:gd name="connsiteX92" fmla="*/ 1094537 w 12192000"/>
              <a:gd name="connsiteY92" fmla="*/ 3229469 h 3482342"/>
              <a:gd name="connsiteX93" fmla="*/ 779276 w 12192000"/>
              <a:gd name="connsiteY93" fmla="*/ 3327290 h 3482342"/>
              <a:gd name="connsiteX94" fmla="*/ 600378 w 12192000"/>
              <a:gd name="connsiteY94" fmla="*/ 3335250 h 3482342"/>
              <a:gd name="connsiteX95" fmla="*/ 493457 w 12192000"/>
              <a:gd name="connsiteY95" fmla="*/ 3365044 h 3482342"/>
              <a:gd name="connsiteX96" fmla="*/ 349402 w 12192000"/>
              <a:gd name="connsiteY96" fmla="*/ 3380897 h 3482342"/>
              <a:gd name="connsiteX97" fmla="*/ 192183 w 12192000"/>
              <a:gd name="connsiteY97" fmla="*/ 3460075 h 3482342"/>
              <a:gd name="connsiteX98" fmla="*/ 46713 w 12192000"/>
              <a:gd name="connsiteY98" fmla="*/ 3462986 h 3482342"/>
              <a:gd name="connsiteX99" fmla="*/ 2765 w 12192000"/>
              <a:gd name="connsiteY99" fmla="*/ 3480770 h 3482342"/>
              <a:gd name="connsiteX100" fmla="*/ 0 w 12192000"/>
              <a:gd name="connsiteY100" fmla="*/ 3482342 h 3482342"/>
              <a:gd name="connsiteX101" fmla="*/ 0 w 12192000"/>
              <a:gd name="connsiteY101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68054 w 12192000"/>
              <a:gd name="connsiteY23" fmla="*/ 14195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524524 w 12192000"/>
              <a:gd name="connsiteY47" fmla="*/ 1902425 h 3482342"/>
              <a:gd name="connsiteX48" fmla="*/ 8436742 w 12192000"/>
              <a:gd name="connsiteY48" fmla="*/ 1923967 h 3482342"/>
              <a:gd name="connsiteX49" fmla="*/ 8345228 w 12192000"/>
              <a:gd name="connsiteY49" fmla="*/ 1939822 h 3482342"/>
              <a:gd name="connsiteX50" fmla="*/ 8236214 w 12192000"/>
              <a:gd name="connsiteY50" fmla="*/ 1909725 h 3482342"/>
              <a:gd name="connsiteX51" fmla="*/ 8132104 w 12192000"/>
              <a:gd name="connsiteY51" fmla="*/ 1895727 h 3482342"/>
              <a:gd name="connsiteX52" fmla="*/ 7918078 w 12192000"/>
              <a:gd name="connsiteY52" fmla="*/ 1862668 h 3482342"/>
              <a:gd name="connsiteX53" fmla="*/ 7817899 w 12192000"/>
              <a:gd name="connsiteY53" fmla="*/ 1862176 h 3482342"/>
              <a:gd name="connsiteX54" fmla="*/ 7768994 w 12192000"/>
              <a:gd name="connsiteY54" fmla="*/ 1855721 h 3482342"/>
              <a:gd name="connsiteX55" fmla="*/ 7618027 w 12192000"/>
              <a:gd name="connsiteY55" fmla="*/ 1830959 h 3482342"/>
              <a:gd name="connsiteX56" fmla="*/ 7449425 w 12192000"/>
              <a:gd name="connsiteY56" fmla="*/ 1810910 h 3482342"/>
              <a:gd name="connsiteX57" fmla="*/ 7342915 w 12192000"/>
              <a:gd name="connsiteY57" fmla="*/ 1819827 h 3482342"/>
              <a:gd name="connsiteX58" fmla="*/ 7255191 w 12192000"/>
              <a:gd name="connsiteY58" fmla="*/ 1834354 h 3482342"/>
              <a:gd name="connsiteX59" fmla="*/ 7131205 w 12192000"/>
              <a:gd name="connsiteY59" fmla="*/ 1845557 h 3482342"/>
              <a:gd name="connsiteX60" fmla="*/ 6917124 w 12192000"/>
              <a:gd name="connsiteY60" fmla="*/ 1837109 h 3482342"/>
              <a:gd name="connsiteX61" fmla="*/ 6837145 w 12192000"/>
              <a:gd name="connsiteY61" fmla="*/ 1870724 h 3482342"/>
              <a:gd name="connsiteX62" fmla="*/ 6753991 w 12192000"/>
              <a:gd name="connsiteY62" fmla="*/ 1860969 h 3482342"/>
              <a:gd name="connsiteX63" fmla="*/ 6727754 w 12192000"/>
              <a:gd name="connsiteY63" fmla="*/ 1882372 h 3482342"/>
              <a:gd name="connsiteX64" fmla="*/ 6723371 w 12192000"/>
              <a:gd name="connsiteY64" fmla="*/ 1886494 h 3482342"/>
              <a:gd name="connsiteX65" fmla="*/ 6702779 w 12192000"/>
              <a:gd name="connsiteY65" fmla="*/ 1893601 h 3482342"/>
              <a:gd name="connsiteX66" fmla="*/ 6700779 w 12192000"/>
              <a:gd name="connsiteY66" fmla="*/ 1907344 h 3482342"/>
              <a:gd name="connsiteX67" fmla="*/ 6672513 w 12192000"/>
              <a:gd name="connsiteY67" fmla="*/ 1926452 h 3482342"/>
              <a:gd name="connsiteX68" fmla="*/ 6633549 w 12192000"/>
              <a:gd name="connsiteY68" fmla="*/ 1936255 h 3482342"/>
              <a:gd name="connsiteX69" fmla="*/ 6444344 w 12192000"/>
              <a:gd name="connsiteY69" fmla="*/ 1969663 h 3482342"/>
              <a:gd name="connsiteX70" fmla="*/ 6333446 w 12192000"/>
              <a:gd name="connsiteY70" fmla="*/ 1997163 h 3482342"/>
              <a:gd name="connsiteX71" fmla="*/ 6294933 w 12192000"/>
              <a:gd name="connsiteY71" fmla="*/ 2019412 h 3482342"/>
              <a:gd name="connsiteX72" fmla="*/ 6238719 w 12192000"/>
              <a:gd name="connsiteY72" fmla="*/ 2042547 h 3482342"/>
              <a:gd name="connsiteX73" fmla="*/ 6142310 w 12192000"/>
              <a:gd name="connsiteY73" fmla="*/ 2092510 h 3482342"/>
              <a:gd name="connsiteX74" fmla="*/ 6007916 w 12192000"/>
              <a:gd name="connsiteY74" fmla="*/ 2143752 h 3482342"/>
              <a:gd name="connsiteX75" fmla="*/ 5894610 w 12192000"/>
              <a:gd name="connsiteY75" fmla="*/ 2130684 h 3482342"/>
              <a:gd name="connsiteX76" fmla="*/ 5817682 w 12192000"/>
              <a:gd name="connsiteY76" fmla="*/ 2157358 h 3482342"/>
              <a:gd name="connsiteX77" fmla="*/ 5591469 w 12192000"/>
              <a:gd name="connsiteY77" fmla="*/ 2178389 h 3482342"/>
              <a:gd name="connsiteX78" fmla="*/ 5414282 w 12192000"/>
              <a:gd name="connsiteY78" fmla="*/ 2183070 h 3482342"/>
              <a:gd name="connsiteX79" fmla="*/ 5368369 w 12192000"/>
              <a:gd name="connsiteY79" fmla="*/ 2204272 h 3482342"/>
              <a:gd name="connsiteX80" fmla="*/ 5291263 w 12192000"/>
              <a:gd name="connsiteY80" fmla="*/ 2239182 h 3482342"/>
              <a:gd name="connsiteX81" fmla="*/ 5240857 w 12192000"/>
              <a:gd name="connsiteY81" fmla="*/ 2289444 h 3482342"/>
              <a:gd name="connsiteX82" fmla="*/ 5173523 w 12192000"/>
              <a:gd name="connsiteY82" fmla="*/ 2309057 h 3482342"/>
              <a:gd name="connsiteX83" fmla="*/ 5148543 w 12192000"/>
              <a:gd name="connsiteY83" fmla="*/ 2282356 h 3482342"/>
              <a:gd name="connsiteX84" fmla="*/ 5079548 w 12192000"/>
              <a:gd name="connsiteY84" fmla="*/ 2313485 h 3482342"/>
              <a:gd name="connsiteX85" fmla="*/ 4975908 w 12192000"/>
              <a:gd name="connsiteY85" fmla="*/ 2364128 h 3482342"/>
              <a:gd name="connsiteX86" fmla="*/ 4913723 w 12192000"/>
              <a:gd name="connsiteY86" fmla="*/ 2385265 h 3482342"/>
              <a:gd name="connsiteX87" fmla="*/ 4746485 w 12192000"/>
              <a:gd name="connsiteY87" fmla="*/ 2451769 h 3482342"/>
              <a:gd name="connsiteX88" fmla="*/ 4681588 w 12192000"/>
              <a:gd name="connsiteY88" fmla="*/ 2467494 h 3482342"/>
              <a:gd name="connsiteX89" fmla="*/ 1783655 w 12192000"/>
              <a:gd name="connsiteY89" fmla="*/ 3163860 h 3482342"/>
              <a:gd name="connsiteX90" fmla="*/ 1325955 w 12192000"/>
              <a:gd name="connsiteY90" fmla="*/ 3176692 h 3482342"/>
              <a:gd name="connsiteX91" fmla="*/ 1190384 w 12192000"/>
              <a:gd name="connsiteY91" fmla="*/ 3203504 h 3482342"/>
              <a:gd name="connsiteX92" fmla="*/ 1094537 w 12192000"/>
              <a:gd name="connsiteY92" fmla="*/ 3229469 h 3482342"/>
              <a:gd name="connsiteX93" fmla="*/ 779276 w 12192000"/>
              <a:gd name="connsiteY93" fmla="*/ 3327290 h 3482342"/>
              <a:gd name="connsiteX94" fmla="*/ 600378 w 12192000"/>
              <a:gd name="connsiteY94" fmla="*/ 3335250 h 3482342"/>
              <a:gd name="connsiteX95" fmla="*/ 493457 w 12192000"/>
              <a:gd name="connsiteY95" fmla="*/ 3365044 h 3482342"/>
              <a:gd name="connsiteX96" fmla="*/ 349402 w 12192000"/>
              <a:gd name="connsiteY96" fmla="*/ 3380897 h 3482342"/>
              <a:gd name="connsiteX97" fmla="*/ 192183 w 12192000"/>
              <a:gd name="connsiteY97" fmla="*/ 3460075 h 3482342"/>
              <a:gd name="connsiteX98" fmla="*/ 46713 w 12192000"/>
              <a:gd name="connsiteY98" fmla="*/ 3462986 h 3482342"/>
              <a:gd name="connsiteX99" fmla="*/ 2765 w 12192000"/>
              <a:gd name="connsiteY99" fmla="*/ 3480770 h 3482342"/>
              <a:gd name="connsiteX100" fmla="*/ 0 w 12192000"/>
              <a:gd name="connsiteY100" fmla="*/ 3482342 h 3482342"/>
              <a:gd name="connsiteX101" fmla="*/ 0 w 12192000"/>
              <a:gd name="connsiteY101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524524 w 12192000"/>
              <a:gd name="connsiteY47" fmla="*/ 1902425 h 3482342"/>
              <a:gd name="connsiteX48" fmla="*/ 8436742 w 12192000"/>
              <a:gd name="connsiteY48" fmla="*/ 1923967 h 3482342"/>
              <a:gd name="connsiteX49" fmla="*/ 8345228 w 12192000"/>
              <a:gd name="connsiteY49" fmla="*/ 1939822 h 3482342"/>
              <a:gd name="connsiteX50" fmla="*/ 8236214 w 12192000"/>
              <a:gd name="connsiteY50" fmla="*/ 1909725 h 3482342"/>
              <a:gd name="connsiteX51" fmla="*/ 8132104 w 12192000"/>
              <a:gd name="connsiteY51" fmla="*/ 1895727 h 3482342"/>
              <a:gd name="connsiteX52" fmla="*/ 7918078 w 12192000"/>
              <a:gd name="connsiteY52" fmla="*/ 1862668 h 3482342"/>
              <a:gd name="connsiteX53" fmla="*/ 7817899 w 12192000"/>
              <a:gd name="connsiteY53" fmla="*/ 1862176 h 3482342"/>
              <a:gd name="connsiteX54" fmla="*/ 7768994 w 12192000"/>
              <a:gd name="connsiteY54" fmla="*/ 1855721 h 3482342"/>
              <a:gd name="connsiteX55" fmla="*/ 7618027 w 12192000"/>
              <a:gd name="connsiteY55" fmla="*/ 1830959 h 3482342"/>
              <a:gd name="connsiteX56" fmla="*/ 7449425 w 12192000"/>
              <a:gd name="connsiteY56" fmla="*/ 1810910 h 3482342"/>
              <a:gd name="connsiteX57" fmla="*/ 7342915 w 12192000"/>
              <a:gd name="connsiteY57" fmla="*/ 1819827 h 3482342"/>
              <a:gd name="connsiteX58" fmla="*/ 7255191 w 12192000"/>
              <a:gd name="connsiteY58" fmla="*/ 1834354 h 3482342"/>
              <a:gd name="connsiteX59" fmla="*/ 7131205 w 12192000"/>
              <a:gd name="connsiteY59" fmla="*/ 1845557 h 3482342"/>
              <a:gd name="connsiteX60" fmla="*/ 6917124 w 12192000"/>
              <a:gd name="connsiteY60" fmla="*/ 1837109 h 3482342"/>
              <a:gd name="connsiteX61" fmla="*/ 6837145 w 12192000"/>
              <a:gd name="connsiteY61" fmla="*/ 1870724 h 3482342"/>
              <a:gd name="connsiteX62" fmla="*/ 6753991 w 12192000"/>
              <a:gd name="connsiteY62" fmla="*/ 1860969 h 3482342"/>
              <a:gd name="connsiteX63" fmla="*/ 6727754 w 12192000"/>
              <a:gd name="connsiteY63" fmla="*/ 1882372 h 3482342"/>
              <a:gd name="connsiteX64" fmla="*/ 6723371 w 12192000"/>
              <a:gd name="connsiteY64" fmla="*/ 1886494 h 3482342"/>
              <a:gd name="connsiteX65" fmla="*/ 6702779 w 12192000"/>
              <a:gd name="connsiteY65" fmla="*/ 1893601 h 3482342"/>
              <a:gd name="connsiteX66" fmla="*/ 6700779 w 12192000"/>
              <a:gd name="connsiteY66" fmla="*/ 1907344 h 3482342"/>
              <a:gd name="connsiteX67" fmla="*/ 6672513 w 12192000"/>
              <a:gd name="connsiteY67" fmla="*/ 1926452 h 3482342"/>
              <a:gd name="connsiteX68" fmla="*/ 6633549 w 12192000"/>
              <a:gd name="connsiteY68" fmla="*/ 1936255 h 3482342"/>
              <a:gd name="connsiteX69" fmla="*/ 6444344 w 12192000"/>
              <a:gd name="connsiteY69" fmla="*/ 1969663 h 3482342"/>
              <a:gd name="connsiteX70" fmla="*/ 6333446 w 12192000"/>
              <a:gd name="connsiteY70" fmla="*/ 1997163 h 3482342"/>
              <a:gd name="connsiteX71" fmla="*/ 6294933 w 12192000"/>
              <a:gd name="connsiteY71" fmla="*/ 2019412 h 3482342"/>
              <a:gd name="connsiteX72" fmla="*/ 6238719 w 12192000"/>
              <a:gd name="connsiteY72" fmla="*/ 2042547 h 3482342"/>
              <a:gd name="connsiteX73" fmla="*/ 6142310 w 12192000"/>
              <a:gd name="connsiteY73" fmla="*/ 2092510 h 3482342"/>
              <a:gd name="connsiteX74" fmla="*/ 6007916 w 12192000"/>
              <a:gd name="connsiteY74" fmla="*/ 2143752 h 3482342"/>
              <a:gd name="connsiteX75" fmla="*/ 5894610 w 12192000"/>
              <a:gd name="connsiteY75" fmla="*/ 2130684 h 3482342"/>
              <a:gd name="connsiteX76" fmla="*/ 5817682 w 12192000"/>
              <a:gd name="connsiteY76" fmla="*/ 2157358 h 3482342"/>
              <a:gd name="connsiteX77" fmla="*/ 5591469 w 12192000"/>
              <a:gd name="connsiteY77" fmla="*/ 2178389 h 3482342"/>
              <a:gd name="connsiteX78" fmla="*/ 5414282 w 12192000"/>
              <a:gd name="connsiteY78" fmla="*/ 2183070 h 3482342"/>
              <a:gd name="connsiteX79" fmla="*/ 5368369 w 12192000"/>
              <a:gd name="connsiteY79" fmla="*/ 2204272 h 3482342"/>
              <a:gd name="connsiteX80" fmla="*/ 5291263 w 12192000"/>
              <a:gd name="connsiteY80" fmla="*/ 2239182 h 3482342"/>
              <a:gd name="connsiteX81" fmla="*/ 5240857 w 12192000"/>
              <a:gd name="connsiteY81" fmla="*/ 2289444 h 3482342"/>
              <a:gd name="connsiteX82" fmla="*/ 5173523 w 12192000"/>
              <a:gd name="connsiteY82" fmla="*/ 2309057 h 3482342"/>
              <a:gd name="connsiteX83" fmla="*/ 5148543 w 12192000"/>
              <a:gd name="connsiteY83" fmla="*/ 2282356 h 3482342"/>
              <a:gd name="connsiteX84" fmla="*/ 5079548 w 12192000"/>
              <a:gd name="connsiteY84" fmla="*/ 2313485 h 3482342"/>
              <a:gd name="connsiteX85" fmla="*/ 4975908 w 12192000"/>
              <a:gd name="connsiteY85" fmla="*/ 2364128 h 3482342"/>
              <a:gd name="connsiteX86" fmla="*/ 4913723 w 12192000"/>
              <a:gd name="connsiteY86" fmla="*/ 2385265 h 3482342"/>
              <a:gd name="connsiteX87" fmla="*/ 4746485 w 12192000"/>
              <a:gd name="connsiteY87" fmla="*/ 2451769 h 3482342"/>
              <a:gd name="connsiteX88" fmla="*/ 4681588 w 12192000"/>
              <a:gd name="connsiteY88" fmla="*/ 2467494 h 3482342"/>
              <a:gd name="connsiteX89" fmla="*/ 1783655 w 12192000"/>
              <a:gd name="connsiteY89" fmla="*/ 3163860 h 3482342"/>
              <a:gd name="connsiteX90" fmla="*/ 1325955 w 12192000"/>
              <a:gd name="connsiteY90" fmla="*/ 3176692 h 3482342"/>
              <a:gd name="connsiteX91" fmla="*/ 1190384 w 12192000"/>
              <a:gd name="connsiteY91" fmla="*/ 3203504 h 3482342"/>
              <a:gd name="connsiteX92" fmla="*/ 1094537 w 12192000"/>
              <a:gd name="connsiteY92" fmla="*/ 3229469 h 3482342"/>
              <a:gd name="connsiteX93" fmla="*/ 779276 w 12192000"/>
              <a:gd name="connsiteY93" fmla="*/ 3327290 h 3482342"/>
              <a:gd name="connsiteX94" fmla="*/ 600378 w 12192000"/>
              <a:gd name="connsiteY94" fmla="*/ 3335250 h 3482342"/>
              <a:gd name="connsiteX95" fmla="*/ 493457 w 12192000"/>
              <a:gd name="connsiteY95" fmla="*/ 3365044 h 3482342"/>
              <a:gd name="connsiteX96" fmla="*/ 349402 w 12192000"/>
              <a:gd name="connsiteY96" fmla="*/ 3380897 h 3482342"/>
              <a:gd name="connsiteX97" fmla="*/ 192183 w 12192000"/>
              <a:gd name="connsiteY97" fmla="*/ 3460075 h 3482342"/>
              <a:gd name="connsiteX98" fmla="*/ 46713 w 12192000"/>
              <a:gd name="connsiteY98" fmla="*/ 3462986 h 3482342"/>
              <a:gd name="connsiteX99" fmla="*/ 2765 w 12192000"/>
              <a:gd name="connsiteY99" fmla="*/ 3480770 h 3482342"/>
              <a:gd name="connsiteX100" fmla="*/ 0 w 12192000"/>
              <a:gd name="connsiteY100" fmla="*/ 3482342 h 3482342"/>
              <a:gd name="connsiteX101" fmla="*/ 0 w 12192000"/>
              <a:gd name="connsiteY101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524524 w 12192000"/>
              <a:gd name="connsiteY47" fmla="*/ 1902425 h 3482342"/>
              <a:gd name="connsiteX48" fmla="*/ 8436742 w 12192000"/>
              <a:gd name="connsiteY48" fmla="*/ 1923967 h 3482342"/>
              <a:gd name="connsiteX49" fmla="*/ 8236214 w 12192000"/>
              <a:gd name="connsiteY49" fmla="*/ 1909725 h 3482342"/>
              <a:gd name="connsiteX50" fmla="*/ 8132104 w 12192000"/>
              <a:gd name="connsiteY50" fmla="*/ 1895727 h 3482342"/>
              <a:gd name="connsiteX51" fmla="*/ 7918078 w 12192000"/>
              <a:gd name="connsiteY51" fmla="*/ 1862668 h 3482342"/>
              <a:gd name="connsiteX52" fmla="*/ 7817899 w 12192000"/>
              <a:gd name="connsiteY52" fmla="*/ 1862176 h 3482342"/>
              <a:gd name="connsiteX53" fmla="*/ 7768994 w 12192000"/>
              <a:gd name="connsiteY53" fmla="*/ 1855721 h 3482342"/>
              <a:gd name="connsiteX54" fmla="*/ 7618027 w 12192000"/>
              <a:gd name="connsiteY54" fmla="*/ 1830959 h 3482342"/>
              <a:gd name="connsiteX55" fmla="*/ 7449425 w 12192000"/>
              <a:gd name="connsiteY55" fmla="*/ 1810910 h 3482342"/>
              <a:gd name="connsiteX56" fmla="*/ 7342915 w 12192000"/>
              <a:gd name="connsiteY56" fmla="*/ 1819827 h 3482342"/>
              <a:gd name="connsiteX57" fmla="*/ 7255191 w 12192000"/>
              <a:gd name="connsiteY57" fmla="*/ 1834354 h 3482342"/>
              <a:gd name="connsiteX58" fmla="*/ 7131205 w 12192000"/>
              <a:gd name="connsiteY58" fmla="*/ 1845557 h 3482342"/>
              <a:gd name="connsiteX59" fmla="*/ 6917124 w 12192000"/>
              <a:gd name="connsiteY59" fmla="*/ 1837109 h 3482342"/>
              <a:gd name="connsiteX60" fmla="*/ 6837145 w 12192000"/>
              <a:gd name="connsiteY60" fmla="*/ 1870724 h 3482342"/>
              <a:gd name="connsiteX61" fmla="*/ 6753991 w 12192000"/>
              <a:gd name="connsiteY61" fmla="*/ 1860969 h 3482342"/>
              <a:gd name="connsiteX62" fmla="*/ 6727754 w 12192000"/>
              <a:gd name="connsiteY62" fmla="*/ 1882372 h 3482342"/>
              <a:gd name="connsiteX63" fmla="*/ 6723371 w 12192000"/>
              <a:gd name="connsiteY63" fmla="*/ 1886494 h 3482342"/>
              <a:gd name="connsiteX64" fmla="*/ 6702779 w 12192000"/>
              <a:gd name="connsiteY64" fmla="*/ 1893601 h 3482342"/>
              <a:gd name="connsiteX65" fmla="*/ 6700779 w 12192000"/>
              <a:gd name="connsiteY65" fmla="*/ 1907344 h 3482342"/>
              <a:gd name="connsiteX66" fmla="*/ 6672513 w 12192000"/>
              <a:gd name="connsiteY66" fmla="*/ 1926452 h 3482342"/>
              <a:gd name="connsiteX67" fmla="*/ 6633549 w 12192000"/>
              <a:gd name="connsiteY67" fmla="*/ 1936255 h 3482342"/>
              <a:gd name="connsiteX68" fmla="*/ 6444344 w 12192000"/>
              <a:gd name="connsiteY68" fmla="*/ 1969663 h 3482342"/>
              <a:gd name="connsiteX69" fmla="*/ 6333446 w 12192000"/>
              <a:gd name="connsiteY69" fmla="*/ 1997163 h 3482342"/>
              <a:gd name="connsiteX70" fmla="*/ 6294933 w 12192000"/>
              <a:gd name="connsiteY70" fmla="*/ 2019412 h 3482342"/>
              <a:gd name="connsiteX71" fmla="*/ 6238719 w 12192000"/>
              <a:gd name="connsiteY71" fmla="*/ 2042547 h 3482342"/>
              <a:gd name="connsiteX72" fmla="*/ 6142310 w 12192000"/>
              <a:gd name="connsiteY72" fmla="*/ 2092510 h 3482342"/>
              <a:gd name="connsiteX73" fmla="*/ 6007916 w 12192000"/>
              <a:gd name="connsiteY73" fmla="*/ 2143752 h 3482342"/>
              <a:gd name="connsiteX74" fmla="*/ 5894610 w 12192000"/>
              <a:gd name="connsiteY74" fmla="*/ 2130684 h 3482342"/>
              <a:gd name="connsiteX75" fmla="*/ 5817682 w 12192000"/>
              <a:gd name="connsiteY75" fmla="*/ 2157358 h 3482342"/>
              <a:gd name="connsiteX76" fmla="*/ 5591469 w 12192000"/>
              <a:gd name="connsiteY76" fmla="*/ 2178389 h 3482342"/>
              <a:gd name="connsiteX77" fmla="*/ 5414282 w 12192000"/>
              <a:gd name="connsiteY77" fmla="*/ 2183070 h 3482342"/>
              <a:gd name="connsiteX78" fmla="*/ 5368369 w 12192000"/>
              <a:gd name="connsiteY78" fmla="*/ 2204272 h 3482342"/>
              <a:gd name="connsiteX79" fmla="*/ 5291263 w 12192000"/>
              <a:gd name="connsiteY79" fmla="*/ 2239182 h 3482342"/>
              <a:gd name="connsiteX80" fmla="*/ 5240857 w 12192000"/>
              <a:gd name="connsiteY80" fmla="*/ 2289444 h 3482342"/>
              <a:gd name="connsiteX81" fmla="*/ 5173523 w 12192000"/>
              <a:gd name="connsiteY81" fmla="*/ 2309057 h 3482342"/>
              <a:gd name="connsiteX82" fmla="*/ 5148543 w 12192000"/>
              <a:gd name="connsiteY82" fmla="*/ 2282356 h 3482342"/>
              <a:gd name="connsiteX83" fmla="*/ 5079548 w 12192000"/>
              <a:gd name="connsiteY83" fmla="*/ 2313485 h 3482342"/>
              <a:gd name="connsiteX84" fmla="*/ 4975908 w 12192000"/>
              <a:gd name="connsiteY84" fmla="*/ 2364128 h 3482342"/>
              <a:gd name="connsiteX85" fmla="*/ 4913723 w 12192000"/>
              <a:gd name="connsiteY85" fmla="*/ 2385265 h 3482342"/>
              <a:gd name="connsiteX86" fmla="*/ 4746485 w 12192000"/>
              <a:gd name="connsiteY86" fmla="*/ 2451769 h 3482342"/>
              <a:gd name="connsiteX87" fmla="*/ 4681588 w 12192000"/>
              <a:gd name="connsiteY87" fmla="*/ 2467494 h 3482342"/>
              <a:gd name="connsiteX88" fmla="*/ 1783655 w 12192000"/>
              <a:gd name="connsiteY88" fmla="*/ 3163860 h 3482342"/>
              <a:gd name="connsiteX89" fmla="*/ 1325955 w 12192000"/>
              <a:gd name="connsiteY89" fmla="*/ 3176692 h 3482342"/>
              <a:gd name="connsiteX90" fmla="*/ 1190384 w 12192000"/>
              <a:gd name="connsiteY90" fmla="*/ 3203504 h 3482342"/>
              <a:gd name="connsiteX91" fmla="*/ 1094537 w 12192000"/>
              <a:gd name="connsiteY91" fmla="*/ 3229469 h 3482342"/>
              <a:gd name="connsiteX92" fmla="*/ 779276 w 12192000"/>
              <a:gd name="connsiteY92" fmla="*/ 3327290 h 3482342"/>
              <a:gd name="connsiteX93" fmla="*/ 600378 w 12192000"/>
              <a:gd name="connsiteY93" fmla="*/ 3335250 h 3482342"/>
              <a:gd name="connsiteX94" fmla="*/ 493457 w 12192000"/>
              <a:gd name="connsiteY94" fmla="*/ 3365044 h 3482342"/>
              <a:gd name="connsiteX95" fmla="*/ 349402 w 12192000"/>
              <a:gd name="connsiteY95" fmla="*/ 3380897 h 3482342"/>
              <a:gd name="connsiteX96" fmla="*/ 192183 w 12192000"/>
              <a:gd name="connsiteY96" fmla="*/ 3460075 h 3482342"/>
              <a:gd name="connsiteX97" fmla="*/ 46713 w 12192000"/>
              <a:gd name="connsiteY97" fmla="*/ 3462986 h 3482342"/>
              <a:gd name="connsiteX98" fmla="*/ 2765 w 12192000"/>
              <a:gd name="connsiteY98" fmla="*/ 3480770 h 3482342"/>
              <a:gd name="connsiteX99" fmla="*/ 0 w 12192000"/>
              <a:gd name="connsiteY99" fmla="*/ 3482342 h 3482342"/>
              <a:gd name="connsiteX100" fmla="*/ 0 w 12192000"/>
              <a:gd name="connsiteY100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524524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17124 w 12192000"/>
              <a:gd name="connsiteY58" fmla="*/ 1837109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700779 w 12192000"/>
              <a:gd name="connsiteY64" fmla="*/ 1907344 h 3482342"/>
              <a:gd name="connsiteX65" fmla="*/ 6672513 w 12192000"/>
              <a:gd name="connsiteY65" fmla="*/ 1926452 h 3482342"/>
              <a:gd name="connsiteX66" fmla="*/ 6633549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48543 w 12192000"/>
              <a:gd name="connsiteY81" fmla="*/ 2282356 h 3482342"/>
              <a:gd name="connsiteX82" fmla="*/ 5079548 w 12192000"/>
              <a:gd name="connsiteY82" fmla="*/ 2313485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17124 w 12192000"/>
              <a:gd name="connsiteY58" fmla="*/ 1837109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700779 w 12192000"/>
              <a:gd name="connsiteY64" fmla="*/ 1907344 h 3482342"/>
              <a:gd name="connsiteX65" fmla="*/ 6672513 w 12192000"/>
              <a:gd name="connsiteY65" fmla="*/ 1926452 h 3482342"/>
              <a:gd name="connsiteX66" fmla="*/ 6633549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48543 w 12192000"/>
              <a:gd name="connsiteY81" fmla="*/ 2282356 h 3482342"/>
              <a:gd name="connsiteX82" fmla="*/ 5079548 w 12192000"/>
              <a:gd name="connsiteY82" fmla="*/ 2313485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17124 w 12192000"/>
              <a:gd name="connsiteY58" fmla="*/ 1837109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700779 w 12192000"/>
              <a:gd name="connsiteY64" fmla="*/ 1907344 h 3482342"/>
              <a:gd name="connsiteX65" fmla="*/ 6672513 w 12192000"/>
              <a:gd name="connsiteY65" fmla="*/ 1926452 h 3482342"/>
              <a:gd name="connsiteX66" fmla="*/ 6633549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48543 w 12192000"/>
              <a:gd name="connsiteY81" fmla="*/ 2282356 h 3482342"/>
              <a:gd name="connsiteX82" fmla="*/ 5079548 w 12192000"/>
              <a:gd name="connsiteY82" fmla="*/ 2313485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17124 w 12192000"/>
              <a:gd name="connsiteY58" fmla="*/ 1837109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700779 w 12192000"/>
              <a:gd name="connsiteY64" fmla="*/ 1907344 h 3482342"/>
              <a:gd name="connsiteX65" fmla="*/ 6672513 w 12192000"/>
              <a:gd name="connsiteY65" fmla="*/ 1926452 h 3482342"/>
              <a:gd name="connsiteX66" fmla="*/ 6633549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48543 w 12192000"/>
              <a:gd name="connsiteY81" fmla="*/ 2282356 h 3482342"/>
              <a:gd name="connsiteX82" fmla="*/ 5079548 w 12192000"/>
              <a:gd name="connsiteY82" fmla="*/ 2313485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17124 w 12192000"/>
              <a:gd name="connsiteY58" fmla="*/ 1837109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700779 w 12192000"/>
              <a:gd name="connsiteY64" fmla="*/ 1907344 h 3482342"/>
              <a:gd name="connsiteX65" fmla="*/ 6672513 w 12192000"/>
              <a:gd name="connsiteY65" fmla="*/ 1926452 h 3482342"/>
              <a:gd name="connsiteX66" fmla="*/ 6633549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48543 w 12192000"/>
              <a:gd name="connsiteY81" fmla="*/ 2282356 h 3482342"/>
              <a:gd name="connsiteX82" fmla="*/ 5079548 w 12192000"/>
              <a:gd name="connsiteY82" fmla="*/ 2313485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17124 w 12192000"/>
              <a:gd name="connsiteY58" fmla="*/ 1837109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700779 w 12192000"/>
              <a:gd name="connsiteY64" fmla="*/ 1907344 h 3482342"/>
              <a:gd name="connsiteX65" fmla="*/ 6672513 w 12192000"/>
              <a:gd name="connsiteY65" fmla="*/ 1926452 h 3482342"/>
              <a:gd name="connsiteX66" fmla="*/ 6633549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48543 w 12192000"/>
              <a:gd name="connsiteY81" fmla="*/ 2282356 h 3482342"/>
              <a:gd name="connsiteX82" fmla="*/ 5079548 w 12192000"/>
              <a:gd name="connsiteY82" fmla="*/ 2313485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700779 w 12192000"/>
              <a:gd name="connsiteY64" fmla="*/ 1907344 h 3482342"/>
              <a:gd name="connsiteX65" fmla="*/ 6672513 w 12192000"/>
              <a:gd name="connsiteY65" fmla="*/ 1926452 h 3482342"/>
              <a:gd name="connsiteX66" fmla="*/ 6633549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48543 w 12192000"/>
              <a:gd name="connsiteY81" fmla="*/ 2282356 h 3482342"/>
              <a:gd name="connsiteX82" fmla="*/ 5079548 w 12192000"/>
              <a:gd name="connsiteY82" fmla="*/ 2313485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700779 w 12192000"/>
              <a:gd name="connsiteY64" fmla="*/ 1907344 h 3482342"/>
              <a:gd name="connsiteX65" fmla="*/ 6672513 w 12192000"/>
              <a:gd name="connsiteY65" fmla="*/ 1926452 h 3482342"/>
              <a:gd name="connsiteX66" fmla="*/ 6633549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48543 w 12192000"/>
              <a:gd name="connsiteY81" fmla="*/ 2282356 h 3482342"/>
              <a:gd name="connsiteX82" fmla="*/ 5079548 w 12192000"/>
              <a:gd name="connsiteY82" fmla="*/ 2313485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700779 w 12192000"/>
              <a:gd name="connsiteY64" fmla="*/ 1907344 h 3482342"/>
              <a:gd name="connsiteX65" fmla="*/ 6672513 w 12192000"/>
              <a:gd name="connsiteY65" fmla="*/ 1926452 h 3482342"/>
              <a:gd name="connsiteX66" fmla="*/ 6633549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48543 w 12192000"/>
              <a:gd name="connsiteY81" fmla="*/ 2282356 h 3482342"/>
              <a:gd name="connsiteX82" fmla="*/ 5079548 w 12192000"/>
              <a:gd name="connsiteY82" fmla="*/ 2313485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700779 w 12192000"/>
              <a:gd name="connsiteY64" fmla="*/ 1907344 h 3482342"/>
              <a:gd name="connsiteX65" fmla="*/ 6672513 w 12192000"/>
              <a:gd name="connsiteY65" fmla="*/ 1926452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48543 w 12192000"/>
              <a:gd name="connsiteY81" fmla="*/ 2282356 h 3482342"/>
              <a:gd name="connsiteX82" fmla="*/ 5079548 w 12192000"/>
              <a:gd name="connsiteY82" fmla="*/ 2313485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700779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48543 w 12192000"/>
              <a:gd name="connsiteY81" fmla="*/ 2282356 h 3482342"/>
              <a:gd name="connsiteX82" fmla="*/ 5079548 w 12192000"/>
              <a:gd name="connsiteY82" fmla="*/ 2313485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48543 w 12192000"/>
              <a:gd name="connsiteY81" fmla="*/ 2282356 h 3482342"/>
              <a:gd name="connsiteX82" fmla="*/ 5079548 w 12192000"/>
              <a:gd name="connsiteY82" fmla="*/ 2313485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48543 w 12192000"/>
              <a:gd name="connsiteY81" fmla="*/ 2282356 h 3482342"/>
              <a:gd name="connsiteX82" fmla="*/ 5079548 w 12192000"/>
              <a:gd name="connsiteY82" fmla="*/ 2313485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48543 w 12192000"/>
              <a:gd name="connsiteY81" fmla="*/ 2282356 h 3482342"/>
              <a:gd name="connsiteX82" fmla="*/ 5065426 w 12192000"/>
              <a:gd name="connsiteY82" fmla="*/ 2324076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48543 w 12192000"/>
              <a:gd name="connsiteY81" fmla="*/ 2282356 h 3482342"/>
              <a:gd name="connsiteX82" fmla="*/ 5065426 w 12192000"/>
              <a:gd name="connsiteY82" fmla="*/ 2324076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23830 w 12192000"/>
              <a:gd name="connsiteY81" fmla="*/ 2307070 h 3482342"/>
              <a:gd name="connsiteX82" fmla="*/ 5065426 w 12192000"/>
              <a:gd name="connsiteY82" fmla="*/ 2324076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23830 w 12192000"/>
              <a:gd name="connsiteY81" fmla="*/ 2307070 h 3482342"/>
              <a:gd name="connsiteX82" fmla="*/ 5065426 w 12192000"/>
              <a:gd name="connsiteY82" fmla="*/ 2324076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23830 w 12192000"/>
              <a:gd name="connsiteY81" fmla="*/ 2307070 h 3482342"/>
              <a:gd name="connsiteX82" fmla="*/ 5065426 w 12192000"/>
              <a:gd name="connsiteY82" fmla="*/ 2324076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23830 w 12192000"/>
              <a:gd name="connsiteY81" fmla="*/ 2307070 h 3482342"/>
              <a:gd name="connsiteX82" fmla="*/ 5065426 w 12192000"/>
              <a:gd name="connsiteY82" fmla="*/ 2324076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23830 w 12192000"/>
              <a:gd name="connsiteY81" fmla="*/ 2307070 h 3482342"/>
              <a:gd name="connsiteX82" fmla="*/ 5065426 w 12192000"/>
              <a:gd name="connsiteY82" fmla="*/ 2324076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33796 w 12192000"/>
              <a:gd name="connsiteY79" fmla="*/ 2268260 h 3482342"/>
              <a:gd name="connsiteX80" fmla="*/ 5173523 w 12192000"/>
              <a:gd name="connsiteY80" fmla="*/ 2309057 h 3482342"/>
              <a:gd name="connsiteX81" fmla="*/ 5123830 w 12192000"/>
              <a:gd name="connsiteY81" fmla="*/ 2307070 h 3482342"/>
              <a:gd name="connsiteX82" fmla="*/ 5065426 w 12192000"/>
              <a:gd name="connsiteY82" fmla="*/ 2324076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33796 w 12192000"/>
              <a:gd name="connsiteY79" fmla="*/ 2268260 h 3482342"/>
              <a:gd name="connsiteX80" fmla="*/ 5173523 w 12192000"/>
              <a:gd name="connsiteY80" fmla="*/ 2309057 h 3482342"/>
              <a:gd name="connsiteX81" fmla="*/ 5123830 w 12192000"/>
              <a:gd name="connsiteY81" fmla="*/ 2307070 h 3482342"/>
              <a:gd name="connsiteX82" fmla="*/ 5065426 w 12192000"/>
              <a:gd name="connsiteY82" fmla="*/ 2324076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33796 w 12192000"/>
              <a:gd name="connsiteY79" fmla="*/ 2268260 h 3482342"/>
              <a:gd name="connsiteX80" fmla="*/ 5173523 w 12192000"/>
              <a:gd name="connsiteY80" fmla="*/ 2309057 h 3482342"/>
              <a:gd name="connsiteX81" fmla="*/ 5123830 w 12192000"/>
              <a:gd name="connsiteY81" fmla="*/ 2307070 h 3482342"/>
              <a:gd name="connsiteX82" fmla="*/ 5065426 w 12192000"/>
              <a:gd name="connsiteY82" fmla="*/ 2324076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336354 w 12192000"/>
              <a:gd name="connsiteY78" fmla="*/ 2218920 h 3482342"/>
              <a:gd name="connsiteX79" fmla="*/ 5291263 w 12192000"/>
              <a:gd name="connsiteY79" fmla="*/ 2239182 h 3482342"/>
              <a:gd name="connsiteX80" fmla="*/ 5233796 w 12192000"/>
              <a:gd name="connsiteY80" fmla="*/ 2268260 h 3482342"/>
              <a:gd name="connsiteX81" fmla="*/ 5173523 w 12192000"/>
              <a:gd name="connsiteY81" fmla="*/ 2309057 h 3482342"/>
              <a:gd name="connsiteX82" fmla="*/ 5123830 w 12192000"/>
              <a:gd name="connsiteY82" fmla="*/ 2307070 h 3482342"/>
              <a:gd name="connsiteX83" fmla="*/ 5065426 w 12192000"/>
              <a:gd name="connsiteY83" fmla="*/ 2324076 h 3482342"/>
              <a:gd name="connsiteX84" fmla="*/ 4975908 w 12192000"/>
              <a:gd name="connsiteY84" fmla="*/ 2364128 h 3482342"/>
              <a:gd name="connsiteX85" fmla="*/ 4913723 w 12192000"/>
              <a:gd name="connsiteY85" fmla="*/ 2385265 h 3482342"/>
              <a:gd name="connsiteX86" fmla="*/ 4746485 w 12192000"/>
              <a:gd name="connsiteY86" fmla="*/ 2451769 h 3482342"/>
              <a:gd name="connsiteX87" fmla="*/ 4681588 w 12192000"/>
              <a:gd name="connsiteY87" fmla="*/ 2467494 h 3482342"/>
              <a:gd name="connsiteX88" fmla="*/ 1783655 w 12192000"/>
              <a:gd name="connsiteY88" fmla="*/ 3163860 h 3482342"/>
              <a:gd name="connsiteX89" fmla="*/ 1325955 w 12192000"/>
              <a:gd name="connsiteY89" fmla="*/ 3176692 h 3482342"/>
              <a:gd name="connsiteX90" fmla="*/ 1190384 w 12192000"/>
              <a:gd name="connsiteY90" fmla="*/ 3203504 h 3482342"/>
              <a:gd name="connsiteX91" fmla="*/ 1094537 w 12192000"/>
              <a:gd name="connsiteY91" fmla="*/ 3229469 h 3482342"/>
              <a:gd name="connsiteX92" fmla="*/ 779276 w 12192000"/>
              <a:gd name="connsiteY92" fmla="*/ 3327290 h 3482342"/>
              <a:gd name="connsiteX93" fmla="*/ 600378 w 12192000"/>
              <a:gd name="connsiteY93" fmla="*/ 3335250 h 3482342"/>
              <a:gd name="connsiteX94" fmla="*/ 493457 w 12192000"/>
              <a:gd name="connsiteY94" fmla="*/ 3365044 h 3482342"/>
              <a:gd name="connsiteX95" fmla="*/ 349402 w 12192000"/>
              <a:gd name="connsiteY95" fmla="*/ 3380897 h 3482342"/>
              <a:gd name="connsiteX96" fmla="*/ 192183 w 12192000"/>
              <a:gd name="connsiteY96" fmla="*/ 3460075 h 3482342"/>
              <a:gd name="connsiteX97" fmla="*/ 46713 w 12192000"/>
              <a:gd name="connsiteY97" fmla="*/ 3462986 h 3482342"/>
              <a:gd name="connsiteX98" fmla="*/ 2765 w 12192000"/>
              <a:gd name="connsiteY98" fmla="*/ 3480770 h 3482342"/>
              <a:gd name="connsiteX99" fmla="*/ 0 w 12192000"/>
              <a:gd name="connsiteY99" fmla="*/ 3482342 h 3482342"/>
              <a:gd name="connsiteX100" fmla="*/ 0 w 12192000"/>
              <a:gd name="connsiteY100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336354 w 12192000"/>
              <a:gd name="connsiteY78" fmla="*/ 2218920 h 3482342"/>
              <a:gd name="connsiteX79" fmla="*/ 5291263 w 12192000"/>
              <a:gd name="connsiteY79" fmla="*/ 2239182 h 3482342"/>
              <a:gd name="connsiteX80" fmla="*/ 5255152 w 12192000"/>
              <a:gd name="connsiteY80" fmla="*/ 2247164 h 3482342"/>
              <a:gd name="connsiteX81" fmla="*/ 5233796 w 12192000"/>
              <a:gd name="connsiteY81" fmla="*/ 2268260 h 3482342"/>
              <a:gd name="connsiteX82" fmla="*/ 5173523 w 12192000"/>
              <a:gd name="connsiteY82" fmla="*/ 2309057 h 3482342"/>
              <a:gd name="connsiteX83" fmla="*/ 5123830 w 12192000"/>
              <a:gd name="connsiteY83" fmla="*/ 2307070 h 3482342"/>
              <a:gd name="connsiteX84" fmla="*/ 5065426 w 12192000"/>
              <a:gd name="connsiteY84" fmla="*/ 2324076 h 3482342"/>
              <a:gd name="connsiteX85" fmla="*/ 4975908 w 12192000"/>
              <a:gd name="connsiteY85" fmla="*/ 2364128 h 3482342"/>
              <a:gd name="connsiteX86" fmla="*/ 4913723 w 12192000"/>
              <a:gd name="connsiteY86" fmla="*/ 2385265 h 3482342"/>
              <a:gd name="connsiteX87" fmla="*/ 4746485 w 12192000"/>
              <a:gd name="connsiteY87" fmla="*/ 2451769 h 3482342"/>
              <a:gd name="connsiteX88" fmla="*/ 4681588 w 12192000"/>
              <a:gd name="connsiteY88" fmla="*/ 2467494 h 3482342"/>
              <a:gd name="connsiteX89" fmla="*/ 1783655 w 12192000"/>
              <a:gd name="connsiteY89" fmla="*/ 3163860 h 3482342"/>
              <a:gd name="connsiteX90" fmla="*/ 1325955 w 12192000"/>
              <a:gd name="connsiteY90" fmla="*/ 3176692 h 3482342"/>
              <a:gd name="connsiteX91" fmla="*/ 1190384 w 12192000"/>
              <a:gd name="connsiteY91" fmla="*/ 3203504 h 3482342"/>
              <a:gd name="connsiteX92" fmla="*/ 1094537 w 12192000"/>
              <a:gd name="connsiteY92" fmla="*/ 3229469 h 3482342"/>
              <a:gd name="connsiteX93" fmla="*/ 779276 w 12192000"/>
              <a:gd name="connsiteY93" fmla="*/ 3327290 h 3482342"/>
              <a:gd name="connsiteX94" fmla="*/ 600378 w 12192000"/>
              <a:gd name="connsiteY94" fmla="*/ 3335250 h 3482342"/>
              <a:gd name="connsiteX95" fmla="*/ 493457 w 12192000"/>
              <a:gd name="connsiteY95" fmla="*/ 3365044 h 3482342"/>
              <a:gd name="connsiteX96" fmla="*/ 349402 w 12192000"/>
              <a:gd name="connsiteY96" fmla="*/ 3380897 h 3482342"/>
              <a:gd name="connsiteX97" fmla="*/ 192183 w 12192000"/>
              <a:gd name="connsiteY97" fmla="*/ 3460075 h 3482342"/>
              <a:gd name="connsiteX98" fmla="*/ 46713 w 12192000"/>
              <a:gd name="connsiteY98" fmla="*/ 3462986 h 3482342"/>
              <a:gd name="connsiteX99" fmla="*/ 2765 w 12192000"/>
              <a:gd name="connsiteY99" fmla="*/ 3480770 h 3482342"/>
              <a:gd name="connsiteX100" fmla="*/ 0 w 12192000"/>
              <a:gd name="connsiteY100" fmla="*/ 3482342 h 3482342"/>
              <a:gd name="connsiteX101" fmla="*/ 0 w 12192000"/>
              <a:gd name="connsiteY101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336354 w 12192000"/>
              <a:gd name="connsiteY78" fmla="*/ 2218920 h 3482342"/>
              <a:gd name="connsiteX79" fmla="*/ 5291263 w 12192000"/>
              <a:gd name="connsiteY79" fmla="*/ 2239182 h 3482342"/>
              <a:gd name="connsiteX80" fmla="*/ 5255152 w 12192000"/>
              <a:gd name="connsiteY80" fmla="*/ 2247164 h 3482342"/>
              <a:gd name="connsiteX81" fmla="*/ 5233796 w 12192000"/>
              <a:gd name="connsiteY81" fmla="*/ 2268260 h 3482342"/>
              <a:gd name="connsiteX82" fmla="*/ 5212786 w 12192000"/>
              <a:gd name="connsiteY82" fmla="*/ 2296592 h 3482342"/>
              <a:gd name="connsiteX83" fmla="*/ 5173523 w 12192000"/>
              <a:gd name="connsiteY83" fmla="*/ 2309057 h 3482342"/>
              <a:gd name="connsiteX84" fmla="*/ 5123830 w 12192000"/>
              <a:gd name="connsiteY84" fmla="*/ 2307070 h 3482342"/>
              <a:gd name="connsiteX85" fmla="*/ 5065426 w 12192000"/>
              <a:gd name="connsiteY85" fmla="*/ 2324076 h 3482342"/>
              <a:gd name="connsiteX86" fmla="*/ 4975908 w 12192000"/>
              <a:gd name="connsiteY86" fmla="*/ 2364128 h 3482342"/>
              <a:gd name="connsiteX87" fmla="*/ 4913723 w 12192000"/>
              <a:gd name="connsiteY87" fmla="*/ 2385265 h 3482342"/>
              <a:gd name="connsiteX88" fmla="*/ 4746485 w 12192000"/>
              <a:gd name="connsiteY88" fmla="*/ 2451769 h 3482342"/>
              <a:gd name="connsiteX89" fmla="*/ 4681588 w 12192000"/>
              <a:gd name="connsiteY89" fmla="*/ 2467494 h 3482342"/>
              <a:gd name="connsiteX90" fmla="*/ 1783655 w 12192000"/>
              <a:gd name="connsiteY90" fmla="*/ 3163860 h 3482342"/>
              <a:gd name="connsiteX91" fmla="*/ 1325955 w 12192000"/>
              <a:gd name="connsiteY91" fmla="*/ 3176692 h 3482342"/>
              <a:gd name="connsiteX92" fmla="*/ 1190384 w 12192000"/>
              <a:gd name="connsiteY92" fmla="*/ 3203504 h 3482342"/>
              <a:gd name="connsiteX93" fmla="*/ 1094537 w 12192000"/>
              <a:gd name="connsiteY93" fmla="*/ 3229469 h 3482342"/>
              <a:gd name="connsiteX94" fmla="*/ 779276 w 12192000"/>
              <a:gd name="connsiteY94" fmla="*/ 3327290 h 3482342"/>
              <a:gd name="connsiteX95" fmla="*/ 600378 w 12192000"/>
              <a:gd name="connsiteY95" fmla="*/ 3335250 h 3482342"/>
              <a:gd name="connsiteX96" fmla="*/ 493457 w 12192000"/>
              <a:gd name="connsiteY96" fmla="*/ 3365044 h 3482342"/>
              <a:gd name="connsiteX97" fmla="*/ 349402 w 12192000"/>
              <a:gd name="connsiteY97" fmla="*/ 3380897 h 3482342"/>
              <a:gd name="connsiteX98" fmla="*/ 192183 w 12192000"/>
              <a:gd name="connsiteY98" fmla="*/ 3460075 h 3482342"/>
              <a:gd name="connsiteX99" fmla="*/ 46713 w 12192000"/>
              <a:gd name="connsiteY99" fmla="*/ 3462986 h 3482342"/>
              <a:gd name="connsiteX100" fmla="*/ 2765 w 12192000"/>
              <a:gd name="connsiteY100" fmla="*/ 3480770 h 3482342"/>
              <a:gd name="connsiteX101" fmla="*/ 0 w 12192000"/>
              <a:gd name="connsiteY101" fmla="*/ 3482342 h 3482342"/>
              <a:gd name="connsiteX102" fmla="*/ 0 w 12192000"/>
              <a:gd name="connsiteY102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52860 w 12192000"/>
              <a:gd name="connsiteY76" fmla="*/ 2180085 h 3482342"/>
              <a:gd name="connsiteX77" fmla="*/ 5414282 w 12192000"/>
              <a:gd name="connsiteY77" fmla="*/ 2183070 h 3482342"/>
              <a:gd name="connsiteX78" fmla="*/ 5368369 w 12192000"/>
              <a:gd name="connsiteY78" fmla="*/ 2204272 h 3482342"/>
              <a:gd name="connsiteX79" fmla="*/ 5336354 w 12192000"/>
              <a:gd name="connsiteY79" fmla="*/ 2218920 h 3482342"/>
              <a:gd name="connsiteX80" fmla="*/ 5291263 w 12192000"/>
              <a:gd name="connsiteY80" fmla="*/ 2239182 h 3482342"/>
              <a:gd name="connsiteX81" fmla="*/ 5255152 w 12192000"/>
              <a:gd name="connsiteY81" fmla="*/ 2247164 h 3482342"/>
              <a:gd name="connsiteX82" fmla="*/ 5233796 w 12192000"/>
              <a:gd name="connsiteY82" fmla="*/ 2268260 h 3482342"/>
              <a:gd name="connsiteX83" fmla="*/ 5212786 w 12192000"/>
              <a:gd name="connsiteY83" fmla="*/ 2296592 h 3482342"/>
              <a:gd name="connsiteX84" fmla="*/ 5173523 w 12192000"/>
              <a:gd name="connsiteY84" fmla="*/ 2309057 h 3482342"/>
              <a:gd name="connsiteX85" fmla="*/ 5123830 w 12192000"/>
              <a:gd name="connsiteY85" fmla="*/ 2307070 h 3482342"/>
              <a:gd name="connsiteX86" fmla="*/ 5065426 w 12192000"/>
              <a:gd name="connsiteY86" fmla="*/ 2324076 h 3482342"/>
              <a:gd name="connsiteX87" fmla="*/ 4975908 w 12192000"/>
              <a:gd name="connsiteY87" fmla="*/ 2364128 h 3482342"/>
              <a:gd name="connsiteX88" fmla="*/ 4913723 w 12192000"/>
              <a:gd name="connsiteY88" fmla="*/ 2385265 h 3482342"/>
              <a:gd name="connsiteX89" fmla="*/ 4746485 w 12192000"/>
              <a:gd name="connsiteY89" fmla="*/ 2451769 h 3482342"/>
              <a:gd name="connsiteX90" fmla="*/ 4681588 w 12192000"/>
              <a:gd name="connsiteY90" fmla="*/ 2467494 h 3482342"/>
              <a:gd name="connsiteX91" fmla="*/ 1783655 w 12192000"/>
              <a:gd name="connsiteY91" fmla="*/ 3163860 h 3482342"/>
              <a:gd name="connsiteX92" fmla="*/ 1325955 w 12192000"/>
              <a:gd name="connsiteY92" fmla="*/ 3176692 h 3482342"/>
              <a:gd name="connsiteX93" fmla="*/ 1190384 w 12192000"/>
              <a:gd name="connsiteY93" fmla="*/ 3203504 h 3482342"/>
              <a:gd name="connsiteX94" fmla="*/ 1094537 w 12192000"/>
              <a:gd name="connsiteY94" fmla="*/ 3229469 h 3482342"/>
              <a:gd name="connsiteX95" fmla="*/ 779276 w 12192000"/>
              <a:gd name="connsiteY95" fmla="*/ 3327290 h 3482342"/>
              <a:gd name="connsiteX96" fmla="*/ 600378 w 12192000"/>
              <a:gd name="connsiteY96" fmla="*/ 3335250 h 3482342"/>
              <a:gd name="connsiteX97" fmla="*/ 493457 w 12192000"/>
              <a:gd name="connsiteY97" fmla="*/ 3365044 h 3482342"/>
              <a:gd name="connsiteX98" fmla="*/ 349402 w 12192000"/>
              <a:gd name="connsiteY98" fmla="*/ 3380897 h 3482342"/>
              <a:gd name="connsiteX99" fmla="*/ 192183 w 12192000"/>
              <a:gd name="connsiteY99" fmla="*/ 3460075 h 3482342"/>
              <a:gd name="connsiteX100" fmla="*/ 46713 w 12192000"/>
              <a:gd name="connsiteY100" fmla="*/ 3462986 h 3482342"/>
              <a:gd name="connsiteX101" fmla="*/ 2765 w 12192000"/>
              <a:gd name="connsiteY101" fmla="*/ 3480770 h 3482342"/>
              <a:gd name="connsiteX102" fmla="*/ 0 w 12192000"/>
              <a:gd name="connsiteY102" fmla="*/ 3482342 h 3482342"/>
              <a:gd name="connsiteX103" fmla="*/ 0 w 12192000"/>
              <a:gd name="connsiteY10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947131 w 12192000"/>
              <a:gd name="connsiteY73" fmla="*/ 2148310 h 3482342"/>
              <a:gd name="connsiteX74" fmla="*/ 5894610 w 12192000"/>
              <a:gd name="connsiteY74" fmla="*/ 2130684 h 3482342"/>
              <a:gd name="connsiteX75" fmla="*/ 5817682 w 12192000"/>
              <a:gd name="connsiteY75" fmla="*/ 2157358 h 3482342"/>
              <a:gd name="connsiteX76" fmla="*/ 5591469 w 12192000"/>
              <a:gd name="connsiteY76" fmla="*/ 2178389 h 3482342"/>
              <a:gd name="connsiteX77" fmla="*/ 5452860 w 12192000"/>
              <a:gd name="connsiteY77" fmla="*/ 2180085 h 3482342"/>
              <a:gd name="connsiteX78" fmla="*/ 5414282 w 12192000"/>
              <a:gd name="connsiteY78" fmla="*/ 2183070 h 3482342"/>
              <a:gd name="connsiteX79" fmla="*/ 5368369 w 12192000"/>
              <a:gd name="connsiteY79" fmla="*/ 2204272 h 3482342"/>
              <a:gd name="connsiteX80" fmla="*/ 5336354 w 12192000"/>
              <a:gd name="connsiteY80" fmla="*/ 2218920 h 3482342"/>
              <a:gd name="connsiteX81" fmla="*/ 5291263 w 12192000"/>
              <a:gd name="connsiteY81" fmla="*/ 2239182 h 3482342"/>
              <a:gd name="connsiteX82" fmla="*/ 5255152 w 12192000"/>
              <a:gd name="connsiteY82" fmla="*/ 2247164 h 3482342"/>
              <a:gd name="connsiteX83" fmla="*/ 5233796 w 12192000"/>
              <a:gd name="connsiteY83" fmla="*/ 2268260 h 3482342"/>
              <a:gd name="connsiteX84" fmla="*/ 5212786 w 12192000"/>
              <a:gd name="connsiteY84" fmla="*/ 2296592 h 3482342"/>
              <a:gd name="connsiteX85" fmla="*/ 5173523 w 12192000"/>
              <a:gd name="connsiteY85" fmla="*/ 2309057 h 3482342"/>
              <a:gd name="connsiteX86" fmla="*/ 5123830 w 12192000"/>
              <a:gd name="connsiteY86" fmla="*/ 2307070 h 3482342"/>
              <a:gd name="connsiteX87" fmla="*/ 5065426 w 12192000"/>
              <a:gd name="connsiteY87" fmla="*/ 2324076 h 3482342"/>
              <a:gd name="connsiteX88" fmla="*/ 4975908 w 12192000"/>
              <a:gd name="connsiteY88" fmla="*/ 2364128 h 3482342"/>
              <a:gd name="connsiteX89" fmla="*/ 4913723 w 12192000"/>
              <a:gd name="connsiteY89" fmla="*/ 2385265 h 3482342"/>
              <a:gd name="connsiteX90" fmla="*/ 4746485 w 12192000"/>
              <a:gd name="connsiteY90" fmla="*/ 2451769 h 3482342"/>
              <a:gd name="connsiteX91" fmla="*/ 4681588 w 12192000"/>
              <a:gd name="connsiteY91" fmla="*/ 2467494 h 3482342"/>
              <a:gd name="connsiteX92" fmla="*/ 1783655 w 12192000"/>
              <a:gd name="connsiteY92" fmla="*/ 3163860 h 3482342"/>
              <a:gd name="connsiteX93" fmla="*/ 1325955 w 12192000"/>
              <a:gd name="connsiteY93" fmla="*/ 3176692 h 3482342"/>
              <a:gd name="connsiteX94" fmla="*/ 1190384 w 12192000"/>
              <a:gd name="connsiteY94" fmla="*/ 3203504 h 3482342"/>
              <a:gd name="connsiteX95" fmla="*/ 1094537 w 12192000"/>
              <a:gd name="connsiteY95" fmla="*/ 3229469 h 3482342"/>
              <a:gd name="connsiteX96" fmla="*/ 779276 w 12192000"/>
              <a:gd name="connsiteY96" fmla="*/ 3327290 h 3482342"/>
              <a:gd name="connsiteX97" fmla="*/ 600378 w 12192000"/>
              <a:gd name="connsiteY97" fmla="*/ 3335250 h 3482342"/>
              <a:gd name="connsiteX98" fmla="*/ 493457 w 12192000"/>
              <a:gd name="connsiteY98" fmla="*/ 3365044 h 3482342"/>
              <a:gd name="connsiteX99" fmla="*/ 349402 w 12192000"/>
              <a:gd name="connsiteY99" fmla="*/ 3380897 h 3482342"/>
              <a:gd name="connsiteX100" fmla="*/ 192183 w 12192000"/>
              <a:gd name="connsiteY100" fmla="*/ 3460075 h 3482342"/>
              <a:gd name="connsiteX101" fmla="*/ 46713 w 12192000"/>
              <a:gd name="connsiteY101" fmla="*/ 3462986 h 3482342"/>
              <a:gd name="connsiteX102" fmla="*/ 2765 w 12192000"/>
              <a:gd name="connsiteY102" fmla="*/ 3480770 h 3482342"/>
              <a:gd name="connsiteX103" fmla="*/ 0 w 12192000"/>
              <a:gd name="connsiteY103" fmla="*/ 3482342 h 3482342"/>
              <a:gd name="connsiteX104" fmla="*/ 0 w 12192000"/>
              <a:gd name="connsiteY104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56576 w 12192000"/>
              <a:gd name="connsiteY72" fmla="*/ 2134188 h 3482342"/>
              <a:gd name="connsiteX73" fmla="*/ 6007916 w 12192000"/>
              <a:gd name="connsiteY73" fmla="*/ 2143752 h 3482342"/>
              <a:gd name="connsiteX74" fmla="*/ 5947131 w 12192000"/>
              <a:gd name="connsiteY74" fmla="*/ 2148310 h 3482342"/>
              <a:gd name="connsiteX75" fmla="*/ 5894610 w 12192000"/>
              <a:gd name="connsiteY75" fmla="*/ 2130684 h 3482342"/>
              <a:gd name="connsiteX76" fmla="*/ 5817682 w 12192000"/>
              <a:gd name="connsiteY76" fmla="*/ 2157358 h 3482342"/>
              <a:gd name="connsiteX77" fmla="*/ 5591469 w 12192000"/>
              <a:gd name="connsiteY77" fmla="*/ 2178389 h 3482342"/>
              <a:gd name="connsiteX78" fmla="*/ 5452860 w 12192000"/>
              <a:gd name="connsiteY78" fmla="*/ 2180085 h 3482342"/>
              <a:gd name="connsiteX79" fmla="*/ 5414282 w 12192000"/>
              <a:gd name="connsiteY79" fmla="*/ 2183070 h 3482342"/>
              <a:gd name="connsiteX80" fmla="*/ 5368369 w 12192000"/>
              <a:gd name="connsiteY80" fmla="*/ 2204272 h 3482342"/>
              <a:gd name="connsiteX81" fmla="*/ 5336354 w 12192000"/>
              <a:gd name="connsiteY81" fmla="*/ 2218920 h 3482342"/>
              <a:gd name="connsiteX82" fmla="*/ 5291263 w 12192000"/>
              <a:gd name="connsiteY82" fmla="*/ 2239182 h 3482342"/>
              <a:gd name="connsiteX83" fmla="*/ 5255152 w 12192000"/>
              <a:gd name="connsiteY83" fmla="*/ 2247164 h 3482342"/>
              <a:gd name="connsiteX84" fmla="*/ 5233796 w 12192000"/>
              <a:gd name="connsiteY84" fmla="*/ 2268260 h 3482342"/>
              <a:gd name="connsiteX85" fmla="*/ 5212786 w 12192000"/>
              <a:gd name="connsiteY85" fmla="*/ 2296592 h 3482342"/>
              <a:gd name="connsiteX86" fmla="*/ 5173523 w 12192000"/>
              <a:gd name="connsiteY86" fmla="*/ 2309057 h 3482342"/>
              <a:gd name="connsiteX87" fmla="*/ 5123830 w 12192000"/>
              <a:gd name="connsiteY87" fmla="*/ 2307070 h 3482342"/>
              <a:gd name="connsiteX88" fmla="*/ 5065426 w 12192000"/>
              <a:gd name="connsiteY88" fmla="*/ 2324076 h 3482342"/>
              <a:gd name="connsiteX89" fmla="*/ 4975908 w 12192000"/>
              <a:gd name="connsiteY89" fmla="*/ 2364128 h 3482342"/>
              <a:gd name="connsiteX90" fmla="*/ 4913723 w 12192000"/>
              <a:gd name="connsiteY90" fmla="*/ 2385265 h 3482342"/>
              <a:gd name="connsiteX91" fmla="*/ 4746485 w 12192000"/>
              <a:gd name="connsiteY91" fmla="*/ 2451769 h 3482342"/>
              <a:gd name="connsiteX92" fmla="*/ 4681588 w 12192000"/>
              <a:gd name="connsiteY92" fmla="*/ 2467494 h 3482342"/>
              <a:gd name="connsiteX93" fmla="*/ 1783655 w 12192000"/>
              <a:gd name="connsiteY93" fmla="*/ 3163860 h 3482342"/>
              <a:gd name="connsiteX94" fmla="*/ 1325955 w 12192000"/>
              <a:gd name="connsiteY94" fmla="*/ 3176692 h 3482342"/>
              <a:gd name="connsiteX95" fmla="*/ 1190384 w 12192000"/>
              <a:gd name="connsiteY95" fmla="*/ 3203504 h 3482342"/>
              <a:gd name="connsiteX96" fmla="*/ 1094537 w 12192000"/>
              <a:gd name="connsiteY96" fmla="*/ 3229469 h 3482342"/>
              <a:gd name="connsiteX97" fmla="*/ 779276 w 12192000"/>
              <a:gd name="connsiteY97" fmla="*/ 3327290 h 3482342"/>
              <a:gd name="connsiteX98" fmla="*/ 600378 w 12192000"/>
              <a:gd name="connsiteY98" fmla="*/ 3335250 h 3482342"/>
              <a:gd name="connsiteX99" fmla="*/ 493457 w 12192000"/>
              <a:gd name="connsiteY99" fmla="*/ 3365044 h 3482342"/>
              <a:gd name="connsiteX100" fmla="*/ 349402 w 12192000"/>
              <a:gd name="connsiteY100" fmla="*/ 3380897 h 3482342"/>
              <a:gd name="connsiteX101" fmla="*/ 192183 w 12192000"/>
              <a:gd name="connsiteY101" fmla="*/ 3460075 h 3482342"/>
              <a:gd name="connsiteX102" fmla="*/ 46713 w 12192000"/>
              <a:gd name="connsiteY102" fmla="*/ 3462986 h 3482342"/>
              <a:gd name="connsiteX103" fmla="*/ 2765 w 12192000"/>
              <a:gd name="connsiteY103" fmla="*/ 3480770 h 3482342"/>
              <a:gd name="connsiteX104" fmla="*/ 0 w 12192000"/>
              <a:gd name="connsiteY104" fmla="*/ 3482342 h 3482342"/>
              <a:gd name="connsiteX105" fmla="*/ 0 w 12192000"/>
              <a:gd name="connsiteY105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56576 w 12192000"/>
              <a:gd name="connsiteY72" fmla="*/ 2134188 h 3482342"/>
              <a:gd name="connsiteX73" fmla="*/ 6007916 w 12192000"/>
              <a:gd name="connsiteY73" fmla="*/ 2143752 h 3482342"/>
              <a:gd name="connsiteX74" fmla="*/ 5947131 w 12192000"/>
              <a:gd name="connsiteY74" fmla="*/ 2148310 h 3482342"/>
              <a:gd name="connsiteX75" fmla="*/ 5894610 w 12192000"/>
              <a:gd name="connsiteY75" fmla="*/ 2130684 h 3482342"/>
              <a:gd name="connsiteX76" fmla="*/ 5855337 w 12192000"/>
              <a:gd name="connsiteY76" fmla="*/ 2137719 h 3482342"/>
              <a:gd name="connsiteX77" fmla="*/ 5817682 w 12192000"/>
              <a:gd name="connsiteY77" fmla="*/ 2157358 h 3482342"/>
              <a:gd name="connsiteX78" fmla="*/ 5591469 w 12192000"/>
              <a:gd name="connsiteY78" fmla="*/ 2178389 h 3482342"/>
              <a:gd name="connsiteX79" fmla="*/ 5452860 w 12192000"/>
              <a:gd name="connsiteY79" fmla="*/ 2180085 h 3482342"/>
              <a:gd name="connsiteX80" fmla="*/ 5414282 w 12192000"/>
              <a:gd name="connsiteY80" fmla="*/ 2183070 h 3482342"/>
              <a:gd name="connsiteX81" fmla="*/ 5368369 w 12192000"/>
              <a:gd name="connsiteY81" fmla="*/ 2204272 h 3482342"/>
              <a:gd name="connsiteX82" fmla="*/ 5336354 w 12192000"/>
              <a:gd name="connsiteY82" fmla="*/ 2218920 h 3482342"/>
              <a:gd name="connsiteX83" fmla="*/ 5291263 w 12192000"/>
              <a:gd name="connsiteY83" fmla="*/ 2239182 h 3482342"/>
              <a:gd name="connsiteX84" fmla="*/ 5255152 w 12192000"/>
              <a:gd name="connsiteY84" fmla="*/ 2247164 h 3482342"/>
              <a:gd name="connsiteX85" fmla="*/ 5233796 w 12192000"/>
              <a:gd name="connsiteY85" fmla="*/ 2268260 h 3482342"/>
              <a:gd name="connsiteX86" fmla="*/ 5212786 w 12192000"/>
              <a:gd name="connsiteY86" fmla="*/ 2296592 h 3482342"/>
              <a:gd name="connsiteX87" fmla="*/ 5173523 w 12192000"/>
              <a:gd name="connsiteY87" fmla="*/ 2309057 h 3482342"/>
              <a:gd name="connsiteX88" fmla="*/ 5123830 w 12192000"/>
              <a:gd name="connsiteY88" fmla="*/ 2307070 h 3482342"/>
              <a:gd name="connsiteX89" fmla="*/ 5065426 w 12192000"/>
              <a:gd name="connsiteY89" fmla="*/ 2324076 h 3482342"/>
              <a:gd name="connsiteX90" fmla="*/ 4975908 w 12192000"/>
              <a:gd name="connsiteY90" fmla="*/ 2364128 h 3482342"/>
              <a:gd name="connsiteX91" fmla="*/ 4913723 w 12192000"/>
              <a:gd name="connsiteY91" fmla="*/ 2385265 h 3482342"/>
              <a:gd name="connsiteX92" fmla="*/ 4746485 w 12192000"/>
              <a:gd name="connsiteY92" fmla="*/ 2451769 h 3482342"/>
              <a:gd name="connsiteX93" fmla="*/ 4681588 w 12192000"/>
              <a:gd name="connsiteY93" fmla="*/ 2467494 h 3482342"/>
              <a:gd name="connsiteX94" fmla="*/ 1783655 w 12192000"/>
              <a:gd name="connsiteY94" fmla="*/ 3163860 h 3482342"/>
              <a:gd name="connsiteX95" fmla="*/ 1325955 w 12192000"/>
              <a:gd name="connsiteY95" fmla="*/ 3176692 h 3482342"/>
              <a:gd name="connsiteX96" fmla="*/ 1190384 w 12192000"/>
              <a:gd name="connsiteY96" fmla="*/ 3203504 h 3482342"/>
              <a:gd name="connsiteX97" fmla="*/ 1094537 w 12192000"/>
              <a:gd name="connsiteY97" fmla="*/ 3229469 h 3482342"/>
              <a:gd name="connsiteX98" fmla="*/ 779276 w 12192000"/>
              <a:gd name="connsiteY98" fmla="*/ 3327290 h 3482342"/>
              <a:gd name="connsiteX99" fmla="*/ 600378 w 12192000"/>
              <a:gd name="connsiteY99" fmla="*/ 3335250 h 3482342"/>
              <a:gd name="connsiteX100" fmla="*/ 493457 w 12192000"/>
              <a:gd name="connsiteY100" fmla="*/ 3365044 h 3482342"/>
              <a:gd name="connsiteX101" fmla="*/ 349402 w 12192000"/>
              <a:gd name="connsiteY101" fmla="*/ 3380897 h 3482342"/>
              <a:gd name="connsiteX102" fmla="*/ 192183 w 12192000"/>
              <a:gd name="connsiteY102" fmla="*/ 3460075 h 3482342"/>
              <a:gd name="connsiteX103" fmla="*/ 46713 w 12192000"/>
              <a:gd name="connsiteY103" fmla="*/ 3462986 h 3482342"/>
              <a:gd name="connsiteX104" fmla="*/ 2765 w 12192000"/>
              <a:gd name="connsiteY104" fmla="*/ 3480770 h 3482342"/>
              <a:gd name="connsiteX105" fmla="*/ 0 w 12192000"/>
              <a:gd name="connsiteY105" fmla="*/ 3482342 h 3482342"/>
              <a:gd name="connsiteX106" fmla="*/ 0 w 12192000"/>
              <a:gd name="connsiteY106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56576 w 12192000"/>
              <a:gd name="connsiteY72" fmla="*/ 2134188 h 3482342"/>
              <a:gd name="connsiteX73" fmla="*/ 6007916 w 12192000"/>
              <a:gd name="connsiteY73" fmla="*/ 2143752 h 3482342"/>
              <a:gd name="connsiteX74" fmla="*/ 5947131 w 12192000"/>
              <a:gd name="connsiteY74" fmla="*/ 2148310 h 3482342"/>
              <a:gd name="connsiteX75" fmla="*/ 5898141 w 12192000"/>
              <a:gd name="connsiteY75" fmla="*/ 2144806 h 3482342"/>
              <a:gd name="connsiteX76" fmla="*/ 5855337 w 12192000"/>
              <a:gd name="connsiteY76" fmla="*/ 2137719 h 3482342"/>
              <a:gd name="connsiteX77" fmla="*/ 5817682 w 12192000"/>
              <a:gd name="connsiteY77" fmla="*/ 2157358 h 3482342"/>
              <a:gd name="connsiteX78" fmla="*/ 5591469 w 12192000"/>
              <a:gd name="connsiteY78" fmla="*/ 2178389 h 3482342"/>
              <a:gd name="connsiteX79" fmla="*/ 5452860 w 12192000"/>
              <a:gd name="connsiteY79" fmla="*/ 2180085 h 3482342"/>
              <a:gd name="connsiteX80" fmla="*/ 5414282 w 12192000"/>
              <a:gd name="connsiteY80" fmla="*/ 2183070 h 3482342"/>
              <a:gd name="connsiteX81" fmla="*/ 5368369 w 12192000"/>
              <a:gd name="connsiteY81" fmla="*/ 2204272 h 3482342"/>
              <a:gd name="connsiteX82" fmla="*/ 5336354 w 12192000"/>
              <a:gd name="connsiteY82" fmla="*/ 2218920 h 3482342"/>
              <a:gd name="connsiteX83" fmla="*/ 5291263 w 12192000"/>
              <a:gd name="connsiteY83" fmla="*/ 2239182 h 3482342"/>
              <a:gd name="connsiteX84" fmla="*/ 5255152 w 12192000"/>
              <a:gd name="connsiteY84" fmla="*/ 2247164 h 3482342"/>
              <a:gd name="connsiteX85" fmla="*/ 5233796 w 12192000"/>
              <a:gd name="connsiteY85" fmla="*/ 2268260 h 3482342"/>
              <a:gd name="connsiteX86" fmla="*/ 5212786 w 12192000"/>
              <a:gd name="connsiteY86" fmla="*/ 2296592 h 3482342"/>
              <a:gd name="connsiteX87" fmla="*/ 5173523 w 12192000"/>
              <a:gd name="connsiteY87" fmla="*/ 2309057 h 3482342"/>
              <a:gd name="connsiteX88" fmla="*/ 5123830 w 12192000"/>
              <a:gd name="connsiteY88" fmla="*/ 2307070 h 3482342"/>
              <a:gd name="connsiteX89" fmla="*/ 5065426 w 12192000"/>
              <a:gd name="connsiteY89" fmla="*/ 2324076 h 3482342"/>
              <a:gd name="connsiteX90" fmla="*/ 4975908 w 12192000"/>
              <a:gd name="connsiteY90" fmla="*/ 2364128 h 3482342"/>
              <a:gd name="connsiteX91" fmla="*/ 4913723 w 12192000"/>
              <a:gd name="connsiteY91" fmla="*/ 2385265 h 3482342"/>
              <a:gd name="connsiteX92" fmla="*/ 4746485 w 12192000"/>
              <a:gd name="connsiteY92" fmla="*/ 2451769 h 3482342"/>
              <a:gd name="connsiteX93" fmla="*/ 4681588 w 12192000"/>
              <a:gd name="connsiteY93" fmla="*/ 2467494 h 3482342"/>
              <a:gd name="connsiteX94" fmla="*/ 1783655 w 12192000"/>
              <a:gd name="connsiteY94" fmla="*/ 3163860 h 3482342"/>
              <a:gd name="connsiteX95" fmla="*/ 1325955 w 12192000"/>
              <a:gd name="connsiteY95" fmla="*/ 3176692 h 3482342"/>
              <a:gd name="connsiteX96" fmla="*/ 1190384 w 12192000"/>
              <a:gd name="connsiteY96" fmla="*/ 3203504 h 3482342"/>
              <a:gd name="connsiteX97" fmla="*/ 1094537 w 12192000"/>
              <a:gd name="connsiteY97" fmla="*/ 3229469 h 3482342"/>
              <a:gd name="connsiteX98" fmla="*/ 779276 w 12192000"/>
              <a:gd name="connsiteY98" fmla="*/ 3327290 h 3482342"/>
              <a:gd name="connsiteX99" fmla="*/ 600378 w 12192000"/>
              <a:gd name="connsiteY99" fmla="*/ 3335250 h 3482342"/>
              <a:gd name="connsiteX100" fmla="*/ 493457 w 12192000"/>
              <a:gd name="connsiteY100" fmla="*/ 3365044 h 3482342"/>
              <a:gd name="connsiteX101" fmla="*/ 349402 w 12192000"/>
              <a:gd name="connsiteY101" fmla="*/ 3380897 h 3482342"/>
              <a:gd name="connsiteX102" fmla="*/ 192183 w 12192000"/>
              <a:gd name="connsiteY102" fmla="*/ 3460075 h 3482342"/>
              <a:gd name="connsiteX103" fmla="*/ 46713 w 12192000"/>
              <a:gd name="connsiteY103" fmla="*/ 3462986 h 3482342"/>
              <a:gd name="connsiteX104" fmla="*/ 2765 w 12192000"/>
              <a:gd name="connsiteY104" fmla="*/ 3480770 h 3482342"/>
              <a:gd name="connsiteX105" fmla="*/ 0 w 12192000"/>
              <a:gd name="connsiteY105" fmla="*/ 3482342 h 3482342"/>
              <a:gd name="connsiteX106" fmla="*/ 0 w 12192000"/>
              <a:gd name="connsiteY106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56576 w 12192000"/>
              <a:gd name="connsiteY72" fmla="*/ 2134188 h 3482342"/>
              <a:gd name="connsiteX73" fmla="*/ 6007916 w 12192000"/>
              <a:gd name="connsiteY73" fmla="*/ 2143752 h 3482342"/>
              <a:gd name="connsiteX74" fmla="*/ 5947131 w 12192000"/>
              <a:gd name="connsiteY74" fmla="*/ 2148310 h 3482342"/>
              <a:gd name="connsiteX75" fmla="*/ 5898141 w 12192000"/>
              <a:gd name="connsiteY75" fmla="*/ 2144806 h 3482342"/>
              <a:gd name="connsiteX76" fmla="*/ 5855337 w 12192000"/>
              <a:gd name="connsiteY76" fmla="*/ 2137719 h 3482342"/>
              <a:gd name="connsiteX77" fmla="*/ 5817682 w 12192000"/>
              <a:gd name="connsiteY77" fmla="*/ 2157358 h 3482342"/>
              <a:gd name="connsiteX78" fmla="*/ 5735300 w 12192000"/>
              <a:gd name="connsiteY78" fmla="*/ 2158902 h 3482342"/>
              <a:gd name="connsiteX79" fmla="*/ 5591469 w 12192000"/>
              <a:gd name="connsiteY79" fmla="*/ 2178389 h 3482342"/>
              <a:gd name="connsiteX80" fmla="*/ 5452860 w 12192000"/>
              <a:gd name="connsiteY80" fmla="*/ 2180085 h 3482342"/>
              <a:gd name="connsiteX81" fmla="*/ 5414282 w 12192000"/>
              <a:gd name="connsiteY81" fmla="*/ 2183070 h 3482342"/>
              <a:gd name="connsiteX82" fmla="*/ 5368369 w 12192000"/>
              <a:gd name="connsiteY82" fmla="*/ 2204272 h 3482342"/>
              <a:gd name="connsiteX83" fmla="*/ 5336354 w 12192000"/>
              <a:gd name="connsiteY83" fmla="*/ 2218920 h 3482342"/>
              <a:gd name="connsiteX84" fmla="*/ 5291263 w 12192000"/>
              <a:gd name="connsiteY84" fmla="*/ 2239182 h 3482342"/>
              <a:gd name="connsiteX85" fmla="*/ 5255152 w 12192000"/>
              <a:gd name="connsiteY85" fmla="*/ 2247164 h 3482342"/>
              <a:gd name="connsiteX86" fmla="*/ 5233796 w 12192000"/>
              <a:gd name="connsiteY86" fmla="*/ 2268260 h 3482342"/>
              <a:gd name="connsiteX87" fmla="*/ 5212786 w 12192000"/>
              <a:gd name="connsiteY87" fmla="*/ 2296592 h 3482342"/>
              <a:gd name="connsiteX88" fmla="*/ 5173523 w 12192000"/>
              <a:gd name="connsiteY88" fmla="*/ 2309057 h 3482342"/>
              <a:gd name="connsiteX89" fmla="*/ 5123830 w 12192000"/>
              <a:gd name="connsiteY89" fmla="*/ 2307070 h 3482342"/>
              <a:gd name="connsiteX90" fmla="*/ 5065426 w 12192000"/>
              <a:gd name="connsiteY90" fmla="*/ 2324076 h 3482342"/>
              <a:gd name="connsiteX91" fmla="*/ 4975908 w 12192000"/>
              <a:gd name="connsiteY91" fmla="*/ 2364128 h 3482342"/>
              <a:gd name="connsiteX92" fmla="*/ 4913723 w 12192000"/>
              <a:gd name="connsiteY92" fmla="*/ 2385265 h 3482342"/>
              <a:gd name="connsiteX93" fmla="*/ 4746485 w 12192000"/>
              <a:gd name="connsiteY93" fmla="*/ 2451769 h 3482342"/>
              <a:gd name="connsiteX94" fmla="*/ 4681588 w 12192000"/>
              <a:gd name="connsiteY94" fmla="*/ 2467494 h 3482342"/>
              <a:gd name="connsiteX95" fmla="*/ 1783655 w 12192000"/>
              <a:gd name="connsiteY95" fmla="*/ 3163860 h 3482342"/>
              <a:gd name="connsiteX96" fmla="*/ 1325955 w 12192000"/>
              <a:gd name="connsiteY96" fmla="*/ 3176692 h 3482342"/>
              <a:gd name="connsiteX97" fmla="*/ 1190384 w 12192000"/>
              <a:gd name="connsiteY97" fmla="*/ 3203504 h 3482342"/>
              <a:gd name="connsiteX98" fmla="*/ 1094537 w 12192000"/>
              <a:gd name="connsiteY98" fmla="*/ 3229469 h 3482342"/>
              <a:gd name="connsiteX99" fmla="*/ 779276 w 12192000"/>
              <a:gd name="connsiteY99" fmla="*/ 3327290 h 3482342"/>
              <a:gd name="connsiteX100" fmla="*/ 600378 w 12192000"/>
              <a:gd name="connsiteY100" fmla="*/ 3335250 h 3482342"/>
              <a:gd name="connsiteX101" fmla="*/ 493457 w 12192000"/>
              <a:gd name="connsiteY101" fmla="*/ 3365044 h 3482342"/>
              <a:gd name="connsiteX102" fmla="*/ 349402 w 12192000"/>
              <a:gd name="connsiteY102" fmla="*/ 3380897 h 3482342"/>
              <a:gd name="connsiteX103" fmla="*/ 192183 w 12192000"/>
              <a:gd name="connsiteY103" fmla="*/ 3460075 h 3482342"/>
              <a:gd name="connsiteX104" fmla="*/ 46713 w 12192000"/>
              <a:gd name="connsiteY104" fmla="*/ 3462986 h 3482342"/>
              <a:gd name="connsiteX105" fmla="*/ 2765 w 12192000"/>
              <a:gd name="connsiteY105" fmla="*/ 3480770 h 3482342"/>
              <a:gd name="connsiteX106" fmla="*/ 0 w 12192000"/>
              <a:gd name="connsiteY106" fmla="*/ 3482342 h 3482342"/>
              <a:gd name="connsiteX107" fmla="*/ 0 w 12192000"/>
              <a:gd name="connsiteY107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522602 w 12192000"/>
              <a:gd name="connsiteY67" fmla="*/ 1954133 h 3482342"/>
              <a:gd name="connsiteX68" fmla="*/ 6444344 w 12192000"/>
              <a:gd name="connsiteY68" fmla="*/ 1969663 h 3482342"/>
              <a:gd name="connsiteX69" fmla="*/ 6333446 w 12192000"/>
              <a:gd name="connsiteY69" fmla="*/ 1997163 h 3482342"/>
              <a:gd name="connsiteX70" fmla="*/ 6294933 w 12192000"/>
              <a:gd name="connsiteY70" fmla="*/ 2019412 h 3482342"/>
              <a:gd name="connsiteX71" fmla="*/ 6238719 w 12192000"/>
              <a:gd name="connsiteY71" fmla="*/ 2042547 h 3482342"/>
              <a:gd name="connsiteX72" fmla="*/ 6142310 w 12192000"/>
              <a:gd name="connsiteY72" fmla="*/ 2092510 h 3482342"/>
              <a:gd name="connsiteX73" fmla="*/ 6056576 w 12192000"/>
              <a:gd name="connsiteY73" fmla="*/ 2134188 h 3482342"/>
              <a:gd name="connsiteX74" fmla="*/ 6007916 w 12192000"/>
              <a:gd name="connsiteY74" fmla="*/ 2143752 h 3482342"/>
              <a:gd name="connsiteX75" fmla="*/ 5947131 w 12192000"/>
              <a:gd name="connsiteY75" fmla="*/ 2148310 h 3482342"/>
              <a:gd name="connsiteX76" fmla="*/ 5898141 w 12192000"/>
              <a:gd name="connsiteY76" fmla="*/ 2144806 h 3482342"/>
              <a:gd name="connsiteX77" fmla="*/ 5855337 w 12192000"/>
              <a:gd name="connsiteY77" fmla="*/ 2137719 h 3482342"/>
              <a:gd name="connsiteX78" fmla="*/ 5817682 w 12192000"/>
              <a:gd name="connsiteY78" fmla="*/ 2157358 h 3482342"/>
              <a:gd name="connsiteX79" fmla="*/ 5735300 w 12192000"/>
              <a:gd name="connsiteY79" fmla="*/ 2158902 h 3482342"/>
              <a:gd name="connsiteX80" fmla="*/ 5591469 w 12192000"/>
              <a:gd name="connsiteY80" fmla="*/ 2178389 h 3482342"/>
              <a:gd name="connsiteX81" fmla="*/ 5452860 w 12192000"/>
              <a:gd name="connsiteY81" fmla="*/ 2180085 h 3482342"/>
              <a:gd name="connsiteX82" fmla="*/ 5414282 w 12192000"/>
              <a:gd name="connsiteY82" fmla="*/ 2183070 h 3482342"/>
              <a:gd name="connsiteX83" fmla="*/ 5368369 w 12192000"/>
              <a:gd name="connsiteY83" fmla="*/ 2204272 h 3482342"/>
              <a:gd name="connsiteX84" fmla="*/ 5336354 w 12192000"/>
              <a:gd name="connsiteY84" fmla="*/ 2218920 h 3482342"/>
              <a:gd name="connsiteX85" fmla="*/ 5291263 w 12192000"/>
              <a:gd name="connsiteY85" fmla="*/ 2239182 h 3482342"/>
              <a:gd name="connsiteX86" fmla="*/ 5255152 w 12192000"/>
              <a:gd name="connsiteY86" fmla="*/ 2247164 h 3482342"/>
              <a:gd name="connsiteX87" fmla="*/ 5233796 w 12192000"/>
              <a:gd name="connsiteY87" fmla="*/ 2268260 h 3482342"/>
              <a:gd name="connsiteX88" fmla="*/ 5212786 w 12192000"/>
              <a:gd name="connsiteY88" fmla="*/ 2296592 h 3482342"/>
              <a:gd name="connsiteX89" fmla="*/ 5173523 w 12192000"/>
              <a:gd name="connsiteY89" fmla="*/ 2309057 h 3482342"/>
              <a:gd name="connsiteX90" fmla="*/ 5123830 w 12192000"/>
              <a:gd name="connsiteY90" fmla="*/ 2307070 h 3482342"/>
              <a:gd name="connsiteX91" fmla="*/ 5065426 w 12192000"/>
              <a:gd name="connsiteY91" fmla="*/ 2324076 h 3482342"/>
              <a:gd name="connsiteX92" fmla="*/ 4975908 w 12192000"/>
              <a:gd name="connsiteY92" fmla="*/ 2364128 h 3482342"/>
              <a:gd name="connsiteX93" fmla="*/ 4913723 w 12192000"/>
              <a:gd name="connsiteY93" fmla="*/ 2385265 h 3482342"/>
              <a:gd name="connsiteX94" fmla="*/ 4746485 w 12192000"/>
              <a:gd name="connsiteY94" fmla="*/ 2451769 h 3482342"/>
              <a:gd name="connsiteX95" fmla="*/ 4681588 w 12192000"/>
              <a:gd name="connsiteY95" fmla="*/ 2467494 h 3482342"/>
              <a:gd name="connsiteX96" fmla="*/ 1783655 w 12192000"/>
              <a:gd name="connsiteY96" fmla="*/ 3163860 h 3482342"/>
              <a:gd name="connsiteX97" fmla="*/ 1325955 w 12192000"/>
              <a:gd name="connsiteY97" fmla="*/ 3176692 h 3482342"/>
              <a:gd name="connsiteX98" fmla="*/ 1190384 w 12192000"/>
              <a:gd name="connsiteY98" fmla="*/ 3203504 h 3482342"/>
              <a:gd name="connsiteX99" fmla="*/ 1094537 w 12192000"/>
              <a:gd name="connsiteY99" fmla="*/ 3229469 h 3482342"/>
              <a:gd name="connsiteX100" fmla="*/ 779276 w 12192000"/>
              <a:gd name="connsiteY100" fmla="*/ 3327290 h 3482342"/>
              <a:gd name="connsiteX101" fmla="*/ 600378 w 12192000"/>
              <a:gd name="connsiteY101" fmla="*/ 3335250 h 3482342"/>
              <a:gd name="connsiteX102" fmla="*/ 493457 w 12192000"/>
              <a:gd name="connsiteY102" fmla="*/ 3365044 h 3482342"/>
              <a:gd name="connsiteX103" fmla="*/ 349402 w 12192000"/>
              <a:gd name="connsiteY103" fmla="*/ 3380897 h 3482342"/>
              <a:gd name="connsiteX104" fmla="*/ 192183 w 12192000"/>
              <a:gd name="connsiteY104" fmla="*/ 3460075 h 3482342"/>
              <a:gd name="connsiteX105" fmla="*/ 46713 w 12192000"/>
              <a:gd name="connsiteY105" fmla="*/ 3462986 h 3482342"/>
              <a:gd name="connsiteX106" fmla="*/ 2765 w 12192000"/>
              <a:gd name="connsiteY106" fmla="*/ 3480770 h 3482342"/>
              <a:gd name="connsiteX107" fmla="*/ 0 w 12192000"/>
              <a:gd name="connsiteY107" fmla="*/ 3482342 h 3482342"/>
              <a:gd name="connsiteX108" fmla="*/ 0 w 12192000"/>
              <a:gd name="connsiteY108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522602 w 12192000"/>
              <a:gd name="connsiteY67" fmla="*/ 1954133 h 3482342"/>
              <a:gd name="connsiteX68" fmla="*/ 6444344 w 12192000"/>
              <a:gd name="connsiteY68" fmla="*/ 1969663 h 3482342"/>
              <a:gd name="connsiteX69" fmla="*/ 6409626 w 12192000"/>
              <a:gd name="connsiteY69" fmla="*/ 1978846 h 3482342"/>
              <a:gd name="connsiteX70" fmla="*/ 6333446 w 12192000"/>
              <a:gd name="connsiteY70" fmla="*/ 1997163 h 3482342"/>
              <a:gd name="connsiteX71" fmla="*/ 6294933 w 12192000"/>
              <a:gd name="connsiteY71" fmla="*/ 2019412 h 3482342"/>
              <a:gd name="connsiteX72" fmla="*/ 6238719 w 12192000"/>
              <a:gd name="connsiteY72" fmla="*/ 2042547 h 3482342"/>
              <a:gd name="connsiteX73" fmla="*/ 6142310 w 12192000"/>
              <a:gd name="connsiteY73" fmla="*/ 2092510 h 3482342"/>
              <a:gd name="connsiteX74" fmla="*/ 6056576 w 12192000"/>
              <a:gd name="connsiteY74" fmla="*/ 2134188 h 3482342"/>
              <a:gd name="connsiteX75" fmla="*/ 6007916 w 12192000"/>
              <a:gd name="connsiteY75" fmla="*/ 2143752 h 3482342"/>
              <a:gd name="connsiteX76" fmla="*/ 5947131 w 12192000"/>
              <a:gd name="connsiteY76" fmla="*/ 2148310 h 3482342"/>
              <a:gd name="connsiteX77" fmla="*/ 5898141 w 12192000"/>
              <a:gd name="connsiteY77" fmla="*/ 2144806 h 3482342"/>
              <a:gd name="connsiteX78" fmla="*/ 5855337 w 12192000"/>
              <a:gd name="connsiteY78" fmla="*/ 2137719 h 3482342"/>
              <a:gd name="connsiteX79" fmla="*/ 5817682 w 12192000"/>
              <a:gd name="connsiteY79" fmla="*/ 2157358 h 3482342"/>
              <a:gd name="connsiteX80" fmla="*/ 5735300 w 12192000"/>
              <a:gd name="connsiteY80" fmla="*/ 2158902 h 3482342"/>
              <a:gd name="connsiteX81" fmla="*/ 5591469 w 12192000"/>
              <a:gd name="connsiteY81" fmla="*/ 2178389 h 3482342"/>
              <a:gd name="connsiteX82" fmla="*/ 5452860 w 12192000"/>
              <a:gd name="connsiteY82" fmla="*/ 2180085 h 3482342"/>
              <a:gd name="connsiteX83" fmla="*/ 5414282 w 12192000"/>
              <a:gd name="connsiteY83" fmla="*/ 2183070 h 3482342"/>
              <a:gd name="connsiteX84" fmla="*/ 5368369 w 12192000"/>
              <a:gd name="connsiteY84" fmla="*/ 2204272 h 3482342"/>
              <a:gd name="connsiteX85" fmla="*/ 5336354 w 12192000"/>
              <a:gd name="connsiteY85" fmla="*/ 2218920 h 3482342"/>
              <a:gd name="connsiteX86" fmla="*/ 5291263 w 12192000"/>
              <a:gd name="connsiteY86" fmla="*/ 2239182 h 3482342"/>
              <a:gd name="connsiteX87" fmla="*/ 5255152 w 12192000"/>
              <a:gd name="connsiteY87" fmla="*/ 2247164 h 3482342"/>
              <a:gd name="connsiteX88" fmla="*/ 5233796 w 12192000"/>
              <a:gd name="connsiteY88" fmla="*/ 2268260 h 3482342"/>
              <a:gd name="connsiteX89" fmla="*/ 5212786 w 12192000"/>
              <a:gd name="connsiteY89" fmla="*/ 2296592 h 3482342"/>
              <a:gd name="connsiteX90" fmla="*/ 5173523 w 12192000"/>
              <a:gd name="connsiteY90" fmla="*/ 2309057 h 3482342"/>
              <a:gd name="connsiteX91" fmla="*/ 5123830 w 12192000"/>
              <a:gd name="connsiteY91" fmla="*/ 2307070 h 3482342"/>
              <a:gd name="connsiteX92" fmla="*/ 5065426 w 12192000"/>
              <a:gd name="connsiteY92" fmla="*/ 2324076 h 3482342"/>
              <a:gd name="connsiteX93" fmla="*/ 4975908 w 12192000"/>
              <a:gd name="connsiteY93" fmla="*/ 2364128 h 3482342"/>
              <a:gd name="connsiteX94" fmla="*/ 4913723 w 12192000"/>
              <a:gd name="connsiteY94" fmla="*/ 2385265 h 3482342"/>
              <a:gd name="connsiteX95" fmla="*/ 4746485 w 12192000"/>
              <a:gd name="connsiteY95" fmla="*/ 2451769 h 3482342"/>
              <a:gd name="connsiteX96" fmla="*/ 4681588 w 12192000"/>
              <a:gd name="connsiteY96" fmla="*/ 2467494 h 3482342"/>
              <a:gd name="connsiteX97" fmla="*/ 1783655 w 12192000"/>
              <a:gd name="connsiteY97" fmla="*/ 3163860 h 3482342"/>
              <a:gd name="connsiteX98" fmla="*/ 1325955 w 12192000"/>
              <a:gd name="connsiteY98" fmla="*/ 3176692 h 3482342"/>
              <a:gd name="connsiteX99" fmla="*/ 1190384 w 12192000"/>
              <a:gd name="connsiteY99" fmla="*/ 3203504 h 3482342"/>
              <a:gd name="connsiteX100" fmla="*/ 1094537 w 12192000"/>
              <a:gd name="connsiteY100" fmla="*/ 3229469 h 3482342"/>
              <a:gd name="connsiteX101" fmla="*/ 779276 w 12192000"/>
              <a:gd name="connsiteY101" fmla="*/ 3327290 h 3482342"/>
              <a:gd name="connsiteX102" fmla="*/ 600378 w 12192000"/>
              <a:gd name="connsiteY102" fmla="*/ 3335250 h 3482342"/>
              <a:gd name="connsiteX103" fmla="*/ 493457 w 12192000"/>
              <a:gd name="connsiteY103" fmla="*/ 3365044 h 3482342"/>
              <a:gd name="connsiteX104" fmla="*/ 349402 w 12192000"/>
              <a:gd name="connsiteY104" fmla="*/ 3380897 h 3482342"/>
              <a:gd name="connsiteX105" fmla="*/ 192183 w 12192000"/>
              <a:gd name="connsiteY105" fmla="*/ 3460075 h 3482342"/>
              <a:gd name="connsiteX106" fmla="*/ 46713 w 12192000"/>
              <a:gd name="connsiteY106" fmla="*/ 3462986 h 3482342"/>
              <a:gd name="connsiteX107" fmla="*/ 2765 w 12192000"/>
              <a:gd name="connsiteY107" fmla="*/ 3480770 h 3482342"/>
              <a:gd name="connsiteX108" fmla="*/ 0 w 12192000"/>
              <a:gd name="connsiteY108" fmla="*/ 3482342 h 3482342"/>
              <a:gd name="connsiteX109" fmla="*/ 0 w 12192000"/>
              <a:gd name="connsiteY10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522602 w 12192000"/>
              <a:gd name="connsiteY67" fmla="*/ 1954133 h 3482342"/>
              <a:gd name="connsiteX68" fmla="*/ 6444344 w 12192000"/>
              <a:gd name="connsiteY68" fmla="*/ 1969663 h 3482342"/>
              <a:gd name="connsiteX69" fmla="*/ 6409626 w 12192000"/>
              <a:gd name="connsiteY69" fmla="*/ 1978846 h 3482342"/>
              <a:gd name="connsiteX70" fmla="*/ 6333446 w 12192000"/>
              <a:gd name="connsiteY70" fmla="*/ 1997163 h 3482342"/>
              <a:gd name="connsiteX71" fmla="*/ 6294933 w 12192000"/>
              <a:gd name="connsiteY71" fmla="*/ 2019412 h 3482342"/>
              <a:gd name="connsiteX72" fmla="*/ 6238719 w 12192000"/>
              <a:gd name="connsiteY72" fmla="*/ 2042547 h 3482342"/>
              <a:gd name="connsiteX73" fmla="*/ 6138780 w 12192000"/>
              <a:gd name="connsiteY73" fmla="*/ 2081918 h 3482342"/>
              <a:gd name="connsiteX74" fmla="*/ 6056576 w 12192000"/>
              <a:gd name="connsiteY74" fmla="*/ 2134188 h 3482342"/>
              <a:gd name="connsiteX75" fmla="*/ 6007916 w 12192000"/>
              <a:gd name="connsiteY75" fmla="*/ 2143752 h 3482342"/>
              <a:gd name="connsiteX76" fmla="*/ 5947131 w 12192000"/>
              <a:gd name="connsiteY76" fmla="*/ 2148310 h 3482342"/>
              <a:gd name="connsiteX77" fmla="*/ 5898141 w 12192000"/>
              <a:gd name="connsiteY77" fmla="*/ 2144806 h 3482342"/>
              <a:gd name="connsiteX78" fmla="*/ 5855337 w 12192000"/>
              <a:gd name="connsiteY78" fmla="*/ 2137719 h 3482342"/>
              <a:gd name="connsiteX79" fmla="*/ 5817682 w 12192000"/>
              <a:gd name="connsiteY79" fmla="*/ 2157358 h 3482342"/>
              <a:gd name="connsiteX80" fmla="*/ 5735300 w 12192000"/>
              <a:gd name="connsiteY80" fmla="*/ 2158902 h 3482342"/>
              <a:gd name="connsiteX81" fmla="*/ 5591469 w 12192000"/>
              <a:gd name="connsiteY81" fmla="*/ 2178389 h 3482342"/>
              <a:gd name="connsiteX82" fmla="*/ 5452860 w 12192000"/>
              <a:gd name="connsiteY82" fmla="*/ 2180085 h 3482342"/>
              <a:gd name="connsiteX83" fmla="*/ 5414282 w 12192000"/>
              <a:gd name="connsiteY83" fmla="*/ 2183070 h 3482342"/>
              <a:gd name="connsiteX84" fmla="*/ 5368369 w 12192000"/>
              <a:gd name="connsiteY84" fmla="*/ 2204272 h 3482342"/>
              <a:gd name="connsiteX85" fmla="*/ 5336354 w 12192000"/>
              <a:gd name="connsiteY85" fmla="*/ 2218920 h 3482342"/>
              <a:gd name="connsiteX86" fmla="*/ 5291263 w 12192000"/>
              <a:gd name="connsiteY86" fmla="*/ 2239182 h 3482342"/>
              <a:gd name="connsiteX87" fmla="*/ 5255152 w 12192000"/>
              <a:gd name="connsiteY87" fmla="*/ 2247164 h 3482342"/>
              <a:gd name="connsiteX88" fmla="*/ 5233796 w 12192000"/>
              <a:gd name="connsiteY88" fmla="*/ 2268260 h 3482342"/>
              <a:gd name="connsiteX89" fmla="*/ 5212786 w 12192000"/>
              <a:gd name="connsiteY89" fmla="*/ 2296592 h 3482342"/>
              <a:gd name="connsiteX90" fmla="*/ 5173523 w 12192000"/>
              <a:gd name="connsiteY90" fmla="*/ 2309057 h 3482342"/>
              <a:gd name="connsiteX91" fmla="*/ 5123830 w 12192000"/>
              <a:gd name="connsiteY91" fmla="*/ 2307070 h 3482342"/>
              <a:gd name="connsiteX92" fmla="*/ 5065426 w 12192000"/>
              <a:gd name="connsiteY92" fmla="*/ 2324076 h 3482342"/>
              <a:gd name="connsiteX93" fmla="*/ 4975908 w 12192000"/>
              <a:gd name="connsiteY93" fmla="*/ 2364128 h 3482342"/>
              <a:gd name="connsiteX94" fmla="*/ 4913723 w 12192000"/>
              <a:gd name="connsiteY94" fmla="*/ 2385265 h 3482342"/>
              <a:gd name="connsiteX95" fmla="*/ 4746485 w 12192000"/>
              <a:gd name="connsiteY95" fmla="*/ 2451769 h 3482342"/>
              <a:gd name="connsiteX96" fmla="*/ 4681588 w 12192000"/>
              <a:gd name="connsiteY96" fmla="*/ 2467494 h 3482342"/>
              <a:gd name="connsiteX97" fmla="*/ 1783655 w 12192000"/>
              <a:gd name="connsiteY97" fmla="*/ 3163860 h 3482342"/>
              <a:gd name="connsiteX98" fmla="*/ 1325955 w 12192000"/>
              <a:gd name="connsiteY98" fmla="*/ 3176692 h 3482342"/>
              <a:gd name="connsiteX99" fmla="*/ 1190384 w 12192000"/>
              <a:gd name="connsiteY99" fmla="*/ 3203504 h 3482342"/>
              <a:gd name="connsiteX100" fmla="*/ 1094537 w 12192000"/>
              <a:gd name="connsiteY100" fmla="*/ 3229469 h 3482342"/>
              <a:gd name="connsiteX101" fmla="*/ 779276 w 12192000"/>
              <a:gd name="connsiteY101" fmla="*/ 3327290 h 3482342"/>
              <a:gd name="connsiteX102" fmla="*/ 600378 w 12192000"/>
              <a:gd name="connsiteY102" fmla="*/ 3335250 h 3482342"/>
              <a:gd name="connsiteX103" fmla="*/ 493457 w 12192000"/>
              <a:gd name="connsiteY103" fmla="*/ 3365044 h 3482342"/>
              <a:gd name="connsiteX104" fmla="*/ 349402 w 12192000"/>
              <a:gd name="connsiteY104" fmla="*/ 3380897 h 3482342"/>
              <a:gd name="connsiteX105" fmla="*/ 192183 w 12192000"/>
              <a:gd name="connsiteY105" fmla="*/ 3460075 h 3482342"/>
              <a:gd name="connsiteX106" fmla="*/ 46713 w 12192000"/>
              <a:gd name="connsiteY106" fmla="*/ 3462986 h 3482342"/>
              <a:gd name="connsiteX107" fmla="*/ 2765 w 12192000"/>
              <a:gd name="connsiteY107" fmla="*/ 3480770 h 3482342"/>
              <a:gd name="connsiteX108" fmla="*/ 0 w 12192000"/>
              <a:gd name="connsiteY108" fmla="*/ 3482342 h 3482342"/>
              <a:gd name="connsiteX109" fmla="*/ 0 w 12192000"/>
              <a:gd name="connsiteY10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522602 w 12192000"/>
              <a:gd name="connsiteY67" fmla="*/ 1954133 h 3482342"/>
              <a:gd name="connsiteX68" fmla="*/ 6444344 w 12192000"/>
              <a:gd name="connsiteY68" fmla="*/ 1969663 h 3482342"/>
              <a:gd name="connsiteX69" fmla="*/ 6409626 w 12192000"/>
              <a:gd name="connsiteY69" fmla="*/ 1978846 h 3482342"/>
              <a:gd name="connsiteX70" fmla="*/ 6333446 w 12192000"/>
              <a:gd name="connsiteY70" fmla="*/ 1997163 h 3482342"/>
              <a:gd name="connsiteX71" fmla="*/ 6294933 w 12192000"/>
              <a:gd name="connsiteY71" fmla="*/ 2019412 h 3482342"/>
              <a:gd name="connsiteX72" fmla="*/ 6238719 w 12192000"/>
              <a:gd name="connsiteY72" fmla="*/ 2042547 h 3482342"/>
              <a:gd name="connsiteX73" fmla="*/ 6187205 w 12192000"/>
              <a:gd name="connsiteY73" fmla="*/ 2060048 h 3482342"/>
              <a:gd name="connsiteX74" fmla="*/ 6138780 w 12192000"/>
              <a:gd name="connsiteY74" fmla="*/ 2081918 h 3482342"/>
              <a:gd name="connsiteX75" fmla="*/ 6056576 w 12192000"/>
              <a:gd name="connsiteY75" fmla="*/ 2134188 h 3482342"/>
              <a:gd name="connsiteX76" fmla="*/ 6007916 w 12192000"/>
              <a:gd name="connsiteY76" fmla="*/ 2143752 h 3482342"/>
              <a:gd name="connsiteX77" fmla="*/ 5947131 w 12192000"/>
              <a:gd name="connsiteY77" fmla="*/ 2148310 h 3482342"/>
              <a:gd name="connsiteX78" fmla="*/ 5898141 w 12192000"/>
              <a:gd name="connsiteY78" fmla="*/ 2144806 h 3482342"/>
              <a:gd name="connsiteX79" fmla="*/ 5855337 w 12192000"/>
              <a:gd name="connsiteY79" fmla="*/ 2137719 h 3482342"/>
              <a:gd name="connsiteX80" fmla="*/ 5817682 w 12192000"/>
              <a:gd name="connsiteY80" fmla="*/ 2157358 h 3482342"/>
              <a:gd name="connsiteX81" fmla="*/ 5735300 w 12192000"/>
              <a:gd name="connsiteY81" fmla="*/ 2158902 h 3482342"/>
              <a:gd name="connsiteX82" fmla="*/ 5591469 w 12192000"/>
              <a:gd name="connsiteY82" fmla="*/ 2178389 h 3482342"/>
              <a:gd name="connsiteX83" fmla="*/ 5452860 w 12192000"/>
              <a:gd name="connsiteY83" fmla="*/ 2180085 h 3482342"/>
              <a:gd name="connsiteX84" fmla="*/ 5414282 w 12192000"/>
              <a:gd name="connsiteY84" fmla="*/ 2183070 h 3482342"/>
              <a:gd name="connsiteX85" fmla="*/ 5368369 w 12192000"/>
              <a:gd name="connsiteY85" fmla="*/ 2204272 h 3482342"/>
              <a:gd name="connsiteX86" fmla="*/ 5336354 w 12192000"/>
              <a:gd name="connsiteY86" fmla="*/ 2218920 h 3482342"/>
              <a:gd name="connsiteX87" fmla="*/ 5291263 w 12192000"/>
              <a:gd name="connsiteY87" fmla="*/ 2239182 h 3482342"/>
              <a:gd name="connsiteX88" fmla="*/ 5255152 w 12192000"/>
              <a:gd name="connsiteY88" fmla="*/ 2247164 h 3482342"/>
              <a:gd name="connsiteX89" fmla="*/ 5233796 w 12192000"/>
              <a:gd name="connsiteY89" fmla="*/ 2268260 h 3482342"/>
              <a:gd name="connsiteX90" fmla="*/ 5212786 w 12192000"/>
              <a:gd name="connsiteY90" fmla="*/ 2296592 h 3482342"/>
              <a:gd name="connsiteX91" fmla="*/ 5173523 w 12192000"/>
              <a:gd name="connsiteY91" fmla="*/ 2309057 h 3482342"/>
              <a:gd name="connsiteX92" fmla="*/ 5123830 w 12192000"/>
              <a:gd name="connsiteY92" fmla="*/ 2307070 h 3482342"/>
              <a:gd name="connsiteX93" fmla="*/ 5065426 w 12192000"/>
              <a:gd name="connsiteY93" fmla="*/ 2324076 h 3482342"/>
              <a:gd name="connsiteX94" fmla="*/ 4975908 w 12192000"/>
              <a:gd name="connsiteY94" fmla="*/ 2364128 h 3482342"/>
              <a:gd name="connsiteX95" fmla="*/ 4913723 w 12192000"/>
              <a:gd name="connsiteY95" fmla="*/ 2385265 h 3482342"/>
              <a:gd name="connsiteX96" fmla="*/ 4746485 w 12192000"/>
              <a:gd name="connsiteY96" fmla="*/ 2451769 h 3482342"/>
              <a:gd name="connsiteX97" fmla="*/ 4681588 w 12192000"/>
              <a:gd name="connsiteY97" fmla="*/ 2467494 h 3482342"/>
              <a:gd name="connsiteX98" fmla="*/ 1783655 w 12192000"/>
              <a:gd name="connsiteY98" fmla="*/ 3163860 h 3482342"/>
              <a:gd name="connsiteX99" fmla="*/ 1325955 w 12192000"/>
              <a:gd name="connsiteY99" fmla="*/ 3176692 h 3482342"/>
              <a:gd name="connsiteX100" fmla="*/ 1190384 w 12192000"/>
              <a:gd name="connsiteY100" fmla="*/ 3203504 h 3482342"/>
              <a:gd name="connsiteX101" fmla="*/ 1094537 w 12192000"/>
              <a:gd name="connsiteY101" fmla="*/ 3229469 h 3482342"/>
              <a:gd name="connsiteX102" fmla="*/ 779276 w 12192000"/>
              <a:gd name="connsiteY102" fmla="*/ 3327290 h 3482342"/>
              <a:gd name="connsiteX103" fmla="*/ 600378 w 12192000"/>
              <a:gd name="connsiteY103" fmla="*/ 3335250 h 3482342"/>
              <a:gd name="connsiteX104" fmla="*/ 493457 w 12192000"/>
              <a:gd name="connsiteY104" fmla="*/ 3365044 h 3482342"/>
              <a:gd name="connsiteX105" fmla="*/ 349402 w 12192000"/>
              <a:gd name="connsiteY105" fmla="*/ 3380897 h 3482342"/>
              <a:gd name="connsiteX106" fmla="*/ 192183 w 12192000"/>
              <a:gd name="connsiteY106" fmla="*/ 3460075 h 3482342"/>
              <a:gd name="connsiteX107" fmla="*/ 46713 w 12192000"/>
              <a:gd name="connsiteY107" fmla="*/ 3462986 h 3482342"/>
              <a:gd name="connsiteX108" fmla="*/ 2765 w 12192000"/>
              <a:gd name="connsiteY108" fmla="*/ 3480770 h 3482342"/>
              <a:gd name="connsiteX109" fmla="*/ 0 w 12192000"/>
              <a:gd name="connsiteY109" fmla="*/ 3482342 h 3482342"/>
              <a:gd name="connsiteX110" fmla="*/ 0 w 12192000"/>
              <a:gd name="connsiteY110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522602 w 12192000"/>
              <a:gd name="connsiteY67" fmla="*/ 1954133 h 3482342"/>
              <a:gd name="connsiteX68" fmla="*/ 6444344 w 12192000"/>
              <a:gd name="connsiteY68" fmla="*/ 1969663 h 3482342"/>
              <a:gd name="connsiteX69" fmla="*/ 6409626 w 12192000"/>
              <a:gd name="connsiteY69" fmla="*/ 1978846 h 3482342"/>
              <a:gd name="connsiteX70" fmla="*/ 6333446 w 12192000"/>
              <a:gd name="connsiteY70" fmla="*/ 1997163 h 3482342"/>
              <a:gd name="connsiteX71" fmla="*/ 6294933 w 12192000"/>
              <a:gd name="connsiteY71" fmla="*/ 2019412 h 3482342"/>
              <a:gd name="connsiteX72" fmla="*/ 6238719 w 12192000"/>
              <a:gd name="connsiteY72" fmla="*/ 2042547 h 3482342"/>
              <a:gd name="connsiteX73" fmla="*/ 6187205 w 12192000"/>
              <a:gd name="connsiteY73" fmla="*/ 2060048 h 3482342"/>
              <a:gd name="connsiteX74" fmla="*/ 6138780 w 12192000"/>
              <a:gd name="connsiteY74" fmla="*/ 2081918 h 3482342"/>
              <a:gd name="connsiteX75" fmla="*/ 6120125 w 12192000"/>
              <a:gd name="connsiteY75" fmla="*/ 2109475 h 3482342"/>
              <a:gd name="connsiteX76" fmla="*/ 6056576 w 12192000"/>
              <a:gd name="connsiteY76" fmla="*/ 2134188 h 3482342"/>
              <a:gd name="connsiteX77" fmla="*/ 6007916 w 12192000"/>
              <a:gd name="connsiteY77" fmla="*/ 2143752 h 3482342"/>
              <a:gd name="connsiteX78" fmla="*/ 5947131 w 12192000"/>
              <a:gd name="connsiteY78" fmla="*/ 2148310 h 3482342"/>
              <a:gd name="connsiteX79" fmla="*/ 5898141 w 12192000"/>
              <a:gd name="connsiteY79" fmla="*/ 2144806 h 3482342"/>
              <a:gd name="connsiteX80" fmla="*/ 5855337 w 12192000"/>
              <a:gd name="connsiteY80" fmla="*/ 2137719 h 3482342"/>
              <a:gd name="connsiteX81" fmla="*/ 5817682 w 12192000"/>
              <a:gd name="connsiteY81" fmla="*/ 2157358 h 3482342"/>
              <a:gd name="connsiteX82" fmla="*/ 5735300 w 12192000"/>
              <a:gd name="connsiteY82" fmla="*/ 2158902 h 3482342"/>
              <a:gd name="connsiteX83" fmla="*/ 5591469 w 12192000"/>
              <a:gd name="connsiteY83" fmla="*/ 2178389 h 3482342"/>
              <a:gd name="connsiteX84" fmla="*/ 5452860 w 12192000"/>
              <a:gd name="connsiteY84" fmla="*/ 2180085 h 3482342"/>
              <a:gd name="connsiteX85" fmla="*/ 5414282 w 12192000"/>
              <a:gd name="connsiteY85" fmla="*/ 2183070 h 3482342"/>
              <a:gd name="connsiteX86" fmla="*/ 5368369 w 12192000"/>
              <a:gd name="connsiteY86" fmla="*/ 2204272 h 3482342"/>
              <a:gd name="connsiteX87" fmla="*/ 5336354 w 12192000"/>
              <a:gd name="connsiteY87" fmla="*/ 2218920 h 3482342"/>
              <a:gd name="connsiteX88" fmla="*/ 5291263 w 12192000"/>
              <a:gd name="connsiteY88" fmla="*/ 2239182 h 3482342"/>
              <a:gd name="connsiteX89" fmla="*/ 5255152 w 12192000"/>
              <a:gd name="connsiteY89" fmla="*/ 2247164 h 3482342"/>
              <a:gd name="connsiteX90" fmla="*/ 5233796 w 12192000"/>
              <a:gd name="connsiteY90" fmla="*/ 2268260 h 3482342"/>
              <a:gd name="connsiteX91" fmla="*/ 5212786 w 12192000"/>
              <a:gd name="connsiteY91" fmla="*/ 2296592 h 3482342"/>
              <a:gd name="connsiteX92" fmla="*/ 5173523 w 12192000"/>
              <a:gd name="connsiteY92" fmla="*/ 2309057 h 3482342"/>
              <a:gd name="connsiteX93" fmla="*/ 5123830 w 12192000"/>
              <a:gd name="connsiteY93" fmla="*/ 2307070 h 3482342"/>
              <a:gd name="connsiteX94" fmla="*/ 5065426 w 12192000"/>
              <a:gd name="connsiteY94" fmla="*/ 2324076 h 3482342"/>
              <a:gd name="connsiteX95" fmla="*/ 4975908 w 12192000"/>
              <a:gd name="connsiteY95" fmla="*/ 2364128 h 3482342"/>
              <a:gd name="connsiteX96" fmla="*/ 4913723 w 12192000"/>
              <a:gd name="connsiteY96" fmla="*/ 2385265 h 3482342"/>
              <a:gd name="connsiteX97" fmla="*/ 4746485 w 12192000"/>
              <a:gd name="connsiteY97" fmla="*/ 2451769 h 3482342"/>
              <a:gd name="connsiteX98" fmla="*/ 4681588 w 12192000"/>
              <a:gd name="connsiteY98" fmla="*/ 2467494 h 3482342"/>
              <a:gd name="connsiteX99" fmla="*/ 1783655 w 12192000"/>
              <a:gd name="connsiteY99" fmla="*/ 3163860 h 3482342"/>
              <a:gd name="connsiteX100" fmla="*/ 1325955 w 12192000"/>
              <a:gd name="connsiteY100" fmla="*/ 3176692 h 3482342"/>
              <a:gd name="connsiteX101" fmla="*/ 1190384 w 12192000"/>
              <a:gd name="connsiteY101" fmla="*/ 3203504 h 3482342"/>
              <a:gd name="connsiteX102" fmla="*/ 1094537 w 12192000"/>
              <a:gd name="connsiteY102" fmla="*/ 3229469 h 3482342"/>
              <a:gd name="connsiteX103" fmla="*/ 779276 w 12192000"/>
              <a:gd name="connsiteY103" fmla="*/ 3327290 h 3482342"/>
              <a:gd name="connsiteX104" fmla="*/ 600378 w 12192000"/>
              <a:gd name="connsiteY104" fmla="*/ 3335250 h 3482342"/>
              <a:gd name="connsiteX105" fmla="*/ 493457 w 12192000"/>
              <a:gd name="connsiteY105" fmla="*/ 3365044 h 3482342"/>
              <a:gd name="connsiteX106" fmla="*/ 349402 w 12192000"/>
              <a:gd name="connsiteY106" fmla="*/ 3380897 h 3482342"/>
              <a:gd name="connsiteX107" fmla="*/ 192183 w 12192000"/>
              <a:gd name="connsiteY107" fmla="*/ 3460075 h 3482342"/>
              <a:gd name="connsiteX108" fmla="*/ 46713 w 12192000"/>
              <a:gd name="connsiteY108" fmla="*/ 3462986 h 3482342"/>
              <a:gd name="connsiteX109" fmla="*/ 2765 w 12192000"/>
              <a:gd name="connsiteY109" fmla="*/ 3480770 h 3482342"/>
              <a:gd name="connsiteX110" fmla="*/ 0 w 12192000"/>
              <a:gd name="connsiteY110" fmla="*/ 3482342 h 3482342"/>
              <a:gd name="connsiteX111" fmla="*/ 0 w 12192000"/>
              <a:gd name="connsiteY111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522602 w 12192000"/>
              <a:gd name="connsiteY67" fmla="*/ 1954133 h 3482342"/>
              <a:gd name="connsiteX68" fmla="*/ 6444344 w 12192000"/>
              <a:gd name="connsiteY68" fmla="*/ 1969663 h 3482342"/>
              <a:gd name="connsiteX69" fmla="*/ 6409626 w 12192000"/>
              <a:gd name="connsiteY69" fmla="*/ 1978846 h 3482342"/>
              <a:gd name="connsiteX70" fmla="*/ 6333446 w 12192000"/>
              <a:gd name="connsiteY70" fmla="*/ 1997163 h 3482342"/>
              <a:gd name="connsiteX71" fmla="*/ 6294933 w 12192000"/>
              <a:gd name="connsiteY71" fmla="*/ 2019412 h 3482342"/>
              <a:gd name="connsiteX72" fmla="*/ 6238719 w 12192000"/>
              <a:gd name="connsiteY72" fmla="*/ 2042547 h 3482342"/>
              <a:gd name="connsiteX73" fmla="*/ 6187205 w 12192000"/>
              <a:gd name="connsiteY73" fmla="*/ 2060048 h 3482342"/>
              <a:gd name="connsiteX74" fmla="*/ 6138780 w 12192000"/>
              <a:gd name="connsiteY74" fmla="*/ 2081918 h 3482342"/>
              <a:gd name="connsiteX75" fmla="*/ 6120125 w 12192000"/>
              <a:gd name="connsiteY75" fmla="*/ 2109475 h 3482342"/>
              <a:gd name="connsiteX76" fmla="*/ 6056576 w 12192000"/>
              <a:gd name="connsiteY76" fmla="*/ 2120066 h 3482342"/>
              <a:gd name="connsiteX77" fmla="*/ 6007916 w 12192000"/>
              <a:gd name="connsiteY77" fmla="*/ 2143752 h 3482342"/>
              <a:gd name="connsiteX78" fmla="*/ 5947131 w 12192000"/>
              <a:gd name="connsiteY78" fmla="*/ 2148310 h 3482342"/>
              <a:gd name="connsiteX79" fmla="*/ 5898141 w 12192000"/>
              <a:gd name="connsiteY79" fmla="*/ 2144806 h 3482342"/>
              <a:gd name="connsiteX80" fmla="*/ 5855337 w 12192000"/>
              <a:gd name="connsiteY80" fmla="*/ 2137719 h 3482342"/>
              <a:gd name="connsiteX81" fmla="*/ 5817682 w 12192000"/>
              <a:gd name="connsiteY81" fmla="*/ 2157358 h 3482342"/>
              <a:gd name="connsiteX82" fmla="*/ 5735300 w 12192000"/>
              <a:gd name="connsiteY82" fmla="*/ 2158902 h 3482342"/>
              <a:gd name="connsiteX83" fmla="*/ 5591469 w 12192000"/>
              <a:gd name="connsiteY83" fmla="*/ 2178389 h 3482342"/>
              <a:gd name="connsiteX84" fmla="*/ 5452860 w 12192000"/>
              <a:gd name="connsiteY84" fmla="*/ 2180085 h 3482342"/>
              <a:gd name="connsiteX85" fmla="*/ 5414282 w 12192000"/>
              <a:gd name="connsiteY85" fmla="*/ 2183070 h 3482342"/>
              <a:gd name="connsiteX86" fmla="*/ 5368369 w 12192000"/>
              <a:gd name="connsiteY86" fmla="*/ 2204272 h 3482342"/>
              <a:gd name="connsiteX87" fmla="*/ 5336354 w 12192000"/>
              <a:gd name="connsiteY87" fmla="*/ 2218920 h 3482342"/>
              <a:gd name="connsiteX88" fmla="*/ 5291263 w 12192000"/>
              <a:gd name="connsiteY88" fmla="*/ 2239182 h 3482342"/>
              <a:gd name="connsiteX89" fmla="*/ 5255152 w 12192000"/>
              <a:gd name="connsiteY89" fmla="*/ 2247164 h 3482342"/>
              <a:gd name="connsiteX90" fmla="*/ 5233796 w 12192000"/>
              <a:gd name="connsiteY90" fmla="*/ 2268260 h 3482342"/>
              <a:gd name="connsiteX91" fmla="*/ 5212786 w 12192000"/>
              <a:gd name="connsiteY91" fmla="*/ 2296592 h 3482342"/>
              <a:gd name="connsiteX92" fmla="*/ 5173523 w 12192000"/>
              <a:gd name="connsiteY92" fmla="*/ 2309057 h 3482342"/>
              <a:gd name="connsiteX93" fmla="*/ 5123830 w 12192000"/>
              <a:gd name="connsiteY93" fmla="*/ 2307070 h 3482342"/>
              <a:gd name="connsiteX94" fmla="*/ 5065426 w 12192000"/>
              <a:gd name="connsiteY94" fmla="*/ 2324076 h 3482342"/>
              <a:gd name="connsiteX95" fmla="*/ 4975908 w 12192000"/>
              <a:gd name="connsiteY95" fmla="*/ 2364128 h 3482342"/>
              <a:gd name="connsiteX96" fmla="*/ 4913723 w 12192000"/>
              <a:gd name="connsiteY96" fmla="*/ 2385265 h 3482342"/>
              <a:gd name="connsiteX97" fmla="*/ 4746485 w 12192000"/>
              <a:gd name="connsiteY97" fmla="*/ 2451769 h 3482342"/>
              <a:gd name="connsiteX98" fmla="*/ 4681588 w 12192000"/>
              <a:gd name="connsiteY98" fmla="*/ 2467494 h 3482342"/>
              <a:gd name="connsiteX99" fmla="*/ 1783655 w 12192000"/>
              <a:gd name="connsiteY99" fmla="*/ 3163860 h 3482342"/>
              <a:gd name="connsiteX100" fmla="*/ 1325955 w 12192000"/>
              <a:gd name="connsiteY100" fmla="*/ 3176692 h 3482342"/>
              <a:gd name="connsiteX101" fmla="*/ 1190384 w 12192000"/>
              <a:gd name="connsiteY101" fmla="*/ 3203504 h 3482342"/>
              <a:gd name="connsiteX102" fmla="*/ 1094537 w 12192000"/>
              <a:gd name="connsiteY102" fmla="*/ 3229469 h 3482342"/>
              <a:gd name="connsiteX103" fmla="*/ 779276 w 12192000"/>
              <a:gd name="connsiteY103" fmla="*/ 3327290 h 3482342"/>
              <a:gd name="connsiteX104" fmla="*/ 600378 w 12192000"/>
              <a:gd name="connsiteY104" fmla="*/ 3335250 h 3482342"/>
              <a:gd name="connsiteX105" fmla="*/ 493457 w 12192000"/>
              <a:gd name="connsiteY105" fmla="*/ 3365044 h 3482342"/>
              <a:gd name="connsiteX106" fmla="*/ 349402 w 12192000"/>
              <a:gd name="connsiteY106" fmla="*/ 3380897 h 3482342"/>
              <a:gd name="connsiteX107" fmla="*/ 192183 w 12192000"/>
              <a:gd name="connsiteY107" fmla="*/ 3460075 h 3482342"/>
              <a:gd name="connsiteX108" fmla="*/ 46713 w 12192000"/>
              <a:gd name="connsiteY108" fmla="*/ 3462986 h 3482342"/>
              <a:gd name="connsiteX109" fmla="*/ 2765 w 12192000"/>
              <a:gd name="connsiteY109" fmla="*/ 3480770 h 3482342"/>
              <a:gd name="connsiteX110" fmla="*/ 0 w 12192000"/>
              <a:gd name="connsiteY110" fmla="*/ 3482342 h 3482342"/>
              <a:gd name="connsiteX111" fmla="*/ 0 w 12192000"/>
              <a:gd name="connsiteY111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522602 w 12192000"/>
              <a:gd name="connsiteY67" fmla="*/ 1954133 h 3482342"/>
              <a:gd name="connsiteX68" fmla="*/ 6444344 w 12192000"/>
              <a:gd name="connsiteY68" fmla="*/ 1969663 h 3482342"/>
              <a:gd name="connsiteX69" fmla="*/ 6409626 w 12192000"/>
              <a:gd name="connsiteY69" fmla="*/ 1978846 h 3482342"/>
              <a:gd name="connsiteX70" fmla="*/ 6333446 w 12192000"/>
              <a:gd name="connsiteY70" fmla="*/ 1997163 h 3482342"/>
              <a:gd name="connsiteX71" fmla="*/ 6294933 w 12192000"/>
              <a:gd name="connsiteY71" fmla="*/ 2019412 h 3482342"/>
              <a:gd name="connsiteX72" fmla="*/ 6238719 w 12192000"/>
              <a:gd name="connsiteY72" fmla="*/ 2042547 h 3482342"/>
              <a:gd name="connsiteX73" fmla="*/ 6187205 w 12192000"/>
              <a:gd name="connsiteY73" fmla="*/ 2060048 h 3482342"/>
              <a:gd name="connsiteX74" fmla="*/ 6138780 w 12192000"/>
              <a:gd name="connsiteY74" fmla="*/ 2081918 h 3482342"/>
              <a:gd name="connsiteX75" fmla="*/ 6120125 w 12192000"/>
              <a:gd name="connsiteY75" fmla="*/ 2109475 h 3482342"/>
              <a:gd name="connsiteX76" fmla="*/ 6056576 w 12192000"/>
              <a:gd name="connsiteY76" fmla="*/ 2120066 h 3482342"/>
              <a:gd name="connsiteX77" fmla="*/ 5993794 w 12192000"/>
              <a:gd name="connsiteY77" fmla="*/ 2122569 h 3482342"/>
              <a:gd name="connsiteX78" fmla="*/ 5947131 w 12192000"/>
              <a:gd name="connsiteY78" fmla="*/ 2148310 h 3482342"/>
              <a:gd name="connsiteX79" fmla="*/ 5898141 w 12192000"/>
              <a:gd name="connsiteY79" fmla="*/ 2144806 h 3482342"/>
              <a:gd name="connsiteX80" fmla="*/ 5855337 w 12192000"/>
              <a:gd name="connsiteY80" fmla="*/ 2137719 h 3482342"/>
              <a:gd name="connsiteX81" fmla="*/ 5817682 w 12192000"/>
              <a:gd name="connsiteY81" fmla="*/ 2157358 h 3482342"/>
              <a:gd name="connsiteX82" fmla="*/ 5735300 w 12192000"/>
              <a:gd name="connsiteY82" fmla="*/ 2158902 h 3482342"/>
              <a:gd name="connsiteX83" fmla="*/ 5591469 w 12192000"/>
              <a:gd name="connsiteY83" fmla="*/ 2178389 h 3482342"/>
              <a:gd name="connsiteX84" fmla="*/ 5452860 w 12192000"/>
              <a:gd name="connsiteY84" fmla="*/ 2180085 h 3482342"/>
              <a:gd name="connsiteX85" fmla="*/ 5414282 w 12192000"/>
              <a:gd name="connsiteY85" fmla="*/ 2183070 h 3482342"/>
              <a:gd name="connsiteX86" fmla="*/ 5368369 w 12192000"/>
              <a:gd name="connsiteY86" fmla="*/ 2204272 h 3482342"/>
              <a:gd name="connsiteX87" fmla="*/ 5336354 w 12192000"/>
              <a:gd name="connsiteY87" fmla="*/ 2218920 h 3482342"/>
              <a:gd name="connsiteX88" fmla="*/ 5291263 w 12192000"/>
              <a:gd name="connsiteY88" fmla="*/ 2239182 h 3482342"/>
              <a:gd name="connsiteX89" fmla="*/ 5255152 w 12192000"/>
              <a:gd name="connsiteY89" fmla="*/ 2247164 h 3482342"/>
              <a:gd name="connsiteX90" fmla="*/ 5233796 w 12192000"/>
              <a:gd name="connsiteY90" fmla="*/ 2268260 h 3482342"/>
              <a:gd name="connsiteX91" fmla="*/ 5212786 w 12192000"/>
              <a:gd name="connsiteY91" fmla="*/ 2296592 h 3482342"/>
              <a:gd name="connsiteX92" fmla="*/ 5173523 w 12192000"/>
              <a:gd name="connsiteY92" fmla="*/ 2309057 h 3482342"/>
              <a:gd name="connsiteX93" fmla="*/ 5123830 w 12192000"/>
              <a:gd name="connsiteY93" fmla="*/ 2307070 h 3482342"/>
              <a:gd name="connsiteX94" fmla="*/ 5065426 w 12192000"/>
              <a:gd name="connsiteY94" fmla="*/ 2324076 h 3482342"/>
              <a:gd name="connsiteX95" fmla="*/ 4975908 w 12192000"/>
              <a:gd name="connsiteY95" fmla="*/ 2364128 h 3482342"/>
              <a:gd name="connsiteX96" fmla="*/ 4913723 w 12192000"/>
              <a:gd name="connsiteY96" fmla="*/ 2385265 h 3482342"/>
              <a:gd name="connsiteX97" fmla="*/ 4746485 w 12192000"/>
              <a:gd name="connsiteY97" fmla="*/ 2451769 h 3482342"/>
              <a:gd name="connsiteX98" fmla="*/ 4681588 w 12192000"/>
              <a:gd name="connsiteY98" fmla="*/ 2467494 h 3482342"/>
              <a:gd name="connsiteX99" fmla="*/ 1783655 w 12192000"/>
              <a:gd name="connsiteY99" fmla="*/ 3163860 h 3482342"/>
              <a:gd name="connsiteX100" fmla="*/ 1325955 w 12192000"/>
              <a:gd name="connsiteY100" fmla="*/ 3176692 h 3482342"/>
              <a:gd name="connsiteX101" fmla="*/ 1190384 w 12192000"/>
              <a:gd name="connsiteY101" fmla="*/ 3203504 h 3482342"/>
              <a:gd name="connsiteX102" fmla="*/ 1094537 w 12192000"/>
              <a:gd name="connsiteY102" fmla="*/ 3229469 h 3482342"/>
              <a:gd name="connsiteX103" fmla="*/ 779276 w 12192000"/>
              <a:gd name="connsiteY103" fmla="*/ 3327290 h 3482342"/>
              <a:gd name="connsiteX104" fmla="*/ 600378 w 12192000"/>
              <a:gd name="connsiteY104" fmla="*/ 3335250 h 3482342"/>
              <a:gd name="connsiteX105" fmla="*/ 493457 w 12192000"/>
              <a:gd name="connsiteY105" fmla="*/ 3365044 h 3482342"/>
              <a:gd name="connsiteX106" fmla="*/ 349402 w 12192000"/>
              <a:gd name="connsiteY106" fmla="*/ 3380897 h 3482342"/>
              <a:gd name="connsiteX107" fmla="*/ 192183 w 12192000"/>
              <a:gd name="connsiteY107" fmla="*/ 3460075 h 3482342"/>
              <a:gd name="connsiteX108" fmla="*/ 46713 w 12192000"/>
              <a:gd name="connsiteY108" fmla="*/ 3462986 h 3482342"/>
              <a:gd name="connsiteX109" fmla="*/ 2765 w 12192000"/>
              <a:gd name="connsiteY109" fmla="*/ 3480770 h 3482342"/>
              <a:gd name="connsiteX110" fmla="*/ 0 w 12192000"/>
              <a:gd name="connsiteY110" fmla="*/ 3482342 h 3482342"/>
              <a:gd name="connsiteX111" fmla="*/ 0 w 12192000"/>
              <a:gd name="connsiteY111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522602 w 12192000"/>
              <a:gd name="connsiteY67" fmla="*/ 1954133 h 3482342"/>
              <a:gd name="connsiteX68" fmla="*/ 6444344 w 12192000"/>
              <a:gd name="connsiteY68" fmla="*/ 1969663 h 3482342"/>
              <a:gd name="connsiteX69" fmla="*/ 6409626 w 12192000"/>
              <a:gd name="connsiteY69" fmla="*/ 1978846 h 3482342"/>
              <a:gd name="connsiteX70" fmla="*/ 6333446 w 12192000"/>
              <a:gd name="connsiteY70" fmla="*/ 1997163 h 3482342"/>
              <a:gd name="connsiteX71" fmla="*/ 6294933 w 12192000"/>
              <a:gd name="connsiteY71" fmla="*/ 2019412 h 3482342"/>
              <a:gd name="connsiteX72" fmla="*/ 6238719 w 12192000"/>
              <a:gd name="connsiteY72" fmla="*/ 2042547 h 3482342"/>
              <a:gd name="connsiteX73" fmla="*/ 6187205 w 12192000"/>
              <a:gd name="connsiteY73" fmla="*/ 2060048 h 3482342"/>
              <a:gd name="connsiteX74" fmla="*/ 6138780 w 12192000"/>
              <a:gd name="connsiteY74" fmla="*/ 2081918 h 3482342"/>
              <a:gd name="connsiteX75" fmla="*/ 6120125 w 12192000"/>
              <a:gd name="connsiteY75" fmla="*/ 2109475 h 3482342"/>
              <a:gd name="connsiteX76" fmla="*/ 6056576 w 12192000"/>
              <a:gd name="connsiteY76" fmla="*/ 2120066 h 3482342"/>
              <a:gd name="connsiteX77" fmla="*/ 5993794 w 12192000"/>
              <a:gd name="connsiteY77" fmla="*/ 2122569 h 3482342"/>
              <a:gd name="connsiteX78" fmla="*/ 5943601 w 12192000"/>
              <a:gd name="connsiteY78" fmla="*/ 2137719 h 3482342"/>
              <a:gd name="connsiteX79" fmla="*/ 5898141 w 12192000"/>
              <a:gd name="connsiteY79" fmla="*/ 2144806 h 3482342"/>
              <a:gd name="connsiteX80" fmla="*/ 5855337 w 12192000"/>
              <a:gd name="connsiteY80" fmla="*/ 2137719 h 3482342"/>
              <a:gd name="connsiteX81" fmla="*/ 5817682 w 12192000"/>
              <a:gd name="connsiteY81" fmla="*/ 2157358 h 3482342"/>
              <a:gd name="connsiteX82" fmla="*/ 5735300 w 12192000"/>
              <a:gd name="connsiteY82" fmla="*/ 2158902 h 3482342"/>
              <a:gd name="connsiteX83" fmla="*/ 5591469 w 12192000"/>
              <a:gd name="connsiteY83" fmla="*/ 2178389 h 3482342"/>
              <a:gd name="connsiteX84" fmla="*/ 5452860 w 12192000"/>
              <a:gd name="connsiteY84" fmla="*/ 2180085 h 3482342"/>
              <a:gd name="connsiteX85" fmla="*/ 5414282 w 12192000"/>
              <a:gd name="connsiteY85" fmla="*/ 2183070 h 3482342"/>
              <a:gd name="connsiteX86" fmla="*/ 5368369 w 12192000"/>
              <a:gd name="connsiteY86" fmla="*/ 2204272 h 3482342"/>
              <a:gd name="connsiteX87" fmla="*/ 5336354 w 12192000"/>
              <a:gd name="connsiteY87" fmla="*/ 2218920 h 3482342"/>
              <a:gd name="connsiteX88" fmla="*/ 5291263 w 12192000"/>
              <a:gd name="connsiteY88" fmla="*/ 2239182 h 3482342"/>
              <a:gd name="connsiteX89" fmla="*/ 5255152 w 12192000"/>
              <a:gd name="connsiteY89" fmla="*/ 2247164 h 3482342"/>
              <a:gd name="connsiteX90" fmla="*/ 5233796 w 12192000"/>
              <a:gd name="connsiteY90" fmla="*/ 2268260 h 3482342"/>
              <a:gd name="connsiteX91" fmla="*/ 5212786 w 12192000"/>
              <a:gd name="connsiteY91" fmla="*/ 2296592 h 3482342"/>
              <a:gd name="connsiteX92" fmla="*/ 5173523 w 12192000"/>
              <a:gd name="connsiteY92" fmla="*/ 2309057 h 3482342"/>
              <a:gd name="connsiteX93" fmla="*/ 5123830 w 12192000"/>
              <a:gd name="connsiteY93" fmla="*/ 2307070 h 3482342"/>
              <a:gd name="connsiteX94" fmla="*/ 5065426 w 12192000"/>
              <a:gd name="connsiteY94" fmla="*/ 2324076 h 3482342"/>
              <a:gd name="connsiteX95" fmla="*/ 4975908 w 12192000"/>
              <a:gd name="connsiteY95" fmla="*/ 2364128 h 3482342"/>
              <a:gd name="connsiteX96" fmla="*/ 4913723 w 12192000"/>
              <a:gd name="connsiteY96" fmla="*/ 2385265 h 3482342"/>
              <a:gd name="connsiteX97" fmla="*/ 4746485 w 12192000"/>
              <a:gd name="connsiteY97" fmla="*/ 2451769 h 3482342"/>
              <a:gd name="connsiteX98" fmla="*/ 4681588 w 12192000"/>
              <a:gd name="connsiteY98" fmla="*/ 2467494 h 3482342"/>
              <a:gd name="connsiteX99" fmla="*/ 1783655 w 12192000"/>
              <a:gd name="connsiteY99" fmla="*/ 3163860 h 3482342"/>
              <a:gd name="connsiteX100" fmla="*/ 1325955 w 12192000"/>
              <a:gd name="connsiteY100" fmla="*/ 3176692 h 3482342"/>
              <a:gd name="connsiteX101" fmla="*/ 1190384 w 12192000"/>
              <a:gd name="connsiteY101" fmla="*/ 3203504 h 3482342"/>
              <a:gd name="connsiteX102" fmla="*/ 1094537 w 12192000"/>
              <a:gd name="connsiteY102" fmla="*/ 3229469 h 3482342"/>
              <a:gd name="connsiteX103" fmla="*/ 779276 w 12192000"/>
              <a:gd name="connsiteY103" fmla="*/ 3327290 h 3482342"/>
              <a:gd name="connsiteX104" fmla="*/ 600378 w 12192000"/>
              <a:gd name="connsiteY104" fmla="*/ 3335250 h 3482342"/>
              <a:gd name="connsiteX105" fmla="*/ 493457 w 12192000"/>
              <a:gd name="connsiteY105" fmla="*/ 3365044 h 3482342"/>
              <a:gd name="connsiteX106" fmla="*/ 349402 w 12192000"/>
              <a:gd name="connsiteY106" fmla="*/ 3380897 h 3482342"/>
              <a:gd name="connsiteX107" fmla="*/ 192183 w 12192000"/>
              <a:gd name="connsiteY107" fmla="*/ 3460075 h 3482342"/>
              <a:gd name="connsiteX108" fmla="*/ 46713 w 12192000"/>
              <a:gd name="connsiteY108" fmla="*/ 3462986 h 3482342"/>
              <a:gd name="connsiteX109" fmla="*/ 2765 w 12192000"/>
              <a:gd name="connsiteY109" fmla="*/ 3480770 h 3482342"/>
              <a:gd name="connsiteX110" fmla="*/ 0 w 12192000"/>
              <a:gd name="connsiteY110" fmla="*/ 3482342 h 3482342"/>
              <a:gd name="connsiteX111" fmla="*/ 0 w 12192000"/>
              <a:gd name="connsiteY111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522602 w 12192000"/>
              <a:gd name="connsiteY67" fmla="*/ 1954133 h 3482342"/>
              <a:gd name="connsiteX68" fmla="*/ 6444344 w 12192000"/>
              <a:gd name="connsiteY68" fmla="*/ 1969663 h 3482342"/>
              <a:gd name="connsiteX69" fmla="*/ 6409626 w 12192000"/>
              <a:gd name="connsiteY69" fmla="*/ 1978846 h 3482342"/>
              <a:gd name="connsiteX70" fmla="*/ 6333446 w 12192000"/>
              <a:gd name="connsiteY70" fmla="*/ 1997163 h 3482342"/>
              <a:gd name="connsiteX71" fmla="*/ 6294933 w 12192000"/>
              <a:gd name="connsiteY71" fmla="*/ 2019412 h 3482342"/>
              <a:gd name="connsiteX72" fmla="*/ 6238719 w 12192000"/>
              <a:gd name="connsiteY72" fmla="*/ 2042547 h 3482342"/>
              <a:gd name="connsiteX73" fmla="*/ 6187205 w 12192000"/>
              <a:gd name="connsiteY73" fmla="*/ 2060048 h 3482342"/>
              <a:gd name="connsiteX74" fmla="*/ 6138780 w 12192000"/>
              <a:gd name="connsiteY74" fmla="*/ 2081918 h 3482342"/>
              <a:gd name="connsiteX75" fmla="*/ 6120125 w 12192000"/>
              <a:gd name="connsiteY75" fmla="*/ 2109475 h 3482342"/>
              <a:gd name="connsiteX76" fmla="*/ 6056576 w 12192000"/>
              <a:gd name="connsiteY76" fmla="*/ 2120066 h 3482342"/>
              <a:gd name="connsiteX77" fmla="*/ 5993794 w 12192000"/>
              <a:gd name="connsiteY77" fmla="*/ 2122569 h 3482342"/>
              <a:gd name="connsiteX78" fmla="*/ 5943601 w 12192000"/>
              <a:gd name="connsiteY78" fmla="*/ 2137719 h 3482342"/>
              <a:gd name="connsiteX79" fmla="*/ 5898141 w 12192000"/>
              <a:gd name="connsiteY79" fmla="*/ 2144806 h 3482342"/>
              <a:gd name="connsiteX80" fmla="*/ 5855337 w 12192000"/>
              <a:gd name="connsiteY80" fmla="*/ 2137719 h 3482342"/>
              <a:gd name="connsiteX81" fmla="*/ 5817682 w 12192000"/>
              <a:gd name="connsiteY81" fmla="*/ 2157358 h 3482342"/>
              <a:gd name="connsiteX82" fmla="*/ 5735300 w 12192000"/>
              <a:gd name="connsiteY82" fmla="*/ 2158902 h 3482342"/>
              <a:gd name="connsiteX83" fmla="*/ 5591469 w 12192000"/>
              <a:gd name="connsiteY83" fmla="*/ 2178389 h 3482342"/>
              <a:gd name="connsiteX84" fmla="*/ 5505818 w 12192000"/>
              <a:gd name="connsiteY84" fmla="*/ 2194207 h 3482342"/>
              <a:gd name="connsiteX85" fmla="*/ 5452860 w 12192000"/>
              <a:gd name="connsiteY85" fmla="*/ 2180085 h 3482342"/>
              <a:gd name="connsiteX86" fmla="*/ 5414282 w 12192000"/>
              <a:gd name="connsiteY86" fmla="*/ 2183070 h 3482342"/>
              <a:gd name="connsiteX87" fmla="*/ 5368369 w 12192000"/>
              <a:gd name="connsiteY87" fmla="*/ 2204272 h 3482342"/>
              <a:gd name="connsiteX88" fmla="*/ 5336354 w 12192000"/>
              <a:gd name="connsiteY88" fmla="*/ 2218920 h 3482342"/>
              <a:gd name="connsiteX89" fmla="*/ 5291263 w 12192000"/>
              <a:gd name="connsiteY89" fmla="*/ 2239182 h 3482342"/>
              <a:gd name="connsiteX90" fmla="*/ 5255152 w 12192000"/>
              <a:gd name="connsiteY90" fmla="*/ 2247164 h 3482342"/>
              <a:gd name="connsiteX91" fmla="*/ 5233796 w 12192000"/>
              <a:gd name="connsiteY91" fmla="*/ 2268260 h 3482342"/>
              <a:gd name="connsiteX92" fmla="*/ 5212786 w 12192000"/>
              <a:gd name="connsiteY92" fmla="*/ 2296592 h 3482342"/>
              <a:gd name="connsiteX93" fmla="*/ 5173523 w 12192000"/>
              <a:gd name="connsiteY93" fmla="*/ 2309057 h 3482342"/>
              <a:gd name="connsiteX94" fmla="*/ 5123830 w 12192000"/>
              <a:gd name="connsiteY94" fmla="*/ 2307070 h 3482342"/>
              <a:gd name="connsiteX95" fmla="*/ 5065426 w 12192000"/>
              <a:gd name="connsiteY95" fmla="*/ 2324076 h 3482342"/>
              <a:gd name="connsiteX96" fmla="*/ 4975908 w 12192000"/>
              <a:gd name="connsiteY96" fmla="*/ 2364128 h 3482342"/>
              <a:gd name="connsiteX97" fmla="*/ 4913723 w 12192000"/>
              <a:gd name="connsiteY97" fmla="*/ 2385265 h 3482342"/>
              <a:gd name="connsiteX98" fmla="*/ 4746485 w 12192000"/>
              <a:gd name="connsiteY98" fmla="*/ 2451769 h 3482342"/>
              <a:gd name="connsiteX99" fmla="*/ 4681588 w 12192000"/>
              <a:gd name="connsiteY99" fmla="*/ 2467494 h 3482342"/>
              <a:gd name="connsiteX100" fmla="*/ 1783655 w 12192000"/>
              <a:gd name="connsiteY100" fmla="*/ 3163860 h 3482342"/>
              <a:gd name="connsiteX101" fmla="*/ 1325955 w 12192000"/>
              <a:gd name="connsiteY101" fmla="*/ 3176692 h 3482342"/>
              <a:gd name="connsiteX102" fmla="*/ 1190384 w 12192000"/>
              <a:gd name="connsiteY102" fmla="*/ 3203504 h 3482342"/>
              <a:gd name="connsiteX103" fmla="*/ 1094537 w 12192000"/>
              <a:gd name="connsiteY103" fmla="*/ 3229469 h 3482342"/>
              <a:gd name="connsiteX104" fmla="*/ 779276 w 12192000"/>
              <a:gd name="connsiteY104" fmla="*/ 3327290 h 3482342"/>
              <a:gd name="connsiteX105" fmla="*/ 600378 w 12192000"/>
              <a:gd name="connsiteY105" fmla="*/ 3335250 h 3482342"/>
              <a:gd name="connsiteX106" fmla="*/ 493457 w 12192000"/>
              <a:gd name="connsiteY106" fmla="*/ 3365044 h 3482342"/>
              <a:gd name="connsiteX107" fmla="*/ 349402 w 12192000"/>
              <a:gd name="connsiteY107" fmla="*/ 3380897 h 3482342"/>
              <a:gd name="connsiteX108" fmla="*/ 192183 w 12192000"/>
              <a:gd name="connsiteY108" fmla="*/ 3460075 h 3482342"/>
              <a:gd name="connsiteX109" fmla="*/ 46713 w 12192000"/>
              <a:gd name="connsiteY109" fmla="*/ 3462986 h 3482342"/>
              <a:gd name="connsiteX110" fmla="*/ 2765 w 12192000"/>
              <a:gd name="connsiteY110" fmla="*/ 3480770 h 3482342"/>
              <a:gd name="connsiteX111" fmla="*/ 0 w 12192000"/>
              <a:gd name="connsiteY111" fmla="*/ 3482342 h 3482342"/>
              <a:gd name="connsiteX112" fmla="*/ 0 w 12192000"/>
              <a:gd name="connsiteY112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522602 w 12192000"/>
              <a:gd name="connsiteY67" fmla="*/ 1954133 h 3482342"/>
              <a:gd name="connsiteX68" fmla="*/ 6444344 w 12192000"/>
              <a:gd name="connsiteY68" fmla="*/ 1969663 h 3482342"/>
              <a:gd name="connsiteX69" fmla="*/ 6409626 w 12192000"/>
              <a:gd name="connsiteY69" fmla="*/ 1978846 h 3482342"/>
              <a:gd name="connsiteX70" fmla="*/ 6333446 w 12192000"/>
              <a:gd name="connsiteY70" fmla="*/ 1997163 h 3482342"/>
              <a:gd name="connsiteX71" fmla="*/ 6294933 w 12192000"/>
              <a:gd name="connsiteY71" fmla="*/ 2019412 h 3482342"/>
              <a:gd name="connsiteX72" fmla="*/ 6238719 w 12192000"/>
              <a:gd name="connsiteY72" fmla="*/ 2042547 h 3482342"/>
              <a:gd name="connsiteX73" fmla="*/ 6187205 w 12192000"/>
              <a:gd name="connsiteY73" fmla="*/ 2060048 h 3482342"/>
              <a:gd name="connsiteX74" fmla="*/ 6138780 w 12192000"/>
              <a:gd name="connsiteY74" fmla="*/ 2081918 h 3482342"/>
              <a:gd name="connsiteX75" fmla="*/ 6120125 w 12192000"/>
              <a:gd name="connsiteY75" fmla="*/ 2109475 h 3482342"/>
              <a:gd name="connsiteX76" fmla="*/ 6056576 w 12192000"/>
              <a:gd name="connsiteY76" fmla="*/ 2120066 h 3482342"/>
              <a:gd name="connsiteX77" fmla="*/ 5993794 w 12192000"/>
              <a:gd name="connsiteY77" fmla="*/ 2122569 h 3482342"/>
              <a:gd name="connsiteX78" fmla="*/ 5943601 w 12192000"/>
              <a:gd name="connsiteY78" fmla="*/ 2137719 h 3482342"/>
              <a:gd name="connsiteX79" fmla="*/ 5898141 w 12192000"/>
              <a:gd name="connsiteY79" fmla="*/ 2144806 h 3482342"/>
              <a:gd name="connsiteX80" fmla="*/ 5855337 w 12192000"/>
              <a:gd name="connsiteY80" fmla="*/ 2137719 h 3482342"/>
              <a:gd name="connsiteX81" fmla="*/ 5817682 w 12192000"/>
              <a:gd name="connsiteY81" fmla="*/ 2157358 h 3482342"/>
              <a:gd name="connsiteX82" fmla="*/ 5735300 w 12192000"/>
              <a:gd name="connsiteY82" fmla="*/ 2158902 h 3482342"/>
              <a:gd name="connsiteX83" fmla="*/ 5591469 w 12192000"/>
              <a:gd name="connsiteY83" fmla="*/ 2178389 h 3482342"/>
              <a:gd name="connsiteX84" fmla="*/ 5505818 w 12192000"/>
              <a:gd name="connsiteY84" fmla="*/ 2194207 h 3482342"/>
              <a:gd name="connsiteX85" fmla="*/ 5452860 w 12192000"/>
              <a:gd name="connsiteY85" fmla="*/ 2180085 h 3482342"/>
              <a:gd name="connsiteX86" fmla="*/ 5414282 w 12192000"/>
              <a:gd name="connsiteY86" fmla="*/ 2183070 h 3482342"/>
              <a:gd name="connsiteX87" fmla="*/ 5368369 w 12192000"/>
              <a:gd name="connsiteY87" fmla="*/ 2204272 h 3482342"/>
              <a:gd name="connsiteX88" fmla="*/ 5336354 w 12192000"/>
              <a:gd name="connsiteY88" fmla="*/ 2218920 h 3482342"/>
              <a:gd name="connsiteX89" fmla="*/ 5291263 w 12192000"/>
              <a:gd name="connsiteY89" fmla="*/ 2239182 h 3482342"/>
              <a:gd name="connsiteX90" fmla="*/ 5255152 w 12192000"/>
              <a:gd name="connsiteY90" fmla="*/ 2247164 h 3482342"/>
              <a:gd name="connsiteX91" fmla="*/ 5233796 w 12192000"/>
              <a:gd name="connsiteY91" fmla="*/ 2268260 h 3482342"/>
              <a:gd name="connsiteX92" fmla="*/ 5212786 w 12192000"/>
              <a:gd name="connsiteY92" fmla="*/ 2296592 h 3482342"/>
              <a:gd name="connsiteX93" fmla="*/ 5173523 w 12192000"/>
              <a:gd name="connsiteY93" fmla="*/ 2309057 h 3482342"/>
              <a:gd name="connsiteX94" fmla="*/ 5123830 w 12192000"/>
              <a:gd name="connsiteY94" fmla="*/ 2307070 h 3482342"/>
              <a:gd name="connsiteX95" fmla="*/ 5065426 w 12192000"/>
              <a:gd name="connsiteY95" fmla="*/ 2324076 h 3482342"/>
              <a:gd name="connsiteX96" fmla="*/ 4975908 w 12192000"/>
              <a:gd name="connsiteY96" fmla="*/ 2364128 h 3482342"/>
              <a:gd name="connsiteX97" fmla="*/ 4913723 w 12192000"/>
              <a:gd name="connsiteY97" fmla="*/ 2385265 h 3482342"/>
              <a:gd name="connsiteX98" fmla="*/ 4746485 w 12192000"/>
              <a:gd name="connsiteY98" fmla="*/ 2451769 h 3482342"/>
              <a:gd name="connsiteX99" fmla="*/ 4681588 w 12192000"/>
              <a:gd name="connsiteY99" fmla="*/ 2467494 h 3482342"/>
              <a:gd name="connsiteX100" fmla="*/ 1783655 w 12192000"/>
              <a:gd name="connsiteY100" fmla="*/ 3163860 h 3482342"/>
              <a:gd name="connsiteX101" fmla="*/ 1325955 w 12192000"/>
              <a:gd name="connsiteY101" fmla="*/ 3176692 h 3482342"/>
              <a:gd name="connsiteX102" fmla="*/ 1190384 w 12192000"/>
              <a:gd name="connsiteY102" fmla="*/ 3203504 h 3482342"/>
              <a:gd name="connsiteX103" fmla="*/ 1094537 w 12192000"/>
              <a:gd name="connsiteY103" fmla="*/ 3229469 h 3482342"/>
              <a:gd name="connsiteX104" fmla="*/ 779276 w 12192000"/>
              <a:gd name="connsiteY104" fmla="*/ 3327290 h 3482342"/>
              <a:gd name="connsiteX105" fmla="*/ 600378 w 12192000"/>
              <a:gd name="connsiteY105" fmla="*/ 3335250 h 3482342"/>
              <a:gd name="connsiteX106" fmla="*/ 493457 w 12192000"/>
              <a:gd name="connsiteY106" fmla="*/ 3365044 h 3482342"/>
              <a:gd name="connsiteX107" fmla="*/ 349402 w 12192000"/>
              <a:gd name="connsiteY107" fmla="*/ 3380897 h 3482342"/>
              <a:gd name="connsiteX108" fmla="*/ 192183 w 12192000"/>
              <a:gd name="connsiteY108" fmla="*/ 3460075 h 3482342"/>
              <a:gd name="connsiteX109" fmla="*/ 46713 w 12192000"/>
              <a:gd name="connsiteY109" fmla="*/ 3462986 h 3482342"/>
              <a:gd name="connsiteX110" fmla="*/ 2765 w 12192000"/>
              <a:gd name="connsiteY110" fmla="*/ 3480770 h 3482342"/>
              <a:gd name="connsiteX111" fmla="*/ 0 w 12192000"/>
              <a:gd name="connsiteY111" fmla="*/ 3482342 h 3482342"/>
              <a:gd name="connsiteX112" fmla="*/ 0 w 12192000"/>
              <a:gd name="connsiteY112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50998 w 12192000"/>
              <a:gd name="connsiteY21" fmla="*/ 1269215 h 3482342"/>
              <a:gd name="connsiteX22" fmla="*/ 10815658 w 12192000"/>
              <a:gd name="connsiteY22" fmla="*/ 1287849 h 3482342"/>
              <a:gd name="connsiteX23" fmla="*/ 10679906 w 12192000"/>
              <a:gd name="connsiteY23" fmla="*/ 1324988 h 3482342"/>
              <a:gd name="connsiteX24" fmla="*/ 10636304 w 12192000"/>
              <a:gd name="connsiteY24" fmla="*/ 1317928 h 3482342"/>
              <a:gd name="connsiteX25" fmla="*/ 10573203 w 12192000"/>
              <a:gd name="connsiteY25" fmla="*/ 1351996 h 3482342"/>
              <a:gd name="connsiteX26" fmla="*/ 10513263 w 12192000"/>
              <a:gd name="connsiteY26" fmla="*/ 1350756 h 3482342"/>
              <a:gd name="connsiteX27" fmla="*/ 10464012 w 12192000"/>
              <a:gd name="connsiteY27" fmla="*/ 1391778 h 3482342"/>
              <a:gd name="connsiteX28" fmla="*/ 10405409 w 12192000"/>
              <a:gd name="connsiteY28" fmla="*/ 1422789 h 3482342"/>
              <a:gd name="connsiteX29" fmla="*/ 10370530 w 12192000"/>
              <a:gd name="connsiteY29" fmla="*/ 1441596 h 3482342"/>
              <a:gd name="connsiteX30" fmla="*/ 10264922 w 12192000"/>
              <a:gd name="connsiteY30" fmla="*/ 1472107 h 3482342"/>
              <a:gd name="connsiteX31" fmla="*/ 10058690 w 12192000"/>
              <a:gd name="connsiteY31" fmla="*/ 1474888 h 3482342"/>
              <a:gd name="connsiteX32" fmla="*/ 10004424 w 12192000"/>
              <a:gd name="connsiteY32" fmla="*/ 1489801 h 3482342"/>
              <a:gd name="connsiteX33" fmla="*/ 9999951 w 12192000"/>
              <a:gd name="connsiteY33" fmla="*/ 1499127 h 3482342"/>
              <a:gd name="connsiteX34" fmla="*/ 9845462 w 12192000"/>
              <a:gd name="connsiteY34" fmla="*/ 1548192 h 3482342"/>
              <a:gd name="connsiteX35" fmla="*/ 9736156 w 12192000"/>
              <a:gd name="connsiteY35" fmla="*/ 1581928 h 3482342"/>
              <a:gd name="connsiteX36" fmla="*/ 9693355 w 12192000"/>
              <a:gd name="connsiteY36" fmla="*/ 1602632 h 3482342"/>
              <a:gd name="connsiteX37" fmla="*/ 9664242 w 12192000"/>
              <a:gd name="connsiteY37" fmla="*/ 1622075 h 3482342"/>
              <a:gd name="connsiteX38" fmla="*/ 9579195 w 12192000"/>
              <a:gd name="connsiteY38" fmla="*/ 1648017 h 3482342"/>
              <a:gd name="connsiteX39" fmla="*/ 9433652 w 12192000"/>
              <a:gd name="connsiteY39" fmla="*/ 1681174 h 3482342"/>
              <a:gd name="connsiteX40" fmla="*/ 9403775 w 12192000"/>
              <a:gd name="connsiteY40" fmla="*/ 1690403 h 3482342"/>
              <a:gd name="connsiteX41" fmla="*/ 9382503 w 12192000"/>
              <a:gd name="connsiteY41" fmla="*/ 1706957 h 3482342"/>
              <a:gd name="connsiteX42" fmla="*/ 9381410 w 12192000"/>
              <a:gd name="connsiteY42" fmla="*/ 1718312 h 3482342"/>
              <a:gd name="connsiteX43" fmla="*/ 9365685 w 12192000"/>
              <a:gd name="connsiteY43" fmla="*/ 1724772 h 3482342"/>
              <a:gd name="connsiteX44" fmla="*/ 9278020 w 12192000"/>
              <a:gd name="connsiteY44" fmla="*/ 1741161 h 3482342"/>
              <a:gd name="connsiteX45" fmla="*/ 9217145 w 12192000"/>
              <a:gd name="connsiteY45" fmla="*/ 1771195 h 3482342"/>
              <a:gd name="connsiteX46" fmla="*/ 8955875 w 12192000"/>
              <a:gd name="connsiteY46" fmla="*/ 1796806 h 3482342"/>
              <a:gd name="connsiteX47" fmla="*/ 8648415 w 12192000"/>
              <a:gd name="connsiteY47" fmla="*/ 1878623 h 3482342"/>
              <a:gd name="connsiteX48" fmla="*/ 8495949 w 12192000"/>
              <a:gd name="connsiteY48" fmla="*/ 1902425 h 3482342"/>
              <a:gd name="connsiteX49" fmla="*/ 8236214 w 12192000"/>
              <a:gd name="connsiteY49" fmla="*/ 1909725 h 3482342"/>
              <a:gd name="connsiteX50" fmla="*/ 8132104 w 12192000"/>
              <a:gd name="connsiteY50" fmla="*/ 1895727 h 3482342"/>
              <a:gd name="connsiteX51" fmla="*/ 7918078 w 12192000"/>
              <a:gd name="connsiteY51" fmla="*/ 1862668 h 3482342"/>
              <a:gd name="connsiteX52" fmla="*/ 7817899 w 12192000"/>
              <a:gd name="connsiteY52" fmla="*/ 1862176 h 3482342"/>
              <a:gd name="connsiteX53" fmla="*/ 7768994 w 12192000"/>
              <a:gd name="connsiteY53" fmla="*/ 1855721 h 3482342"/>
              <a:gd name="connsiteX54" fmla="*/ 7618027 w 12192000"/>
              <a:gd name="connsiteY54" fmla="*/ 1830959 h 3482342"/>
              <a:gd name="connsiteX55" fmla="*/ 7449425 w 12192000"/>
              <a:gd name="connsiteY55" fmla="*/ 1810910 h 3482342"/>
              <a:gd name="connsiteX56" fmla="*/ 7342915 w 12192000"/>
              <a:gd name="connsiteY56" fmla="*/ 1819827 h 3482342"/>
              <a:gd name="connsiteX57" fmla="*/ 7255191 w 12192000"/>
              <a:gd name="connsiteY57" fmla="*/ 1834354 h 3482342"/>
              <a:gd name="connsiteX58" fmla="*/ 7131205 w 12192000"/>
              <a:gd name="connsiteY58" fmla="*/ 1845557 h 3482342"/>
              <a:gd name="connsiteX59" fmla="*/ 6941837 w 12192000"/>
              <a:gd name="connsiteY59" fmla="*/ 1840640 h 3482342"/>
              <a:gd name="connsiteX60" fmla="*/ 6837145 w 12192000"/>
              <a:gd name="connsiteY60" fmla="*/ 1870724 h 3482342"/>
              <a:gd name="connsiteX61" fmla="*/ 6753991 w 12192000"/>
              <a:gd name="connsiteY61" fmla="*/ 1860969 h 3482342"/>
              <a:gd name="connsiteX62" fmla="*/ 6727754 w 12192000"/>
              <a:gd name="connsiteY62" fmla="*/ 1882372 h 3482342"/>
              <a:gd name="connsiteX63" fmla="*/ 6723371 w 12192000"/>
              <a:gd name="connsiteY63" fmla="*/ 1886494 h 3482342"/>
              <a:gd name="connsiteX64" fmla="*/ 6702779 w 12192000"/>
              <a:gd name="connsiteY64" fmla="*/ 1893601 h 3482342"/>
              <a:gd name="connsiteX65" fmla="*/ 6686657 w 12192000"/>
              <a:gd name="connsiteY65" fmla="*/ 1907344 h 3482342"/>
              <a:gd name="connsiteX66" fmla="*/ 6651330 w 12192000"/>
              <a:gd name="connsiteY66" fmla="*/ 1922921 h 3482342"/>
              <a:gd name="connsiteX67" fmla="*/ 6622958 w 12192000"/>
              <a:gd name="connsiteY67" fmla="*/ 1936255 h 3482342"/>
              <a:gd name="connsiteX68" fmla="*/ 6522602 w 12192000"/>
              <a:gd name="connsiteY68" fmla="*/ 1954133 h 3482342"/>
              <a:gd name="connsiteX69" fmla="*/ 6444344 w 12192000"/>
              <a:gd name="connsiteY69" fmla="*/ 1969663 h 3482342"/>
              <a:gd name="connsiteX70" fmla="*/ 6409626 w 12192000"/>
              <a:gd name="connsiteY70" fmla="*/ 1978846 h 3482342"/>
              <a:gd name="connsiteX71" fmla="*/ 6333446 w 12192000"/>
              <a:gd name="connsiteY71" fmla="*/ 1997163 h 3482342"/>
              <a:gd name="connsiteX72" fmla="*/ 6294933 w 12192000"/>
              <a:gd name="connsiteY72" fmla="*/ 2019412 h 3482342"/>
              <a:gd name="connsiteX73" fmla="*/ 6238719 w 12192000"/>
              <a:gd name="connsiteY73" fmla="*/ 2042547 h 3482342"/>
              <a:gd name="connsiteX74" fmla="*/ 6187205 w 12192000"/>
              <a:gd name="connsiteY74" fmla="*/ 2060048 h 3482342"/>
              <a:gd name="connsiteX75" fmla="*/ 6138780 w 12192000"/>
              <a:gd name="connsiteY75" fmla="*/ 2081918 h 3482342"/>
              <a:gd name="connsiteX76" fmla="*/ 6120125 w 12192000"/>
              <a:gd name="connsiteY76" fmla="*/ 2109475 h 3482342"/>
              <a:gd name="connsiteX77" fmla="*/ 6056576 w 12192000"/>
              <a:gd name="connsiteY77" fmla="*/ 2120066 h 3482342"/>
              <a:gd name="connsiteX78" fmla="*/ 5993794 w 12192000"/>
              <a:gd name="connsiteY78" fmla="*/ 2122569 h 3482342"/>
              <a:gd name="connsiteX79" fmla="*/ 5943601 w 12192000"/>
              <a:gd name="connsiteY79" fmla="*/ 2137719 h 3482342"/>
              <a:gd name="connsiteX80" fmla="*/ 5898141 w 12192000"/>
              <a:gd name="connsiteY80" fmla="*/ 2144806 h 3482342"/>
              <a:gd name="connsiteX81" fmla="*/ 5855337 w 12192000"/>
              <a:gd name="connsiteY81" fmla="*/ 2137719 h 3482342"/>
              <a:gd name="connsiteX82" fmla="*/ 5817682 w 12192000"/>
              <a:gd name="connsiteY82" fmla="*/ 2157358 h 3482342"/>
              <a:gd name="connsiteX83" fmla="*/ 5735300 w 12192000"/>
              <a:gd name="connsiteY83" fmla="*/ 2158902 h 3482342"/>
              <a:gd name="connsiteX84" fmla="*/ 5591469 w 12192000"/>
              <a:gd name="connsiteY84" fmla="*/ 2178389 h 3482342"/>
              <a:gd name="connsiteX85" fmla="*/ 5505818 w 12192000"/>
              <a:gd name="connsiteY85" fmla="*/ 2194207 h 3482342"/>
              <a:gd name="connsiteX86" fmla="*/ 5452860 w 12192000"/>
              <a:gd name="connsiteY86" fmla="*/ 2180085 h 3482342"/>
              <a:gd name="connsiteX87" fmla="*/ 5414282 w 12192000"/>
              <a:gd name="connsiteY87" fmla="*/ 2183070 h 3482342"/>
              <a:gd name="connsiteX88" fmla="*/ 5368369 w 12192000"/>
              <a:gd name="connsiteY88" fmla="*/ 2204272 h 3482342"/>
              <a:gd name="connsiteX89" fmla="*/ 5336354 w 12192000"/>
              <a:gd name="connsiteY89" fmla="*/ 2218920 h 3482342"/>
              <a:gd name="connsiteX90" fmla="*/ 5291263 w 12192000"/>
              <a:gd name="connsiteY90" fmla="*/ 2239182 h 3482342"/>
              <a:gd name="connsiteX91" fmla="*/ 5255152 w 12192000"/>
              <a:gd name="connsiteY91" fmla="*/ 2247164 h 3482342"/>
              <a:gd name="connsiteX92" fmla="*/ 5233796 w 12192000"/>
              <a:gd name="connsiteY92" fmla="*/ 2268260 h 3482342"/>
              <a:gd name="connsiteX93" fmla="*/ 5212786 w 12192000"/>
              <a:gd name="connsiteY93" fmla="*/ 2296592 h 3482342"/>
              <a:gd name="connsiteX94" fmla="*/ 5173523 w 12192000"/>
              <a:gd name="connsiteY94" fmla="*/ 2309057 h 3482342"/>
              <a:gd name="connsiteX95" fmla="*/ 5123830 w 12192000"/>
              <a:gd name="connsiteY95" fmla="*/ 2307070 h 3482342"/>
              <a:gd name="connsiteX96" fmla="*/ 5065426 w 12192000"/>
              <a:gd name="connsiteY96" fmla="*/ 2324076 h 3482342"/>
              <a:gd name="connsiteX97" fmla="*/ 4975908 w 12192000"/>
              <a:gd name="connsiteY97" fmla="*/ 2364128 h 3482342"/>
              <a:gd name="connsiteX98" fmla="*/ 4913723 w 12192000"/>
              <a:gd name="connsiteY98" fmla="*/ 2385265 h 3482342"/>
              <a:gd name="connsiteX99" fmla="*/ 4746485 w 12192000"/>
              <a:gd name="connsiteY99" fmla="*/ 2451769 h 3482342"/>
              <a:gd name="connsiteX100" fmla="*/ 4681588 w 12192000"/>
              <a:gd name="connsiteY100" fmla="*/ 2467494 h 3482342"/>
              <a:gd name="connsiteX101" fmla="*/ 1783655 w 12192000"/>
              <a:gd name="connsiteY101" fmla="*/ 3163860 h 3482342"/>
              <a:gd name="connsiteX102" fmla="*/ 1325955 w 12192000"/>
              <a:gd name="connsiteY102" fmla="*/ 3176692 h 3482342"/>
              <a:gd name="connsiteX103" fmla="*/ 1190384 w 12192000"/>
              <a:gd name="connsiteY103" fmla="*/ 3203504 h 3482342"/>
              <a:gd name="connsiteX104" fmla="*/ 1094537 w 12192000"/>
              <a:gd name="connsiteY104" fmla="*/ 3229469 h 3482342"/>
              <a:gd name="connsiteX105" fmla="*/ 779276 w 12192000"/>
              <a:gd name="connsiteY105" fmla="*/ 3327290 h 3482342"/>
              <a:gd name="connsiteX106" fmla="*/ 600378 w 12192000"/>
              <a:gd name="connsiteY106" fmla="*/ 3335250 h 3482342"/>
              <a:gd name="connsiteX107" fmla="*/ 493457 w 12192000"/>
              <a:gd name="connsiteY107" fmla="*/ 3365044 h 3482342"/>
              <a:gd name="connsiteX108" fmla="*/ 349402 w 12192000"/>
              <a:gd name="connsiteY108" fmla="*/ 3380897 h 3482342"/>
              <a:gd name="connsiteX109" fmla="*/ 192183 w 12192000"/>
              <a:gd name="connsiteY109" fmla="*/ 3460075 h 3482342"/>
              <a:gd name="connsiteX110" fmla="*/ 46713 w 12192000"/>
              <a:gd name="connsiteY110" fmla="*/ 3462986 h 3482342"/>
              <a:gd name="connsiteX111" fmla="*/ 2765 w 12192000"/>
              <a:gd name="connsiteY111" fmla="*/ 3480770 h 3482342"/>
              <a:gd name="connsiteX112" fmla="*/ 0 w 12192000"/>
              <a:gd name="connsiteY112" fmla="*/ 3482342 h 3482342"/>
              <a:gd name="connsiteX113" fmla="*/ 0 w 12192000"/>
              <a:gd name="connsiteY11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960443 w 12192000"/>
              <a:gd name="connsiteY21" fmla="*/ 1244502 h 3482342"/>
              <a:gd name="connsiteX22" fmla="*/ 10850998 w 12192000"/>
              <a:gd name="connsiteY22" fmla="*/ 1269215 h 3482342"/>
              <a:gd name="connsiteX23" fmla="*/ 10815658 w 12192000"/>
              <a:gd name="connsiteY23" fmla="*/ 1287849 h 3482342"/>
              <a:gd name="connsiteX24" fmla="*/ 10679906 w 12192000"/>
              <a:gd name="connsiteY24" fmla="*/ 1324988 h 3482342"/>
              <a:gd name="connsiteX25" fmla="*/ 10636304 w 12192000"/>
              <a:gd name="connsiteY25" fmla="*/ 1317928 h 3482342"/>
              <a:gd name="connsiteX26" fmla="*/ 10573203 w 12192000"/>
              <a:gd name="connsiteY26" fmla="*/ 1351996 h 3482342"/>
              <a:gd name="connsiteX27" fmla="*/ 10513263 w 12192000"/>
              <a:gd name="connsiteY27" fmla="*/ 1350756 h 3482342"/>
              <a:gd name="connsiteX28" fmla="*/ 10464012 w 12192000"/>
              <a:gd name="connsiteY28" fmla="*/ 1391778 h 3482342"/>
              <a:gd name="connsiteX29" fmla="*/ 10405409 w 12192000"/>
              <a:gd name="connsiteY29" fmla="*/ 1422789 h 3482342"/>
              <a:gd name="connsiteX30" fmla="*/ 10370530 w 12192000"/>
              <a:gd name="connsiteY30" fmla="*/ 1441596 h 3482342"/>
              <a:gd name="connsiteX31" fmla="*/ 10264922 w 12192000"/>
              <a:gd name="connsiteY31" fmla="*/ 1472107 h 3482342"/>
              <a:gd name="connsiteX32" fmla="*/ 10058690 w 12192000"/>
              <a:gd name="connsiteY32" fmla="*/ 1474888 h 3482342"/>
              <a:gd name="connsiteX33" fmla="*/ 10004424 w 12192000"/>
              <a:gd name="connsiteY33" fmla="*/ 1489801 h 3482342"/>
              <a:gd name="connsiteX34" fmla="*/ 9999951 w 12192000"/>
              <a:gd name="connsiteY34" fmla="*/ 1499127 h 3482342"/>
              <a:gd name="connsiteX35" fmla="*/ 9845462 w 12192000"/>
              <a:gd name="connsiteY35" fmla="*/ 1548192 h 3482342"/>
              <a:gd name="connsiteX36" fmla="*/ 9736156 w 12192000"/>
              <a:gd name="connsiteY36" fmla="*/ 1581928 h 3482342"/>
              <a:gd name="connsiteX37" fmla="*/ 9693355 w 12192000"/>
              <a:gd name="connsiteY37" fmla="*/ 1602632 h 3482342"/>
              <a:gd name="connsiteX38" fmla="*/ 9664242 w 12192000"/>
              <a:gd name="connsiteY38" fmla="*/ 1622075 h 3482342"/>
              <a:gd name="connsiteX39" fmla="*/ 9579195 w 12192000"/>
              <a:gd name="connsiteY39" fmla="*/ 1648017 h 3482342"/>
              <a:gd name="connsiteX40" fmla="*/ 9433652 w 12192000"/>
              <a:gd name="connsiteY40" fmla="*/ 1681174 h 3482342"/>
              <a:gd name="connsiteX41" fmla="*/ 9403775 w 12192000"/>
              <a:gd name="connsiteY41" fmla="*/ 1690403 h 3482342"/>
              <a:gd name="connsiteX42" fmla="*/ 9382503 w 12192000"/>
              <a:gd name="connsiteY42" fmla="*/ 1706957 h 3482342"/>
              <a:gd name="connsiteX43" fmla="*/ 9381410 w 12192000"/>
              <a:gd name="connsiteY43" fmla="*/ 1718312 h 3482342"/>
              <a:gd name="connsiteX44" fmla="*/ 9365685 w 12192000"/>
              <a:gd name="connsiteY44" fmla="*/ 1724772 h 3482342"/>
              <a:gd name="connsiteX45" fmla="*/ 9278020 w 12192000"/>
              <a:gd name="connsiteY45" fmla="*/ 1741161 h 3482342"/>
              <a:gd name="connsiteX46" fmla="*/ 9217145 w 12192000"/>
              <a:gd name="connsiteY46" fmla="*/ 1771195 h 3482342"/>
              <a:gd name="connsiteX47" fmla="*/ 8955875 w 12192000"/>
              <a:gd name="connsiteY47" fmla="*/ 1796806 h 3482342"/>
              <a:gd name="connsiteX48" fmla="*/ 8648415 w 12192000"/>
              <a:gd name="connsiteY48" fmla="*/ 1878623 h 3482342"/>
              <a:gd name="connsiteX49" fmla="*/ 8495949 w 12192000"/>
              <a:gd name="connsiteY49" fmla="*/ 1902425 h 3482342"/>
              <a:gd name="connsiteX50" fmla="*/ 8236214 w 12192000"/>
              <a:gd name="connsiteY50" fmla="*/ 1909725 h 3482342"/>
              <a:gd name="connsiteX51" fmla="*/ 8132104 w 12192000"/>
              <a:gd name="connsiteY51" fmla="*/ 1895727 h 3482342"/>
              <a:gd name="connsiteX52" fmla="*/ 7918078 w 12192000"/>
              <a:gd name="connsiteY52" fmla="*/ 1862668 h 3482342"/>
              <a:gd name="connsiteX53" fmla="*/ 7817899 w 12192000"/>
              <a:gd name="connsiteY53" fmla="*/ 1862176 h 3482342"/>
              <a:gd name="connsiteX54" fmla="*/ 7768994 w 12192000"/>
              <a:gd name="connsiteY54" fmla="*/ 1855721 h 3482342"/>
              <a:gd name="connsiteX55" fmla="*/ 7618027 w 12192000"/>
              <a:gd name="connsiteY55" fmla="*/ 1830959 h 3482342"/>
              <a:gd name="connsiteX56" fmla="*/ 7449425 w 12192000"/>
              <a:gd name="connsiteY56" fmla="*/ 1810910 h 3482342"/>
              <a:gd name="connsiteX57" fmla="*/ 7342915 w 12192000"/>
              <a:gd name="connsiteY57" fmla="*/ 1819827 h 3482342"/>
              <a:gd name="connsiteX58" fmla="*/ 7255191 w 12192000"/>
              <a:gd name="connsiteY58" fmla="*/ 1834354 h 3482342"/>
              <a:gd name="connsiteX59" fmla="*/ 7131205 w 12192000"/>
              <a:gd name="connsiteY59" fmla="*/ 1845557 h 3482342"/>
              <a:gd name="connsiteX60" fmla="*/ 6941837 w 12192000"/>
              <a:gd name="connsiteY60" fmla="*/ 1840640 h 3482342"/>
              <a:gd name="connsiteX61" fmla="*/ 6837145 w 12192000"/>
              <a:gd name="connsiteY61" fmla="*/ 1870724 h 3482342"/>
              <a:gd name="connsiteX62" fmla="*/ 6753991 w 12192000"/>
              <a:gd name="connsiteY62" fmla="*/ 1860969 h 3482342"/>
              <a:gd name="connsiteX63" fmla="*/ 6727754 w 12192000"/>
              <a:gd name="connsiteY63" fmla="*/ 1882372 h 3482342"/>
              <a:gd name="connsiteX64" fmla="*/ 6723371 w 12192000"/>
              <a:gd name="connsiteY64" fmla="*/ 1886494 h 3482342"/>
              <a:gd name="connsiteX65" fmla="*/ 6702779 w 12192000"/>
              <a:gd name="connsiteY65" fmla="*/ 1893601 h 3482342"/>
              <a:gd name="connsiteX66" fmla="*/ 6686657 w 12192000"/>
              <a:gd name="connsiteY66" fmla="*/ 1907344 h 3482342"/>
              <a:gd name="connsiteX67" fmla="*/ 6651330 w 12192000"/>
              <a:gd name="connsiteY67" fmla="*/ 1922921 h 3482342"/>
              <a:gd name="connsiteX68" fmla="*/ 6622958 w 12192000"/>
              <a:gd name="connsiteY68" fmla="*/ 1936255 h 3482342"/>
              <a:gd name="connsiteX69" fmla="*/ 6522602 w 12192000"/>
              <a:gd name="connsiteY69" fmla="*/ 1954133 h 3482342"/>
              <a:gd name="connsiteX70" fmla="*/ 6444344 w 12192000"/>
              <a:gd name="connsiteY70" fmla="*/ 1969663 h 3482342"/>
              <a:gd name="connsiteX71" fmla="*/ 6409626 w 12192000"/>
              <a:gd name="connsiteY71" fmla="*/ 1978846 h 3482342"/>
              <a:gd name="connsiteX72" fmla="*/ 6333446 w 12192000"/>
              <a:gd name="connsiteY72" fmla="*/ 1997163 h 3482342"/>
              <a:gd name="connsiteX73" fmla="*/ 6294933 w 12192000"/>
              <a:gd name="connsiteY73" fmla="*/ 2019412 h 3482342"/>
              <a:gd name="connsiteX74" fmla="*/ 6238719 w 12192000"/>
              <a:gd name="connsiteY74" fmla="*/ 2042547 h 3482342"/>
              <a:gd name="connsiteX75" fmla="*/ 6187205 w 12192000"/>
              <a:gd name="connsiteY75" fmla="*/ 2060048 h 3482342"/>
              <a:gd name="connsiteX76" fmla="*/ 6138780 w 12192000"/>
              <a:gd name="connsiteY76" fmla="*/ 2081918 h 3482342"/>
              <a:gd name="connsiteX77" fmla="*/ 6120125 w 12192000"/>
              <a:gd name="connsiteY77" fmla="*/ 2109475 h 3482342"/>
              <a:gd name="connsiteX78" fmla="*/ 6056576 w 12192000"/>
              <a:gd name="connsiteY78" fmla="*/ 2120066 h 3482342"/>
              <a:gd name="connsiteX79" fmla="*/ 5993794 w 12192000"/>
              <a:gd name="connsiteY79" fmla="*/ 2122569 h 3482342"/>
              <a:gd name="connsiteX80" fmla="*/ 5943601 w 12192000"/>
              <a:gd name="connsiteY80" fmla="*/ 2137719 h 3482342"/>
              <a:gd name="connsiteX81" fmla="*/ 5898141 w 12192000"/>
              <a:gd name="connsiteY81" fmla="*/ 2144806 h 3482342"/>
              <a:gd name="connsiteX82" fmla="*/ 5855337 w 12192000"/>
              <a:gd name="connsiteY82" fmla="*/ 2137719 h 3482342"/>
              <a:gd name="connsiteX83" fmla="*/ 5817682 w 12192000"/>
              <a:gd name="connsiteY83" fmla="*/ 2157358 h 3482342"/>
              <a:gd name="connsiteX84" fmla="*/ 5735300 w 12192000"/>
              <a:gd name="connsiteY84" fmla="*/ 2158902 h 3482342"/>
              <a:gd name="connsiteX85" fmla="*/ 5591469 w 12192000"/>
              <a:gd name="connsiteY85" fmla="*/ 2178389 h 3482342"/>
              <a:gd name="connsiteX86" fmla="*/ 5505818 w 12192000"/>
              <a:gd name="connsiteY86" fmla="*/ 2194207 h 3482342"/>
              <a:gd name="connsiteX87" fmla="*/ 5452860 w 12192000"/>
              <a:gd name="connsiteY87" fmla="*/ 2180085 h 3482342"/>
              <a:gd name="connsiteX88" fmla="*/ 5414282 w 12192000"/>
              <a:gd name="connsiteY88" fmla="*/ 2183070 h 3482342"/>
              <a:gd name="connsiteX89" fmla="*/ 5368369 w 12192000"/>
              <a:gd name="connsiteY89" fmla="*/ 2204272 h 3482342"/>
              <a:gd name="connsiteX90" fmla="*/ 5336354 w 12192000"/>
              <a:gd name="connsiteY90" fmla="*/ 2218920 h 3482342"/>
              <a:gd name="connsiteX91" fmla="*/ 5291263 w 12192000"/>
              <a:gd name="connsiteY91" fmla="*/ 2239182 h 3482342"/>
              <a:gd name="connsiteX92" fmla="*/ 5255152 w 12192000"/>
              <a:gd name="connsiteY92" fmla="*/ 2247164 h 3482342"/>
              <a:gd name="connsiteX93" fmla="*/ 5233796 w 12192000"/>
              <a:gd name="connsiteY93" fmla="*/ 2268260 h 3482342"/>
              <a:gd name="connsiteX94" fmla="*/ 5212786 w 12192000"/>
              <a:gd name="connsiteY94" fmla="*/ 2296592 h 3482342"/>
              <a:gd name="connsiteX95" fmla="*/ 5173523 w 12192000"/>
              <a:gd name="connsiteY95" fmla="*/ 2309057 h 3482342"/>
              <a:gd name="connsiteX96" fmla="*/ 5123830 w 12192000"/>
              <a:gd name="connsiteY96" fmla="*/ 2307070 h 3482342"/>
              <a:gd name="connsiteX97" fmla="*/ 5065426 w 12192000"/>
              <a:gd name="connsiteY97" fmla="*/ 2324076 h 3482342"/>
              <a:gd name="connsiteX98" fmla="*/ 4975908 w 12192000"/>
              <a:gd name="connsiteY98" fmla="*/ 2364128 h 3482342"/>
              <a:gd name="connsiteX99" fmla="*/ 4913723 w 12192000"/>
              <a:gd name="connsiteY99" fmla="*/ 2385265 h 3482342"/>
              <a:gd name="connsiteX100" fmla="*/ 4746485 w 12192000"/>
              <a:gd name="connsiteY100" fmla="*/ 2451769 h 3482342"/>
              <a:gd name="connsiteX101" fmla="*/ 4681588 w 12192000"/>
              <a:gd name="connsiteY101" fmla="*/ 2467494 h 3482342"/>
              <a:gd name="connsiteX102" fmla="*/ 1783655 w 12192000"/>
              <a:gd name="connsiteY102" fmla="*/ 3163860 h 3482342"/>
              <a:gd name="connsiteX103" fmla="*/ 1325955 w 12192000"/>
              <a:gd name="connsiteY103" fmla="*/ 3176692 h 3482342"/>
              <a:gd name="connsiteX104" fmla="*/ 1190384 w 12192000"/>
              <a:gd name="connsiteY104" fmla="*/ 3203504 h 3482342"/>
              <a:gd name="connsiteX105" fmla="*/ 1094537 w 12192000"/>
              <a:gd name="connsiteY105" fmla="*/ 3229469 h 3482342"/>
              <a:gd name="connsiteX106" fmla="*/ 779276 w 12192000"/>
              <a:gd name="connsiteY106" fmla="*/ 3327290 h 3482342"/>
              <a:gd name="connsiteX107" fmla="*/ 600378 w 12192000"/>
              <a:gd name="connsiteY107" fmla="*/ 3335250 h 3482342"/>
              <a:gd name="connsiteX108" fmla="*/ 493457 w 12192000"/>
              <a:gd name="connsiteY108" fmla="*/ 3365044 h 3482342"/>
              <a:gd name="connsiteX109" fmla="*/ 349402 w 12192000"/>
              <a:gd name="connsiteY109" fmla="*/ 3380897 h 3482342"/>
              <a:gd name="connsiteX110" fmla="*/ 192183 w 12192000"/>
              <a:gd name="connsiteY110" fmla="*/ 3460075 h 3482342"/>
              <a:gd name="connsiteX111" fmla="*/ 46713 w 12192000"/>
              <a:gd name="connsiteY111" fmla="*/ 3462986 h 3482342"/>
              <a:gd name="connsiteX112" fmla="*/ 2765 w 12192000"/>
              <a:gd name="connsiteY112" fmla="*/ 3480770 h 3482342"/>
              <a:gd name="connsiteX113" fmla="*/ 0 w 12192000"/>
              <a:gd name="connsiteY113" fmla="*/ 3482342 h 3482342"/>
              <a:gd name="connsiteX114" fmla="*/ 0 w 12192000"/>
              <a:gd name="connsiteY114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960443 w 12192000"/>
              <a:gd name="connsiteY21" fmla="*/ 1244502 h 3482342"/>
              <a:gd name="connsiteX22" fmla="*/ 10850998 w 12192000"/>
              <a:gd name="connsiteY22" fmla="*/ 1269215 h 3482342"/>
              <a:gd name="connsiteX23" fmla="*/ 10815658 w 12192000"/>
              <a:gd name="connsiteY23" fmla="*/ 1287849 h 3482342"/>
              <a:gd name="connsiteX24" fmla="*/ 10679906 w 12192000"/>
              <a:gd name="connsiteY24" fmla="*/ 1324988 h 3482342"/>
              <a:gd name="connsiteX25" fmla="*/ 10636304 w 12192000"/>
              <a:gd name="connsiteY25" fmla="*/ 1317928 h 3482342"/>
              <a:gd name="connsiteX26" fmla="*/ 10573203 w 12192000"/>
              <a:gd name="connsiteY26" fmla="*/ 1351996 h 3482342"/>
              <a:gd name="connsiteX27" fmla="*/ 10513263 w 12192000"/>
              <a:gd name="connsiteY27" fmla="*/ 1350756 h 3482342"/>
              <a:gd name="connsiteX28" fmla="*/ 10464012 w 12192000"/>
              <a:gd name="connsiteY28" fmla="*/ 1391778 h 3482342"/>
              <a:gd name="connsiteX29" fmla="*/ 10405409 w 12192000"/>
              <a:gd name="connsiteY29" fmla="*/ 1422789 h 3482342"/>
              <a:gd name="connsiteX30" fmla="*/ 10370530 w 12192000"/>
              <a:gd name="connsiteY30" fmla="*/ 1441596 h 3482342"/>
              <a:gd name="connsiteX31" fmla="*/ 10264922 w 12192000"/>
              <a:gd name="connsiteY31" fmla="*/ 1472107 h 3482342"/>
              <a:gd name="connsiteX32" fmla="*/ 10058690 w 12192000"/>
              <a:gd name="connsiteY32" fmla="*/ 1474888 h 3482342"/>
              <a:gd name="connsiteX33" fmla="*/ 10004424 w 12192000"/>
              <a:gd name="connsiteY33" fmla="*/ 1489801 h 3482342"/>
              <a:gd name="connsiteX34" fmla="*/ 9999951 w 12192000"/>
              <a:gd name="connsiteY34" fmla="*/ 1499127 h 3482342"/>
              <a:gd name="connsiteX35" fmla="*/ 9845462 w 12192000"/>
              <a:gd name="connsiteY35" fmla="*/ 1548192 h 3482342"/>
              <a:gd name="connsiteX36" fmla="*/ 9736156 w 12192000"/>
              <a:gd name="connsiteY36" fmla="*/ 1581928 h 3482342"/>
              <a:gd name="connsiteX37" fmla="*/ 9693355 w 12192000"/>
              <a:gd name="connsiteY37" fmla="*/ 1602632 h 3482342"/>
              <a:gd name="connsiteX38" fmla="*/ 9664242 w 12192000"/>
              <a:gd name="connsiteY38" fmla="*/ 1622075 h 3482342"/>
              <a:gd name="connsiteX39" fmla="*/ 9579195 w 12192000"/>
              <a:gd name="connsiteY39" fmla="*/ 1648017 h 3482342"/>
              <a:gd name="connsiteX40" fmla="*/ 9433652 w 12192000"/>
              <a:gd name="connsiteY40" fmla="*/ 1681174 h 3482342"/>
              <a:gd name="connsiteX41" fmla="*/ 9403775 w 12192000"/>
              <a:gd name="connsiteY41" fmla="*/ 1690403 h 3482342"/>
              <a:gd name="connsiteX42" fmla="*/ 9382503 w 12192000"/>
              <a:gd name="connsiteY42" fmla="*/ 1706957 h 3482342"/>
              <a:gd name="connsiteX43" fmla="*/ 9381410 w 12192000"/>
              <a:gd name="connsiteY43" fmla="*/ 1718312 h 3482342"/>
              <a:gd name="connsiteX44" fmla="*/ 9365685 w 12192000"/>
              <a:gd name="connsiteY44" fmla="*/ 1724772 h 3482342"/>
              <a:gd name="connsiteX45" fmla="*/ 9278020 w 12192000"/>
              <a:gd name="connsiteY45" fmla="*/ 1741161 h 3482342"/>
              <a:gd name="connsiteX46" fmla="*/ 9217145 w 12192000"/>
              <a:gd name="connsiteY46" fmla="*/ 1771195 h 3482342"/>
              <a:gd name="connsiteX47" fmla="*/ 8955875 w 12192000"/>
              <a:gd name="connsiteY47" fmla="*/ 1796806 h 3482342"/>
              <a:gd name="connsiteX48" fmla="*/ 8648415 w 12192000"/>
              <a:gd name="connsiteY48" fmla="*/ 1878623 h 3482342"/>
              <a:gd name="connsiteX49" fmla="*/ 8495949 w 12192000"/>
              <a:gd name="connsiteY49" fmla="*/ 1902425 h 3482342"/>
              <a:gd name="connsiteX50" fmla="*/ 8236214 w 12192000"/>
              <a:gd name="connsiteY50" fmla="*/ 1909725 h 3482342"/>
              <a:gd name="connsiteX51" fmla="*/ 8132104 w 12192000"/>
              <a:gd name="connsiteY51" fmla="*/ 1895727 h 3482342"/>
              <a:gd name="connsiteX52" fmla="*/ 7918078 w 12192000"/>
              <a:gd name="connsiteY52" fmla="*/ 1862668 h 3482342"/>
              <a:gd name="connsiteX53" fmla="*/ 7817899 w 12192000"/>
              <a:gd name="connsiteY53" fmla="*/ 1862176 h 3482342"/>
              <a:gd name="connsiteX54" fmla="*/ 7768994 w 12192000"/>
              <a:gd name="connsiteY54" fmla="*/ 1855721 h 3482342"/>
              <a:gd name="connsiteX55" fmla="*/ 7618027 w 12192000"/>
              <a:gd name="connsiteY55" fmla="*/ 1830959 h 3482342"/>
              <a:gd name="connsiteX56" fmla="*/ 7449425 w 12192000"/>
              <a:gd name="connsiteY56" fmla="*/ 1810910 h 3482342"/>
              <a:gd name="connsiteX57" fmla="*/ 7342915 w 12192000"/>
              <a:gd name="connsiteY57" fmla="*/ 1819827 h 3482342"/>
              <a:gd name="connsiteX58" fmla="*/ 7255191 w 12192000"/>
              <a:gd name="connsiteY58" fmla="*/ 1834354 h 3482342"/>
              <a:gd name="connsiteX59" fmla="*/ 7131205 w 12192000"/>
              <a:gd name="connsiteY59" fmla="*/ 1845557 h 3482342"/>
              <a:gd name="connsiteX60" fmla="*/ 6941837 w 12192000"/>
              <a:gd name="connsiteY60" fmla="*/ 1840640 h 3482342"/>
              <a:gd name="connsiteX61" fmla="*/ 6837145 w 12192000"/>
              <a:gd name="connsiteY61" fmla="*/ 1870724 h 3482342"/>
              <a:gd name="connsiteX62" fmla="*/ 6753991 w 12192000"/>
              <a:gd name="connsiteY62" fmla="*/ 1860969 h 3482342"/>
              <a:gd name="connsiteX63" fmla="*/ 6727754 w 12192000"/>
              <a:gd name="connsiteY63" fmla="*/ 1882372 h 3482342"/>
              <a:gd name="connsiteX64" fmla="*/ 6723371 w 12192000"/>
              <a:gd name="connsiteY64" fmla="*/ 1886494 h 3482342"/>
              <a:gd name="connsiteX65" fmla="*/ 6702779 w 12192000"/>
              <a:gd name="connsiteY65" fmla="*/ 1893601 h 3482342"/>
              <a:gd name="connsiteX66" fmla="*/ 6686657 w 12192000"/>
              <a:gd name="connsiteY66" fmla="*/ 1907344 h 3482342"/>
              <a:gd name="connsiteX67" fmla="*/ 6651330 w 12192000"/>
              <a:gd name="connsiteY67" fmla="*/ 1922921 h 3482342"/>
              <a:gd name="connsiteX68" fmla="*/ 6622958 w 12192000"/>
              <a:gd name="connsiteY68" fmla="*/ 1936255 h 3482342"/>
              <a:gd name="connsiteX69" fmla="*/ 6522602 w 12192000"/>
              <a:gd name="connsiteY69" fmla="*/ 1954133 h 3482342"/>
              <a:gd name="connsiteX70" fmla="*/ 6444344 w 12192000"/>
              <a:gd name="connsiteY70" fmla="*/ 1969663 h 3482342"/>
              <a:gd name="connsiteX71" fmla="*/ 6409626 w 12192000"/>
              <a:gd name="connsiteY71" fmla="*/ 1978846 h 3482342"/>
              <a:gd name="connsiteX72" fmla="*/ 6333446 w 12192000"/>
              <a:gd name="connsiteY72" fmla="*/ 1997163 h 3482342"/>
              <a:gd name="connsiteX73" fmla="*/ 6294933 w 12192000"/>
              <a:gd name="connsiteY73" fmla="*/ 2019412 h 3482342"/>
              <a:gd name="connsiteX74" fmla="*/ 6238719 w 12192000"/>
              <a:gd name="connsiteY74" fmla="*/ 2042547 h 3482342"/>
              <a:gd name="connsiteX75" fmla="*/ 6187205 w 12192000"/>
              <a:gd name="connsiteY75" fmla="*/ 2060048 h 3482342"/>
              <a:gd name="connsiteX76" fmla="*/ 6138780 w 12192000"/>
              <a:gd name="connsiteY76" fmla="*/ 2081918 h 3482342"/>
              <a:gd name="connsiteX77" fmla="*/ 6120125 w 12192000"/>
              <a:gd name="connsiteY77" fmla="*/ 2109475 h 3482342"/>
              <a:gd name="connsiteX78" fmla="*/ 6056576 w 12192000"/>
              <a:gd name="connsiteY78" fmla="*/ 2120066 h 3482342"/>
              <a:gd name="connsiteX79" fmla="*/ 5993794 w 12192000"/>
              <a:gd name="connsiteY79" fmla="*/ 2122569 h 3482342"/>
              <a:gd name="connsiteX80" fmla="*/ 5943601 w 12192000"/>
              <a:gd name="connsiteY80" fmla="*/ 2137719 h 3482342"/>
              <a:gd name="connsiteX81" fmla="*/ 5898141 w 12192000"/>
              <a:gd name="connsiteY81" fmla="*/ 2144806 h 3482342"/>
              <a:gd name="connsiteX82" fmla="*/ 5855337 w 12192000"/>
              <a:gd name="connsiteY82" fmla="*/ 2137719 h 3482342"/>
              <a:gd name="connsiteX83" fmla="*/ 5817682 w 12192000"/>
              <a:gd name="connsiteY83" fmla="*/ 2157358 h 3482342"/>
              <a:gd name="connsiteX84" fmla="*/ 5735300 w 12192000"/>
              <a:gd name="connsiteY84" fmla="*/ 2158902 h 3482342"/>
              <a:gd name="connsiteX85" fmla="*/ 5591469 w 12192000"/>
              <a:gd name="connsiteY85" fmla="*/ 2178389 h 3482342"/>
              <a:gd name="connsiteX86" fmla="*/ 5505818 w 12192000"/>
              <a:gd name="connsiteY86" fmla="*/ 2194207 h 3482342"/>
              <a:gd name="connsiteX87" fmla="*/ 5452860 w 12192000"/>
              <a:gd name="connsiteY87" fmla="*/ 2180085 h 3482342"/>
              <a:gd name="connsiteX88" fmla="*/ 5414282 w 12192000"/>
              <a:gd name="connsiteY88" fmla="*/ 2183070 h 3482342"/>
              <a:gd name="connsiteX89" fmla="*/ 5368369 w 12192000"/>
              <a:gd name="connsiteY89" fmla="*/ 2204272 h 3482342"/>
              <a:gd name="connsiteX90" fmla="*/ 5336354 w 12192000"/>
              <a:gd name="connsiteY90" fmla="*/ 2218920 h 3482342"/>
              <a:gd name="connsiteX91" fmla="*/ 5291263 w 12192000"/>
              <a:gd name="connsiteY91" fmla="*/ 2239182 h 3482342"/>
              <a:gd name="connsiteX92" fmla="*/ 5255152 w 12192000"/>
              <a:gd name="connsiteY92" fmla="*/ 2247164 h 3482342"/>
              <a:gd name="connsiteX93" fmla="*/ 5233796 w 12192000"/>
              <a:gd name="connsiteY93" fmla="*/ 2268260 h 3482342"/>
              <a:gd name="connsiteX94" fmla="*/ 5212786 w 12192000"/>
              <a:gd name="connsiteY94" fmla="*/ 2296592 h 3482342"/>
              <a:gd name="connsiteX95" fmla="*/ 5173523 w 12192000"/>
              <a:gd name="connsiteY95" fmla="*/ 2309057 h 3482342"/>
              <a:gd name="connsiteX96" fmla="*/ 5123830 w 12192000"/>
              <a:gd name="connsiteY96" fmla="*/ 2307070 h 3482342"/>
              <a:gd name="connsiteX97" fmla="*/ 5065426 w 12192000"/>
              <a:gd name="connsiteY97" fmla="*/ 2324076 h 3482342"/>
              <a:gd name="connsiteX98" fmla="*/ 4975908 w 12192000"/>
              <a:gd name="connsiteY98" fmla="*/ 2364128 h 3482342"/>
              <a:gd name="connsiteX99" fmla="*/ 4913723 w 12192000"/>
              <a:gd name="connsiteY99" fmla="*/ 2385265 h 3482342"/>
              <a:gd name="connsiteX100" fmla="*/ 4746485 w 12192000"/>
              <a:gd name="connsiteY100" fmla="*/ 2451769 h 3482342"/>
              <a:gd name="connsiteX101" fmla="*/ 4681588 w 12192000"/>
              <a:gd name="connsiteY101" fmla="*/ 2467494 h 3482342"/>
              <a:gd name="connsiteX102" fmla="*/ 1783655 w 12192000"/>
              <a:gd name="connsiteY102" fmla="*/ 3163860 h 3482342"/>
              <a:gd name="connsiteX103" fmla="*/ 1325955 w 12192000"/>
              <a:gd name="connsiteY103" fmla="*/ 3176692 h 3482342"/>
              <a:gd name="connsiteX104" fmla="*/ 1190384 w 12192000"/>
              <a:gd name="connsiteY104" fmla="*/ 3203504 h 3482342"/>
              <a:gd name="connsiteX105" fmla="*/ 1094537 w 12192000"/>
              <a:gd name="connsiteY105" fmla="*/ 3229469 h 3482342"/>
              <a:gd name="connsiteX106" fmla="*/ 779276 w 12192000"/>
              <a:gd name="connsiteY106" fmla="*/ 3327290 h 3482342"/>
              <a:gd name="connsiteX107" fmla="*/ 600378 w 12192000"/>
              <a:gd name="connsiteY107" fmla="*/ 3335250 h 3482342"/>
              <a:gd name="connsiteX108" fmla="*/ 493457 w 12192000"/>
              <a:gd name="connsiteY108" fmla="*/ 3365044 h 3482342"/>
              <a:gd name="connsiteX109" fmla="*/ 349402 w 12192000"/>
              <a:gd name="connsiteY109" fmla="*/ 3380897 h 3482342"/>
              <a:gd name="connsiteX110" fmla="*/ 192183 w 12192000"/>
              <a:gd name="connsiteY110" fmla="*/ 3460075 h 3482342"/>
              <a:gd name="connsiteX111" fmla="*/ 46713 w 12192000"/>
              <a:gd name="connsiteY111" fmla="*/ 3462986 h 3482342"/>
              <a:gd name="connsiteX112" fmla="*/ 2765 w 12192000"/>
              <a:gd name="connsiteY112" fmla="*/ 3480770 h 3482342"/>
              <a:gd name="connsiteX113" fmla="*/ 0 w 12192000"/>
              <a:gd name="connsiteY113" fmla="*/ 3482342 h 3482342"/>
              <a:gd name="connsiteX114" fmla="*/ 0 w 12192000"/>
              <a:gd name="connsiteY114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960443 w 12192000"/>
              <a:gd name="connsiteY21" fmla="*/ 1244502 h 3482342"/>
              <a:gd name="connsiteX22" fmla="*/ 10850998 w 12192000"/>
              <a:gd name="connsiteY22" fmla="*/ 1269215 h 3482342"/>
              <a:gd name="connsiteX23" fmla="*/ 10815658 w 12192000"/>
              <a:gd name="connsiteY23" fmla="*/ 1287849 h 3482342"/>
              <a:gd name="connsiteX24" fmla="*/ 10679906 w 12192000"/>
              <a:gd name="connsiteY24" fmla="*/ 1324988 h 3482342"/>
              <a:gd name="connsiteX25" fmla="*/ 10636304 w 12192000"/>
              <a:gd name="connsiteY25" fmla="*/ 1317928 h 3482342"/>
              <a:gd name="connsiteX26" fmla="*/ 10603863 w 12192000"/>
              <a:gd name="connsiteY26" fmla="*/ 1346886 h 3482342"/>
              <a:gd name="connsiteX27" fmla="*/ 10573203 w 12192000"/>
              <a:gd name="connsiteY27" fmla="*/ 1351996 h 3482342"/>
              <a:gd name="connsiteX28" fmla="*/ 10513263 w 12192000"/>
              <a:gd name="connsiteY28" fmla="*/ 1350756 h 3482342"/>
              <a:gd name="connsiteX29" fmla="*/ 10464012 w 12192000"/>
              <a:gd name="connsiteY29" fmla="*/ 1391778 h 3482342"/>
              <a:gd name="connsiteX30" fmla="*/ 10405409 w 12192000"/>
              <a:gd name="connsiteY30" fmla="*/ 1422789 h 3482342"/>
              <a:gd name="connsiteX31" fmla="*/ 10370530 w 12192000"/>
              <a:gd name="connsiteY31" fmla="*/ 1441596 h 3482342"/>
              <a:gd name="connsiteX32" fmla="*/ 10264922 w 12192000"/>
              <a:gd name="connsiteY32" fmla="*/ 1472107 h 3482342"/>
              <a:gd name="connsiteX33" fmla="*/ 10058690 w 12192000"/>
              <a:gd name="connsiteY33" fmla="*/ 1474888 h 3482342"/>
              <a:gd name="connsiteX34" fmla="*/ 10004424 w 12192000"/>
              <a:gd name="connsiteY34" fmla="*/ 1489801 h 3482342"/>
              <a:gd name="connsiteX35" fmla="*/ 9999951 w 12192000"/>
              <a:gd name="connsiteY35" fmla="*/ 1499127 h 3482342"/>
              <a:gd name="connsiteX36" fmla="*/ 9845462 w 12192000"/>
              <a:gd name="connsiteY36" fmla="*/ 1548192 h 3482342"/>
              <a:gd name="connsiteX37" fmla="*/ 9736156 w 12192000"/>
              <a:gd name="connsiteY37" fmla="*/ 1581928 h 3482342"/>
              <a:gd name="connsiteX38" fmla="*/ 9693355 w 12192000"/>
              <a:gd name="connsiteY38" fmla="*/ 1602632 h 3482342"/>
              <a:gd name="connsiteX39" fmla="*/ 9664242 w 12192000"/>
              <a:gd name="connsiteY39" fmla="*/ 1622075 h 3482342"/>
              <a:gd name="connsiteX40" fmla="*/ 9579195 w 12192000"/>
              <a:gd name="connsiteY40" fmla="*/ 1648017 h 3482342"/>
              <a:gd name="connsiteX41" fmla="*/ 9433652 w 12192000"/>
              <a:gd name="connsiteY41" fmla="*/ 1681174 h 3482342"/>
              <a:gd name="connsiteX42" fmla="*/ 9403775 w 12192000"/>
              <a:gd name="connsiteY42" fmla="*/ 1690403 h 3482342"/>
              <a:gd name="connsiteX43" fmla="*/ 9382503 w 12192000"/>
              <a:gd name="connsiteY43" fmla="*/ 1706957 h 3482342"/>
              <a:gd name="connsiteX44" fmla="*/ 9381410 w 12192000"/>
              <a:gd name="connsiteY44" fmla="*/ 1718312 h 3482342"/>
              <a:gd name="connsiteX45" fmla="*/ 9365685 w 12192000"/>
              <a:gd name="connsiteY45" fmla="*/ 1724772 h 3482342"/>
              <a:gd name="connsiteX46" fmla="*/ 9278020 w 12192000"/>
              <a:gd name="connsiteY46" fmla="*/ 1741161 h 3482342"/>
              <a:gd name="connsiteX47" fmla="*/ 9217145 w 12192000"/>
              <a:gd name="connsiteY47" fmla="*/ 1771195 h 3482342"/>
              <a:gd name="connsiteX48" fmla="*/ 8955875 w 12192000"/>
              <a:gd name="connsiteY48" fmla="*/ 1796806 h 3482342"/>
              <a:gd name="connsiteX49" fmla="*/ 8648415 w 12192000"/>
              <a:gd name="connsiteY49" fmla="*/ 1878623 h 3482342"/>
              <a:gd name="connsiteX50" fmla="*/ 8495949 w 12192000"/>
              <a:gd name="connsiteY50" fmla="*/ 1902425 h 3482342"/>
              <a:gd name="connsiteX51" fmla="*/ 8236214 w 12192000"/>
              <a:gd name="connsiteY51" fmla="*/ 1909725 h 3482342"/>
              <a:gd name="connsiteX52" fmla="*/ 8132104 w 12192000"/>
              <a:gd name="connsiteY52" fmla="*/ 1895727 h 3482342"/>
              <a:gd name="connsiteX53" fmla="*/ 7918078 w 12192000"/>
              <a:gd name="connsiteY53" fmla="*/ 1862668 h 3482342"/>
              <a:gd name="connsiteX54" fmla="*/ 7817899 w 12192000"/>
              <a:gd name="connsiteY54" fmla="*/ 1862176 h 3482342"/>
              <a:gd name="connsiteX55" fmla="*/ 7768994 w 12192000"/>
              <a:gd name="connsiteY55" fmla="*/ 1855721 h 3482342"/>
              <a:gd name="connsiteX56" fmla="*/ 7618027 w 12192000"/>
              <a:gd name="connsiteY56" fmla="*/ 1830959 h 3482342"/>
              <a:gd name="connsiteX57" fmla="*/ 7449425 w 12192000"/>
              <a:gd name="connsiteY57" fmla="*/ 1810910 h 3482342"/>
              <a:gd name="connsiteX58" fmla="*/ 7342915 w 12192000"/>
              <a:gd name="connsiteY58" fmla="*/ 1819827 h 3482342"/>
              <a:gd name="connsiteX59" fmla="*/ 7255191 w 12192000"/>
              <a:gd name="connsiteY59" fmla="*/ 1834354 h 3482342"/>
              <a:gd name="connsiteX60" fmla="*/ 7131205 w 12192000"/>
              <a:gd name="connsiteY60" fmla="*/ 1845557 h 3482342"/>
              <a:gd name="connsiteX61" fmla="*/ 6941837 w 12192000"/>
              <a:gd name="connsiteY61" fmla="*/ 1840640 h 3482342"/>
              <a:gd name="connsiteX62" fmla="*/ 6837145 w 12192000"/>
              <a:gd name="connsiteY62" fmla="*/ 1870724 h 3482342"/>
              <a:gd name="connsiteX63" fmla="*/ 6753991 w 12192000"/>
              <a:gd name="connsiteY63" fmla="*/ 1860969 h 3482342"/>
              <a:gd name="connsiteX64" fmla="*/ 6727754 w 12192000"/>
              <a:gd name="connsiteY64" fmla="*/ 1882372 h 3482342"/>
              <a:gd name="connsiteX65" fmla="*/ 6723371 w 12192000"/>
              <a:gd name="connsiteY65" fmla="*/ 1886494 h 3482342"/>
              <a:gd name="connsiteX66" fmla="*/ 6702779 w 12192000"/>
              <a:gd name="connsiteY66" fmla="*/ 1893601 h 3482342"/>
              <a:gd name="connsiteX67" fmla="*/ 6686657 w 12192000"/>
              <a:gd name="connsiteY67" fmla="*/ 1907344 h 3482342"/>
              <a:gd name="connsiteX68" fmla="*/ 6651330 w 12192000"/>
              <a:gd name="connsiteY68" fmla="*/ 1922921 h 3482342"/>
              <a:gd name="connsiteX69" fmla="*/ 6622958 w 12192000"/>
              <a:gd name="connsiteY69" fmla="*/ 1936255 h 3482342"/>
              <a:gd name="connsiteX70" fmla="*/ 6522602 w 12192000"/>
              <a:gd name="connsiteY70" fmla="*/ 1954133 h 3482342"/>
              <a:gd name="connsiteX71" fmla="*/ 6444344 w 12192000"/>
              <a:gd name="connsiteY71" fmla="*/ 1969663 h 3482342"/>
              <a:gd name="connsiteX72" fmla="*/ 6409626 w 12192000"/>
              <a:gd name="connsiteY72" fmla="*/ 1978846 h 3482342"/>
              <a:gd name="connsiteX73" fmla="*/ 6333446 w 12192000"/>
              <a:gd name="connsiteY73" fmla="*/ 1997163 h 3482342"/>
              <a:gd name="connsiteX74" fmla="*/ 6294933 w 12192000"/>
              <a:gd name="connsiteY74" fmla="*/ 2019412 h 3482342"/>
              <a:gd name="connsiteX75" fmla="*/ 6238719 w 12192000"/>
              <a:gd name="connsiteY75" fmla="*/ 2042547 h 3482342"/>
              <a:gd name="connsiteX76" fmla="*/ 6187205 w 12192000"/>
              <a:gd name="connsiteY76" fmla="*/ 2060048 h 3482342"/>
              <a:gd name="connsiteX77" fmla="*/ 6138780 w 12192000"/>
              <a:gd name="connsiteY77" fmla="*/ 2081918 h 3482342"/>
              <a:gd name="connsiteX78" fmla="*/ 6120125 w 12192000"/>
              <a:gd name="connsiteY78" fmla="*/ 2109475 h 3482342"/>
              <a:gd name="connsiteX79" fmla="*/ 6056576 w 12192000"/>
              <a:gd name="connsiteY79" fmla="*/ 2120066 h 3482342"/>
              <a:gd name="connsiteX80" fmla="*/ 5993794 w 12192000"/>
              <a:gd name="connsiteY80" fmla="*/ 2122569 h 3482342"/>
              <a:gd name="connsiteX81" fmla="*/ 5943601 w 12192000"/>
              <a:gd name="connsiteY81" fmla="*/ 2137719 h 3482342"/>
              <a:gd name="connsiteX82" fmla="*/ 5898141 w 12192000"/>
              <a:gd name="connsiteY82" fmla="*/ 2144806 h 3482342"/>
              <a:gd name="connsiteX83" fmla="*/ 5855337 w 12192000"/>
              <a:gd name="connsiteY83" fmla="*/ 2137719 h 3482342"/>
              <a:gd name="connsiteX84" fmla="*/ 5817682 w 12192000"/>
              <a:gd name="connsiteY84" fmla="*/ 2157358 h 3482342"/>
              <a:gd name="connsiteX85" fmla="*/ 5735300 w 12192000"/>
              <a:gd name="connsiteY85" fmla="*/ 2158902 h 3482342"/>
              <a:gd name="connsiteX86" fmla="*/ 5591469 w 12192000"/>
              <a:gd name="connsiteY86" fmla="*/ 2178389 h 3482342"/>
              <a:gd name="connsiteX87" fmla="*/ 5505818 w 12192000"/>
              <a:gd name="connsiteY87" fmla="*/ 2194207 h 3482342"/>
              <a:gd name="connsiteX88" fmla="*/ 5452860 w 12192000"/>
              <a:gd name="connsiteY88" fmla="*/ 2180085 h 3482342"/>
              <a:gd name="connsiteX89" fmla="*/ 5414282 w 12192000"/>
              <a:gd name="connsiteY89" fmla="*/ 2183070 h 3482342"/>
              <a:gd name="connsiteX90" fmla="*/ 5368369 w 12192000"/>
              <a:gd name="connsiteY90" fmla="*/ 2204272 h 3482342"/>
              <a:gd name="connsiteX91" fmla="*/ 5336354 w 12192000"/>
              <a:gd name="connsiteY91" fmla="*/ 2218920 h 3482342"/>
              <a:gd name="connsiteX92" fmla="*/ 5291263 w 12192000"/>
              <a:gd name="connsiteY92" fmla="*/ 2239182 h 3482342"/>
              <a:gd name="connsiteX93" fmla="*/ 5255152 w 12192000"/>
              <a:gd name="connsiteY93" fmla="*/ 2247164 h 3482342"/>
              <a:gd name="connsiteX94" fmla="*/ 5233796 w 12192000"/>
              <a:gd name="connsiteY94" fmla="*/ 2268260 h 3482342"/>
              <a:gd name="connsiteX95" fmla="*/ 5212786 w 12192000"/>
              <a:gd name="connsiteY95" fmla="*/ 2296592 h 3482342"/>
              <a:gd name="connsiteX96" fmla="*/ 5173523 w 12192000"/>
              <a:gd name="connsiteY96" fmla="*/ 2309057 h 3482342"/>
              <a:gd name="connsiteX97" fmla="*/ 5123830 w 12192000"/>
              <a:gd name="connsiteY97" fmla="*/ 2307070 h 3482342"/>
              <a:gd name="connsiteX98" fmla="*/ 5065426 w 12192000"/>
              <a:gd name="connsiteY98" fmla="*/ 2324076 h 3482342"/>
              <a:gd name="connsiteX99" fmla="*/ 4975908 w 12192000"/>
              <a:gd name="connsiteY99" fmla="*/ 2364128 h 3482342"/>
              <a:gd name="connsiteX100" fmla="*/ 4913723 w 12192000"/>
              <a:gd name="connsiteY100" fmla="*/ 2385265 h 3482342"/>
              <a:gd name="connsiteX101" fmla="*/ 4746485 w 12192000"/>
              <a:gd name="connsiteY101" fmla="*/ 2451769 h 3482342"/>
              <a:gd name="connsiteX102" fmla="*/ 4681588 w 12192000"/>
              <a:gd name="connsiteY102" fmla="*/ 2467494 h 3482342"/>
              <a:gd name="connsiteX103" fmla="*/ 1783655 w 12192000"/>
              <a:gd name="connsiteY103" fmla="*/ 3163860 h 3482342"/>
              <a:gd name="connsiteX104" fmla="*/ 1325955 w 12192000"/>
              <a:gd name="connsiteY104" fmla="*/ 3176692 h 3482342"/>
              <a:gd name="connsiteX105" fmla="*/ 1190384 w 12192000"/>
              <a:gd name="connsiteY105" fmla="*/ 3203504 h 3482342"/>
              <a:gd name="connsiteX106" fmla="*/ 1094537 w 12192000"/>
              <a:gd name="connsiteY106" fmla="*/ 3229469 h 3482342"/>
              <a:gd name="connsiteX107" fmla="*/ 779276 w 12192000"/>
              <a:gd name="connsiteY107" fmla="*/ 3327290 h 3482342"/>
              <a:gd name="connsiteX108" fmla="*/ 600378 w 12192000"/>
              <a:gd name="connsiteY108" fmla="*/ 3335250 h 3482342"/>
              <a:gd name="connsiteX109" fmla="*/ 493457 w 12192000"/>
              <a:gd name="connsiteY109" fmla="*/ 3365044 h 3482342"/>
              <a:gd name="connsiteX110" fmla="*/ 349402 w 12192000"/>
              <a:gd name="connsiteY110" fmla="*/ 3380897 h 3482342"/>
              <a:gd name="connsiteX111" fmla="*/ 192183 w 12192000"/>
              <a:gd name="connsiteY111" fmla="*/ 3460075 h 3482342"/>
              <a:gd name="connsiteX112" fmla="*/ 46713 w 12192000"/>
              <a:gd name="connsiteY112" fmla="*/ 3462986 h 3482342"/>
              <a:gd name="connsiteX113" fmla="*/ 2765 w 12192000"/>
              <a:gd name="connsiteY113" fmla="*/ 3480770 h 3482342"/>
              <a:gd name="connsiteX114" fmla="*/ 0 w 12192000"/>
              <a:gd name="connsiteY114" fmla="*/ 3482342 h 3482342"/>
              <a:gd name="connsiteX115" fmla="*/ 0 w 12192000"/>
              <a:gd name="connsiteY115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960443 w 12192000"/>
              <a:gd name="connsiteY21" fmla="*/ 1244502 h 3482342"/>
              <a:gd name="connsiteX22" fmla="*/ 10850998 w 12192000"/>
              <a:gd name="connsiteY22" fmla="*/ 1269215 h 3482342"/>
              <a:gd name="connsiteX23" fmla="*/ 10815658 w 12192000"/>
              <a:gd name="connsiteY23" fmla="*/ 1287849 h 3482342"/>
              <a:gd name="connsiteX24" fmla="*/ 10679906 w 12192000"/>
              <a:gd name="connsiteY24" fmla="*/ 1324988 h 3482342"/>
              <a:gd name="connsiteX25" fmla="*/ 10636304 w 12192000"/>
              <a:gd name="connsiteY25" fmla="*/ 1317928 h 3482342"/>
              <a:gd name="connsiteX26" fmla="*/ 10603863 w 12192000"/>
              <a:gd name="connsiteY26" fmla="*/ 1346886 h 3482342"/>
              <a:gd name="connsiteX27" fmla="*/ 10573203 w 12192000"/>
              <a:gd name="connsiteY27" fmla="*/ 1351996 h 3482342"/>
              <a:gd name="connsiteX28" fmla="*/ 10513263 w 12192000"/>
              <a:gd name="connsiteY28" fmla="*/ 1350756 h 3482342"/>
              <a:gd name="connsiteX29" fmla="*/ 10464012 w 12192000"/>
              <a:gd name="connsiteY29" fmla="*/ 1391778 h 3482342"/>
              <a:gd name="connsiteX30" fmla="*/ 10405409 w 12192000"/>
              <a:gd name="connsiteY30" fmla="*/ 1422789 h 3482342"/>
              <a:gd name="connsiteX31" fmla="*/ 10370530 w 12192000"/>
              <a:gd name="connsiteY31" fmla="*/ 1441596 h 3482342"/>
              <a:gd name="connsiteX32" fmla="*/ 10314361 w 12192000"/>
              <a:gd name="connsiteY32" fmla="*/ 1466924 h 3482342"/>
              <a:gd name="connsiteX33" fmla="*/ 10264922 w 12192000"/>
              <a:gd name="connsiteY33" fmla="*/ 1472107 h 3482342"/>
              <a:gd name="connsiteX34" fmla="*/ 10058690 w 12192000"/>
              <a:gd name="connsiteY34" fmla="*/ 1474888 h 3482342"/>
              <a:gd name="connsiteX35" fmla="*/ 10004424 w 12192000"/>
              <a:gd name="connsiteY35" fmla="*/ 1489801 h 3482342"/>
              <a:gd name="connsiteX36" fmla="*/ 9999951 w 12192000"/>
              <a:gd name="connsiteY36" fmla="*/ 1499127 h 3482342"/>
              <a:gd name="connsiteX37" fmla="*/ 9845462 w 12192000"/>
              <a:gd name="connsiteY37" fmla="*/ 1548192 h 3482342"/>
              <a:gd name="connsiteX38" fmla="*/ 9736156 w 12192000"/>
              <a:gd name="connsiteY38" fmla="*/ 1581928 h 3482342"/>
              <a:gd name="connsiteX39" fmla="*/ 9693355 w 12192000"/>
              <a:gd name="connsiteY39" fmla="*/ 1602632 h 3482342"/>
              <a:gd name="connsiteX40" fmla="*/ 9664242 w 12192000"/>
              <a:gd name="connsiteY40" fmla="*/ 1622075 h 3482342"/>
              <a:gd name="connsiteX41" fmla="*/ 9579195 w 12192000"/>
              <a:gd name="connsiteY41" fmla="*/ 1648017 h 3482342"/>
              <a:gd name="connsiteX42" fmla="*/ 9433652 w 12192000"/>
              <a:gd name="connsiteY42" fmla="*/ 1681174 h 3482342"/>
              <a:gd name="connsiteX43" fmla="*/ 9403775 w 12192000"/>
              <a:gd name="connsiteY43" fmla="*/ 1690403 h 3482342"/>
              <a:gd name="connsiteX44" fmla="*/ 9382503 w 12192000"/>
              <a:gd name="connsiteY44" fmla="*/ 1706957 h 3482342"/>
              <a:gd name="connsiteX45" fmla="*/ 9381410 w 12192000"/>
              <a:gd name="connsiteY45" fmla="*/ 1718312 h 3482342"/>
              <a:gd name="connsiteX46" fmla="*/ 9365685 w 12192000"/>
              <a:gd name="connsiteY46" fmla="*/ 1724772 h 3482342"/>
              <a:gd name="connsiteX47" fmla="*/ 9278020 w 12192000"/>
              <a:gd name="connsiteY47" fmla="*/ 1741161 h 3482342"/>
              <a:gd name="connsiteX48" fmla="*/ 9217145 w 12192000"/>
              <a:gd name="connsiteY48" fmla="*/ 1771195 h 3482342"/>
              <a:gd name="connsiteX49" fmla="*/ 8955875 w 12192000"/>
              <a:gd name="connsiteY49" fmla="*/ 1796806 h 3482342"/>
              <a:gd name="connsiteX50" fmla="*/ 8648415 w 12192000"/>
              <a:gd name="connsiteY50" fmla="*/ 1878623 h 3482342"/>
              <a:gd name="connsiteX51" fmla="*/ 8495949 w 12192000"/>
              <a:gd name="connsiteY51" fmla="*/ 1902425 h 3482342"/>
              <a:gd name="connsiteX52" fmla="*/ 8236214 w 12192000"/>
              <a:gd name="connsiteY52" fmla="*/ 1909725 h 3482342"/>
              <a:gd name="connsiteX53" fmla="*/ 8132104 w 12192000"/>
              <a:gd name="connsiteY53" fmla="*/ 1895727 h 3482342"/>
              <a:gd name="connsiteX54" fmla="*/ 7918078 w 12192000"/>
              <a:gd name="connsiteY54" fmla="*/ 1862668 h 3482342"/>
              <a:gd name="connsiteX55" fmla="*/ 7817899 w 12192000"/>
              <a:gd name="connsiteY55" fmla="*/ 1862176 h 3482342"/>
              <a:gd name="connsiteX56" fmla="*/ 7768994 w 12192000"/>
              <a:gd name="connsiteY56" fmla="*/ 1855721 h 3482342"/>
              <a:gd name="connsiteX57" fmla="*/ 7618027 w 12192000"/>
              <a:gd name="connsiteY57" fmla="*/ 1830959 h 3482342"/>
              <a:gd name="connsiteX58" fmla="*/ 7449425 w 12192000"/>
              <a:gd name="connsiteY58" fmla="*/ 1810910 h 3482342"/>
              <a:gd name="connsiteX59" fmla="*/ 7342915 w 12192000"/>
              <a:gd name="connsiteY59" fmla="*/ 1819827 h 3482342"/>
              <a:gd name="connsiteX60" fmla="*/ 7255191 w 12192000"/>
              <a:gd name="connsiteY60" fmla="*/ 1834354 h 3482342"/>
              <a:gd name="connsiteX61" fmla="*/ 7131205 w 12192000"/>
              <a:gd name="connsiteY61" fmla="*/ 1845557 h 3482342"/>
              <a:gd name="connsiteX62" fmla="*/ 6941837 w 12192000"/>
              <a:gd name="connsiteY62" fmla="*/ 1840640 h 3482342"/>
              <a:gd name="connsiteX63" fmla="*/ 6837145 w 12192000"/>
              <a:gd name="connsiteY63" fmla="*/ 1870724 h 3482342"/>
              <a:gd name="connsiteX64" fmla="*/ 6753991 w 12192000"/>
              <a:gd name="connsiteY64" fmla="*/ 1860969 h 3482342"/>
              <a:gd name="connsiteX65" fmla="*/ 6727754 w 12192000"/>
              <a:gd name="connsiteY65" fmla="*/ 1882372 h 3482342"/>
              <a:gd name="connsiteX66" fmla="*/ 6723371 w 12192000"/>
              <a:gd name="connsiteY66" fmla="*/ 1886494 h 3482342"/>
              <a:gd name="connsiteX67" fmla="*/ 6702779 w 12192000"/>
              <a:gd name="connsiteY67" fmla="*/ 1893601 h 3482342"/>
              <a:gd name="connsiteX68" fmla="*/ 6686657 w 12192000"/>
              <a:gd name="connsiteY68" fmla="*/ 1907344 h 3482342"/>
              <a:gd name="connsiteX69" fmla="*/ 6651330 w 12192000"/>
              <a:gd name="connsiteY69" fmla="*/ 1922921 h 3482342"/>
              <a:gd name="connsiteX70" fmla="*/ 6622958 w 12192000"/>
              <a:gd name="connsiteY70" fmla="*/ 1936255 h 3482342"/>
              <a:gd name="connsiteX71" fmla="*/ 6522602 w 12192000"/>
              <a:gd name="connsiteY71" fmla="*/ 1954133 h 3482342"/>
              <a:gd name="connsiteX72" fmla="*/ 6444344 w 12192000"/>
              <a:gd name="connsiteY72" fmla="*/ 1969663 h 3482342"/>
              <a:gd name="connsiteX73" fmla="*/ 6409626 w 12192000"/>
              <a:gd name="connsiteY73" fmla="*/ 1978846 h 3482342"/>
              <a:gd name="connsiteX74" fmla="*/ 6333446 w 12192000"/>
              <a:gd name="connsiteY74" fmla="*/ 1997163 h 3482342"/>
              <a:gd name="connsiteX75" fmla="*/ 6294933 w 12192000"/>
              <a:gd name="connsiteY75" fmla="*/ 2019412 h 3482342"/>
              <a:gd name="connsiteX76" fmla="*/ 6238719 w 12192000"/>
              <a:gd name="connsiteY76" fmla="*/ 2042547 h 3482342"/>
              <a:gd name="connsiteX77" fmla="*/ 6187205 w 12192000"/>
              <a:gd name="connsiteY77" fmla="*/ 2060048 h 3482342"/>
              <a:gd name="connsiteX78" fmla="*/ 6138780 w 12192000"/>
              <a:gd name="connsiteY78" fmla="*/ 2081918 h 3482342"/>
              <a:gd name="connsiteX79" fmla="*/ 6120125 w 12192000"/>
              <a:gd name="connsiteY79" fmla="*/ 2109475 h 3482342"/>
              <a:gd name="connsiteX80" fmla="*/ 6056576 w 12192000"/>
              <a:gd name="connsiteY80" fmla="*/ 2120066 h 3482342"/>
              <a:gd name="connsiteX81" fmla="*/ 5993794 w 12192000"/>
              <a:gd name="connsiteY81" fmla="*/ 2122569 h 3482342"/>
              <a:gd name="connsiteX82" fmla="*/ 5943601 w 12192000"/>
              <a:gd name="connsiteY82" fmla="*/ 2137719 h 3482342"/>
              <a:gd name="connsiteX83" fmla="*/ 5898141 w 12192000"/>
              <a:gd name="connsiteY83" fmla="*/ 2144806 h 3482342"/>
              <a:gd name="connsiteX84" fmla="*/ 5855337 w 12192000"/>
              <a:gd name="connsiteY84" fmla="*/ 2137719 h 3482342"/>
              <a:gd name="connsiteX85" fmla="*/ 5817682 w 12192000"/>
              <a:gd name="connsiteY85" fmla="*/ 2157358 h 3482342"/>
              <a:gd name="connsiteX86" fmla="*/ 5735300 w 12192000"/>
              <a:gd name="connsiteY86" fmla="*/ 2158902 h 3482342"/>
              <a:gd name="connsiteX87" fmla="*/ 5591469 w 12192000"/>
              <a:gd name="connsiteY87" fmla="*/ 2178389 h 3482342"/>
              <a:gd name="connsiteX88" fmla="*/ 5505818 w 12192000"/>
              <a:gd name="connsiteY88" fmla="*/ 2194207 h 3482342"/>
              <a:gd name="connsiteX89" fmla="*/ 5452860 w 12192000"/>
              <a:gd name="connsiteY89" fmla="*/ 2180085 h 3482342"/>
              <a:gd name="connsiteX90" fmla="*/ 5414282 w 12192000"/>
              <a:gd name="connsiteY90" fmla="*/ 2183070 h 3482342"/>
              <a:gd name="connsiteX91" fmla="*/ 5368369 w 12192000"/>
              <a:gd name="connsiteY91" fmla="*/ 2204272 h 3482342"/>
              <a:gd name="connsiteX92" fmla="*/ 5336354 w 12192000"/>
              <a:gd name="connsiteY92" fmla="*/ 2218920 h 3482342"/>
              <a:gd name="connsiteX93" fmla="*/ 5291263 w 12192000"/>
              <a:gd name="connsiteY93" fmla="*/ 2239182 h 3482342"/>
              <a:gd name="connsiteX94" fmla="*/ 5255152 w 12192000"/>
              <a:gd name="connsiteY94" fmla="*/ 2247164 h 3482342"/>
              <a:gd name="connsiteX95" fmla="*/ 5233796 w 12192000"/>
              <a:gd name="connsiteY95" fmla="*/ 2268260 h 3482342"/>
              <a:gd name="connsiteX96" fmla="*/ 5212786 w 12192000"/>
              <a:gd name="connsiteY96" fmla="*/ 2296592 h 3482342"/>
              <a:gd name="connsiteX97" fmla="*/ 5173523 w 12192000"/>
              <a:gd name="connsiteY97" fmla="*/ 2309057 h 3482342"/>
              <a:gd name="connsiteX98" fmla="*/ 5123830 w 12192000"/>
              <a:gd name="connsiteY98" fmla="*/ 2307070 h 3482342"/>
              <a:gd name="connsiteX99" fmla="*/ 5065426 w 12192000"/>
              <a:gd name="connsiteY99" fmla="*/ 2324076 h 3482342"/>
              <a:gd name="connsiteX100" fmla="*/ 4975908 w 12192000"/>
              <a:gd name="connsiteY100" fmla="*/ 2364128 h 3482342"/>
              <a:gd name="connsiteX101" fmla="*/ 4913723 w 12192000"/>
              <a:gd name="connsiteY101" fmla="*/ 2385265 h 3482342"/>
              <a:gd name="connsiteX102" fmla="*/ 4746485 w 12192000"/>
              <a:gd name="connsiteY102" fmla="*/ 2451769 h 3482342"/>
              <a:gd name="connsiteX103" fmla="*/ 4681588 w 12192000"/>
              <a:gd name="connsiteY103" fmla="*/ 2467494 h 3482342"/>
              <a:gd name="connsiteX104" fmla="*/ 1783655 w 12192000"/>
              <a:gd name="connsiteY104" fmla="*/ 3163860 h 3482342"/>
              <a:gd name="connsiteX105" fmla="*/ 1325955 w 12192000"/>
              <a:gd name="connsiteY105" fmla="*/ 3176692 h 3482342"/>
              <a:gd name="connsiteX106" fmla="*/ 1190384 w 12192000"/>
              <a:gd name="connsiteY106" fmla="*/ 3203504 h 3482342"/>
              <a:gd name="connsiteX107" fmla="*/ 1094537 w 12192000"/>
              <a:gd name="connsiteY107" fmla="*/ 3229469 h 3482342"/>
              <a:gd name="connsiteX108" fmla="*/ 779276 w 12192000"/>
              <a:gd name="connsiteY108" fmla="*/ 3327290 h 3482342"/>
              <a:gd name="connsiteX109" fmla="*/ 600378 w 12192000"/>
              <a:gd name="connsiteY109" fmla="*/ 3335250 h 3482342"/>
              <a:gd name="connsiteX110" fmla="*/ 493457 w 12192000"/>
              <a:gd name="connsiteY110" fmla="*/ 3365044 h 3482342"/>
              <a:gd name="connsiteX111" fmla="*/ 349402 w 12192000"/>
              <a:gd name="connsiteY111" fmla="*/ 3380897 h 3482342"/>
              <a:gd name="connsiteX112" fmla="*/ 192183 w 12192000"/>
              <a:gd name="connsiteY112" fmla="*/ 3460075 h 3482342"/>
              <a:gd name="connsiteX113" fmla="*/ 46713 w 12192000"/>
              <a:gd name="connsiteY113" fmla="*/ 3462986 h 3482342"/>
              <a:gd name="connsiteX114" fmla="*/ 2765 w 12192000"/>
              <a:gd name="connsiteY114" fmla="*/ 3480770 h 3482342"/>
              <a:gd name="connsiteX115" fmla="*/ 0 w 12192000"/>
              <a:gd name="connsiteY115" fmla="*/ 3482342 h 3482342"/>
              <a:gd name="connsiteX116" fmla="*/ 0 w 12192000"/>
              <a:gd name="connsiteY116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960443 w 12192000"/>
              <a:gd name="connsiteY21" fmla="*/ 1244502 h 3482342"/>
              <a:gd name="connsiteX22" fmla="*/ 10850998 w 12192000"/>
              <a:gd name="connsiteY22" fmla="*/ 1269215 h 3482342"/>
              <a:gd name="connsiteX23" fmla="*/ 10815658 w 12192000"/>
              <a:gd name="connsiteY23" fmla="*/ 1287849 h 3482342"/>
              <a:gd name="connsiteX24" fmla="*/ 10679906 w 12192000"/>
              <a:gd name="connsiteY24" fmla="*/ 1324988 h 3482342"/>
              <a:gd name="connsiteX25" fmla="*/ 10636304 w 12192000"/>
              <a:gd name="connsiteY25" fmla="*/ 1317928 h 3482342"/>
              <a:gd name="connsiteX26" fmla="*/ 10603863 w 12192000"/>
              <a:gd name="connsiteY26" fmla="*/ 1346886 h 3482342"/>
              <a:gd name="connsiteX27" fmla="*/ 10573203 w 12192000"/>
              <a:gd name="connsiteY27" fmla="*/ 1351996 h 3482342"/>
              <a:gd name="connsiteX28" fmla="*/ 10513263 w 12192000"/>
              <a:gd name="connsiteY28" fmla="*/ 1350756 h 3482342"/>
              <a:gd name="connsiteX29" fmla="*/ 10464012 w 12192000"/>
              <a:gd name="connsiteY29" fmla="*/ 1391778 h 3482342"/>
              <a:gd name="connsiteX30" fmla="*/ 10405409 w 12192000"/>
              <a:gd name="connsiteY30" fmla="*/ 1422789 h 3482342"/>
              <a:gd name="connsiteX31" fmla="*/ 10370530 w 12192000"/>
              <a:gd name="connsiteY31" fmla="*/ 1441596 h 3482342"/>
              <a:gd name="connsiteX32" fmla="*/ 10314361 w 12192000"/>
              <a:gd name="connsiteY32" fmla="*/ 1466924 h 3482342"/>
              <a:gd name="connsiteX33" fmla="*/ 10264922 w 12192000"/>
              <a:gd name="connsiteY33" fmla="*/ 1472107 h 3482342"/>
              <a:gd name="connsiteX34" fmla="*/ 10226099 w 12192000"/>
              <a:gd name="connsiteY34" fmla="*/ 1463393 h 3482342"/>
              <a:gd name="connsiteX35" fmla="*/ 10058690 w 12192000"/>
              <a:gd name="connsiteY35" fmla="*/ 1474888 h 3482342"/>
              <a:gd name="connsiteX36" fmla="*/ 10004424 w 12192000"/>
              <a:gd name="connsiteY36" fmla="*/ 1489801 h 3482342"/>
              <a:gd name="connsiteX37" fmla="*/ 9999951 w 12192000"/>
              <a:gd name="connsiteY37" fmla="*/ 1499127 h 3482342"/>
              <a:gd name="connsiteX38" fmla="*/ 9845462 w 12192000"/>
              <a:gd name="connsiteY38" fmla="*/ 1548192 h 3482342"/>
              <a:gd name="connsiteX39" fmla="*/ 9736156 w 12192000"/>
              <a:gd name="connsiteY39" fmla="*/ 1581928 h 3482342"/>
              <a:gd name="connsiteX40" fmla="*/ 9693355 w 12192000"/>
              <a:gd name="connsiteY40" fmla="*/ 1602632 h 3482342"/>
              <a:gd name="connsiteX41" fmla="*/ 9664242 w 12192000"/>
              <a:gd name="connsiteY41" fmla="*/ 1622075 h 3482342"/>
              <a:gd name="connsiteX42" fmla="*/ 9579195 w 12192000"/>
              <a:gd name="connsiteY42" fmla="*/ 1648017 h 3482342"/>
              <a:gd name="connsiteX43" fmla="*/ 9433652 w 12192000"/>
              <a:gd name="connsiteY43" fmla="*/ 1681174 h 3482342"/>
              <a:gd name="connsiteX44" fmla="*/ 9403775 w 12192000"/>
              <a:gd name="connsiteY44" fmla="*/ 1690403 h 3482342"/>
              <a:gd name="connsiteX45" fmla="*/ 9382503 w 12192000"/>
              <a:gd name="connsiteY45" fmla="*/ 1706957 h 3482342"/>
              <a:gd name="connsiteX46" fmla="*/ 9381410 w 12192000"/>
              <a:gd name="connsiteY46" fmla="*/ 1718312 h 3482342"/>
              <a:gd name="connsiteX47" fmla="*/ 9365685 w 12192000"/>
              <a:gd name="connsiteY47" fmla="*/ 1724772 h 3482342"/>
              <a:gd name="connsiteX48" fmla="*/ 9278020 w 12192000"/>
              <a:gd name="connsiteY48" fmla="*/ 1741161 h 3482342"/>
              <a:gd name="connsiteX49" fmla="*/ 9217145 w 12192000"/>
              <a:gd name="connsiteY49" fmla="*/ 1771195 h 3482342"/>
              <a:gd name="connsiteX50" fmla="*/ 8955875 w 12192000"/>
              <a:gd name="connsiteY50" fmla="*/ 1796806 h 3482342"/>
              <a:gd name="connsiteX51" fmla="*/ 8648415 w 12192000"/>
              <a:gd name="connsiteY51" fmla="*/ 1878623 h 3482342"/>
              <a:gd name="connsiteX52" fmla="*/ 8495949 w 12192000"/>
              <a:gd name="connsiteY52" fmla="*/ 1902425 h 3482342"/>
              <a:gd name="connsiteX53" fmla="*/ 8236214 w 12192000"/>
              <a:gd name="connsiteY53" fmla="*/ 1909725 h 3482342"/>
              <a:gd name="connsiteX54" fmla="*/ 8132104 w 12192000"/>
              <a:gd name="connsiteY54" fmla="*/ 1895727 h 3482342"/>
              <a:gd name="connsiteX55" fmla="*/ 7918078 w 12192000"/>
              <a:gd name="connsiteY55" fmla="*/ 1862668 h 3482342"/>
              <a:gd name="connsiteX56" fmla="*/ 7817899 w 12192000"/>
              <a:gd name="connsiteY56" fmla="*/ 1862176 h 3482342"/>
              <a:gd name="connsiteX57" fmla="*/ 7768994 w 12192000"/>
              <a:gd name="connsiteY57" fmla="*/ 1855721 h 3482342"/>
              <a:gd name="connsiteX58" fmla="*/ 7618027 w 12192000"/>
              <a:gd name="connsiteY58" fmla="*/ 1830959 h 3482342"/>
              <a:gd name="connsiteX59" fmla="*/ 7449425 w 12192000"/>
              <a:gd name="connsiteY59" fmla="*/ 1810910 h 3482342"/>
              <a:gd name="connsiteX60" fmla="*/ 7342915 w 12192000"/>
              <a:gd name="connsiteY60" fmla="*/ 1819827 h 3482342"/>
              <a:gd name="connsiteX61" fmla="*/ 7255191 w 12192000"/>
              <a:gd name="connsiteY61" fmla="*/ 1834354 h 3482342"/>
              <a:gd name="connsiteX62" fmla="*/ 7131205 w 12192000"/>
              <a:gd name="connsiteY62" fmla="*/ 1845557 h 3482342"/>
              <a:gd name="connsiteX63" fmla="*/ 6941837 w 12192000"/>
              <a:gd name="connsiteY63" fmla="*/ 1840640 h 3482342"/>
              <a:gd name="connsiteX64" fmla="*/ 6837145 w 12192000"/>
              <a:gd name="connsiteY64" fmla="*/ 1870724 h 3482342"/>
              <a:gd name="connsiteX65" fmla="*/ 6753991 w 12192000"/>
              <a:gd name="connsiteY65" fmla="*/ 1860969 h 3482342"/>
              <a:gd name="connsiteX66" fmla="*/ 6727754 w 12192000"/>
              <a:gd name="connsiteY66" fmla="*/ 1882372 h 3482342"/>
              <a:gd name="connsiteX67" fmla="*/ 6723371 w 12192000"/>
              <a:gd name="connsiteY67" fmla="*/ 1886494 h 3482342"/>
              <a:gd name="connsiteX68" fmla="*/ 6702779 w 12192000"/>
              <a:gd name="connsiteY68" fmla="*/ 1893601 h 3482342"/>
              <a:gd name="connsiteX69" fmla="*/ 6686657 w 12192000"/>
              <a:gd name="connsiteY69" fmla="*/ 1907344 h 3482342"/>
              <a:gd name="connsiteX70" fmla="*/ 6651330 w 12192000"/>
              <a:gd name="connsiteY70" fmla="*/ 1922921 h 3482342"/>
              <a:gd name="connsiteX71" fmla="*/ 6622958 w 12192000"/>
              <a:gd name="connsiteY71" fmla="*/ 1936255 h 3482342"/>
              <a:gd name="connsiteX72" fmla="*/ 6522602 w 12192000"/>
              <a:gd name="connsiteY72" fmla="*/ 1954133 h 3482342"/>
              <a:gd name="connsiteX73" fmla="*/ 6444344 w 12192000"/>
              <a:gd name="connsiteY73" fmla="*/ 1969663 h 3482342"/>
              <a:gd name="connsiteX74" fmla="*/ 6409626 w 12192000"/>
              <a:gd name="connsiteY74" fmla="*/ 1978846 h 3482342"/>
              <a:gd name="connsiteX75" fmla="*/ 6333446 w 12192000"/>
              <a:gd name="connsiteY75" fmla="*/ 1997163 h 3482342"/>
              <a:gd name="connsiteX76" fmla="*/ 6294933 w 12192000"/>
              <a:gd name="connsiteY76" fmla="*/ 2019412 h 3482342"/>
              <a:gd name="connsiteX77" fmla="*/ 6238719 w 12192000"/>
              <a:gd name="connsiteY77" fmla="*/ 2042547 h 3482342"/>
              <a:gd name="connsiteX78" fmla="*/ 6187205 w 12192000"/>
              <a:gd name="connsiteY78" fmla="*/ 2060048 h 3482342"/>
              <a:gd name="connsiteX79" fmla="*/ 6138780 w 12192000"/>
              <a:gd name="connsiteY79" fmla="*/ 2081918 h 3482342"/>
              <a:gd name="connsiteX80" fmla="*/ 6120125 w 12192000"/>
              <a:gd name="connsiteY80" fmla="*/ 2109475 h 3482342"/>
              <a:gd name="connsiteX81" fmla="*/ 6056576 w 12192000"/>
              <a:gd name="connsiteY81" fmla="*/ 2120066 h 3482342"/>
              <a:gd name="connsiteX82" fmla="*/ 5993794 w 12192000"/>
              <a:gd name="connsiteY82" fmla="*/ 2122569 h 3482342"/>
              <a:gd name="connsiteX83" fmla="*/ 5943601 w 12192000"/>
              <a:gd name="connsiteY83" fmla="*/ 2137719 h 3482342"/>
              <a:gd name="connsiteX84" fmla="*/ 5898141 w 12192000"/>
              <a:gd name="connsiteY84" fmla="*/ 2144806 h 3482342"/>
              <a:gd name="connsiteX85" fmla="*/ 5855337 w 12192000"/>
              <a:gd name="connsiteY85" fmla="*/ 2137719 h 3482342"/>
              <a:gd name="connsiteX86" fmla="*/ 5817682 w 12192000"/>
              <a:gd name="connsiteY86" fmla="*/ 2157358 h 3482342"/>
              <a:gd name="connsiteX87" fmla="*/ 5735300 w 12192000"/>
              <a:gd name="connsiteY87" fmla="*/ 2158902 h 3482342"/>
              <a:gd name="connsiteX88" fmla="*/ 5591469 w 12192000"/>
              <a:gd name="connsiteY88" fmla="*/ 2178389 h 3482342"/>
              <a:gd name="connsiteX89" fmla="*/ 5505818 w 12192000"/>
              <a:gd name="connsiteY89" fmla="*/ 2194207 h 3482342"/>
              <a:gd name="connsiteX90" fmla="*/ 5452860 w 12192000"/>
              <a:gd name="connsiteY90" fmla="*/ 2180085 h 3482342"/>
              <a:gd name="connsiteX91" fmla="*/ 5414282 w 12192000"/>
              <a:gd name="connsiteY91" fmla="*/ 2183070 h 3482342"/>
              <a:gd name="connsiteX92" fmla="*/ 5368369 w 12192000"/>
              <a:gd name="connsiteY92" fmla="*/ 2204272 h 3482342"/>
              <a:gd name="connsiteX93" fmla="*/ 5336354 w 12192000"/>
              <a:gd name="connsiteY93" fmla="*/ 2218920 h 3482342"/>
              <a:gd name="connsiteX94" fmla="*/ 5291263 w 12192000"/>
              <a:gd name="connsiteY94" fmla="*/ 2239182 h 3482342"/>
              <a:gd name="connsiteX95" fmla="*/ 5255152 w 12192000"/>
              <a:gd name="connsiteY95" fmla="*/ 2247164 h 3482342"/>
              <a:gd name="connsiteX96" fmla="*/ 5233796 w 12192000"/>
              <a:gd name="connsiteY96" fmla="*/ 2268260 h 3482342"/>
              <a:gd name="connsiteX97" fmla="*/ 5212786 w 12192000"/>
              <a:gd name="connsiteY97" fmla="*/ 2296592 h 3482342"/>
              <a:gd name="connsiteX98" fmla="*/ 5173523 w 12192000"/>
              <a:gd name="connsiteY98" fmla="*/ 2309057 h 3482342"/>
              <a:gd name="connsiteX99" fmla="*/ 5123830 w 12192000"/>
              <a:gd name="connsiteY99" fmla="*/ 2307070 h 3482342"/>
              <a:gd name="connsiteX100" fmla="*/ 5065426 w 12192000"/>
              <a:gd name="connsiteY100" fmla="*/ 2324076 h 3482342"/>
              <a:gd name="connsiteX101" fmla="*/ 4975908 w 12192000"/>
              <a:gd name="connsiteY101" fmla="*/ 2364128 h 3482342"/>
              <a:gd name="connsiteX102" fmla="*/ 4913723 w 12192000"/>
              <a:gd name="connsiteY102" fmla="*/ 2385265 h 3482342"/>
              <a:gd name="connsiteX103" fmla="*/ 4746485 w 12192000"/>
              <a:gd name="connsiteY103" fmla="*/ 2451769 h 3482342"/>
              <a:gd name="connsiteX104" fmla="*/ 4681588 w 12192000"/>
              <a:gd name="connsiteY104" fmla="*/ 2467494 h 3482342"/>
              <a:gd name="connsiteX105" fmla="*/ 1783655 w 12192000"/>
              <a:gd name="connsiteY105" fmla="*/ 3163860 h 3482342"/>
              <a:gd name="connsiteX106" fmla="*/ 1325955 w 12192000"/>
              <a:gd name="connsiteY106" fmla="*/ 3176692 h 3482342"/>
              <a:gd name="connsiteX107" fmla="*/ 1190384 w 12192000"/>
              <a:gd name="connsiteY107" fmla="*/ 3203504 h 3482342"/>
              <a:gd name="connsiteX108" fmla="*/ 1094537 w 12192000"/>
              <a:gd name="connsiteY108" fmla="*/ 3229469 h 3482342"/>
              <a:gd name="connsiteX109" fmla="*/ 779276 w 12192000"/>
              <a:gd name="connsiteY109" fmla="*/ 3327290 h 3482342"/>
              <a:gd name="connsiteX110" fmla="*/ 600378 w 12192000"/>
              <a:gd name="connsiteY110" fmla="*/ 3335250 h 3482342"/>
              <a:gd name="connsiteX111" fmla="*/ 493457 w 12192000"/>
              <a:gd name="connsiteY111" fmla="*/ 3365044 h 3482342"/>
              <a:gd name="connsiteX112" fmla="*/ 349402 w 12192000"/>
              <a:gd name="connsiteY112" fmla="*/ 3380897 h 3482342"/>
              <a:gd name="connsiteX113" fmla="*/ 192183 w 12192000"/>
              <a:gd name="connsiteY113" fmla="*/ 3460075 h 3482342"/>
              <a:gd name="connsiteX114" fmla="*/ 46713 w 12192000"/>
              <a:gd name="connsiteY114" fmla="*/ 3462986 h 3482342"/>
              <a:gd name="connsiteX115" fmla="*/ 2765 w 12192000"/>
              <a:gd name="connsiteY115" fmla="*/ 3480770 h 3482342"/>
              <a:gd name="connsiteX116" fmla="*/ 0 w 12192000"/>
              <a:gd name="connsiteY116" fmla="*/ 3482342 h 3482342"/>
              <a:gd name="connsiteX117" fmla="*/ 0 w 12192000"/>
              <a:gd name="connsiteY117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960443 w 12192000"/>
              <a:gd name="connsiteY21" fmla="*/ 1244502 h 3482342"/>
              <a:gd name="connsiteX22" fmla="*/ 10850998 w 12192000"/>
              <a:gd name="connsiteY22" fmla="*/ 1269215 h 3482342"/>
              <a:gd name="connsiteX23" fmla="*/ 10815658 w 12192000"/>
              <a:gd name="connsiteY23" fmla="*/ 1287849 h 3482342"/>
              <a:gd name="connsiteX24" fmla="*/ 10679906 w 12192000"/>
              <a:gd name="connsiteY24" fmla="*/ 1324988 h 3482342"/>
              <a:gd name="connsiteX25" fmla="*/ 10636304 w 12192000"/>
              <a:gd name="connsiteY25" fmla="*/ 1317928 h 3482342"/>
              <a:gd name="connsiteX26" fmla="*/ 10603863 w 12192000"/>
              <a:gd name="connsiteY26" fmla="*/ 1346886 h 3482342"/>
              <a:gd name="connsiteX27" fmla="*/ 10573203 w 12192000"/>
              <a:gd name="connsiteY27" fmla="*/ 1351996 h 3482342"/>
              <a:gd name="connsiteX28" fmla="*/ 10513263 w 12192000"/>
              <a:gd name="connsiteY28" fmla="*/ 1350756 h 3482342"/>
              <a:gd name="connsiteX29" fmla="*/ 10464012 w 12192000"/>
              <a:gd name="connsiteY29" fmla="*/ 1391778 h 3482342"/>
              <a:gd name="connsiteX30" fmla="*/ 10405409 w 12192000"/>
              <a:gd name="connsiteY30" fmla="*/ 1422789 h 3482342"/>
              <a:gd name="connsiteX31" fmla="*/ 10370530 w 12192000"/>
              <a:gd name="connsiteY31" fmla="*/ 1441596 h 3482342"/>
              <a:gd name="connsiteX32" fmla="*/ 10314361 w 12192000"/>
              <a:gd name="connsiteY32" fmla="*/ 1466924 h 3482342"/>
              <a:gd name="connsiteX33" fmla="*/ 10264922 w 12192000"/>
              <a:gd name="connsiteY33" fmla="*/ 1472107 h 3482342"/>
              <a:gd name="connsiteX34" fmla="*/ 10226099 w 12192000"/>
              <a:gd name="connsiteY34" fmla="*/ 1463393 h 3482342"/>
              <a:gd name="connsiteX35" fmla="*/ 10058690 w 12192000"/>
              <a:gd name="connsiteY35" fmla="*/ 1474888 h 3482342"/>
              <a:gd name="connsiteX36" fmla="*/ 10004424 w 12192000"/>
              <a:gd name="connsiteY36" fmla="*/ 1489801 h 3482342"/>
              <a:gd name="connsiteX37" fmla="*/ 9999951 w 12192000"/>
              <a:gd name="connsiteY37" fmla="*/ 1499127 h 3482342"/>
              <a:gd name="connsiteX38" fmla="*/ 9845462 w 12192000"/>
              <a:gd name="connsiteY38" fmla="*/ 1548192 h 3482342"/>
              <a:gd name="connsiteX39" fmla="*/ 9736156 w 12192000"/>
              <a:gd name="connsiteY39" fmla="*/ 1581928 h 3482342"/>
              <a:gd name="connsiteX40" fmla="*/ 9693355 w 12192000"/>
              <a:gd name="connsiteY40" fmla="*/ 1602632 h 3482342"/>
              <a:gd name="connsiteX41" fmla="*/ 9664242 w 12192000"/>
              <a:gd name="connsiteY41" fmla="*/ 1622075 h 3482342"/>
              <a:gd name="connsiteX42" fmla="*/ 9579195 w 12192000"/>
              <a:gd name="connsiteY42" fmla="*/ 1648017 h 3482342"/>
              <a:gd name="connsiteX43" fmla="*/ 9433652 w 12192000"/>
              <a:gd name="connsiteY43" fmla="*/ 1681174 h 3482342"/>
              <a:gd name="connsiteX44" fmla="*/ 9403775 w 12192000"/>
              <a:gd name="connsiteY44" fmla="*/ 1690403 h 3482342"/>
              <a:gd name="connsiteX45" fmla="*/ 9382503 w 12192000"/>
              <a:gd name="connsiteY45" fmla="*/ 1706957 h 3482342"/>
              <a:gd name="connsiteX46" fmla="*/ 9381410 w 12192000"/>
              <a:gd name="connsiteY46" fmla="*/ 1718312 h 3482342"/>
              <a:gd name="connsiteX47" fmla="*/ 9365685 w 12192000"/>
              <a:gd name="connsiteY47" fmla="*/ 1724772 h 3482342"/>
              <a:gd name="connsiteX48" fmla="*/ 9278020 w 12192000"/>
              <a:gd name="connsiteY48" fmla="*/ 1741161 h 3482342"/>
              <a:gd name="connsiteX49" fmla="*/ 9217145 w 12192000"/>
              <a:gd name="connsiteY49" fmla="*/ 1771195 h 3482342"/>
              <a:gd name="connsiteX50" fmla="*/ 8955875 w 12192000"/>
              <a:gd name="connsiteY50" fmla="*/ 1796806 h 3482342"/>
              <a:gd name="connsiteX51" fmla="*/ 8648415 w 12192000"/>
              <a:gd name="connsiteY51" fmla="*/ 1878623 h 3482342"/>
              <a:gd name="connsiteX52" fmla="*/ 8495949 w 12192000"/>
              <a:gd name="connsiteY52" fmla="*/ 1902425 h 3482342"/>
              <a:gd name="connsiteX53" fmla="*/ 8236214 w 12192000"/>
              <a:gd name="connsiteY53" fmla="*/ 1909725 h 3482342"/>
              <a:gd name="connsiteX54" fmla="*/ 8132104 w 12192000"/>
              <a:gd name="connsiteY54" fmla="*/ 1895727 h 3482342"/>
              <a:gd name="connsiteX55" fmla="*/ 7918078 w 12192000"/>
              <a:gd name="connsiteY55" fmla="*/ 1862668 h 3482342"/>
              <a:gd name="connsiteX56" fmla="*/ 7817899 w 12192000"/>
              <a:gd name="connsiteY56" fmla="*/ 1862176 h 3482342"/>
              <a:gd name="connsiteX57" fmla="*/ 7768994 w 12192000"/>
              <a:gd name="connsiteY57" fmla="*/ 1855721 h 3482342"/>
              <a:gd name="connsiteX58" fmla="*/ 7618027 w 12192000"/>
              <a:gd name="connsiteY58" fmla="*/ 1830959 h 3482342"/>
              <a:gd name="connsiteX59" fmla="*/ 7449425 w 12192000"/>
              <a:gd name="connsiteY59" fmla="*/ 1810910 h 3482342"/>
              <a:gd name="connsiteX60" fmla="*/ 7342915 w 12192000"/>
              <a:gd name="connsiteY60" fmla="*/ 1819827 h 3482342"/>
              <a:gd name="connsiteX61" fmla="*/ 7255191 w 12192000"/>
              <a:gd name="connsiteY61" fmla="*/ 1834354 h 3482342"/>
              <a:gd name="connsiteX62" fmla="*/ 7131205 w 12192000"/>
              <a:gd name="connsiteY62" fmla="*/ 1845557 h 3482342"/>
              <a:gd name="connsiteX63" fmla="*/ 6941837 w 12192000"/>
              <a:gd name="connsiteY63" fmla="*/ 1840640 h 3482342"/>
              <a:gd name="connsiteX64" fmla="*/ 6837145 w 12192000"/>
              <a:gd name="connsiteY64" fmla="*/ 1870724 h 3482342"/>
              <a:gd name="connsiteX65" fmla="*/ 6753991 w 12192000"/>
              <a:gd name="connsiteY65" fmla="*/ 1860969 h 3482342"/>
              <a:gd name="connsiteX66" fmla="*/ 6727754 w 12192000"/>
              <a:gd name="connsiteY66" fmla="*/ 1882372 h 3482342"/>
              <a:gd name="connsiteX67" fmla="*/ 6723371 w 12192000"/>
              <a:gd name="connsiteY67" fmla="*/ 1886494 h 3482342"/>
              <a:gd name="connsiteX68" fmla="*/ 6702779 w 12192000"/>
              <a:gd name="connsiteY68" fmla="*/ 1893601 h 3482342"/>
              <a:gd name="connsiteX69" fmla="*/ 6686657 w 12192000"/>
              <a:gd name="connsiteY69" fmla="*/ 1907344 h 3482342"/>
              <a:gd name="connsiteX70" fmla="*/ 6651330 w 12192000"/>
              <a:gd name="connsiteY70" fmla="*/ 1922921 h 3482342"/>
              <a:gd name="connsiteX71" fmla="*/ 6622958 w 12192000"/>
              <a:gd name="connsiteY71" fmla="*/ 1936255 h 3482342"/>
              <a:gd name="connsiteX72" fmla="*/ 6522602 w 12192000"/>
              <a:gd name="connsiteY72" fmla="*/ 1954133 h 3482342"/>
              <a:gd name="connsiteX73" fmla="*/ 6444344 w 12192000"/>
              <a:gd name="connsiteY73" fmla="*/ 1969663 h 3482342"/>
              <a:gd name="connsiteX74" fmla="*/ 6409626 w 12192000"/>
              <a:gd name="connsiteY74" fmla="*/ 1978846 h 3482342"/>
              <a:gd name="connsiteX75" fmla="*/ 6333446 w 12192000"/>
              <a:gd name="connsiteY75" fmla="*/ 1997163 h 3482342"/>
              <a:gd name="connsiteX76" fmla="*/ 6294933 w 12192000"/>
              <a:gd name="connsiteY76" fmla="*/ 2019412 h 3482342"/>
              <a:gd name="connsiteX77" fmla="*/ 6238719 w 12192000"/>
              <a:gd name="connsiteY77" fmla="*/ 2042547 h 3482342"/>
              <a:gd name="connsiteX78" fmla="*/ 6187205 w 12192000"/>
              <a:gd name="connsiteY78" fmla="*/ 2060048 h 3482342"/>
              <a:gd name="connsiteX79" fmla="*/ 6138780 w 12192000"/>
              <a:gd name="connsiteY79" fmla="*/ 2081918 h 3482342"/>
              <a:gd name="connsiteX80" fmla="*/ 6120125 w 12192000"/>
              <a:gd name="connsiteY80" fmla="*/ 2109475 h 3482342"/>
              <a:gd name="connsiteX81" fmla="*/ 6056576 w 12192000"/>
              <a:gd name="connsiteY81" fmla="*/ 2120066 h 3482342"/>
              <a:gd name="connsiteX82" fmla="*/ 5993794 w 12192000"/>
              <a:gd name="connsiteY82" fmla="*/ 2122569 h 3482342"/>
              <a:gd name="connsiteX83" fmla="*/ 5943601 w 12192000"/>
              <a:gd name="connsiteY83" fmla="*/ 2137719 h 3482342"/>
              <a:gd name="connsiteX84" fmla="*/ 5898141 w 12192000"/>
              <a:gd name="connsiteY84" fmla="*/ 2144806 h 3482342"/>
              <a:gd name="connsiteX85" fmla="*/ 5855337 w 12192000"/>
              <a:gd name="connsiteY85" fmla="*/ 2137719 h 3482342"/>
              <a:gd name="connsiteX86" fmla="*/ 5817682 w 12192000"/>
              <a:gd name="connsiteY86" fmla="*/ 2157358 h 3482342"/>
              <a:gd name="connsiteX87" fmla="*/ 5735300 w 12192000"/>
              <a:gd name="connsiteY87" fmla="*/ 2158902 h 3482342"/>
              <a:gd name="connsiteX88" fmla="*/ 5591469 w 12192000"/>
              <a:gd name="connsiteY88" fmla="*/ 2178389 h 3482342"/>
              <a:gd name="connsiteX89" fmla="*/ 5505818 w 12192000"/>
              <a:gd name="connsiteY89" fmla="*/ 2194207 h 3482342"/>
              <a:gd name="connsiteX90" fmla="*/ 5452860 w 12192000"/>
              <a:gd name="connsiteY90" fmla="*/ 2180085 h 3482342"/>
              <a:gd name="connsiteX91" fmla="*/ 5414282 w 12192000"/>
              <a:gd name="connsiteY91" fmla="*/ 2183070 h 3482342"/>
              <a:gd name="connsiteX92" fmla="*/ 5368369 w 12192000"/>
              <a:gd name="connsiteY92" fmla="*/ 2204272 h 3482342"/>
              <a:gd name="connsiteX93" fmla="*/ 5336354 w 12192000"/>
              <a:gd name="connsiteY93" fmla="*/ 2218920 h 3482342"/>
              <a:gd name="connsiteX94" fmla="*/ 5291263 w 12192000"/>
              <a:gd name="connsiteY94" fmla="*/ 2239182 h 3482342"/>
              <a:gd name="connsiteX95" fmla="*/ 5255152 w 12192000"/>
              <a:gd name="connsiteY95" fmla="*/ 2247164 h 3482342"/>
              <a:gd name="connsiteX96" fmla="*/ 5233796 w 12192000"/>
              <a:gd name="connsiteY96" fmla="*/ 2268260 h 3482342"/>
              <a:gd name="connsiteX97" fmla="*/ 5212786 w 12192000"/>
              <a:gd name="connsiteY97" fmla="*/ 2296592 h 3482342"/>
              <a:gd name="connsiteX98" fmla="*/ 5173523 w 12192000"/>
              <a:gd name="connsiteY98" fmla="*/ 2309057 h 3482342"/>
              <a:gd name="connsiteX99" fmla="*/ 5123830 w 12192000"/>
              <a:gd name="connsiteY99" fmla="*/ 2307070 h 3482342"/>
              <a:gd name="connsiteX100" fmla="*/ 5065426 w 12192000"/>
              <a:gd name="connsiteY100" fmla="*/ 2324076 h 3482342"/>
              <a:gd name="connsiteX101" fmla="*/ 4975908 w 12192000"/>
              <a:gd name="connsiteY101" fmla="*/ 2364128 h 3482342"/>
              <a:gd name="connsiteX102" fmla="*/ 4913723 w 12192000"/>
              <a:gd name="connsiteY102" fmla="*/ 2385265 h 3482342"/>
              <a:gd name="connsiteX103" fmla="*/ 4746485 w 12192000"/>
              <a:gd name="connsiteY103" fmla="*/ 2451769 h 3482342"/>
              <a:gd name="connsiteX104" fmla="*/ 4681588 w 12192000"/>
              <a:gd name="connsiteY104" fmla="*/ 2467494 h 3482342"/>
              <a:gd name="connsiteX105" fmla="*/ 1783655 w 12192000"/>
              <a:gd name="connsiteY105" fmla="*/ 3163860 h 3482342"/>
              <a:gd name="connsiteX106" fmla="*/ 1325955 w 12192000"/>
              <a:gd name="connsiteY106" fmla="*/ 3176692 h 3482342"/>
              <a:gd name="connsiteX107" fmla="*/ 1190384 w 12192000"/>
              <a:gd name="connsiteY107" fmla="*/ 3203504 h 3482342"/>
              <a:gd name="connsiteX108" fmla="*/ 1094537 w 12192000"/>
              <a:gd name="connsiteY108" fmla="*/ 3229469 h 3482342"/>
              <a:gd name="connsiteX109" fmla="*/ 779276 w 12192000"/>
              <a:gd name="connsiteY109" fmla="*/ 3327290 h 3482342"/>
              <a:gd name="connsiteX110" fmla="*/ 600378 w 12192000"/>
              <a:gd name="connsiteY110" fmla="*/ 3335250 h 3482342"/>
              <a:gd name="connsiteX111" fmla="*/ 493457 w 12192000"/>
              <a:gd name="connsiteY111" fmla="*/ 3365044 h 3482342"/>
              <a:gd name="connsiteX112" fmla="*/ 349402 w 12192000"/>
              <a:gd name="connsiteY112" fmla="*/ 3380897 h 3482342"/>
              <a:gd name="connsiteX113" fmla="*/ 192183 w 12192000"/>
              <a:gd name="connsiteY113" fmla="*/ 3460075 h 3482342"/>
              <a:gd name="connsiteX114" fmla="*/ 46713 w 12192000"/>
              <a:gd name="connsiteY114" fmla="*/ 3462986 h 3482342"/>
              <a:gd name="connsiteX115" fmla="*/ 2765 w 12192000"/>
              <a:gd name="connsiteY115" fmla="*/ 3480770 h 3482342"/>
              <a:gd name="connsiteX116" fmla="*/ 0 w 12192000"/>
              <a:gd name="connsiteY116" fmla="*/ 3482342 h 3482342"/>
              <a:gd name="connsiteX117" fmla="*/ 0 w 12192000"/>
              <a:gd name="connsiteY117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960443 w 12192000"/>
              <a:gd name="connsiteY21" fmla="*/ 1244502 h 3482342"/>
              <a:gd name="connsiteX22" fmla="*/ 10850998 w 12192000"/>
              <a:gd name="connsiteY22" fmla="*/ 1269215 h 3482342"/>
              <a:gd name="connsiteX23" fmla="*/ 10815658 w 12192000"/>
              <a:gd name="connsiteY23" fmla="*/ 1287849 h 3482342"/>
              <a:gd name="connsiteX24" fmla="*/ 10679906 w 12192000"/>
              <a:gd name="connsiteY24" fmla="*/ 1324988 h 3482342"/>
              <a:gd name="connsiteX25" fmla="*/ 10636304 w 12192000"/>
              <a:gd name="connsiteY25" fmla="*/ 1317928 h 3482342"/>
              <a:gd name="connsiteX26" fmla="*/ 10603863 w 12192000"/>
              <a:gd name="connsiteY26" fmla="*/ 1346886 h 3482342"/>
              <a:gd name="connsiteX27" fmla="*/ 10573203 w 12192000"/>
              <a:gd name="connsiteY27" fmla="*/ 1351996 h 3482342"/>
              <a:gd name="connsiteX28" fmla="*/ 10513263 w 12192000"/>
              <a:gd name="connsiteY28" fmla="*/ 1350756 h 3482342"/>
              <a:gd name="connsiteX29" fmla="*/ 10464012 w 12192000"/>
              <a:gd name="connsiteY29" fmla="*/ 1391778 h 3482342"/>
              <a:gd name="connsiteX30" fmla="*/ 10405409 w 12192000"/>
              <a:gd name="connsiteY30" fmla="*/ 1422789 h 3482342"/>
              <a:gd name="connsiteX31" fmla="*/ 10370530 w 12192000"/>
              <a:gd name="connsiteY31" fmla="*/ 1441596 h 3482342"/>
              <a:gd name="connsiteX32" fmla="*/ 10314361 w 12192000"/>
              <a:gd name="connsiteY32" fmla="*/ 1466924 h 3482342"/>
              <a:gd name="connsiteX33" fmla="*/ 10264922 w 12192000"/>
              <a:gd name="connsiteY33" fmla="*/ 1472107 h 3482342"/>
              <a:gd name="connsiteX34" fmla="*/ 10226099 w 12192000"/>
              <a:gd name="connsiteY34" fmla="*/ 1463393 h 3482342"/>
              <a:gd name="connsiteX35" fmla="*/ 10120184 w 12192000"/>
              <a:gd name="connsiteY35" fmla="*/ 1466924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495949 w 12192000"/>
              <a:gd name="connsiteY53" fmla="*/ 1902425 h 3482342"/>
              <a:gd name="connsiteX54" fmla="*/ 8236214 w 12192000"/>
              <a:gd name="connsiteY54" fmla="*/ 1909725 h 3482342"/>
              <a:gd name="connsiteX55" fmla="*/ 8132104 w 12192000"/>
              <a:gd name="connsiteY55" fmla="*/ 1895727 h 3482342"/>
              <a:gd name="connsiteX56" fmla="*/ 7918078 w 12192000"/>
              <a:gd name="connsiteY56" fmla="*/ 1862668 h 3482342"/>
              <a:gd name="connsiteX57" fmla="*/ 7817899 w 12192000"/>
              <a:gd name="connsiteY57" fmla="*/ 1862176 h 3482342"/>
              <a:gd name="connsiteX58" fmla="*/ 7768994 w 12192000"/>
              <a:gd name="connsiteY58" fmla="*/ 1855721 h 3482342"/>
              <a:gd name="connsiteX59" fmla="*/ 7618027 w 12192000"/>
              <a:gd name="connsiteY59" fmla="*/ 1830959 h 3482342"/>
              <a:gd name="connsiteX60" fmla="*/ 7449425 w 12192000"/>
              <a:gd name="connsiteY60" fmla="*/ 1810910 h 3482342"/>
              <a:gd name="connsiteX61" fmla="*/ 7342915 w 12192000"/>
              <a:gd name="connsiteY61" fmla="*/ 1819827 h 3482342"/>
              <a:gd name="connsiteX62" fmla="*/ 7255191 w 12192000"/>
              <a:gd name="connsiteY62" fmla="*/ 1834354 h 3482342"/>
              <a:gd name="connsiteX63" fmla="*/ 7131205 w 12192000"/>
              <a:gd name="connsiteY63" fmla="*/ 1845557 h 3482342"/>
              <a:gd name="connsiteX64" fmla="*/ 6941837 w 12192000"/>
              <a:gd name="connsiteY64" fmla="*/ 1840640 h 3482342"/>
              <a:gd name="connsiteX65" fmla="*/ 6837145 w 12192000"/>
              <a:gd name="connsiteY65" fmla="*/ 1870724 h 3482342"/>
              <a:gd name="connsiteX66" fmla="*/ 6753991 w 12192000"/>
              <a:gd name="connsiteY66" fmla="*/ 1860969 h 3482342"/>
              <a:gd name="connsiteX67" fmla="*/ 6727754 w 12192000"/>
              <a:gd name="connsiteY67" fmla="*/ 1882372 h 3482342"/>
              <a:gd name="connsiteX68" fmla="*/ 6723371 w 12192000"/>
              <a:gd name="connsiteY68" fmla="*/ 1886494 h 3482342"/>
              <a:gd name="connsiteX69" fmla="*/ 6702779 w 12192000"/>
              <a:gd name="connsiteY69" fmla="*/ 1893601 h 3482342"/>
              <a:gd name="connsiteX70" fmla="*/ 6686657 w 12192000"/>
              <a:gd name="connsiteY70" fmla="*/ 1907344 h 3482342"/>
              <a:gd name="connsiteX71" fmla="*/ 6651330 w 12192000"/>
              <a:gd name="connsiteY71" fmla="*/ 1922921 h 3482342"/>
              <a:gd name="connsiteX72" fmla="*/ 6622958 w 12192000"/>
              <a:gd name="connsiteY72" fmla="*/ 1936255 h 3482342"/>
              <a:gd name="connsiteX73" fmla="*/ 6522602 w 12192000"/>
              <a:gd name="connsiteY73" fmla="*/ 1954133 h 3482342"/>
              <a:gd name="connsiteX74" fmla="*/ 6444344 w 12192000"/>
              <a:gd name="connsiteY74" fmla="*/ 1969663 h 3482342"/>
              <a:gd name="connsiteX75" fmla="*/ 6409626 w 12192000"/>
              <a:gd name="connsiteY75" fmla="*/ 1978846 h 3482342"/>
              <a:gd name="connsiteX76" fmla="*/ 6333446 w 12192000"/>
              <a:gd name="connsiteY76" fmla="*/ 1997163 h 3482342"/>
              <a:gd name="connsiteX77" fmla="*/ 6294933 w 12192000"/>
              <a:gd name="connsiteY77" fmla="*/ 2019412 h 3482342"/>
              <a:gd name="connsiteX78" fmla="*/ 6238719 w 12192000"/>
              <a:gd name="connsiteY78" fmla="*/ 2042547 h 3482342"/>
              <a:gd name="connsiteX79" fmla="*/ 6187205 w 12192000"/>
              <a:gd name="connsiteY79" fmla="*/ 2060048 h 3482342"/>
              <a:gd name="connsiteX80" fmla="*/ 6138780 w 12192000"/>
              <a:gd name="connsiteY80" fmla="*/ 2081918 h 3482342"/>
              <a:gd name="connsiteX81" fmla="*/ 6120125 w 12192000"/>
              <a:gd name="connsiteY81" fmla="*/ 2109475 h 3482342"/>
              <a:gd name="connsiteX82" fmla="*/ 6056576 w 12192000"/>
              <a:gd name="connsiteY82" fmla="*/ 2120066 h 3482342"/>
              <a:gd name="connsiteX83" fmla="*/ 5993794 w 12192000"/>
              <a:gd name="connsiteY83" fmla="*/ 2122569 h 3482342"/>
              <a:gd name="connsiteX84" fmla="*/ 5943601 w 12192000"/>
              <a:gd name="connsiteY84" fmla="*/ 2137719 h 3482342"/>
              <a:gd name="connsiteX85" fmla="*/ 5898141 w 12192000"/>
              <a:gd name="connsiteY85" fmla="*/ 2144806 h 3482342"/>
              <a:gd name="connsiteX86" fmla="*/ 5855337 w 12192000"/>
              <a:gd name="connsiteY86" fmla="*/ 2137719 h 3482342"/>
              <a:gd name="connsiteX87" fmla="*/ 5817682 w 12192000"/>
              <a:gd name="connsiteY87" fmla="*/ 2157358 h 3482342"/>
              <a:gd name="connsiteX88" fmla="*/ 5735300 w 12192000"/>
              <a:gd name="connsiteY88" fmla="*/ 2158902 h 3482342"/>
              <a:gd name="connsiteX89" fmla="*/ 5591469 w 12192000"/>
              <a:gd name="connsiteY89" fmla="*/ 2178389 h 3482342"/>
              <a:gd name="connsiteX90" fmla="*/ 5505818 w 12192000"/>
              <a:gd name="connsiteY90" fmla="*/ 2194207 h 3482342"/>
              <a:gd name="connsiteX91" fmla="*/ 5452860 w 12192000"/>
              <a:gd name="connsiteY91" fmla="*/ 2180085 h 3482342"/>
              <a:gd name="connsiteX92" fmla="*/ 5414282 w 12192000"/>
              <a:gd name="connsiteY92" fmla="*/ 2183070 h 3482342"/>
              <a:gd name="connsiteX93" fmla="*/ 5368369 w 12192000"/>
              <a:gd name="connsiteY93" fmla="*/ 2204272 h 3482342"/>
              <a:gd name="connsiteX94" fmla="*/ 5336354 w 12192000"/>
              <a:gd name="connsiteY94" fmla="*/ 2218920 h 3482342"/>
              <a:gd name="connsiteX95" fmla="*/ 5291263 w 12192000"/>
              <a:gd name="connsiteY95" fmla="*/ 2239182 h 3482342"/>
              <a:gd name="connsiteX96" fmla="*/ 5255152 w 12192000"/>
              <a:gd name="connsiteY96" fmla="*/ 2247164 h 3482342"/>
              <a:gd name="connsiteX97" fmla="*/ 5233796 w 12192000"/>
              <a:gd name="connsiteY97" fmla="*/ 2268260 h 3482342"/>
              <a:gd name="connsiteX98" fmla="*/ 5212786 w 12192000"/>
              <a:gd name="connsiteY98" fmla="*/ 2296592 h 3482342"/>
              <a:gd name="connsiteX99" fmla="*/ 5173523 w 12192000"/>
              <a:gd name="connsiteY99" fmla="*/ 2309057 h 3482342"/>
              <a:gd name="connsiteX100" fmla="*/ 5123830 w 12192000"/>
              <a:gd name="connsiteY100" fmla="*/ 2307070 h 3482342"/>
              <a:gd name="connsiteX101" fmla="*/ 5065426 w 12192000"/>
              <a:gd name="connsiteY101" fmla="*/ 2324076 h 3482342"/>
              <a:gd name="connsiteX102" fmla="*/ 4975908 w 12192000"/>
              <a:gd name="connsiteY102" fmla="*/ 2364128 h 3482342"/>
              <a:gd name="connsiteX103" fmla="*/ 4913723 w 12192000"/>
              <a:gd name="connsiteY103" fmla="*/ 2385265 h 3482342"/>
              <a:gd name="connsiteX104" fmla="*/ 4746485 w 12192000"/>
              <a:gd name="connsiteY104" fmla="*/ 2451769 h 3482342"/>
              <a:gd name="connsiteX105" fmla="*/ 4681588 w 12192000"/>
              <a:gd name="connsiteY105" fmla="*/ 2467494 h 3482342"/>
              <a:gd name="connsiteX106" fmla="*/ 1783655 w 12192000"/>
              <a:gd name="connsiteY106" fmla="*/ 3163860 h 3482342"/>
              <a:gd name="connsiteX107" fmla="*/ 1325955 w 12192000"/>
              <a:gd name="connsiteY107" fmla="*/ 3176692 h 3482342"/>
              <a:gd name="connsiteX108" fmla="*/ 1190384 w 12192000"/>
              <a:gd name="connsiteY108" fmla="*/ 3203504 h 3482342"/>
              <a:gd name="connsiteX109" fmla="*/ 1094537 w 12192000"/>
              <a:gd name="connsiteY109" fmla="*/ 3229469 h 3482342"/>
              <a:gd name="connsiteX110" fmla="*/ 779276 w 12192000"/>
              <a:gd name="connsiteY110" fmla="*/ 3327290 h 3482342"/>
              <a:gd name="connsiteX111" fmla="*/ 600378 w 12192000"/>
              <a:gd name="connsiteY111" fmla="*/ 3335250 h 3482342"/>
              <a:gd name="connsiteX112" fmla="*/ 493457 w 12192000"/>
              <a:gd name="connsiteY112" fmla="*/ 3365044 h 3482342"/>
              <a:gd name="connsiteX113" fmla="*/ 349402 w 12192000"/>
              <a:gd name="connsiteY113" fmla="*/ 3380897 h 3482342"/>
              <a:gd name="connsiteX114" fmla="*/ 192183 w 12192000"/>
              <a:gd name="connsiteY114" fmla="*/ 3460075 h 3482342"/>
              <a:gd name="connsiteX115" fmla="*/ 46713 w 12192000"/>
              <a:gd name="connsiteY115" fmla="*/ 3462986 h 3482342"/>
              <a:gd name="connsiteX116" fmla="*/ 2765 w 12192000"/>
              <a:gd name="connsiteY116" fmla="*/ 3480770 h 3482342"/>
              <a:gd name="connsiteX117" fmla="*/ 0 w 12192000"/>
              <a:gd name="connsiteY117" fmla="*/ 3482342 h 3482342"/>
              <a:gd name="connsiteX118" fmla="*/ 0 w 12192000"/>
              <a:gd name="connsiteY118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960443 w 12192000"/>
              <a:gd name="connsiteY21" fmla="*/ 1244502 h 3482342"/>
              <a:gd name="connsiteX22" fmla="*/ 10850998 w 12192000"/>
              <a:gd name="connsiteY22" fmla="*/ 1269215 h 3482342"/>
              <a:gd name="connsiteX23" fmla="*/ 10815658 w 12192000"/>
              <a:gd name="connsiteY23" fmla="*/ 1287849 h 3482342"/>
              <a:gd name="connsiteX24" fmla="*/ 10679906 w 12192000"/>
              <a:gd name="connsiteY24" fmla="*/ 1324988 h 3482342"/>
              <a:gd name="connsiteX25" fmla="*/ 10636304 w 12192000"/>
              <a:gd name="connsiteY25" fmla="*/ 1317928 h 3482342"/>
              <a:gd name="connsiteX26" fmla="*/ 10603863 w 12192000"/>
              <a:gd name="connsiteY26" fmla="*/ 1346886 h 3482342"/>
              <a:gd name="connsiteX27" fmla="*/ 10573203 w 12192000"/>
              <a:gd name="connsiteY27" fmla="*/ 1351996 h 3482342"/>
              <a:gd name="connsiteX28" fmla="*/ 10513263 w 12192000"/>
              <a:gd name="connsiteY28" fmla="*/ 1350756 h 3482342"/>
              <a:gd name="connsiteX29" fmla="*/ 10464012 w 12192000"/>
              <a:gd name="connsiteY29" fmla="*/ 1391778 h 3482342"/>
              <a:gd name="connsiteX30" fmla="*/ 10405409 w 12192000"/>
              <a:gd name="connsiteY30" fmla="*/ 1422789 h 3482342"/>
              <a:gd name="connsiteX31" fmla="*/ 10370530 w 12192000"/>
              <a:gd name="connsiteY31" fmla="*/ 1441596 h 3482342"/>
              <a:gd name="connsiteX32" fmla="*/ 10314361 w 12192000"/>
              <a:gd name="connsiteY32" fmla="*/ 1466924 h 3482342"/>
              <a:gd name="connsiteX33" fmla="*/ 10264922 w 12192000"/>
              <a:gd name="connsiteY33" fmla="*/ 1472107 h 3482342"/>
              <a:gd name="connsiteX34" fmla="*/ 10226099 w 12192000"/>
              <a:gd name="connsiteY34" fmla="*/ 1463393 h 3482342"/>
              <a:gd name="connsiteX35" fmla="*/ 10120184 w 12192000"/>
              <a:gd name="connsiteY35" fmla="*/ 1466924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495949 w 12192000"/>
              <a:gd name="connsiteY53" fmla="*/ 1902425 h 3482342"/>
              <a:gd name="connsiteX54" fmla="*/ 8236214 w 12192000"/>
              <a:gd name="connsiteY54" fmla="*/ 1909725 h 3482342"/>
              <a:gd name="connsiteX55" fmla="*/ 8132104 w 12192000"/>
              <a:gd name="connsiteY55" fmla="*/ 1895727 h 3482342"/>
              <a:gd name="connsiteX56" fmla="*/ 7918078 w 12192000"/>
              <a:gd name="connsiteY56" fmla="*/ 1862668 h 3482342"/>
              <a:gd name="connsiteX57" fmla="*/ 7817899 w 12192000"/>
              <a:gd name="connsiteY57" fmla="*/ 1862176 h 3482342"/>
              <a:gd name="connsiteX58" fmla="*/ 7768994 w 12192000"/>
              <a:gd name="connsiteY58" fmla="*/ 1855721 h 3482342"/>
              <a:gd name="connsiteX59" fmla="*/ 7618027 w 12192000"/>
              <a:gd name="connsiteY59" fmla="*/ 1830959 h 3482342"/>
              <a:gd name="connsiteX60" fmla="*/ 7449425 w 12192000"/>
              <a:gd name="connsiteY60" fmla="*/ 1810910 h 3482342"/>
              <a:gd name="connsiteX61" fmla="*/ 7342915 w 12192000"/>
              <a:gd name="connsiteY61" fmla="*/ 1819827 h 3482342"/>
              <a:gd name="connsiteX62" fmla="*/ 7255191 w 12192000"/>
              <a:gd name="connsiteY62" fmla="*/ 1834354 h 3482342"/>
              <a:gd name="connsiteX63" fmla="*/ 7131205 w 12192000"/>
              <a:gd name="connsiteY63" fmla="*/ 1845557 h 3482342"/>
              <a:gd name="connsiteX64" fmla="*/ 6941837 w 12192000"/>
              <a:gd name="connsiteY64" fmla="*/ 1840640 h 3482342"/>
              <a:gd name="connsiteX65" fmla="*/ 6837145 w 12192000"/>
              <a:gd name="connsiteY65" fmla="*/ 1870724 h 3482342"/>
              <a:gd name="connsiteX66" fmla="*/ 6753991 w 12192000"/>
              <a:gd name="connsiteY66" fmla="*/ 1860969 h 3482342"/>
              <a:gd name="connsiteX67" fmla="*/ 6727754 w 12192000"/>
              <a:gd name="connsiteY67" fmla="*/ 1882372 h 3482342"/>
              <a:gd name="connsiteX68" fmla="*/ 6723371 w 12192000"/>
              <a:gd name="connsiteY68" fmla="*/ 1886494 h 3482342"/>
              <a:gd name="connsiteX69" fmla="*/ 6702779 w 12192000"/>
              <a:gd name="connsiteY69" fmla="*/ 1893601 h 3482342"/>
              <a:gd name="connsiteX70" fmla="*/ 6686657 w 12192000"/>
              <a:gd name="connsiteY70" fmla="*/ 1907344 h 3482342"/>
              <a:gd name="connsiteX71" fmla="*/ 6651330 w 12192000"/>
              <a:gd name="connsiteY71" fmla="*/ 1922921 h 3482342"/>
              <a:gd name="connsiteX72" fmla="*/ 6622958 w 12192000"/>
              <a:gd name="connsiteY72" fmla="*/ 1936255 h 3482342"/>
              <a:gd name="connsiteX73" fmla="*/ 6522602 w 12192000"/>
              <a:gd name="connsiteY73" fmla="*/ 1954133 h 3482342"/>
              <a:gd name="connsiteX74" fmla="*/ 6444344 w 12192000"/>
              <a:gd name="connsiteY74" fmla="*/ 1969663 h 3482342"/>
              <a:gd name="connsiteX75" fmla="*/ 6409626 w 12192000"/>
              <a:gd name="connsiteY75" fmla="*/ 1978846 h 3482342"/>
              <a:gd name="connsiteX76" fmla="*/ 6333446 w 12192000"/>
              <a:gd name="connsiteY76" fmla="*/ 1997163 h 3482342"/>
              <a:gd name="connsiteX77" fmla="*/ 6294933 w 12192000"/>
              <a:gd name="connsiteY77" fmla="*/ 2019412 h 3482342"/>
              <a:gd name="connsiteX78" fmla="*/ 6238719 w 12192000"/>
              <a:gd name="connsiteY78" fmla="*/ 2042547 h 3482342"/>
              <a:gd name="connsiteX79" fmla="*/ 6187205 w 12192000"/>
              <a:gd name="connsiteY79" fmla="*/ 2060048 h 3482342"/>
              <a:gd name="connsiteX80" fmla="*/ 6138780 w 12192000"/>
              <a:gd name="connsiteY80" fmla="*/ 2081918 h 3482342"/>
              <a:gd name="connsiteX81" fmla="*/ 6120125 w 12192000"/>
              <a:gd name="connsiteY81" fmla="*/ 2109475 h 3482342"/>
              <a:gd name="connsiteX82" fmla="*/ 6056576 w 12192000"/>
              <a:gd name="connsiteY82" fmla="*/ 2120066 h 3482342"/>
              <a:gd name="connsiteX83" fmla="*/ 5993794 w 12192000"/>
              <a:gd name="connsiteY83" fmla="*/ 2122569 h 3482342"/>
              <a:gd name="connsiteX84" fmla="*/ 5943601 w 12192000"/>
              <a:gd name="connsiteY84" fmla="*/ 2137719 h 3482342"/>
              <a:gd name="connsiteX85" fmla="*/ 5898141 w 12192000"/>
              <a:gd name="connsiteY85" fmla="*/ 2144806 h 3482342"/>
              <a:gd name="connsiteX86" fmla="*/ 5855337 w 12192000"/>
              <a:gd name="connsiteY86" fmla="*/ 2137719 h 3482342"/>
              <a:gd name="connsiteX87" fmla="*/ 5817682 w 12192000"/>
              <a:gd name="connsiteY87" fmla="*/ 2157358 h 3482342"/>
              <a:gd name="connsiteX88" fmla="*/ 5735300 w 12192000"/>
              <a:gd name="connsiteY88" fmla="*/ 2158902 h 3482342"/>
              <a:gd name="connsiteX89" fmla="*/ 5591469 w 12192000"/>
              <a:gd name="connsiteY89" fmla="*/ 2178389 h 3482342"/>
              <a:gd name="connsiteX90" fmla="*/ 5505818 w 12192000"/>
              <a:gd name="connsiteY90" fmla="*/ 2194207 h 3482342"/>
              <a:gd name="connsiteX91" fmla="*/ 5452860 w 12192000"/>
              <a:gd name="connsiteY91" fmla="*/ 2180085 h 3482342"/>
              <a:gd name="connsiteX92" fmla="*/ 5414282 w 12192000"/>
              <a:gd name="connsiteY92" fmla="*/ 2183070 h 3482342"/>
              <a:gd name="connsiteX93" fmla="*/ 5368369 w 12192000"/>
              <a:gd name="connsiteY93" fmla="*/ 2204272 h 3482342"/>
              <a:gd name="connsiteX94" fmla="*/ 5336354 w 12192000"/>
              <a:gd name="connsiteY94" fmla="*/ 2218920 h 3482342"/>
              <a:gd name="connsiteX95" fmla="*/ 5291263 w 12192000"/>
              <a:gd name="connsiteY95" fmla="*/ 2239182 h 3482342"/>
              <a:gd name="connsiteX96" fmla="*/ 5255152 w 12192000"/>
              <a:gd name="connsiteY96" fmla="*/ 2247164 h 3482342"/>
              <a:gd name="connsiteX97" fmla="*/ 5233796 w 12192000"/>
              <a:gd name="connsiteY97" fmla="*/ 2268260 h 3482342"/>
              <a:gd name="connsiteX98" fmla="*/ 5212786 w 12192000"/>
              <a:gd name="connsiteY98" fmla="*/ 2296592 h 3482342"/>
              <a:gd name="connsiteX99" fmla="*/ 5173523 w 12192000"/>
              <a:gd name="connsiteY99" fmla="*/ 2309057 h 3482342"/>
              <a:gd name="connsiteX100" fmla="*/ 5123830 w 12192000"/>
              <a:gd name="connsiteY100" fmla="*/ 2307070 h 3482342"/>
              <a:gd name="connsiteX101" fmla="*/ 5065426 w 12192000"/>
              <a:gd name="connsiteY101" fmla="*/ 2324076 h 3482342"/>
              <a:gd name="connsiteX102" fmla="*/ 4975908 w 12192000"/>
              <a:gd name="connsiteY102" fmla="*/ 2364128 h 3482342"/>
              <a:gd name="connsiteX103" fmla="*/ 4913723 w 12192000"/>
              <a:gd name="connsiteY103" fmla="*/ 2385265 h 3482342"/>
              <a:gd name="connsiteX104" fmla="*/ 4746485 w 12192000"/>
              <a:gd name="connsiteY104" fmla="*/ 2451769 h 3482342"/>
              <a:gd name="connsiteX105" fmla="*/ 4681588 w 12192000"/>
              <a:gd name="connsiteY105" fmla="*/ 2467494 h 3482342"/>
              <a:gd name="connsiteX106" fmla="*/ 1783655 w 12192000"/>
              <a:gd name="connsiteY106" fmla="*/ 3163860 h 3482342"/>
              <a:gd name="connsiteX107" fmla="*/ 1325955 w 12192000"/>
              <a:gd name="connsiteY107" fmla="*/ 3176692 h 3482342"/>
              <a:gd name="connsiteX108" fmla="*/ 1190384 w 12192000"/>
              <a:gd name="connsiteY108" fmla="*/ 3203504 h 3482342"/>
              <a:gd name="connsiteX109" fmla="*/ 1094537 w 12192000"/>
              <a:gd name="connsiteY109" fmla="*/ 3229469 h 3482342"/>
              <a:gd name="connsiteX110" fmla="*/ 779276 w 12192000"/>
              <a:gd name="connsiteY110" fmla="*/ 3327290 h 3482342"/>
              <a:gd name="connsiteX111" fmla="*/ 600378 w 12192000"/>
              <a:gd name="connsiteY111" fmla="*/ 3335250 h 3482342"/>
              <a:gd name="connsiteX112" fmla="*/ 493457 w 12192000"/>
              <a:gd name="connsiteY112" fmla="*/ 3365044 h 3482342"/>
              <a:gd name="connsiteX113" fmla="*/ 349402 w 12192000"/>
              <a:gd name="connsiteY113" fmla="*/ 3380897 h 3482342"/>
              <a:gd name="connsiteX114" fmla="*/ 192183 w 12192000"/>
              <a:gd name="connsiteY114" fmla="*/ 3460075 h 3482342"/>
              <a:gd name="connsiteX115" fmla="*/ 46713 w 12192000"/>
              <a:gd name="connsiteY115" fmla="*/ 3462986 h 3482342"/>
              <a:gd name="connsiteX116" fmla="*/ 2765 w 12192000"/>
              <a:gd name="connsiteY116" fmla="*/ 3480770 h 3482342"/>
              <a:gd name="connsiteX117" fmla="*/ 0 w 12192000"/>
              <a:gd name="connsiteY117" fmla="*/ 3482342 h 3482342"/>
              <a:gd name="connsiteX118" fmla="*/ 0 w 12192000"/>
              <a:gd name="connsiteY118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960443 w 12192000"/>
              <a:gd name="connsiteY21" fmla="*/ 1244502 h 3482342"/>
              <a:gd name="connsiteX22" fmla="*/ 10850998 w 12192000"/>
              <a:gd name="connsiteY22" fmla="*/ 1269215 h 3482342"/>
              <a:gd name="connsiteX23" fmla="*/ 10815658 w 12192000"/>
              <a:gd name="connsiteY23" fmla="*/ 1287849 h 3482342"/>
              <a:gd name="connsiteX24" fmla="*/ 10679906 w 12192000"/>
              <a:gd name="connsiteY24" fmla="*/ 1324988 h 3482342"/>
              <a:gd name="connsiteX25" fmla="*/ 10636304 w 12192000"/>
              <a:gd name="connsiteY25" fmla="*/ 1317928 h 3482342"/>
              <a:gd name="connsiteX26" fmla="*/ 10603863 w 12192000"/>
              <a:gd name="connsiteY26" fmla="*/ 1346886 h 3482342"/>
              <a:gd name="connsiteX27" fmla="*/ 10573203 w 12192000"/>
              <a:gd name="connsiteY27" fmla="*/ 1351996 h 3482342"/>
              <a:gd name="connsiteX28" fmla="*/ 10513263 w 12192000"/>
              <a:gd name="connsiteY28" fmla="*/ 1350756 h 3482342"/>
              <a:gd name="connsiteX29" fmla="*/ 10464012 w 12192000"/>
              <a:gd name="connsiteY29" fmla="*/ 1391778 h 3482342"/>
              <a:gd name="connsiteX30" fmla="*/ 10405409 w 12192000"/>
              <a:gd name="connsiteY30" fmla="*/ 1422789 h 3482342"/>
              <a:gd name="connsiteX31" fmla="*/ 10370530 w 12192000"/>
              <a:gd name="connsiteY31" fmla="*/ 1441596 h 3482342"/>
              <a:gd name="connsiteX32" fmla="*/ 10314361 w 12192000"/>
              <a:gd name="connsiteY32" fmla="*/ 1466924 h 3482342"/>
              <a:gd name="connsiteX33" fmla="*/ 10264922 w 12192000"/>
              <a:gd name="connsiteY33" fmla="*/ 1472107 h 3482342"/>
              <a:gd name="connsiteX34" fmla="*/ 10201385 w 12192000"/>
              <a:gd name="connsiteY34" fmla="*/ 1477515 h 3482342"/>
              <a:gd name="connsiteX35" fmla="*/ 10120184 w 12192000"/>
              <a:gd name="connsiteY35" fmla="*/ 1466924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495949 w 12192000"/>
              <a:gd name="connsiteY53" fmla="*/ 1902425 h 3482342"/>
              <a:gd name="connsiteX54" fmla="*/ 8236214 w 12192000"/>
              <a:gd name="connsiteY54" fmla="*/ 1909725 h 3482342"/>
              <a:gd name="connsiteX55" fmla="*/ 8132104 w 12192000"/>
              <a:gd name="connsiteY55" fmla="*/ 1895727 h 3482342"/>
              <a:gd name="connsiteX56" fmla="*/ 7918078 w 12192000"/>
              <a:gd name="connsiteY56" fmla="*/ 1862668 h 3482342"/>
              <a:gd name="connsiteX57" fmla="*/ 7817899 w 12192000"/>
              <a:gd name="connsiteY57" fmla="*/ 1862176 h 3482342"/>
              <a:gd name="connsiteX58" fmla="*/ 7768994 w 12192000"/>
              <a:gd name="connsiteY58" fmla="*/ 1855721 h 3482342"/>
              <a:gd name="connsiteX59" fmla="*/ 7618027 w 12192000"/>
              <a:gd name="connsiteY59" fmla="*/ 1830959 h 3482342"/>
              <a:gd name="connsiteX60" fmla="*/ 7449425 w 12192000"/>
              <a:gd name="connsiteY60" fmla="*/ 1810910 h 3482342"/>
              <a:gd name="connsiteX61" fmla="*/ 7342915 w 12192000"/>
              <a:gd name="connsiteY61" fmla="*/ 1819827 h 3482342"/>
              <a:gd name="connsiteX62" fmla="*/ 7255191 w 12192000"/>
              <a:gd name="connsiteY62" fmla="*/ 1834354 h 3482342"/>
              <a:gd name="connsiteX63" fmla="*/ 7131205 w 12192000"/>
              <a:gd name="connsiteY63" fmla="*/ 1845557 h 3482342"/>
              <a:gd name="connsiteX64" fmla="*/ 6941837 w 12192000"/>
              <a:gd name="connsiteY64" fmla="*/ 1840640 h 3482342"/>
              <a:gd name="connsiteX65" fmla="*/ 6837145 w 12192000"/>
              <a:gd name="connsiteY65" fmla="*/ 1870724 h 3482342"/>
              <a:gd name="connsiteX66" fmla="*/ 6753991 w 12192000"/>
              <a:gd name="connsiteY66" fmla="*/ 1860969 h 3482342"/>
              <a:gd name="connsiteX67" fmla="*/ 6727754 w 12192000"/>
              <a:gd name="connsiteY67" fmla="*/ 1882372 h 3482342"/>
              <a:gd name="connsiteX68" fmla="*/ 6723371 w 12192000"/>
              <a:gd name="connsiteY68" fmla="*/ 1886494 h 3482342"/>
              <a:gd name="connsiteX69" fmla="*/ 6702779 w 12192000"/>
              <a:gd name="connsiteY69" fmla="*/ 1893601 h 3482342"/>
              <a:gd name="connsiteX70" fmla="*/ 6686657 w 12192000"/>
              <a:gd name="connsiteY70" fmla="*/ 1907344 h 3482342"/>
              <a:gd name="connsiteX71" fmla="*/ 6651330 w 12192000"/>
              <a:gd name="connsiteY71" fmla="*/ 1922921 h 3482342"/>
              <a:gd name="connsiteX72" fmla="*/ 6622958 w 12192000"/>
              <a:gd name="connsiteY72" fmla="*/ 1936255 h 3482342"/>
              <a:gd name="connsiteX73" fmla="*/ 6522602 w 12192000"/>
              <a:gd name="connsiteY73" fmla="*/ 1954133 h 3482342"/>
              <a:gd name="connsiteX74" fmla="*/ 6444344 w 12192000"/>
              <a:gd name="connsiteY74" fmla="*/ 1969663 h 3482342"/>
              <a:gd name="connsiteX75" fmla="*/ 6409626 w 12192000"/>
              <a:gd name="connsiteY75" fmla="*/ 1978846 h 3482342"/>
              <a:gd name="connsiteX76" fmla="*/ 6333446 w 12192000"/>
              <a:gd name="connsiteY76" fmla="*/ 1997163 h 3482342"/>
              <a:gd name="connsiteX77" fmla="*/ 6294933 w 12192000"/>
              <a:gd name="connsiteY77" fmla="*/ 2019412 h 3482342"/>
              <a:gd name="connsiteX78" fmla="*/ 6238719 w 12192000"/>
              <a:gd name="connsiteY78" fmla="*/ 2042547 h 3482342"/>
              <a:gd name="connsiteX79" fmla="*/ 6187205 w 12192000"/>
              <a:gd name="connsiteY79" fmla="*/ 2060048 h 3482342"/>
              <a:gd name="connsiteX80" fmla="*/ 6138780 w 12192000"/>
              <a:gd name="connsiteY80" fmla="*/ 2081918 h 3482342"/>
              <a:gd name="connsiteX81" fmla="*/ 6120125 w 12192000"/>
              <a:gd name="connsiteY81" fmla="*/ 2109475 h 3482342"/>
              <a:gd name="connsiteX82" fmla="*/ 6056576 w 12192000"/>
              <a:gd name="connsiteY82" fmla="*/ 2120066 h 3482342"/>
              <a:gd name="connsiteX83" fmla="*/ 5993794 w 12192000"/>
              <a:gd name="connsiteY83" fmla="*/ 2122569 h 3482342"/>
              <a:gd name="connsiteX84" fmla="*/ 5943601 w 12192000"/>
              <a:gd name="connsiteY84" fmla="*/ 2137719 h 3482342"/>
              <a:gd name="connsiteX85" fmla="*/ 5898141 w 12192000"/>
              <a:gd name="connsiteY85" fmla="*/ 2144806 h 3482342"/>
              <a:gd name="connsiteX86" fmla="*/ 5855337 w 12192000"/>
              <a:gd name="connsiteY86" fmla="*/ 2137719 h 3482342"/>
              <a:gd name="connsiteX87" fmla="*/ 5817682 w 12192000"/>
              <a:gd name="connsiteY87" fmla="*/ 2157358 h 3482342"/>
              <a:gd name="connsiteX88" fmla="*/ 5735300 w 12192000"/>
              <a:gd name="connsiteY88" fmla="*/ 2158902 h 3482342"/>
              <a:gd name="connsiteX89" fmla="*/ 5591469 w 12192000"/>
              <a:gd name="connsiteY89" fmla="*/ 2178389 h 3482342"/>
              <a:gd name="connsiteX90" fmla="*/ 5505818 w 12192000"/>
              <a:gd name="connsiteY90" fmla="*/ 2194207 h 3482342"/>
              <a:gd name="connsiteX91" fmla="*/ 5452860 w 12192000"/>
              <a:gd name="connsiteY91" fmla="*/ 2180085 h 3482342"/>
              <a:gd name="connsiteX92" fmla="*/ 5414282 w 12192000"/>
              <a:gd name="connsiteY92" fmla="*/ 2183070 h 3482342"/>
              <a:gd name="connsiteX93" fmla="*/ 5368369 w 12192000"/>
              <a:gd name="connsiteY93" fmla="*/ 2204272 h 3482342"/>
              <a:gd name="connsiteX94" fmla="*/ 5336354 w 12192000"/>
              <a:gd name="connsiteY94" fmla="*/ 2218920 h 3482342"/>
              <a:gd name="connsiteX95" fmla="*/ 5291263 w 12192000"/>
              <a:gd name="connsiteY95" fmla="*/ 2239182 h 3482342"/>
              <a:gd name="connsiteX96" fmla="*/ 5255152 w 12192000"/>
              <a:gd name="connsiteY96" fmla="*/ 2247164 h 3482342"/>
              <a:gd name="connsiteX97" fmla="*/ 5233796 w 12192000"/>
              <a:gd name="connsiteY97" fmla="*/ 2268260 h 3482342"/>
              <a:gd name="connsiteX98" fmla="*/ 5212786 w 12192000"/>
              <a:gd name="connsiteY98" fmla="*/ 2296592 h 3482342"/>
              <a:gd name="connsiteX99" fmla="*/ 5173523 w 12192000"/>
              <a:gd name="connsiteY99" fmla="*/ 2309057 h 3482342"/>
              <a:gd name="connsiteX100" fmla="*/ 5123830 w 12192000"/>
              <a:gd name="connsiteY100" fmla="*/ 2307070 h 3482342"/>
              <a:gd name="connsiteX101" fmla="*/ 5065426 w 12192000"/>
              <a:gd name="connsiteY101" fmla="*/ 2324076 h 3482342"/>
              <a:gd name="connsiteX102" fmla="*/ 4975908 w 12192000"/>
              <a:gd name="connsiteY102" fmla="*/ 2364128 h 3482342"/>
              <a:gd name="connsiteX103" fmla="*/ 4913723 w 12192000"/>
              <a:gd name="connsiteY103" fmla="*/ 2385265 h 3482342"/>
              <a:gd name="connsiteX104" fmla="*/ 4746485 w 12192000"/>
              <a:gd name="connsiteY104" fmla="*/ 2451769 h 3482342"/>
              <a:gd name="connsiteX105" fmla="*/ 4681588 w 12192000"/>
              <a:gd name="connsiteY105" fmla="*/ 2467494 h 3482342"/>
              <a:gd name="connsiteX106" fmla="*/ 1783655 w 12192000"/>
              <a:gd name="connsiteY106" fmla="*/ 3163860 h 3482342"/>
              <a:gd name="connsiteX107" fmla="*/ 1325955 w 12192000"/>
              <a:gd name="connsiteY107" fmla="*/ 3176692 h 3482342"/>
              <a:gd name="connsiteX108" fmla="*/ 1190384 w 12192000"/>
              <a:gd name="connsiteY108" fmla="*/ 3203504 h 3482342"/>
              <a:gd name="connsiteX109" fmla="*/ 1094537 w 12192000"/>
              <a:gd name="connsiteY109" fmla="*/ 3229469 h 3482342"/>
              <a:gd name="connsiteX110" fmla="*/ 779276 w 12192000"/>
              <a:gd name="connsiteY110" fmla="*/ 3327290 h 3482342"/>
              <a:gd name="connsiteX111" fmla="*/ 600378 w 12192000"/>
              <a:gd name="connsiteY111" fmla="*/ 3335250 h 3482342"/>
              <a:gd name="connsiteX112" fmla="*/ 493457 w 12192000"/>
              <a:gd name="connsiteY112" fmla="*/ 3365044 h 3482342"/>
              <a:gd name="connsiteX113" fmla="*/ 349402 w 12192000"/>
              <a:gd name="connsiteY113" fmla="*/ 3380897 h 3482342"/>
              <a:gd name="connsiteX114" fmla="*/ 192183 w 12192000"/>
              <a:gd name="connsiteY114" fmla="*/ 3460075 h 3482342"/>
              <a:gd name="connsiteX115" fmla="*/ 46713 w 12192000"/>
              <a:gd name="connsiteY115" fmla="*/ 3462986 h 3482342"/>
              <a:gd name="connsiteX116" fmla="*/ 2765 w 12192000"/>
              <a:gd name="connsiteY116" fmla="*/ 3480770 h 3482342"/>
              <a:gd name="connsiteX117" fmla="*/ 0 w 12192000"/>
              <a:gd name="connsiteY117" fmla="*/ 3482342 h 3482342"/>
              <a:gd name="connsiteX118" fmla="*/ 0 w 12192000"/>
              <a:gd name="connsiteY118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75804 w 12192000"/>
              <a:gd name="connsiteY19" fmla="*/ 1067977 h 3482342"/>
              <a:gd name="connsiteX20" fmla="*/ 11120819 w 12192000"/>
              <a:gd name="connsiteY20" fmla="*/ 1126133 h 3482342"/>
              <a:gd name="connsiteX21" fmla="*/ 11028687 w 12192000"/>
              <a:gd name="connsiteY21" fmla="*/ 1199018 h 3482342"/>
              <a:gd name="connsiteX22" fmla="*/ 10960443 w 12192000"/>
              <a:gd name="connsiteY22" fmla="*/ 1244502 h 3482342"/>
              <a:gd name="connsiteX23" fmla="*/ 10850998 w 12192000"/>
              <a:gd name="connsiteY23" fmla="*/ 1269215 h 3482342"/>
              <a:gd name="connsiteX24" fmla="*/ 10815658 w 12192000"/>
              <a:gd name="connsiteY24" fmla="*/ 1287849 h 3482342"/>
              <a:gd name="connsiteX25" fmla="*/ 10679906 w 12192000"/>
              <a:gd name="connsiteY25" fmla="*/ 1324988 h 3482342"/>
              <a:gd name="connsiteX26" fmla="*/ 10636304 w 12192000"/>
              <a:gd name="connsiteY26" fmla="*/ 1317928 h 3482342"/>
              <a:gd name="connsiteX27" fmla="*/ 10603863 w 12192000"/>
              <a:gd name="connsiteY27" fmla="*/ 1346886 h 3482342"/>
              <a:gd name="connsiteX28" fmla="*/ 10573203 w 12192000"/>
              <a:gd name="connsiteY28" fmla="*/ 1351996 h 3482342"/>
              <a:gd name="connsiteX29" fmla="*/ 10513263 w 12192000"/>
              <a:gd name="connsiteY29" fmla="*/ 1350756 h 3482342"/>
              <a:gd name="connsiteX30" fmla="*/ 10464012 w 12192000"/>
              <a:gd name="connsiteY30" fmla="*/ 1391778 h 3482342"/>
              <a:gd name="connsiteX31" fmla="*/ 10405409 w 12192000"/>
              <a:gd name="connsiteY31" fmla="*/ 1422789 h 3482342"/>
              <a:gd name="connsiteX32" fmla="*/ 10370530 w 12192000"/>
              <a:gd name="connsiteY32" fmla="*/ 1441596 h 3482342"/>
              <a:gd name="connsiteX33" fmla="*/ 10314361 w 12192000"/>
              <a:gd name="connsiteY33" fmla="*/ 1466924 h 3482342"/>
              <a:gd name="connsiteX34" fmla="*/ 10264922 w 12192000"/>
              <a:gd name="connsiteY34" fmla="*/ 1472107 h 3482342"/>
              <a:gd name="connsiteX35" fmla="*/ 10201385 w 12192000"/>
              <a:gd name="connsiteY35" fmla="*/ 1477515 h 3482342"/>
              <a:gd name="connsiteX36" fmla="*/ 10120184 w 12192000"/>
              <a:gd name="connsiteY36" fmla="*/ 1466924 h 3482342"/>
              <a:gd name="connsiteX37" fmla="*/ 10058690 w 12192000"/>
              <a:gd name="connsiteY37" fmla="*/ 1474888 h 3482342"/>
              <a:gd name="connsiteX38" fmla="*/ 10004424 w 12192000"/>
              <a:gd name="connsiteY38" fmla="*/ 1489801 h 3482342"/>
              <a:gd name="connsiteX39" fmla="*/ 9999951 w 12192000"/>
              <a:gd name="connsiteY39" fmla="*/ 1499127 h 3482342"/>
              <a:gd name="connsiteX40" fmla="*/ 9845462 w 12192000"/>
              <a:gd name="connsiteY40" fmla="*/ 1548192 h 3482342"/>
              <a:gd name="connsiteX41" fmla="*/ 9736156 w 12192000"/>
              <a:gd name="connsiteY41" fmla="*/ 1581928 h 3482342"/>
              <a:gd name="connsiteX42" fmla="*/ 9693355 w 12192000"/>
              <a:gd name="connsiteY42" fmla="*/ 1602632 h 3482342"/>
              <a:gd name="connsiteX43" fmla="*/ 9664242 w 12192000"/>
              <a:gd name="connsiteY43" fmla="*/ 1622075 h 3482342"/>
              <a:gd name="connsiteX44" fmla="*/ 9579195 w 12192000"/>
              <a:gd name="connsiteY44" fmla="*/ 1648017 h 3482342"/>
              <a:gd name="connsiteX45" fmla="*/ 9433652 w 12192000"/>
              <a:gd name="connsiteY45" fmla="*/ 1681174 h 3482342"/>
              <a:gd name="connsiteX46" fmla="*/ 9403775 w 12192000"/>
              <a:gd name="connsiteY46" fmla="*/ 1690403 h 3482342"/>
              <a:gd name="connsiteX47" fmla="*/ 9382503 w 12192000"/>
              <a:gd name="connsiteY47" fmla="*/ 1706957 h 3482342"/>
              <a:gd name="connsiteX48" fmla="*/ 9381410 w 12192000"/>
              <a:gd name="connsiteY48" fmla="*/ 1718312 h 3482342"/>
              <a:gd name="connsiteX49" fmla="*/ 9365685 w 12192000"/>
              <a:gd name="connsiteY49" fmla="*/ 1724772 h 3482342"/>
              <a:gd name="connsiteX50" fmla="*/ 9278020 w 12192000"/>
              <a:gd name="connsiteY50" fmla="*/ 1741161 h 3482342"/>
              <a:gd name="connsiteX51" fmla="*/ 9217145 w 12192000"/>
              <a:gd name="connsiteY51" fmla="*/ 1771195 h 3482342"/>
              <a:gd name="connsiteX52" fmla="*/ 8955875 w 12192000"/>
              <a:gd name="connsiteY52" fmla="*/ 1796806 h 3482342"/>
              <a:gd name="connsiteX53" fmla="*/ 8648415 w 12192000"/>
              <a:gd name="connsiteY53" fmla="*/ 1878623 h 3482342"/>
              <a:gd name="connsiteX54" fmla="*/ 8495949 w 12192000"/>
              <a:gd name="connsiteY54" fmla="*/ 1902425 h 3482342"/>
              <a:gd name="connsiteX55" fmla="*/ 8236214 w 12192000"/>
              <a:gd name="connsiteY55" fmla="*/ 1909725 h 3482342"/>
              <a:gd name="connsiteX56" fmla="*/ 8132104 w 12192000"/>
              <a:gd name="connsiteY56" fmla="*/ 1895727 h 3482342"/>
              <a:gd name="connsiteX57" fmla="*/ 7918078 w 12192000"/>
              <a:gd name="connsiteY57" fmla="*/ 1862668 h 3482342"/>
              <a:gd name="connsiteX58" fmla="*/ 7817899 w 12192000"/>
              <a:gd name="connsiteY58" fmla="*/ 1862176 h 3482342"/>
              <a:gd name="connsiteX59" fmla="*/ 7768994 w 12192000"/>
              <a:gd name="connsiteY59" fmla="*/ 1855721 h 3482342"/>
              <a:gd name="connsiteX60" fmla="*/ 7618027 w 12192000"/>
              <a:gd name="connsiteY60" fmla="*/ 1830959 h 3482342"/>
              <a:gd name="connsiteX61" fmla="*/ 7449425 w 12192000"/>
              <a:gd name="connsiteY61" fmla="*/ 1810910 h 3482342"/>
              <a:gd name="connsiteX62" fmla="*/ 7342915 w 12192000"/>
              <a:gd name="connsiteY62" fmla="*/ 1819827 h 3482342"/>
              <a:gd name="connsiteX63" fmla="*/ 7255191 w 12192000"/>
              <a:gd name="connsiteY63" fmla="*/ 1834354 h 3482342"/>
              <a:gd name="connsiteX64" fmla="*/ 7131205 w 12192000"/>
              <a:gd name="connsiteY64" fmla="*/ 1845557 h 3482342"/>
              <a:gd name="connsiteX65" fmla="*/ 6941837 w 12192000"/>
              <a:gd name="connsiteY65" fmla="*/ 1840640 h 3482342"/>
              <a:gd name="connsiteX66" fmla="*/ 6837145 w 12192000"/>
              <a:gd name="connsiteY66" fmla="*/ 1870724 h 3482342"/>
              <a:gd name="connsiteX67" fmla="*/ 6753991 w 12192000"/>
              <a:gd name="connsiteY67" fmla="*/ 1860969 h 3482342"/>
              <a:gd name="connsiteX68" fmla="*/ 6727754 w 12192000"/>
              <a:gd name="connsiteY68" fmla="*/ 1882372 h 3482342"/>
              <a:gd name="connsiteX69" fmla="*/ 6723371 w 12192000"/>
              <a:gd name="connsiteY69" fmla="*/ 1886494 h 3482342"/>
              <a:gd name="connsiteX70" fmla="*/ 6702779 w 12192000"/>
              <a:gd name="connsiteY70" fmla="*/ 1893601 h 3482342"/>
              <a:gd name="connsiteX71" fmla="*/ 6686657 w 12192000"/>
              <a:gd name="connsiteY71" fmla="*/ 1907344 h 3482342"/>
              <a:gd name="connsiteX72" fmla="*/ 6651330 w 12192000"/>
              <a:gd name="connsiteY72" fmla="*/ 1922921 h 3482342"/>
              <a:gd name="connsiteX73" fmla="*/ 6622958 w 12192000"/>
              <a:gd name="connsiteY73" fmla="*/ 1936255 h 3482342"/>
              <a:gd name="connsiteX74" fmla="*/ 6522602 w 12192000"/>
              <a:gd name="connsiteY74" fmla="*/ 1954133 h 3482342"/>
              <a:gd name="connsiteX75" fmla="*/ 6444344 w 12192000"/>
              <a:gd name="connsiteY75" fmla="*/ 1969663 h 3482342"/>
              <a:gd name="connsiteX76" fmla="*/ 6409626 w 12192000"/>
              <a:gd name="connsiteY76" fmla="*/ 1978846 h 3482342"/>
              <a:gd name="connsiteX77" fmla="*/ 6333446 w 12192000"/>
              <a:gd name="connsiteY77" fmla="*/ 1997163 h 3482342"/>
              <a:gd name="connsiteX78" fmla="*/ 6294933 w 12192000"/>
              <a:gd name="connsiteY78" fmla="*/ 2019412 h 3482342"/>
              <a:gd name="connsiteX79" fmla="*/ 6238719 w 12192000"/>
              <a:gd name="connsiteY79" fmla="*/ 2042547 h 3482342"/>
              <a:gd name="connsiteX80" fmla="*/ 6187205 w 12192000"/>
              <a:gd name="connsiteY80" fmla="*/ 2060048 h 3482342"/>
              <a:gd name="connsiteX81" fmla="*/ 6138780 w 12192000"/>
              <a:gd name="connsiteY81" fmla="*/ 2081918 h 3482342"/>
              <a:gd name="connsiteX82" fmla="*/ 6120125 w 12192000"/>
              <a:gd name="connsiteY82" fmla="*/ 2109475 h 3482342"/>
              <a:gd name="connsiteX83" fmla="*/ 6056576 w 12192000"/>
              <a:gd name="connsiteY83" fmla="*/ 2120066 h 3482342"/>
              <a:gd name="connsiteX84" fmla="*/ 5993794 w 12192000"/>
              <a:gd name="connsiteY84" fmla="*/ 2122569 h 3482342"/>
              <a:gd name="connsiteX85" fmla="*/ 5943601 w 12192000"/>
              <a:gd name="connsiteY85" fmla="*/ 2137719 h 3482342"/>
              <a:gd name="connsiteX86" fmla="*/ 5898141 w 12192000"/>
              <a:gd name="connsiteY86" fmla="*/ 2144806 h 3482342"/>
              <a:gd name="connsiteX87" fmla="*/ 5855337 w 12192000"/>
              <a:gd name="connsiteY87" fmla="*/ 2137719 h 3482342"/>
              <a:gd name="connsiteX88" fmla="*/ 5817682 w 12192000"/>
              <a:gd name="connsiteY88" fmla="*/ 2157358 h 3482342"/>
              <a:gd name="connsiteX89" fmla="*/ 5735300 w 12192000"/>
              <a:gd name="connsiteY89" fmla="*/ 2158902 h 3482342"/>
              <a:gd name="connsiteX90" fmla="*/ 5591469 w 12192000"/>
              <a:gd name="connsiteY90" fmla="*/ 2178389 h 3482342"/>
              <a:gd name="connsiteX91" fmla="*/ 5505818 w 12192000"/>
              <a:gd name="connsiteY91" fmla="*/ 2194207 h 3482342"/>
              <a:gd name="connsiteX92" fmla="*/ 5452860 w 12192000"/>
              <a:gd name="connsiteY92" fmla="*/ 2180085 h 3482342"/>
              <a:gd name="connsiteX93" fmla="*/ 5414282 w 12192000"/>
              <a:gd name="connsiteY93" fmla="*/ 2183070 h 3482342"/>
              <a:gd name="connsiteX94" fmla="*/ 5368369 w 12192000"/>
              <a:gd name="connsiteY94" fmla="*/ 2204272 h 3482342"/>
              <a:gd name="connsiteX95" fmla="*/ 5336354 w 12192000"/>
              <a:gd name="connsiteY95" fmla="*/ 2218920 h 3482342"/>
              <a:gd name="connsiteX96" fmla="*/ 5291263 w 12192000"/>
              <a:gd name="connsiteY96" fmla="*/ 2239182 h 3482342"/>
              <a:gd name="connsiteX97" fmla="*/ 5255152 w 12192000"/>
              <a:gd name="connsiteY97" fmla="*/ 2247164 h 3482342"/>
              <a:gd name="connsiteX98" fmla="*/ 5233796 w 12192000"/>
              <a:gd name="connsiteY98" fmla="*/ 2268260 h 3482342"/>
              <a:gd name="connsiteX99" fmla="*/ 5212786 w 12192000"/>
              <a:gd name="connsiteY99" fmla="*/ 2296592 h 3482342"/>
              <a:gd name="connsiteX100" fmla="*/ 5173523 w 12192000"/>
              <a:gd name="connsiteY100" fmla="*/ 2309057 h 3482342"/>
              <a:gd name="connsiteX101" fmla="*/ 5123830 w 12192000"/>
              <a:gd name="connsiteY101" fmla="*/ 2307070 h 3482342"/>
              <a:gd name="connsiteX102" fmla="*/ 5065426 w 12192000"/>
              <a:gd name="connsiteY102" fmla="*/ 2324076 h 3482342"/>
              <a:gd name="connsiteX103" fmla="*/ 4975908 w 12192000"/>
              <a:gd name="connsiteY103" fmla="*/ 2364128 h 3482342"/>
              <a:gd name="connsiteX104" fmla="*/ 4913723 w 12192000"/>
              <a:gd name="connsiteY104" fmla="*/ 2385265 h 3482342"/>
              <a:gd name="connsiteX105" fmla="*/ 4746485 w 12192000"/>
              <a:gd name="connsiteY105" fmla="*/ 2451769 h 3482342"/>
              <a:gd name="connsiteX106" fmla="*/ 4681588 w 12192000"/>
              <a:gd name="connsiteY106" fmla="*/ 2467494 h 3482342"/>
              <a:gd name="connsiteX107" fmla="*/ 1783655 w 12192000"/>
              <a:gd name="connsiteY107" fmla="*/ 3163860 h 3482342"/>
              <a:gd name="connsiteX108" fmla="*/ 1325955 w 12192000"/>
              <a:gd name="connsiteY108" fmla="*/ 3176692 h 3482342"/>
              <a:gd name="connsiteX109" fmla="*/ 1190384 w 12192000"/>
              <a:gd name="connsiteY109" fmla="*/ 3203504 h 3482342"/>
              <a:gd name="connsiteX110" fmla="*/ 1094537 w 12192000"/>
              <a:gd name="connsiteY110" fmla="*/ 3229469 h 3482342"/>
              <a:gd name="connsiteX111" fmla="*/ 779276 w 12192000"/>
              <a:gd name="connsiteY111" fmla="*/ 3327290 h 3482342"/>
              <a:gd name="connsiteX112" fmla="*/ 600378 w 12192000"/>
              <a:gd name="connsiteY112" fmla="*/ 3335250 h 3482342"/>
              <a:gd name="connsiteX113" fmla="*/ 493457 w 12192000"/>
              <a:gd name="connsiteY113" fmla="*/ 3365044 h 3482342"/>
              <a:gd name="connsiteX114" fmla="*/ 349402 w 12192000"/>
              <a:gd name="connsiteY114" fmla="*/ 3380897 h 3482342"/>
              <a:gd name="connsiteX115" fmla="*/ 192183 w 12192000"/>
              <a:gd name="connsiteY115" fmla="*/ 3460075 h 3482342"/>
              <a:gd name="connsiteX116" fmla="*/ 46713 w 12192000"/>
              <a:gd name="connsiteY116" fmla="*/ 3462986 h 3482342"/>
              <a:gd name="connsiteX117" fmla="*/ 2765 w 12192000"/>
              <a:gd name="connsiteY117" fmla="*/ 3480770 h 3482342"/>
              <a:gd name="connsiteX118" fmla="*/ 0 w 12192000"/>
              <a:gd name="connsiteY118" fmla="*/ 3482342 h 3482342"/>
              <a:gd name="connsiteX119" fmla="*/ 0 w 12192000"/>
              <a:gd name="connsiteY11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6987 w 12192000"/>
              <a:gd name="connsiteY18" fmla="*/ 1000897 h 3482342"/>
              <a:gd name="connsiteX19" fmla="*/ 11193568 w 12192000"/>
              <a:gd name="connsiteY19" fmla="*/ 1039464 h 3482342"/>
              <a:gd name="connsiteX20" fmla="*/ 11175804 w 12192000"/>
              <a:gd name="connsiteY20" fmla="*/ 1067977 h 3482342"/>
              <a:gd name="connsiteX21" fmla="*/ 11120819 w 12192000"/>
              <a:gd name="connsiteY21" fmla="*/ 1126133 h 3482342"/>
              <a:gd name="connsiteX22" fmla="*/ 11028687 w 12192000"/>
              <a:gd name="connsiteY22" fmla="*/ 1199018 h 3482342"/>
              <a:gd name="connsiteX23" fmla="*/ 10960443 w 12192000"/>
              <a:gd name="connsiteY23" fmla="*/ 1244502 h 3482342"/>
              <a:gd name="connsiteX24" fmla="*/ 10850998 w 12192000"/>
              <a:gd name="connsiteY24" fmla="*/ 1269215 h 3482342"/>
              <a:gd name="connsiteX25" fmla="*/ 10815658 w 12192000"/>
              <a:gd name="connsiteY25" fmla="*/ 1287849 h 3482342"/>
              <a:gd name="connsiteX26" fmla="*/ 10679906 w 12192000"/>
              <a:gd name="connsiteY26" fmla="*/ 1324988 h 3482342"/>
              <a:gd name="connsiteX27" fmla="*/ 10636304 w 12192000"/>
              <a:gd name="connsiteY27" fmla="*/ 1317928 h 3482342"/>
              <a:gd name="connsiteX28" fmla="*/ 10603863 w 12192000"/>
              <a:gd name="connsiteY28" fmla="*/ 1346886 h 3482342"/>
              <a:gd name="connsiteX29" fmla="*/ 10573203 w 12192000"/>
              <a:gd name="connsiteY29" fmla="*/ 1351996 h 3482342"/>
              <a:gd name="connsiteX30" fmla="*/ 10513263 w 12192000"/>
              <a:gd name="connsiteY30" fmla="*/ 1350756 h 3482342"/>
              <a:gd name="connsiteX31" fmla="*/ 10464012 w 12192000"/>
              <a:gd name="connsiteY31" fmla="*/ 1391778 h 3482342"/>
              <a:gd name="connsiteX32" fmla="*/ 10405409 w 12192000"/>
              <a:gd name="connsiteY32" fmla="*/ 1422789 h 3482342"/>
              <a:gd name="connsiteX33" fmla="*/ 10370530 w 12192000"/>
              <a:gd name="connsiteY33" fmla="*/ 1441596 h 3482342"/>
              <a:gd name="connsiteX34" fmla="*/ 10314361 w 12192000"/>
              <a:gd name="connsiteY34" fmla="*/ 1466924 h 3482342"/>
              <a:gd name="connsiteX35" fmla="*/ 10264922 w 12192000"/>
              <a:gd name="connsiteY35" fmla="*/ 1472107 h 3482342"/>
              <a:gd name="connsiteX36" fmla="*/ 10201385 w 12192000"/>
              <a:gd name="connsiteY36" fmla="*/ 1477515 h 3482342"/>
              <a:gd name="connsiteX37" fmla="*/ 10120184 w 12192000"/>
              <a:gd name="connsiteY37" fmla="*/ 1466924 h 3482342"/>
              <a:gd name="connsiteX38" fmla="*/ 10058690 w 12192000"/>
              <a:gd name="connsiteY38" fmla="*/ 1474888 h 3482342"/>
              <a:gd name="connsiteX39" fmla="*/ 10004424 w 12192000"/>
              <a:gd name="connsiteY39" fmla="*/ 1489801 h 3482342"/>
              <a:gd name="connsiteX40" fmla="*/ 9999951 w 12192000"/>
              <a:gd name="connsiteY40" fmla="*/ 1499127 h 3482342"/>
              <a:gd name="connsiteX41" fmla="*/ 9845462 w 12192000"/>
              <a:gd name="connsiteY41" fmla="*/ 1548192 h 3482342"/>
              <a:gd name="connsiteX42" fmla="*/ 9736156 w 12192000"/>
              <a:gd name="connsiteY42" fmla="*/ 1581928 h 3482342"/>
              <a:gd name="connsiteX43" fmla="*/ 9693355 w 12192000"/>
              <a:gd name="connsiteY43" fmla="*/ 1602632 h 3482342"/>
              <a:gd name="connsiteX44" fmla="*/ 9664242 w 12192000"/>
              <a:gd name="connsiteY44" fmla="*/ 1622075 h 3482342"/>
              <a:gd name="connsiteX45" fmla="*/ 9579195 w 12192000"/>
              <a:gd name="connsiteY45" fmla="*/ 1648017 h 3482342"/>
              <a:gd name="connsiteX46" fmla="*/ 9433652 w 12192000"/>
              <a:gd name="connsiteY46" fmla="*/ 1681174 h 3482342"/>
              <a:gd name="connsiteX47" fmla="*/ 9403775 w 12192000"/>
              <a:gd name="connsiteY47" fmla="*/ 1690403 h 3482342"/>
              <a:gd name="connsiteX48" fmla="*/ 9382503 w 12192000"/>
              <a:gd name="connsiteY48" fmla="*/ 1706957 h 3482342"/>
              <a:gd name="connsiteX49" fmla="*/ 9381410 w 12192000"/>
              <a:gd name="connsiteY49" fmla="*/ 1718312 h 3482342"/>
              <a:gd name="connsiteX50" fmla="*/ 9365685 w 12192000"/>
              <a:gd name="connsiteY50" fmla="*/ 1724772 h 3482342"/>
              <a:gd name="connsiteX51" fmla="*/ 9278020 w 12192000"/>
              <a:gd name="connsiteY51" fmla="*/ 1741161 h 3482342"/>
              <a:gd name="connsiteX52" fmla="*/ 9217145 w 12192000"/>
              <a:gd name="connsiteY52" fmla="*/ 1771195 h 3482342"/>
              <a:gd name="connsiteX53" fmla="*/ 8955875 w 12192000"/>
              <a:gd name="connsiteY53" fmla="*/ 1796806 h 3482342"/>
              <a:gd name="connsiteX54" fmla="*/ 8648415 w 12192000"/>
              <a:gd name="connsiteY54" fmla="*/ 1878623 h 3482342"/>
              <a:gd name="connsiteX55" fmla="*/ 8495949 w 12192000"/>
              <a:gd name="connsiteY55" fmla="*/ 1902425 h 3482342"/>
              <a:gd name="connsiteX56" fmla="*/ 8236214 w 12192000"/>
              <a:gd name="connsiteY56" fmla="*/ 1909725 h 3482342"/>
              <a:gd name="connsiteX57" fmla="*/ 8132104 w 12192000"/>
              <a:gd name="connsiteY57" fmla="*/ 1895727 h 3482342"/>
              <a:gd name="connsiteX58" fmla="*/ 7918078 w 12192000"/>
              <a:gd name="connsiteY58" fmla="*/ 1862668 h 3482342"/>
              <a:gd name="connsiteX59" fmla="*/ 7817899 w 12192000"/>
              <a:gd name="connsiteY59" fmla="*/ 1862176 h 3482342"/>
              <a:gd name="connsiteX60" fmla="*/ 7768994 w 12192000"/>
              <a:gd name="connsiteY60" fmla="*/ 1855721 h 3482342"/>
              <a:gd name="connsiteX61" fmla="*/ 7618027 w 12192000"/>
              <a:gd name="connsiteY61" fmla="*/ 1830959 h 3482342"/>
              <a:gd name="connsiteX62" fmla="*/ 7449425 w 12192000"/>
              <a:gd name="connsiteY62" fmla="*/ 1810910 h 3482342"/>
              <a:gd name="connsiteX63" fmla="*/ 7342915 w 12192000"/>
              <a:gd name="connsiteY63" fmla="*/ 1819827 h 3482342"/>
              <a:gd name="connsiteX64" fmla="*/ 7255191 w 12192000"/>
              <a:gd name="connsiteY64" fmla="*/ 1834354 h 3482342"/>
              <a:gd name="connsiteX65" fmla="*/ 7131205 w 12192000"/>
              <a:gd name="connsiteY65" fmla="*/ 1845557 h 3482342"/>
              <a:gd name="connsiteX66" fmla="*/ 6941837 w 12192000"/>
              <a:gd name="connsiteY66" fmla="*/ 1840640 h 3482342"/>
              <a:gd name="connsiteX67" fmla="*/ 6837145 w 12192000"/>
              <a:gd name="connsiteY67" fmla="*/ 1870724 h 3482342"/>
              <a:gd name="connsiteX68" fmla="*/ 6753991 w 12192000"/>
              <a:gd name="connsiteY68" fmla="*/ 1860969 h 3482342"/>
              <a:gd name="connsiteX69" fmla="*/ 6727754 w 12192000"/>
              <a:gd name="connsiteY69" fmla="*/ 1882372 h 3482342"/>
              <a:gd name="connsiteX70" fmla="*/ 6723371 w 12192000"/>
              <a:gd name="connsiteY70" fmla="*/ 1886494 h 3482342"/>
              <a:gd name="connsiteX71" fmla="*/ 6702779 w 12192000"/>
              <a:gd name="connsiteY71" fmla="*/ 1893601 h 3482342"/>
              <a:gd name="connsiteX72" fmla="*/ 6686657 w 12192000"/>
              <a:gd name="connsiteY72" fmla="*/ 1907344 h 3482342"/>
              <a:gd name="connsiteX73" fmla="*/ 6651330 w 12192000"/>
              <a:gd name="connsiteY73" fmla="*/ 1922921 h 3482342"/>
              <a:gd name="connsiteX74" fmla="*/ 6622958 w 12192000"/>
              <a:gd name="connsiteY74" fmla="*/ 1936255 h 3482342"/>
              <a:gd name="connsiteX75" fmla="*/ 6522602 w 12192000"/>
              <a:gd name="connsiteY75" fmla="*/ 1954133 h 3482342"/>
              <a:gd name="connsiteX76" fmla="*/ 6444344 w 12192000"/>
              <a:gd name="connsiteY76" fmla="*/ 1969663 h 3482342"/>
              <a:gd name="connsiteX77" fmla="*/ 6409626 w 12192000"/>
              <a:gd name="connsiteY77" fmla="*/ 1978846 h 3482342"/>
              <a:gd name="connsiteX78" fmla="*/ 6333446 w 12192000"/>
              <a:gd name="connsiteY78" fmla="*/ 1997163 h 3482342"/>
              <a:gd name="connsiteX79" fmla="*/ 6294933 w 12192000"/>
              <a:gd name="connsiteY79" fmla="*/ 2019412 h 3482342"/>
              <a:gd name="connsiteX80" fmla="*/ 6238719 w 12192000"/>
              <a:gd name="connsiteY80" fmla="*/ 2042547 h 3482342"/>
              <a:gd name="connsiteX81" fmla="*/ 6187205 w 12192000"/>
              <a:gd name="connsiteY81" fmla="*/ 2060048 h 3482342"/>
              <a:gd name="connsiteX82" fmla="*/ 6138780 w 12192000"/>
              <a:gd name="connsiteY82" fmla="*/ 2081918 h 3482342"/>
              <a:gd name="connsiteX83" fmla="*/ 6120125 w 12192000"/>
              <a:gd name="connsiteY83" fmla="*/ 2109475 h 3482342"/>
              <a:gd name="connsiteX84" fmla="*/ 6056576 w 12192000"/>
              <a:gd name="connsiteY84" fmla="*/ 2120066 h 3482342"/>
              <a:gd name="connsiteX85" fmla="*/ 5993794 w 12192000"/>
              <a:gd name="connsiteY85" fmla="*/ 2122569 h 3482342"/>
              <a:gd name="connsiteX86" fmla="*/ 5943601 w 12192000"/>
              <a:gd name="connsiteY86" fmla="*/ 2137719 h 3482342"/>
              <a:gd name="connsiteX87" fmla="*/ 5898141 w 12192000"/>
              <a:gd name="connsiteY87" fmla="*/ 2144806 h 3482342"/>
              <a:gd name="connsiteX88" fmla="*/ 5855337 w 12192000"/>
              <a:gd name="connsiteY88" fmla="*/ 2137719 h 3482342"/>
              <a:gd name="connsiteX89" fmla="*/ 5817682 w 12192000"/>
              <a:gd name="connsiteY89" fmla="*/ 2157358 h 3482342"/>
              <a:gd name="connsiteX90" fmla="*/ 5735300 w 12192000"/>
              <a:gd name="connsiteY90" fmla="*/ 2158902 h 3482342"/>
              <a:gd name="connsiteX91" fmla="*/ 5591469 w 12192000"/>
              <a:gd name="connsiteY91" fmla="*/ 2178389 h 3482342"/>
              <a:gd name="connsiteX92" fmla="*/ 5505818 w 12192000"/>
              <a:gd name="connsiteY92" fmla="*/ 2194207 h 3482342"/>
              <a:gd name="connsiteX93" fmla="*/ 5452860 w 12192000"/>
              <a:gd name="connsiteY93" fmla="*/ 2180085 h 3482342"/>
              <a:gd name="connsiteX94" fmla="*/ 5414282 w 12192000"/>
              <a:gd name="connsiteY94" fmla="*/ 2183070 h 3482342"/>
              <a:gd name="connsiteX95" fmla="*/ 5368369 w 12192000"/>
              <a:gd name="connsiteY95" fmla="*/ 2204272 h 3482342"/>
              <a:gd name="connsiteX96" fmla="*/ 5336354 w 12192000"/>
              <a:gd name="connsiteY96" fmla="*/ 2218920 h 3482342"/>
              <a:gd name="connsiteX97" fmla="*/ 5291263 w 12192000"/>
              <a:gd name="connsiteY97" fmla="*/ 2239182 h 3482342"/>
              <a:gd name="connsiteX98" fmla="*/ 5255152 w 12192000"/>
              <a:gd name="connsiteY98" fmla="*/ 2247164 h 3482342"/>
              <a:gd name="connsiteX99" fmla="*/ 5233796 w 12192000"/>
              <a:gd name="connsiteY99" fmla="*/ 2268260 h 3482342"/>
              <a:gd name="connsiteX100" fmla="*/ 5212786 w 12192000"/>
              <a:gd name="connsiteY100" fmla="*/ 2296592 h 3482342"/>
              <a:gd name="connsiteX101" fmla="*/ 5173523 w 12192000"/>
              <a:gd name="connsiteY101" fmla="*/ 2309057 h 3482342"/>
              <a:gd name="connsiteX102" fmla="*/ 5123830 w 12192000"/>
              <a:gd name="connsiteY102" fmla="*/ 2307070 h 3482342"/>
              <a:gd name="connsiteX103" fmla="*/ 5065426 w 12192000"/>
              <a:gd name="connsiteY103" fmla="*/ 2324076 h 3482342"/>
              <a:gd name="connsiteX104" fmla="*/ 4975908 w 12192000"/>
              <a:gd name="connsiteY104" fmla="*/ 2364128 h 3482342"/>
              <a:gd name="connsiteX105" fmla="*/ 4913723 w 12192000"/>
              <a:gd name="connsiteY105" fmla="*/ 2385265 h 3482342"/>
              <a:gd name="connsiteX106" fmla="*/ 4746485 w 12192000"/>
              <a:gd name="connsiteY106" fmla="*/ 2451769 h 3482342"/>
              <a:gd name="connsiteX107" fmla="*/ 4681588 w 12192000"/>
              <a:gd name="connsiteY107" fmla="*/ 2467494 h 3482342"/>
              <a:gd name="connsiteX108" fmla="*/ 1783655 w 12192000"/>
              <a:gd name="connsiteY108" fmla="*/ 3163860 h 3482342"/>
              <a:gd name="connsiteX109" fmla="*/ 1325955 w 12192000"/>
              <a:gd name="connsiteY109" fmla="*/ 3176692 h 3482342"/>
              <a:gd name="connsiteX110" fmla="*/ 1190384 w 12192000"/>
              <a:gd name="connsiteY110" fmla="*/ 3203504 h 3482342"/>
              <a:gd name="connsiteX111" fmla="*/ 1094537 w 12192000"/>
              <a:gd name="connsiteY111" fmla="*/ 3229469 h 3482342"/>
              <a:gd name="connsiteX112" fmla="*/ 779276 w 12192000"/>
              <a:gd name="connsiteY112" fmla="*/ 3327290 h 3482342"/>
              <a:gd name="connsiteX113" fmla="*/ 600378 w 12192000"/>
              <a:gd name="connsiteY113" fmla="*/ 3335250 h 3482342"/>
              <a:gd name="connsiteX114" fmla="*/ 493457 w 12192000"/>
              <a:gd name="connsiteY114" fmla="*/ 3365044 h 3482342"/>
              <a:gd name="connsiteX115" fmla="*/ 349402 w 12192000"/>
              <a:gd name="connsiteY115" fmla="*/ 3380897 h 3482342"/>
              <a:gd name="connsiteX116" fmla="*/ 192183 w 12192000"/>
              <a:gd name="connsiteY116" fmla="*/ 3460075 h 3482342"/>
              <a:gd name="connsiteX117" fmla="*/ 46713 w 12192000"/>
              <a:gd name="connsiteY117" fmla="*/ 3462986 h 3482342"/>
              <a:gd name="connsiteX118" fmla="*/ 2765 w 12192000"/>
              <a:gd name="connsiteY118" fmla="*/ 3480770 h 3482342"/>
              <a:gd name="connsiteX119" fmla="*/ 0 w 12192000"/>
              <a:gd name="connsiteY119" fmla="*/ 3482342 h 3482342"/>
              <a:gd name="connsiteX120" fmla="*/ 0 w 12192000"/>
              <a:gd name="connsiteY120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313493 w 12192000"/>
              <a:gd name="connsiteY17" fmla="*/ 880860 h 3482342"/>
              <a:gd name="connsiteX18" fmla="*/ 11228040 w 12192000"/>
              <a:gd name="connsiteY18" fmla="*/ 958953 h 3482342"/>
              <a:gd name="connsiteX19" fmla="*/ 11196987 w 12192000"/>
              <a:gd name="connsiteY19" fmla="*/ 1000897 h 3482342"/>
              <a:gd name="connsiteX20" fmla="*/ 11193568 w 12192000"/>
              <a:gd name="connsiteY20" fmla="*/ 1039464 h 3482342"/>
              <a:gd name="connsiteX21" fmla="*/ 11175804 w 12192000"/>
              <a:gd name="connsiteY21" fmla="*/ 1067977 h 3482342"/>
              <a:gd name="connsiteX22" fmla="*/ 11120819 w 12192000"/>
              <a:gd name="connsiteY22" fmla="*/ 1126133 h 3482342"/>
              <a:gd name="connsiteX23" fmla="*/ 11028687 w 12192000"/>
              <a:gd name="connsiteY23" fmla="*/ 1199018 h 3482342"/>
              <a:gd name="connsiteX24" fmla="*/ 10960443 w 12192000"/>
              <a:gd name="connsiteY24" fmla="*/ 1244502 h 3482342"/>
              <a:gd name="connsiteX25" fmla="*/ 10850998 w 12192000"/>
              <a:gd name="connsiteY25" fmla="*/ 1269215 h 3482342"/>
              <a:gd name="connsiteX26" fmla="*/ 10815658 w 12192000"/>
              <a:gd name="connsiteY26" fmla="*/ 1287849 h 3482342"/>
              <a:gd name="connsiteX27" fmla="*/ 10679906 w 12192000"/>
              <a:gd name="connsiteY27" fmla="*/ 1324988 h 3482342"/>
              <a:gd name="connsiteX28" fmla="*/ 10636304 w 12192000"/>
              <a:gd name="connsiteY28" fmla="*/ 1317928 h 3482342"/>
              <a:gd name="connsiteX29" fmla="*/ 10603863 w 12192000"/>
              <a:gd name="connsiteY29" fmla="*/ 1346886 h 3482342"/>
              <a:gd name="connsiteX30" fmla="*/ 10573203 w 12192000"/>
              <a:gd name="connsiteY30" fmla="*/ 1351996 h 3482342"/>
              <a:gd name="connsiteX31" fmla="*/ 10513263 w 12192000"/>
              <a:gd name="connsiteY31" fmla="*/ 1350756 h 3482342"/>
              <a:gd name="connsiteX32" fmla="*/ 10464012 w 12192000"/>
              <a:gd name="connsiteY32" fmla="*/ 1391778 h 3482342"/>
              <a:gd name="connsiteX33" fmla="*/ 10405409 w 12192000"/>
              <a:gd name="connsiteY33" fmla="*/ 1422789 h 3482342"/>
              <a:gd name="connsiteX34" fmla="*/ 10370530 w 12192000"/>
              <a:gd name="connsiteY34" fmla="*/ 1441596 h 3482342"/>
              <a:gd name="connsiteX35" fmla="*/ 10314361 w 12192000"/>
              <a:gd name="connsiteY35" fmla="*/ 1466924 h 3482342"/>
              <a:gd name="connsiteX36" fmla="*/ 10264922 w 12192000"/>
              <a:gd name="connsiteY36" fmla="*/ 1472107 h 3482342"/>
              <a:gd name="connsiteX37" fmla="*/ 10201385 w 12192000"/>
              <a:gd name="connsiteY37" fmla="*/ 1477515 h 3482342"/>
              <a:gd name="connsiteX38" fmla="*/ 10120184 w 12192000"/>
              <a:gd name="connsiteY38" fmla="*/ 1466924 h 3482342"/>
              <a:gd name="connsiteX39" fmla="*/ 10058690 w 12192000"/>
              <a:gd name="connsiteY39" fmla="*/ 1474888 h 3482342"/>
              <a:gd name="connsiteX40" fmla="*/ 10004424 w 12192000"/>
              <a:gd name="connsiteY40" fmla="*/ 1489801 h 3482342"/>
              <a:gd name="connsiteX41" fmla="*/ 9999951 w 12192000"/>
              <a:gd name="connsiteY41" fmla="*/ 1499127 h 3482342"/>
              <a:gd name="connsiteX42" fmla="*/ 9845462 w 12192000"/>
              <a:gd name="connsiteY42" fmla="*/ 1548192 h 3482342"/>
              <a:gd name="connsiteX43" fmla="*/ 9736156 w 12192000"/>
              <a:gd name="connsiteY43" fmla="*/ 1581928 h 3482342"/>
              <a:gd name="connsiteX44" fmla="*/ 9693355 w 12192000"/>
              <a:gd name="connsiteY44" fmla="*/ 1602632 h 3482342"/>
              <a:gd name="connsiteX45" fmla="*/ 9664242 w 12192000"/>
              <a:gd name="connsiteY45" fmla="*/ 1622075 h 3482342"/>
              <a:gd name="connsiteX46" fmla="*/ 9579195 w 12192000"/>
              <a:gd name="connsiteY46" fmla="*/ 1648017 h 3482342"/>
              <a:gd name="connsiteX47" fmla="*/ 9433652 w 12192000"/>
              <a:gd name="connsiteY47" fmla="*/ 1681174 h 3482342"/>
              <a:gd name="connsiteX48" fmla="*/ 9403775 w 12192000"/>
              <a:gd name="connsiteY48" fmla="*/ 1690403 h 3482342"/>
              <a:gd name="connsiteX49" fmla="*/ 9382503 w 12192000"/>
              <a:gd name="connsiteY49" fmla="*/ 1706957 h 3482342"/>
              <a:gd name="connsiteX50" fmla="*/ 9381410 w 12192000"/>
              <a:gd name="connsiteY50" fmla="*/ 1718312 h 3482342"/>
              <a:gd name="connsiteX51" fmla="*/ 9365685 w 12192000"/>
              <a:gd name="connsiteY51" fmla="*/ 1724772 h 3482342"/>
              <a:gd name="connsiteX52" fmla="*/ 9278020 w 12192000"/>
              <a:gd name="connsiteY52" fmla="*/ 1741161 h 3482342"/>
              <a:gd name="connsiteX53" fmla="*/ 9217145 w 12192000"/>
              <a:gd name="connsiteY53" fmla="*/ 1771195 h 3482342"/>
              <a:gd name="connsiteX54" fmla="*/ 8955875 w 12192000"/>
              <a:gd name="connsiteY54" fmla="*/ 1796806 h 3482342"/>
              <a:gd name="connsiteX55" fmla="*/ 8648415 w 12192000"/>
              <a:gd name="connsiteY55" fmla="*/ 1878623 h 3482342"/>
              <a:gd name="connsiteX56" fmla="*/ 8495949 w 12192000"/>
              <a:gd name="connsiteY56" fmla="*/ 1902425 h 3482342"/>
              <a:gd name="connsiteX57" fmla="*/ 8236214 w 12192000"/>
              <a:gd name="connsiteY57" fmla="*/ 1909725 h 3482342"/>
              <a:gd name="connsiteX58" fmla="*/ 8132104 w 12192000"/>
              <a:gd name="connsiteY58" fmla="*/ 1895727 h 3482342"/>
              <a:gd name="connsiteX59" fmla="*/ 7918078 w 12192000"/>
              <a:gd name="connsiteY59" fmla="*/ 1862668 h 3482342"/>
              <a:gd name="connsiteX60" fmla="*/ 7817899 w 12192000"/>
              <a:gd name="connsiteY60" fmla="*/ 1862176 h 3482342"/>
              <a:gd name="connsiteX61" fmla="*/ 7768994 w 12192000"/>
              <a:gd name="connsiteY61" fmla="*/ 1855721 h 3482342"/>
              <a:gd name="connsiteX62" fmla="*/ 7618027 w 12192000"/>
              <a:gd name="connsiteY62" fmla="*/ 1830959 h 3482342"/>
              <a:gd name="connsiteX63" fmla="*/ 7449425 w 12192000"/>
              <a:gd name="connsiteY63" fmla="*/ 1810910 h 3482342"/>
              <a:gd name="connsiteX64" fmla="*/ 7342915 w 12192000"/>
              <a:gd name="connsiteY64" fmla="*/ 1819827 h 3482342"/>
              <a:gd name="connsiteX65" fmla="*/ 7255191 w 12192000"/>
              <a:gd name="connsiteY65" fmla="*/ 1834354 h 3482342"/>
              <a:gd name="connsiteX66" fmla="*/ 7131205 w 12192000"/>
              <a:gd name="connsiteY66" fmla="*/ 1845557 h 3482342"/>
              <a:gd name="connsiteX67" fmla="*/ 6941837 w 12192000"/>
              <a:gd name="connsiteY67" fmla="*/ 1840640 h 3482342"/>
              <a:gd name="connsiteX68" fmla="*/ 6837145 w 12192000"/>
              <a:gd name="connsiteY68" fmla="*/ 1870724 h 3482342"/>
              <a:gd name="connsiteX69" fmla="*/ 6753991 w 12192000"/>
              <a:gd name="connsiteY69" fmla="*/ 1860969 h 3482342"/>
              <a:gd name="connsiteX70" fmla="*/ 6727754 w 12192000"/>
              <a:gd name="connsiteY70" fmla="*/ 1882372 h 3482342"/>
              <a:gd name="connsiteX71" fmla="*/ 6723371 w 12192000"/>
              <a:gd name="connsiteY71" fmla="*/ 1886494 h 3482342"/>
              <a:gd name="connsiteX72" fmla="*/ 6702779 w 12192000"/>
              <a:gd name="connsiteY72" fmla="*/ 1893601 h 3482342"/>
              <a:gd name="connsiteX73" fmla="*/ 6686657 w 12192000"/>
              <a:gd name="connsiteY73" fmla="*/ 1907344 h 3482342"/>
              <a:gd name="connsiteX74" fmla="*/ 6651330 w 12192000"/>
              <a:gd name="connsiteY74" fmla="*/ 1922921 h 3482342"/>
              <a:gd name="connsiteX75" fmla="*/ 6622958 w 12192000"/>
              <a:gd name="connsiteY75" fmla="*/ 1936255 h 3482342"/>
              <a:gd name="connsiteX76" fmla="*/ 6522602 w 12192000"/>
              <a:gd name="connsiteY76" fmla="*/ 1954133 h 3482342"/>
              <a:gd name="connsiteX77" fmla="*/ 6444344 w 12192000"/>
              <a:gd name="connsiteY77" fmla="*/ 1969663 h 3482342"/>
              <a:gd name="connsiteX78" fmla="*/ 6409626 w 12192000"/>
              <a:gd name="connsiteY78" fmla="*/ 1978846 h 3482342"/>
              <a:gd name="connsiteX79" fmla="*/ 6333446 w 12192000"/>
              <a:gd name="connsiteY79" fmla="*/ 1997163 h 3482342"/>
              <a:gd name="connsiteX80" fmla="*/ 6294933 w 12192000"/>
              <a:gd name="connsiteY80" fmla="*/ 2019412 h 3482342"/>
              <a:gd name="connsiteX81" fmla="*/ 6238719 w 12192000"/>
              <a:gd name="connsiteY81" fmla="*/ 2042547 h 3482342"/>
              <a:gd name="connsiteX82" fmla="*/ 6187205 w 12192000"/>
              <a:gd name="connsiteY82" fmla="*/ 2060048 h 3482342"/>
              <a:gd name="connsiteX83" fmla="*/ 6138780 w 12192000"/>
              <a:gd name="connsiteY83" fmla="*/ 2081918 h 3482342"/>
              <a:gd name="connsiteX84" fmla="*/ 6120125 w 12192000"/>
              <a:gd name="connsiteY84" fmla="*/ 2109475 h 3482342"/>
              <a:gd name="connsiteX85" fmla="*/ 6056576 w 12192000"/>
              <a:gd name="connsiteY85" fmla="*/ 2120066 h 3482342"/>
              <a:gd name="connsiteX86" fmla="*/ 5993794 w 12192000"/>
              <a:gd name="connsiteY86" fmla="*/ 2122569 h 3482342"/>
              <a:gd name="connsiteX87" fmla="*/ 5943601 w 12192000"/>
              <a:gd name="connsiteY87" fmla="*/ 2137719 h 3482342"/>
              <a:gd name="connsiteX88" fmla="*/ 5898141 w 12192000"/>
              <a:gd name="connsiteY88" fmla="*/ 2144806 h 3482342"/>
              <a:gd name="connsiteX89" fmla="*/ 5855337 w 12192000"/>
              <a:gd name="connsiteY89" fmla="*/ 2137719 h 3482342"/>
              <a:gd name="connsiteX90" fmla="*/ 5817682 w 12192000"/>
              <a:gd name="connsiteY90" fmla="*/ 2157358 h 3482342"/>
              <a:gd name="connsiteX91" fmla="*/ 5735300 w 12192000"/>
              <a:gd name="connsiteY91" fmla="*/ 2158902 h 3482342"/>
              <a:gd name="connsiteX92" fmla="*/ 5591469 w 12192000"/>
              <a:gd name="connsiteY92" fmla="*/ 2178389 h 3482342"/>
              <a:gd name="connsiteX93" fmla="*/ 5505818 w 12192000"/>
              <a:gd name="connsiteY93" fmla="*/ 2194207 h 3482342"/>
              <a:gd name="connsiteX94" fmla="*/ 5452860 w 12192000"/>
              <a:gd name="connsiteY94" fmla="*/ 2180085 h 3482342"/>
              <a:gd name="connsiteX95" fmla="*/ 5414282 w 12192000"/>
              <a:gd name="connsiteY95" fmla="*/ 2183070 h 3482342"/>
              <a:gd name="connsiteX96" fmla="*/ 5368369 w 12192000"/>
              <a:gd name="connsiteY96" fmla="*/ 2204272 h 3482342"/>
              <a:gd name="connsiteX97" fmla="*/ 5336354 w 12192000"/>
              <a:gd name="connsiteY97" fmla="*/ 2218920 h 3482342"/>
              <a:gd name="connsiteX98" fmla="*/ 5291263 w 12192000"/>
              <a:gd name="connsiteY98" fmla="*/ 2239182 h 3482342"/>
              <a:gd name="connsiteX99" fmla="*/ 5255152 w 12192000"/>
              <a:gd name="connsiteY99" fmla="*/ 2247164 h 3482342"/>
              <a:gd name="connsiteX100" fmla="*/ 5233796 w 12192000"/>
              <a:gd name="connsiteY100" fmla="*/ 2268260 h 3482342"/>
              <a:gd name="connsiteX101" fmla="*/ 5212786 w 12192000"/>
              <a:gd name="connsiteY101" fmla="*/ 2296592 h 3482342"/>
              <a:gd name="connsiteX102" fmla="*/ 5173523 w 12192000"/>
              <a:gd name="connsiteY102" fmla="*/ 2309057 h 3482342"/>
              <a:gd name="connsiteX103" fmla="*/ 5123830 w 12192000"/>
              <a:gd name="connsiteY103" fmla="*/ 2307070 h 3482342"/>
              <a:gd name="connsiteX104" fmla="*/ 5065426 w 12192000"/>
              <a:gd name="connsiteY104" fmla="*/ 2324076 h 3482342"/>
              <a:gd name="connsiteX105" fmla="*/ 4975908 w 12192000"/>
              <a:gd name="connsiteY105" fmla="*/ 2364128 h 3482342"/>
              <a:gd name="connsiteX106" fmla="*/ 4913723 w 12192000"/>
              <a:gd name="connsiteY106" fmla="*/ 2385265 h 3482342"/>
              <a:gd name="connsiteX107" fmla="*/ 4746485 w 12192000"/>
              <a:gd name="connsiteY107" fmla="*/ 2451769 h 3482342"/>
              <a:gd name="connsiteX108" fmla="*/ 4681588 w 12192000"/>
              <a:gd name="connsiteY108" fmla="*/ 2467494 h 3482342"/>
              <a:gd name="connsiteX109" fmla="*/ 1783655 w 12192000"/>
              <a:gd name="connsiteY109" fmla="*/ 3163860 h 3482342"/>
              <a:gd name="connsiteX110" fmla="*/ 1325955 w 12192000"/>
              <a:gd name="connsiteY110" fmla="*/ 3176692 h 3482342"/>
              <a:gd name="connsiteX111" fmla="*/ 1190384 w 12192000"/>
              <a:gd name="connsiteY111" fmla="*/ 3203504 h 3482342"/>
              <a:gd name="connsiteX112" fmla="*/ 1094537 w 12192000"/>
              <a:gd name="connsiteY112" fmla="*/ 3229469 h 3482342"/>
              <a:gd name="connsiteX113" fmla="*/ 779276 w 12192000"/>
              <a:gd name="connsiteY113" fmla="*/ 3327290 h 3482342"/>
              <a:gd name="connsiteX114" fmla="*/ 600378 w 12192000"/>
              <a:gd name="connsiteY114" fmla="*/ 3335250 h 3482342"/>
              <a:gd name="connsiteX115" fmla="*/ 493457 w 12192000"/>
              <a:gd name="connsiteY115" fmla="*/ 3365044 h 3482342"/>
              <a:gd name="connsiteX116" fmla="*/ 349402 w 12192000"/>
              <a:gd name="connsiteY116" fmla="*/ 3380897 h 3482342"/>
              <a:gd name="connsiteX117" fmla="*/ 192183 w 12192000"/>
              <a:gd name="connsiteY117" fmla="*/ 3460075 h 3482342"/>
              <a:gd name="connsiteX118" fmla="*/ 46713 w 12192000"/>
              <a:gd name="connsiteY118" fmla="*/ 3462986 h 3482342"/>
              <a:gd name="connsiteX119" fmla="*/ 2765 w 12192000"/>
              <a:gd name="connsiteY119" fmla="*/ 3480770 h 3482342"/>
              <a:gd name="connsiteX120" fmla="*/ 0 w 12192000"/>
              <a:gd name="connsiteY120" fmla="*/ 3482342 h 3482342"/>
              <a:gd name="connsiteX121" fmla="*/ 0 w 12192000"/>
              <a:gd name="connsiteY121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313493 w 12192000"/>
              <a:gd name="connsiteY17" fmla="*/ 880860 h 3482342"/>
              <a:gd name="connsiteX18" fmla="*/ 11228040 w 12192000"/>
              <a:gd name="connsiteY18" fmla="*/ 958953 h 3482342"/>
              <a:gd name="connsiteX19" fmla="*/ 11196987 w 12192000"/>
              <a:gd name="connsiteY19" fmla="*/ 1000897 h 3482342"/>
              <a:gd name="connsiteX20" fmla="*/ 11193568 w 12192000"/>
              <a:gd name="connsiteY20" fmla="*/ 1039464 h 3482342"/>
              <a:gd name="connsiteX21" fmla="*/ 11175804 w 12192000"/>
              <a:gd name="connsiteY21" fmla="*/ 1067977 h 3482342"/>
              <a:gd name="connsiteX22" fmla="*/ 11120819 w 12192000"/>
              <a:gd name="connsiteY22" fmla="*/ 1126133 h 3482342"/>
              <a:gd name="connsiteX23" fmla="*/ 11028687 w 12192000"/>
              <a:gd name="connsiteY23" fmla="*/ 1199018 h 3482342"/>
              <a:gd name="connsiteX24" fmla="*/ 10960443 w 12192000"/>
              <a:gd name="connsiteY24" fmla="*/ 1244502 h 3482342"/>
              <a:gd name="connsiteX25" fmla="*/ 10850998 w 12192000"/>
              <a:gd name="connsiteY25" fmla="*/ 1269215 h 3482342"/>
              <a:gd name="connsiteX26" fmla="*/ 10815658 w 12192000"/>
              <a:gd name="connsiteY26" fmla="*/ 1287849 h 3482342"/>
              <a:gd name="connsiteX27" fmla="*/ 10679906 w 12192000"/>
              <a:gd name="connsiteY27" fmla="*/ 1324988 h 3482342"/>
              <a:gd name="connsiteX28" fmla="*/ 10636304 w 12192000"/>
              <a:gd name="connsiteY28" fmla="*/ 1317928 h 3482342"/>
              <a:gd name="connsiteX29" fmla="*/ 10603863 w 12192000"/>
              <a:gd name="connsiteY29" fmla="*/ 1346886 h 3482342"/>
              <a:gd name="connsiteX30" fmla="*/ 10573203 w 12192000"/>
              <a:gd name="connsiteY30" fmla="*/ 1351996 h 3482342"/>
              <a:gd name="connsiteX31" fmla="*/ 10513263 w 12192000"/>
              <a:gd name="connsiteY31" fmla="*/ 1350756 h 3482342"/>
              <a:gd name="connsiteX32" fmla="*/ 10464012 w 12192000"/>
              <a:gd name="connsiteY32" fmla="*/ 1391778 h 3482342"/>
              <a:gd name="connsiteX33" fmla="*/ 10405409 w 12192000"/>
              <a:gd name="connsiteY33" fmla="*/ 1422789 h 3482342"/>
              <a:gd name="connsiteX34" fmla="*/ 10370530 w 12192000"/>
              <a:gd name="connsiteY34" fmla="*/ 1441596 h 3482342"/>
              <a:gd name="connsiteX35" fmla="*/ 10314361 w 12192000"/>
              <a:gd name="connsiteY35" fmla="*/ 1466924 h 3482342"/>
              <a:gd name="connsiteX36" fmla="*/ 10264922 w 12192000"/>
              <a:gd name="connsiteY36" fmla="*/ 1472107 h 3482342"/>
              <a:gd name="connsiteX37" fmla="*/ 10201385 w 12192000"/>
              <a:gd name="connsiteY37" fmla="*/ 1477515 h 3482342"/>
              <a:gd name="connsiteX38" fmla="*/ 10120184 w 12192000"/>
              <a:gd name="connsiteY38" fmla="*/ 1466924 h 3482342"/>
              <a:gd name="connsiteX39" fmla="*/ 10058690 w 12192000"/>
              <a:gd name="connsiteY39" fmla="*/ 1474888 h 3482342"/>
              <a:gd name="connsiteX40" fmla="*/ 10004424 w 12192000"/>
              <a:gd name="connsiteY40" fmla="*/ 1489801 h 3482342"/>
              <a:gd name="connsiteX41" fmla="*/ 9999951 w 12192000"/>
              <a:gd name="connsiteY41" fmla="*/ 1499127 h 3482342"/>
              <a:gd name="connsiteX42" fmla="*/ 9845462 w 12192000"/>
              <a:gd name="connsiteY42" fmla="*/ 1548192 h 3482342"/>
              <a:gd name="connsiteX43" fmla="*/ 9736156 w 12192000"/>
              <a:gd name="connsiteY43" fmla="*/ 1581928 h 3482342"/>
              <a:gd name="connsiteX44" fmla="*/ 9693355 w 12192000"/>
              <a:gd name="connsiteY44" fmla="*/ 1602632 h 3482342"/>
              <a:gd name="connsiteX45" fmla="*/ 9664242 w 12192000"/>
              <a:gd name="connsiteY45" fmla="*/ 1622075 h 3482342"/>
              <a:gd name="connsiteX46" fmla="*/ 9579195 w 12192000"/>
              <a:gd name="connsiteY46" fmla="*/ 1648017 h 3482342"/>
              <a:gd name="connsiteX47" fmla="*/ 9433652 w 12192000"/>
              <a:gd name="connsiteY47" fmla="*/ 1681174 h 3482342"/>
              <a:gd name="connsiteX48" fmla="*/ 9403775 w 12192000"/>
              <a:gd name="connsiteY48" fmla="*/ 1690403 h 3482342"/>
              <a:gd name="connsiteX49" fmla="*/ 9382503 w 12192000"/>
              <a:gd name="connsiteY49" fmla="*/ 1706957 h 3482342"/>
              <a:gd name="connsiteX50" fmla="*/ 9381410 w 12192000"/>
              <a:gd name="connsiteY50" fmla="*/ 1718312 h 3482342"/>
              <a:gd name="connsiteX51" fmla="*/ 9365685 w 12192000"/>
              <a:gd name="connsiteY51" fmla="*/ 1724772 h 3482342"/>
              <a:gd name="connsiteX52" fmla="*/ 9278020 w 12192000"/>
              <a:gd name="connsiteY52" fmla="*/ 1741161 h 3482342"/>
              <a:gd name="connsiteX53" fmla="*/ 9217145 w 12192000"/>
              <a:gd name="connsiteY53" fmla="*/ 1771195 h 3482342"/>
              <a:gd name="connsiteX54" fmla="*/ 8955875 w 12192000"/>
              <a:gd name="connsiteY54" fmla="*/ 1796806 h 3482342"/>
              <a:gd name="connsiteX55" fmla="*/ 8648415 w 12192000"/>
              <a:gd name="connsiteY55" fmla="*/ 1878623 h 3482342"/>
              <a:gd name="connsiteX56" fmla="*/ 8495949 w 12192000"/>
              <a:gd name="connsiteY56" fmla="*/ 1902425 h 3482342"/>
              <a:gd name="connsiteX57" fmla="*/ 8236214 w 12192000"/>
              <a:gd name="connsiteY57" fmla="*/ 1909725 h 3482342"/>
              <a:gd name="connsiteX58" fmla="*/ 8132104 w 12192000"/>
              <a:gd name="connsiteY58" fmla="*/ 1895727 h 3482342"/>
              <a:gd name="connsiteX59" fmla="*/ 7918078 w 12192000"/>
              <a:gd name="connsiteY59" fmla="*/ 1862668 h 3482342"/>
              <a:gd name="connsiteX60" fmla="*/ 7817899 w 12192000"/>
              <a:gd name="connsiteY60" fmla="*/ 1862176 h 3482342"/>
              <a:gd name="connsiteX61" fmla="*/ 7768994 w 12192000"/>
              <a:gd name="connsiteY61" fmla="*/ 1855721 h 3482342"/>
              <a:gd name="connsiteX62" fmla="*/ 7618027 w 12192000"/>
              <a:gd name="connsiteY62" fmla="*/ 1830959 h 3482342"/>
              <a:gd name="connsiteX63" fmla="*/ 7449425 w 12192000"/>
              <a:gd name="connsiteY63" fmla="*/ 1810910 h 3482342"/>
              <a:gd name="connsiteX64" fmla="*/ 7342915 w 12192000"/>
              <a:gd name="connsiteY64" fmla="*/ 1819827 h 3482342"/>
              <a:gd name="connsiteX65" fmla="*/ 7255191 w 12192000"/>
              <a:gd name="connsiteY65" fmla="*/ 1834354 h 3482342"/>
              <a:gd name="connsiteX66" fmla="*/ 7131205 w 12192000"/>
              <a:gd name="connsiteY66" fmla="*/ 1845557 h 3482342"/>
              <a:gd name="connsiteX67" fmla="*/ 6941837 w 12192000"/>
              <a:gd name="connsiteY67" fmla="*/ 1840640 h 3482342"/>
              <a:gd name="connsiteX68" fmla="*/ 6837145 w 12192000"/>
              <a:gd name="connsiteY68" fmla="*/ 1870724 h 3482342"/>
              <a:gd name="connsiteX69" fmla="*/ 6753991 w 12192000"/>
              <a:gd name="connsiteY69" fmla="*/ 1860969 h 3482342"/>
              <a:gd name="connsiteX70" fmla="*/ 6727754 w 12192000"/>
              <a:gd name="connsiteY70" fmla="*/ 1882372 h 3482342"/>
              <a:gd name="connsiteX71" fmla="*/ 6723371 w 12192000"/>
              <a:gd name="connsiteY71" fmla="*/ 1886494 h 3482342"/>
              <a:gd name="connsiteX72" fmla="*/ 6702779 w 12192000"/>
              <a:gd name="connsiteY72" fmla="*/ 1893601 h 3482342"/>
              <a:gd name="connsiteX73" fmla="*/ 6686657 w 12192000"/>
              <a:gd name="connsiteY73" fmla="*/ 1907344 h 3482342"/>
              <a:gd name="connsiteX74" fmla="*/ 6651330 w 12192000"/>
              <a:gd name="connsiteY74" fmla="*/ 1922921 h 3482342"/>
              <a:gd name="connsiteX75" fmla="*/ 6622958 w 12192000"/>
              <a:gd name="connsiteY75" fmla="*/ 1936255 h 3482342"/>
              <a:gd name="connsiteX76" fmla="*/ 6522602 w 12192000"/>
              <a:gd name="connsiteY76" fmla="*/ 1954133 h 3482342"/>
              <a:gd name="connsiteX77" fmla="*/ 6444344 w 12192000"/>
              <a:gd name="connsiteY77" fmla="*/ 1969663 h 3482342"/>
              <a:gd name="connsiteX78" fmla="*/ 6409626 w 12192000"/>
              <a:gd name="connsiteY78" fmla="*/ 1978846 h 3482342"/>
              <a:gd name="connsiteX79" fmla="*/ 6333446 w 12192000"/>
              <a:gd name="connsiteY79" fmla="*/ 1997163 h 3482342"/>
              <a:gd name="connsiteX80" fmla="*/ 6294933 w 12192000"/>
              <a:gd name="connsiteY80" fmla="*/ 2019412 h 3482342"/>
              <a:gd name="connsiteX81" fmla="*/ 6238719 w 12192000"/>
              <a:gd name="connsiteY81" fmla="*/ 2042547 h 3482342"/>
              <a:gd name="connsiteX82" fmla="*/ 6187205 w 12192000"/>
              <a:gd name="connsiteY82" fmla="*/ 2060048 h 3482342"/>
              <a:gd name="connsiteX83" fmla="*/ 6138780 w 12192000"/>
              <a:gd name="connsiteY83" fmla="*/ 2081918 h 3482342"/>
              <a:gd name="connsiteX84" fmla="*/ 6120125 w 12192000"/>
              <a:gd name="connsiteY84" fmla="*/ 2109475 h 3482342"/>
              <a:gd name="connsiteX85" fmla="*/ 6056576 w 12192000"/>
              <a:gd name="connsiteY85" fmla="*/ 2120066 h 3482342"/>
              <a:gd name="connsiteX86" fmla="*/ 5993794 w 12192000"/>
              <a:gd name="connsiteY86" fmla="*/ 2122569 h 3482342"/>
              <a:gd name="connsiteX87" fmla="*/ 5943601 w 12192000"/>
              <a:gd name="connsiteY87" fmla="*/ 2137719 h 3482342"/>
              <a:gd name="connsiteX88" fmla="*/ 5898141 w 12192000"/>
              <a:gd name="connsiteY88" fmla="*/ 2144806 h 3482342"/>
              <a:gd name="connsiteX89" fmla="*/ 5855337 w 12192000"/>
              <a:gd name="connsiteY89" fmla="*/ 2137719 h 3482342"/>
              <a:gd name="connsiteX90" fmla="*/ 5817682 w 12192000"/>
              <a:gd name="connsiteY90" fmla="*/ 2157358 h 3482342"/>
              <a:gd name="connsiteX91" fmla="*/ 5735300 w 12192000"/>
              <a:gd name="connsiteY91" fmla="*/ 2158902 h 3482342"/>
              <a:gd name="connsiteX92" fmla="*/ 5591469 w 12192000"/>
              <a:gd name="connsiteY92" fmla="*/ 2178389 h 3482342"/>
              <a:gd name="connsiteX93" fmla="*/ 5505818 w 12192000"/>
              <a:gd name="connsiteY93" fmla="*/ 2194207 h 3482342"/>
              <a:gd name="connsiteX94" fmla="*/ 5452860 w 12192000"/>
              <a:gd name="connsiteY94" fmla="*/ 2180085 h 3482342"/>
              <a:gd name="connsiteX95" fmla="*/ 5414282 w 12192000"/>
              <a:gd name="connsiteY95" fmla="*/ 2183070 h 3482342"/>
              <a:gd name="connsiteX96" fmla="*/ 5368369 w 12192000"/>
              <a:gd name="connsiteY96" fmla="*/ 2204272 h 3482342"/>
              <a:gd name="connsiteX97" fmla="*/ 5336354 w 12192000"/>
              <a:gd name="connsiteY97" fmla="*/ 2218920 h 3482342"/>
              <a:gd name="connsiteX98" fmla="*/ 5291263 w 12192000"/>
              <a:gd name="connsiteY98" fmla="*/ 2239182 h 3482342"/>
              <a:gd name="connsiteX99" fmla="*/ 5255152 w 12192000"/>
              <a:gd name="connsiteY99" fmla="*/ 2247164 h 3482342"/>
              <a:gd name="connsiteX100" fmla="*/ 5233796 w 12192000"/>
              <a:gd name="connsiteY100" fmla="*/ 2268260 h 3482342"/>
              <a:gd name="connsiteX101" fmla="*/ 5212786 w 12192000"/>
              <a:gd name="connsiteY101" fmla="*/ 2296592 h 3482342"/>
              <a:gd name="connsiteX102" fmla="*/ 5173523 w 12192000"/>
              <a:gd name="connsiteY102" fmla="*/ 2309057 h 3482342"/>
              <a:gd name="connsiteX103" fmla="*/ 5123830 w 12192000"/>
              <a:gd name="connsiteY103" fmla="*/ 2307070 h 3482342"/>
              <a:gd name="connsiteX104" fmla="*/ 5065426 w 12192000"/>
              <a:gd name="connsiteY104" fmla="*/ 2324076 h 3482342"/>
              <a:gd name="connsiteX105" fmla="*/ 4975908 w 12192000"/>
              <a:gd name="connsiteY105" fmla="*/ 2364128 h 3482342"/>
              <a:gd name="connsiteX106" fmla="*/ 4913723 w 12192000"/>
              <a:gd name="connsiteY106" fmla="*/ 2385265 h 3482342"/>
              <a:gd name="connsiteX107" fmla="*/ 4746485 w 12192000"/>
              <a:gd name="connsiteY107" fmla="*/ 2451769 h 3482342"/>
              <a:gd name="connsiteX108" fmla="*/ 4681588 w 12192000"/>
              <a:gd name="connsiteY108" fmla="*/ 2467494 h 3482342"/>
              <a:gd name="connsiteX109" fmla="*/ 1783655 w 12192000"/>
              <a:gd name="connsiteY109" fmla="*/ 3163860 h 3482342"/>
              <a:gd name="connsiteX110" fmla="*/ 1325955 w 12192000"/>
              <a:gd name="connsiteY110" fmla="*/ 3176692 h 3482342"/>
              <a:gd name="connsiteX111" fmla="*/ 1190384 w 12192000"/>
              <a:gd name="connsiteY111" fmla="*/ 3203504 h 3482342"/>
              <a:gd name="connsiteX112" fmla="*/ 1094537 w 12192000"/>
              <a:gd name="connsiteY112" fmla="*/ 3229469 h 3482342"/>
              <a:gd name="connsiteX113" fmla="*/ 779276 w 12192000"/>
              <a:gd name="connsiteY113" fmla="*/ 3327290 h 3482342"/>
              <a:gd name="connsiteX114" fmla="*/ 600378 w 12192000"/>
              <a:gd name="connsiteY114" fmla="*/ 3335250 h 3482342"/>
              <a:gd name="connsiteX115" fmla="*/ 493457 w 12192000"/>
              <a:gd name="connsiteY115" fmla="*/ 3365044 h 3482342"/>
              <a:gd name="connsiteX116" fmla="*/ 349402 w 12192000"/>
              <a:gd name="connsiteY116" fmla="*/ 3380897 h 3482342"/>
              <a:gd name="connsiteX117" fmla="*/ 192183 w 12192000"/>
              <a:gd name="connsiteY117" fmla="*/ 3460075 h 3482342"/>
              <a:gd name="connsiteX118" fmla="*/ 46713 w 12192000"/>
              <a:gd name="connsiteY118" fmla="*/ 3462986 h 3482342"/>
              <a:gd name="connsiteX119" fmla="*/ 2765 w 12192000"/>
              <a:gd name="connsiteY119" fmla="*/ 3480770 h 3482342"/>
              <a:gd name="connsiteX120" fmla="*/ 0 w 12192000"/>
              <a:gd name="connsiteY120" fmla="*/ 3482342 h 3482342"/>
              <a:gd name="connsiteX121" fmla="*/ 0 w 12192000"/>
              <a:gd name="connsiteY121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20819 w 12192000"/>
              <a:gd name="connsiteY23" fmla="*/ 1126133 h 3482342"/>
              <a:gd name="connsiteX24" fmla="*/ 11028687 w 12192000"/>
              <a:gd name="connsiteY24" fmla="*/ 1199018 h 3482342"/>
              <a:gd name="connsiteX25" fmla="*/ 10960443 w 12192000"/>
              <a:gd name="connsiteY25" fmla="*/ 1244502 h 3482342"/>
              <a:gd name="connsiteX26" fmla="*/ 10850998 w 12192000"/>
              <a:gd name="connsiteY26" fmla="*/ 1269215 h 3482342"/>
              <a:gd name="connsiteX27" fmla="*/ 10815658 w 12192000"/>
              <a:gd name="connsiteY27" fmla="*/ 1287849 h 3482342"/>
              <a:gd name="connsiteX28" fmla="*/ 10679906 w 12192000"/>
              <a:gd name="connsiteY28" fmla="*/ 1324988 h 3482342"/>
              <a:gd name="connsiteX29" fmla="*/ 10636304 w 12192000"/>
              <a:gd name="connsiteY29" fmla="*/ 1317928 h 3482342"/>
              <a:gd name="connsiteX30" fmla="*/ 10603863 w 12192000"/>
              <a:gd name="connsiteY30" fmla="*/ 1346886 h 3482342"/>
              <a:gd name="connsiteX31" fmla="*/ 10573203 w 12192000"/>
              <a:gd name="connsiteY31" fmla="*/ 1351996 h 3482342"/>
              <a:gd name="connsiteX32" fmla="*/ 10513263 w 12192000"/>
              <a:gd name="connsiteY32" fmla="*/ 1350756 h 3482342"/>
              <a:gd name="connsiteX33" fmla="*/ 10464012 w 12192000"/>
              <a:gd name="connsiteY33" fmla="*/ 1391778 h 3482342"/>
              <a:gd name="connsiteX34" fmla="*/ 10405409 w 12192000"/>
              <a:gd name="connsiteY34" fmla="*/ 1422789 h 3482342"/>
              <a:gd name="connsiteX35" fmla="*/ 10370530 w 12192000"/>
              <a:gd name="connsiteY35" fmla="*/ 1441596 h 3482342"/>
              <a:gd name="connsiteX36" fmla="*/ 10314361 w 12192000"/>
              <a:gd name="connsiteY36" fmla="*/ 1466924 h 3482342"/>
              <a:gd name="connsiteX37" fmla="*/ 10264922 w 12192000"/>
              <a:gd name="connsiteY37" fmla="*/ 1472107 h 3482342"/>
              <a:gd name="connsiteX38" fmla="*/ 10201385 w 12192000"/>
              <a:gd name="connsiteY38" fmla="*/ 1477515 h 3482342"/>
              <a:gd name="connsiteX39" fmla="*/ 10120184 w 12192000"/>
              <a:gd name="connsiteY39" fmla="*/ 1466924 h 3482342"/>
              <a:gd name="connsiteX40" fmla="*/ 10058690 w 12192000"/>
              <a:gd name="connsiteY40" fmla="*/ 1474888 h 3482342"/>
              <a:gd name="connsiteX41" fmla="*/ 10004424 w 12192000"/>
              <a:gd name="connsiteY41" fmla="*/ 1489801 h 3482342"/>
              <a:gd name="connsiteX42" fmla="*/ 9999951 w 12192000"/>
              <a:gd name="connsiteY42" fmla="*/ 1499127 h 3482342"/>
              <a:gd name="connsiteX43" fmla="*/ 9845462 w 12192000"/>
              <a:gd name="connsiteY43" fmla="*/ 1548192 h 3482342"/>
              <a:gd name="connsiteX44" fmla="*/ 9736156 w 12192000"/>
              <a:gd name="connsiteY44" fmla="*/ 1581928 h 3482342"/>
              <a:gd name="connsiteX45" fmla="*/ 9693355 w 12192000"/>
              <a:gd name="connsiteY45" fmla="*/ 1602632 h 3482342"/>
              <a:gd name="connsiteX46" fmla="*/ 9664242 w 12192000"/>
              <a:gd name="connsiteY46" fmla="*/ 1622075 h 3482342"/>
              <a:gd name="connsiteX47" fmla="*/ 9579195 w 12192000"/>
              <a:gd name="connsiteY47" fmla="*/ 1648017 h 3482342"/>
              <a:gd name="connsiteX48" fmla="*/ 9433652 w 12192000"/>
              <a:gd name="connsiteY48" fmla="*/ 1681174 h 3482342"/>
              <a:gd name="connsiteX49" fmla="*/ 9403775 w 12192000"/>
              <a:gd name="connsiteY49" fmla="*/ 1690403 h 3482342"/>
              <a:gd name="connsiteX50" fmla="*/ 9382503 w 12192000"/>
              <a:gd name="connsiteY50" fmla="*/ 1706957 h 3482342"/>
              <a:gd name="connsiteX51" fmla="*/ 9381410 w 12192000"/>
              <a:gd name="connsiteY51" fmla="*/ 1718312 h 3482342"/>
              <a:gd name="connsiteX52" fmla="*/ 9365685 w 12192000"/>
              <a:gd name="connsiteY52" fmla="*/ 1724772 h 3482342"/>
              <a:gd name="connsiteX53" fmla="*/ 9278020 w 12192000"/>
              <a:gd name="connsiteY53" fmla="*/ 1741161 h 3482342"/>
              <a:gd name="connsiteX54" fmla="*/ 9217145 w 12192000"/>
              <a:gd name="connsiteY54" fmla="*/ 1771195 h 3482342"/>
              <a:gd name="connsiteX55" fmla="*/ 8955875 w 12192000"/>
              <a:gd name="connsiteY55" fmla="*/ 1796806 h 3482342"/>
              <a:gd name="connsiteX56" fmla="*/ 8648415 w 12192000"/>
              <a:gd name="connsiteY56" fmla="*/ 1878623 h 3482342"/>
              <a:gd name="connsiteX57" fmla="*/ 8495949 w 12192000"/>
              <a:gd name="connsiteY57" fmla="*/ 1902425 h 3482342"/>
              <a:gd name="connsiteX58" fmla="*/ 8236214 w 12192000"/>
              <a:gd name="connsiteY58" fmla="*/ 1909725 h 3482342"/>
              <a:gd name="connsiteX59" fmla="*/ 8132104 w 12192000"/>
              <a:gd name="connsiteY59" fmla="*/ 1895727 h 3482342"/>
              <a:gd name="connsiteX60" fmla="*/ 7918078 w 12192000"/>
              <a:gd name="connsiteY60" fmla="*/ 1862668 h 3482342"/>
              <a:gd name="connsiteX61" fmla="*/ 7817899 w 12192000"/>
              <a:gd name="connsiteY61" fmla="*/ 1862176 h 3482342"/>
              <a:gd name="connsiteX62" fmla="*/ 7768994 w 12192000"/>
              <a:gd name="connsiteY62" fmla="*/ 1855721 h 3482342"/>
              <a:gd name="connsiteX63" fmla="*/ 7618027 w 12192000"/>
              <a:gd name="connsiteY63" fmla="*/ 1830959 h 3482342"/>
              <a:gd name="connsiteX64" fmla="*/ 7449425 w 12192000"/>
              <a:gd name="connsiteY64" fmla="*/ 1810910 h 3482342"/>
              <a:gd name="connsiteX65" fmla="*/ 7342915 w 12192000"/>
              <a:gd name="connsiteY65" fmla="*/ 1819827 h 3482342"/>
              <a:gd name="connsiteX66" fmla="*/ 7255191 w 12192000"/>
              <a:gd name="connsiteY66" fmla="*/ 1834354 h 3482342"/>
              <a:gd name="connsiteX67" fmla="*/ 7131205 w 12192000"/>
              <a:gd name="connsiteY67" fmla="*/ 1845557 h 3482342"/>
              <a:gd name="connsiteX68" fmla="*/ 6941837 w 12192000"/>
              <a:gd name="connsiteY68" fmla="*/ 1840640 h 3482342"/>
              <a:gd name="connsiteX69" fmla="*/ 6837145 w 12192000"/>
              <a:gd name="connsiteY69" fmla="*/ 1870724 h 3482342"/>
              <a:gd name="connsiteX70" fmla="*/ 6753991 w 12192000"/>
              <a:gd name="connsiteY70" fmla="*/ 1860969 h 3482342"/>
              <a:gd name="connsiteX71" fmla="*/ 6727754 w 12192000"/>
              <a:gd name="connsiteY71" fmla="*/ 1882372 h 3482342"/>
              <a:gd name="connsiteX72" fmla="*/ 6723371 w 12192000"/>
              <a:gd name="connsiteY72" fmla="*/ 1886494 h 3482342"/>
              <a:gd name="connsiteX73" fmla="*/ 6702779 w 12192000"/>
              <a:gd name="connsiteY73" fmla="*/ 1893601 h 3482342"/>
              <a:gd name="connsiteX74" fmla="*/ 6686657 w 12192000"/>
              <a:gd name="connsiteY74" fmla="*/ 1907344 h 3482342"/>
              <a:gd name="connsiteX75" fmla="*/ 6651330 w 12192000"/>
              <a:gd name="connsiteY75" fmla="*/ 1922921 h 3482342"/>
              <a:gd name="connsiteX76" fmla="*/ 6622958 w 12192000"/>
              <a:gd name="connsiteY76" fmla="*/ 1936255 h 3482342"/>
              <a:gd name="connsiteX77" fmla="*/ 6522602 w 12192000"/>
              <a:gd name="connsiteY77" fmla="*/ 1954133 h 3482342"/>
              <a:gd name="connsiteX78" fmla="*/ 6444344 w 12192000"/>
              <a:gd name="connsiteY78" fmla="*/ 1969663 h 3482342"/>
              <a:gd name="connsiteX79" fmla="*/ 6409626 w 12192000"/>
              <a:gd name="connsiteY79" fmla="*/ 1978846 h 3482342"/>
              <a:gd name="connsiteX80" fmla="*/ 6333446 w 12192000"/>
              <a:gd name="connsiteY80" fmla="*/ 1997163 h 3482342"/>
              <a:gd name="connsiteX81" fmla="*/ 6294933 w 12192000"/>
              <a:gd name="connsiteY81" fmla="*/ 2019412 h 3482342"/>
              <a:gd name="connsiteX82" fmla="*/ 6238719 w 12192000"/>
              <a:gd name="connsiteY82" fmla="*/ 2042547 h 3482342"/>
              <a:gd name="connsiteX83" fmla="*/ 6187205 w 12192000"/>
              <a:gd name="connsiteY83" fmla="*/ 2060048 h 3482342"/>
              <a:gd name="connsiteX84" fmla="*/ 6138780 w 12192000"/>
              <a:gd name="connsiteY84" fmla="*/ 2081918 h 3482342"/>
              <a:gd name="connsiteX85" fmla="*/ 6120125 w 12192000"/>
              <a:gd name="connsiteY85" fmla="*/ 2109475 h 3482342"/>
              <a:gd name="connsiteX86" fmla="*/ 6056576 w 12192000"/>
              <a:gd name="connsiteY86" fmla="*/ 2120066 h 3482342"/>
              <a:gd name="connsiteX87" fmla="*/ 5993794 w 12192000"/>
              <a:gd name="connsiteY87" fmla="*/ 2122569 h 3482342"/>
              <a:gd name="connsiteX88" fmla="*/ 5943601 w 12192000"/>
              <a:gd name="connsiteY88" fmla="*/ 2137719 h 3482342"/>
              <a:gd name="connsiteX89" fmla="*/ 5898141 w 12192000"/>
              <a:gd name="connsiteY89" fmla="*/ 2144806 h 3482342"/>
              <a:gd name="connsiteX90" fmla="*/ 5855337 w 12192000"/>
              <a:gd name="connsiteY90" fmla="*/ 2137719 h 3482342"/>
              <a:gd name="connsiteX91" fmla="*/ 5817682 w 12192000"/>
              <a:gd name="connsiteY91" fmla="*/ 2157358 h 3482342"/>
              <a:gd name="connsiteX92" fmla="*/ 5735300 w 12192000"/>
              <a:gd name="connsiteY92" fmla="*/ 2158902 h 3482342"/>
              <a:gd name="connsiteX93" fmla="*/ 5591469 w 12192000"/>
              <a:gd name="connsiteY93" fmla="*/ 2178389 h 3482342"/>
              <a:gd name="connsiteX94" fmla="*/ 5505818 w 12192000"/>
              <a:gd name="connsiteY94" fmla="*/ 2194207 h 3482342"/>
              <a:gd name="connsiteX95" fmla="*/ 5452860 w 12192000"/>
              <a:gd name="connsiteY95" fmla="*/ 2180085 h 3482342"/>
              <a:gd name="connsiteX96" fmla="*/ 5414282 w 12192000"/>
              <a:gd name="connsiteY96" fmla="*/ 2183070 h 3482342"/>
              <a:gd name="connsiteX97" fmla="*/ 5368369 w 12192000"/>
              <a:gd name="connsiteY97" fmla="*/ 2204272 h 3482342"/>
              <a:gd name="connsiteX98" fmla="*/ 5336354 w 12192000"/>
              <a:gd name="connsiteY98" fmla="*/ 2218920 h 3482342"/>
              <a:gd name="connsiteX99" fmla="*/ 5291263 w 12192000"/>
              <a:gd name="connsiteY99" fmla="*/ 2239182 h 3482342"/>
              <a:gd name="connsiteX100" fmla="*/ 5255152 w 12192000"/>
              <a:gd name="connsiteY100" fmla="*/ 2247164 h 3482342"/>
              <a:gd name="connsiteX101" fmla="*/ 5233796 w 12192000"/>
              <a:gd name="connsiteY101" fmla="*/ 2268260 h 3482342"/>
              <a:gd name="connsiteX102" fmla="*/ 5212786 w 12192000"/>
              <a:gd name="connsiteY102" fmla="*/ 2296592 h 3482342"/>
              <a:gd name="connsiteX103" fmla="*/ 5173523 w 12192000"/>
              <a:gd name="connsiteY103" fmla="*/ 2309057 h 3482342"/>
              <a:gd name="connsiteX104" fmla="*/ 5123830 w 12192000"/>
              <a:gd name="connsiteY104" fmla="*/ 2307070 h 3482342"/>
              <a:gd name="connsiteX105" fmla="*/ 5065426 w 12192000"/>
              <a:gd name="connsiteY105" fmla="*/ 2324076 h 3482342"/>
              <a:gd name="connsiteX106" fmla="*/ 4975908 w 12192000"/>
              <a:gd name="connsiteY106" fmla="*/ 2364128 h 3482342"/>
              <a:gd name="connsiteX107" fmla="*/ 4913723 w 12192000"/>
              <a:gd name="connsiteY107" fmla="*/ 2385265 h 3482342"/>
              <a:gd name="connsiteX108" fmla="*/ 4746485 w 12192000"/>
              <a:gd name="connsiteY108" fmla="*/ 2451769 h 3482342"/>
              <a:gd name="connsiteX109" fmla="*/ 4681588 w 12192000"/>
              <a:gd name="connsiteY109" fmla="*/ 2467494 h 3482342"/>
              <a:gd name="connsiteX110" fmla="*/ 1783655 w 12192000"/>
              <a:gd name="connsiteY110" fmla="*/ 3163860 h 3482342"/>
              <a:gd name="connsiteX111" fmla="*/ 1325955 w 12192000"/>
              <a:gd name="connsiteY111" fmla="*/ 3176692 h 3482342"/>
              <a:gd name="connsiteX112" fmla="*/ 1190384 w 12192000"/>
              <a:gd name="connsiteY112" fmla="*/ 3203504 h 3482342"/>
              <a:gd name="connsiteX113" fmla="*/ 1094537 w 12192000"/>
              <a:gd name="connsiteY113" fmla="*/ 3229469 h 3482342"/>
              <a:gd name="connsiteX114" fmla="*/ 779276 w 12192000"/>
              <a:gd name="connsiteY114" fmla="*/ 3327290 h 3482342"/>
              <a:gd name="connsiteX115" fmla="*/ 600378 w 12192000"/>
              <a:gd name="connsiteY115" fmla="*/ 3335250 h 3482342"/>
              <a:gd name="connsiteX116" fmla="*/ 493457 w 12192000"/>
              <a:gd name="connsiteY116" fmla="*/ 3365044 h 3482342"/>
              <a:gd name="connsiteX117" fmla="*/ 349402 w 12192000"/>
              <a:gd name="connsiteY117" fmla="*/ 3380897 h 3482342"/>
              <a:gd name="connsiteX118" fmla="*/ 192183 w 12192000"/>
              <a:gd name="connsiteY118" fmla="*/ 3460075 h 3482342"/>
              <a:gd name="connsiteX119" fmla="*/ 46713 w 12192000"/>
              <a:gd name="connsiteY119" fmla="*/ 3462986 h 3482342"/>
              <a:gd name="connsiteX120" fmla="*/ 2765 w 12192000"/>
              <a:gd name="connsiteY120" fmla="*/ 3480770 h 3482342"/>
              <a:gd name="connsiteX121" fmla="*/ 0 w 12192000"/>
              <a:gd name="connsiteY121" fmla="*/ 3482342 h 3482342"/>
              <a:gd name="connsiteX122" fmla="*/ 0 w 12192000"/>
              <a:gd name="connsiteY122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20819 w 12192000"/>
              <a:gd name="connsiteY23" fmla="*/ 1126133 h 3482342"/>
              <a:gd name="connsiteX24" fmla="*/ 11028687 w 12192000"/>
              <a:gd name="connsiteY24" fmla="*/ 1199018 h 3482342"/>
              <a:gd name="connsiteX25" fmla="*/ 10960443 w 12192000"/>
              <a:gd name="connsiteY25" fmla="*/ 1244502 h 3482342"/>
              <a:gd name="connsiteX26" fmla="*/ 10850998 w 12192000"/>
              <a:gd name="connsiteY26" fmla="*/ 1269215 h 3482342"/>
              <a:gd name="connsiteX27" fmla="*/ 10815658 w 12192000"/>
              <a:gd name="connsiteY27" fmla="*/ 1287849 h 3482342"/>
              <a:gd name="connsiteX28" fmla="*/ 10679906 w 12192000"/>
              <a:gd name="connsiteY28" fmla="*/ 1324988 h 3482342"/>
              <a:gd name="connsiteX29" fmla="*/ 10636304 w 12192000"/>
              <a:gd name="connsiteY29" fmla="*/ 1317928 h 3482342"/>
              <a:gd name="connsiteX30" fmla="*/ 10603863 w 12192000"/>
              <a:gd name="connsiteY30" fmla="*/ 1346886 h 3482342"/>
              <a:gd name="connsiteX31" fmla="*/ 10573203 w 12192000"/>
              <a:gd name="connsiteY31" fmla="*/ 1351996 h 3482342"/>
              <a:gd name="connsiteX32" fmla="*/ 10513263 w 12192000"/>
              <a:gd name="connsiteY32" fmla="*/ 1350756 h 3482342"/>
              <a:gd name="connsiteX33" fmla="*/ 10464012 w 12192000"/>
              <a:gd name="connsiteY33" fmla="*/ 1391778 h 3482342"/>
              <a:gd name="connsiteX34" fmla="*/ 10405409 w 12192000"/>
              <a:gd name="connsiteY34" fmla="*/ 1422789 h 3482342"/>
              <a:gd name="connsiteX35" fmla="*/ 10370530 w 12192000"/>
              <a:gd name="connsiteY35" fmla="*/ 1441596 h 3482342"/>
              <a:gd name="connsiteX36" fmla="*/ 10314361 w 12192000"/>
              <a:gd name="connsiteY36" fmla="*/ 1466924 h 3482342"/>
              <a:gd name="connsiteX37" fmla="*/ 10264922 w 12192000"/>
              <a:gd name="connsiteY37" fmla="*/ 1472107 h 3482342"/>
              <a:gd name="connsiteX38" fmla="*/ 10201385 w 12192000"/>
              <a:gd name="connsiteY38" fmla="*/ 1477515 h 3482342"/>
              <a:gd name="connsiteX39" fmla="*/ 10120184 w 12192000"/>
              <a:gd name="connsiteY39" fmla="*/ 1466924 h 3482342"/>
              <a:gd name="connsiteX40" fmla="*/ 10058690 w 12192000"/>
              <a:gd name="connsiteY40" fmla="*/ 1474888 h 3482342"/>
              <a:gd name="connsiteX41" fmla="*/ 10004424 w 12192000"/>
              <a:gd name="connsiteY41" fmla="*/ 1489801 h 3482342"/>
              <a:gd name="connsiteX42" fmla="*/ 9999951 w 12192000"/>
              <a:gd name="connsiteY42" fmla="*/ 1499127 h 3482342"/>
              <a:gd name="connsiteX43" fmla="*/ 9845462 w 12192000"/>
              <a:gd name="connsiteY43" fmla="*/ 1548192 h 3482342"/>
              <a:gd name="connsiteX44" fmla="*/ 9736156 w 12192000"/>
              <a:gd name="connsiteY44" fmla="*/ 1581928 h 3482342"/>
              <a:gd name="connsiteX45" fmla="*/ 9693355 w 12192000"/>
              <a:gd name="connsiteY45" fmla="*/ 1602632 h 3482342"/>
              <a:gd name="connsiteX46" fmla="*/ 9664242 w 12192000"/>
              <a:gd name="connsiteY46" fmla="*/ 1622075 h 3482342"/>
              <a:gd name="connsiteX47" fmla="*/ 9579195 w 12192000"/>
              <a:gd name="connsiteY47" fmla="*/ 1648017 h 3482342"/>
              <a:gd name="connsiteX48" fmla="*/ 9433652 w 12192000"/>
              <a:gd name="connsiteY48" fmla="*/ 1681174 h 3482342"/>
              <a:gd name="connsiteX49" fmla="*/ 9403775 w 12192000"/>
              <a:gd name="connsiteY49" fmla="*/ 1690403 h 3482342"/>
              <a:gd name="connsiteX50" fmla="*/ 9382503 w 12192000"/>
              <a:gd name="connsiteY50" fmla="*/ 1706957 h 3482342"/>
              <a:gd name="connsiteX51" fmla="*/ 9381410 w 12192000"/>
              <a:gd name="connsiteY51" fmla="*/ 1718312 h 3482342"/>
              <a:gd name="connsiteX52" fmla="*/ 9365685 w 12192000"/>
              <a:gd name="connsiteY52" fmla="*/ 1724772 h 3482342"/>
              <a:gd name="connsiteX53" fmla="*/ 9278020 w 12192000"/>
              <a:gd name="connsiteY53" fmla="*/ 1741161 h 3482342"/>
              <a:gd name="connsiteX54" fmla="*/ 9217145 w 12192000"/>
              <a:gd name="connsiteY54" fmla="*/ 1771195 h 3482342"/>
              <a:gd name="connsiteX55" fmla="*/ 8955875 w 12192000"/>
              <a:gd name="connsiteY55" fmla="*/ 1796806 h 3482342"/>
              <a:gd name="connsiteX56" fmla="*/ 8648415 w 12192000"/>
              <a:gd name="connsiteY56" fmla="*/ 1878623 h 3482342"/>
              <a:gd name="connsiteX57" fmla="*/ 8495949 w 12192000"/>
              <a:gd name="connsiteY57" fmla="*/ 1902425 h 3482342"/>
              <a:gd name="connsiteX58" fmla="*/ 8236214 w 12192000"/>
              <a:gd name="connsiteY58" fmla="*/ 1909725 h 3482342"/>
              <a:gd name="connsiteX59" fmla="*/ 8132104 w 12192000"/>
              <a:gd name="connsiteY59" fmla="*/ 1895727 h 3482342"/>
              <a:gd name="connsiteX60" fmla="*/ 7918078 w 12192000"/>
              <a:gd name="connsiteY60" fmla="*/ 1862668 h 3482342"/>
              <a:gd name="connsiteX61" fmla="*/ 7817899 w 12192000"/>
              <a:gd name="connsiteY61" fmla="*/ 1862176 h 3482342"/>
              <a:gd name="connsiteX62" fmla="*/ 7768994 w 12192000"/>
              <a:gd name="connsiteY62" fmla="*/ 1855721 h 3482342"/>
              <a:gd name="connsiteX63" fmla="*/ 7618027 w 12192000"/>
              <a:gd name="connsiteY63" fmla="*/ 1830959 h 3482342"/>
              <a:gd name="connsiteX64" fmla="*/ 7449425 w 12192000"/>
              <a:gd name="connsiteY64" fmla="*/ 1810910 h 3482342"/>
              <a:gd name="connsiteX65" fmla="*/ 7342915 w 12192000"/>
              <a:gd name="connsiteY65" fmla="*/ 1819827 h 3482342"/>
              <a:gd name="connsiteX66" fmla="*/ 7255191 w 12192000"/>
              <a:gd name="connsiteY66" fmla="*/ 1834354 h 3482342"/>
              <a:gd name="connsiteX67" fmla="*/ 7131205 w 12192000"/>
              <a:gd name="connsiteY67" fmla="*/ 1845557 h 3482342"/>
              <a:gd name="connsiteX68" fmla="*/ 6941837 w 12192000"/>
              <a:gd name="connsiteY68" fmla="*/ 1840640 h 3482342"/>
              <a:gd name="connsiteX69" fmla="*/ 6837145 w 12192000"/>
              <a:gd name="connsiteY69" fmla="*/ 1870724 h 3482342"/>
              <a:gd name="connsiteX70" fmla="*/ 6753991 w 12192000"/>
              <a:gd name="connsiteY70" fmla="*/ 1860969 h 3482342"/>
              <a:gd name="connsiteX71" fmla="*/ 6727754 w 12192000"/>
              <a:gd name="connsiteY71" fmla="*/ 1882372 h 3482342"/>
              <a:gd name="connsiteX72" fmla="*/ 6723371 w 12192000"/>
              <a:gd name="connsiteY72" fmla="*/ 1886494 h 3482342"/>
              <a:gd name="connsiteX73" fmla="*/ 6702779 w 12192000"/>
              <a:gd name="connsiteY73" fmla="*/ 1893601 h 3482342"/>
              <a:gd name="connsiteX74" fmla="*/ 6686657 w 12192000"/>
              <a:gd name="connsiteY74" fmla="*/ 1907344 h 3482342"/>
              <a:gd name="connsiteX75" fmla="*/ 6651330 w 12192000"/>
              <a:gd name="connsiteY75" fmla="*/ 1922921 h 3482342"/>
              <a:gd name="connsiteX76" fmla="*/ 6622958 w 12192000"/>
              <a:gd name="connsiteY76" fmla="*/ 1936255 h 3482342"/>
              <a:gd name="connsiteX77" fmla="*/ 6522602 w 12192000"/>
              <a:gd name="connsiteY77" fmla="*/ 1954133 h 3482342"/>
              <a:gd name="connsiteX78" fmla="*/ 6444344 w 12192000"/>
              <a:gd name="connsiteY78" fmla="*/ 1969663 h 3482342"/>
              <a:gd name="connsiteX79" fmla="*/ 6409626 w 12192000"/>
              <a:gd name="connsiteY79" fmla="*/ 1978846 h 3482342"/>
              <a:gd name="connsiteX80" fmla="*/ 6333446 w 12192000"/>
              <a:gd name="connsiteY80" fmla="*/ 1997163 h 3482342"/>
              <a:gd name="connsiteX81" fmla="*/ 6294933 w 12192000"/>
              <a:gd name="connsiteY81" fmla="*/ 2019412 h 3482342"/>
              <a:gd name="connsiteX82" fmla="*/ 6238719 w 12192000"/>
              <a:gd name="connsiteY82" fmla="*/ 2042547 h 3482342"/>
              <a:gd name="connsiteX83" fmla="*/ 6187205 w 12192000"/>
              <a:gd name="connsiteY83" fmla="*/ 2060048 h 3482342"/>
              <a:gd name="connsiteX84" fmla="*/ 6138780 w 12192000"/>
              <a:gd name="connsiteY84" fmla="*/ 2081918 h 3482342"/>
              <a:gd name="connsiteX85" fmla="*/ 6120125 w 12192000"/>
              <a:gd name="connsiteY85" fmla="*/ 2109475 h 3482342"/>
              <a:gd name="connsiteX86" fmla="*/ 6056576 w 12192000"/>
              <a:gd name="connsiteY86" fmla="*/ 2120066 h 3482342"/>
              <a:gd name="connsiteX87" fmla="*/ 5993794 w 12192000"/>
              <a:gd name="connsiteY87" fmla="*/ 2122569 h 3482342"/>
              <a:gd name="connsiteX88" fmla="*/ 5943601 w 12192000"/>
              <a:gd name="connsiteY88" fmla="*/ 2137719 h 3482342"/>
              <a:gd name="connsiteX89" fmla="*/ 5898141 w 12192000"/>
              <a:gd name="connsiteY89" fmla="*/ 2144806 h 3482342"/>
              <a:gd name="connsiteX90" fmla="*/ 5855337 w 12192000"/>
              <a:gd name="connsiteY90" fmla="*/ 2137719 h 3482342"/>
              <a:gd name="connsiteX91" fmla="*/ 5817682 w 12192000"/>
              <a:gd name="connsiteY91" fmla="*/ 2157358 h 3482342"/>
              <a:gd name="connsiteX92" fmla="*/ 5735300 w 12192000"/>
              <a:gd name="connsiteY92" fmla="*/ 2158902 h 3482342"/>
              <a:gd name="connsiteX93" fmla="*/ 5591469 w 12192000"/>
              <a:gd name="connsiteY93" fmla="*/ 2178389 h 3482342"/>
              <a:gd name="connsiteX94" fmla="*/ 5505818 w 12192000"/>
              <a:gd name="connsiteY94" fmla="*/ 2194207 h 3482342"/>
              <a:gd name="connsiteX95" fmla="*/ 5452860 w 12192000"/>
              <a:gd name="connsiteY95" fmla="*/ 2180085 h 3482342"/>
              <a:gd name="connsiteX96" fmla="*/ 5414282 w 12192000"/>
              <a:gd name="connsiteY96" fmla="*/ 2183070 h 3482342"/>
              <a:gd name="connsiteX97" fmla="*/ 5368369 w 12192000"/>
              <a:gd name="connsiteY97" fmla="*/ 2204272 h 3482342"/>
              <a:gd name="connsiteX98" fmla="*/ 5336354 w 12192000"/>
              <a:gd name="connsiteY98" fmla="*/ 2218920 h 3482342"/>
              <a:gd name="connsiteX99" fmla="*/ 5291263 w 12192000"/>
              <a:gd name="connsiteY99" fmla="*/ 2239182 h 3482342"/>
              <a:gd name="connsiteX100" fmla="*/ 5255152 w 12192000"/>
              <a:gd name="connsiteY100" fmla="*/ 2247164 h 3482342"/>
              <a:gd name="connsiteX101" fmla="*/ 5233796 w 12192000"/>
              <a:gd name="connsiteY101" fmla="*/ 2268260 h 3482342"/>
              <a:gd name="connsiteX102" fmla="*/ 5212786 w 12192000"/>
              <a:gd name="connsiteY102" fmla="*/ 2296592 h 3482342"/>
              <a:gd name="connsiteX103" fmla="*/ 5173523 w 12192000"/>
              <a:gd name="connsiteY103" fmla="*/ 2309057 h 3482342"/>
              <a:gd name="connsiteX104" fmla="*/ 5123830 w 12192000"/>
              <a:gd name="connsiteY104" fmla="*/ 2307070 h 3482342"/>
              <a:gd name="connsiteX105" fmla="*/ 5065426 w 12192000"/>
              <a:gd name="connsiteY105" fmla="*/ 2324076 h 3482342"/>
              <a:gd name="connsiteX106" fmla="*/ 4975908 w 12192000"/>
              <a:gd name="connsiteY106" fmla="*/ 2364128 h 3482342"/>
              <a:gd name="connsiteX107" fmla="*/ 4913723 w 12192000"/>
              <a:gd name="connsiteY107" fmla="*/ 2385265 h 3482342"/>
              <a:gd name="connsiteX108" fmla="*/ 4746485 w 12192000"/>
              <a:gd name="connsiteY108" fmla="*/ 2451769 h 3482342"/>
              <a:gd name="connsiteX109" fmla="*/ 4681588 w 12192000"/>
              <a:gd name="connsiteY109" fmla="*/ 2467494 h 3482342"/>
              <a:gd name="connsiteX110" fmla="*/ 1783655 w 12192000"/>
              <a:gd name="connsiteY110" fmla="*/ 3163860 h 3482342"/>
              <a:gd name="connsiteX111" fmla="*/ 1325955 w 12192000"/>
              <a:gd name="connsiteY111" fmla="*/ 3176692 h 3482342"/>
              <a:gd name="connsiteX112" fmla="*/ 1190384 w 12192000"/>
              <a:gd name="connsiteY112" fmla="*/ 3203504 h 3482342"/>
              <a:gd name="connsiteX113" fmla="*/ 1094537 w 12192000"/>
              <a:gd name="connsiteY113" fmla="*/ 3229469 h 3482342"/>
              <a:gd name="connsiteX114" fmla="*/ 779276 w 12192000"/>
              <a:gd name="connsiteY114" fmla="*/ 3327290 h 3482342"/>
              <a:gd name="connsiteX115" fmla="*/ 600378 w 12192000"/>
              <a:gd name="connsiteY115" fmla="*/ 3335250 h 3482342"/>
              <a:gd name="connsiteX116" fmla="*/ 493457 w 12192000"/>
              <a:gd name="connsiteY116" fmla="*/ 3365044 h 3482342"/>
              <a:gd name="connsiteX117" fmla="*/ 349402 w 12192000"/>
              <a:gd name="connsiteY117" fmla="*/ 3380897 h 3482342"/>
              <a:gd name="connsiteX118" fmla="*/ 192183 w 12192000"/>
              <a:gd name="connsiteY118" fmla="*/ 3460075 h 3482342"/>
              <a:gd name="connsiteX119" fmla="*/ 46713 w 12192000"/>
              <a:gd name="connsiteY119" fmla="*/ 3462986 h 3482342"/>
              <a:gd name="connsiteX120" fmla="*/ 2765 w 12192000"/>
              <a:gd name="connsiteY120" fmla="*/ 3480770 h 3482342"/>
              <a:gd name="connsiteX121" fmla="*/ 0 w 12192000"/>
              <a:gd name="connsiteY121" fmla="*/ 3482342 h 3482342"/>
              <a:gd name="connsiteX122" fmla="*/ 0 w 12192000"/>
              <a:gd name="connsiteY122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60443 w 12192000"/>
              <a:gd name="connsiteY26" fmla="*/ 1244502 h 3482342"/>
              <a:gd name="connsiteX27" fmla="*/ 10850998 w 12192000"/>
              <a:gd name="connsiteY27" fmla="*/ 1269215 h 3482342"/>
              <a:gd name="connsiteX28" fmla="*/ 10815658 w 12192000"/>
              <a:gd name="connsiteY28" fmla="*/ 1287849 h 3482342"/>
              <a:gd name="connsiteX29" fmla="*/ 10679906 w 12192000"/>
              <a:gd name="connsiteY29" fmla="*/ 1324988 h 3482342"/>
              <a:gd name="connsiteX30" fmla="*/ 10636304 w 12192000"/>
              <a:gd name="connsiteY30" fmla="*/ 1317928 h 3482342"/>
              <a:gd name="connsiteX31" fmla="*/ 10603863 w 12192000"/>
              <a:gd name="connsiteY31" fmla="*/ 1346886 h 3482342"/>
              <a:gd name="connsiteX32" fmla="*/ 10573203 w 12192000"/>
              <a:gd name="connsiteY32" fmla="*/ 1351996 h 3482342"/>
              <a:gd name="connsiteX33" fmla="*/ 10513263 w 12192000"/>
              <a:gd name="connsiteY33" fmla="*/ 1350756 h 3482342"/>
              <a:gd name="connsiteX34" fmla="*/ 10464012 w 12192000"/>
              <a:gd name="connsiteY34" fmla="*/ 1391778 h 3482342"/>
              <a:gd name="connsiteX35" fmla="*/ 10405409 w 12192000"/>
              <a:gd name="connsiteY35" fmla="*/ 1422789 h 3482342"/>
              <a:gd name="connsiteX36" fmla="*/ 10370530 w 12192000"/>
              <a:gd name="connsiteY36" fmla="*/ 1441596 h 3482342"/>
              <a:gd name="connsiteX37" fmla="*/ 10314361 w 12192000"/>
              <a:gd name="connsiteY37" fmla="*/ 1466924 h 3482342"/>
              <a:gd name="connsiteX38" fmla="*/ 10264922 w 12192000"/>
              <a:gd name="connsiteY38" fmla="*/ 1472107 h 3482342"/>
              <a:gd name="connsiteX39" fmla="*/ 10201385 w 12192000"/>
              <a:gd name="connsiteY39" fmla="*/ 1477515 h 3482342"/>
              <a:gd name="connsiteX40" fmla="*/ 10120184 w 12192000"/>
              <a:gd name="connsiteY40" fmla="*/ 1466924 h 3482342"/>
              <a:gd name="connsiteX41" fmla="*/ 10058690 w 12192000"/>
              <a:gd name="connsiteY41" fmla="*/ 1474888 h 3482342"/>
              <a:gd name="connsiteX42" fmla="*/ 10004424 w 12192000"/>
              <a:gd name="connsiteY42" fmla="*/ 1489801 h 3482342"/>
              <a:gd name="connsiteX43" fmla="*/ 9999951 w 12192000"/>
              <a:gd name="connsiteY43" fmla="*/ 1499127 h 3482342"/>
              <a:gd name="connsiteX44" fmla="*/ 9845462 w 12192000"/>
              <a:gd name="connsiteY44" fmla="*/ 1548192 h 3482342"/>
              <a:gd name="connsiteX45" fmla="*/ 9736156 w 12192000"/>
              <a:gd name="connsiteY45" fmla="*/ 1581928 h 3482342"/>
              <a:gd name="connsiteX46" fmla="*/ 9693355 w 12192000"/>
              <a:gd name="connsiteY46" fmla="*/ 1602632 h 3482342"/>
              <a:gd name="connsiteX47" fmla="*/ 9664242 w 12192000"/>
              <a:gd name="connsiteY47" fmla="*/ 1622075 h 3482342"/>
              <a:gd name="connsiteX48" fmla="*/ 9579195 w 12192000"/>
              <a:gd name="connsiteY48" fmla="*/ 1648017 h 3482342"/>
              <a:gd name="connsiteX49" fmla="*/ 9433652 w 12192000"/>
              <a:gd name="connsiteY49" fmla="*/ 1681174 h 3482342"/>
              <a:gd name="connsiteX50" fmla="*/ 9403775 w 12192000"/>
              <a:gd name="connsiteY50" fmla="*/ 1690403 h 3482342"/>
              <a:gd name="connsiteX51" fmla="*/ 9382503 w 12192000"/>
              <a:gd name="connsiteY51" fmla="*/ 1706957 h 3482342"/>
              <a:gd name="connsiteX52" fmla="*/ 9381410 w 12192000"/>
              <a:gd name="connsiteY52" fmla="*/ 1718312 h 3482342"/>
              <a:gd name="connsiteX53" fmla="*/ 9365685 w 12192000"/>
              <a:gd name="connsiteY53" fmla="*/ 1724772 h 3482342"/>
              <a:gd name="connsiteX54" fmla="*/ 9278020 w 12192000"/>
              <a:gd name="connsiteY54" fmla="*/ 1741161 h 3482342"/>
              <a:gd name="connsiteX55" fmla="*/ 9217145 w 12192000"/>
              <a:gd name="connsiteY55" fmla="*/ 1771195 h 3482342"/>
              <a:gd name="connsiteX56" fmla="*/ 8955875 w 12192000"/>
              <a:gd name="connsiteY56" fmla="*/ 1796806 h 3482342"/>
              <a:gd name="connsiteX57" fmla="*/ 8648415 w 12192000"/>
              <a:gd name="connsiteY57" fmla="*/ 1878623 h 3482342"/>
              <a:gd name="connsiteX58" fmla="*/ 8495949 w 12192000"/>
              <a:gd name="connsiteY58" fmla="*/ 1902425 h 3482342"/>
              <a:gd name="connsiteX59" fmla="*/ 8236214 w 12192000"/>
              <a:gd name="connsiteY59" fmla="*/ 1909725 h 3482342"/>
              <a:gd name="connsiteX60" fmla="*/ 8132104 w 12192000"/>
              <a:gd name="connsiteY60" fmla="*/ 1895727 h 3482342"/>
              <a:gd name="connsiteX61" fmla="*/ 7918078 w 12192000"/>
              <a:gd name="connsiteY61" fmla="*/ 1862668 h 3482342"/>
              <a:gd name="connsiteX62" fmla="*/ 7817899 w 12192000"/>
              <a:gd name="connsiteY62" fmla="*/ 1862176 h 3482342"/>
              <a:gd name="connsiteX63" fmla="*/ 7768994 w 12192000"/>
              <a:gd name="connsiteY63" fmla="*/ 1855721 h 3482342"/>
              <a:gd name="connsiteX64" fmla="*/ 7618027 w 12192000"/>
              <a:gd name="connsiteY64" fmla="*/ 1830959 h 3482342"/>
              <a:gd name="connsiteX65" fmla="*/ 7449425 w 12192000"/>
              <a:gd name="connsiteY65" fmla="*/ 1810910 h 3482342"/>
              <a:gd name="connsiteX66" fmla="*/ 7342915 w 12192000"/>
              <a:gd name="connsiteY66" fmla="*/ 1819827 h 3482342"/>
              <a:gd name="connsiteX67" fmla="*/ 7255191 w 12192000"/>
              <a:gd name="connsiteY67" fmla="*/ 1834354 h 3482342"/>
              <a:gd name="connsiteX68" fmla="*/ 7131205 w 12192000"/>
              <a:gd name="connsiteY68" fmla="*/ 1845557 h 3482342"/>
              <a:gd name="connsiteX69" fmla="*/ 6941837 w 12192000"/>
              <a:gd name="connsiteY69" fmla="*/ 1840640 h 3482342"/>
              <a:gd name="connsiteX70" fmla="*/ 6837145 w 12192000"/>
              <a:gd name="connsiteY70" fmla="*/ 1870724 h 3482342"/>
              <a:gd name="connsiteX71" fmla="*/ 6753991 w 12192000"/>
              <a:gd name="connsiteY71" fmla="*/ 1860969 h 3482342"/>
              <a:gd name="connsiteX72" fmla="*/ 6727754 w 12192000"/>
              <a:gd name="connsiteY72" fmla="*/ 1882372 h 3482342"/>
              <a:gd name="connsiteX73" fmla="*/ 6723371 w 12192000"/>
              <a:gd name="connsiteY73" fmla="*/ 1886494 h 3482342"/>
              <a:gd name="connsiteX74" fmla="*/ 6702779 w 12192000"/>
              <a:gd name="connsiteY74" fmla="*/ 1893601 h 3482342"/>
              <a:gd name="connsiteX75" fmla="*/ 6686657 w 12192000"/>
              <a:gd name="connsiteY75" fmla="*/ 1907344 h 3482342"/>
              <a:gd name="connsiteX76" fmla="*/ 6651330 w 12192000"/>
              <a:gd name="connsiteY76" fmla="*/ 1922921 h 3482342"/>
              <a:gd name="connsiteX77" fmla="*/ 6622958 w 12192000"/>
              <a:gd name="connsiteY77" fmla="*/ 1936255 h 3482342"/>
              <a:gd name="connsiteX78" fmla="*/ 6522602 w 12192000"/>
              <a:gd name="connsiteY78" fmla="*/ 1954133 h 3482342"/>
              <a:gd name="connsiteX79" fmla="*/ 6444344 w 12192000"/>
              <a:gd name="connsiteY79" fmla="*/ 1969663 h 3482342"/>
              <a:gd name="connsiteX80" fmla="*/ 6409626 w 12192000"/>
              <a:gd name="connsiteY80" fmla="*/ 1978846 h 3482342"/>
              <a:gd name="connsiteX81" fmla="*/ 6333446 w 12192000"/>
              <a:gd name="connsiteY81" fmla="*/ 1997163 h 3482342"/>
              <a:gd name="connsiteX82" fmla="*/ 6294933 w 12192000"/>
              <a:gd name="connsiteY82" fmla="*/ 2019412 h 3482342"/>
              <a:gd name="connsiteX83" fmla="*/ 6238719 w 12192000"/>
              <a:gd name="connsiteY83" fmla="*/ 2042547 h 3482342"/>
              <a:gd name="connsiteX84" fmla="*/ 6187205 w 12192000"/>
              <a:gd name="connsiteY84" fmla="*/ 2060048 h 3482342"/>
              <a:gd name="connsiteX85" fmla="*/ 6138780 w 12192000"/>
              <a:gd name="connsiteY85" fmla="*/ 2081918 h 3482342"/>
              <a:gd name="connsiteX86" fmla="*/ 6120125 w 12192000"/>
              <a:gd name="connsiteY86" fmla="*/ 2109475 h 3482342"/>
              <a:gd name="connsiteX87" fmla="*/ 6056576 w 12192000"/>
              <a:gd name="connsiteY87" fmla="*/ 2120066 h 3482342"/>
              <a:gd name="connsiteX88" fmla="*/ 5993794 w 12192000"/>
              <a:gd name="connsiteY88" fmla="*/ 2122569 h 3482342"/>
              <a:gd name="connsiteX89" fmla="*/ 5943601 w 12192000"/>
              <a:gd name="connsiteY89" fmla="*/ 2137719 h 3482342"/>
              <a:gd name="connsiteX90" fmla="*/ 5898141 w 12192000"/>
              <a:gd name="connsiteY90" fmla="*/ 2144806 h 3482342"/>
              <a:gd name="connsiteX91" fmla="*/ 5855337 w 12192000"/>
              <a:gd name="connsiteY91" fmla="*/ 2137719 h 3482342"/>
              <a:gd name="connsiteX92" fmla="*/ 5817682 w 12192000"/>
              <a:gd name="connsiteY92" fmla="*/ 2157358 h 3482342"/>
              <a:gd name="connsiteX93" fmla="*/ 5735300 w 12192000"/>
              <a:gd name="connsiteY93" fmla="*/ 2158902 h 3482342"/>
              <a:gd name="connsiteX94" fmla="*/ 5591469 w 12192000"/>
              <a:gd name="connsiteY94" fmla="*/ 2178389 h 3482342"/>
              <a:gd name="connsiteX95" fmla="*/ 5505818 w 12192000"/>
              <a:gd name="connsiteY95" fmla="*/ 2194207 h 3482342"/>
              <a:gd name="connsiteX96" fmla="*/ 5452860 w 12192000"/>
              <a:gd name="connsiteY96" fmla="*/ 2180085 h 3482342"/>
              <a:gd name="connsiteX97" fmla="*/ 5414282 w 12192000"/>
              <a:gd name="connsiteY97" fmla="*/ 2183070 h 3482342"/>
              <a:gd name="connsiteX98" fmla="*/ 5368369 w 12192000"/>
              <a:gd name="connsiteY98" fmla="*/ 2204272 h 3482342"/>
              <a:gd name="connsiteX99" fmla="*/ 5336354 w 12192000"/>
              <a:gd name="connsiteY99" fmla="*/ 2218920 h 3482342"/>
              <a:gd name="connsiteX100" fmla="*/ 5291263 w 12192000"/>
              <a:gd name="connsiteY100" fmla="*/ 2239182 h 3482342"/>
              <a:gd name="connsiteX101" fmla="*/ 5255152 w 12192000"/>
              <a:gd name="connsiteY101" fmla="*/ 2247164 h 3482342"/>
              <a:gd name="connsiteX102" fmla="*/ 5233796 w 12192000"/>
              <a:gd name="connsiteY102" fmla="*/ 2268260 h 3482342"/>
              <a:gd name="connsiteX103" fmla="*/ 5212786 w 12192000"/>
              <a:gd name="connsiteY103" fmla="*/ 2296592 h 3482342"/>
              <a:gd name="connsiteX104" fmla="*/ 5173523 w 12192000"/>
              <a:gd name="connsiteY104" fmla="*/ 2309057 h 3482342"/>
              <a:gd name="connsiteX105" fmla="*/ 5123830 w 12192000"/>
              <a:gd name="connsiteY105" fmla="*/ 2307070 h 3482342"/>
              <a:gd name="connsiteX106" fmla="*/ 5065426 w 12192000"/>
              <a:gd name="connsiteY106" fmla="*/ 2324076 h 3482342"/>
              <a:gd name="connsiteX107" fmla="*/ 4975908 w 12192000"/>
              <a:gd name="connsiteY107" fmla="*/ 2364128 h 3482342"/>
              <a:gd name="connsiteX108" fmla="*/ 4913723 w 12192000"/>
              <a:gd name="connsiteY108" fmla="*/ 2385265 h 3482342"/>
              <a:gd name="connsiteX109" fmla="*/ 4746485 w 12192000"/>
              <a:gd name="connsiteY109" fmla="*/ 2451769 h 3482342"/>
              <a:gd name="connsiteX110" fmla="*/ 4681588 w 12192000"/>
              <a:gd name="connsiteY110" fmla="*/ 2467494 h 3482342"/>
              <a:gd name="connsiteX111" fmla="*/ 1783655 w 12192000"/>
              <a:gd name="connsiteY111" fmla="*/ 3163860 h 3482342"/>
              <a:gd name="connsiteX112" fmla="*/ 1325955 w 12192000"/>
              <a:gd name="connsiteY112" fmla="*/ 3176692 h 3482342"/>
              <a:gd name="connsiteX113" fmla="*/ 1190384 w 12192000"/>
              <a:gd name="connsiteY113" fmla="*/ 3203504 h 3482342"/>
              <a:gd name="connsiteX114" fmla="*/ 1094537 w 12192000"/>
              <a:gd name="connsiteY114" fmla="*/ 3229469 h 3482342"/>
              <a:gd name="connsiteX115" fmla="*/ 779276 w 12192000"/>
              <a:gd name="connsiteY115" fmla="*/ 3327290 h 3482342"/>
              <a:gd name="connsiteX116" fmla="*/ 600378 w 12192000"/>
              <a:gd name="connsiteY116" fmla="*/ 3335250 h 3482342"/>
              <a:gd name="connsiteX117" fmla="*/ 493457 w 12192000"/>
              <a:gd name="connsiteY117" fmla="*/ 3365044 h 3482342"/>
              <a:gd name="connsiteX118" fmla="*/ 349402 w 12192000"/>
              <a:gd name="connsiteY118" fmla="*/ 3380897 h 3482342"/>
              <a:gd name="connsiteX119" fmla="*/ 192183 w 12192000"/>
              <a:gd name="connsiteY119" fmla="*/ 3460075 h 3482342"/>
              <a:gd name="connsiteX120" fmla="*/ 46713 w 12192000"/>
              <a:gd name="connsiteY120" fmla="*/ 3462986 h 3482342"/>
              <a:gd name="connsiteX121" fmla="*/ 2765 w 12192000"/>
              <a:gd name="connsiteY121" fmla="*/ 3480770 h 3482342"/>
              <a:gd name="connsiteX122" fmla="*/ 0 w 12192000"/>
              <a:gd name="connsiteY122" fmla="*/ 3482342 h 3482342"/>
              <a:gd name="connsiteX123" fmla="*/ 0 w 12192000"/>
              <a:gd name="connsiteY12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60443 w 12192000"/>
              <a:gd name="connsiteY26" fmla="*/ 1244502 h 3482342"/>
              <a:gd name="connsiteX27" fmla="*/ 10850998 w 12192000"/>
              <a:gd name="connsiteY27" fmla="*/ 1269215 h 3482342"/>
              <a:gd name="connsiteX28" fmla="*/ 10815658 w 12192000"/>
              <a:gd name="connsiteY28" fmla="*/ 1287849 h 3482342"/>
              <a:gd name="connsiteX29" fmla="*/ 10679906 w 12192000"/>
              <a:gd name="connsiteY29" fmla="*/ 1332049 h 3482342"/>
              <a:gd name="connsiteX30" fmla="*/ 10636304 w 12192000"/>
              <a:gd name="connsiteY30" fmla="*/ 1317928 h 3482342"/>
              <a:gd name="connsiteX31" fmla="*/ 10603863 w 12192000"/>
              <a:gd name="connsiteY31" fmla="*/ 1346886 h 3482342"/>
              <a:gd name="connsiteX32" fmla="*/ 10573203 w 12192000"/>
              <a:gd name="connsiteY32" fmla="*/ 1351996 h 3482342"/>
              <a:gd name="connsiteX33" fmla="*/ 10513263 w 12192000"/>
              <a:gd name="connsiteY33" fmla="*/ 1350756 h 3482342"/>
              <a:gd name="connsiteX34" fmla="*/ 10464012 w 12192000"/>
              <a:gd name="connsiteY34" fmla="*/ 1391778 h 3482342"/>
              <a:gd name="connsiteX35" fmla="*/ 10405409 w 12192000"/>
              <a:gd name="connsiteY35" fmla="*/ 1422789 h 3482342"/>
              <a:gd name="connsiteX36" fmla="*/ 10370530 w 12192000"/>
              <a:gd name="connsiteY36" fmla="*/ 1441596 h 3482342"/>
              <a:gd name="connsiteX37" fmla="*/ 10314361 w 12192000"/>
              <a:gd name="connsiteY37" fmla="*/ 1466924 h 3482342"/>
              <a:gd name="connsiteX38" fmla="*/ 10264922 w 12192000"/>
              <a:gd name="connsiteY38" fmla="*/ 1472107 h 3482342"/>
              <a:gd name="connsiteX39" fmla="*/ 10201385 w 12192000"/>
              <a:gd name="connsiteY39" fmla="*/ 1477515 h 3482342"/>
              <a:gd name="connsiteX40" fmla="*/ 10120184 w 12192000"/>
              <a:gd name="connsiteY40" fmla="*/ 1466924 h 3482342"/>
              <a:gd name="connsiteX41" fmla="*/ 10058690 w 12192000"/>
              <a:gd name="connsiteY41" fmla="*/ 1474888 h 3482342"/>
              <a:gd name="connsiteX42" fmla="*/ 10004424 w 12192000"/>
              <a:gd name="connsiteY42" fmla="*/ 1489801 h 3482342"/>
              <a:gd name="connsiteX43" fmla="*/ 9999951 w 12192000"/>
              <a:gd name="connsiteY43" fmla="*/ 1499127 h 3482342"/>
              <a:gd name="connsiteX44" fmla="*/ 9845462 w 12192000"/>
              <a:gd name="connsiteY44" fmla="*/ 1548192 h 3482342"/>
              <a:gd name="connsiteX45" fmla="*/ 9736156 w 12192000"/>
              <a:gd name="connsiteY45" fmla="*/ 1581928 h 3482342"/>
              <a:gd name="connsiteX46" fmla="*/ 9693355 w 12192000"/>
              <a:gd name="connsiteY46" fmla="*/ 1602632 h 3482342"/>
              <a:gd name="connsiteX47" fmla="*/ 9664242 w 12192000"/>
              <a:gd name="connsiteY47" fmla="*/ 1622075 h 3482342"/>
              <a:gd name="connsiteX48" fmla="*/ 9579195 w 12192000"/>
              <a:gd name="connsiteY48" fmla="*/ 1648017 h 3482342"/>
              <a:gd name="connsiteX49" fmla="*/ 9433652 w 12192000"/>
              <a:gd name="connsiteY49" fmla="*/ 1681174 h 3482342"/>
              <a:gd name="connsiteX50" fmla="*/ 9403775 w 12192000"/>
              <a:gd name="connsiteY50" fmla="*/ 1690403 h 3482342"/>
              <a:gd name="connsiteX51" fmla="*/ 9382503 w 12192000"/>
              <a:gd name="connsiteY51" fmla="*/ 1706957 h 3482342"/>
              <a:gd name="connsiteX52" fmla="*/ 9381410 w 12192000"/>
              <a:gd name="connsiteY52" fmla="*/ 1718312 h 3482342"/>
              <a:gd name="connsiteX53" fmla="*/ 9365685 w 12192000"/>
              <a:gd name="connsiteY53" fmla="*/ 1724772 h 3482342"/>
              <a:gd name="connsiteX54" fmla="*/ 9278020 w 12192000"/>
              <a:gd name="connsiteY54" fmla="*/ 1741161 h 3482342"/>
              <a:gd name="connsiteX55" fmla="*/ 9217145 w 12192000"/>
              <a:gd name="connsiteY55" fmla="*/ 1771195 h 3482342"/>
              <a:gd name="connsiteX56" fmla="*/ 8955875 w 12192000"/>
              <a:gd name="connsiteY56" fmla="*/ 1796806 h 3482342"/>
              <a:gd name="connsiteX57" fmla="*/ 8648415 w 12192000"/>
              <a:gd name="connsiteY57" fmla="*/ 1878623 h 3482342"/>
              <a:gd name="connsiteX58" fmla="*/ 8495949 w 12192000"/>
              <a:gd name="connsiteY58" fmla="*/ 1902425 h 3482342"/>
              <a:gd name="connsiteX59" fmla="*/ 8236214 w 12192000"/>
              <a:gd name="connsiteY59" fmla="*/ 1909725 h 3482342"/>
              <a:gd name="connsiteX60" fmla="*/ 8132104 w 12192000"/>
              <a:gd name="connsiteY60" fmla="*/ 1895727 h 3482342"/>
              <a:gd name="connsiteX61" fmla="*/ 7918078 w 12192000"/>
              <a:gd name="connsiteY61" fmla="*/ 1862668 h 3482342"/>
              <a:gd name="connsiteX62" fmla="*/ 7817899 w 12192000"/>
              <a:gd name="connsiteY62" fmla="*/ 1862176 h 3482342"/>
              <a:gd name="connsiteX63" fmla="*/ 7768994 w 12192000"/>
              <a:gd name="connsiteY63" fmla="*/ 1855721 h 3482342"/>
              <a:gd name="connsiteX64" fmla="*/ 7618027 w 12192000"/>
              <a:gd name="connsiteY64" fmla="*/ 1830959 h 3482342"/>
              <a:gd name="connsiteX65" fmla="*/ 7449425 w 12192000"/>
              <a:gd name="connsiteY65" fmla="*/ 1810910 h 3482342"/>
              <a:gd name="connsiteX66" fmla="*/ 7342915 w 12192000"/>
              <a:gd name="connsiteY66" fmla="*/ 1819827 h 3482342"/>
              <a:gd name="connsiteX67" fmla="*/ 7255191 w 12192000"/>
              <a:gd name="connsiteY67" fmla="*/ 1834354 h 3482342"/>
              <a:gd name="connsiteX68" fmla="*/ 7131205 w 12192000"/>
              <a:gd name="connsiteY68" fmla="*/ 1845557 h 3482342"/>
              <a:gd name="connsiteX69" fmla="*/ 6941837 w 12192000"/>
              <a:gd name="connsiteY69" fmla="*/ 1840640 h 3482342"/>
              <a:gd name="connsiteX70" fmla="*/ 6837145 w 12192000"/>
              <a:gd name="connsiteY70" fmla="*/ 1870724 h 3482342"/>
              <a:gd name="connsiteX71" fmla="*/ 6753991 w 12192000"/>
              <a:gd name="connsiteY71" fmla="*/ 1860969 h 3482342"/>
              <a:gd name="connsiteX72" fmla="*/ 6727754 w 12192000"/>
              <a:gd name="connsiteY72" fmla="*/ 1882372 h 3482342"/>
              <a:gd name="connsiteX73" fmla="*/ 6723371 w 12192000"/>
              <a:gd name="connsiteY73" fmla="*/ 1886494 h 3482342"/>
              <a:gd name="connsiteX74" fmla="*/ 6702779 w 12192000"/>
              <a:gd name="connsiteY74" fmla="*/ 1893601 h 3482342"/>
              <a:gd name="connsiteX75" fmla="*/ 6686657 w 12192000"/>
              <a:gd name="connsiteY75" fmla="*/ 1907344 h 3482342"/>
              <a:gd name="connsiteX76" fmla="*/ 6651330 w 12192000"/>
              <a:gd name="connsiteY76" fmla="*/ 1922921 h 3482342"/>
              <a:gd name="connsiteX77" fmla="*/ 6622958 w 12192000"/>
              <a:gd name="connsiteY77" fmla="*/ 1936255 h 3482342"/>
              <a:gd name="connsiteX78" fmla="*/ 6522602 w 12192000"/>
              <a:gd name="connsiteY78" fmla="*/ 1954133 h 3482342"/>
              <a:gd name="connsiteX79" fmla="*/ 6444344 w 12192000"/>
              <a:gd name="connsiteY79" fmla="*/ 1969663 h 3482342"/>
              <a:gd name="connsiteX80" fmla="*/ 6409626 w 12192000"/>
              <a:gd name="connsiteY80" fmla="*/ 1978846 h 3482342"/>
              <a:gd name="connsiteX81" fmla="*/ 6333446 w 12192000"/>
              <a:gd name="connsiteY81" fmla="*/ 1997163 h 3482342"/>
              <a:gd name="connsiteX82" fmla="*/ 6294933 w 12192000"/>
              <a:gd name="connsiteY82" fmla="*/ 2019412 h 3482342"/>
              <a:gd name="connsiteX83" fmla="*/ 6238719 w 12192000"/>
              <a:gd name="connsiteY83" fmla="*/ 2042547 h 3482342"/>
              <a:gd name="connsiteX84" fmla="*/ 6187205 w 12192000"/>
              <a:gd name="connsiteY84" fmla="*/ 2060048 h 3482342"/>
              <a:gd name="connsiteX85" fmla="*/ 6138780 w 12192000"/>
              <a:gd name="connsiteY85" fmla="*/ 2081918 h 3482342"/>
              <a:gd name="connsiteX86" fmla="*/ 6120125 w 12192000"/>
              <a:gd name="connsiteY86" fmla="*/ 2109475 h 3482342"/>
              <a:gd name="connsiteX87" fmla="*/ 6056576 w 12192000"/>
              <a:gd name="connsiteY87" fmla="*/ 2120066 h 3482342"/>
              <a:gd name="connsiteX88" fmla="*/ 5993794 w 12192000"/>
              <a:gd name="connsiteY88" fmla="*/ 2122569 h 3482342"/>
              <a:gd name="connsiteX89" fmla="*/ 5943601 w 12192000"/>
              <a:gd name="connsiteY89" fmla="*/ 2137719 h 3482342"/>
              <a:gd name="connsiteX90" fmla="*/ 5898141 w 12192000"/>
              <a:gd name="connsiteY90" fmla="*/ 2144806 h 3482342"/>
              <a:gd name="connsiteX91" fmla="*/ 5855337 w 12192000"/>
              <a:gd name="connsiteY91" fmla="*/ 2137719 h 3482342"/>
              <a:gd name="connsiteX92" fmla="*/ 5817682 w 12192000"/>
              <a:gd name="connsiteY92" fmla="*/ 2157358 h 3482342"/>
              <a:gd name="connsiteX93" fmla="*/ 5735300 w 12192000"/>
              <a:gd name="connsiteY93" fmla="*/ 2158902 h 3482342"/>
              <a:gd name="connsiteX94" fmla="*/ 5591469 w 12192000"/>
              <a:gd name="connsiteY94" fmla="*/ 2178389 h 3482342"/>
              <a:gd name="connsiteX95" fmla="*/ 5505818 w 12192000"/>
              <a:gd name="connsiteY95" fmla="*/ 2194207 h 3482342"/>
              <a:gd name="connsiteX96" fmla="*/ 5452860 w 12192000"/>
              <a:gd name="connsiteY96" fmla="*/ 2180085 h 3482342"/>
              <a:gd name="connsiteX97" fmla="*/ 5414282 w 12192000"/>
              <a:gd name="connsiteY97" fmla="*/ 2183070 h 3482342"/>
              <a:gd name="connsiteX98" fmla="*/ 5368369 w 12192000"/>
              <a:gd name="connsiteY98" fmla="*/ 2204272 h 3482342"/>
              <a:gd name="connsiteX99" fmla="*/ 5336354 w 12192000"/>
              <a:gd name="connsiteY99" fmla="*/ 2218920 h 3482342"/>
              <a:gd name="connsiteX100" fmla="*/ 5291263 w 12192000"/>
              <a:gd name="connsiteY100" fmla="*/ 2239182 h 3482342"/>
              <a:gd name="connsiteX101" fmla="*/ 5255152 w 12192000"/>
              <a:gd name="connsiteY101" fmla="*/ 2247164 h 3482342"/>
              <a:gd name="connsiteX102" fmla="*/ 5233796 w 12192000"/>
              <a:gd name="connsiteY102" fmla="*/ 2268260 h 3482342"/>
              <a:gd name="connsiteX103" fmla="*/ 5212786 w 12192000"/>
              <a:gd name="connsiteY103" fmla="*/ 2296592 h 3482342"/>
              <a:gd name="connsiteX104" fmla="*/ 5173523 w 12192000"/>
              <a:gd name="connsiteY104" fmla="*/ 2309057 h 3482342"/>
              <a:gd name="connsiteX105" fmla="*/ 5123830 w 12192000"/>
              <a:gd name="connsiteY105" fmla="*/ 2307070 h 3482342"/>
              <a:gd name="connsiteX106" fmla="*/ 5065426 w 12192000"/>
              <a:gd name="connsiteY106" fmla="*/ 2324076 h 3482342"/>
              <a:gd name="connsiteX107" fmla="*/ 4975908 w 12192000"/>
              <a:gd name="connsiteY107" fmla="*/ 2364128 h 3482342"/>
              <a:gd name="connsiteX108" fmla="*/ 4913723 w 12192000"/>
              <a:gd name="connsiteY108" fmla="*/ 2385265 h 3482342"/>
              <a:gd name="connsiteX109" fmla="*/ 4746485 w 12192000"/>
              <a:gd name="connsiteY109" fmla="*/ 2451769 h 3482342"/>
              <a:gd name="connsiteX110" fmla="*/ 4681588 w 12192000"/>
              <a:gd name="connsiteY110" fmla="*/ 2467494 h 3482342"/>
              <a:gd name="connsiteX111" fmla="*/ 1783655 w 12192000"/>
              <a:gd name="connsiteY111" fmla="*/ 3163860 h 3482342"/>
              <a:gd name="connsiteX112" fmla="*/ 1325955 w 12192000"/>
              <a:gd name="connsiteY112" fmla="*/ 3176692 h 3482342"/>
              <a:gd name="connsiteX113" fmla="*/ 1190384 w 12192000"/>
              <a:gd name="connsiteY113" fmla="*/ 3203504 h 3482342"/>
              <a:gd name="connsiteX114" fmla="*/ 1094537 w 12192000"/>
              <a:gd name="connsiteY114" fmla="*/ 3229469 h 3482342"/>
              <a:gd name="connsiteX115" fmla="*/ 779276 w 12192000"/>
              <a:gd name="connsiteY115" fmla="*/ 3327290 h 3482342"/>
              <a:gd name="connsiteX116" fmla="*/ 600378 w 12192000"/>
              <a:gd name="connsiteY116" fmla="*/ 3335250 h 3482342"/>
              <a:gd name="connsiteX117" fmla="*/ 493457 w 12192000"/>
              <a:gd name="connsiteY117" fmla="*/ 3365044 h 3482342"/>
              <a:gd name="connsiteX118" fmla="*/ 349402 w 12192000"/>
              <a:gd name="connsiteY118" fmla="*/ 3380897 h 3482342"/>
              <a:gd name="connsiteX119" fmla="*/ 192183 w 12192000"/>
              <a:gd name="connsiteY119" fmla="*/ 3460075 h 3482342"/>
              <a:gd name="connsiteX120" fmla="*/ 46713 w 12192000"/>
              <a:gd name="connsiteY120" fmla="*/ 3462986 h 3482342"/>
              <a:gd name="connsiteX121" fmla="*/ 2765 w 12192000"/>
              <a:gd name="connsiteY121" fmla="*/ 3480770 h 3482342"/>
              <a:gd name="connsiteX122" fmla="*/ 0 w 12192000"/>
              <a:gd name="connsiteY122" fmla="*/ 3482342 h 3482342"/>
              <a:gd name="connsiteX123" fmla="*/ 0 w 12192000"/>
              <a:gd name="connsiteY12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60443 w 12192000"/>
              <a:gd name="connsiteY26" fmla="*/ 1244502 h 3482342"/>
              <a:gd name="connsiteX27" fmla="*/ 10850998 w 12192000"/>
              <a:gd name="connsiteY27" fmla="*/ 1269215 h 3482342"/>
              <a:gd name="connsiteX28" fmla="*/ 10815658 w 12192000"/>
              <a:gd name="connsiteY28" fmla="*/ 1287849 h 3482342"/>
              <a:gd name="connsiteX29" fmla="*/ 10679906 w 12192000"/>
              <a:gd name="connsiteY29" fmla="*/ 1332049 h 3482342"/>
              <a:gd name="connsiteX30" fmla="*/ 10639834 w 12192000"/>
              <a:gd name="connsiteY30" fmla="*/ 1324989 h 3482342"/>
              <a:gd name="connsiteX31" fmla="*/ 10603863 w 12192000"/>
              <a:gd name="connsiteY31" fmla="*/ 1346886 h 3482342"/>
              <a:gd name="connsiteX32" fmla="*/ 10573203 w 12192000"/>
              <a:gd name="connsiteY32" fmla="*/ 1351996 h 3482342"/>
              <a:gd name="connsiteX33" fmla="*/ 10513263 w 12192000"/>
              <a:gd name="connsiteY33" fmla="*/ 1350756 h 3482342"/>
              <a:gd name="connsiteX34" fmla="*/ 10464012 w 12192000"/>
              <a:gd name="connsiteY34" fmla="*/ 1391778 h 3482342"/>
              <a:gd name="connsiteX35" fmla="*/ 10405409 w 12192000"/>
              <a:gd name="connsiteY35" fmla="*/ 1422789 h 3482342"/>
              <a:gd name="connsiteX36" fmla="*/ 10370530 w 12192000"/>
              <a:gd name="connsiteY36" fmla="*/ 1441596 h 3482342"/>
              <a:gd name="connsiteX37" fmla="*/ 10314361 w 12192000"/>
              <a:gd name="connsiteY37" fmla="*/ 1466924 h 3482342"/>
              <a:gd name="connsiteX38" fmla="*/ 10264922 w 12192000"/>
              <a:gd name="connsiteY38" fmla="*/ 1472107 h 3482342"/>
              <a:gd name="connsiteX39" fmla="*/ 10201385 w 12192000"/>
              <a:gd name="connsiteY39" fmla="*/ 1477515 h 3482342"/>
              <a:gd name="connsiteX40" fmla="*/ 10120184 w 12192000"/>
              <a:gd name="connsiteY40" fmla="*/ 1466924 h 3482342"/>
              <a:gd name="connsiteX41" fmla="*/ 10058690 w 12192000"/>
              <a:gd name="connsiteY41" fmla="*/ 1474888 h 3482342"/>
              <a:gd name="connsiteX42" fmla="*/ 10004424 w 12192000"/>
              <a:gd name="connsiteY42" fmla="*/ 1489801 h 3482342"/>
              <a:gd name="connsiteX43" fmla="*/ 9999951 w 12192000"/>
              <a:gd name="connsiteY43" fmla="*/ 1499127 h 3482342"/>
              <a:gd name="connsiteX44" fmla="*/ 9845462 w 12192000"/>
              <a:gd name="connsiteY44" fmla="*/ 1548192 h 3482342"/>
              <a:gd name="connsiteX45" fmla="*/ 9736156 w 12192000"/>
              <a:gd name="connsiteY45" fmla="*/ 1581928 h 3482342"/>
              <a:gd name="connsiteX46" fmla="*/ 9693355 w 12192000"/>
              <a:gd name="connsiteY46" fmla="*/ 1602632 h 3482342"/>
              <a:gd name="connsiteX47" fmla="*/ 9664242 w 12192000"/>
              <a:gd name="connsiteY47" fmla="*/ 1622075 h 3482342"/>
              <a:gd name="connsiteX48" fmla="*/ 9579195 w 12192000"/>
              <a:gd name="connsiteY48" fmla="*/ 1648017 h 3482342"/>
              <a:gd name="connsiteX49" fmla="*/ 9433652 w 12192000"/>
              <a:gd name="connsiteY49" fmla="*/ 1681174 h 3482342"/>
              <a:gd name="connsiteX50" fmla="*/ 9403775 w 12192000"/>
              <a:gd name="connsiteY50" fmla="*/ 1690403 h 3482342"/>
              <a:gd name="connsiteX51" fmla="*/ 9382503 w 12192000"/>
              <a:gd name="connsiteY51" fmla="*/ 1706957 h 3482342"/>
              <a:gd name="connsiteX52" fmla="*/ 9381410 w 12192000"/>
              <a:gd name="connsiteY52" fmla="*/ 1718312 h 3482342"/>
              <a:gd name="connsiteX53" fmla="*/ 9365685 w 12192000"/>
              <a:gd name="connsiteY53" fmla="*/ 1724772 h 3482342"/>
              <a:gd name="connsiteX54" fmla="*/ 9278020 w 12192000"/>
              <a:gd name="connsiteY54" fmla="*/ 1741161 h 3482342"/>
              <a:gd name="connsiteX55" fmla="*/ 9217145 w 12192000"/>
              <a:gd name="connsiteY55" fmla="*/ 1771195 h 3482342"/>
              <a:gd name="connsiteX56" fmla="*/ 8955875 w 12192000"/>
              <a:gd name="connsiteY56" fmla="*/ 1796806 h 3482342"/>
              <a:gd name="connsiteX57" fmla="*/ 8648415 w 12192000"/>
              <a:gd name="connsiteY57" fmla="*/ 1878623 h 3482342"/>
              <a:gd name="connsiteX58" fmla="*/ 8495949 w 12192000"/>
              <a:gd name="connsiteY58" fmla="*/ 1902425 h 3482342"/>
              <a:gd name="connsiteX59" fmla="*/ 8236214 w 12192000"/>
              <a:gd name="connsiteY59" fmla="*/ 1909725 h 3482342"/>
              <a:gd name="connsiteX60" fmla="*/ 8132104 w 12192000"/>
              <a:gd name="connsiteY60" fmla="*/ 1895727 h 3482342"/>
              <a:gd name="connsiteX61" fmla="*/ 7918078 w 12192000"/>
              <a:gd name="connsiteY61" fmla="*/ 1862668 h 3482342"/>
              <a:gd name="connsiteX62" fmla="*/ 7817899 w 12192000"/>
              <a:gd name="connsiteY62" fmla="*/ 1862176 h 3482342"/>
              <a:gd name="connsiteX63" fmla="*/ 7768994 w 12192000"/>
              <a:gd name="connsiteY63" fmla="*/ 1855721 h 3482342"/>
              <a:gd name="connsiteX64" fmla="*/ 7618027 w 12192000"/>
              <a:gd name="connsiteY64" fmla="*/ 1830959 h 3482342"/>
              <a:gd name="connsiteX65" fmla="*/ 7449425 w 12192000"/>
              <a:gd name="connsiteY65" fmla="*/ 1810910 h 3482342"/>
              <a:gd name="connsiteX66" fmla="*/ 7342915 w 12192000"/>
              <a:gd name="connsiteY66" fmla="*/ 1819827 h 3482342"/>
              <a:gd name="connsiteX67" fmla="*/ 7255191 w 12192000"/>
              <a:gd name="connsiteY67" fmla="*/ 1834354 h 3482342"/>
              <a:gd name="connsiteX68" fmla="*/ 7131205 w 12192000"/>
              <a:gd name="connsiteY68" fmla="*/ 1845557 h 3482342"/>
              <a:gd name="connsiteX69" fmla="*/ 6941837 w 12192000"/>
              <a:gd name="connsiteY69" fmla="*/ 1840640 h 3482342"/>
              <a:gd name="connsiteX70" fmla="*/ 6837145 w 12192000"/>
              <a:gd name="connsiteY70" fmla="*/ 1870724 h 3482342"/>
              <a:gd name="connsiteX71" fmla="*/ 6753991 w 12192000"/>
              <a:gd name="connsiteY71" fmla="*/ 1860969 h 3482342"/>
              <a:gd name="connsiteX72" fmla="*/ 6727754 w 12192000"/>
              <a:gd name="connsiteY72" fmla="*/ 1882372 h 3482342"/>
              <a:gd name="connsiteX73" fmla="*/ 6723371 w 12192000"/>
              <a:gd name="connsiteY73" fmla="*/ 1886494 h 3482342"/>
              <a:gd name="connsiteX74" fmla="*/ 6702779 w 12192000"/>
              <a:gd name="connsiteY74" fmla="*/ 1893601 h 3482342"/>
              <a:gd name="connsiteX75" fmla="*/ 6686657 w 12192000"/>
              <a:gd name="connsiteY75" fmla="*/ 1907344 h 3482342"/>
              <a:gd name="connsiteX76" fmla="*/ 6651330 w 12192000"/>
              <a:gd name="connsiteY76" fmla="*/ 1922921 h 3482342"/>
              <a:gd name="connsiteX77" fmla="*/ 6622958 w 12192000"/>
              <a:gd name="connsiteY77" fmla="*/ 1936255 h 3482342"/>
              <a:gd name="connsiteX78" fmla="*/ 6522602 w 12192000"/>
              <a:gd name="connsiteY78" fmla="*/ 1954133 h 3482342"/>
              <a:gd name="connsiteX79" fmla="*/ 6444344 w 12192000"/>
              <a:gd name="connsiteY79" fmla="*/ 1969663 h 3482342"/>
              <a:gd name="connsiteX80" fmla="*/ 6409626 w 12192000"/>
              <a:gd name="connsiteY80" fmla="*/ 1978846 h 3482342"/>
              <a:gd name="connsiteX81" fmla="*/ 6333446 w 12192000"/>
              <a:gd name="connsiteY81" fmla="*/ 1997163 h 3482342"/>
              <a:gd name="connsiteX82" fmla="*/ 6294933 w 12192000"/>
              <a:gd name="connsiteY82" fmla="*/ 2019412 h 3482342"/>
              <a:gd name="connsiteX83" fmla="*/ 6238719 w 12192000"/>
              <a:gd name="connsiteY83" fmla="*/ 2042547 h 3482342"/>
              <a:gd name="connsiteX84" fmla="*/ 6187205 w 12192000"/>
              <a:gd name="connsiteY84" fmla="*/ 2060048 h 3482342"/>
              <a:gd name="connsiteX85" fmla="*/ 6138780 w 12192000"/>
              <a:gd name="connsiteY85" fmla="*/ 2081918 h 3482342"/>
              <a:gd name="connsiteX86" fmla="*/ 6120125 w 12192000"/>
              <a:gd name="connsiteY86" fmla="*/ 2109475 h 3482342"/>
              <a:gd name="connsiteX87" fmla="*/ 6056576 w 12192000"/>
              <a:gd name="connsiteY87" fmla="*/ 2120066 h 3482342"/>
              <a:gd name="connsiteX88" fmla="*/ 5993794 w 12192000"/>
              <a:gd name="connsiteY88" fmla="*/ 2122569 h 3482342"/>
              <a:gd name="connsiteX89" fmla="*/ 5943601 w 12192000"/>
              <a:gd name="connsiteY89" fmla="*/ 2137719 h 3482342"/>
              <a:gd name="connsiteX90" fmla="*/ 5898141 w 12192000"/>
              <a:gd name="connsiteY90" fmla="*/ 2144806 h 3482342"/>
              <a:gd name="connsiteX91" fmla="*/ 5855337 w 12192000"/>
              <a:gd name="connsiteY91" fmla="*/ 2137719 h 3482342"/>
              <a:gd name="connsiteX92" fmla="*/ 5817682 w 12192000"/>
              <a:gd name="connsiteY92" fmla="*/ 2157358 h 3482342"/>
              <a:gd name="connsiteX93" fmla="*/ 5735300 w 12192000"/>
              <a:gd name="connsiteY93" fmla="*/ 2158902 h 3482342"/>
              <a:gd name="connsiteX94" fmla="*/ 5591469 w 12192000"/>
              <a:gd name="connsiteY94" fmla="*/ 2178389 h 3482342"/>
              <a:gd name="connsiteX95" fmla="*/ 5505818 w 12192000"/>
              <a:gd name="connsiteY95" fmla="*/ 2194207 h 3482342"/>
              <a:gd name="connsiteX96" fmla="*/ 5452860 w 12192000"/>
              <a:gd name="connsiteY96" fmla="*/ 2180085 h 3482342"/>
              <a:gd name="connsiteX97" fmla="*/ 5414282 w 12192000"/>
              <a:gd name="connsiteY97" fmla="*/ 2183070 h 3482342"/>
              <a:gd name="connsiteX98" fmla="*/ 5368369 w 12192000"/>
              <a:gd name="connsiteY98" fmla="*/ 2204272 h 3482342"/>
              <a:gd name="connsiteX99" fmla="*/ 5336354 w 12192000"/>
              <a:gd name="connsiteY99" fmla="*/ 2218920 h 3482342"/>
              <a:gd name="connsiteX100" fmla="*/ 5291263 w 12192000"/>
              <a:gd name="connsiteY100" fmla="*/ 2239182 h 3482342"/>
              <a:gd name="connsiteX101" fmla="*/ 5255152 w 12192000"/>
              <a:gd name="connsiteY101" fmla="*/ 2247164 h 3482342"/>
              <a:gd name="connsiteX102" fmla="*/ 5233796 w 12192000"/>
              <a:gd name="connsiteY102" fmla="*/ 2268260 h 3482342"/>
              <a:gd name="connsiteX103" fmla="*/ 5212786 w 12192000"/>
              <a:gd name="connsiteY103" fmla="*/ 2296592 h 3482342"/>
              <a:gd name="connsiteX104" fmla="*/ 5173523 w 12192000"/>
              <a:gd name="connsiteY104" fmla="*/ 2309057 h 3482342"/>
              <a:gd name="connsiteX105" fmla="*/ 5123830 w 12192000"/>
              <a:gd name="connsiteY105" fmla="*/ 2307070 h 3482342"/>
              <a:gd name="connsiteX106" fmla="*/ 5065426 w 12192000"/>
              <a:gd name="connsiteY106" fmla="*/ 2324076 h 3482342"/>
              <a:gd name="connsiteX107" fmla="*/ 4975908 w 12192000"/>
              <a:gd name="connsiteY107" fmla="*/ 2364128 h 3482342"/>
              <a:gd name="connsiteX108" fmla="*/ 4913723 w 12192000"/>
              <a:gd name="connsiteY108" fmla="*/ 2385265 h 3482342"/>
              <a:gd name="connsiteX109" fmla="*/ 4746485 w 12192000"/>
              <a:gd name="connsiteY109" fmla="*/ 2451769 h 3482342"/>
              <a:gd name="connsiteX110" fmla="*/ 4681588 w 12192000"/>
              <a:gd name="connsiteY110" fmla="*/ 2467494 h 3482342"/>
              <a:gd name="connsiteX111" fmla="*/ 1783655 w 12192000"/>
              <a:gd name="connsiteY111" fmla="*/ 3163860 h 3482342"/>
              <a:gd name="connsiteX112" fmla="*/ 1325955 w 12192000"/>
              <a:gd name="connsiteY112" fmla="*/ 3176692 h 3482342"/>
              <a:gd name="connsiteX113" fmla="*/ 1190384 w 12192000"/>
              <a:gd name="connsiteY113" fmla="*/ 3203504 h 3482342"/>
              <a:gd name="connsiteX114" fmla="*/ 1094537 w 12192000"/>
              <a:gd name="connsiteY114" fmla="*/ 3229469 h 3482342"/>
              <a:gd name="connsiteX115" fmla="*/ 779276 w 12192000"/>
              <a:gd name="connsiteY115" fmla="*/ 3327290 h 3482342"/>
              <a:gd name="connsiteX116" fmla="*/ 600378 w 12192000"/>
              <a:gd name="connsiteY116" fmla="*/ 3335250 h 3482342"/>
              <a:gd name="connsiteX117" fmla="*/ 493457 w 12192000"/>
              <a:gd name="connsiteY117" fmla="*/ 3365044 h 3482342"/>
              <a:gd name="connsiteX118" fmla="*/ 349402 w 12192000"/>
              <a:gd name="connsiteY118" fmla="*/ 3380897 h 3482342"/>
              <a:gd name="connsiteX119" fmla="*/ 192183 w 12192000"/>
              <a:gd name="connsiteY119" fmla="*/ 3460075 h 3482342"/>
              <a:gd name="connsiteX120" fmla="*/ 46713 w 12192000"/>
              <a:gd name="connsiteY120" fmla="*/ 3462986 h 3482342"/>
              <a:gd name="connsiteX121" fmla="*/ 2765 w 12192000"/>
              <a:gd name="connsiteY121" fmla="*/ 3480770 h 3482342"/>
              <a:gd name="connsiteX122" fmla="*/ 0 w 12192000"/>
              <a:gd name="connsiteY122" fmla="*/ 3482342 h 3482342"/>
              <a:gd name="connsiteX123" fmla="*/ 0 w 12192000"/>
              <a:gd name="connsiteY12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60443 w 12192000"/>
              <a:gd name="connsiteY26" fmla="*/ 1244502 h 3482342"/>
              <a:gd name="connsiteX27" fmla="*/ 10850998 w 12192000"/>
              <a:gd name="connsiteY27" fmla="*/ 1269215 h 3482342"/>
              <a:gd name="connsiteX28" fmla="*/ 10815658 w 12192000"/>
              <a:gd name="connsiteY28" fmla="*/ 1287849 h 3482342"/>
              <a:gd name="connsiteX29" fmla="*/ 10723900 w 12192000"/>
              <a:gd name="connsiteY29" fmla="*/ 1318642 h 3482342"/>
              <a:gd name="connsiteX30" fmla="*/ 10679906 w 12192000"/>
              <a:gd name="connsiteY30" fmla="*/ 1332049 h 3482342"/>
              <a:gd name="connsiteX31" fmla="*/ 10639834 w 12192000"/>
              <a:gd name="connsiteY31" fmla="*/ 1324989 h 3482342"/>
              <a:gd name="connsiteX32" fmla="*/ 10603863 w 12192000"/>
              <a:gd name="connsiteY32" fmla="*/ 1346886 h 3482342"/>
              <a:gd name="connsiteX33" fmla="*/ 10573203 w 12192000"/>
              <a:gd name="connsiteY33" fmla="*/ 1351996 h 3482342"/>
              <a:gd name="connsiteX34" fmla="*/ 10513263 w 12192000"/>
              <a:gd name="connsiteY34" fmla="*/ 1350756 h 3482342"/>
              <a:gd name="connsiteX35" fmla="*/ 10464012 w 12192000"/>
              <a:gd name="connsiteY35" fmla="*/ 1391778 h 3482342"/>
              <a:gd name="connsiteX36" fmla="*/ 10405409 w 12192000"/>
              <a:gd name="connsiteY36" fmla="*/ 1422789 h 3482342"/>
              <a:gd name="connsiteX37" fmla="*/ 10370530 w 12192000"/>
              <a:gd name="connsiteY37" fmla="*/ 1441596 h 3482342"/>
              <a:gd name="connsiteX38" fmla="*/ 10314361 w 12192000"/>
              <a:gd name="connsiteY38" fmla="*/ 1466924 h 3482342"/>
              <a:gd name="connsiteX39" fmla="*/ 10264922 w 12192000"/>
              <a:gd name="connsiteY39" fmla="*/ 1472107 h 3482342"/>
              <a:gd name="connsiteX40" fmla="*/ 10201385 w 12192000"/>
              <a:gd name="connsiteY40" fmla="*/ 1477515 h 3482342"/>
              <a:gd name="connsiteX41" fmla="*/ 10120184 w 12192000"/>
              <a:gd name="connsiteY41" fmla="*/ 1466924 h 3482342"/>
              <a:gd name="connsiteX42" fmla="*/ 10058690 w 12192000"/>
              <a:gd name="connsiteY42" fmla="*/ 1474888 h 3482342"/>
              <a:gd name="connsiteX43" fmla="*/ 10004424 w 12192000"/>
              <a:gd name="connsiteY43" fmla="*/ 1489801 h 3482342"/>
              <a:gd name="connsiteX44" fmla="*/ 9999951 w 12192000"/>
              <a:gd name="connsiteY44" fmla="*/ 1499127 h 3482342"/>
              <a:gd name="connsiteX45" fmla="*/ 9845462 w 12192000"/>
              <a:gd name="connsiteY45" fmla="*/ 1548192 h 3482342"/>
              <a:gd name="connsiteX46" fmla="*/ 9736156 w 12192000"/>
              <a:gd name="connsiteY46" fmla="*/ 1581928 h 3482342"/>
              <a:gd name="connsiteX47" fmla="*/ 9693355 w 12192000"/>
              <a:gd name="connsiteY47" fmla="*/ 1602632 h 3482342"/>
              <a:gd name="connsiteX48" fmla="*/ 9664242 w 12192000"/>
              <a:gd name="connsiteY48" fmla="*/ 1622075 h 3482342"/>
              <a:gd name="connsiteX49" fmla="*/ 9579195 w 12192000"/>
              <a:gd name="connsiteY49" fmla="*/ 1648017 h 3482342"/>
              <a:gd name="connsiteX50" fmla="*/ 9433652 w 12192000"/>
              <a:gd name="connsiteY50" fmla="*/ 1681174 h 3482342"/>
              <a:gd name="connsiteX51" fmla="*/ 9403775 w 12192000"/>
              <a:gd name="connsiteY51" fmla="*/ 1690403 h 3482342"/>
              <a:gd name="connsiteX52" fmla="*/ 9382503 w 12192000"/>
              <a:gd name="connsiteY52" fmla="*/ 1706957 h 3482342"/>
              <a:gd name="connsiteX53" fmla="*/ 9381410 w 12192000"/>
              <a:gd name="connsiteY53" fmla="*/ 1718312 h 3482342"/>
              <a:gd name="connsiteX54" fmla="*/ 9365685 w 12192000"/>
              <a:gd name="connsiteY54" fmla="*/ 1724772 h 3482342"/>
              <a:gd name="connsiteX55" fmla="*/ 9278020 w 12192000"/>
              <a:gd name="connsiteY55" fmla="*/ 1741161 h 3482342"/>
              <a:gd name="connsiteX56" fmla="*/ 9217145 w 12192000"/>
              <a:gd name="connsiteY56" fmla="*/ 1771195 h 3482342"/>
              <a:gd name="connsiteX57" fmla="*/ 8955875 w 12192000"/>
              <a:gd name="connsiteY57" fmla="*/ 1796806 h 3482342"/>
              <a:gd name="connsiteX58" fmla="*/ 8648415 w 12192000"/>
              <a:gd name="connsiteY58" fmla="*/ 1878623 h 3482342"/>
              <a:gd name="connsiteX59" fmla="*/ 8495949 w 12192000"/>
              <a:gd name="connsiteY59" fmla="*/ 1902425 h 3482342"/>
              <a:gd name="connsiteX60" fmla="*/ 8236214 w 12192000"/>
              <a:gd name="connsiteY60" fmla="*/ 1909725 h 3482342"/>
              <a:gd name="connsiteX61" fmla="*/ 8132104 w 12192000"/>
              <a:gd name="connsiteY61" fmla="*/ 1895727 h 3482342"/>
              <a:gd name="connsiteX62" fmla="*/ 7918078 w 12192000"/>
              <a:gd name="connsiteY62" fmla="*/ 1862668 h 3482342"/>
              <a:gd name="connsiteX63" fmla="*/ 7817899 w 12192000"/>
              <a:gd name="connsiteY63" fmla="*/ 1862176 h 3482342"/>
              <a:gd name="connsiteX64" fmla="*/ 7768994 w 12192000"/>
              <a:gd name="connsiteY64" fmla="*/ 1855721 h 3482342"/>
              <a:gd name="connsiteX65" fmla="*/ 7618027 w 12192000"/>
              <a:gd name="connsiteY65" fmla="*/ 1830959 h 3482342"/>
              <a:gd name="connsiteX66" fmla="*/ 7449425 w 12192000"/>
              <a:gd name="connsiteY66" fmla="*/ 1810910 h 3482342"/>
              <a:gd name="connsiteX67" fmla="*/ 7342915 w 12192000"/>
              <a:gd name="connsiteY67" fmla="*/ 1819827 h 3482342"/>
              <a:gd name="connsiteX68" fmla="*/ 7255191 w 12192000"/>
              <a:gd name="connsiteY68" fmla="*/ 1834354 h 3482342"/>
              <a:gd name="connsiteX69" fmla="*/ 7131205 w 12192000"/>
              <a:gd name="connsiteY69" fmla="*/ 1845557 h 3482342"/>
              <a:gd name="connsiteX70" fmla="*/ 6941837 w 12192000"/>
              <a:gd name="connsiteY70" fmla="*/ 1840640 h 3482342"/>
              <a:gd name="connsiteX71" fmla="*/ 6837145 w 12192000"/>
              <a:gd name="connsiteY71" fmla="*/ 1870724 h 3482342"/>
              <a:gd name="connsiteX72" fmla="*/ 6753991 w 12192000"/>
              <a:gd name="connsiteY72" fmla="*/ 1860969 h 3482342"/>
              <a:gd name="connsiteX73" fmla="*/ 6727754 w 12192000"/>
              <a:gd name="connsiteY73" fmla="*/ 1882372 h 3482342"/>
              <a:gd name="connsiteX74" fmla="*/ 6723371 w 12192000"/>
              <a:gd name="connsiteY74" fmla="*/ 1886494 h 3482342"/>
              <a:gd name="connsiteX75" fmla="*/ 6702779 w 12192000"/>
              <a:gd name="connsiteY75" fmla="*/ 1893601 h 3482342"/>
              <a:gd name="connsiteX76" fmla="*/ 6686657 w 12192000"/>
              <a:gd name="connsiteY76" fmla="*/ 1907344 h 3482342"/>
              <a:gd name="connsiteX77" fmla="*/ 6651330 w 12192000"/>
              <a:gd name="connsiteY77" fmla="*/ 1922921 h 3482342"/>
              <a:gd name="connsiteX78" fmla="*/ 6622958 w 12192000"/>
              <a:gd name="connsiteY78" fmla="*/ 1936255 h 3482342"/>
              <a:gd name="connsiteX79" fmla="*/ 6522602 w 12192000"/>
              <a:gd name="connsiteY79" fmla="*/ 1954133 h 3482342"/>
              <a:gd name="connsiteX80" fmla="*/ 6444344 w 12192000"/>
              <a:gd name="connsiteY80" fmla="*/ 1969663 h 3482342"/>
              <a:gd name="connsiteX81" fmla="*/ 6409626 w 12192000"/>
              <a:gd name="connsiteY81" fmla="*/ 1978846 h 3482342"/>
              <a:gd name="connsiteX82" fmla="*/ 6333446 w 12192000"/>
              <a:gd name="connsiteY82" fmla="*/ 1997163 h 3482342"/>
              <a:gd name="connsiteX83" fmla="*/ 6294933 w 12192000"/>
              <a:gd name="connsiteY83" fmla="*/ 2019412 h 3482342"/>
              <a:gd name="connsiteX84" fmla="*/ 6238719 w 12192000"/>
              <a:gd name="connsiteY84" fmla="*/ 2042547 h 3482342"/>
              <a:gd name="connsiteX85" fmla="*/ 6187205 w 12192000"/>
              <a:gd name="connsiteY85" fmla="*/ 2060048 h 3482342"/>
              <a:gd name="connsiteX86" fmla="*/ 6138780 w 12192000"/>
              <a:gd name="connsiteY86" fmla="*/ 2081918 h 3482342"/>
              <a:gd name="connsiteX87" fmla="*/ 6120125 w 12192000"/>
              <a:gd name="connsiteY87" fmla="*/ 2109475 h 3482342"/>
              <a:gd name="connsiteX88" fmla="*/ 6056576 w 12192000"/>
              <a:gd name="connsiteY88" fmla="*/ 2120066 h 3482342"/>
              <a:gd name="connsiteX89" fmla="*/ 5993794 w 12192000"/>
              <a:gd name="connsiteY89" fmla="*/ 2122569 h 3482342"/>
              <a:gd name="connsiteX90" fmla="*/ 5943601 w 12192000"/>
              <a:gd name="connsiteY90" fmla="*/ 2137719 h 3482342"/>
              <a:gd name="connsiteX91" fmla="*/ 5898141 w 12192000"/>
              <a:gd name="connsiteY91" fmla="*/ 2144806 h 3482342"/>
              <a:gd name="connsiteX92" fmla="*/ 5855337 w 12192000"/>
              <a:gd name="connsiteY92" fmla="*/ 2137719 h 3482342"/>
              <a:gd name="connsiteX93" fmla="*/ 5817682 w 12192000"/>
              <a:gd name="connsiteY93" fmla="*/ 2157358 h 3482342"/>
              <a:gd name="connsiteX94" fmla="*/ 5735300 w 12192000"/>
              <a:gd name="connsiteY94" fmla="*/ 2158902 h 3482342"/>
              <a:gd name="connsiteX95" fmla="*/ 5591469 w 12192000"/>
              <a:gd name="connsiteY95" fmla="*/ 2178389 h 3482342"/>
              <a:gd name="connsiteX96" fmla="*/ 5505818 w 12192000"/>
              <a:gd name="connsiteY96" fmla="*/ 2194207 h 3482342"/>
              <a:gd name="connsiteX97" fmla="*/ 5452860 w 12192000"/>
              <a:gd name="connsiteY97" fmla="*/ 2180085 h 3482342"/>
              <a:gd name="connsiteX98" fmla="*/ 5414282 w 12192000"/>
              <a:gd name="connsiteY98" fmla="*/ 2183070 h 3482342"/>
              <a:gd name="connsiteX99" fmla="*/ 5368369 w 12192000"/>
              <a:gd name="connsiteY99" fmla="*/ 2204272 h 3482342"/>
              <a:gd name="connsiteX100" fmla="*/ 5336354 w 12192000"/>
              <a:gd name="connsiteY100" fmla="*/ 2218920 h 3482342"/>
              <a:gd name="connsiteX101" fmla="*/ 5291263 w 12192000"/>
              <a:gd name="connsiteY101" fmla="*/ 2239182 h 3482342"/>
              <a:gd name="connsiteX102" fmla="*/ 5255152 w 12192000"/>
              <a:gd name="connsiteY102" fmla="*/ 2247164 h 3482342"/>
              <a:gd name="connsiteX103" fmla="*/ 5233796 w 12192000"/>
              <a:gd name="connsiteY103" fmla="*/ 2268260 h 3482342"/>
              <a:gd name="connsiteX104" fmla="*/ 5212786 w 12192000"/>
              <a:gd name="connsiteY104" fmla="*/ 2296592 h 3482342"/>
              <a:gd name="connsiteX105" fmla="*/ 5173523 w 12192000"/>
              <a:gd name="connsiteY105" fmla="*/ 2309057 h 3482342"/>
              <a:gd name="connsiteX106" fmla="*/ 5123830 w 12192000"/>
              <a:gd name="connsiteY106" fmla="*/ 2307070 h 3482342"/>
              <a:gd name="connsiteX107" fmla="*/ 5065426 w 12192000"/>
              <a:gd name="connsiteY107" fmla="*/ 2324076 h 3482342"/>
              <a:gd name="connsiteX108" fmla="*/ 4975908 w 12192000"/>
              <a:gd name="connsiteY108" fmla="*/ 2364128 h 3482342"/>
              <a:gd name="connsiteX109" fmla="*/ 4913723 w 12192000"/>
              <a:gd name="connsiteY109" fmla="*/ 2385265 h 3482342"/>
              <a:gd name="connsiteX110" fmla="*/ 4746485 w 12192000"/>
              <a:gd name="connsiteY110" fmla="*/ 2451769 h 3482342"/>
              <a:gd name="connsiteX111" fmla="*/ 4681588 w 12192000"/>
              <a:gd name="connsiteY111" fmla="*/ 2467494 h 3482342"/>
              <a:gd name="connsiteX112" fmla="*/ 1783655 w 12192000"/>
              <a:gd name="connsiteY112" fmla="*/ 3163860 h 3482342"/>
              <a:gd name="connsiteX113" fmla="*/ 1325955 w 12192000"/>
              <a:gd name="connsiteY113" fmla="*/ 3176692 h 3482342"/>
              <a:gd name="connsiteX114" fmla="*/ 1190384 w 12192000"/>
              <a:gd name="connsiteY114" fmla="*/ 3203504 h 3482342"/>
              <a:gd name="connsiteX115" fmla="*/ 1094537 w 12192000"/>
              <a:gd name="connsiteY115" fmla="*/ 3229469 h 3482342"/>
              <a:gd name="connsiteX116" fmla="*/ 779276 w 12192000"/>
              <a:gd name="connsiteY116" fmla="*/ 3327290 h 3482342"/>
              <a:gd name="connsiteX117" fmla="*/ 600378 w 12192000"/>
              <a:gd name="connsiteY117" fmla="*/ 3335250 h 3482342"/>
              <a:gd name="connsiteX118" fmla="*/ 493457 w 12192000"/>
              <a:gd name="connsiteY118" fmla="*/ 3365044 h 3482342"/>
              <a:gd name="connsiteX119" fmla="*/ 349402 w 12192000"/>
              <a:gd name="connsiteY119" fmla="*/ 3380897 h 3482342"/>
              <a:gd name="connsiteX120" fmla="*/ 192183 w 12192000"/>
              <a:gd name="connsiteY120" fmla="*/ 3460075 h 3482342"/>
              <a:gd name="connsiteX121" fmla="*/ 46713 w 12192000"/>
              <a:gd name="connsiteY121" fmla="*/ 3462986 h 3482342"/>
              <a:gd name="connsiteX122" fmla="*/ 2765 w 12192000"/>
              <a:gd name="connsiteY122" fmla="*/ 3480770 h 3482342"/>
              <a:gd name="connsiteX123" fmla="*/ 0 w 12192000"/>
              <a:gd name="connsiteY123" fmla="*/ 3482342 h 3482342"/>
              <a:gd name="connsiteX124" fmla="*/ 0 w 12192000"/>
              <a:gd name="connsiteY124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60443 w 12192000"/>
              <a:gd name="connsiteY26" fmla="*/ 1244502 h 3482342"/>
              <a:gd name="connsiteX27" fmla="*/ 10879242 w 12192000"/>
              <a:gd name="connsiteY27" fmla="*/ 1269215 h 3482342"/>
              <a:gd name="connsiteX28" fmla="*/ 10850998 w 12192000"/>
              <a:gd name="connsiteY28" fmla="*/ 1269215 h 3482342"/>
              <a:gd name="connsiteX29" fmla="*/ 10815658 w 12192000"/>
              <a:gd name="connsiteY29" fmla="*/ 1287849 h 3482342"/>
              <a:gd name="connsiteX30" fmla="*/ 10723900 w 12192000"/>
              <a:gd name="connsiteY30" fmla="*/ 1318642 h 3482342"/>
              <a:gd name="connsiteX31" fmla="*/ 10679906 w 12192000"/>
              <a:gd name="connsiteY31" fmla="*/ 1332049 h 3482342"/>
              <a:gd name="connsiteX32" fmla="*/ 10639834 w 12192000"/>
              <a:gd name="connsiteY32" fmla="*/ 1324989 h 3482342"/>
              <a:gd name="connsiteX33" fmla="*/ 10603863 w 12192000"/>
              <a:gd name="connsiteY33" fmla="*/ 1346886 h 3482342"/>
              <a:gd name="connsiteX34" fmla="*/ 10573203 w 12192000"/>
              <a:gd name="connsiteY34" fmla="*/ 1351996 h 3482342"/>
              <a:gd name="connsiteX35" fmla="*/ 10513263 w 12192000"/>
              <a:gd name="connsiteY35" fmla="*/ 1350756 h 3482342"/>
              <a:gd name="connsiteX36" fmla="*/ 10464012 w 12192000"/>
              <a:gd name="connsiteY36" fmla="*/ 1391778 h 3482342"/>
              <a:gd name="connsiteX37" fmla="*/ 10405409 w 12192000"/>
              <a:gd name="connsiteY37" fmla="*/ 1422789 h 3482342"/>
              <a:gd name="connsiteX38" fmla="*/ 10370530 w 12192000"/>
              <a:gd name="connsiteY38" fmla="*/ 1441596 h 3482342"/>
              <a:gd name="connsiteX39" fmla="*/ 10314361 w 12192000"/>
              <a:gd name="connsiteY39" fmla="*/ 1466924 h 3482342"/>
              <a:gd name="connsiteX40" fmla="*/ 10264922 w 12192000"/>
              <a:gd name="connsiteY40" fmla="*/ 1472107 h 3482342"/>
              <a:gd name="connsiteX41" fmla="*/ 10201385 w 12192000"/>
              <a:gd name="connsiteY41" fmla="*/ 1477515 h 3482342"/>
              <a:gd name="connsiteX42" fmla="*/ 10120184 w 12192000"/>
              <a:gd name="connsiteY42" fmla="*/ 1466924 h 3482342"/>
              <a:gd name="connsiteX43" fmla="*/ 10058690 w 12192000"/>
              <a:gd name="connsiteY43" fmla="*/ 1474888 h 3482342"/>
              <a:gd name="connsiteX44" fmla="*/ 10004424 w 12192000"/>
              <a:gd name="connsiteY44" fmla="*/ 1489801 h 3482342"/>
              <a:gd name="connsiteX45" fmla="*/ 9999951 w 12192000"/>
              <a:gd name="connsiteY45" fmla="*/ 1499127 h 3482342"/>
              <a:gd name="connsiteX46" fmla="*/ 9845462 w 12192000"/>
              <a:gd name="connsiteY46" fmla="*/ 1548192 h 3482342"/>
              <a:gd name="connsiteX47" fmla="*/ 9736156 w 12192000"/>
              <a:gd name="connsiteY47" fmla="*/ 1581928 h 3482342"/>
              <a:gd name="connsiteX48" fmla="*/ 9693355 w 12192000"/>
              <a:gd name="connsiteY48" fmla="*/ 1602632 h 3482342"/>
              <a:gd name="connsiteX49" fmla="*/ 9664242 w 12192000"/>
              <a:gd name="connsiteY49" fmla="*/ 1622075 h 3482342"/>
              <a:gd name="connsiteX50" fmla="*/ 9579195 w 12192000"/>
              <a:gd name="connsiteY50" fmla="*/ 1648017 h 3482342"/>
              <a:gd name="connsiteX51" fmla="*/ 9433652 w 12192000"/>
              <a:gd name="connsiteY51" fmla="*/ 1681174 h 3482342"/>
              <a:gd name="connsiteX52" fmla="*/ 9403775 w 12192000"/>
              <a:gd name="connsiteY52" fmla="*/ 1690403 h 3482342"/>
              <a:gd name="connsiteX53" fmla="*/ 9382503 w 12192000"/>
              <a:gd name="connsiteY53" fmla="*/ 1706957 h 3482342"/>
              <a:gd name="connsiteX54" fmla="*/ 9381410 w 12192000"/>
              <a:gd name="connsiteY54" fmla="*/ 1718312 h 3482342"/>
              <a:gd name="connsiteX55" fmla="*/ 9365685 w 12192000"/>
              <a:gd name="connsiteY55" fmla="*/ 1724772 h 3482342"/>
              <a:gd name="connsiteX56" fmla="*/ 9278020 w 12192000"/>
              <a:gd name="connsiteY56" fmla="*/ 1741161 h 3482342"/>
              <a:gd name="connsiteX57" fmla="*/ 9217145 w 12192000"/>
              <a:gd name="connsiteY57" fmla="*/ 1771195 h 3482342"/>
              <a:gd name="connsiteX58" fmla="*/ 8955875 w 12192000"/>
              <a:gd name="connsiteY58" fmla="*/ 1796806 h 3482342"/>
              <a:gd name="connsiteX59" fmla="*/ 8648415 w 12192000"/>
              <a:gd name="connsiteY59" fmla="*/ 1878623 h 3482342"/>
              <a:gd name="connsiteX60" fmla="*/ 8495949 w 12192000"/>
              <a:gd name="connsiteY60" fmla="*/ 1902425 h 3482342"/>
              <a:gd name="connsiteX61" fmla="*/ 8236214 w 12192000"/>
              <a:gd name="connsiteY61" fmla="*/ 1909725 h 3482342"/>
              <a:gd name="connsiteX62" fmla="*/ 8132104 w 12192000"/>
              <a:gd name="connsiteY62" fmla="*/ 1895727 h 3482342"/>
              <a:gd name="connsiteX63" fmla="*/ 7918078 w 12192000"/>
              <a:gd name="connsiteY63" fmla="*/ 1862668 h 3482342"/>
              <a:gd name="connsiteX64" fmla="*/ 7817899 w 12192000"/>
              <a:gd name="connsiteY64" fmla="*/ 1862176 h 3482342"/>
              <a:gd name="connsiteX65" fmla="*/ 7768994 w 12192000"/>
              <a:gd name="connsiteY65" fmla="*/ 1855721 h 3482342"/>
              <a:gd name="connsiteX66" fmla="*/ 7618027 w 12192000"/>
              <a:gd name="connsiteY66" fmla="*/ 1830959 h 3482342"/>
              <a:gd name="connsiteX67" fmla="*/ 7449425 w 12192000"/>
              <a:gd name="connsiteY67" fmla="*/ 1810910 h 3482342"/>
              <a:gd name="connsiteX68" fmla="*/ 7342915 w 12192000"/>
              <a:gd name="connsiteY68" fmla="*/ 1819827 h 3482342"/>
              <a:gd name="connsiteX69" fmla="*/ 7255191 w 12192000"/>
              <a:gd name="connsiteY69" fmla="*/ 1834354 h 3482342"/>
              <a:gd name="connsiteX70" fmla="*/ 7131205 w 12192000"/>
              <a:gd name="connsiteY70" fmla="*/ 1845557 h 3482342"/>
              <a:gd name="connsiteX71" fmla="*/ 6941837 w 12192000"/>
              <a:gd name="connsiteY71" fmla="*/ 1840640 h 3482342"/>
              <a:gd name="connsiteX72" fmla="*/ 6837145 w 12192000"/>
              <a:gd name="connsiteY72" fmla="*/ 1870724 h 3482342"/>
              <a:gd name="connsiteX73" fmla="*/ 6753991 w 12192000"/>
              <a:gd name="connsiteY73" fmla="*/ 1860969 h 3482342"/>
              <a:gd name="connsiteX74" fmla="*/ 6727754 w 12192000"/>
              <a:gd name="connsiteY74" fmla="*/ 1882372 h 3482342"/>
              <a:gd name="connsiteX75" fmla="*/ 6723371 w 12192000"/>
              <a:gd name="connsiteY75" fmla="*/ 1886494 h 3482342"/>
              <a:gd name="connsiteX76" fmla="*/ 6702779 w 12192000"/>
              <a:gd name="connsiteY76" fmla="*/ 1893601 h 3482342"/>
              <a:gd name="connsiteX77" fmla="*/ 6686657 w 12192000"/>
              <a:gd name="connsiteY77" fmla="*/ 1907344 h 3482342"/>
              <a:gd name="connsiteX78" fmla="*/ 6651330 w 12192000"/>
              <a:gd name="connsiteY78" fmla="*/ 1922921 h 3482342"/>
              <a:gd name="connsiteX79" fmla="*/ 6622958 w 12192000"/>
              <a:gd name="connsiteY79" fmla="*/ 1936255 h 3482342"/>
              <a:gd name="connsiteX80" fmla="*/ 6522602 w 12192000"/>
              <a:gd name="connsiteY80" fmla="*/ 1954133 h 3482342"/>
              <a:gd name="connsiteX81" fmla="*/ 6444344 w 12192000"/>
              <a:gd name="connsiteY81" fmla="*/ 1969663 h 3482342"/>
              <a:gd name="connsiteX82" fmla="*/ 6409626 w 12192000"/>
              <a:gd name="connsiteY82" fmla="*/ 1978846 h 3482342"/>
              <a:gd name="connsiteX83" fmla="*/ 6333446 w 12192000"/>
              <a:gd name="connsiteY83" fmla="*/ 1997163 h 3482342"/>
              <a:gd name="connsiteX84" fmla="*/ 6294933 w 12192000"/>
              <a:gd name="connsiteY84" fmla="*/ 2019412 h 3482342"/>
              <a:gd name="connsiteX85" fmla="*/ 6238719 w 12192000"/>
              <a:gd name="connsiteY85" fmla="*/ 2042547 h 3482342"/>
              <a:gd name="connsiteX86" fmla="*/ 6187205 w 12192000"/>
              <a:gd name="connsiteY86" fmla="*/ 2060048 h 3482342"/>
              <a:gd name="connsiteX87" fmla="*/ 6138780 w 12192000"/>
              <a:gd name="connsiteY87" fmla="*/ 2081918 h 3482342"/>
              <a:gd name="connsiteX88" fmla="*/ 6120125 w 12192000"/>
              <a:gd name="connsiteY88" fmla="*/ 2109475 h 3482342"/>
              <a:gd name="connsiteX89" fmla="*/ 6056576 w 12192000"/>
              <a:gd name="connsiteY89" fmla="*/ 2120066 h 3482342"/>
              <a:gd name="connsiteX90" fmla="*/ 5993794 w 12192000"/>
              <a:gd name="connsiteY90" fmla="*/ 2122569 h 3482342"/>
              <a:gd name="connsiteX91" fmla="*/ 5943601 w 12192000"/>
              <a:gd name="connsiteY91" fmla="*/ 2137719 h 3482342"/>
              <a:gd name="connsiteX92" fmla="*/ 5898141 w 12192000"/>
              <a:gd name="connsiteY92" fmla="*/ 2144806 h 3482342"/>
              <a:gd name="connsiteX93" fmla="*/ 5855337 w 12192000"/>
              <a:gd name="connsiteY93" fmla="*/ 2137719 h 3482342"/>
              <a:gd name="connsiteX94" fmla="*/ 5817682 w 12192000"/>
              <a:gd name="connsiteY94" fmla="*/ 2157358 h 3482342"/>
              <a:gd name="connsiteX95" fmla="*/ 5735300 w 12192000"/>
              <a:gd name="connsiteY95" fmla="*/ 2158902 h 3482342"/>
              <a:gd name="connsiteX96" fmla="*/ 5591469 w 12192000"/>
              <a:gd name="connsiteY96" fmla="*/ 2178389 h 3482342"/>
              <a:gd name="connsiteX97" fmla="*/ 5505818 w 12192000"/>
              <a:gd name="connsiteY97" fmla="*/ 2194207 h 3482342"/>
              <a:gd name="connsiteX98" fmla="*/ 5452860 w 12192000"/>
              <a:gd name="connsiteY98" fmla="*/ 2180085 h 3482342"/>
              <a:gd name="connsiteX99" fmla="*/ 5414282 w 12192000"/>
              <a:gd name="connsiteY99" fmla="*/ 2183070 h 3482342"/>
              <a:gd name="connsiteX100" fmla="*/ 5368369 w 12192000"/>
              <a:gd name="connsiteY100" fmla="*/ 2204272 h 3482342"/>
              <a:gd name="connsiteX101" fmla="*/ 5336354 w 12192000"/>
              <a:gd name="connsiteY101" fmla="*/ 2218920 h 3482342"/>
              <a:gd name="connsiteX102" fmla="*/ 5291263 w 12192000"/>
              <a:gd name="connsiteY102" fmla="*/ 2239182 h 3482342"/>
              <a:gd name="connsiteX103" fmla="*/ 5255152 w 12192000"/>
              <a:gd name="connsiteY103" fmla="*/ 2247164 h 3482342"/>
              <a:gd name="connsiteX104" fmla="*/ 5233796 w 12192000"/>
              <a:gd name="connsiteY104" fmla="*/ 2268260 h 3482342"/>
              <a:gd name="connsiteX105" fmla="*/ 5212786 w 12192000"/>
              <a:gd name="connsiteY105" fmla="*/ 2296592 h 3482342"/>
              <a:gd name="connsiteX106" fmla="*/ 5173523 w 12192000"/>
              <a:gd name="connsiteY106" fmla="*/ 2309057 h 3482342"/>
              <a:gd name="connsiteX107" fmla="*/ 5123830 w 12192000"/>
              <a:gd name="connsiteY107" fmla="*/ 2307070 h 3482342"/>
              <a:gd name="connsiteX108" fmla="*/ 5065426 w 12192000"/>
              <a:gd name="connsiteY108" fmla="*/ 2324076 h 3482342"/>
              <a:gd name="connsiteX109" fmla="*/ 4975908 w 12192000"/>
              <a:gd name="connsiteY109" fmla="*/ 2364128 h 3482342"/>
              <a:gd name="connsiteX110" fmla="*/ 4913723 w 12192000"/>
              <a:gd name="connsiteY110" fmla="*/ 2385265 h 3482342"/>
              <a:gd name="connsiteX111" fmla="*/ 4746485 w 12192000"/>
              <a:gd name="connsiteY111" fmla="*/ 2451769 h 3482342"/>
              <a:gd name="connsiteX112" fmla="*/ 4681588 w 12192000"/>
              <a:gd name="connsiteY112" fmla="*/ 2467494 h 3482342"/>
              <a:gd name="connsiteX113" fmla="*/ 1783655 w 12192000"/>
              <a:gd name="connsiteY113" fmla="*/ 3163860 h 3482342"/>
              <a:gd name="connsiteX114" fmla="*/ 1325955 w 12192000"/>
              <a:gd name="connsiteY114" fmla="*/ 3176692 h 3482342"/>
              <a:gd name="connsiteX115" fmla="*/ 1190384 w 12192000"/>
              <a:gd name="connsiteY115" fmla="*/ 3203504 h 3482342"/>
              <a:gd name="connsiteX116" fmla="*/ 1094537 w 12192000"/>
              <a:gd name="connsiteY116" fmla="*/ 3229469 h 3482342"/>
              <a:gd name="connsiteX117" fmla="*/ 779276 w 12192000"/>
              <a:gd name="connsiteY117" fmla="*/ 3327290 h 3482342"/>
              <a:gd name="connsiteX118" fmla="*/ 600378 w 12192000"/>
              <a:gd name="connsiteY118" fmla="*/ 3335250 h 3482342"/>
              <a:gd name="connsiteX119" fmla="*/ 493457 w 12192000"/>
              <a:gd name="connsiteY119" fmla="*/ 3365044 h 3482342"/>
              <a:gd name="connsiteX120" fmla="*/ 349402 w 12192000"/>
              <a:gd name="connsiteY120" fmla="*/ 3380897 h 3482342"/>
              <a:gd name="connsiteX121" fmla="*/ 192183 w 12192000"/>
              <a:gd name="connsiteY121" fmla="*/ 3460075 h 3482342"/>
              <a:gd name="connsiteX122" fmla="*/ 46713 w 12192000"/>
              <a:gd name="connsiteY122" fmla="*/ 3462986 h 3482342"/>
              <a:gd name="connsiteX123" fmla="*/ 2765 w 12192000"/>
              <a:gd name="connsiteY123" fmla="*/ 3480770 h 3482342"/>
              <a:gd name="connsiteX124" fmla="*/ 0 w 12192000"/>
              <a:gd name="connsiteY124" fmla="*/ 3482342 h 3482342"/>
              <a:gd name="connsiteX125" fmla="*/ 0 w 12192000"/>
              <a:gd name="connsiteY125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79906 w 12192000"/>
              <a:gd name="connsiteY32" fmla="*/ 1332049 h 3482342"/>
              <a:gd name="connsiteX33" fmla="*/ 10639834 w 12192000"/>
              <a:gd name="connsiteY33" fmla="*/ 1324989 h 3482342"/>
              <a:gd name="connsiteX34" fmla="*/ 10603863 w 12192000"/>
              <a:gd name="connsiteY34" fmla="*/ 1346886 h 3482342"/>
              <a:gd name="connsiteX35" fmla="*/ 10573203 w 12192000"/>
              <a:gd name="connsiteY35" fmla="*/ 1351996 h 3482342"/>
              <a:gd name="connsiteX36" fmla="*/ 10513263 w 12192000"/>
              <a:gd name="connsiteY36" fmla="*/ 1350756 h 3482342"/>
              <a:gd name="connsiteX37" fmla="*/ 10464012 w 12192000"/>
              <a:gd name="connsiteY37" fmla="*/ 1391778 h 3482342"/>
              <a:gd name="connsiteX38" fmla="*/ 10405409 w 12192000"/>
              <a:gd name="connsiteY38" fmla="*/ 1422789 h 3482342"/>
              <a:gd name="connsiteX39" fmla="*/ 10370530 w 12192000"/>
              <a:gd name="connsiteY39" fmla="*/ 1441596 h 3482342"/>
              <a:gd name="connsiteX40" fmla="*/ 10314361 w 12192000"/>
              <a:gd name="connsiteY40" fmla="*/ 1466924 h 3482342"/>
              <a:gd name="connsiteX41" fmla="*/ 10264922 w 12192000"/>
              <a:gd name="connsiteY41" fmla="*/ 1472107 h 3482342"/>
              <a:gd name="connsiteX42" fmla="*/ 10201385 w 12192000"/>
              <a:gd name="connsiteY42" fmla="*/ 1477515 h 3482342"/>
              <a:gd name="connsiteX43" fmla="*/ 10120184 w 12192000"/>
              <a:gd name="connsiteY43" fmla="*/ 1466924 h 3482342"/>
              <a:gd name="connsiteX44" fmla="*/ 10058690 w 12192000"/>
              <a:gd name="connsiteY44" fmla="*/ 1474888 h 3482342"/>
              <a:gd name="connsiteX45" fmla="*/ 10004424 w 12192000"/>
              <a:gd name="connsiteY45" fmla="*/ 1489801 h 3482342"/>
              <a:gd name="connsiteX46" fmla="*/ 9999951 w 12192000"/>
              <a:gd name="connsiteY46" fmla="*/ 1499127 h 3482342"/>
              <a:gd name="connsiteX47" fmla="*/ 9845462 w 12192000"/>
              <a:gd name="connsiteY47" fmla="*/ 1548192 h 3482342"/>
              <a:gd name="connsiteX48" fmla="*/ 9736156 w 12192000"/>
              <a:gd name="connsiteY48" fmla="*/ 1581928 h 3482342"/>
              <a:gd name="connsiteX49" fmla="*/ 9693355 w 12192000"/>
              <a:gd name="connsiteY49" fmla="*/ 1602632 h 3482342"/>
              <a:gd name="connsiteX50" fmla="*/ 9664242 w 12192000"/>
              <a:gd name="connsiteY50" fmla="*/ 1622075 h 3482342"/>
              <a:gd name="connsiteX51" fmla="*/ 9579195 w 12192000"/>
              <a:gd name="connsiteY51" fmla="*/ 1648017 h 3482342"/>
              <a:gd name="connsiteX52" fmla="*/ 9433652 w 12192000"/>
              <a:gd name="connsiteY52" fmla="*/ 1681174 h 3482342"/>
              <a:gd name="connsiteX53" fmla="*/ 9403775 w 12192000"/>
              <a:gd name="connsiteY53" fmla="*/ 1690403 h 3482342"/>
              <a:gd name="connsiteX54" fmla="*/ 9382503 w 12192000"/>
              <a:gd name="connsiteY54" fmla="*/ 1706957 h 3482342"/>
              <a:gd name="connsiteX55" fmla="*/ 9381410 w 12192000"/>
              <a:gd name="connsiteY55" fmla="*/ 1718312 h 3482342"/>
              <a:gd name="connsiteX56" fmla="*/ 9365685 w 12192000"/>
              <a:gd name="connsiteY56" fmla="*/ 1724772 h 3482342"/>
              <a:gd name="connsiteX57" fmla="*/ 9278020 w 12192000"/>
              <a:gd name="connsiteY57" fmla="*/ 1741161 h 3482342"/>
              <a:gd name="connsiteX58" fmla="*/ 9217145 w 12192000"/>
              <a:gd name="connsiteY58" fmla="*/ 1771195 h 3482342"/>
              <a:gd name="connsiteX59" fmla="*/ 8955875 w 12192000"/>
              <a:gd name="connsiteY59" fmla="*/ 1796806 h 3482342"/>
              <a:gd name="connsiteX60" fmla="*/ 8648415 w 12192000"/>
              <a:gd name="connsiteY60" fmla="*/ 1878623 h 3482342"/>
              <a:gd name="connsiteX61" fmla="*/ 8495949 w 12192000"/>
              <a:gd name="connsiteY61" fmla="*/ 1902425 h 3482342"/>
              <a:gd name="connsiteX62" fmla="*/ 8236214 w 12192000"/>
              <a:gd name="connsiteY62" fmla="*/ 1909725 h 3482342"/>
              <a:gd name="connsiteX63" fmla="*/ 8132104 w 12192000"/>
              <a:gd name="connsiteY63" fmla="*/ 1895727 h 3482342"/>
              <a:gd name="connsiteX64" fmla="*/ 7918078 w 12192000"/>
              <a:gd name="connsiteY64" fmla="*/ 1862668 h 3482342"/>
              <a:gd name="connsiteX65" fmla="*/ 7817899 w 12192000"/>
              <a:gd name="connsiteY65" fmla="*/ 1862176 h 3482342"/>
              <a:gd name="connsiteX66" fmla="*/ 7768994 w 12192000"/>
              <a:gd name="connsiteY66" fmla="*/ 1855721 h 3482342"/>
              <a:gd name="connsiteX67" fmla="*/ 7618027 w 12192000"/>
              <a:gd name="connsiteY67" fmla="*/ 1830959 h 3482342"/>
              <a:gd name="connsiteX68" fmla="*/ 7449425 w 12192000"/>
              <a:gd name="connsiteY68" fmla="*/ 1810910 h 3482342"/>
              <a:gd name="connsiteX69" fmla="*/ 7342915 w 12192000"/>
              <a:gd name="connsiteY69" fmla="*/ 1819827 h 3482342"/>
              <a:gd name="connsiteX70" fmla="*/ 7255191 w 12192000"/>
              <a:gd name="connsiteY70" fmla="*/ 1834354 h 3482342"/>
              <a:gd name="connsiteX71" fmla="*/ 7131205 w 12192000"/>
              <a:gd name="connsiteY71" fmla="*/ 1845557 h 3482342"/>
              <a:gd name="connsiteX72" fmla="*/ 6941837 w 12192000"/>
              <a:gd name="connsiteY72" fmla="*/ 1840640 h 3482342"/>
              <a:gd name="connsiteX73" fmla="*/ 6837145 w 12192000"/>
              <a:gd name="connsiteY73" fmla="*/ 1870724 h 3482342"/>
              <a:gd name="connsiteX74" fmla="*/ 6753991 w 12192000"/>
              <a:gd name="connsiteY74" fmla="*/ 1860969 h 3482342"/>
              <a:gd name="connsiteX75" fmla="*/ 6727754 w 12192000"/>
              <a:gd name="connsiteY75" fmla="*/ 1882372 h 3482342"/>
              <a:gd name="connsiteX76" fmla="*/ 6723371 w 12192000"/>
              <a:gd name="connsiteY76" fmla="*/ 1886494 h 3482342"/>
              <a:gd name="connsiteX77" fmla="*/ 6702779 w 12192000"/>
              <a:gd name="connsiteY77" fmla="*/ 1893601 h 3482342"/>
              <a:gd name="connsiteX78" fmla="*/ 6686657 w 12192000"/>
              <a:gd name="connsiteY78" fmla="*/ 1907344 h 3482342"/>
              <a:gd name="connsiteX79" fmla="*/ 6651330 w 12192000"/>
              <a:gd name="connsiteY79" fmla="*/ 1922921 h 3482342"/>
              <a:gd name="connsiteX80" fmla="*/ 6622958 w 12192000"/>
              <a:gd name="connsiteY80" fmla="*/ 1936255 h 3482342"/>
              <a:gd name="connsiteX81" fmla="*/ 6522602 w 12192000"/>
              <a:gd name="connsiteY81" fmla="*/ 1954133 h 3482342"/>
              <a:gd name="connsiteX82" fmla="*/ 6444344 w 12192000"/>
              <a:gd name="connsiteY82" fmla="*/ 1969663 h 3482342"/>
              <a:gd name="connsiteX83" fmla="*/ 6409626 w 12192000"/>
              <a:gd name="connsiteY83" fmla="*/ 1978846 h 3482342"/>
              <a:gd name="connsiteX84" fmla="*/ 6333446 w 12192000"/>
              <a:gd name="connsiteY84" fmla="*/ 1997163 h 3482342"/>
              <a:gd name="connsiteX85" fmla="*/ 6294933 w 12192000"/>
              <a:gd name="connsiteY85" fmla="*/ 2019412 h 3482342"/>
              <a:gd name="connsiteX86" fmla="*/ 6238719 w 12192000"/>
              <a:gd name="connsiteY86" fmla="*/ 2042547 h 3482342"/>
              <a:gd name="connsiteX87" fmla="*/ 6187205 w 12192000"/>
              <a:gd name="connsiteY87" fmla="*/ 2060048 h 3482342"/>
              <a:gd name="connsiteX88" fmla="*/ 6138780 w 12192000"/>
              <a:gd name="connsiteY88" fmla="*/ 2081918 h 3482342"/>
              <a:gd name="connsiteX89" fmla="*/ 6120125 w 12192000"/>
              <a:gd name="connsiteY89" fmla="*/ 2109475 h 3482342"/>
              <a:gd name="connsiteX90" fmla="*/ 6056576 w 12192000"/>
              <a:gd name="connsiteY90" fmla="*/ 2120066 h 3482342"/>
              <a:gd name="connsiteX91" fmla="*/ 5993794 w 12192000"/>
              <a:gd name="connsiteY91" fmla="*/ 2122569 h 3482342"/>
              <a:gd name="connsiteX92" fmla="*/ 5943601 w 12192000"/>
              <a:gd name="connsiteY92" fmla="*/ 2137719 h 3482342"/>
              <a:gd name="connsiteX93" fmla="*/ 5898141 w 12192000"/>
              <a:gd name="connsiteY93" fmla="*/ 2144806 h 3482342"/>
              <a:gd name="connsiteX94" fmla="*/ 5855337 w 12192000"/>
              <a:gd name="connsiteY94" fmla="*/ 2137719 h 3482342"/>
              <a:gd name="connsiteX95" fmla="*/ 5817682 w 12192000"/>
              <a:gd name="connsiteY95" fmla="*/ 2157358 h 3482342"/>
              <a:gd name="connsiteX96" fmla="*/ 5735300 w 12192000"/>
              <a:gd name="connsiteY96" fmla="*/ 2158902 h 3482342"/>
              <a:gd name="connsiteX97" fmla="*/ 5591469 w 12192000"/>
              <a:gd name="connsiteY97" fmla="*/ 2178389 h 3482342"/>
              <a:gd name="connsiteX98" fmla="*/ 5505818 w 12192000"/>
              <a:gd name="connsiteY98" fmla="*/ 2194207 h 3482342"/>
              <a:gd name="connsiteX99" fmla="*/ 5452860 w 12192000"/>
              <a:gd name="connsiteY99" fmla="*/ 2180085 h 3482342"/>
              <a:gd name="connsiteX100" fmla="*/ 5414282 w 12192000"/>
              <a:gd name="connsiteY100" fmla="*/ 2183070 h 3482342"/>
              <a:gd name="connsiteX101" fmla="*/ 5368369 w 12192000"/>
              <a:gd name="connsiteY101" fmla="*/ 2204272 h 3482342"/>
              <a:gd name="connsiteX102" fmla="*/ 5336354 w 12192000"/>
              <a:gd name="connsiteY102" fmla="*/ 2218920 h 3482342"/>
              <a:gd name="connsiteX103" fmla="*/ 5291263 w 12192000"/>
              <a:gd name="connsiteY103" fmla="*/ 2239182 h 3482342"/>
              <a:gd name="connsiteX104" fmla="*/ 5255152 w 12192000"/>
              <a:gd name="connsiteY104" fmla="*/ 2247164 h 3482342"/>
              <a:gd name="connsiteX105" fmla="*/ 5233796 w 12192000"/>
              <a:gd name="connsiteY105" fmla="*/ 2268260 h 3482342"/>
              <a:gd name="connsiteX106" fmla="*/ 5212786 w 12192000"/>
              <a:gd name="connsiteY106" fmla="*/ 2296592 h 3482342"/>
              <a:gd name="connsiteX107" fmla="*/ 5173523 w 12192000"/>
              <a:gd name="connsiteY107" fmla="*/ 2309057 h 3482342"/>
              <a:gd name="connsiteX108" fmla="*/ 5123830 w 12192000"/>
              <a:gd name="connsiteY108" fmla="*/ 2307070 h 3482342"/>
              <a:gd name="connsiteX109" fmla="*/ 5065426 w 12192000"/>
              <a:gd name="connsiteY109" fmla="*/ 2324076 h 3482342"/>
              <a:gd name="connsiteX110" fmla="*/ 4975908 w 12192000"/>
              <a:gd name="connsiteY110" fmla="*/ 2364128 h 3482342"/>
              <a:gd name="connsiteX111" fmla="*/ 4913723 w 12192000"/>
              <a:gd name="connsiteY111" fmla="*/ 2385265 h 3482342"/>
              <a:gd name="connsiteX112" fmla="*/ 4746485 w 12192000"/>
              <a:gd name="connsiteY112" fmla="*/ 2451769 h 3482342"/>
              <a:gd name="connsiteX113" fmla="*/ 4681588 w 12192000"/>
              <a:gd name="connsiteY113" fmla="*/ 2467494 h 3482342"/>
              <a:gd name="connsiteX114" fmla="*/ 1783655 w 12192000"/>
              <a:gd name="connsiteY114" fmla="*/ 3163860 h 3482342"/>
              <a:gd name="connsiteX115" fmla="*/ 1325955 w 12192000"/>
              <a:gd name="connsiteY115" fmla="*/ 3176692 h 3482342"/>
              <a:gd name="connsiteX116" fmla="*/ 1190384 w 12192000"/>
              <a:gd name="connsiteY116" fmla="*/ 3203504 h 3482342"/>
              <a:gd name="connsiteX117" fmla="*/ 1094537 w 12192000"/>
              <a:gd name="connsiteY117" fmla="*/ 3229469 h 3482342"/>
              <a:gd name="connsiteX118" fmla="*/ 779276 w 12192000"/>
              <a:gd name="connsiteY118" fmla="*/ 3327290 h 3482342"/>
              <a:gd name="connsiteX119" fmla="*/ 600378 w 12192000"/>
              <a:gd name="connsiteY119" fmla="*/ 3335250 h 3482342"/>
              <a:gd name="connsiteX120" fmla="*/ 493457 w 12192000"/>
              <a:gd name="connsiteY120" fmla="*/ 3365044 h 3482342"/>
              <a:gd name="connsiteX121" fmla="*/ 349402 w 12192000"/>
              <a:gd name="connsiteY121" fmla="*/ 3380897 h 3482342"/>
              <a:gd name="connsiteX122" fmla="*/ 192183 w 12192000"/>
              <a:gd name="connsiteY122" fmla="*/ 3460075 h 3482342"/>
              <a:gd name="connsiteX123" fmla="*/ 46713 w 12192000"/>
              <a:gd name="connsiteY123" fmla="*/ 3462986 h 3482342"/>
              <a:gd name="connsiteX124" fmla="*/ 2765 w 12192000"/>
              <a:gd name="connsiteY124" fmla="*/ 3480770 h 3482342"/>
              <a:gd name="connsiteX125" fmla="*/ 0 w 12192000"/>
              <a:gd name="connsiteY125" fmla="*/ 3482342 h 3482342"/>
              <a:gd name="connsiteX126" fmla="*/ 0 w 12192000"/>
              <a:gd name="connsiteY126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79906 w 12192000"/>
              <a:gd name="connsiteY32" fmla="*/ 1332049 h 3482342"/>
              <a:gd name="connsiteX33" fmla="*/ 10639834 w 12192000"/>
              <a:gd name="connsiteY33" fmla="*/ 1324989 h 3482342"/>
              <a:gd name="connsiteX34" fmla="*/ 10603863 w 12192000"/>
              <a:gd name="connsiteY34" fmla="*/ 1346886 h 3482342"/>
              <a:gd name="connsiteX35" fmla="*/ 10573203 w 12192000"/>
              <a:gd name="connsiteY35" fmla="*/ 1351996 h 3482342"/>
              <a:gd name="connsiteX36" fmla="*/ 10513263 w 12192000"/>
              <a:gd name="connsiteY36" fmla="*/ 1350756 h 3482342"/>
              <a:gd name="connsiteX37" fmla="*/ 10464012 w 12192000"/>
              <a:gd name="connsiteY37" fmla="*/ 1391778 h 3482342"/>
              <a:gd name="connsiteX38" fmla="*/ 10405409 w 12192000"/>
              <a:gd name="connsiteY38" fmla="*/ 1422789 h 3482342"/>
              <a:gd name="connsiteX39" fmla="*/ 10370530 w 12192000"/>
              <a:gd name="connsiteY39" fmla="*/ 1441596 h 3482342"/>
              <a:gd name="connsiteX40" fmla="*/ 10300239 w 12192000"/>
              <a:gd name="connsiteY40" fmla="*/ 1456332 h 3482342"/>
              <a:gd name="connsiteX41" fmla="*/ 10264922 w 12192000"/>
              <a:gd name="connsiteY41" fmla="*/ 1472107 h 3482342"/>
              <a:gd name="connsiteX42" fmla="*/ 10201385 w 12192000"/>
              <a:gd name="connsiteY42" fmla="*/ 1477515 h 3482342"/>
              <a:gd name="connsiteX43" fmla="*/ 10120184 w 12192000"/>
              <a:gd name="connsiteY43" fmla="*/ 1466924 h 3482342"/>
              <a:gd name="connsiteX44" fmla="*/ 10058690 w 12192000"/>
              <a:gd name="connsiteY44" fmla="*/ 1474888 h 3482342"/>
              <a:gd name="connsiteX45" fmla="*/ 10004424 w 12192000"/>
              <a:gd name="connsiteY45" fmla="*/ 1489801 h 3482342"/>
              <a:gd name="connsiteX46" fmla="*/ 9999951 w 12192000"/>
              <a:gd name="connsiteY46" fmla="*/ 1499127 h 3482342"/>
              <a:gd name="connsiteX47" fmla="*/ 9845462 w 12192000"/>
              <a:gd name="connsiteY47" fmla="*/ 1548192 h 3482342"/>
              <a:gd name="connsiteX48" fmla="*/ 9736156 w 12192000"/>
              <a:gd name="connsiteY48" fmla="*/ 1581928 h 3482342"/>
              <a:gd name="connsiteX49" fmla="*/ 9693355 w 12192000"/>
              <a:gd name="connsiteY49" fmla="*/ 1602632 h 3482342"/>
              <a:gd name="connsiteX50" fmla="*/ 9664242 w 12192000"/>
              <a:gd name="connsiteY50" fmla="*/ 1622075 h 3482342"/>
              <a:gd name="connsiteX51" fmla="*/ 9579195 w 12192000"/>
              <a:gd name="connsiteY51" fmla="*/ 1648017 h 3482342"/>
              <a:gd name="connsiteX52" fmla="*/ 9433652 w 12192000"/>
              <a:gd name="connsiteY52" fmla="*/ 1681174 h 3482342"/>
              <a:gd name="connsiteX53" fmla="*/ 9403775 w 12192000"/>
              <a:gd name="connsiteY53" fmla="*/ 1690403 h 3482342"/>
              <a:gd name="connsiteX54" fmla="*/ 9382503 w 12192000"/>
              <a:gd name="connsiteY54" fmla="*/ 1706957 h 3482342"/>
              <a:gd name="connsiteX55" fmla="*/ 9381410 w 12192000"/>
              <a:gd name="connsiteY55" fmla="*/ 1718312 h 3482342"/>
              <a:gd name="connsiteX56" fmla="*/ 9365685 w 12192000"/>
              <a:gd name="connsiteY56" fmla="*/ 1724772 h 3482342"/>
              <a:gd name="connsiteX57" fmla="*/ 9278020 w 12192000"/>
              <a:gd name="connsiteY57" fmla="*/ 1741161 h 3482342"/>
              <a:gd name="connsiteX58" fmla="*/ 9217145 w 12192000"/>
              <a:gd name="connsiteY58" fmla="*/ 1771195 h 3482342"/>
              <a:gd name="connsiteX59" fmla="*/ 8955875 w 12192000"/>
              <a:gd name="connsiteY59" fmla="*/ 1796806 h 3482342"/>
              <a:gd name="connsiteX60" fmla="*/ 8648415 w 12192000"/>
              <a:gd name="connsiteY60" fmla="*/ 1878623 h 3482342"/>
              <a:gd name="connsiteX61" fmla="*/ 8495949 w 12192000"/>
              <a:gd name="connsiteY61" fmla="*/ 1902425 h 3482342"/>
              <a:gd name="connsiteX62" fmla="*/ 8236214 w 12192000"/>
              <a:gd name="connsiteY62" fmla="*/ 1909725 h 3482342"/>
              <a:gd name="connsiteX63" fmla="*/ 8132104 w 12192000"/>
              <a:gd name="connsiteY63" fmla="*/ 1895727 h 3482342"/>
              <a:gd name="connsiteX64" fmla="*/ 7918078 w 12192000"/>
              <a:gd name="connsiteY64" fmla="*/ 1862668 h 3482342"/>
              <a:gd name="connsiteX65" fmla="*/ 7817899 w 12192000"/>
              <a:gd name="connsiteY65" fmla="*/ 1862176 h 3482342"/>
              <a:gd name="connsiteX66" fmla="*/ 7768994 w 12192000"/>
              <a:gd name="connsiteY66" fmla="*/ 1855721 h 3482342"/>
              <a:gd name="connsiteX67" fmla="*/ 7618027 w 12192000"/>
              <a:gd name="connsiteY67" fmla="*/ 1830959 h 3482342"/>
              <a:gd name="connsiteX68" fmla="*/ 7449425 w 12192000"/>
              <a:gd name="connsiteY68" fmla="*/ 1810910 h 3482342"/>
              <a:gd name="connsiteX69" fmla="*/ 7342915 w 12192000"/>
              <a:gd name="connsiteY69" fmla="*/ 1819827 h 3482342"/>
              <a:gd name="connsiteX70" fmla="*/ 7255191 w 12192000"/>
              <a:gd name="connsiteY70" fmla="*/ 1834354 h 3482342"/>
              <a:gd name="connsiteX71" fmla="*/ 7131205 w 12192000"/>
              <a:gd name="connsiteY71" fmla="*/ 1845557 h 3482342"/>
              <a:gd name="connsiteX72" fmla="*/ 6941837 w 12192000"/>
              <a:gd name="connsiteY72" fmla="*/ 1840640 h 3482342"/>
              <a:gd name="connsiteX73" fmla="*/ 6837145 w 12192000"/>
              <a:gd name="connsiteY73" fmla="*/ 1870724 h 3482342"/>
              <a:gd name="connsiteX74" fmla="*/ 6753991 w 12192000"/>
              <a:gd name="connsiteY74" fmla="*/ 1860969 h 3482342"/>
              <a:gd name="connsiteX75" fmla="*/ 6727754 w 12192000"/>
              <a:gd name="connsiteY75" fmla="*/ 1882372 h 3482342"/>
              <a:gd name="connsiteX76" fmla="*/ 6723371 w 12192000"/>
              <a:gd name="connsiteY76" fmla="*/ 1886494 h 3482342"/>
              <a:gd name="connsiteX77" fmla="*/ 6702779 w 12192000"/>
              <a:gd name="connsiteY77" fmla="*/ 1893601 h 3482342"/>
              <a:gd name="connsiteX78" fmla="*/ 6686657 w 12192000"/>
              <a:gd name="connsiteY78" fmla="*/ 1907344 h 3482342"/>
              <a:gd name="connsiteX79" fmla="*/ 6651330 w 12192000"/>
              <a:gd name="connsiteY79" fmla="*/ 1922921 h 3482342"/>
              <a:gd name="connsiteX80" fmla="*/ 6622958 w 12192000"/>
              <a:gd name="connsiteY80" fmla="*/ 1936255 h 3482342"/>
              <a:gd name="connsiteX81" fmla="*/ 6522602 w 12192000"/>
              <a:gd name="connsiteY81" fmla="*/ 1954133 h 3482342"/>
              <a:gd name="connsiteX82" fmla="*/ 6444344 w 12192000"/>
              <a:gd name="connsiteY82" fmla="*/ 1969663 h 3482342"/>
              <a:gd name="connsiteX83" fmla="*/ 6409626 w 12192000"/>
              <a:gd name="connsiteY83" fmla="*/ 1978846 h 3482342"/>
              <a:gd name="connsiteX84" fmla="*/ 6333446 w 12192000"/>
              <a:gd name="connsiteY84" fmla="*/ 1997163 h 3482342"/>
              <a:gd name="connsiteX85" fmla="*/ 6294933 w 12192000"/>
              <a:gd name="connsiteY85" fmla="*/ 2019412 h 3482342"/>
              <a:gd name="connsiteX86" fmla="*/ 6238719 w 12192000"/>
              <a:gd name="connsiteY86" fmla="*/ 2042547 h 3482342"/>
              <a:gd name="connsiteX87" fmla="*/ 6187205 w 12192000"/>
              <a:gd name="connsiteY87" fmla="*/ 2060048 h 3482342"/>
              <a:gd name="connsiteX88" fmla="*/ 6138780 w 12192000"/>
              <a:gd name="connsiteY88" fmla="*/ 2081918 h 3482342"/>
              <a:gd name="connsiteX89" fmla="*/ 6120125 w 12192000"/>
              <a:gd name="connsiteY89" fmla="*/ 2109475 h 3482342"/>
              <a:gd name="connsiteX90" fmla="*/ 6056576 w 12192000"/>
              <a:gd name="connsiteY90" fmla="*/ 2120066 h 3482342"/>
              <a:gd name="connsiteX91" fmla="*/ 5993794 w 12192000"/>
              <a:gd name="connsiteY91" fmla="*/ 2122569 h 3482342"/>
              <a:gd name="connsiteX92" fmla="*/ 5943601 w 12192000"/>
              <a:gd name="connsiteY92" fmla="*/ 2137719 h 3482342"/>
              <a:gd name="connsiteX93" fmla="*/ 5898141 w 12192000"/>
              <a:gd name="connsiteY93" fmla="*/ 2144806 h 3482342"/>
              <a:gd name="connsiteX94" fmla="*/ 5855337 w 12192000"/>
              <a:gd name="connsiteY94" fmla="*/ 2137719 h 3482342"/>
              <a:gd name="connsiteX95" fmla="*/ 5817682 w 12192000"/>
              <a:gd name="connsiteY95" fmla="*/ 2157358 h 3482342"/>
              <a:gd name="connsiteX96" fmla="*/ 5735300 w 12192000"/>
              <a:gd name="connsiteY96" fmla="*/ 2158902 h 3482342"/>
              <a:gd name="connsiteX97" fmla="*/ 5591469 w 12192000"/>
              <a:gd name="connsiteY97" fmla="*/ 2178389 h 3482342"/>
              <a:gd name="connsiteX98" fmla="*/ 5505818 w 12192000"/>
              <a:gd name="connsiteY98" fmla="*/ 2194207 h 3482342"/>
              <a:gd name="connsiteX99" fmla="*/ 5452860 w 12192000"/>
              <a:gd name="connsiteY99" fmla="*/ 2180085 h 3482342"/>
              <a:gd name="connsiteX100" fmla="*/ 5414282 w 12192000"/>
              <a:gd name="connsiteY100" fmla="*/ 2183070 h 3482342"/>
              <a:gd name="connsiteX101" fmla="*/ 5368369 w 12192000"/>
              <a:gd name="connsiteY101" fmla="*/ 2204272 h 3482342"/>
              <a:gd name="connsiteX102" fmla="*/ 5336354 w 12192000"/>
              <a:gd name="connsiteY102" fmla="*/ 2218920 h 3482342"/>
              <a:gd name="connsiteX103" fmla="*/ 5291263 w 12192000"/>
              <a:gd name="connsiteY103" fmla="*/ 2239182 h 3482342"/>
              <a:gd name="connsiteX104" fmla="*/ 5255152 w 12192000"/>
              <a:gd name="connsiteY104" fmla="*/ 2247164 h 3482342"/>
              <a:gd name="connsiteX105" fmla="*/ 5233796 w 12192000"/>
              <a:gd name="connsiteY105" fmla="*/ 2268260 h 3482342"/>
              <a:gd name="connsiteX106" fmla="*/ 5212786 w 12192000"/>
              <a:gd name="connsiteY106" fmla="*/ 2296592 h 3482342"/>
              <a:gd name="connsiteX107" fmla="*/ 5173523 w 12192000"/>
              <a:gd name="connsiteY107" fmla="*/ 2309057 h 3482342"/>
              <a:gd name="connsiteX108" fmla="*/ 5123830 w 12192000"/>
              <a:gd name="connsiteY108" fmla="*/ 2307070 h 3482342"/>
              <a:gd name="connsiteX109" fmla="*/ 5065426 w 12192000"/>
              <a:gd name="connsiteY109" fmla="*/ 2324076 h 3482342"/>
              <a:gd name="connsiteX110" fmla="*/ 4975908 w 12192000"/>
              <a:gd name="connsiteY110" fmla="*/ 2364128 h 3482342"/>
              <a:gd name="connsiteX111" fmla="*/ 4913723 w 12192000"/>
              <a:gd name="connsiteY111" fmla="*/ 2385265 h 3482342"/>
              <a:gd name="connsiteX112" fmla="*/ 4746485 w 12192000"/>
              <a:gd name="connsiteY112" fmla="*/ 2451769 h 3482342"/>
              <a:gd name="connsiteX113" fmla="*/ 4681588 w 12192000"/>
              <a:gd name="connsiteY113" fmla="*/ 2467494 h 3482342"/>
              <a:gd name="connsiteX114" fmla="*/ 1783655 w 12192000"/>
              <a:gd name="connsiteY114" fmla="*/ 3163860 h 3482342"/>
              <a:gd name="connsiteX115" fmla="*/ 1325955 w 12192000"/>
              <a:gd name="connsiteY115" fmla="*/ 3176692 h 3482342"/>
              <a:gd name="connsiteX116" fmla="*/ 1190384 w 12192000"/>
              <a:gd name="connsiteY116" fmla="*/ 3203504 h 3482342"/>
              <a:gd name="connsiteX117" fmla="*/ 1094537 w 12192000"/>
              <a:gd name="connsiteY117" fmla="*/ 3229469 h 3482342"/>
              <a:gd name="connsiteX118" fmla="*/ 779276 w 12192000"/>
              <a:gd name="connsiteY118" fmla="*/ 3327290 h 3482342"/>
              <a:gd name="connsiteX119" fmla="*/ 600378 w 12192000"/>
              <a:gd name="connsiteY119" fmla="*/ 3335250 h 3482342"/>
              <a:gd name="connsiteX120" fmla="*/ 493457 w 12192000"/>
              <a:gd name="connsiteY120" fmla="*/ 3365044 h 3482342"/>
              <a:gd name="connsiteX121" fmla="*/ 349402 w 12192000"/>
              <a:gd name="connsiteY121" fmla="*/ 3380897 h 3482342"/>
              <a:gd name="connsiteX122" fmla="*/ 192183 w 12192000"/>
              <a:gd name="connsiteY122" fmla="*/ 3460075 h 3482342"/>
              <a:gd name="connsiteX123" fmla="*/ 46713 w 12192000"/>
              <a:gd name="connsiteY123" fmla="*/ 3462986 h 3482342"/>
              <a:gd name="connsiteX124" fmla="*/ 2765 w 12192000"/>
              <a:gd name="connsiteY124" fmla="*/ 3480770 h 3482342"/>
              <a:gd name="connsiteX125" fmla="*/ 0 w 12192000"/>
              <a:gd name="connsiteY125" fmla="*/ 3482342 h 3482342"/>
              <a:gd name="connsiteX126" fmla="*/ 0 w 12192000"/>
              <a:gd name="connsiteY126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79906 w 12192000"/>
              <a:gd name="connsiteY32" fmla="*/ 1332049 h 3482342"/>
              <a:gd name="connsiteX33" fmla="*/ 10639834 w 12192000"/>
              <a:gd name="connsiteY33" fmla="*/ 1324989 h 3482342"/>
              <a:gd name="connsiteX34" fmla="*/ 10603863 w 12192000"/>
              <a:gd name="connsiteY34" fmla="*/ 1346886 h 3482342"/>
              <a:gd name="connsiteX35" fmla="*/ 10573203 w 12192000"/>
              <a:gd name="connsiteY35" fmla="*/ 1351996 h 3482342"/>
              <a:gd name="connsiteX36" fmla="*/ 10513263 w 12192000"/>
              <a:gd name="connsiteY36" fmla="*/ 1350756 h 3482342"/>
              <a:gd name="connsiteX37" fmla="*/ 10464012 w 12192000"/>
              <a:gd name="connsiteY37" fmla="*/ 1391778 h 3482342"/>
              <a:gd name="connsiteX38" fmla="*/ 10405409 w 12192000"/>
              <a:gd name="connsiteY38" fmla="*/ 1422789 h 3482342"/>
              <a:gd name="connsiteX39" fmla="*/ 10370530 w 12192000"/>
              <a:gd name="connsiteY39" fmla="*/ 1441596 h 3482342"/>
              <a:gd name="connsiteX40" fmla="*/ 10300239 w 12192000"/>
              <a:gd name="connsiteY40" fmla="*/ 1456332 h 3482342"/>
              <a:gd name="connsiteX41" fmla="*/ 10264922 w 12192000"/>
              <a:gd name="connsiteY41" fmla="*/ 1472107 h 3482342"/>
              <a:gd name="connsiteX42" fmla="*/ 10201385 w 12192000"/>
              <a:gd name="connsiteY42" fmla="*/ 1477515 h 3482342"/>
              <a:gd name="connsiteX43" fmla="*/ 10151958 w 12192000"/>
              <a:gd name="connsiteY43" fmla="*/ 1477515 h 3482342"/>
              <a:gd name="connsiteX44" fmla="*/ 10120184 w 12192000"/>
              <a:gd name="connsiteY44" fmla="*/ 1466924 h 3482342"/>
              <a:gd name="connsiteX45" fmla="*/ 10058690 w 12192000"/>
              <a:gd name="connsiteY45" fmla="*/ 1474888 h 3482342"/>
              <a:gd name="connsiteX46" fmla="*/ 10004424 w 12192000"/>
              <a:gd name="connsiteY46" fmla="*/ 1489801 h 3482342"/>
              <a:gd name="connsiteX47" fmla="*/ 9999951 w 12192000"/>
              <a:gd name="connsiteY47" fmla="*/ 1499127 h 3482342"/>
              <a:gd name="connsiteX48" fmla="*/ 9845462 w 12192000"/>
              <a:gd name="connsiteY48" fmla="*/ 1548192 h 3482342"/>
              <a:gd name="connsiteX49" fmla="*/ 9736156 w 12192000"/>
              <a:gd name="connsiteY49" fmla="*/ 1581928 h 3482342"/>
              <a:gd name="connsiteX50" fmla="*/ 9693355 w 12192000"/>
              <a:gd name="connsiteY50" fmla="*/ 1602632 h 3482342"/>
              <a:gd name="connsiteX51" fmla="*/ 9664242 w 12192000"/>
              <a:gd name="connsiteY51" fmla="*/ 1622075 h 3482342"/>
              <a:gd name="connsiteX52" fmla="*/ 9579195 w 12192000"/>
              <a:gd name="connsiteY52" fmla="*/ 1648017 h 3482342"/>
              <a:gd name="connsiteX53" fmla="*/ 9433652 w 12192000"/>
              <a:gd name="connsiteY53" fmla="*/ 1681174 h 3482342"/>
              <a:gd name="connsiteX54" fmla="*/ 9403775 w 12192000"/>
              <a:gd name="connsiteY54" fmla="*/ 1690403 h 3482342"/>
              <a:gd name="connsiteX55" fmla="*/ 9382503 w 12192000"/>
              <a:gd name="connsiteY55" fmla="*/ 1706957 h 3482342"/>
              <a:gd name="connsiteX56" fmla="*/ 9381410 w 12192000"/>
              <a:gd name="connsiteY56" fmla="*/ 1718312 h 3482342"/>
              <a:gd name="connsiteX57" fmla="*/ 9365685 w 12192000"/>
              <a:gd name="connsiteY57" fmla="*/ 1724772 h 3482342"/>
              <a:gd name="connsiteX58" fmla="*/ 9278020 w 12192000"/>
              <a:gd name="connsiteY58" fmla="*/ 1741161 h 3482342"/>
              <a:gd name="connsiteX59" fmla="*/ 9217145 w 12192000"/>
              <a:gd name="connsiteY59" fmla="*/ 1771195 h 3482342"/>
              <a:gd name="connsiteX60" fmla="*/ 8955875 w 12192000"/>
              <a:gd name="connsiteY60" fmla="*/ 1796806 h 3482342"/>
              <a:gd name="connsiteX61" fmla="*/ 8648415 w 12192000"/>
              <a:gd name="connsiteY61" fmla="*/ 1878623 h 3482342"/>
              <a:gd name="connsiteX62" fmla="*/ 8495949 w 12192000"/>
              <a:gd name="connsiteY62" fmla="*/ 1902425 h 3482342"/>
              <a:gd name="connsiteX63" fmla="*/ 8236214 w 12192000"/>
              <a:gd name="connsiteY63" fmla="*/ 1909725 h 3482342"/>
              <a:gd name="connsiteX64" fmla="*/ 8132104 w 12192000"/>
              <a:gd name="connsiteY64" fmla="*/ 1895727 h 3482342"/>
              <a:gd name="connsiteX65" fmla="*/ 7918078 w 12192000"/>
              <a:gd name="connsiteY65" fmla="*/ 1862668 h 3482342"/>
              <a:gd name="connsiteX66" fmla="*/ 7817899 w 12192000"/>
              <a:gd name="connsiteY66" fmla="*/ 1862176 h 3482342"/>
              <a:gd name="connsiteX67" fmla="*/ 7768994 w 12192000"/>
              <a:gd name="connsiteY67" fmla="*/ 1855721 h 3482342"/>
              <a:gd name="connsiteX68" fmla="*/ 7618027 w 12192000"/>
              <a:gd name="connsiteY68" fmla="*/ 1830959 h 3482342"/>
              <a:gd name="connsiteX69" fmla="*/ 7449425 w 12192000"/>
              <a:gd name="connsiteY69" fmla="*/ 1810910 h 3482342"/>
              <a:gd name="connsiteX70" fmla="*/ 7342915 w 12192000"/>
              <a:gd name="connsiteY70" fmla="*/ 1819827 h 3482342"/>
              <a:gd name="connsiteX71" fmla="*/ 7255191 w 12192000"/>
              <a:gd name="connsiteY71" fmla="*/ 1834354 h 3482342"/>
              <a:gd name="connsiteX72" fmla="*/ 7131205 w 12192000"/>
              <a:gd name="connsiteY72" fmla="*/ 1845557 h 3482342"/>
              <a:gd name="connsiteX73" fmla="*/ 6941837 w 12192000"/>
              <a:gd name="connsiteY73" fmla="*/ 1840640 h 3482342"/>
              <a:gd name="connsiteX74" fmla="*/ 6837145 w 12192000"/>
              <a:gd name="connsiteY74" fmla="*/ 1870724 h 3482342"/>
              <a:gd name="connsiteX75" fmla="*/ 6753991 w 12192000"/>
              <a:gd name="connsiteY75" fmla="*/ 1860969 h 3482342"/>
              <a:gd name="connsiteX76" fmla="*/ 6727754 w 12192000"/>
              <a:gd name="connsiteY76" fmla="*/ 1882372 h 3482342"/>
              <a:gd name="connsiteX77" fmla="*/ 6723371 w 12192000"/>
              <a:gd name="connsiteY77" fmla="*/ 1886494 h 3482342"/>
              <a:gd name="connsiteX78" fmla="*/ 6702779 w 12192000"/>
              <a:gd name="connsiteY78" fmla="*/ 1893601 h 3482342"/>
              <a:gd name="connsiteX79" fmla="*/ 6686657 w 12192000"/>
              <a:gd name="connsiteY79" fmla="*/ 1907344 h 3482342"/>
              <a:gd name="connsiteX80" fmla="*/ 6651330 w 12192000"/>
              <a:gd name="connsiteY80" fmla="*/ 1922921 h 3482342"/>
              <a:gd name="connsiteX81" fmla="*/ 6622958 w 12192000"/>
              <a:gd name="connsiteY81" fmla="*/ 1936255 h 3482342"/>
              <a:gd name="connsiteX82" fmla="*/ 6522602 w 12192000"/>
              <a:gd name="connsiteY82" fmla="*/ 1954133 h 3482342"/>
              <a:gd name="connsiteX83" fmla="*/ 6444344 w 12192000"/>
              <a:gd name="connsiteY83" fmla="*/ 1969663 h 3482342"/>
              <a:gd name="connsiteX84" fmla="*/ 6409626 w 12192000"/>
              <a:gd name="connsiteY84" fmla="*/ 1978846 h 3482342"/>
              <a:gd name="connsiteX85" fmla="*/ 6333446 w 12192000"/>
              <a:gd name="connsiteY85" fmla="*/ 1997163 h 3482342"/>
              <a:gd name="connsiteX86" fmla="*/ 6294933 w 12192000"/>
              <a:gd name="connsiteY86" fmla="*/ 2019412 h 3482342"/>
              <a:gd name="connsiteX87" fmla="*/ 6238719 w 12192000"/>
              <a:gd name="connsiteY87" fmla="*/ 2042547 h 3482342"/>
              <a:gd name="connsiteX88" fmla="*/ 6187205 w 12192000"/>
              <a:gd name="connsiteY88" fmla="*/ 2060048 h 3482342"/>
              <a:gd name="connsiteX89" fmla="*/ 6138780 w 12192000"/>
              <a:gd name="connsiteY89" fmla="*/ 2081918 h 3482342"/>
              <a:gd name="connsiteX90" fmla="*/ 6120125 w 12192000"/>
              <a:gd name="connsiteY90" fmla="*/ 2109475 h 3482342"/>
              <a:gd name="connsiteX91" fmla="*/ 6056576 w 12192000"/>
              <a:gd name="connsiteY91" fmla="*/ 2120066 h 3482342"/>
              <a:gd name="connsiteX92" fmla="*/ 5993794 w 12192000"/>
              <a:gd name="connsiteY92" fmla="*/ 2122569 h 3482342"/>
              <a:gd name="connsiteX93" fmla="*/ 5943601 w 12192000"/>
              <a:gd name="connsiteY93" fmla="*/ 2137719 h 3482342"/>
              <a:gd name="connsiteX94" fmla="*/ 5898141 w 12192000"/>
              <a:gd name="connsiteY94" fmla="*/ 2144806 h 3482342"/>
              <a:gd name="connsiteX95" fmla="*/ 5855337 w 12192000"/>
              <a:gd name="connsiteY95" fmla="*/ 2137719 h 3482342"/>
              <a:gd name="connsiteX96" fmla="*/ 5817682 w 12192000"/>
              <a:gd name="connsiteY96" fmla="*/ 2157358 h 3482342"/>
              <a:gd name="connsiteX97" fmla="*/ 5735300 w 12192000"/>
              <a:gd name="connsiteY97" fmla="*/ 2158902 h 3482342"/>
              <a:gd name="connsiteX98" fmla="*/ 5591469 w 12192000"/>
              <a:gd name="connsiteY98" fmla="*/ 2178389 h 3482342"/>
              <a:gd name="connsiteX99" fmla="*/ 5505818 w 12192000"/>
              <a:gd name="connsiteY99" fmla="*/ 2194207 h 3482342"/>
              <a:gd name="connsiteX100" fmla="*/ 5452860 w 12192000"/>
              <a:gd name="connsiteY100" fmla="*/ 2180085 h 3482342"/>
              <a:gd name="connsiteX101" fmla="*/ 5414282 w 12192000"/>
              <a:gd name="connsiteY101" fmla="*/ 2183070 h 3482342"/>
              <a:gd name="connsiteX102" fmla="*/ 5368369 w 12192000"/>
              <a:gd name="connsiteY102" fmla="*/ 2204272 h 3482342"/>
              <a:gd name="connsiteX103" fmla="*/ 5336354 w 12192000"/>
              <a:gd name="connsiteY103" fmla="*/ 2218920 h 3482342"/>
              <a:gd name="connsiteX104" fmla="*/ 5291263 w 12192000"/>
              <a:gd name="connsiteY104" fmla="*/ 2239182 h 3482342"/>
              <a:gd name="connsiteX105" fmla="*/ 5255152 w 12192000"/>
              <a:gd name="connsiteY105" fmla="*/ 2247164 h 3482342"/>
              <a:gd name="connsiteX106" fmla="*/ 5233796 w 12192000"/>
              <a:gd name="connsiteY106" fmla="*/ 2268260 h 3482342"/>
              <a:gd name="connsiteX107" fmla="*/ 5212786 w 12192000"/>
              <a:gd name="connsiteY107" fmla="*/ 2296592 h 3482342"/>
              <a:gd name="connsiteX108" fmla="*/ 5173523 w 12192000"/>
              <a:gd name="connsiteY108" fmla="*/ 2309057 h 3482342"/>
              <a:gd name="connsiteX109" fmla="*/ 5123830 w 12192000"/>
              <a:gd name="connsiteY109" fmla="*/ 2307070 h 3482342"/>
              <a:gd name="connsiteX110" fmla="*/ 5065426 w 12192000"/>
              <a:gd name="connsiteY110" fmla="*/ 2324076 h 3482342"/>
              <a:gd name="connsiteX111" fmla="*/ 4975908 w 12192000"/>
              <a:gd name="connsiteY111" fmla="*/ 2364128 h 3482342"/>
              <a:gd name="connsiteX112" fmla="*/ 4913723 w 12192000"/>
              <a:gd name="connsiteY112" fmla="*/ 2385265 h 3482342"/>
              <a:gd name="connsiteX113" fmla="*/ 4746485 w 12192000"/>
              <a:gd name="connsiteY113" fmla="*/ 2451769 h 3482342"/>
              <a:gd name="connsiteX114" fmla="*/ 4681588 w 12192000"/>
              <a:gd name="connsiteY114" fmla="*/ 2467494 h 3482342"/>
              <a:gd name="connsiteX115" fmla="*/ 1783655 w 12192000"/>
              <a:gd name="connsiteY115" fmla="*/ 3163860 h 3482342"/>
              <a:gd name="connsiteX116" fmla="*/ 1325955 w 12192000"/>
              <a:gd name="connsiteY116" fmla="*/ 3176692 h 3482342"/>
              <a:gd name="connsiteX117" fmla="*/ 1190384 w 12192000"/>
              <a:gd name="connsiteY117" fmla="*/ 3203504 h 3482342"/>
              <a:gd name="connsiteX118" fmla="*/ 1094537 w 12192000"/>
              <a:gd name="connsiteY118" fmla="*/ 3229469 h 3482342"/>
              <a:gd name="connsiteX119" fmla="*/ 779276 w 12192000"/>
              <a:gd name="connsiteY119" fmla="*/ 3327290 h 3482342"/>
              <a:gd name="connsiteX120" fmla="*/ 600378 w 12192000"/>
              <a:gd name="connsiteY120" fmla="*/ 3335250 h 3482342"/>
              <a:gd name="connsiteX121" fmla="*/ 493457 w 12192000"/>
              <a:gd name="connsiteY121" fmla="*/ 3365044 h 3482342"/>
              <a:gd name="connsiteX122" fmla="*/ 349402 w 12192000"/>
              <a:gd name="connsiteY122" fmla="*/ 3380897 h 3482342"/>
              <a:gd name="connsiteX123" fmla="*/ 192183 w 12192000"/>
              <a:gd name="connsiteY123" fmla="*/ 3460075 h 3482342"/>
              <a:gd name="connsiteX124" fmla="*/ 46713 w 12192000"/>
              <a:gd name="connsiteY124" fmla="*/ 3462986 h 3482342"/>
              <a:gd name="connsiteX125" fmla="*/ 2765 w 12192000"/>
              <a:gd name="connsiteY125" fmla="*/ 3480770 h 3482342"/>
              <a:gd name="connsiteX126" fmla="*/ 0 w 12192000"/>
              <a:gd name="connsiteY126" fmla="*/ 3482342 h 3482342"/>
              <a:gd name="connsiteX127" fmla="*/ 0 w 12192000"/>
              <a:gd name="connsiteY127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79906 w 12192000"/>
              <a:gd name="connsiteY32" fmla="*/ 1332049 h 3482342"/>
              <a:gd name="connsiteX33" fmla="*/ 10639834 w 12192000"/>
              <a:gd name="connsiteY33" fmla="*/ 1324989 h 3482342"/>
              <a:gd name="connsiteX34" fmla="*/ 10603863 w 12192000"/>
              <a:gd name="connsiteY34" fmla="*/ 1346886 h 3482342"/>
              <a:gd name="connsiteX35" fmla="*/ 10573203 w 12192000"/>
              <a:gd name="connsiteY35" fmla="*/ 1351996 h 3482342"/>
              <a:gd name="connsiteX36" fmla="*/ 10513263 w 12192000"/>
              <a:gd name="connsiteY36" fmla="*/ 1350756 h 3482342"/>
              <a:gd name="connsiteX37" fmla="*/ 10464012 w 12192000"/>
              <a:gd name="connsiteY37" fmla="*/ 1391778 h 3482342"/>
              <a:gd name="connsiteX38" fmla="*/ 10405409 w 12192000"/>
              <a:gd name="connsiteY38" fmla="*/ 1422789 h 3482342"/>
              <a:gd name="connsiteX39" fmla="*/ 10370530 w 12192000"/>
              <a:gd name="connsiteY39" fmla="*/ 1441596 h 3482342"/>
              <a:gd name="connsiteX40" fmla="*/ 10300239 w 12192000"/>
              <a:gd name="connsiteY40" fmla="*/ 1456332 h 3482342"/>
              <a:gd name="connsiteX41" fmla="*/ 10264922 w 12192000"/>
              <a:gd name="connsiteY41" fmla="*/ 1472107 h 3482342"/>
              <a:gd name="connsiteX42" fmla="*/ 10229629 w 12192000"/>
              <a:gd name="connsiteY42" fmla="*/ 1470454 h 3482342"/>
              <a:gd name="connsiteX43" fmla="*/ 10201385 w 12192000"/>
              <a:gd name="connsiteY43" fmla="*/ 1477515 h 3482342"/>
              <a:gd name="connsiteX44" fmla="*/ 10151958 w 12192000"/>
              <a:gd name="connsiteY44" fmla="*/ 1477515 h 3482342"/>
              <a:gd name="connsiteX45" fmla="*/ 10120184 w 12192000"/>
              <a:gd name="connsiteY45" fmla="*/ 1466924 h 3482342"/>
              <a:gd name="connsiteX46" fmla="*/ 10058690 w 12192000"/>
              <a:gd name="connsiteY46" fmla="*/ 1474888 h 3482342"/>
              <a:gd name="connsiteX47" fmla="*/ 10004424 w 12192000"/>
              <a:gd name="connsiteY47" fmla="*/ 1489801 h 3482342"/>
              <a:gd name="connsiteX48" fmla="*/ 9999951 w 12192000"/>
              <a:gd name="connsiteY48" fmla="*/ 1499127 h 3482342"/>
              <a:gd name="connsiteX49" fmla="*/ 9845462 w 12192000"/>
              <a:gd name="connsiteY49" fmla="*/ 1548192 h 3482342"/>
              <a:gd name="connsiteX50" fmla="*/ 9736156 w 12192000"/>
              <a:gd name="connsiteY50" fmla="*/ 1581928 h 3482342"/>
              <a:gd name="connsiteX51" fmla="*/ 9693355 w 12192000"/>
              <a:gd name="connsiteY51" fmla="*/ 1602632 h 3482342"/>
              <a:gd name="connsiteX52" fmla="*/ 9664242 w 12192000"/>
              <a:gd name="connsiteY52" fmla="*/ 1622075 h 3482342"/>
              <a:gd name="connsiteX53" fmla="*/ 9579195 w 12192000"/>
              <a:gd name="connsiteY53" fmla="*/ 1648017 h 3482342"/>
              <a:gd name="connsiteX54" fmla="*/ 9433652 w 12192000"/>
              <a:gd name="connsiteY54" fmla="*/ 1681174 h 3482342"/>
              <a:gd name="connsiteX55" fmla="*/ 9403775 w 12192000"/>
              <a:gd name="connsiteY55" fmla="*/ 1690403 h 3482342"/>
              <a:gd name="connsiteX56" fmla="*/ 9382503 w 12192000"/>
              <a:gd name="connsiteY56" fmla="*/ 1706957 h 3482342"/>
              <a:gd name="connsiteX57" fmla="*/ 9381410 w 12192000"/>
              <a:gd name="connsiteY57" fmla="*/ 1718312 h 3482342"/>
              <a:gd name="connsiteX58" fmla="*/ 9365685 w 12192000"/>
              <a:gd name="connsiteY58" fmla="*/ 1724772 h 3482342"/>
              <a:gd name="connsiteX59" fmla="*/ 9278020 w 12192000"/>
              <a:gd name="connsiteY59" fmla="*/ 1741161 h 3482342"/>
              <a:gd name="connsiteX60" fmla="*/ 9217145 w 12192000"/>
              <a:gd name="connsiteY60" fmla="*/ 1771195 h 3482342"/>
              <a:gd name="connsiteX61" fmla="*/ 8955875 w 12192000"/>
              <a:gd name="connsiteY61" fmla="*/ 1796806 h 3482342"/>
              <a:gd name="connsiteX62" fmla="*/ 8648415 w 12192000"/>
              <a:gd name="connsiteY62" fmla="*/ 1878623 h 3482342"/>
              <a:gd name="connsiteX63" fmla="*/ 8495949 w 12192000"/>
              <a:gd name="connsiteY63" fmla="*/ 1902425 h 3482342"/>
              <a:gd name="connsiteX64" fmla="*/ 8236214 w 12192000"/>
              <a:gd name="connsiteY64" fmla="*/ 1909725 h 3482342"/>
              <a:gd name="connsiteX65" fmla="*/ 8132104 w 12192000"/>
              <a:gd name="connsiteY65" fmla="*/ 1895727 h 3482342"/>
              <a:gd name="connsiteX66" fmla="*/ 7918078 w 12192000"/>
              <a:gd name="connsiteY66" fmla="*/ 1862668 h 3482342"/>
              <a:gd name="connsiteX67" fmla="*/ 7817899 w 12192000"/>
              <a:gd name="connsiteY67" fmla="*/ 1862176 h 3482342"/>
              <a:gd name="connsiteX68" fmla="*/ 7768994 w 12192000"/>
              <a:gd name="connsiteY68" fmla="*/ 1855721 h 3482342"/>
              <a:gd name="connsiteX69" fmla="*/ 7618027 w 12192000"/>
              <a:gd name="connsiteY69" fmla="*/ 1830959 h 3482342"/>
              <a:gd name="connsiteX70" fmla="*/ 7449425 w 12192000"/>
              <a:gd name="connsiteY70" fmla="*/ 1810910 h 3482342"/>
              <a:gd name="connsiteX71" fmla="*/ 7342915 w 12192000"/>
              <a:gd name="connsiteY71" fmla="*/ 1819827 h 3482342"/>
              <a:gd name="connsiteX72" fmla="*/ 7255191 w 12192000"/>
              <a:gd name="connsiteY72" fmla="*/ 1834354 h 3482342"/>
              <a:gd name="connsiteX73" fmla="*/ 7131205 w 12192000"/>
              <a:gd name="connsiteY73" fmla="*/ 1845557 h 3482342"/>
              <a:gd name="connsiteX74" fmla="*/ 6941837 w 12192000"/>
              <a:gd name="connsiteY74" fmla="*/ 1840640 h 3482342"/>
              <a:gd name="connsiteX75" fmla="*/ 6837145 w 12192000"/>
              <a:gd name="connsiteY75" fmla="*/ 1870724 h 3482342"/>
              <a:gd name="connsiteX76" fmla="*/ 6753991 w 12192000"/>
              <a:gd name="connsiteY76" fmla="*/ 1860969 h 3482342"/>
              <a:gd name="connsiteX77" fmla="*/ 6727754 w 12192000"/>
              <a:gd name="connsiteY77" fmla="*/ 1882372 h 3482342"/>
              <a:gd name="connsiteX78" fmla="*/ 6723371 w 12192000"/>
              <a:gd name="connsiteY78" fmla="*/ 1886494 h 3482342"/>
              <a:gd name="connsiteX79" fmla="*/ 6702779 w 12192000"/>
              <a:gd name="connsiteY79" fmla="*/ 1893601 h 3482342"/>
              <a:gd name="connsiteX80" fmla="*/ 6686657 w 12192000"/>
              <a:gd name="connsiteY80" fmla="*/ 1907344 h 3482342"/>
              <a:gd name="connsiteX81" fmla="*/ 6651330 w 12192000"/>
              <a:gd name="connsiteY81" fmla="*/ 1922921 h 3482342"/>
              <a:gd name="connsiteX82" fmla="*/ 6622958 w 12192000"/>
              <a:gd name="connsiteY82" fmla="*/ 1936255 h 3482342"/>
              <a:gd name="connsiteX83" fmla="*/ 6522602 w 12192000"/>
              <a:gd name="connsiteY83" fmla="*/ 1954133 h 3482342"/>
              <a:gd name="connsiteX84" fmla="*/ 6444344 w 12192000"/>
              <a:gd name="connsiteY84" fmla="*/ 1969663 h 3482342"/>
              <a:gd name="connsiteX85" fmla="*/ 6409626 w 12192000"/>
              <a:gd name="connsiteY85" fmla="*/ 1978846 h 3482342"/>
              <a:gd name="connsiteX86" fmla="*/ 6333446 w 12192000"/>
              <a:gd name="connsiteY86" fmla="*/ 1997163 h 3482342"/>
              <a:gd name="connsiteX87" fmla="*/ 6294933 w 12192000"/>
              <a:gd name="connsiteY87" fmla="*/ 2019412 h 3482342"/>
              <a:gd name="connsiteX88" fmla="*/ 6238719 w 12192000"/>
              <a:gd name="connsiteY88" fmla="*/ 2042547 h 3482342"/>
              <a:gd name="connsiteX89" fmla="*/ 6187205 w 12192000"/>
              <a:gd name="connsiteY89" fmla="*/ 2060048 h 3482342"/>
              <a:gd name="connsiteX90" fmla="*/ 6138780 w 12192000"/>
              <a:gd name="connsiteY90" fmla="*/ 2081918 h 3482342"/>
              <a:gd name="connsiteX91" fmla="*/ 6120125 w 12192000"/>
              <a:gd name="connsiteY91" fmla="*/ 2109475 h 3482342"/>
              <a:gd name="connsiteX92" fmla="*/ 6056576 w 12192000"/>
              <a:gd name="connsiteY92" fmla="*/ 2120066 h 3482342"/>
              <a:gd name="connsiteX93" fmla="*/ 5993794 w 12192000"/>
              <a:gd name="connsiteY93" fmla="*/ 2122569 h 3482342"/>
              <a:gd name="connsiteX94" fmla="*/ 5943601 w 12192000"/>
              <a:gd name="connsiteY94" fmla="*/ 2137719 h 3482342"/>
              <a:gd name="connsiteX95" fmla="*/ 5898141 w 12192000"/>
              <a:gd name="connsiteY95" fmla="*/ 2144806 h 3482342"/>
              <a:gd name="connsiteX96" fmla="*/ 5855337 w 12192000"/>
              <a:gd name="connsiteY96" fmla="*/ 2137719 h 3482342"/>
              <a:gd name="connsiteX97" fmla="*/ 5817682 w 12192000"/>
              <a:gd name="connsiteY97" fmla="*/ 2157358 h 3482342"/>
              <a:gd name="connsiteX98" fmla="*/ 5735300 w 12192000"/>
              <a:gd name="connsiteY98" fmla="*/ 2158902 h 3482342"/>
              <a:gd name="connsiteX99" fmla="*/ 5591469 w 12192000"/>
              <a:gd name="connsiteY99" fmla="*/ 2178389 h 3482342"/>
              <a:gd name="connsiteX100" fmla="*/ 5505818 w 12192000"/>
              <a:gd name="connsiteY100" fmla="*/ 2194207 h 3482342"/>
              <a:gd name="connsiteX101" fmla="*/ 5452860 w 12192000"/>
              <a:gd name="connsiteY101" fmla="*/ 2180085 h 3482342"/>
              <a:gd name="connsiteX102" fmla="*/ 5414282 w 12192000"/>
              <a:gd name="connsiteY102" fmla="*/ 2183070 h 3482342"/>
              <a:gd name="connsiteX103" fmla="*/ 5368369 w 12192000"/>
              <a:gd name="connsiteY103" fmla="*/ 2204272 h 3482342"/>
              <a:gd name="connsiteX104" fmla="*/ 5336354 w 12192000"/>
              <a:gd name="connsiteY104" fmla="*/ 2218920 h 3482342"/>
              <a:gd name="connsiteX105" fmla="*/ 5291263 w 12192000"/>
              <a:gd name="connsiteY105" fmla="*/ 2239182 h 3482342"/>
              <a:gd name="connsiteX106" fmla="*/ 5255152 w 12192000"/>
              <a:gd name="connsiteY106" fmla="*/ 2247164 h 3482342"/>
              <a:gd name="connsiteX107" fmla="*/ 5233796 w 12192000"/>
              <a:gd name="connsiteY107" fmla="*/ 2268260 h 3482342"/>
              <a:gd name="connsiteX108" fmla="*/ 5212786 w 12192000"/>
              <a:gd name="connsiteY108" fmla="*/ 2296592 h 3482342"/>
              <a:gd name="connsiteX109" fmla="*/ 5173523 w 12192000"/>
              <a:gd name="connsiteY109" fmla="*/ 2309057 h 3482342"/>
              <a:gd name="connsiteX110" fmla="*/ 5123830 w 12192000"/>
              <a:gd name="connsiteY110" fmla="*/ 2307070 h 3482342"/>
              <a:gd name="connsiteX111" fmla="*/ 5065426 w 12192000"/>
              <a:gd name="connsiteY111" fmla="*/ 2324076 h 3482342"/>
              <a:gd name="connsiteX112" fmla="*/ 4975908 w 12192000"/>
              <a:gd name="connsiteY112" fmla="*/ 2364128 h 3482342"/>
              <a:gd name="connsiteX113" fmla="*/ 4913723 w 12192000"/>
              <a:gd name="connsiteY113" fmla="*/ 2385265 h 3482342"/>
              <a:gd name="connsiteX114" fmla="*/ 4746485 w 12192000"/>
              <a:gd name="connsiteY114" fmla="*/ 2451769 h 3482342"/>
              <a:gd name="connsiteX115" fmla="*/ 4681588 w 12192000"/>
              <a:gd name="connsiteY115" fmla="*/ 2467494 h 3482342"/>
              <a:gd name="connsiteX116" fmla="*/ 1783655 w 12192000"/>
              <a:gd name="connsiteY116" fmla="*/ 3163860 h 3482342"/>
              <a:gd name="connsiteX117" fmla="*/ 1325955 w 12192000"/>
              <a:gd name="connsiteY117" fmla="*/ 3176692 h 3482342"/>
              <a:gd name="connsiteX118" fmla="*/ 1190384 w 12192000"/>
              <a:gd name="connsiteY118" fmla="*/ 3203504 h 3482342"/>
              <a:gd name="connsiteX119" fmla="*/ 1094537 w 12192000"/>
              <a:gd name="connsiteY119" fmla="*/ 3229469 h 3482342"/>
              <a:gd name="connsiteX120" fmla="*/ 779276 w 12192000"/>
              <a:gd name="connsiteY120" fmla="*/ 3327290 h 3482342"/>
              <a:gd name="connsiteX121" fmla="*/ 600378 w 12192000"/>
              <a:gd name="connsiteY121" fmla="*/ 3335250 h 3482342"/>
              <a:gd name="connsiteX122" fmla="*/ 493457 w 12192000"/>
              <a:gd name="connsiteY122" fmla="*/ 3365044 h 3482342"/>
              <a:gd name="connsiteX123" fmla="*/ 349402 w 12192000"/>
              <a:gd name="connsiteY123" fmla="*/ 3380897 h 3482342"/>
              <a:gd name="connsiteX124" fmla="*/ 192183 w 12192000"/>
              <a:gd name="connsiteY124" fmla="*/ 3460075 h 3482342"/>
              <a:gd name="connsiteX125" fmla="*/ 46713 w 12192000"/>
              <a:gd name="connsiteY125" fmla="*/ 3462986 h 3482342"/>
              <a:gd name="connsiteX126" fmla="*/ 2765 w 12192000"/>
              <a:gd name="connsiteY126" fmla="*/ 3480770 h 3482342"/>
              <a:gd name="connsiteX127" fmla="*/ 0 w 12192000"/>
              <a:gd name="connsiteY127" fmla="*/ 3482342 h 3482342"/>
              <a:gd name="connsiteX128" fmla="*/ 0 w 12192000"/>
              <a:gd name="connsiteY128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79906 w 12192000"/>
              <a:gd name="connsiteY32" fmla="*/ 1332049 h 3482342"/>
              <a:gd name="connsiteX33" fmla="*/ 10639834 w 12192000"/>
              <a:gd name="connsiteY33" fmla="*/ 1324989 h 3482342"/>
              <a:gd name="connsiteX34" fmla="*/ 10603863 w 12192000"/>
              <a:gd name="connsiteY34" fmla="*/ 1346886 h 3482342"/>
              <a:gd name="connsiteX35" fmla="*/ 10573203 w 12192000"/>
              <a:gd name="connsiteY35" fmla="*/ 1351996 h 3482342"/>
              <a:gd name="connsiteX36" fmla="*/ 10513263 w 12192000"/>
              <a:gd name="connsiteY36" fmla="*/ 1350756 h 3482342"/>
              <a:gd name="connsiteX37" fmla="*/ 10487356 w 12192000"/>
              <a:gd name="connsiteY37" fmla="*/ 1385722 h 3482342"/>
              <a:gd name="connsiteX38" fmla="*/ 10464012 w 12192000"/>
              <a:gd name="connsiteY38" fmla="*/ 1391778 h 3482342"/>
              <a:gd name="connsiteX39" fmla="*/ 10405409 w 12192000"/>
              <a:gd name="connsiteY39" fmla="*/ 1422789 h 3482342"/>
              <a:gd name="connsiteX40" fmla="*/ 10370530 w 12192000"/>
              <a:gd name="connsiteY40" fmla="*/ 1441596 h 3482342"/>
              <a:gd name="connsiteX41" fmla="*/ 10300239 w 12192000"/>
              <a:gd name="connsiteY41" fmla="*/ 1456332 h 3482342"/>
              <a:gd name="connsiteX42" fmla="*/ 10264922 w 12192000"/>
              <a:gd name="connsiteY42" fmla="*/ 1472107 h 3482342"/>
              <a:gd name="connsiteX43" fmla="*/ 10229629 w 12192000"/>
              <a:gd name="connsiteY43" fmla="*/ 1470454 h 3482342"/>
              <a:gd name="connsiteX44" fmla="*/ 10201385 w 12192000"/>
              <a:gd name="connsiteY44" fmla="*/ 1477515 h 3482342"/>
              <a:gd name="connsiteX45" fmla="*/ 10151958 w 12192000"/>
              <a:gd name="connsiteY45" fmla="*/ 1477515 h 3482342"/>
              <a:gd name="connsiteX46" fmla="*/ 10120184 w 12192000"/>
              <a:gd name="connsiteY46" fmla="*/ 1466924 h 3482342"/>
              <a:gd name="connsiteX47" fmla="*/ 10058690 w 12192000"/>
              <a:gd name="connsiteY47" fmla="*/ 1474888 h 3482342"/>
              <a:gd name="connsiteX48" fmla="*/ 10004424 w 12192000"/>
              <a:gd name="connsiteY48" fmla="*/ 1489801 h 3482342"/>
              <a:gd name="connsiteX49" fmla="*/ 9999951 w 12192000"/>
              <a:gd name="connsiteY49" fmla="*/ 1499127 h 3482342"/>
              <a:gd name="connsiteX50" fmla="*/ 9845462 w 12192000"/>
              <a:gd name="connsiteY50" fmla="*/ 1548192 h 3482342"/>
              <a:gd name="connsiteX51" fmla="*/ 9736156 w 12192000"/>
              <a:gd name="connsiteY51" fmla="*/ 1581928 h 3482342"/>
              <a:gd name="connsiteX52" fmla="*/ 9693355 w 12192000"/>
              <a:gd name="connsiteY52" fmla="*/ 1602632 h 3482342"/>
              <a:gd name="connsiteX53" fmla="*/ 9664242 w 12192000"/>
              <a:gd name="connsiteY53" fmla="*/ 1622075 h 3482342"/>
              <a:gd name="connsiteX54" fmla="*/ 9579195 w 12192000"/>
              <a:gd name="connsiteY54" fmla="*/ 1648017 h 3482342"/>
              <a:gd name="connsiteX55" fmla="*/ 9433652 w 12192000"/>
              <a:gd name="connsiteY55" fmla="*/ 1681174 h 3482342"/>
              <a:gd name="connsiteX56" fmla="*/ 9403775 w 12192000"/>
              <a:gd name="connsiteY56" fmla="*/ 1690403 h 3482342"/>
              <a:gd name="connsiteX57" fmla="*/ 9382503 w 12192000"/>
              <a:gd name="connsiteY57" fmla="*/ 1706957 h 3482342"/>
              <a:gd name="connsiteX58" fmla="*/ 9381410 w 12192000"/>
              <a:gd name="connsiteY58" fmla="*/ 1718312 h 3482342"/>
              <a:gd name="connsiteX59" fmla="*/ 9365685 w 12192000"/>
              <a:gd name="connsiteY59" fmla="*/ 1724772 h 3482342"/>
              <a:gd name="connsiteX60" fmla="*/ 9278020 w 12192000"/>
              <a:gd name="connsiteY60" fmla="*/ 1741161 h 3482342"/>
              <a:gd name="connsiteX61" fmla="*/ 9217145 w 12192000"/>
              <a:gd name="connsiteY61" fmla="*/ 1771195 h 3482342"/>
              <a:gd name="connsiteX62" fmla="*/ 8955875 w 12192000"/>
              <a:gd name="connsiteY62" fmla="*/ 1796806 h 3482342"/>
              <a:gd name="connsiteX63" fmla="*/ 8648415 w 12192000"/>
              <a:gd name="connsiteY63" fmla="*/ 1878623 h 3482342"/>
              <a:gd name="connsiteX64" fmla="*/ 8495949 w 12192000"/>
              <a:gd name="connsiteY64" fmla="*/ 1902425 h 3482342"/>
              <a:gd name="connsiteX65" fmla="*/ 8236214 w 12192000"/>
              <a:gd name="connsiteY65" fmla="*/ 1909725 h 3482342"/>
              <a:gd name="connsiteX66" fmla="*/ 8132104 w 12192000"/>
              <a:gd name="connsiteY66" fmla="*/ 1895727 h 3482342"/>
              <a:gd name="connsiteX67" fmla="*/ 7918078 w 12192000"/>
              <a:gd name="connsiteY67" fmla="*/ 1862668 h 3482342"/>
              <a:gd name="connsiteX68" fmla="*/ 7817899 w 12192000"/>
              <a:gd name="connsiteY68" fmla="*/ 1862176 h 3482342"/>
              <a:gd name="connsiteX69" fmla="*/ 7768994 w 12192000"/>
              <a:gd name="connsiteY69" fmla="*/ 1855721 h 3482342"/>
              <a:gd name="connsiteX70" fmla="*/ 7618027 w 12192000"/>
              <a:gd name="connsiteY70" fmla="*/ 1830959 h 3482342"/>
              <a:gd name="connsiteX71" fmla="*/ 7449425 w 12192000"/>
              <a:gd name="connsiteY71" fmla="*/ 1810910 h 3482342"/>
              <a:gd name="connsiteX72" fmla="*/ 7342915 w 12192000"/>
              <a:gd name="connsiteY72" fmla="*/ 1819827 h 3482342"/>
              <a:gd name="connsiteX73" fmla="*/ 7255191 w 12192000"/>
              <a:gd name="connsiteY73" fmla="*/ 1834354 h 3482342"/>
              <a:gd name="connsiteX74" fmla="*/ 7131205 w 12192000"/>
              <a:gd name="connsiteY74" fmla="*/ 1845557 h 3482342"/>
              <a:gd name="connsiteX75" fmla="*/ 6941837 w 12192000"/>
              <a:gd name="connsiteY75" fmla="*/ 1840640 h 3482342"/>
              <a:gd name="connsiteX76" fmla="*/ 6837145 w 12192000"/>
              <a:gd name="connsiteY76" fmla="*/ 1870724 h 3482342"/>
              <a:gd name="connsiteX77" fmla="*/ 6753991 w 12192000"/>
              <a:gd name="connsiteY77" fmla="*/ 1860969 h 3482342"/>
              <a:gd name="connsiteX78" fmla="*/ 6727754 w 12192000"/>
              <a:gd name="connsiteY78" fmla="*/ 1882372 h 3482342"/>
              <a:gd name="connsiteX79" fmla="*/ 6723371 w 12192000"/>
              <a:gd name="connsiteY79" fmla="*/ 1886494 h 3482342"/>
              <a:gd name="connsiteX80" fmla="*/ 6702779 w 12192000"/>
              <a:gd name="connsiteY80" fmla="*/ 1893601 h 3482342"/>
              <a:gd name="connsiteX81" fmla="*/ 6686657 w 12192000"/>
              <a:gd name="connsiteY81" fmla="*/ 1907344 h 3482342"/>
              <a:gd name="connsiteX82" fmla="*/ 6651330 w 12192000"/>
              <a:gd name="connsiteY82" fmla="*/ 1922921 h 3482342"/>
              <a:gd name="connsiteX83" fmla="*/ 6622958 w 12192000"/>
              <a:gd name="connsiteY83" fmla="*/ 1936255 h 3482342"/>
              <a:gd name="connsiteX84" fmla="*/ 6522602 w 12192000"/>
              <a:gd name="connsiteY84" fmla="*/ 1954133 h 3482342"/>
              <a:gd name="connsiteX85" fmla="*/ 6444344 w 12192000"/>
              <a:gd name="connsiteY85" fmla="*/ 1969663 h 3482342"/>
              <a:gd name="connsiteX86" fmla="*/ 6409626 w 12192000"/>
              <a:gd name="connsiteY86" fmla="*/ 1978846 h 3482342"/>
              <a:gd name="connsiteX87" fmla="*/ 6333446 w 12192000"/>
              <a:gd name="connsiteY87" fmla="*/ 1997163 h 3482342"/>
              <a:gd name="connsiteX88" fmla="*/ 6294933 w 12192000"/>
              <a:gd name="connsiteY88" fmla="*/ 2019412 h 3482342"/>
              <a:gd name="connsiteX89" fmla="*/ 6238719 w 12192000"/>
              <a:gd name="connsiteY89" fmla="*/ 2042547 h 3482342"/>
              <a:gd name="connsiteX90" fmla="*/ 6187205 w 12192000"/>
              <a:gd name="connsiteY90" fmla="*/ 2060048 h 3482342"/>
              <a:gd name="connsiteX91" fmla="*/ 6138780 w 12192000"/>
              <a:gd name="connsiteY91" fmla="*/ 2081918 h 3482342"/>
              <a:gd name="connsiteX92" fmla="*/ 6120125 w 12192000"/>
              <a:gd name="connsiteY92" fmla="*/ 2109475 h 3482342"/>
              <a:gd name="connsiteX93" fmla="*/ 6056576 w 12192000"/>
              <a:gd name="connsiteY93" fmla="*/ 2120066 h 3482342"/>
              <a:gd name="connsiteX94" fmla="*/ 5993794 w 12192000"/>
              <a:gd name="connsiteY94" fmla="*/ 2122569 h 3482342"/>
              <a:gd name="connsiteX95" fmla="*/ 5943601 w 12192000"/>
              <a:gd name="connsiteY95" fmla="*/ 2137719 h 3482342"/>
              <a:gd name="connsiteX96" fmla="*/ 5898141 w 12192000"/>
              <a:gd name="connsiteY96" fmla="*/ 2144806 h 3482342"/>
              <a:gd name="connsiteX97" fmla="*/ 5855337 w 12192000"/>
              <a:gd name="connsiteY97" fmla="*/ 2137719 h 3482342"/>
              <a:gd name="connsiteX98" fmla="*/ 5817682 w 12192000"/>
              <a:gd name="connsiteY98" fmla="*/ 2157358 h 3482342"/>
              <a:gd name="connsiteX99" fmla="*/ 5735300 w 12192000"/>
              <a:gd name="connsiteY99" fmla="*/ 2158902 h 3482342"/>
              <a:gd name="connsiteX100" fmla="*/ 5591469 w 12192000"/>
              <a:gd name="connsiteY100" fmla="*/ 2178389 h 3482342"/>
              <a:gd name="connsiteX101" fmla="*/ 5505818 w 12192000"/>
              <a:gd name="connsiteY101" fmla="*/ 2194207 h 3482342"/>
              <a:gd name="connsiteX102" fmla="*/ 5452860 w 12192000"/>
              <a:gd name="connsiteY102" fmla="*/ 2180085 h 3482342"/>
              <a:gd name="connsiteX103" fmla="*/ 5414282 w 12192000"/>
              <a:gd name="connsiteY103" fmla="*/ 2183070 h 3482342"/>
              <a:gd name="connsiteX104" fmla="*/ 5368369 w 12192000"/>
              <a:gd name="connsiteY104" fmla="*/ 2204272 h 3482342"/>
              <a:gd name="connsiteX105" fmla="*/ 5336354 w 12192000"/>
              <a:gd name="connsiteY105" fmla="*/ 2218920 h 3482342"/>
              <a:gd name="connsiteX106" fmla="*/ 5291263 w 12192000"/>
              <a:gd name="connsiteY106" fmla="*/ 2239182 h 3482342"/>
              <a:gd name="connsiteX107" fmla="*/ 5255152 w 12192000"/>
              <a:gd name="connsiteY107" fmla="*/ 2247164 h 3482342"/>
              <a:gd name="connsiteX108" fmla="*/ 5233796 w 12192000"/>
              <a:gd name="connsiteY108" fmla="*/ 2268260 h 3482342"/>
              <a:gd name="connsiteX109" fmla="*/ 5212786 w 12192000"/>
              <a:gd name="connsiteY109" fmla="*/ 2296592 h 3482342"/>
              <a:gd name="connsiteX110" fmla="*/ 5173523 w 12192000"/>
              <a:gd name="connsiteY110" fmla="*/ 2309057 h 3482342"/>
              <a:gd name="connsiteX111" fmla="*/ 5123830 w 12192000"/>
              <a:gd name="connsiteY111" fmla="*/ 2307070 h 3482342"/>
              <a:gd name="connsiteX112" fmla="*/ 5065426 w 12192000"/>
              <a:gd name="connsiteY112" fmla="*/ 2324076 h 3482342"/>
              <a:gd name="connsiteX113" fmla="*/ 4975908 w 12192000"/>
              <a:gd name="connsiteY113" fmla="*/ 2364128 h 3482342"/>
              <a:gd name="connsiteX114" fmla="*/ 4913723 w 12192000"/>
              <a:gd name="connsiteY114" fmla="*/ 2385265 h 3482342"/>
              <a:gd name="connsiteX115" fmla="*/ 4746485 w 12192000"/>
              <a:gd name="connsiteY115" fmla="*/ 2451769 h 3482342"/>
              <a:gd name="connsiteX116" fmla="*/ 4681588 w 12192000"/>
              <a:gd name="connsiteY116" fmla="*/ 2467494 h 3482342"/>
              <a:gd name="connsiteX117" fmla="*/ 1783655 w 12192000"/>
              <a:gd name="connsiteY117" fmla="*/ 3163860 h 3482342"/>
              <a:gd name="connsiteX118" fmla="*/ 1325955 w 12192000"/>
              <a:gd name="connsiteY118" fmla="*/ 3176692 h 3482342"/>
              <a:gd name="connsiteX119" fmla="*/ 1190384 w 12192000"/>
              <a:gd name="connsiteY119" fmla="*/ 3203504 h 3482342"/>
              <a:gd name="connsiteX120" fmla="*/ 1094537 w 12192000"/>
              <a:gd name="connsiteY120" fmla="*/ 3229469 h 3482342"/>
              <a:gd name="connsiteX121" fmla="*/ 779276 w 12192000"/>
              <a:gd name="connsiteY121" fmla="*/ 3327290 h 3482342"/>
              <a:gd name="connsiteX122" fmla="*/ 600378 w 12192000"/>
              <a:gd name="connsiteY122" fmla="*/ 3335250 h 3482342"/>
              <a:gd name="connsiteX123" fmla="*/ 493457 w 12192000"/>
              <a:gd name="connsiteY123" fmla="*/ 3365044 h 3482342"/>
              <a:gd name="connsiteX124" fmla="*/ 349402 w 12192000"/>
              <a:gd name="connsiteY124" fmla="*/ 3380897 h 3482342"/>
              <a:gd name="connsiteX125" fmla="*/ 192183 w 12192000"/>
              <a:gd name="connsiteY125" fmla="*/ 3460075 h 3482342"/>
              <a:gd name="connsiteX126" fmla="*/ 46713 w 12192000"/>
              <a:gd name="connsiteY126" fmla="*/ 3462986 h 3482342"/>
              <a:gd name="connsiteX127" fmla="*/ 2765 w 12192000"/>
              <a:gd name="connsiteY127" fmla="*/ 3480770 h 3482342"/>
              <a:gd name="connsiteX128" fmla="*/ 0 w 12192000"/>
              <a:gd name="connsiteY128" fmla="*/ 3482342 h 3482342"/>
              <a:gd name="connsiteX129" fmla="*/ 0 w 12192000"/>
              <a:gd name="connsiteY12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79906 w 12192000"/>
              <a:gd name="connsiteY32" fmla="*/ 1332049 h 3482342"/>
              <a:gd name="connsiteX33" fmla="*/ 10639834 w 12192000"/>
              <a:gd name="connsiteY33" fmla="*/ 1324989 h 3482342"/>
              <a:gd name="connsiteX34" fmla="*/ 10603863 w 12192000"/>
              <a:gd name="connsiteY34" fmla="*/ 1346886 h 3482342"/>
              <a:gd name="connsiteX35" fmla="*/ 10573203 w 12192000"/>
              <a:gd name="connsiteY35" fmla="*/ 1351996 h 3482342"/>
              <a:gd name="connsiteX36" fmla="*/ 10540314 w 12192000"/>
              <a:gd name="connsiteY36" fmla="*/ 1343356 h 3482342"/>
              <a:gd name="connsiteX37" fmla="*/ 10513263 w 12192000"/>
              <a:gd name="connsiteY37" fmla="*/ 1350756 h 3482342"/>
              <a:gd name="connsiteX38" fmla="*/ 10487356 w 12192000"/>
              <a:gd name="connsiteY38" fmla="*/ 1385722 h 3482342"/>
              <a:gd name="connsiteX39" fmla="*/ 10464012 w 12192000"/>
              <a:gd name="connsiteY39" fmla="*/ 1391778 h 3482342"/>
              <a:gd name="connsiteX40" fmla="*/ 10405409 w 12192000"/>
              <a:gd name="connsiteY40" fmla="*/ 1422789 h 3482342"/>
              <a:gd name="connsiteX41" fmla="*/ 10370530 w 12192000"/>
              <a:gd name="connsiteY41" fmla="*/ 1441596 h 3482342"/>
              <a:gd name="connsiteX42" fmla="*/ 10300239 w 12192000"/>
              <a:gd name="connsiteY42" fmla="*/ 1456332 h 3482342"/>
              <a:gd name="connsiteX43" fmla="*/ 10264922 w 12192000"/>
              <a:gd name="connsiteY43" fmla="*/ 1472107 h 3482342"/>
              <a:gd name="connsiteX44" fmla="*/ 10229629 w 12192000"/>
              <a:gd name="connsiteY44" fmla="*/ 1470454 h 3482342"/>
              <a:gd name="connsiteX45" fmla="*/ 10201385 w 12192000"/>
              <a:gd name="connsiteY45" fmla="*/ 1477515 h 3482342"/>
              <a:gd name="connsiteX46" fmla="*/ 10151958 w 12192000"/>
              <a:gd name="connsiteY46" fmla="*/ 1477515 h 3482342"/>
              <a:gd name="connsiteX47" fmla="*/ 10120184 w 12192000"/>
              <a:gd name="connsiteY47" fmla="*/ 1466924 h 3482342"/>
              <a:gd name="connsiteX48" fmla="*/ 10058690 w 12192000"/>
              <a:gd name="connsiteY48" fmla="*/ 1474888 h 3482342"/>
              <a:gd name="connsiteX49" fmla="*/ 10004424 w 12192000"/>
              <a:gd name="connsiteY49" fmla="*/ 1489801 h 3482342"/>
              <a:gd name="connsiteX50" fmla="*/ 9999951 w 12192000"/>
              <a:gd name="connsiteY50" fmla="*/ 1499127 h 3482342"/>
              <a:gd name="connsiteX51" fmla="*/ 9845462 w 12192000"/>
              <a:gd name="connsiteY51" fmla="*/ 1548192 h 3482342"/>
              <a:gd name="connsiteX52" fmla="*/ 9736156 w 12192000"/>
              <a:gd name="connsiteY52" fmla="*/ 1581928 h 3482342"/>
              <a:gd name="connsiteX53" fmla="*/ 9693355 w 12192000"/>
              <a:gd name="connsiteY53" fmla="*/ 1602632 h 3482342"/>
              <a:gd name="connsiteX54" fmla="*/ 9664242 w 12192000"/>
              <a:gd name="connsiteY54" fmla="*/ 1622075 h 3482342"/>
              <a:gd name="connsiteX55" fmla="*/ 9579195 w 12192000"/>
              <a:gd name="connsiteY55" fmla="*/ 1648017 h 3482342"/>
              <a:gd name="connsiteX56" fmla="*/ 9433652 w 12192000"/>
              <a:gd name="connsiteY56" fmla="*/ 1681174 h 3482342"/>
              <a:gd name="connsiteX57" fmla="*/ 9403775 w 12192000"/>
              <a:gd name="connsiteY57" fmla="*/ 1690403 h 3482342"/>
              <a:gd name="connsiteX58" fmla="*/ 9382503 w 12192000"/>
              <a:gd name="connsiteY58" fmla="*/ 1706957 h 3482342"/>
              <a:gd name="connsiteX59" fmla="*/ 9381410 w 12192000"/>
              <a:gd name="connsiteY59" fmla="*/ 1718312 h 3482342"/>
              <a:gd name="connsiteX60" fmla="*/ 9365685 w 12192000"/>
              <a:gd name="connsiteY60" fmla="*/ 1724772 h 3482342"/>
              <a:gd name="connsiteX61" fmla="*/ 9278020 w 12192000"/>
              <a:gd name="connsiteY61" fmla="*/ 1741161 h 3482342"/>
              <a:gd name="connsiteX62" fmla="*/ 9217145 w 12192000"/>
              <a:gd name="connsiteY62" fmla="*/ 1771195 h 3482342"/>
              <a:gd name="connsiteX63" fmla="*/ 8955875 w 12192000"/>
              <a:gd name="connsiteY63" fmla="*/ 1796806 h 3482342"/>
              <a:gd name="connsiteX64" fmla="*/ 8648415 w 12192000"/>
              <a:gd name="connsiteY64" fmla="*/ 1878623 h 3482342"/>
              <a:gd name="connsiteX65" fmla="*/ 8495949 w 12192000"/>
              <a:gd name="connsiteY65" fmla="*/ 1902425 h 3482342"/>
              <a:gd name="connsiteX66" fmla="*/ 8236214 w 12192000"/>
              <a:gd name="connsiteY66" fmla="*/ 1909725 h 3482342"/>
              <a:gd name="connsiteX67" fmla="*/ 8132104 w 12192000"/>
              <a:gd name="connsiteY67" fmla="*/ 1895727 h 3482342"/>
              <a:gd name="connsiteX68" fmla="*/ 7918078 w 12192000"/>
              <a:gd name="connsiteY68" fmla="*/ 1862668 h 3482342"/>
              <a:gd name="connsiteX69" fmla="*/ 7817899 w 12192000"/>
              <a:gd name="connsiteY69" fmla="*/ 1862176 h 3482342"/>
              <a:gd name="connsiteX70" fmla="*/ 7768994 w 12192000"/>
              <a:gd name="connsiteY70" fmla="*/ 1855721 h 3482342"/>
              <a:gd name="connsiteX71" fmla="*/ 7618027 w 12192000"/>
              <a:gd name="connsiteY71" fmla="*/ 1830959 h 3482342"/>
              <a:gd name="connsiteX72" fmla="*/ 7449425 w 12192000"/>
              <a:gd name="connsiteY72" fmla="*/ 1810910 h 3482342"/>
              <a:gd name="connsiteX73" fmla="*/ 7342915 w 12192000"/>
              <a:gd name="connsiteY73" fmla="*/ 1819827 h 3482342"/>
              <a:gd name="connsiteX74" fmla="*/ 7255191 w 12192000"/>
              <a:gd name="connsiteY74" fmla="*/ 1834354 h 3482342"/>
              <a:gd name="connsiteX75" fmla="*/ 7131205 w 12192000"/>
              <a:gd name="connsiteY75" fmla="*/ 1845557 h 3482342"/>
              <a:gd name="connsiteX76" fmla="*/ 6941837 w 12192000"/>
              <a:gd name="connsiteY76" fmla="*/ 1840640 h 3482342"/>
              <a:gd name="connsiteX77" fmla="*/ 6837145 w 12192000"/>
              <a:gd name="connsiteY77" fmla="*/ 1870724 h 3482342"/>
              <a:gd name="connsiteX78" fmla="*/ 6753991 w 12192000"/>
              <a:gd name="connsiteY78" fmla="*/ 1860969 h 3482342"/>
              <a:gd name="connsiteX79" fmla="*/ 6727754 w 12192000"/>
              <a:gd name="connsiteY79" fmla="*/ 1882372 h 3482342"/>
              <a:gd name="connsiteX80" fmla="*/ 6723371 w 12192000"/>
              <a:gd name="connsiteY80" fmla="*/ 1886494 h 3482342"/>
              <a:gd name="connsiteX81" fmla="*/ 6702779 w 12192000"/>
              <a:gd name="connsiteY81" fmla="*/ 1893601 h 3482342"/>
              <a:gd name="connsiteX82" fmla="*/ 6686657 w 12192000"/>
              <a:gd name="connsiteY82" fmla="*/ 1907344 h 3482342"/>
              <a:gd name="connsiteX83" fmla="*/ 6651330 w 12192000"/>
              <a:gd name="connsiteY83" fmla="*/ 1922921 h 3482342"/>
              <a:gd name="connsiteX84" fmla="*/ 6622958 w 12192000"/>
              <a:gd name="connsiteY84" fmla="*/ 1936255 h 3482342"/>
              <a:gd name="connsiteX85" fmla="*/ 6522602 w 12192000"/>
              <a:gd name="connsiteY85" fmla="*/ 1954133 h 3482342"/>
              <a:gd name="connsiteX86" fmla="*/ 6444344 w 12192000"/>
              <a:gd name="connsiteY86" fmla="*/ 1969663 h 3482342"/>
              <a:gd name="connsiteX87" fmla="*/ 6409626 w 12192000"/>
              <a:gd name="connsiteY87" fmla="*/ 1978846 h 3482342"/>
              <a:gd name="connsiteX88" fmla="*/ 6333446 w 12192000"/>
              <a:gd name="connsiteY88" fmla="*/ 1997163 h 3482342"/>
              <a:gd name="connsiteX89" fmla="*/ 6294933 w 12192000"/>
              <a:gd name="connsiteY89" fmla="*/ 2019412 h 3482342"/>
              <a:gd name="connsiteX90" fmla="*/ 6238719 w 12192000"/>
              <a:gd name="connsiteY90" fmla="*/ 2042547 h 3482342"/>
              <a:gd name="connsiteX91" fmla="*/ 6187205 w 12192000"/>
              <a:gd name="connsiteY91" fmla="*/ 2060048 h 3482342"/>
              <a:gd name="connsiteX92" fmla="*/ 6138780 w 12192000"/>
              <a:gd name="connsiteY92" fmla="*/ 2081918 h 3482342"/>
              <a:gd name="connsiteX93" fmla="*/ 6120125 w 12192000"/>
              <a:gd name="connsiteY93" fmla="*/ 2109475 h 3482342"/>
              <a:gd name="connsiteX94" fmla="*/ 6056576 w 12192000"/>
              <a:gd name="connsiteY94" fmla="*/ 2120066 h 3482342"/>
              <a:gd name="connsiteX95" fmla="*/ 5993794 w 12192000"/>
              <a:gd name="connsiteY95" fmla="*/ 2122569 h 3482342"/>
              <a:gd name="connsiteX96" fmla="*/ 5943601 w 12192000"/>
              <a:gd name="connsiteY96" fmla="*/ 2137719 h 3482342"/>
              <a:gd name="connsiteX97" fmla="*/ 5898141 w 12192000"/>
              <a:gd name="connsiteY97" fmla="*/ 2144806 h 3482342"/>
              <a:gd name="connsiteX98" fmla="*/ 5855337 w 12192000"/>
              <a:gd name="connsiteY98" fmla="*/ 2137719 h 3482342"/>
              <a:gd name="connsiteX99" fmla="*/ 5817682 w 12192000"/>
              <a:gd name="connsiteY99" fmla="*/ 2157358 h 3482342"/>
              <a:gd name="connsiteX100" fmla="*/ 5735300 w 12192000"/>
              <a:gd name="connsiteY100" fmla="*/ 2158902 h 3482342"/>
              <a:gd name="connsiteX101" fmla="*/ 5591469 w 12192000"/>
              <a:gd name="connsiteY101" fmla="*/ 2178389 h 3482342"/>
              <a:gd name="connsiteX102" fmla="*/ 5505818 w 12192000"/>
              <a:gd name="connsiteY102" fmla="*/ 2194207 h 3482342"/>
              <a:gd name="connsiteX103" fmla="*/ 5452860 w 12192000"/>
              <a:gd name="connsiteY103" fmla="*/ 2180085 h 3482342"/>
              <a:gd name="connsiteX104" fmla="*/ 5414282 w 12192000"/>
              <a:gd name="connsiteY104" fmla="*/ 2183070 h 3482342"/>
              <a:gd name="connsiteX105" fmla="*/ 5368369 w 12192000"/>
              <a:gd name="connsiteY105" fmla="*/ 2204272 h 3482342"/>
              <a:gd name="connsiteX106" fmla="*/ 5336354 w 12192000"/>
              <a:gd name="connsiteY106" fmla="*/ 2218920 h 3482342"/>
              <a:gd name="connsiteX107" fmla="*/ 5291263 w 12192000"/>
              <a:gd name="connsiteY107" fmla="*/ 2239182 h 3482342"/>
              <a:gd name="connsiteX108" fmla="*/ 5255152 w 12192000"/>
              <a:gd name="connsiteY108" fmla="*/ 2247164 h 3482342"/>
              <a:gd name="connsiteX109" fmla="*/ 5233796 w 12192000"/>
              <a:gd name="connsiteY109" fmla="*/ 2268260 h 3482342"/>
              <a:gd name="connsiteX110" fmla="*/ 5212786 w 12192000"/>
              <a:gd name="connsiteY110" fmla="*/ 2296592 h 3482342"/>
              <a:gd name="connsiteX111" fmla="*/ 5173523 w 12192000"/>
              <a:gd name="connsiteY111" fmla="*/ 2309057 h 3482342"/>
              <a:gd name="connsiteX112" fmla="*/ 5123830 w 12192000"/>
              <a:gd name="connsiteY112" fmla="*/ 2307070 h 3482342"/>
              <a:gd name="connsiteX113" fmla="*/ 5065426 w 12192000"/>
              <a:gd name="connsiteY113" fmla="*/ 2324076 h 3482342"/>
              <a:gd name="connsiteX114" fmla="*/ 4975908 w 12192000"/>
              <a:gd name="connsiteY114" fmla="*/ 2364128 h 3482342"/>
              <a:gd name="connsiteX115" fmla="*/ 4913723 w 12192000"/>
              <a:gd name="connsiteY115" fmla="*/ 2385265 h 3482342"/>
              <a:gd name="connsiteX116" fmla="*/ 4746485 w 12192000"/>
              <a:gd name="connsiteY116" fmla="*/ 2451769 h 3482342"/>
              <a:gd name="connsiteX117" fmla="*/ 4681588 w 12192000"/>
              <a:gd name="connsiteY117" fmla="*/ 2467494 h 3482342"/>
              <a:gd name="connsiteX118" fmla="*/ 1783655 w 12192000"/>
              <a:gd name="connsiteY118" fmla="*/ 3163860 h 3482342"/>
              <a:gd name="connsiteX119" fmla="*/ 1325955 w 12192000"/>
              <a:gd name="connsiteY119" fmla="*/ 3176692 h 3482342"/>
              <a:gd name="connsiteX120" fmla="*/ 1190384 w 12192000"/>
              <a:gd name="connsiteY120" fmla="*/ 3203504 h 3482342"/>
              <a:gd name="connsiteX121" fmla="*/ 1094537 w 12192000"/>
              <a:gd name="connsiteY121" fmla="*/ 3229469 h 3482342"/>
              <a:gd name="connsiteX122" fmla="*/ 779276 w 12192000"/>
              <a:gd name="connsiteY122" fmla="*/ 3327290 h 3482342"/>
              <a:gd name="connsiteX123" fmla="*/ 600378 w 12192000"/>
              <a:gd name="connsiteY123" fmla="*/ 3335250 h 3482342"/>
              <a:gd name="connsiteX124" fmla="*/ 493457 w 12192000"/>
              <a:gd name="connsiteY124" fmla="*/ 3365044 h 3482342"/>
              <a:gd name="connsiteX125" fmla="*/ 349402 w 12192000"/>
              <a:gd name="connsiteY125" fmla="*/ 3380897 h 3482342"/>
              <a:gd name="connsiteX126" fmla="*/ 192183 w 12192000"/>
              <a:gd name="connsiteY126" fmla="*/ 3460075 h 3482342"/>
              <a:gd name="connsiteX127" fmla="*/ 46713 w 12192000"/>
              <a:gd name="connsiteY127" fmla="*/ 3462986 h 3482342"/>
              <a:gd name="connsiteX128" fmla="*/ 2765 w 12192000"/>
              <a:gd name="connsiteY128" fmla="*/ 3480770 h 3482342"/>
              <a:gd name="connsiteX129" fmla="*/ 0 w 12192000"/>
              <a:gd name="connsiteY129" fmla="*/ 3482342 h 3482342"/>
              <a:gd name="connsiteX130" fmla="*/ 0 w 12192000"/>
              <a:gd name="connsiteY130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79906 w 12192000"/>
              <a:gd name="connsiteY32" fmla="*/ 1332049 h 3482342"/>
              <a:gd name="connsiteX33" fmla="*/ 10639834 w 12192000"/>
              <a:gd name="connsiteY33" fmla="*/ 1324989 h 3482342"/>
              <a:gd name="connsiteX34" fmla="*/ 10603863 w 12192000"/>
              <a:gd name="connsiteY34" fmla="*/ 1346886 h 3482342"/>
              <a:gd name="connsiteX35" fmla="*/ 10573203 w 12192000"/>
              <a:gd name="connsiteY35" fmla="*/ 1351996 h 3482342"/>
              <a:gd name="connsiteX36" fmla="*/ 10540314 w 12192000"/>
              <a:gd name="connsiteY36" fmla="*/ 1343356 h 3482342"/>
              <a:gd name="connsiteX37" fmla="*/ 10513263 w 12192000"/>
              <a:gd name="connsiteY37" fmla="*/ 1371939 h 3482342"/>
              <a:gd name="connsiteX38" fmla="*/ 10487356 w 12192000"/>
              <a:gd name="connsiteY38" fmla="*/ 1385722 h 3482342"/>
              <a:gd name="connsiteX39" fmla="*/ 10464012 w 12192000"/>
              <a:gd name="connsiteY39" fmla="*/ 1391778 h 3482342"/>
              <a:gd name="connsiteX40" fmla="*/ 10405409 w 12192000"/>
              <a:gd name="connsiteY40" fmla="*/ 1422789 h 3482342"/>
              <a:gd name="connsiteX41" fmla="*/ 10370530 w 12192000"/>
              <a:gd name="connsiteY41" fmla="*/ 1441596 h 3482342"/>
              <a:gd name="connsiteX42" fmla="*/ 10300239 w 12192000"/>
              <a:gd name="connsiteY42" fmla="*/ 1456332 h 3482342"/>
              <a:gd name="connsiteX43" fmla="*/ 10264922 w 12192000"/>
              <a:gd name="connsiteY43" fmla="*/ 1472107 h 3482342"/>
              <a:gd name="connsiteX44" fmla="*/ 10229629 w 12192000"/>
              <a:gd name="connsiteY44" fmla="*/ 1470454 h 3482342"/>
              <a:gd name="connsiteX45" fmla="*/ 10201385 w 12192000"/>
              <a:gd name="connsiteY45" fmla="*/ 1477515 h 3482342"/>
              <a:gd name="connsiteX46" fmla="*/ 10151958 w 12192000"/>
              <a:gd name="connsiteY46" fmla="*/ 1477515 h 3482342"/>
              <a:gd name="connsiteX47" fmla="*/ 10120184 w 12192000"/>
              <a:gd name="connsiteY47" fmla="*/ 1466924 h 3482342"/>
              <a:gd name="connsiteX48" fmla="*/ 10058690 w 12192000"/>
              <a:gd name="connsiteY48" fmla="*/ 1474888 h 3482342"/>
              <a:gd name="connsiteX49" fmla="*/ 10004424 w 12192000"/>
              <a:gd name="connsiteY49" fmla="*/ 1489801 h 3482342"/>
              <a:gd name="connsiteX50" fmla="*/ 9999951 w 12192000"/>
              <a:gd name="connsiteY50" fmla="*/ 1499127 h 3482342"/>
              <a:gd name="connsiteX51" fmla="*/ 9845462 w 12192000"/>
              <a:gd name="connsiteY51" fmla="*/ 1548192 h 3482342"/>
              <a:gd name="connsiteX52" fmla="*/ 9736156 w 12192000"/>
              <a:gd name="connsiteY52" fmla="*/ 1581928 h 3482342"/>
              <a:gd name="connsiteX53" fmla="*/ 9693355 w 12192000"/>
              <a:gd name="connsiteY53" fmla="*/ 1602632 h 3482342"/>
              <a:gd name="connsiteX54" fmla="*/ 9664242 w 12192000"/>
              <a:gd name="connsiteY54" fmla="*/ 1622075 h 3482342"/>
              <a:gd name="connsiteX55" fmla="*/ 9579195 w 12192000"/>
              <a:gd name="connsiteY55" fmla="*/ 1648017 h 3482342"/>
              <a:gd name="connsiteX56" fmla="*/ 9433652 w 12192000"/>
              <a:gd name="connsiteY56" fmla="*/ 1681174 h 3482342"/>
              <a:gd name="connsiteX57" fmla="*/ 9403775 w 12192000"/>
              <a:gd name="connsiteY57" fmla="*/ 1690403 h 3482342"/>
              <a:gd name="connsiteX58" fmla="*/ 9382503 w 12192000"/>
              <a:gd name="connsiteY58" fmla="*/ 1706957 h 3482342"/>
              <a:gd name="connsiteX59" fmla="*/ 9381410 w 12192000"/>
              <a:gd name="connsiteY59" fmla="*/ 1718312 h 3482342"/>
              <a:gd name="connsiteX60" fmla="*/ 9365685 w 12192000"/>
              <a:gd name="connsiteY60" fmla="*/ 1724772 h 3482342"/>
              <a:gd name="connsiteX61" fmla="*/ 9278020 w 12192000"/>
              <a:gd name="connsiteY61" fmla="*/ 1741161 h 3482342"/>
              <a:gd name="connsiteX62" fmla="*/ 9217145 w 12192000"/>
              <a:gd name="connsiteY62" fmla="*/ 1771195 h 3482342"/>
              <a:gd name="connsiteX63" fmla="*/ 8955875 w 12192000"/>
              <a:gd name="connsiteY63" fmla="*/ 1796806 h 3482342"/>
              <a:gd name="connsiteX64" fmla="*/ 8648415 w 12192000"/>
              <a:gd name="connsiteY64" fmla="*/ 1878623 h 3482342"/>
              <a:gd name="connsiteX65" fmla="*/ 8495949 w 12192000"/>
              <a:gd name="connsiteY65" fmla="*/ 1902425 h 3482342"/>
              <a:gd name="connsiteX66" fmla="*/ 8236214 w 12192000"/>
              <a:gd name="connsiteY66" fmla="*/ 1909725 h 3482342"/>
              <a:gd name="connsiteX67" fmla="*/ 8132104 w 12192000"/>
              <a:gd name="connsiteY67" fmla="*/ 1895727 h 3482342"/>
              <a:gd name="connsiteX68" fmla="*/ 7918078 w 12192000"/>
              <a:gd name="connsiteY68" fmla="*/ 1862668 h 3482342"/>
              <a:gd name="connsiteX69" fmla="*/ 7817899 w 12192000"/>
              <a:gd name="connsiteY69" fmla="*/ 1862176 h 3482342"/>
              <a:gd name="connsiteX70" fmla="*/ 7768994 w 12192000"/>
              <a:gd name="connsiteY70" fmla="*/ 1855721 h 3482342"/>
              <a:gd name="connsiteX71" fmla="*/ 7618027 w 12192000"/>
              <a:gd name="connsiteY71" fmla="*/ 1830959 h 3482342"/>
              <a:gd name="connsiteX72" fmla="*/ 7449425 w 12192000"/>
              <a:gd name="connsiteY72" fmla="*/ 1810910 h 3482342"/>
              <a:gd name="connsiteX73" fmla="*/ 7342915 w 12192000"/>
              <a:gd name="connsiteY73" fmla="*/ 1819827 h 3482342"/>
              <a:gd name="connsiteX74" fmla="*/ 7255191 w 12192000"/>
              <a:gd name="connsiteY74" fmla="*/ 1834354 h 3482342"/>
              <a:gd name="connsiteX75" fmla="*/ 7131205 w 12192000"/>
              <a:gd name="connsiteY75" fmla="*/ 1845557 h 3482342"/>
              <a:gd name="connsiteX76" fmla="*/ 6941837 w 12192000"/>
              <a:gd name="connsiteY76" fmla="*/ 1840640 h 3482342"/>
              <a:gd name="connsiteX77" fmla="*/ 6837145 w 12192000"/>
              <a:gd name="connsiteY77" fmla="*/ 1870724 h 3482342"/>
              <a:gd name="connsiteX78" fmla="*/ 6753991 w 12192000"/>
              <a:gd name="connsiteY78" fmla="*/ 1860969 h 3482342"/>
              <a:gd name="connsiteX79" fmla="*/ 6727754 w 12192000"/>
              <a:gd name="connsiteY79" fmla="*/ 1882372 h 3482342"/>
              <a:gd name="connsiteX80" fmla="*/ 6723371 w 12192000"/>
              <a:gd name="connsiteY80" fmla="*/ 1886494 h 3482342"/>
              <a:gd name="connsiteX81" fmla="*/ 6702779 w 12192000"/>
              <a:gd name="connsiteY81" fmla="*/ 1893601 h 3482342"/>
              <a:gd name="connsiteX82" fmla="*/ 6686657 w 12192000"/>
              <a:gd name="connsiteY82" fmla="*/ 1907344 h 3482342"/>
              <a:gd name="connsiteX83" fmla="*/ 6651330 w 12192000"/>
              <a:gd name="connsiteY83" fmla="*/ 1922921 h 3482342"/>
              <a:gd name="connsiteX84" fmla="*/ 6622958 w 12192000"/>
              <a:gd name="connsiteY84" fmla="*/ 1936255 h 3482342"/>
              <a:gd name="connsiteX85" fmla="*/ 6522602 w 12192000"/>
              <a:gd name="connsiteY85" fmla="*/ 1954133 h 3482342"/>
              <a:gd name="connsiteX86" fmla="*/ 6444344 w 12192000"/>
              <a:gd name="connsiteY86" fmla="*/ 1969663 h 3482342"/>
              <a:gd name="connsiteX87" fmla="*/ 6409626 w 12192000"/>
              <a:gd name="connsiteY87" fmla="*/ 1978846 h 3482342"/>
              <a:gd name="connsiteX88" fmla="*/ 6333446 w 12192000"/>
              <a:gd name="connsiteY88" fmla="*/ 1997163 h 3482342"/>
              <a:gd name="connsiteX89" fmla="*/ 6294933 w 12192000"/>
              <a:gd name="connsiteY89" fmla="*/ 2019412 h 3482342"/>
              <a:gd name="connsiteX90" fmla="*/ 6238719 w 12192000"/>
              <a:gd name="connsiteY90" fmla="*/ 2042547 h 3482342"/>
              <a:gd name="connsiteX91" fmla="*/ 6187205 w 12192000"/>
              <a:gd name="connsiteY91" fmla="*/ 2060048 h 3482342"/>
              <a:gd name="connsiteX92" fmla="*/ 6138780 w 12192000"/>
              <a:gd name="connsiteY92" fmla="*/ 2081918 h 3482342"/>
              <a:gd name="connsiteX93" fmla="*/ 6120125 w 12192000"/>
              <a:gd name="connsiteY93" fmla="*/ 2109475 h 3482342"/>
              <a:gd name="connsiteX94" fmla="*/ 6056576 w 12192000"/>
              <a:gd name="connsiteY94" fmla="*/ 2120066 h 3482342"/>
              <a:gd name="connsiteX95" fmla="*/ 5993794 w 12192000"/>
              <a:gd name="connsiteY95" fmla="*/ 2122569 h 3482342"/>
              <a:gd name="connsiteX96" fmla="*/ 5943601 w 12192000"/>
              <a:gd name="connsiteY96" fmla="*/ 2137719 h 3482342"/>
              <a:gd name="connsiteX97" fmla="*/ 5898141 w 12192000"/>
              <a:gd name="connsiteY97" fmla="*/ 2144806 h 3482342"/>
              <a:gd name="connsiteX98" fmla="*/ 5855337 w 12192000"/>
              <a:gd name="connsiteY98" fmla="*/ 2137719 h 3482342"/>
              <a:gd name="connsiteX99" fmla="*/ 5817682 w 12192000"/>
              <a:gd name="connsiteY99" fmla="*/ 2157358 h 3482342"/>
              <a:gd name="connsiteX100" fmla="*/ 5735300 w 12192000"/>
              <a:gd name="connsiteY100" fmla="*/ 2158902 h 3482342"/>
              <a:gd name="connsiteX101" fmla="*/ 5591469 w 12192000"/>
              <a:gd name="connsiteY101" fmla="*/ 2178389 h 3482342"/>
              <a:gd name="connsiteX102" fmla="*/ 5505818 w 12192000"/>
              <a:gd name="connsiteY102" fmla="*/ 2194207 h 3482342"/>
              <a:gd name="connsiteX103" fmla="*/ 5452860 w 12192000"/>
              <a:gd name="connsiteY103" fmla="*/ 2180085 h 3482342"/>
              <a:gd name="connsiteX104" fmla="*/ 5414282 w 12192000"/>
              <a:gd name="connsiteY104" fmla="*/ 2183070 h 3482342"/>
              <a:gd name="connsiteX105" fmla="*/ 5368369 w 12192000"/>
              <a:gd name="connsiteY105" fmla="*/ 2204272 h 3482342"/>
              <a:gd name="connsiteX106" fmla="*/ 5336354 w 12192000"/>
              <a:gd name="connsiteY106" fmla="*/ 2218920 h 3482342"/>
              <a:gd name="connsiteX107" fmla="*/ 5291263 w 12192000"/>
              <a:gd name="connsiteY107" fmla="*/ 2239182 h 3482342"/>
              <a:gd name="connsiteX108" fmla="*/ 5255152 w 12192000"/>
              <a:gd name="connsiteY108" fmla="*/ 2247164 h 3482342"/>
              <a:gd name="connsiteX109" fmla="*/ 5233796 w 12192000"/>
              <a:gd name="connsiteY109" fmla="*/ 2268260 h 3482342"/>
              <a:gd name="connsiteX110" fmla="*/ 5212786 w 12192000"/>
              <a:gd name="connsiteY110" fmla="*/ 2296592 h 3482342"/>
              <a:gd name="connsiteX111" fmla="*/ 5173523 w 12192000"/>
              <a:gd name="connsiteY111" fmla="*/ 2309057 h 3482342"/>
              <a:gd name="connsiteX112" fmla="*/ 5123830 w 12192000"/>
              <a:gd name="connsiteY112" fmla="*/ 2307070 h 3482342"/>
              <a:gd name="connsiteX113" fmla="*/ 5065426 w 12192000"/>
              <a:gd name="connsiteY113" fmla="*/ 2324076 h 3482342"/>
              <a:gd name="connsiteX114" fmla="*/ 4975908 w 12192000"/>
              <a:gd name="connsiteY114" fmla="*/ 2364128 h 3482342"/>
              <a:gd name="connsiteX115" fmla="*/ 4913723 w 12192000"/>
              <a:gd name="connsiteY115" fmla="*/ 2385265 h 3482342"/>
              <a:gd name="connsiteX116" fmla="*/ 4746485 w 12192000"/>
              <a:gd name="connsiteY116" fmla="*/ 2451769 h 3482342"/>
              <a:gd name="connsiteX117" fmla="*/ 4681588 w 12192000"/>
              <a:gd name="connsiteY117" fmla="*/ 2467494 h 3482342"/>
              <a:gd name="connsiteX118" fmla="*/ 1783655 w 12192000"/>
              <a:gd name="connsiteY118" fmla="*/ 3163860 h 3482342"/>
              <a:gd name="connsiteX119" fmla="*/ 1325955 w 12192000"/>
              <a:gd name="connsiteY119" fmla="*/ 3176692 h 3482342"/>
              <a:gd name="connsiteX120" fmla="*/ 1190384 w 12192000"/>
              <a:gd name="connsiteY120" fmla="*/ 3203504 h 3482342"/>
              <a:gd name="connsiteX121" fmla="*/ 1094537 w 12192000"/>
              <a:gd name="connsiteY121" fmla="*/ 3229469 h 3482342"/>
              <a:gd name="connsiteX122" fmla="*/ 779276 w 12192000"/>
              <a:gd name="connsiteY122" fmla="*/ 3327290 h 3482342"/>
              <a:gd name="connsiteX123" fmla="*/ 600378 w 12192000"/>
              <a:gd name="connsiteY123" fmla="*/ 3335250 h 3482342"/>
              <a:gd name="connsiteX124" fmla="*/ 493457 w 12192000"/>
              <a:gd name="connsiteY124" fmla="*/ 3365044 h 3482342"/>
              <a:gd name="connsiteX125" fmla="*/ 349402 w 12192000"/>
              <a:gd name="connsiteY125" fmla="*/ 3380897 h 3482342"/>
              <a:gd name="connsiteX126" fmla="*/ 192183 w 12192000"/>
              <a:gd name="connsiteY126" fmla="*/ 3460075 h 3482342"/>
              <a:gd name="connsiteX127" fmla="*/ 46713 w 12192000"/>
              <a:gd name="connsiteY127" fmla="*/ 3462986 h 3482342"/>
              <a:gd name="connsiteX128" fmla="*/ 2765 w 12192000"/>
              <a:gd name="connsiteY128" fmla="*/ 3480770 h 3482342"/>
              <a:gd name="connsiteX129" fmla="*/ 0 w 12192000"/>
              <a:gd name="connsiteY129" fmla="*/ 3482342 h 3482342"/>
              <a:gd name="connsiteX130" fmla="*/ 0 w 12192000"/>
              <a:gd name="connsiteY130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79906 w 12192000"/>
              <a:gd name="connsiteY32" fmla="*/ 1332049 h 3482342"/>
              <a:gd name="connsiteX33" fmla="*/ 10639834 w 12192000"/>
              <a:gd name="connsiteY33" fmla="*/ 1324989 h 3482342"/>
              <a:gd name="connsiteX34" fmla="*/ 10603863 w 12192000"/>
              <a:gd name="connsiteY34" fmla="*/ 1346886 h 3482342"/>
              <a:gd name="connsiteX35" fmla="*/ 10573203 w 12192000"/>
              <a:gd name="connsiteY35" fmla="*/ 1351996 h 3482342"/>
              <a:gd name="connsiteX36" fmla="*/ 10547375 w 12192000"/>
              <a:gd name="connsiteY36" fmla="*/ 1375130 h 3482342"/>
              <a:gd name="connsiteX37" fmla="*/ 10513263 w 12192000"/>
              <a:gd name="connsiteY37" fmla="*/ 1371939 h 3482342"/>
              <a:gd name="connsiteX38" fmla="*/ 10487356 w 12192000"/>
              <a:gd name="connsiteY38" fmla="*/ 1385722 h 3482342"/>
              <a:gd name="connsiteX39" fmla="*/ 10464012 w 12192000"/>
              <a:gd name="connsiteY39" fmla="*/ 1391778 h 3482342"/>
              <a:gd name="connsiteX40" fmla="*/ 10405409 w 12192000"/>
              <a:gd name="connsiteY40" fmla="*/ 1422789 h 3482342"/>
              <a:gd name="connsiteX41" fmla="*/ 10370530 w 12192000"/>
              <a:gd name="connsiteY41" fmla="*/ 1441596 h 3482342"/>
              <a:gd name="connsiteX42" fmla="*/ 10300239 w 12192000"/>
              <a:gd name="connsiteY42" fmla="*/ 1456332 h 3482342"/>
              <a:gd name="connsiteX43" fmla="*/ 10264922 w 12192000"/>
              <a:gd name="connsiteY43" fmla="*/ 1472107 h 3482342"/>
              <a:gd name="connsiteX44" fmla="*/ 10229629 w 12192000"/>
              <a:gd name="connsiteY44" fmla="*/ 1470454 h 3482342"/>
              <a:gd name="connsiteX45" fmla="*/ 10201385 w 12192000"/>
              <a:gd name="connsiteY45" fmla="*/ 1477515 h 3482342"/>
              <a:gd name="connsiteX46" fmla="*/ 10151958 w 12192000"/>
              <a:gd name="connsiteY46" fmla="*/ 1477515 h 3482342"/>
              <a:gd name="connsiteX47" fmla="*/ 10120184 w 12192000"/>
              <a:gd name="connsiteY47" fmla="*/ 1466924 h 3482342"/>
              <a:gd name="connsiteX48" fmla="*/ 10058690 w 12192000"/>
              <a:gd name="connsiteY48" fmla="*/ 1474888 h 3482342"/>
              <a:gd name="connsiteX49" fmla="*/ 10004424 w 12192000"/>
              <a:gd name="connsiteY49" fmla="*/ 1489801 h 3482342"/>
              <a:gd name="connsiteX50" fmla="*/ 9999951 w 12192000"/>
              <a:gd name="connsiteY50" fmla="*/ 1499127 h 3482342"/>
              <a:gd name="connsiteX51" fmla="*/ 9845462 w 12192000"/>
              <a:gd name="connsiteY51" fmla="*/ 1548192 h 3482342"/>
              <a:gd name="connsiteX52" fmla="*/ 9736156 w 12192000"/>
              <a:gd name="connsiteY52" fmla="*/ 1581928 h 3482342"/>
              <a:gd name="connsiteX53" fmla="*/ 9693355 w 12192000"/>
              <a:gd name="connsiteY53" fmla="*/ 1602632 h 3482342"/>
              <a:gd name="connsiteX54" fmla="*/ 9664242 w 12192000"/>
              <a:gd name="connsiteY54" fmla="*/ 1622075 h 3482342"/>
              <a:gd name="connsiteX55" fmla="*/ 9579195 w 12192000"/>
              <a:gd name="connsiteY55" fmla="*/ 1648017 h 3482342"/>
              <a:gd name="connsiteX56" fmla="*/ 9433652 w 12192000"/>
              <a:gd name="connsiteY56" fmla="*/ 1681174 h 3482342"/>
              <a:gd name="connsiteX57" fmla="*/ 9403775 w 12192000"/>
              <a:gd name="connsiteY57" fmla="*/ 1690403 h 3482342"/>
              <a:gd name="connsiteX58" fmla="*/ 9382503 w 12192000"/>
              <a:gd name="connsiteY58" fmla="*/ 1706957 h 3482342"/>
              <a:gd name="connsiteX59" fmla="*/ 9381410 w 12192000"/>
              <a:gd name="connsiteY59" fmla="*/ 1718312 h 3482342"/>
              <a:gd name="connsiteX60" fmla="*/ 9365685 w 12192000"/>
              <a:gd name="connsiteY60" fmla="*/ 1724772 h 3482342"/>
              <a:gd name="connsiteX61" fmla="*/ 9278020 w 12192000"/>
              <a:gd name="connsiteY61" fmla="*/ 1741161 h 3482342"/>
              <a:gd name="connsiteX62" fmla="*/ 9217145 w 12192000"/>
              <a:gd name="connsiteY62" fmla="*/ 1771195 h 3482342"/>
              <a:gd name="connsiteX63" fmla="*/ 8955875 w 12192000"/>
              <a:gd name="connsiteY63" fmla="*/ 1796806 h 3482342"/>
              <a:gd name="connsiteX64" fmla="*/ 8648415 w 12192000"/>
              <a:gd name="connsiteY64" fmla="*/ 1878623 h 3482342"/>
              <a:gd name="connsiteX65" fmla="*/ 8495949 w 12192000"/>
              <a:gd name="connsiteY65" fmla="*/ 1902425 h 3482342"/>
              <a:gd name="connsiteX66" fmla="*/ 8236214 w 12192000"/>
              <a:gd name="connsiteY66" fmla="*/ 1909725 h 3482342"/>
              <a:gd name="connsiteX67" fmla="*/ 8132104 w 12192000"/>
              <a:gd name="connsiteY67" fmla="*/ 1895727 h 3482342"/>
              <a:gd name="connsiteX68" fmla="*/ 7918078 w 12192000"/>
              <a:gd name="connsiteY68" fmla="*/ 1862668 h 3482342"/>
              <a:gd name="connsiteX69" fmla="*/ 7817899 w 12192000"/>
              <a:gd name="connsiteY69" fmla="*/ 1862176 h 3482342"/>
              <a:gd name="connsiteX70" fmla="*/ 7768994 w 12192000"/>
              <a:gd name="connsiteY70" fmla="*/ 1855721 h 3482342"/>
              <a:gd name="connsiteX71" fmla="*/ 7618027 w 12192000"/>
              <a:gd name="connsiteY71" fmla="*/ 1830959 h 3482342"/>
              <a:gd name="connsiteX72" fmla="*/ 7449425 w 12192000"/>
              <a:gd name="connsiteY72" fmla="*/ 1810910 h 3482342"/>
              <a:gd name="connsiteX73" fmla="*/ 7342915 w 12192000"/>
              <a:gd name="connsiteY73" fmla="*/ 1819827 h 3482342"/>
              <a:gd name="connsiteX74" fmla="*/ 7255191 w 12192000"/>
              <a:gd name="connsiteY74" fmla="*/ 1834354 h 3482342"/>
              <a:gd name="connsiteX75" fmla="*/ 7131205 w 12192000"/>
              <a:gd name="connsiteY75" fmla="*/ 1845557 h 3482342"/>
              <a:gd name="connsiteX76" fmla="*/ 6941837 w 12192000"/>
              <a:gd name="connsiteY76" fmla="*/ 1840640 h 3482342"/>
              <a:gd name="connsiteX77" fmla="*/ 6837145 w 12192000"/>
              <a:gd name="connsiteY77" fmla="*/ 1870724 h 3482342"/>
              <a:gd name="connsiteX78" fmla="*/ 6753991 w 12192000"/>
              <a:gd name="connsiteY78" fmla="*/ 1860969 h 3482342"/>
              <a:gd name="connsiteX79" fmla="*/ 6727754 w 12192000"/>
              <a:gd name="connsiteY79" fmla="*/ 1882372 h 3482342"/>
              <a:gd name="connsiteX80" fmla="*/ 6723371 w 12192000"/>
              <a:gd name="connsiteY80" fmla="*/ 1886494 h 3482342"/>
              <a:gd name="connsiteX81" fmla="*/ 6702779 w 12192000"/>
              <a:gd name="connsiteY81" fmla="*/ 1893601 h 3482342"/>
              <a:gd name="connsiteX82" fmla="*/ 6686657 w 12192000"/>
              <a:gd name="connsiteY82" fmla="*/ 1907344 h 3482342"/>
              <a:gd name="connsiteX83" fmla="*/ 6651330 w 12192000"/>
              <a:gd name="connsiteY83" fmla="*/ 1922921 h 3482342"/>
              <a:gd name="connsiteX84" fmla="*/ 6622958 w 12192000"/>
              <a:gd name="connsiteY84" fmla="*/ 1936255 h 3482342"/>
              <a:gd name="connsiteX85" fmla="*/ 6522602 w 12192000"/>
              <a:gd name="connsiteY85" fmla="*/ 1954133 h 3482342"/>
              <a:gd name="connsiteX86" fmla="*/ 6444344 w 12192000"/>
              <a:gd name="connsiteY86" fmla="*/ 1969663 h 3482342"/>
              <a:gd name="connsiteX87" fmla="*/ 6409626 w 12192000"/>
              <a:gd name="connsiteY87" fmla="*/ 1978846 h 3482342"/>
              <a:gd name="connsiteX88" fmla="*/ 6333446 w 12192000"/>
              <a:gd name="connsiteY88" fmla="*/ 1997163 h 3482342"/>
              <a:gd name="connsiteX89" fmla="*/ 6294933 w 12192000"/>
              <a:gd name="connsiteY89" fmla="*/ 2019412 h 3482342"/>
              <a:gd name="connsiteX90" fmla="*/ 6238719 w 12192000"/>
              <a:gd name="connsiteY90" fmla="*/ 2042547 h 3482342"/>
              <a:gd name="connsiteX91" fmla="*/ 6187205 w 12192000"/>
              <a:gd name="connsiteY91" fmla="*/ 2060048 h 3482342"/>
              <a:gd name="connsiteX92" fmla="*/ 6138780 w 12192000"/>
              <a:gd name="connsiteY92" fmla="*/ 2081918 h 3482342"/>
              <a:gd name="connsiteX93" fmla="*/ 6120125 w 12192000"/>
              <a:gd name="connsiteY93" fmla="*/ 2109475 h 3482342"/>
              <a:gd name="connsiteX94" fmla="*/ 6056576 w 12192000"/>
              <a:gd name="connsiteY94" fmla="*/ 2120066 h 3482342"/>
              <a:gd name="connsiteX95" fmla="*/ 5993794 w 12192000"/>
              <a:gd name="connsiteY95" fmla="*/ 2122569 h 3482342"/>
              <a:gd name="connsiteX96" fmla="*/ 5943601 w 12192000"/>
              <a:gd name="connsiteY96" fmla="*/ 2137719 h 3482342"/>
              <a:gd name="connsiteX97" fmla="*/ 5898141 w 12192000"/>
              <a:gd name="connsiteY97" fmla="*/ 2144806 h 3482342"/>
              <a:gd name="connsiteX98" fmla="*/ 5855337 w 12192000"/>
              <a:gd name="connsiteY98" fmla="*/ 2137719 h 3482342"/>
              <a:gd name="connsiteX99" fmla="*/ 5817682 w 12192000"/>
              <a:gd name="connsiteY99" fmla="*/ 2157358 h 3482342"/>
              <a:gd name="connsiteX100" fmla="*/ 5735300 w 12192000"/>
              <a:gd name="connsiteY100" fmla="*/ 2158902 h 3482342"/>
              <a:gd name="connsiteX101" fmla="*/ 5591469 w 12192000"/>
              <a:gd name="connsiteY101" fmla="*/ 2178389 h 3482342"/>
              <a:gd name="connsiteX102" fmla="*/ 5505818 w 12192000"/>
              <a:gd name="connsiteY102" fmla="*/ 2194207 h 3482342"/>
              <a:gd name="connsiteX103" fmla="*/ 5452860 w 12192000"/>
              <a:gd name="connsiteY103" fmla="*/ 2180085 h 3482342"/>
              <a:gd name="connsiteX104" fmla="*/ 5414282 w 12192000"/>
              <a:gd name="connsiteY104" fmla="*/ 2183070 h 3482342"/>
              <a:gd name="connsiteX105" fmla="*/ 5368369 w 12192000"/>
              <a:gd name="connsiteY105" fmla="*/ 2204272 h 3482342"/>
              <a:gd name="connsiteX106" fmla="*/ 5336354 w 12192000"/>
              <a:gd name="connsiteY106" fmla="*/ 2218920 h 3482342"/>
              <a:gd name="connsiteX107" fmla="*/ 5291263 w 12192000"/>
              <a:gd name="connsiteY107" fmla="*/ 2239182 h 3482342"/>
              <a:gd name="connsiteX108" fmla="*/ 5255152 w 12192000"/>
              <a:gd name="connsiteY108" fmla="*/ 2247164 h 3482342"/>
              <a:gd name="connsiteX109" fmla="*/ 5233796 w 12192000"/>
              <a:gd name="connsiteY109" fmla="*/ 2268260 h 3482342"/>
              <a:gd name="connsiteX110" fmla="*/ 5212786 w 12192000"/>
              <a:gd name="connsiteY110" fmla="*/ 2296592 h 3482342"/>
              <a:gd name="connsiteX111" fmla="*/ 5173523 w 12192000"/>
              <a:gd name="connsiteY111" fmla="*/ 2309057 h 3482342"/>
              <a:gd name="connsiteX112" fmla="*/ 5123830 w 12192000"/>
              <a:gd name="connsiteY112" fmla="*/ 2307070 h 3482342"/>
              <a:gd name="connsiteX113" fmla="*/ 5065426 w 12192000"/>
              <a:gd name="connsiteY113" fmla="*/ 2324076 h 3482342"/>
              <a:gd name="connsiteX114" fmla="*/ 4975908 w 12192000"/>
              <a:gd name="connsiteY114" fmla="*/ 2364128 h 3482342"/>
              <a:gd name="connsiteX115" fmla="*/ 4913723 w 12192000"/>
              <a:gd name="connsiteY115" fmla="*/ 2385265 h 3482342"/>
              <a:gd name="connsiteX116" fmla="*/ 4746485 w 12192000"/>
              <a:gd name="connsiteY116" fmla="*/ 2451769 h 3482342"/>
              <a:gd name="connsiteX117" fmla="*/ 4681588 w 12192000"/>
              <a:gd name="connsiteY117" fmla="*/ 2467494 h 3482342"/>
              <a:gd name="connsiteX118" fmla="*/ 1783655 w 12192000"/>
              <a:gd name="connsiteY118" fmla="*/ 3163860 h 3482342"/>
              <a:gd name="connsiteX119" fmla="*/ 1325955 w 12192000"/>
              <a:gd name="connsiteY119" fmla="*/ 3176692 h 3482342"/>
              <a:gd name="connsiteX120" fmla="*/ 1190384 w 12192000"/>
              <a:gd name="connsiteY120" fmla="*/ 3203504 h 3482342"/>
              <a:gd name="connsiteX121" fmla="*/ 1094537 w 12192000"/>
              <a:gd name="connsiteY121" fmla="*/ 3229469 h 3482342"/>
              <a:gd name="connsiteX122" fmla="*/ 779276 w 12192000"/>
              <a:gd name="connsiteY122" fmla="*/ 3327290 h 3482342"/>
              <a:gd name="connsiteX123" fmla="*/ 600378 w 12192000"/>
              <a:gd name="connsiteY123" fmla="*/ 3335250 h 3482342"/>
              <a:gd name="connsiteX124" fmla="*/ 493457 w 12192000"/>
              <a:gd name="connsiteY124" fmla="*/ 3365044 h 3482342"/>
              <a:gd name="connsiteX125" fmla="*/ 349402 w 12192000"/>
              <a:gd name="connsiteY125" fmla="*/ 3380897 h 3482342"/>
              <a:gd name="connsiteX126" fmla="*/ 192183 w 12192000"/>
              <a:gd name="connsiteY126" fmla="*/ 3460075 h 3482342"/>
              <a:gd name="connsiteX127" fmla="*/ 46713 w 12192000"/>
              <a:gd name="connsiteY127" fmla="*/ 3462986 h 3482342"/>
              <a:gd name="connsiteX128" fmla="*/ 2765 w 12192000"/>
              <a:gd name="connsiteY128" fmla="*/ 3480770 h 3482342"/>
              <a:gd name="connsiteX129" fmla="*/ 0 w 12192000"/>
              <a:gd name="connsiteY129" fmla="*/ 3482342 h 3482342"/>
              <a:gd name="connsiteX130" fmla="*/ 0 w 12192000"/>
              <a:gd name="connsiteY130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99186 w 12192000"/>
              <a:gd name="connsiteY32" fmla="*/ 1322173 h 3482342"/>
              <a:gd name="connsiteX33" fmla="*/ 10679906 w 12192000"/>
              <a:gd name="connsiteY33" fmla="*/ 1332049 h 3482342"/>
              <a:gd name="connsiteX34" fmla="*/ 10639834 w 12192000"/>
              <a:gd name="connsiteY34" fmla="*/ 1324989 h 3482342"/>
              <a:gd name="connsiteX35" fmla="*/ 10603863 w 12192000"/>
              <a:gd name="connsiteY35" fmla="*/ 1346886 h 3482342"/>
              <a:gd name="connsiteX36" fmla="*/ 10573203 w 12192000"/>
              <a:gd name="connsiteY36" fmla="*/ 1351996 h 3482342"/>
              <a:gd name="connsiteX37" fmla="*/ 10547375 w 12192000"/>
              <a:gd name="connsiteY37" fmla="*/ 1375130 h 3482342"/>
              <a:gd name="connsiteX38" fmla="*/ 10513263 w 12192000"/>
              <a:gd name="connsiteY38" fmla="*/ 1371939 h 3482342"/>
              <a:gd name="connsiteX39" fmla="*/ 10487356 w 12192000"/>
              <a:gd name="connsiteY39" fmla="*/ 1385722 h 3482342"/>
              <a:gd name="connsiteX40" fmla="*/ 10464012 w 12192000"/>
              <a:gd name="connsiteY40" fmla="*/ 1391778 h 3482342"/>
              <a:gd name="connsiteX41" fmla="*/ 10405409 w 12192000"/>
              <a:gd name="connsiteY41" fmla="*/ 1422789 h 3482342"/>
              <a:gd name="connsiteX42" fmla="*/ 10370530 w 12192000"/>
              <a:gd name="connsiteY42" fmla="*/ 1441596 h 3482342"/>
              <a:gd name="connsiteX43" fmla="*/ 10300239 w 12192000"/>
              <a:gd name="connsiteY43" fmla="*/ 1456332 h 3482342"/>
              <a:gd name="connsiteX44" fmla="*/ 10264922 w 12192000"/>
              <a:gd name="connsiteY44" fmla="*/ 1472107 h 3482342"/>
              <a:gd name="connsiteX45" fmla="*/ 10229629 w 12192000"/>
              <a:gd name="connsiteY45" fmla="*/ 1470454 h 3482342"/>
              <a:gd name="connsiteX46" fmla="*/ 10201385 w 12192000"/>
              <a:gd name="connsiteY46" fmla="*/ 1477515 h 3482342"/>
              <a:gd name="connsiteX47" fmla="*/ 10151958 w 12192000"/>
              <a:gd name="connsiteY47" fmla="*/ 1477515 h 3482342"/>
              <a:gd name="connsiteX48" fmla="*/ 10120184 w 12192000"/>
              <a:gd name="connsiteY48" fmla="*/ 1466924 h 3482342"/>
              <a:gd name="connsiteX49" fmla="*/ 10058690 w 12192000"/>
              <a:gd name="connsiteY49" fmla="*/ 1474888 h 3482342"/>
              <a:gd name="connsiteX50" fmla="*/ 10004424 w 12192000"/>
              <a:gd name="connsiteY50" fmla="*/ 1489801 h 3482342"/>
              <a:gd name="connsiteX51" fmla="*/ 9999951 w 12192000"/>
              <a:gd name="connsiteY51" fmla="*/ 1499127 h 3482342"/>
              <a:gd name="connsiteX52" fmla="*/ 9845462 w 12192000"/>
              <a:gd name="connsiteY52" fmla="*/ 1548192 h 3482342"/>
              <a:gd name="connsiteX53" fmla="*/ 9736156 w 12192000"/>
              <a:gd name="connsiteY53" fmla="*/ 1581928 h 3482342"/>
              <a:gd name="connsiteX54" fmla="*/ 9693355 w 12192000"/>
              <a:gd name="connsiteY54" fmla="*/ 1602632 h 3482342"/>
              <a:gd name="connsiteX55" fmla="*/ 9664242 w 12192000"/>
              <a:gd name="connsiteY55" fmla="*/ 1622075 h 3482342"/>
              <a:gd name="connsiteX56" fmla="*/ 9579195 w 12192000"/>
              <a:gd name="connsiteY56" fmla="*/ 1648017 h 3482342"/>
              <a:gd name="connsiteX57" fmla="*/ 9433652 w 12192000"/>
              <a:gd name="connsiteY57" fmla="*/ 1681174 h 3482342"/>
              <a:gd name="connsiteX58" fmla="*/ 9403775 w 12192000"/>
              <a:gd name="connsiteY58" fmla="*/ 1690403 h 3482342"/>
              <a:gd name="connsiteX59" fmla="*/ 9382503 w 12192000"/>
              <a:gd name="connsiteY59" fmla="*/ 1706957 h 3482342"/>
              <a:gd name="connsiteX60" fmla="*/ 9381410 w 12192000"/>
              <a:gd name="connsiteY60" fmla="*/ 1718312 h 3482342"/>
              <a:gd name="connsiteX61" fmla="*/ 9365685 w 12192000"/>
              <a:gd name="connsiteY61" fmla="*/ 1724772 h 3482342"/>
              <a:gd name="connsiteX62" fmla="*/ 9278020 w 12192000"/>
              <a:gd name="connsiteY62" fmla="*/ 1741161 h 3482342"/>
              <a:gd name="connsiteX63" fmla="*/ 9217145 w 12192000"/>
              <a:gd name="connsiteY63" fmla="*/ 1771195 h 3482342"/>
              <a:gd name="connsiteX64" fmla="*/ 8955875 w 12192000"/>
              <a:gd name="connsiteY64" fmla="*/ 1796806 h 3482342"/>
              <a:gd name="connsiteX65" fmla="*/ 8648415 w 12192000"/>
              <a:gd name="connsiteY65" fmla="*/ 1878623 h 3482342"/>
              <a:gd name="connsiteX66" fmla="*/ 8495949 w 12192000"/>
              <a:gd name="connsiteY66" fmla="*/ 1902425 h 3482342"/>
              <a:gd name="connsiteX67" fmla="*/ 8236214 w 12192000"/>
              <a:gd name="connsiteY67" fmla="*/ 1909725 h 3482342"/>
              <a:gd name="connsiteX68" fmla="*/ 8132104 w 12192000"/>
              <a:gd name="connsiteY68" fmla="*/ 1895727 h 3482342"/>
              <a:gd name="connsiteX69" fmla="*/ 7918078 w 12192000"/>
              <a:gd name="connsiteY69" fmla="*/ 1862668 h 3482342"/>
              <a:gd name="connsiteX70" fmla="*/ 7817899 w 12192000"/>
              <a:gd name="connsiteY70" fmla="*/ 1862176 h 3482342"/>
              <a:gd name="connsiteX71" fmla="*/ 7768994 w 12192000"/>
              <a:gd name="connsiteY71" fmla="*/ 1855721 h 3482342"/>
              <a:gd name="connsiteX72" fmla="*/ 7618027 w 12192000"/>
              <a:gd name="connsiteY72" fmla="*/ 1830959 h 3482342"/>
              <a:gd name="connsiteX73" fmla="*/ 7449425 w 12192000"/>
              <a:gd name="connsiteY73" fmla="*/ 1810910 h 3482342"/>
              <a:gd name="connsiteX74" fmla="*/ 7342915 w 12192000"/>
              <a:gd name="connsiteY74" fmla="*/ 1819827 h 3482342"/>
              <a:gd name="connsiteX75" fmla="*/ 7255191 w 12192000"/>
              <a:gd name="connsiteY75" fmla="*/ 1834354 h 3482342"/>
              <a:gd name="connsiteX76" fmla="*/ 7131205 w 12192000"/>
              <a:gd name="connsiteY76" fmla="*/ 1845557 h 3482342"/>
              <a:gd name="connsiteX77" fmla="*/ 6941837 w 12192000"/>
              <a:gd name="connsiteY77" fmla="*/ 1840640 h 3482342"/>
              <a:gd name="connsiteX78" fmla="*/ 6837145 w 12192000"/>
              <a:gd name="connsiteY78" fmla="*/ 1870724 h 3482342"/>
              <a:gd name="connsiteX79" fmla="*/ 6753991 w 12192000"/>
              <a:gd name="connsiteY79" fmla="*/ 1860969 h 3482342"/>
              <a:gd name="connsiteX80" fmla="*/ 6727754 w 12192000"/>
              <a:gd name="connsiteY80" fmla="*/ 1882372 h 3482342"/>
              <a:gd name="connsiteX81" fmla="*/ 6723371 w 12192000"/>
              <a:gd name="connsiteY81" fmla="*/ 1886494 h 3482342"/>
              <a:gd name="connsiteX82" fmla="*/ 6702779 w 12192000"/>
              <a:gd name="connsiteY82" fmla="*/ 1893601 h 3482342"/>
              <a:gd name="connsiteX83" fmla="*/ 6686657 w 12192000"/>
              <a:gd name="connsiteY83" fmla="*/ 1907344 h 3482342"/>
              <a:gd name="connsiteX84" fmla="*/ 6651330 w 12192000"/>
              <a:gd name="connsiteY84" fmla="*/ 1922921 h 3482342"/>
              <a:gd name="connsiteX85" fmla="*/ 6622958 w 12192000"/>
              <a:gd name="connsiteY85" fmla="*/ 1936255 h 3482342"/>
              <a:gd name="connsiteX86" fmla="*/ 6522602 w 12192000"/>
              <a:gd name="connsiteY86" fmla="*/ 1954133 h 3482342"/>
              <a:gd name="connsiteX87" fmla="*/ 6444344 w 12192000"/>
              <a:gd name="connsiteY87" fmla="*/ 1969663 h 3482342"/>
              <a:gd name="connsiteX88" fmla="*/ 6409626 w 12192000"/>
              <a:gd name="connsiteY88" fmla="*/ 1978846 h 3482342"/>
              <a:gd name="connsiteX89" fmla="*/ 6333446 w 12192000"/>
              <a:gd name="connsiteY89" fmla="*/ 1997163 h 3482342"/>
              <a:gd name="connsiteX90" fmla="*/ 6294933 w 12192000"/>
              <a:gd name="connsiteY90" fmla="*/ 2019412 h 3482342"/>
              <a:gd name="connsiteX91" fmla="*/ 6238719 w 12192000"/>
              <a:gd name="connsiteY91" fmla="*/ 2042547 h 3482342"/>
              <a:gd name="connsiteX92" fmla="*/ 6187205 w 12192000"/>
              <a:gd name="connsiteY92" fmla="*/ 2060048 h 3482342"/>
              <a:gd name="connsiteX93" fmla="*/ 6138780 w 12192000"/>
              <a:gd name="connsiteY93" fmla="*/ 2081918 h 3482342"/>
              <a:gd name="connsiteX94" fmla="*/ 6120125 w 12192000"/>
              <a:gd name="connsiteY94" fmla="*/ 2109475 h 3482342"/>
              <a:gd name="connsiteX95" fmla="*/ 6056576 w 12192000"/>
              <a:gd name="connsiteY95" fmla="*/ 2120066 h 3482342"/>
              <a:gd name="connsiteX96" fmla="*/ 5993794 w 12192000"/>
              <a:gd name="connsiteY96" fmla="*/ 2122569 h 3482342"/>
              <a:gd name="connsiteX97" fmla="*/ 5943601 w 12192000"/>
              <a:gd name="connsiteY97" fmla="*/ 2137719 h 3482342"/>
              <a:gd name="connsiteX98" fmla="*/ 5898141 w 12192000"/>
              <a:gd name="connsiteY98" fmla="*/ 2144806 h 3482342"/>
              <a:gd name="connsiteX99" fmla="*/ 5855337 w 12192000"/>
              <a:gd name="connsiteY99" fmla="*/ 2137719 h 3482342"/>
              <a:gd name="connsiteX100" fmla="*/ 5817682 w 12192000"/>
              <a:gd name="connsiteY100" fmla="*/ 2157358 h 3482342"/>
              <a:gd name="connsiteX101" fmla="*/ 5735300 w 12192000"/>
              <a:gd name="connsiteY101" fmla="*/ 2158902 h 3482342"/>
              <a:gd name="connsiteX102" fmla="*/ 5591469 w 12192000"/>
              <a:gd name="connsiteY102" fmla="*/ 2178389 h 3482342"/>
              <a:gd name="connsiteX103" fmla="*/ 5505818 w 12192000"/>
              <a:gd name="connsiteY103" fmla="*/ 2194207 h 3482342"/>
              <a:gd name="connsiteX104" fmla="*/ 5452860 w 12192000"/>
              <a:gd name="connsiteY104" fmla="*/ 2180085 h 3482342"/>
              <a:gd name="connsiteX105" fmla="*/ 5414282 w 12192000"/>
              <a:gd name="connsiteY105" fmla="*/ 2183070 h 3482342"/>
              <a:gd name="connsiteX106" fmla="*/ 5368369 w 12192000"/>
              <a:gd name="connsiteY106" fmla="*/ 2204272 h 3482342"/>
              <a:gd name="connsiteX107" fmla="*/ 5336354 w 12192000"/>
              <a:gd name="connsiteY107" fmla="*/ 2218920 h 3482342"/>
              <a:gd name="connsiteX108" fmla="*/ 5291263 w 12192000"/>
              <a:gd name="connsiteY108" fmla="*/ 2239182 h 3482342"/>
              <a:gd name="connsiteX109" fmla="*/ 5255152 w 12192000"/>
              <a:gd name="connsiteY109" fmla="*/ 2247164 h 3482342"/>
              <a:gd name="connsiteX110" fmla="*/ 5233796 w 12192000"/>
              <a:gd name="connsiteY110" fmla="*/ 2268260 h 3482342"/>
              <a:gd name="connsiteX111" fmla="*/ 5212786 w 12192000"/>
              <a:gd name="connsiteY111" fmla="*/ 2296592 h 3482342"/>
              <a:gd name="connsiteX112" fmla="*/ 5173523 w 12192000"/>
              <a:gd name="connsiteY112" fmla="*/ 2309057 h 3482342"/>
              <a:gd name="connsiteX113" fmla="*/ 5123830 w 12192000"/>
              <a:gd name="connsiteY113" fmla="*/ 2307070 h 3482342"/>
              <a:gd name="connsiteX114" fmla="*/ 5065426 w 12192000"/>
              <a:gd name="connsiteY114" fmla="*/ 2324076 h 3482342"/>
              <a:gd name="connsiteX115" fmla="*/ 4975908 w 12192000"/>
              <a:gd name="connsiteY115" fmla="*/ 2364128 h 3482342"/>
              <a:gd name="connsiteX116" fmla="*/ 4913723 w 12192000"/>
              <a:gd name="connsiteY116" fmla="*/ 2385265 h 3482342"/>
              <a:gd name="connsiteX117" fmla="*/ 4746485 w 12192000"/>
              <a:gd name="connsiteY117" fmla="*/ 2451769 h 3482342"/>
              <a:gd name="connsiteX118" fmla="*/ 4681588 w 12192000"/>
              <a:gd name="connsiteY118" fmla="*/ 2467494 h 3482342"/>
              <a:gd name="connsiteX119" fmla="*/ 1783655 w 12192000"/>
              <a:gd name="connsiteY119" fmla="*/ 3163860 h 3482342"/>
              <a:gd name="connsiteX120" fmla="*/ 1325955 w 12192000"/>
              <a:gd name="connsiteY120" fmla="*/ 3176692 h 3482342"/>
              <a:gd name="connsiteX121" fmla="*/ 1190384 w 12192000"/>
              <a:gd name="connsiteY121" fmla="*/ 3203504 h 3482342"/>
              <a:gd name="connsiteX122" fmla="*/ 1094537 w 12192000"/>
              <a:gd name="connsiteY122" fmla="*/ 3229469 h 3482342"/>
              <a:gd name="connsiteX123" fmla="*/ 779276 w 12192000"/>
              <a:gd name="connsiteY123" fmla="*/ 3327290 h 3482342"/>
              <a:gd name="connsiteX124" fmla="*/ 600378 w 12192000"/>
              <a:gd name="connsiteY124" fmla="*/ 3335250 h 3482342"/>
              <a:gd name="connsiteX125" fmla="*/ 493457 w 12192000"/>
              <a:gd name="connsiteY125" fmla="*/ 3365044 h 3482342"/>
              <a:gd name="connsiteX126" fmla="*/ 349402 w 12192000"/>
              <a:gd name="connsiteY126" fmla="*/ 3380897 h 3482342"/>
              <a:gd name="connsiteX127" fmla="*/ 192183 w 12192000"/>
              <a:gd name="connsiteY127" fmla="*/ 3460075 h 3482342"/>
              <a:gd name="connsiteX128" fmla="*/ 46713 w 12192000"/>
              <a:gd name="connsiteY128" fmla="*/ 3462986 h 3482342"/>
              <a:gd name="connsiteX129" fmla="*/ 2765 w 12192000"/>
              <a:gd name="connsiteY129" fmla="*/ 3480770 h 3482342"/>
              <a:gd name="connsiteX130" fmla="*/ 0 w 12192000"/>
              <a:gd name="connsiteY130" fmla="*/ 3482342 h 3482342"/>
              <a:gd name="connsiteX131" fmla="*/ 0 w 12192000"/>
              <a:gd name="connsiteY131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99186 w 12192000"/>
              <a:gd name="connsiteY32" fmla="*/ 1322173 h 3482342"/>
              <a:gd name="connsiteX33" fmla="*/ 10679906 w 12192000"/>
              <a:gd name="connsiteY33" fmla="*/ 1332049 h 3482342"/>
              <a:gd name="connsiteX34" fmla="*/ 10639834 w 12192000"/>
              <a:gd name="connsiteY34" fmla="*/ 1324989 h 3482342"/>
              <a:gd name="connsiteX35" fmla="*/ 10603863 w 12192000"/>
              <a:gd name="connsiteY35" fmla="*/ 1346886 h 3482342"/>
              <a:gd name="connsiteX36" fmla="*/ 10573203 w 12192000"/>
              <a:gd name="connsiteY36" fmla="*/ 1351996 h 3482342"/>
              <a:gd name="connsiteX37" fmla="*/ 10547375 w 12192000"/>
              <a:gd name="connsiteY37" fmla="*/ 1375130 h 3482342"/>
              <a:gd name="connsiteX38" fmla="*/ 10513263 w 12192000"/>
              <a:gd name="connsiteY38" fmla="*/ 1371939 h 3482342"/>
              <a:gd name="connsiteX39" fmla="*/ 10487356 w 12192000"/>
              <a:gd name="connsiteY39" fmla="*/ 1385722 h 3482342"/>
              <a:gd name="connsiteX40" fmla="*/ 10464012 w 12192000"/>
              <a:gd name="connsiteY40" fmla="*/ 1391778 h 3482342"/>
              <a:gd name="connsiteX41" fmla="*/ 10405409 w 12192000"/>
              <a:gd name="connsiteY41" fmla="*/ 1422789 h 3482342"/>
              <a:gd name="connsiteX42" fmla="*/ 10370530 w 12192000"/>
              <a:gd name="connsiteY42" fmla="*/ 1441596 h 3482342"/>
              <a:gd name="connsiteX43" fmla="*/ 10300239 w 12192000"/>
              <a:gd name="connsiteY43" fmla="*/ 1456332 h 3482342"/>
              <a:gd name="connsiteX44" fmla="*/ 10264922 w 12192000"/>
              <a:gd name="connsiteY44" fmla="*/ 1472107 h 3482342"/>
              <a:gd name="connsiteX45" fmla="*/ 10229629 w 12192000"/>
              <a:gd name="connsiteY45" fmla="*/ 1470454 h 3482342"/>
              <a:gd name="connsiteX46" fmla="*/ 10201385 w 12192000"/>
              <a:gd name="connsiteY46" fmla="*/ 1477515 h 3482342"/>
              <a:gd name="connsiteX47" fmla="*/ 10151958 w 12192000"/>
              <a:gd name="connsiteY47" fmla="*/ 1477515 h 3482342"/>
              <a:gd name="connsiteX48" fmla="*/ 10120184 w 12192000"/>
              <a:gd name="connsiteY48" fmla="*/ 1466924 h 3482342"/>
              <a:gd name="connsiteX49" fmla="*/ 10081348 w 12192000"/>
              <a:gd name="connsiteY49" fmla="*/ 1481046 h 3482342"/>
              <a:gd name="connsiteX50" fmla="*/ 10058690 w 12192000"/>
              <a:gd name="connsiteY50" fmla="*/ 1474888 h 3482342"/>
              <a:gd name="connsiteX51" fmla="*/ 10004424 w 12192000"/>
              <a:gd name="connsiteY51" fmla="*/ 1489801 h 3482342"/>
              <a:gd name="connsiteX52" fmla="*/ 9999951 w 12192000"/>
              <a:gd name="connsiteY52" fmla="*/ 1499127 h 3482342"/>
              <a:gd name="connsiteX53" fmla="*/ 9845462 w 12192000"/>
              <a:gd name="connsiteY53" fmla="*/ 1548192 h 3482342"/>
              <a:gd name="connsiteX54" fmla="*/ 9736156 w 12192000"/>
              <a:gd name="connsiteY54" fmla="*/ 1581928 h 3482342"/>
              <a:gd name="connsiteX55" fmla="*/ 9693355 w 12192000"/>
              <a:gd name="connsiteY55" fmla="*/ 1602632 h 3482342"/>
              <a:gd name="connsiteX56" fmla="*/ 9664242 w 12192000"/>
              <a:gd name="connsiteY56" fmla="*/ 1622075 h 3482342"/>
              <a:gd name="connsiteX57" fmla="*/ 9579195 w 12192000"/>
              <a:gd name="connsiteY57" fmla="*/ 1648017 h 3482342"/>
              <a:gd name="connsiteX58" fmla="*/ 9433652 w 12192000"/>
              <a:gd name="connsiteY58" fmla="*/ 1681174 h 3482342"/>
              <a:gd name="connsiteX59" fmla="*/ 9403775 w 12192000"/>
              <a:gd name="connsiteY59" fmla="*/ 1690403 h 3482342"/>
              <a:gd name="connsiteX60" fmla="*/ 9382503 w 12192000"/>
              <a:gd name="connsiteY60" fmla="*/ 1706957 h 3482342"/>
              <a:gd name="connsiteX61" fmla="*/ 9381410 w 12192000"/>
              <a:gd name="connsiteY61" fmla="*/ 1718312 h 3482342"/>
              <a:gd name="connsiteX62" fmla="*/ 9365685 w 12192000"/>
              <a:gd name="connsiteY62" fmla="*/ 1724772 h 3482342"/>
              <a:gd name="connsiteX63" fmla="*/ 9278020 w 12192000"/>
              <a:gd name="connsiteY63" fmla="*/ 1741161 h 3482342"/>
              <a:gd name="connsiteX64" fmla="*/ 9217145 w 12192000"/>
              <a:gd name="connsiteY64" fmla="*/ 1771195 h 3482342"/>
              <a:gd name="connsiteX65" fmla="*/ 8955875 w 12192000"/>
              <a:gd name="connsiteY65" fmla="*/ 1796806 h 3482342"/>
              <a:gd name="connsiteX66" fmla="*/ 8648415 w 12192000"/>
              <a:gd name="connsiteY66" fmla="*/ 1878623 h 3482342"/>
              <a:gd name="connsiteX67" fmla="*/ 8495949 w 12192000"/>
              <a:gd name="connsiteY67" fmla="*/ 1902425 h 3482342"/>
              <a:gd name="connsiteX68" fmla="*/ 8236214 w 12192000"/>
              <a:gd name="connsiteY68" fmla="*/ 1909725 h 3482342"/>
              <a:gd name="connsiteX69" fmla="*/ 8132104 w 12192000"/>
              <a:gd name="connsiteY69" fmla="*/ 1895727 h 3482342"/>
              <a:gd name="connsiteX70" fmla="*/ 7918078 w 12192000"/>
              <a:gd name="connsiteY70" fmla="*/ 1862668 h 3482342"/>
              <a:gd name="connsiteX71" fmla="*/ 7817899 w 12192000"/>
              <a:gd name="connsiteY71" fmla="*/ 1862176 h 3482342"/>
              <a:gd name="connsiteX72" fmla="*/ 7768994 w 12192000"/>
              <a:gd name="connsiteY72" fmla="*/ 1855721 h 3482342"/>
              <a:gd name="connsiteX73" fmla="*/ 7618027 w 12192000"/>
              <a:gd name="connsiteY73" fmla="*/ 1830959 h 3482342"/>
              <a:gd name="connsiteX74" fmla="*/ 7449425 w 12192000"/>
              <a:gd name="connsiteY74" fmla="*/ 1810910 h 3482342"/>
              <a:gd name="connsiteX75" fmla="*/ 7342915 w 12192000"/>
              <a:gd name="connsiteY75" fmla="*/ 1819827 h 3482342"/>
              <a:gd name="connsiteX76" fmla="*/ 7255191 w 12192000"/>
              <a:gd name="connsiteY76" fmla="*/ 1834354 h 3482342"/>
              <a:gd name="connsiteX77" fmla="*/ 7131205 w 12192000"/>
              <a:gd name="connsiteY77" fmla="*/ 1845557 h 3482342"/>
              <a:gd name="connsiteX78" fmla="*/ 6941837 w 12192000"/>
              <a:gd name="connsiteY78" fmla="*/ 1840640 h 3482342"/>
              <a:gd name="connsiteX79" fmla="*/ 6837145 w 12192000"/>
              <a:gd name="connsiteY79" fmla="*/ 1870724 h 3482342"/>
              <a:gd name="connsiteX80" fmla="*/ 6753991 w 12192000"/>
              <a:gd name="connsiteY80" fmla="*/ 1860969 h 3482342"/>
              <a:gd name="connsiteX81" fmla="*/ 6727754 w 12192000"/>
              <a:gd name="connsiteY81" fmla="*/ 1882372 h 3482342"/>
              <a:gd name="connsiteX82" fmla="*/ 6723371 w 12192000"/>
              <a:gd name="connsiteY82" fmla="*/ 1886494 h 3482342"/>
              <a:gd name="connsiteX83" fmla="*/ 6702779 w 12192000"/>
              <a:gd name="connsiteY83" fmla="*/ 1893601 h 3482342"/>
              <a:gd name="connsiteX84" fmla="*/ 6686657 w 12192000"/>
              <a:gd name="connsiteY84" fmla="*/ 1907344 h 3482342"/>
              <a:gd name="connsiteX85" fmla="*/ 6651330 w 12192000"/>
              <a:gd name="connsiteY85" fmla="*/ 1922921 h 3482342"/>
              <a:gd name="connsiteX86" fmla="*/ 6622958 w 12192000"/>
              <a:gd name="connsiteY86" fmla="*/ 1936255 h 3482342"/>
              <a:gd name="connsiteX87" fmla="*/ 6522602 w 12192000"/>
              <a:gd name="connsiteY87" fmla="*/ 1954133 h 3482342"/>
              <a:gd name="connsiteX88" fmla="*/ 6444344 w 12192000"/>
              <a:gd name="connsiteY88" fmla="*/ 1969663 h 3482342"/>
              <a:gd name="connsiteX89" fmla="*/ 6409626 w 12192000"/>
              <a:gd name="connsiteY89" fmla="*/ 1978846 h 3482342"/>
              <a:gd name="connsiteX90" fmla="*/ 6333446 w 12192000"/>
              <a:gd name="connsiteY90" fmla="*/ 1997163 h 3482342"/>
              <a:gd name="connsiteX91" fmla="*/ 6294933 w 12192000"/>
              <a:gd name="connsiteY91" fmla="*/ 2019412 h 3482342"/>
              <a:gd name="connsiteX92" fmla="*/ 6238719 w 12192000"/>
              <a:gd name="connsiteY92" fmla="*/ 2042547 h 3482342"/>
              <a:gd name="connsiteX93" fmla="*/ 6187205 w 12192000"/>
              <a:gd name="connsiteY93" fmla="*/ 2060048 h 3482342"/>
              <a:gd name="connsiteX94" fmla="*/ 6138780 w 12192000"/>
              <a:gd name="connsiteY94" fmla="*/ 2081918 h 3482342"/>
              <a:gd name="connsiteX95" fmla="*/ 6120125 w 12192000"/>
              <a:gd name="connsiteY95" fmla="*/ 2109475 h 3482342"/>
              <a:gd name="connsiteX96" fmla="*/ 6056576 w 12192000"/>
              <a:gd name="connsiteY96" fmla="*/ 2120066 h 3482342"/>
              <a:gd name="connsiteX97" fmla="*/ 5993794 w 12192000"/>
              <a:gd name="connsiteY97" fmla="*/ 2122569 h 3482342"/>
              <a:gd name="connsiteX98" fmla="*/ 5943601 w 12192000"/>
              <a:gd name="connsiteY98" fmla="*/ 2137719 h 3482342"/>
              <a:gd name="connsiteX99" fmla="*/ 5898141 w 12192000"/>
              <a:gd name="connsiteY99" fmla="*/ 2144806 h 3482342"/>
              <a:gd name="connsiteX100" fmla="*/ 5855337 w 12192000"/>
              <a:gd name="connsiteY100" fmla="*/ 2137719 h 3482342"/>
              <a:gd name="connsiteX101" fmla="*/ 5817682 w 12192000"/>
              <a:gd name="connsiteY101" fmla="*/ 2157358 h 3482342"/>
              <a:gd name="connsiteX102" fmla="*/ 5735300 w 12192000"/>
              <a:gd name="connsiteY102" fmla="*/ 2158902 h 3482342"/>
              <a:gd name="connsiteX103" fmla="*/ 5591469 w 12192000"/>
              <a:gd name="connsiteY103" fmla="*/ 2178389 h 3482342"/>
              <a:gd name="connsiteX104" fmla="*/ 5505818 w 12192000"/>
              <a:gd name="connsiteY104" fmla="*/ 2194207 h 3482342"/>
              <a:gd name="connsiteX105" fmla="*/ 5452860 w 12192000"/>
              <a:gd name="connsiteY105" fmla="*/ 2180085 h 3482342"/>
              <a:gd name="connsiteX106" fmla="*/ 5414282 w 12192000"/>
              <a:gd name="connsiteY106" fmla="*/ 2183070 h 3482342"/>
              <a:gd name="connsiteX107" fmla="*/ 5368369 w 12192000"/>
              <a:gd name="connsiteY107" fmla="*/ 2204272 h 3482342"/>
              <a:gd name="connsiteX108" fmla="*/ 5336354 w 12192000"/>
              <a:gd name="connsiteY108" fmla="*/ 2218920 h 3482342"/>
              <a:gd name="connsiteX109" fmla="*/ 5291263 w 12192000"/>
              <a:gd name="connsiteY109" fmla="*/ 2239182 h 3482342"/>
              <a:gd name="connsiteX110" fmla="*/ 5255152 w 12192000"/>
              <a:gd name="connsiteY110" fmla="*/ 2247164 h 3482342"/>
              <a:gd name="connsiteX111" fmla="*/ 5233796 w 12192000"/>
              <a:gd name="connsiteY111" fmla="*/ 2268260 h 3482342"/>
              <a:gd name="connsiteX112" fmla="*/ 5212786 w 12192000"/>
              <a:gd name="connsiteY112" fmla="*/ 2296592 h 3482342"/>
              <a:gd name="connsiteX113" fmla="*/ 5173523 w 12192000"/>
              <a:gd name="connsiteY113" fmla="*/ 2309057 h 3482342"/>
              <a:gd name="connsiteX114" fmla="*/ 5123830 w 12192000"/>
              <a:gd name="connsiteY114" fmla="*/ 2307070 h 3482342"/>
              <a:gd name="connsiteX115" fmla="*/ 5065426 w 12192000"/>
              <a:gd name="connsiteY115" fmla="*/ 2324076 h 3482342"/>
              <a:gd name="connsiteX116" fmla="*/ 4975908 w 12192000"/>
              <a:gd name="connsiteY116" fmla="*/ 2364128 h 3482342"/>
              <a:gd name="connsiteX117" fmla="*/ 4913723 w 12192000"/>
              <a:gd name="connsiteY117" fmla="*/ 2385265 h 3482342"/>
              <a:gd name="connsiteX118" fmla="*/ 4746485 w 12192000"/>
              <a:gd name="connsiteY118" fmla="*/ 2451769 h 3482342"/>
              <a:gd name="connsiteX119" fmla="*/ 4681588 w 12192000"/>
              <a:gd name="connsiteY119" fmla="*/ 2467494 h 3482342"/>
              <a:gd name="connsiteX120" fmla="*/ 1783655 w 12192000"/>
              <a:gd name="connsiteY120" fmla="*/ 3163860 h 3482342"/>
              <a:gd name="connsiteX121" fmla="*/ 1325955 w 12192000"/>
              <a:gd name="connsiteY121" fmla="*/ 3176692 h 3482342"/>
              <a:gd name="connsiteX122" fmla="*/ 1190384 w 12192000"/>
              <a:gd name="connsiteY122" fmla="*/ 3203504 h 3482342"/>
              <a:gd name="connsiteX123" fmla="*/ 1094537 w 12192000"/>
              <a:gd name="connsiteY123" fmla="*/ 3229469 h 3482342"/>
              <a:gd name="connsiteX124" fmla="*/ 779276 w 12192000"/>
              <a:gd name="connsiteY124" fmla="*/ 3327290 h 3482342"/>
              <a:gd name="connsiteX125" fmla="*/ 600378 w 12192000"/>
              <a:gd name="connsiteY125" fmla="*/ 3335250 h 3482342"/>
              <a:gd name="connsiteX126" fmla="*/ 493457 w 12192000"/>
              <a:gd name="connsiteY126" fmla="*/ 3365044 h 3482342"/>
              <a:gd name="connsiteX127" fmla="*/ 349402 w 12192000"/>
              <a:gd name="connsiteY127" fmla="*/ 3380897 h 3482342"/>
              <a:gd name="connsiteX128" fmla="*/ 192183 w 12192000"/>
              <a:gd name="connsiteY128" fmla="*/ 3460075 h 3482342"/>
              <a:gd name="connsiteX129" fmla="*/ 46713 w 12192000"/>
              <a:gd name="connsiteY129" fmla="*/ 3462986 h 3482342"/>
              <a:gd name="connsiteX130" fmla="*/ 2765 w 12192000"/>
              <a:gd name="connsiteY130" fmla="*/ 3480770 h 3482342"/>
              <a:gd name="connsiteX131" fmla="*/ 0 w 12192000"/>
              <a:gd name="connsiteY131" fmla="*/ 3482342 h 3482342"/>
              <a:gd name="connsiteX132" fmla="*/ 0 w 12192000"/>
              <a:gd name="connsiteY132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99186 w 12192000"/>
              <a:gd name="connsiteY32" fmla="*/ 1322173 h 3482342"/>
              <a:gd name="connsiteX33" fmla="*/ 10679906 w 12192000"/>
              <a:gd name="connsiteY33" fmla="*/ 1332049 h 3482342"/>
              <a:gd name="connsiteX34" fmla="*/ 10639834 w 12192000"/>
              <a:gd name="connsiteY34" fmla="*/ 1324989 h 3482342"/>
              <a:gd name="connsiteX35" fmla="*/ 10603863 w 12192000"/>
              <a:gd name="connsiteY35" fmla="*/ 1346886 h 3482342"/>
              <a:gd name="connsiteX36" fmla="*/ 10573203 w 12192000"/>
              <a:gd name="connsiteY36" fmla="*/ 1351996 h 3482342"/>
              <a:gd name="connsiteX37" fmla="*/ 10547375 w 12192000"/>
              <a:gd name="connsiteY37" fmla="*/ 1375130 h 3482342"/>
              <a:gd name="connsiteX38" fmla="*/ 10513263 w 12192000"/>
              <a:gd name="connsiteY38" fmla="*/ 1371939 h 3482342"/>
              <a:gd name="connsiteX39" fmla="*/ 10487356 w 12192000"/>
              <a:gd name="connsiteY39" fmla="*/ 1385722 h 3482342"/>
              <a:gd name="connsiteX40" fmla="*/ 10464012 w 12192000"/>
              <a:gd name="connsiteY40" fmla="*/ 1391778 h 3482342"/>
              <a:gd name="connsiteX41" fmla="*/ 10405409 w 12192000"/>
              <a:gd name="connsiteY41" fmla="*/ 1422789 h 3482342"/>
              <a:gd name="connsiteX42" fmla="*/ 10370530 w 12192000"/>
              <a:gd name="connsiteY42" fmla="*/ 1441596 h 3482342"/>
              <a:gd name="connsiteX43" fmla="*/ 10300239 w 12192000"/>
              <a:gd name="connsiteY43" fmla="*/ 1456332 h 3482342"/>
              <a:gd name="connsiteX44" fmla="*/ 10264922 w 12192000"/>
              <a:gd name="connsiteY44" fmla="*/ 1472107 h 3482342"/>
              <a:gd name="connsiteX45" fmla="*/ 10229629 w 12192000"/>
              <a:gd name="connsiteY45" fmla="*/ 1470454 h 3482342"/>
              <a:gd name="connsiteX46" fmla="*/ 10201385 w 12192000"/>
              <a:gd name="connsiteY46" fmla="*/ 1477515 h 3482342"/>
              <a:gd name="connsiteX47" fmla="*/ 10151958 w 12192000"/>
              <a:gd name="connsiteY47" fmla="*/ 1477515 h 3482342"/>
              <a:gd name="connsiteX48" fmla="*/ 10120184 w 12192000"/>
              <a:gd name="connsiteY48" fmla="*/ 1466924 h 3482342"/>
              <a:gd name="connsiteX49" fmla="*/ 10081348 w 12192000"/>
              <a:gd name="connsiteY49" fmla="*/ 1481046 h 3482342"/>
              <a:gd name="connsiteX50" fmla="*/ 10058690 w 12192000"/>
              <a:gd name="connsiteY50" fmla="*/ 1474888 h 3482342"/>
              <a:gd name="connsiteX51" fmla="*/ 10004424 w 12192000"/>
              <a:gd name="connsiteY51" fmla="*/ 1489801 h 3482342"/>
              <a:gd name="connsiteX52" fmla="*/ 9999951 w 12192000"/>
              <a:gd name="connsiteY52" fmla="*/ 1499127 h 3482342"/>
              <a:gd name="connsiteX53" fmla="*/ 9845462 w 12192000"/>
              <a:gd name="connsiteY53" fmla="*/ 1548192 h 3482342"/>
              <a:gd name="connsiteX54" fmla="*/ 9736156 w 12192000"/>
              <a:gd name="connsiteY54" fmla="*/ 1581928 h 3482342"/>
              <a:gd name="connsiteX55" fmla="*/ 9693355 w 12192000"/>
              <a:gd name="connsiteY55" fmla="*/ 1602632 h 3482342"/>
              <a:gd name="connsiteX56" fmla="*/ 9664242 w 12192000"/>
              <a:gd name="connsiteY56" fmla="*/ 1622075 h 3482342"/>
              <a:gd name="connsiteX57" fmla="*/ 9579195 w 12192000"/>
              <a:gd name="connsiteY57" fmla="*/ 1648017 h 3482342"/>
              <a:gd name="connsiteX58" fmla="*/ 9433652 w 12192000"/>
              <a:gd name="connsiteY58" fmla="*/ 1681174 h 3482342"/>
              <a:gd name="connsiteX59" fmla="*/ 9403775 w 12192000"/>
              <a:gd name="connsiteY59" fmla="*/ 1690403 h 3482342"/>
              <a:gd name="connsiteX60" fmla="*/ 9382503 w 12192000"/>
              <a:gd name="connsiteY60" fmla="*/ 1706957 h 3482342"/>
              <a:gd name="connsiteX61" fmla="*/ 9381410 w 12192000"/>
              <a:gd name="connsiteY61" fmla="*/ 1718312 h 3482342"/>
              <a:gd name="connsiteX62" fmla="*/ 9365685 w 12192000"/>
              <a:gd name="connsiteY62" fmla="*/ 1724772 h 3482342"/>
              <a:gd name="connsiteX63" fmla="*/ 9278020 w 12192000"/>
              <a:gd name="connsiteY63" fmla="*/ 1741161 h 3482342"/>
              <a:gd name="connsiteX64" fmla="*/ 9217145 w 12192000"/>
              <a:gd name="connsiteY64" fmla="*/ 1771195 h 3482342"/>
              <a:gd name="connsiteX65" fmla="*/ 8955875 w 12192000"/>
              <a:gd name="connsiteY65" fmla="*/ 1796806 h 3482342"/>
              <a:gd name="connsiteX66" fmla="*/ 8648415 w 12192000"/>
              <a:gd name="connsiteY66" fmla="*/ 1878623 h 3482342"/>
              <a:gd name="connsiteX67" fmla="*/ 8538519 w 12192000"/>
              <a:gd name="connsiteY67" fmla="*/ 1894114 h 3482342"/>
              <a:gd name="connsiteX68" fmla="*/ 8495949 w 12192000"/>
              <a:gd name="connsiteY68" fmla="*/ 1902425 h 3482342"/>
              <a:gd name="connsiteX69" fmla="*/ 8236214 w 12192000"/>
              <a:gd name="connsiteY69" fmla="*/ 1909725 h 3482342"/>
              <a:gd name="connsiteX70" fmla="*/ 8132104 w 12192000"/>
              <a:gd name="connsiteY70" fmla="*/ 1895727 h 3482342"/>
              <a:gd name="connsiteX71" fmla="*/ 7918078 w 12192000"/>
              <a:gd name="connsiteY71" fmla="*/ 1862668 h 3482342"/>
              <a:gd name="connsiteX72" fmla="*/ 7817899 w 12192000"/>
              <a:gd name="connsiteY72" fmla="*/ 1862176 h 3482342"/>
              <a:gd name="connsiteX73" fmla="*/ 7768994 w 12192000"/>
              <a:gd name="connsiteY73" fmla="*/ 1855721 h 3482342"/>
              <a:gd name="connsiteX74" fmla="*/ 7618027 w 12192000"/>
              <a:gd name="connsiteY74" fmla="*/ 1830959 h 3482342"/>
              <a:gd name="connsiteX75" fmla="*/ 7449425 w 12192000"/>
              <a:gd name="connsiteY75" fmla="*/ 1810910 h 3482342"/>
              <a:gd name="connsiteX76" fmla="*/ 7342915 w 12192000"/>
              <a:gd name="connsiteY76" fmla="*/ 1819827 h 3482342"/>
              <a:gd name="connsiteX77" fmla="*/ 7255191 w 12192000"/>
              <a:gd name="connsiteY77" fmla="*/ 1834354 h 3482342"/>
              <a:gd name="connsiteX78" fmla="*/ 7131205 w 12192000"/>
              <a:gd name="connsiteY78" fmla="*/ 1845557 h 3482342"/>
              <a:gd name="connsiteX79" fmla="*/ 6941837 w 12192000"/>
              <a:gd name="connsiteY79" fmla="*/ 1840640 h 3482342"/>
              <a:gd name="connsiteX80" fmla="*/ 6837145 w 12192000"/>
              <a:gd name="connsiteY80" fmla="*/ 1870724 h 3482342"/>
              <a:gd name="connsiteX81" fmla="*/ 6753991 w 12192000"/>
              <a:gd name="connsiteY81" fmla="*/ 1860969 h 3482342"/>
              <a:gd name="connsiteX82" fmla="*/ 6727754 w 12192000"/>
              <a:gd name="connsiteY82" fmla="*/ 1882372 h 3482342"/>
              <a:gd name="connsiteX83" fmla="*/ 6723371 w 12192000"/>
              <a:gd name="connsiteY83" fmla="*/ 1886494 h 3482342"/>
              <a:gd name="connsiteX84" fmla="*/ 6702779 w 12192000"/>
              <a:gd name="connsiteY84" fmla="*/ 1893601 h 3482342"/>
              <a:gd name="connsiteX85" fmla="*/ 6686657 w 12192000"/>
              <a:gd name="connsiteY85" fmla="*/ 1907344 h 3482342"/>
              <a:gd name="connsiteX86" fmla="*/ 6651330 w 12192000"/>
              <a:gd name="connsiteY86" fmla="*/ 1922921 h 3482342"/>
              <a:gd name="connsiteX87" fmla="*/ 6622958 w 12192000"/>
              <a:gd name="connsiteY87" fmla="*/ 1936255 h 3482342"/>
              <a:gd name="connsiteX88" fmla="*/ 6522602 w 12192000"/>
              <a:gd name="connsiteY88" fmla="*/ 1954133 h 3482342"/>
              <a:gd name="connsiteX89" fmla="*/ 6444344 w 12192000"/>
              <a:gd name="connsiteY89" fmla="*/ 1969663 h 3482342"/>
              <a:gd name="connsiteX90" fmla="*/ 6409626 w 12192000"/>
              <a:gd name="connsiteY90" fmla="*/ 1978846 h 3482342"/>
              <a:gd name="connsiteX91" fmla="*/ 6333446 w 12192000"/>
              <a:gd name="connsiteY91" fmla="*/ 1997163 h 3482342"/>
              <a:gd name="connsiteX92" fmla="*/ 6294933 w 12192000"/>
              <a:gd name="connsiteY92" fmla="*/ 2019412 h 3482342"/>
              <a:gd name="connsiteX93" fmla="*/ 6238719 w 12192000"/>
              <a:gd name="connsiteY93" fmla="*/ 2042547 h 3482342"/>
              <a:gd name="connsiteX94" fmla="*/ 6187205 w 12192000"/>
              <a:gd name="connsiteY94" fmla="*/ 2060048 h 3482342"/>
              <a:gd name="connsiteX95" fmla="*/ 6138780 w 12192000"/>
              <a:gd name="connsiteY95" fmla="*/ 2081918 h 3482342"/>
              <a:gd name="connsiteX96" fmla="*/ 6120125 w 12192000"/>
              <a:gd name="connsiteY96" fmla="*/ 2109475 h 3482342"/>
              <a:gd name="connsiteX97" fmla="*/ 6056576 w 12192000"/>
              <a:gd name="connsiteY97" fmla="*/ 2120066 h 3482342"/>
              <a:gd name="connsiteX98" fmla="*/ 5993794 w 12192000"/>
              <a:gd name="connsiteY98" fmla="*/ 2122569 h 3482342"/>
              <a:gd name="connsiteX99" fmla="*/ 5943601 w 12192000"/>
              <a:gd name="connsiteY99" fmla="*/ 2137719 h 3482342"/>
              <a:gd name="connsiteX100" fmla="*/ 5898141 w 12192000"/>
              <a:gd name="connsiteY100" fmla="*/ 2144806 h 3482342"/>
              <a:gd name="connsiteX101" fmla="*/ 5855337 w 12192000"/>
              <a:gd name="connsiteY101" fmla="*/ 2137719 h 3482342"/>
              <a:gd name="connsiteX102" fmla="*/ 5817682 w 12192000"/>
              <a:gd name="connsiteY102" fmla="*/ 2157358 h 3482342"/>
              <a:gd name="connsiteX103" fmla="*/ 5735300 w 12192000"/>
              <a:gd name="connsiteY103" fmla="*/ 2158902 h 3482342"/>
              <a:gd name="connsiteX104" fmla="*/ 5591469 w 12192000"/>
              <a:gd name="connsiteY104" fmla="*/ 2178389 h 3482342"/>
              <a:gd name="connsiteX105" fmla="*/ 5505818 w 12192000"/>
              <a:gd name="connsiteY105" fmla="*/ 2194207 h 3482342"/>
              <a:gd name="connsiteX106" fmla="*/ 5452860 w 12192000"/>
              <a:gd name="connsiteY106" fmla="*/ 2180085 h 3482342"/>
              <a:gd name="connsiteX107" fmla="*/ 5414282 w 12192000"/>
              <a:gd name="connsiteY107" fmla="*/ 2183070 h 3482342"/>
              <a:gd name="connsiteX108" fmla="*/ 5368369 w 12192000"/>
              <a:gd name="connsiteY108" fmla="*/ 2204272 h 3482342"/>
              <a:gd name="connsiteX109" fmla="*/ 5336354 w 12192000"/>
              <a:gd name="connsiteY109" fmla="*/ 2218920 h 3482342"/>
              <a:gd name="connsiteX110" fmla="*/ 5291263 w 12192000"/>
              <a:gd name="connsiteY110" fmla="*/ 2239182 h 3482342"/>
              <a:gd name="connsiteX111" fmla="*/ 5255152 w 12192000"/>
              <a:gd name="connsiteY111" fmla="*/ 2247164 h 3482342"/>
              <a:gd name="connsiteX112" fmla="*/ 5233796 w 12192000"/>
              <a:gd name="connsiteY112" fmla="*/ 2268260 h 3482342"/>
              <a:gd name="connsiteX113" fmla="*/ 5212786 w 12192000"/>
              <a:gd name="connsiteY113" fmla="*/ 2296592 h 3482342"/>
              <a:gd name="connsiteX114" fmla="*/ 5173523 w 12192000"/>
              <a:gd name="connsiteY114" fmla="*/ 2309057 h 3482342"/>
              <a:gd name="connsiteX115" fmla="*/ 5123830 w 12192000"/>
              <a:gd name="connsiteY115" fmla="*/ 2307070 h 3482342"/>
              <a:gd name="connsiteX116" fmla="*/ 5065426 w 12192000"/>
              <a:gd name="connsiteY116" fmla="*/ 2324076 h 3482342"/>
              <a:gd name="connsiteX117" fmla="*/ 4975908 w 12192000"/>
              <a:gd name="connsiteY117" fmla="*/ 2364128 h 3482342"/>
              <a:gd name="connsiteX118" fmla="*/ 4913723 w 12192000"/>
              <a:gd name="connsiteY118" fmla="*/ 2385265 h 3482342"/>
              <a:gd name="connsiteX119" fmla="*/ 4746485 w 12192000"/>
              <a:gd name="connsiteY119" fmla="*/ 2451769 h 3482342"/>
              <a:gd name="connsiteX120" fmla="*/ 4681588 w 12192000"/>
              <a:gd name="connsiteY120" fmla="*/ 2467494 h 3482342"/>
              <a:gd name="connsiteX121" fmla="*/ 1783655 w 12192000"/>
              <a:gd name="connsiteY121" fmla="*/ 3163860 h 3482342"/>
              <a:gd name="connsiteX122" fmla="*/ 1325955 w 12192000"/>
              <a:gd name="connsiteY122" fmla="*/ 3176692 h 3482342"/>
              <a:gd name="connsiteX123" fmla="*/ 1190384 w 12192000"/>
              <a:gd name="connsiteY123" fmla="*/ 3203504 h 3482342"/>
              <a:gd name="connsiteX124" fmla="*/ 1094537 w 12192000"/>
              <a:gd name="connsiteY124" fmla="*/ 3229469 h 3482342"/>
              <a:gd name="connsiteX125" fmla="*/ 779276 w 12192000"/>
              <a:gd name="connsiteY125" fmla="*/ 3327290 h 3482342"/>
              <a:gd name="connsiteX126" fmla="*/ 600378 w 12192000"/>
              <a:gd name="connsiteY126" fmla="*/ 3335250 h 3482342"/>
              <a:gd name="connsiteX127" fmla="*/ 493457 w 12192000"/>
              <a:gd name="connsiteY127" fmla="*/ 3365044 h 3482342"/>
              <a:gd name="connsiteX128" fmla="*/ 349402 w 12192000"/>
              <a:gd name="connsiteY128" fmla="*/ 3380897 h 3482342"/>
              <a:gd name="connsiteX129" fmla="*/ 192183 w 12192000"/>
              <a:gd name="connsiteY129" fmla="*/ 3460075 h 3482342"/>
              <a:gd name="connsiteX130" fmla="*/ 46713 w 12192000"/>
              <a:gd name="connsiteY130" fmla="*/ 3462986 h 3482342"/>
              <a:gd name="connsiteX131" fmla="*/ 2765 w 12192000"/>
              <a:gd name="connsiteY131" fmla="*/ 3480770 h 3482342"/>
              <a:gd name="connsiteX132" fmla="*/ 0 w 12192000"/>
              <a:gd name="connsiteY132" fmla="*/ 3482342 h 3482342"/>
              <a:gd name="connsiteX133" fmla="*/ 0 w 12192000"/>
              <a:gd name="connsiteY13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99186 w 12192000"/>
              <a:gd name="connsiteY32" fmla="*/ 1322173 h 3482342"/>
              <a:gd name="connsiteX33" fmla="*/ 10679906 w 12192000"/>
              <a:gd name="connsiteY33" fmla="*/ 1332049 h 3482342"/>
              <a:gd name="connsiteX34" fmla="*/ 10639834 w 12192000"/>
              <a:gd name="connsiteY34" fmla="*/ 1324989 h 3482342"/>
              <a:gd name="connsiteX35" fmla="*/ 10603863 w 12192000"/>
              <a:gd name="connsiteY35" fmla="*/ 1346886 h 3482342"/>
              <a:gd name="connsiteX36" fmla="*/ 10573203 w 12192000"/>
              <a:gd name="connsiteY36" fmla="*/ 1351996 h 3482342"/>
              <a:gd name="connsiteX37" fmla="*/ 10547375 w 12192000"/>
              <a:gd name="connsiteY37" fmla="*/ 1375130 h 3482342"/>
              <a:gd name="connsiteX38" fmla="*/ 10513263 w 12192000"/>
              <a:gd name="connsiteY38" fmla="*/ 1371939 h 3482342"/>
              <a:gd name="connsiteX39" fmla="*/ 10487356 w 12192000"/>
              <a:gd name="connsiteY39" fmla="*/ 1385722 h 3482342"/>
              <a:gd name="connsiteX40" fmla="*/ 10464012 w 12192000"/>
              <a:gd name="connsiteY40" fmla="*/ 1391778 h 3482342"/>
              <a:gd name="connsiteX41" fmla="*/ 10405409 w 12192000"/>
              <a:gd name="connsiteY41" fmla="*/ 1422789 h 3482342"/>
              <a:gd name="connsiteX42" fmla="*/ 10370530 w 12192000"/>
              <a:gd name="connsiteY42" fmla="*/ 1441596 h 3482342"/>
              <a:gd name="connsiteX43" fmla="*/ 10300239 w 12192000"/>
              <a:gd name="connsiteY43" fmla="*/ 1456332 h 3482342"/>
              <a:gd name="connsiteX44" fmla="*/ 10264922 w 12192000"/>
              <a:gd name="connsiteY44" fmla="*/ 1472107 h 3482342"/>
              <a:gd name="connsiteX45" fmla="*/ 10229629 w 12192000"/>
              <a:gd name="connsiteY45" fmla="*/ 1470454 h 3482342"/>
              <a:gd name="connsiteX46" fmla="*/ 10201385 w 12192000"/>
              <a:gd name="connsiteY46" fmla="*/ 1477515 h 3482342"/>
              <a:gd name="connsiteX47" fmla="*/ 10151958 w 12192000"/>
              <a:gd name="connsiteY47" fmla="*/ 1477515 h 3482342"/>
              <a:gd name="connsiteX48" fmla="*/ 10120184 w 12192000"/>
              <a:gd name="connsiteY48" fmla="*/ 1466924 h 3482342"/>
              <a:gd name="connsiteX49" fmla="*/ 10081348 w 12192000"/>
              <a:gd name="connsiteY49" fmla="*/ 1481046 h 3482342"/>
              <a:gd name="connsiteX50" fmla="*/ 10058690 w 12192000"/>
              <a:gd name="connsiteY50" fmla="*/ 1474888 h 3482342"/>
              <a:gd name="connsiteX51" fmla="*/ 10004424 w 12192000"/>
              <a:gd name="connsiteY51" fmla="*/ 1489801 h 3482342"/>
              <a:gd name="connsiteX52" fmla="*/ 9999951 w 12192000"/>
              <a:gd name="connsiteY52" fmla="*/ 1499127 h 3482342"/>
              <a:gd name="connsiteX53" fmla="*/ 9845462 w 12192000"/>
              <a:gd name="connsiteY53" fmla="*/ 1548192 h 3482342"/>
              <a:gd name="connsiteX54" fmla="*/ 9736156 w 12192000"/>
              <a:gd name="connsiteY54" fmla="*/ 1581928 h 3482342"/>
              <a:gd name="connsiteX55" fmla="*/ 9693355 w 12192000"/>
              <a:gd name="connsiteY55" fmla="*/ 1602632 h 3482342"/>
              <a:gd name="connsiteX56" fmla="*/ 9664242 w 12192000"/>
              <a:gd name="connsiteY56" fmla="*/ 1622075 h 3482342"/>
              <a:gd name="connsiteX57" fmla="*/ 9579195 w 12192000"/>
              <a:gd name="connsiteY57" fmla="*/ 1648017 h 3482342"/>
              <a:gd name="connsiteX58" fmla="*/ 9433652 w 12192000"/>
              <a:gd name="connsiteY58" fmla="*/ 1681174 h 3482342"/>
              <a:gd name="connsiteX59" fmla="*/ 9403775 w 12192000"/>
              <a:gd name="connsiteY59" fmla="*/ 1690403 h 3482342"/>
              <a:gd name="connsiteX60" fmla="*/ 9382503 w 12192000"/>
              <a:gd name="connsiteY60" fmla="*/ 1706957 h 3482342"/>
              <a:gd name="connsiteX61" fmla="*/ 9381410 w 12192000"/>
              <a:gd name="connsiteY61" fmla="*/ 1718312 h 3482342"/>
              <a:gd name="connsiteX62" fmla="*/ 9365685 w 12192000"/>
              <a:gd name="connsiteY62" fmla="*/ 1724772 h 3482342"/>
              <a:gd name="connsiteX63" fmla="*/ 9278020 w 12192000"/>
              <a:gd name="connsiteY63" fmla="*/ 1741161 h 3482342"/>
              <a:gd name="connsiteX64" fmla="*/ 9217145 w 12192000"/>
              <a:gd name="connsiteY64" fmla="*/ 1771195 h 3482342"/>
              <a:gd name="connsiteX65" fmla="*/ 8955875 w 12192000"/>
              <a:gd name="connsiteY65" fmla="*/ 1796806 h 3482342"/>
              <a:gd name="connsiteX66" fmla="*/ 8648415 w 12192000"/>
              <a:gd name="connsiteY66" fmla="*/ 1878623 h 3482342"/>
              <a:gd name="connsiteX67" fmla="*/ 8538519 w 12192000"/>
              <a:gd name="connsiteY67" fmla="*/ 1894114 h 3482342"/>
              <a:gd name="connsiteX68" fmla="*/ 8495949 w 12192000"/>
              <a:gd name="connsiteY68" fmla="*/ 1902425 h 3482342"/>
              <a:gd name="connsiteX69" fmla="*/ 8236214 w 12192000"/>
              <a:gd name="connsiteY69" fmla="*/ 1909725 h 3482342"/>
              <a:gd name="connsiteX70" fmla="*/ 8132104 w 12192000"/>
              <a:gd name="connsiteY70" fmla="*/ 1895727 h 3482342"/>
              <a:gd name="connsiteX71" fmla="*/ 7918078 w 12192000"/>
              <a:gd name="connsiteY71" fmla="*/ 1862668 h 3482342"/>
              <a:gd name="connsiteX72" fmla="*/ 7817899 w 12192000"/>
              <a:gd name="connsiteY72" fmla="*/ 1862176 h 3482342"/>
              <a:gd name="connsiteX73" fmla="*/ 7768994 w 12192000"/>
              <a:gd name="connsiteY73" fmla="*/ 1855721 h 3482342"/>
              <a:gd name="connsiteX74" fmla="*/ 7618027 w 12192000"/>
              <a:gd name="connsiteY74" fmla="*/ 1830959 h 3482342"/>
              <a:gd name="connsiteX75" fmla="*/ 7449425 w 12192000"/>
              <a:gd name="connsiteY75" fmla="*/ 1810910 h 3482342"/>
              <a:gd name="connsiteX76" fmla="*/ 7342915 w 12192000"/>
              <a:gd name="connsiteY76" fmla="*/ 1819827 h 3482342"/>
              <a:gd name="connsiteX77" fmla="*/ 7255191 w 12192000"/>
              <a:gd name="connsiteY77" fmla="*/ 1834354 h 3482342"/>
              <a:gd name="connsiteX78" fmla="*/ 7131205 w 12192000"/>
              <a:gd name="connsiteY78" fmla="*/ 1845557 h 3482342"/>
              <a:gd name="connsiteX79" fmla="*/ 6941837 w 12192000"/>
              <a:gd name="connsiteY79" fmla="*/ 1840640 h 3482342"/>
              <a:gd name="connsiteX80" fmla="*/ 6837145 w 12192000"/>
              <a:gd name="connsiteY80" fmla="*/ 1870724 h 3482342"/>
              <a:gd name="connsiteX81" fmla="*/ 6753991 w 12192000"/>
              <a:gd name="connsiteY81" fmla="*/ 1860969 h 3482342"/>
              <a:gd name="connsiteX82" fmla="*/ 6727754 w 12192000"/>
              <a:gd name="connsiteY82" fmla="*/ 1882372 h 3482342"/>
              <a:gd name="connsiteX83" fmla="*/ 6723371 w 12192000"/>
              <a:gd name="connsiteY83" fmla="*/ 1886494 h 3482342"/>
              <a:gd name="connsiteX84" fmla="*/ 6702779 w 12192000"/>
              <a:gd name="connsiteY84" fmla="*/ 1893601 h 3482342"/>
              <a:gd name="connsiteX85" fmla="*/ 6686657 w 12192000"/>
              <a:gd name="connsiteY85" fmla="*/ 1907344 h 3482342"/>
              <a:gd name="connsiteX86" fmla="*/ 6651330 w 12192000"/>
              <a:gd name="connsiteY86" fmla="*/ 1922921 h 3482342"/>
              <a:gd name="connsiteX87" fmla="*/ 6622958 w 12192000"/>
              <a:gd name="connsiteY87" fmla="*/ 1936255 h 3482342"/>
              <a:gd name="connsiteX88" fmla="*/ 6522602 w 12192000"/>
              <a:gd name="connsiteY88" fmla="*/ 1954133 h 3482342"/>
              <a:gd name="connsiteX89" fmla="*/ 6444344 w 12192000"/>
              <a:gd name="connsiteY89" fmla="*/ 1969663 h 3482342"/>
              <a:gd name="connsiteX90" fmla="*/ 6409626 w 12192000"/>
              <a:gd name="connsiteY90" fmla="*/ 1978846 h 3482342"/>
              <a:gd name="connsiteX91" fmla="*/ 6333446 w 12192000"/>
              <a:gd name="connsiteY91" fmla="*/ 1997163 h 3482342"/>
              <a:gd name="connsiteX92" fmla="*/ 6294933 w 12192000"/>
              <a:gd name="connsiteY92" fmla="*/ 2019412 h 3482342"/>
              <a:gd name="connsiteX93" fmla="*/ 6238719 w 12192000"/>
              <a:gd name="connsiteY93" fmla="*/ 2042547 h 3482342"/>
              <a:gd name="connsiteX94" fmla="*/ 6187205 w 12192000"/>
              <a:gd name="connsiteY94" fmla="*/ 2060048 h 3482342"/>
              <a:gd name="connsiteX95" fmla="*/ 6138780 w 12192000"/>
              <a:gd name="connsiteY95" fmla="*/ 2081918 h 3482342"/>
              <a:gd name="connsiteX96" fmla="*/ 6120125 w 12192000"/>
              <a:gd name="connsiteY96" fmla="*/ 2109475 h 3482342"/>
              <a:gd name="connsiteX97" fmla="*/ 6056576 w 12192000"/>
              <a:gd name="connsiteY97" fmla="*/ 2120066 h 3482342"/>
              <a:gd name="connsiteX98" fmla="*/ 5993794 w 12192000"/>
              <a:gd name="connsiteY98" fmla="*/ 2122569 h 3482342"/>
              <a:gd name="connsiteX99" fmla="*/ 5943601 w 12192000"/>
              <a:gd name="connsiteY99" fmla="*/ 2137719 h 3482342"/>
              <a:gd name="connsiteX100" fmla="*/ 5898141 w 12192000"/>
              <a:gd name="connsiteY100" fmla="*/ 2144806 h 3482342"/>
              <a:gd name="connsiteX101" fmla="*/ 5855337 w 12192000"/>
              <a:gd name="connsiteY101" fmla="*/ 2137719 h 3482342"/>
              <a:gd name="connsiteX102" fmla="*/ 5817682 w 12192000"/>
              <a:gd name="connsiteY102" fmla="*/ 2157358 h 3482342"/>
              <a:gd name="connsiteX103" fmla="*/ 5735300 w 12192000"/>
              <a:gd name="connsiteY103" fmla="*/ 2158902 h 3482342"/>
              <a:gd name="connsiteX104" fmla="*/ 5591469 w 12192000"/>
              <a:gd name="connsiteY104" fmla="*/ 2178389 h 3482342"/>
              <a:gd name="connsiteX105" fmla="*/ 5505818 w 12192000"/>
              <a:gd name="connsiteY105" fmla="*/ 2194207 h 3482342"/>
              <a:gd name="connsiteX106" fmla="*/ 5452860 w 12192000"/>
              <a:gd name="connsiteY106" fmla="*/ 2180085 h 3482342"/>
              <a:gd name="connsiteX107" fmla="*/ 5414282 w 12192000"/>
              <a:gd name="connsiteY107" fmla="*/ 2183070 h 3482342"/>
              <a:gd name="connsiteX108" fmla="*/ 5368369 w 12192000"/>
              <a:gd name="connsiteY108" fmla="*/ 2204272 h 3482342"/>
              <a:gd name="connsiteX109" fmla="*/ 5336354 w 12192000"/>
              <a:gd name="connsiteY109" fmla="*/ 2218920 h 3482342"/>
              <a:gd name="connsiteX110" fmla="*/ 5291263 w 12192000"/>
              <a:gd name="connsiteY110" fmla="*/ 2239182 h 3482342"/>
              <a:gd name="connsiteX111" fmla="*/ 5255152 w 12192000"/>
              <a:gd name="connsiteY111" fmla="*/ 2247164 h 3482342"/>
              <a:gd name="connsiteX112" fmla="*/ 5233796 w 12192000"/>
              <a:gd name="connsiteY112" fmla="*/ 2268260 h 3482342"/>
              <a:gd name="connsiteX113" fmla="*/ 5212786 w 12192000"/>
              <a:gd name="connsiteY113" fmla="*/ 2296592 h 3482342"/>
              <a:gd name="connsiteX114" fmla="*/ 5173523 w 12192000"/>
              <a:gd name="connsiteY114" fmla="*/ 2309057 h 3482342"/>
              <a:gd name="connsiteX115" fmla="*/ 5123830 w 12192000"/>
              <a:gd name="connsiteY115" fmla="*/ 2307070 h 3482342"/>
              <a:gd name="connsiteX116" fmla="*/ 5065426 w 12192000"/>
              <a:gd name="connsiteY116" fmla="*/ 2324076 h 3482342"/>
              <a:gd name="connsiteX117" fmla="*/ 4975908 w 12192000"/>
              <a:gd name="connsiteY117" fmla="*/ 2364128 h 3482342"/>
              <a:gd name="connsiteX118" fmla="*/ 4913723 w 12192000"/>
              <a:gd name="connsiteY118" fmla="*/ 2385265 h 3482342"/>
              <a:gd name="connsiteX119" fmla="*/ 4746485 w 12192000"/>
              <a:gd name="connsiteY119" fmla="*/ 2451769 h 3482342"/>
              <a:gd name="connsiteX120" fmla="*/ 4681588 w 12192000"/>
              <a:gd name="connsiteY120" fmla="*/ 2467494 h 3482342"/>
              <a:gd name="connsiteX121" fmla="*/ 1783655 w 12192000"/>
              <a:gd name="connsiteY121" fmla="*/ 3163860 h 3482342"/>
              <a:gd name="connsiteX122" fmla="*/ 1325955 w 12192000"/>
              <a:gd name="connsiteY122" fmla="*/ 3176692 h 3482342"/>
              <a:gd name="connsiteX123" fmla="*/ 1190384 w 12192000"/>
              <a:gd name="connsiteY123" fmla="*/ 3203504 h 3482342"/>
              <a:gd name="connsiteX124" fmla="*/ 1094537 w 12192000"/>
              <a:gd name="connsiteY124" fmla="*/ 3229469 h 3482342"/>
              <a:gd name="connsiteX125" fmla="*/ 779276 w 12192000"/>
              <a:gd name="connsiteY125" fmla="*/ 3327290 h 3482342"/>
              <a:gd name="connsiteX126" fmla="*/ 600378 w 12192000"/>
              <a:gd name="connsiteY126" fmla="*/ 3335250 h 3482342"/>
              <a:gd name="connsiteX127" fmla="*/ 493457 w 12192000"/>
              <a:gd name="connsiteY127" fmla="*/ 3365044 h 3482342"/>
              <a:gd name="connsiteX128" fmla="*/ 349402 w 12192000"/>
              <a:gd name="connsiteY128" fmla="*/ 3380897 h 3482342"/>
              <a:gd name="connsiteX129" fmla="*/ 192183 w 12192000"/>
              <a:gd name="connsiteY129" fmla="*/ 3460075 h 3482342"/>
              <a:gd name="connsiteX130" fmla="*/ 46713 w 12192000"/>
              <a:gd name="connsiteY130" fmla="*/ 3462986 h 3482342"/>
              <a:gd name="connsiteX131" fmla="*/ 2765 w 12192000"/>
              <a:gd name="connsiteY131" fmla="*/ 3480770 h 3482342"/>
              <a:gd name="connsiteX132" fmla="*/ 0 w 12192000"/>
              <a:gd name="connsiteY132" fmla="*/ 3482342 h 3482342"/>
              <a:gd name="connsiteX133" fmla="*/ 0 w 12192000"/>
              <a:gd name="connsiteY13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99186 w 12192000"/>
              <a:gd name="connsiteY32" fmla="*/ 1322173 h 3482342"/>
              <a:gd name="connsiteX33" fmla="*/ 10679906 w 12192000"/>
              <a:gd name="connsiteY33" fmla="*/ 1332049 h 3482342"/>
              <a:gd name="connsiteX34" fmla="*/ 10639834 w 12192000"/>
              <a:gd name="connsiteY34" fmla="*/ 1324989 h 3482342"/>
              <a:gd name="connsiteX35" fmla="*/ 10603863 w 12192000"/>
              <a:gd name="connsiteY35" fmla="*/ 1346886 h 3482342"/>
              <a:gd name="connsiteX36" fmla="*/ 10573203 w 12192000"/>
              <a:gd name="connsiteY36" fmla="*/ 1351996 h 3482342"/>
              <a:gd name="connsiteX37" fmla="*/ 10547375 w 12192000"/>
              <a:gd name="connsiteY37" fmla="*/ 1375130 h 3482342"/>
              <a:gd name="connsiteX38" fmla="*/ 10513263 w 12192000"/>
              <a:gd name="connsiteY38" fmla="*/ 1371939 h 3482342"/>
              <a:gd name="connsiteX39" fmla="*/ 10487356 w 12192000"/>
              <a:gd name="connsiteY39" fmla="*/ 1385722 h 3482342"/>
              <a:gd name="connsiteX40" fmla="*/ 10464012 w 12192000"/>
              <a:gd name="connsiteY40" fmla="*/ 1391778 h 3482342"/>
              <a:gd name="connsiteX41" fmla="*/ 10405409 w 12192000"/>
              <a:gd name="connsiteY41" fmla="*/ 1422789 h 3482342"/>
              <a:gd name="connsiteX42" fmla="*/ 10370530 w 12192000"/>
              <a:gd name="connsiteY42" fmla="*/ 1441596 h 3482342"/>
              <a:gd name="connsiteX43" fmla="*/ 10300239 w 12192000"/>
              <a:gd name="connsiteY43" fmla="*/ 1456332 h 3482342"/>
              <a:gd name="connsiteX44" fmla="*/ 10264922 w 12192000"/>
              <a:gd name="connsiteY44" fmla="*/ 1472107 h 3482342"/>
              <a:gd name="connsiteX45" fmla="*/ 10229629 w 12192000"/>
              <a:gd name="connsiteY45" fmla="*/ 1470454 h 3482342"/>
              <a:gd name="connsiteX46" fmla="*/ 10201385 w 12192000"/>
              <a:gd name="connsiteY46" fmla="*/ 1477515 h 3482342"/>
              <a:gd name="connsiteX47" fmla="*/ 10151958 w 12192000"/>
              <a:gd name="connsiteY47" fmla="*/ 1477515 h 3482342"/>
              <a:gd name="connsiteX48" fmla="*/ 10120184 w 12192000"/>
              <a:gd name="connsiteY48" fmla="*/ 1466924 h 3482342"/>
              <a:gd name="connsiteX49" fmla="*/ 10081348 w 12192000"/>
              <a:gd name="connsiteY49" fmla="*/ 1481046 h 3482342"/>
              <a:gd name="connsiteX50" fmla="*/ 10058690 w 12192000"/>
              <a:gd name="connsiteY50" fmla="*/ 1474888 h 3482342"/>
              <a:gd name="connsiteX51" fmla="*/ 10004424 w 12192000"/>
              <a:gd name="connsiteY51" fmla="*/ 1489801 h 3482342"/>
              <a:gd name="connsiteX52" fmla="*/ 9999951 w 12192000"/>
              <a:gd name="connsiteY52" fmla="*/ 1499127 h 3482342"/>
              <a:gd name="connsiteX53" fmla="*/ 9845462 w 12192000"/>
              <a:gd name="connsiteY53" fmla="*/ 1548192 h 3482342"/>
              <a:gd name="connsiteX54" fmla="*/ 9736156 w 12192000"/>
              <a:gd name="connsiteY54" fmla="*/ 1581928 h 3482342"/>
              <a:gd name="connsiteX55" fmla="*/ 9693355 w 12192000"/>
              <a:gd name="connsiteY55" fmla="*/ 1602632 h 3482342"/>
              <a:gd name="connsiteX56" fmla="*/ 9664242 w 12192000"/>
              <a:gd name="connsiteY56" fmla="*/ 1622075 h 3482342"/>
              <a:gd name="connsiteX57" fmla="*/ 9579195 w 12192000"/>
              <a:gd name="connsiteY57" fmla="*/ 1648017 h 3482342"/>
              <a:gd name="connsiteX58" fmla="*/ 9433652 w 12192000"/>
              <a:gd name="connsiteY58" fmla="*/ 1681174 h 3482342"/>
              <a:gd name="connsiteX59" fmla="*/ 9403775 w 12192000"/>
              <a:gd name="connsiteY59" fmla="*/ 1690403 h 3482342"/>
              <a:gd name="connsiteX60" fmla="*/ 9382503 w 12192000"/>
              <a:gd name="connsiteY60" fmla="*/ 1706957 h 3482342"/>
              <a:gd name="connsiteX61" fmla="*/ 9381410 w 12192000"/>
              <a:gd name="connsiteY61" fmla="*/ 1718312 h 3482342"/>
              <a:gd name="connsiteX62" fmla="*/ 9365685 w 12192000"/>
              <a:gd name="connsiteY62" fmla="*/ 1724772 h 3482342"/>
              <a:gd name="connsiteX63" fmla="*/ 9278020 w 12192000"/>
              <a:gd name="connsiteY63" fmla="*/ 1741161 h 3482342"/>
              <a:gd name="connsiteX64" fmla="*/ 9217145 w 12192000"/>
              <a:gd name="connsiteY64" fmla="*/ 1771195 h 3482342"/>
              <a:gd name="connsiteX65" fmla="*/ 8955875 w 12192000"/>
              <a:gd name="connsiteY65" fmla="*/ 1796806 h 3482342"/>
              <a:gd name="connsiteX66" fmla="*/ 8648415 w 12192000"/>
              <a:gd name="connsiteY66" fmla="*/ 1878623 h 3482342"/>
              <a:gd name="connsiteX67" fmla="*/ 8538519 w 12192000"/>
              <a:gd name="connsiteY67" fmla="*/ 1894114 h 3482342"/>
              <a:gd name="connsiteX68" fmla="*/ 8393565 w 12192000"/>
              <a:gd name="connsiteY68" fmla="*/ 1965974 h 3482342"/>
              <a:gd name="connsiteX69" fmla="*/ 8236214 w 12192000"/>
              <a:gd name="connsiteY69" fmla="*/ 1909725 h 3482342"/>
              <a:gd name="connsiteX70" fmla="*/ 8132104 w 12192000"/>
              <a:gd name="connsiteY70" fmla="*/ 1895727 h 3482342"/>
              <a:gd name="connsiteX71" fmla="*/ 7918078 w 12192000"/>
              <a:gd name="connsiteY71" fmla="*/ 1862668 h 3482342"/>
              <a:gd name="connsiteX72" fmla="*/ 7817899 w 12192000"/>
              <a:gd name="connsiteY72" fmla="*/ 1862176 h 3482342"/>
              <a:gd name="connsiteX73" fmla="*/ 7768994 w 12192000"/>
              <a:gd name="connsiteY73" fmla="*/ 1855721 h 3482342"/>
              <a:gd name="connsiteX74" fmla="*/ 7618027 w 12192000"/>
              <a:gd name="connsiteY74" fmla="*/ 1830959 h 3482342"/>
              <a:gd name="connsiteX75" fmla="*/ 7449425 w 12192000"/>
              <a:gd name="connsiteY75" fmla="*/ 1810910 h 3482342"/>
              <a:gd name="connsiteX76" fmla="*/ 7342915 w 12192000"/>
              <a:gd name="connsiteY76" fmla="*/ 1819827 h 3482342"/>
              <a:gd name="connsiteX77" fmla="*/ 7255191 w 12192000"/>
              <a:gd name="connsiteY77" fmla="*/ 1834354 h 3482342"/>
              <a:gd name="connsiteX78" fmla="*/ 7131205 w 12192000"/>
              <a:gd name="connsiteY78" fmla="*/ 1845557 h 3482342"/>
              <a:gd name="connsiteX79" fmla="*/ 6941837 w 12192000"/>
              <a:gd name="connsiteY79" fmla="*/ 1840640 h 3482342"/>
              <a:gd name="connsiteX80" fmla="*/ 6837145 w 12192000"/>
              <a:gd name="connsiteY80" fmla="*/ 1870724 h 3482342"/>
              <a:gd name="connsiteX81" fmla="*/ 6753991 w 12192000"/>
              <a:gd name="connsiteY81" fmla="*/ 1860969 h 3482342"/>
              <a:gd name="connsiteX82" fmla="*/ 6727754 w 12192000"/>
              <a:gd name="connsiteY82" fmla="*/ 1882372 h 3482342"/>
              <a:gd name="connsiteX83" fmla="*/ 6723371 w 12192000"/>
              <a:gd name="connsiteY83" fmla="*/ 1886494 h 3482342"/>
              <a:gd name="connsiteX84" fmla="*/ 6702779 w 12192000"/>
              <a:gd name="connsiteY84" fmla="*/ 1893601 h 3482342"/>
              <a:gd name="connsiteX85" fmla="*/ 6686657 w 12192000"/>
              <a:gd name="connsiteY85" fmla="*/ 1907344 h 3482342"/>
              <a:gd name="connsiteX86" fmla="*/ 6651330 w 12192000"/>
              <a:gd name="connsiteY86" fmla="*/ 1922921 h 3482342"/>
              <a:gd name="connsiteX87" fmla="*/ 6622958 w 12192000"/>
              <a:gd name="connsiteY87" fmla="*/ 1936255 h 3482342"/>
              <a:gd name="connsiteX88" fmla="*/ 6522602 w 12192000"/>
              <a:gd name="connsiteY88" fmla="*/ 1954133 h 3482342"/>
              <a:gd name="connsiteX89" fmla="*/ 6444344 w 12192000"/>
              <a:gd name="connsiteY89" fmla="*/ 1969663 h 3482342"/>
              <a:gd name="connsiteX90" fmla="*/ 6409626 w 12192000"/>
              <a:gd name="connsiteY90" fmla="*/ 1978846 h 3482342"/>
              <a:gd name="connsiteX91" fmla="*/ 6333446 w 12192000"/>
              <a:gd name="connsiteY91" fmla="*/ 1997163 h 3482342"/>
              <a:gd name="connsiteX92" fmla="*/ 6294933 w 12192000"/>
              <a:gd name="connsiteY92" fmla="*/ 2019412 h 3482342"/>
              <a:gd name="connsiteX93" fmla="*/ 6238719 w 12192000"/>
              <a:gd name="connsiteY93" fmla="*/ 2042547 h 3482342"/>
              <a:gd name="connsiteX94" fmla="*/ 6187205 w 12192000"/>
              <a:gd name="connsiteY94" fmla="*/ 2060048 h 3482342"/>
              <a:gd name="connsiteX95" fmla="*/ 6138780 w 12192000"/>
              <a:gd name="connsiteY95" fmla="*/ 2081918 h 3482342"/>
              <a:gd name="connsiteX96" fmla="*/ 6120125 w 12192000"/>
              <a:gd name="connsiteY96" fmla="*/ 2109475 h 3482342"/>
              <a:gd name="connsiteX97" fmla="*/ 6056576 w 12192000"/>
              <a:gd name="connsiteY97" fmla="*/ 2120066 h 3482342"/>
              <a:gd name="connsiteX98" fmla="*/ 5993794 w 12192000"/>
              <a:gd name="connsiteY98" fmla="*/ 2122569 h 3482342"/>
              <a:gd name="connsiteX99" fmla="*/ 5943601 w 12192000"/>
              <a:gd name="connsiteY99" fmla="*/ 2137719 h 3482342"/>
              <a:gd name="connsiteX100" fmla="*/ 5898141 w 12192000"/>
              <a:gd name="connsiteY100" fmla="*/ 2144806 h 3482342"/>
              <a:gd name="connsiteX101" fmla="*/ 5855337 w 12192000"/>
              <a:gd name="connsiteY101" fmla="*/ 2137719 h 3482342"/>
              <a:gd name="connsiteX102" fmla="*/ 5817682 w 12192000"/>
              <a:gd name="connsiteY102" fmla="*/ 2157358 h 3482342"/>
              <a:gd name="connsiteX103" fmla="*/ 5735300 w 12192000"/>
              <a:gd name="connsiteY103" fmla="*/ 2158902 h 3482342"/>
              <a:gd name="connsiteX104" fmla="*/ 5591469 w 12192000"/>
              <a:gd name="connsiteY104" fmla="*/ 2178389 h 3482342"/>
              <a:gd name="connsiteX105" fmla="*/ 5505818 w 12192000"/>
              <a:gd name="connsiteY105" fmla="*/ 2194207 h 3482342"/>
              <a:gd name="connsiteX106" fmla="*/ 5452860 w 12192000"/>
              <a:gd name="connsiteY106" fmla="*/ 2180085 h 3482342"/>
              <a:gd name="connsiteX107" fmla="*/ 5414282 w 12192000"/>
              <a:gd name="connsiteY107" fmla="*/ 2183070 h 3482342"/>
              <a:gd name="connsiteX108" fmla="*/ 5368369 w 12192000"/>
              <a:gd name="connsiteY108" fmla="*/ 2204272 h 3482342"/>
              <a:gd name="connsiteX109" fmla="*/ 5336354 w 12192000"/>
              <a:gd name="connsiteY109" fmla="*/ 2218920 h 3482342"/>
              <a:gd name="connsiteX110" fmla="*/ 5291263 w 12192000"/>
              <a:gd name="connsiteY110" fmla="*/ 2239182 h 3482342"/>
              <a:gd name="connsiteX111" fmla="*/ 5255152 w 12192000"/>
              <a:gd name="connsiteY111" fmla="*/ 2247164 h 3482342"/>
              <a:gd name="connsiteX112" fmla="*/ 5233796 w 12192000"/>
              <a:gd name="connsiteY112" fmla="*/ 2268260 h 3482342"/>
              <a:gd name="connsiteX113" fmla="*/ 5212786 w 12192000"/>
              <a:gd name="connsiteY113" fmla="*/ 2296592 h 3482342"/>
              <a:gd name="connsiteX114" fmla="*/ 5173523 w 12192000"/>
              <a:gd name="connsiteY114" fmla="*/ 2309057 h 3482342"/>
              <a:gd name="connsiteX115" fmla="*/ 5123830 w 12192000"/>
              <a:gd name="connsiteY115" fmla="*/ 2307070 h 3482342"/>
              <a:gd name="connsiteX116" fmla="*/ 5065426 w 12192000"/>
              <a:gd name="connsiteY116" fmla="*/ 2324076 h 3482342"/>
              <a:gd name="connsiteX117" fmla="*/ 4975908 w 12192000"/>
              <a:gd name="connsiteY117" fmla="*/ 2364128 h 3482342"/>
              <a:gd name="connsiteX118" fmla="*/ 4913723 w 12192000"/>
              <a:gd name="connsiteY118" fmla="*/ 2385265 h 3482342"/>
              <a:gd name="connsiteX119" fmla="*/ 4746485 w 12192000"/>
              <a:gd name="connsiteY119" fmla="*/ 2451769 h 3482342"/>
              <a:gd name="connsiteX120" fmla="*/ 4681588 w 12192000"/>
              <a:gd name="connsiteY120" fmla="*/ 2467494 h 3482342"/>
              <a:gd name="connsiteX121" fmla="*/ 1783655 w 12192000"/>
              <a:gd name="connsiteY121" fmla="*/ 3163860 h 3482342"/>
              <a:gd name="connsiteX122" fmla="*/ 1325955 w 12192000"/>
              <a:gd name="connsiteY122" fmla="*/ 3176692 h 3482342"/>
              <a:gd name="connsiteX123" fmla="*/ 1190384 w 12192000"/>
              <a:gd name="connsiteY123" fmla="*/ 3203504 h 3482342"/>
              <a:gd name="connsiteX124" fmla="*/ 1094537 w 12192000"/>
              <a:gd name="connsiteY124" fmla="*/ 3229469 h 3482342"/>
              <a:gd name="connsiteX125" fmla="*/ 779276 w 12192000"/>
              <a:gd name="connsiteY125" fmla="*/ 3327290 h 3482342"/>
              <a:gd name="connsiteX126" fmla="*/ 600378 w 12192000"/>
              <a:gd name="connsiteY126" fmla="*/ 3335250 h 3482342"/>
              <a:gd name="connsiteX127" fmla="*/ 493457 w 12192000"/>
              <a:gd name="connsiteY127" fmla="*/ 3365044 h 3482342"/>
              <a:gd name="connsiteX128" fmla="*/ 349402 w 12192000"/>
              <a:gd name="connsiteY128" fmla="*/ 3380897 h 3482342"/>
              <a:gd name="connsiteX129" fmla="*/ 192183 w 12192000"/>
              <a:gd name="connsiteY129" fmla="*/ 3460075 h 3482342"/>
              <a:gd name="connsiteX130" fmla="*/ 46713 w 12192000"/>
              <a:gd name="connsiteY130" fmla="*/ 3462986 h 3482342"/>
              <a:gd name="connsiteX131" fmla="*/ 2765 w 12192000"/>
              <a:gd name="connsiteY131" fmla="*/ 3480770 h 3482342"/>
              <a:gd name="connsiteX132" fmla="*/ 0 w 12192000"/>
              <a:gd name="connsiteY132" fmla="*/ 3482342 h 3482342"/>
              <a:gd name="connsiteX133" fmla="*/ 0 w 12192000"/>
              <a:gd name="connsiteY13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99186 w 12192000"/>
              <a:gd name="connsiteY32" fmla="*/ 1322173 h 3482342"/>
              <a:gd name="connsiteX33" fmla="*/ 10679906 w 12192000"/>
              <a:gd name="connsiteY33" fmla="*/ 1332049 h 3482342"/>
              <a:gd name="connsiteX34" fmla="*/ 10639834 w 12192000"/>
              <a:gd name="connsiteY34" fmla="*/ 1324989 h 3482342"/>
              <a:gd name="connsiteX35" fmla="*/ 10603863 w 12192000"/>
              <a:gd name="connsiteY35" fmla="*/ 1346886 h 3482342"/>
              <a:gd name="connsiteX36" fmla="*/ 10573203 w 12192000"/>
              <a:gd name="connsiteY36" fmla="*/ 1351996 h 3482342"/>
              <a:gd name="connsiteX37" fmla="*/ 10547375 w 12192000"/>
              <a:gd name="connsiteY37" fmla="*/ 1375130 h 3482342"/>
              <a:gd name="connsiteX38" fmla="*/ 10513263 w 12192000"/>
              <a:gd name="connsiteY38" fmla="*/ 1371939 h 3482342"/>
              <a:gd name="connsiteX39" fmla="*/ 10487356 w 12192000"/>
              <a:gd name="connsiteY39" fmla="*/ 1385722 h 3482342"/>
              <a:gd name="connsiteX40" fmla="*/ 10464012 w 12192000"/>
              <a:gd name="connsiteY40" fmla="*/ 1391778 h 3482342"/>
              <a:gd name="connsiteX41" fmla="*/ 10405409 w 12192000"/>
              <a:gd name="connsiteY41" fmla="*/ 1422789 h 3482342"/>
              <a:gd name="connsiteX42" fmla="*/ 10370530 w 12192000"/>
              <a:gd name="connsiteY42" fmla="*/ 1441596 h 3482342"/>
              <a:gd name="connsiteX43" fmla="*/ 10300239 w 12192000"/>
              <a:gd name="connsiteY43" fmla="*/ 1456332 h 3482342"/>
              <a:gd name="connsiteX44" fmla="*/ 10264922 w 12192000"/>
              <a:gd name="connsiteY44" fmla="*/ 1472107 h 3482342"/>
              <a:gd name="connsiteX45" fmla="*/ 10229629 w 12192000"/>
              <a:gd name="connsiteY45" fmla="*/ 1470454 h 3482342"/>
              <a:gd name="connsiteX46" fmla="*/ 10201385 w 12192000"/>
              <a:gd name="connsiteY46" fmla="*/ 1477515 h 3482342"/>
              <a:gd name="connsiteX47" fmla="*/ 10151958 w 12192000"/>
              <a:gd name="connsiteY47" fmla="*/ 1477515 h 3482342"/>
              <a:gd name="connsiteX48" fmla="*/ 10120184 w 12192000"/>
              <a:gd name="connsiteY48" fmla="*/ 1466924 h 3482342"/>
              <a:gd name="connsiteX49" fmla="*/ 10081348 w 12192000"/>
              <a:gd name="connsiteY49" fmla="*/ 1481046 h 3482342"/>
              <a:gd name="connsiteX50" fmla="*/ 10058690 w 12192000"/>
              <a:gd name="connsiteY50" fmla="*/ 1474888 h 3482342"/>
              <a:gd name="connsiteX51" fmla="*/ 10004424 w 12192000"/>
              <a:gd name="connsiteY51" fmla="*/ 1489801 h 3482342"/>
              <a:gd name="connsiteX52" fmla="*/ 9999951 w 12192000"/>
              <a:gd name="connsiteY52" fmla="*/ 1499127 h 3482342"/>
              <a:gd name="connsiteX53" fmla="*/ 9845462 w 12192000"/>
              <a:gd name="connsiteY53" fmla="*/ 1548192 h 3482342"/>
              <a:gd name="connsiteX54" fmla="*/ 9736156 w 12192000"/>
              <a:gd name="connsiteY54" fmla="*/ 1581928 h 3482342"/>
              <a:gd name="connsiteX55" fmla="*/ 9693355 w 12192000"/>
              <a:gd name="connsiteY55" fmla="*/ 1602632 h 3482342"/>
              <a:gd name="connsiteX56" fmla="*/ 9664242 w 12192000"/>
              <a:gd name="connsiteY56" fmla="*/ 1622075 h 3482342"/>
              <a:gd name="connsiteX57" fmla="*/ 9579195 w 12192000"/>
              <a:gd name="connsiteY57" fmla="*/ 1648017 h 3482342"/>
              <a:gd name="connsiteX58" fmla="*/ 9433652 w 12192000"/>
              <a:gd name="connsiteY58" fmla="*/ 1681174 h 3482342"/>
              <a:gd name="connsiteX59" fmla="*/ 9403775 w 12192000"/>
              <a:gd name="connsiteY59" fmla="*/ 1690403 h 3482342"/>
              <a:gd name="connsiteX60" fmla="*/ 9382503 w 12192000"/>
              <a:gd name="connsiteY60" fmla="*/ 1706957 h 3482342"/>
              <a:gd name="connsiteX61" fmla="*/ 9381410 w 12192000"/>
              <a:gd name="connsiteY61" fmla="*/ 1718312 h 3482342"/>
              <a:gd name="connsiteX62" fmla="*/ 9365685 w 12192000"/>
              <a:gd name="connsiteY62" fmla="*/ 1724772 h 3482342"/>
              <a:gd name="connsiteX63" fmla="*/ 9278020 w 12192000"/>
              <a:gd name="connsiteY63" fmla="*/ 1741161 h 3482342"/>
              <a:gd name="connsiteX64" fmla="*/ 9217145 w 12192000"/>
              <a:gd name="connsiteY64" fmla="*/ 1771195 h 3482342"/>
              <a:gd name="connsiteX65" fmla="*/ 8955875 w 12192000"/>
              <a:gd name="connsiteY65" fmla="*/ 1796806 h 3482342"/>
              <a:gd name="connsiteX66" fmla="*/ 8648415 w 12192000"/>
              <a:gd name="connsiteY66" fmla="*/ 1878623 h 3482342"/>
              <a:gd name="connsiteX67" fmla="*/ 8538519 w 12192000"/>
              <a:gd name="connsiteY67" fmla="*/ 1894114 h 3482342"/>
              <a:gd name="connsiteX68" fmla="*/ 8393565 w 12192000"/>
              <a:gd name="connsiteY68" fmla="*/ 1965974 h 3482342"/>
              <a:gd name="connsiteX69" fmla="*/ 8236214 w 12192000"/>
              <a:gd name="connsiteY69" fmla="*/ 1909725 h 3482342"/>
              <a:gd name="connsiteX70" fmla="*/ 8132104 w 12192000"/>
              <a:gd name="connsiteY70" fmla="*/ 1895727 h 3482342"/>
              <a:gd name="connsiteX71" fmla="*/ 7918078 w 12192000"/>
              <a:gd name="connsiteY71" fmla="*/ 1862668 h 3482342"/>
              <a:gd name="connsiteX72" fmla="*/ 7817899 w 12192000"/>
              <a:gd name="connsiteY72" fmla="*/ 1862176 h 3482342"/>
              <a:gd name="connsiteX73" fmla="*/ 7768994 w 12192000"/>
              <a:gd name="connsiteY73" fmla="*/ 1855721 h 3482342"/>
              <a:gd name="connsiteX74" fmla="*/ 7618027 w 12192000"/>
              <a:gd name="connsiteY74" fmla="*/ 1830959 h 3482342"/>
              <a:gd name="connsiteX75" fmla="*/ 7449425 w 12192000"/>
              <a:gd name="connsiteY75" fmla="*/ 1810910 h 3482342"/>
              <a:gd name="connsiteX76" fmla="*/ 7342915 w 12192000"/>
              <a:gd name="connsiteY76" fmla="*/ 1819827 h 3482342"/>
              <a:gd name="connsiteX77" fmla="*/ 7255191 w 12192000"/>
              <a:gd name="connsiteY77" fmla="*/ 1834354 h 3482342"/>
              <a:gd name="connsiteX78" fmla="*/ 7131205 w 12192000"/>
              <a:gd name="connsiteY78" fmla="*/ 1845557 h 3482342"/>
              <a:gd name="connsiteX79" fmla="*/ 6941837 w 12192000"/>
              <a:gd name="connsiteY79" fmla="*/ 1840640 h 3482342"/>
              <a:gd name="connsiteX80" fmla="*/ 6837145 w 12192000"/>
              <a:gd name="connsiteY80" fmla="*/ 1870724 h 3482342"/>
              <a:gd name="connsiteX81" fmla="*/ 6753991 w 12192000"/>
              <a:gd name="connsiteY81" fmla="*/ 1860969 h 3482342"/>
              <a:gd name="connsiteX82" fmla="*/ 6727754 w 12192000"/>
              <a:gd name="connsiteY82" fmla="*/ 1882372 h 3482342"/>
              <a:gd name="connsiteX83" fmla="*/ 6723371 w 12192000"/>
              <a:gd name="connsiteY83" fmla="*/ 1886494 h 3482342"/>
              <a:gd name="connsiteX84" fmla="*/ 6702779 w 12192000"/>
              <a:gd name="connsiteY84" fmla="*/ 1893601 h 3482342"/>
              <a:gd name="connsiteX85" fmla="*/ 6686657 w 12192000"/>
              <a:gd name="connsiteY85" fmla="*/ 1907344 h 3482342"/>
              <a:gd name="connsiteX86" fmla="*/ 6651330 w 12192000"/>
              <a:gd name="connsiteY86" fmla="*/ 1922921 h 3482342"/>
              <a:gd name="connsiteX87" fmla="*/ 6622958 w 12192000"/>
              <a:gd name="connsiteY87" fmla="*/ 1936255 h 3482342"/>
              <a:gd name="connsiteX88" fmla="*/ 6522602 w 12192000"/>
              <a:gd name="connsiteY88" fmla="*/ 1954133 h 3482342"/>
              <a:gd name="connsiteX89" fmla="*/ 6444344 w 12192000"/>
              <a:gd name="connsiteY89" fmla="*/ 1969663 h 3482342"/>
              <a:gd name="connsiteX90" fmla="*/ 6409626 w 12192000"/>
              <a:gd name="connsiteY90" fmla="*/ 1978846 h 3482342"/>
              <a:gd name="connsiteX91" fmla="*/ 6333446 w 12192000"/>
              <a:gd name="connsiteY91" fmla="*/ 1997163 h 3482342"/>
              <a:gd name="connsiteX92" fmla="*/ 6294933 w 12192000"/>
              <a:gd name="connsiteY92" fmla="*/ 2019412 h 3482342"/>
              <a:gd name="connsiteX93" fmla="*/ 6238719 w 12192000"/>
              <a:gd name="connsiteY93" fmla="*/ 2042547 h 3482342"/>
              <a:gd name="connsiteX94" fmla="*/ 6187205 w 12192000"/>
              <a:gd name="connsiteY94" fmla="*/ 2060048 h 3482342"/>
              <a:gd name="connsiteX95" fmla="*/ 6138780 w 12192000"/>
              <a:gd name="connsiteY95" fmla="*/ 2081918 h 3482342"/>
              <a:gd name="connsiteX96" fmla="*/ 6120125 w 12192000"/>
              <a:gd name="connsiteY96" fmla="*/ 2109475 h 3482342"/>
              <a:gd name="connsiteX97" fmla="*/ 6056576 w 12192000"/>
              <a:gd name="connsiteY97" fmla="*/ 2120066 h 3482342"/>
              <a:gd name="connsiteX98" fmla="*/ 5993794 w 12192000"/>
              <a:gd name="connsiteY98" fmla="*/ 2122569 h 3482342"/>
              <a:gd name="connsiteX99" fmla="*/ 5943601 w 12192000"/>
              <a:gd name="connsiteY99" fmla="*/ 2137719 h 3482342"/>
              <a:gd name="connsiteX100" fmla="*/ 5898141 w 12192000"/>
              <a:gd name="connsiteY100" fmla="*/ 2144806 h 3482342"/>
              <a:gd name="connsiteX101" fmla="*/ 5855337 w 12192000"/>
              <a:gd name="connsiteY101" fmla="*/ 2137719 h 3482342"/>
              <a:gd name="connsiteX102" fmla="*/ 5817682 w 12192000"/>
              <a:gd name="connsiteY102" fmla="*/ 2157358 h 3482342"/>
              <a:gd name="connsiteX103" fmla="*/ 5735300 w 12192000"/>
              <a:gd name="connsiteY103" fmla="*/ 2158902 h 3482342"/>
              <a:gd name="connsiteX104" fmla="*/ 5591469 w 12192000"/>
              <a:gd name="connsiteY104" fmla="*/ 2178389 h 3482342"/>
              <a:gd name="connsiteX105" fmla="*/ 5505818 w 12192000"/>
              <a:gd name="connsiteY105" fmla="*/ 2194207 h 3482342"/>
              <a:gd name="connsiteX106" fmla="*/ 5452860 w 12192000"/>
              <a:gd name="connsiteY106" fmla="*/ 2180085 h 3482342"/>
              <a:gd name="connsiteX107" fmla="*/ 5414282 w 12192000"/>
              <a:gd name="connsiteY107" fmla="*/ 2183070 h 3482342"/>
              <a:gd name="connsiteX108" fmla="*/ 5368369 w 12192000"/>
              <a:gd name="connsiteY108" fmla="*/ 2204272 h 3482342"/>
              <a:gd name="connsiteX109" fmla="*/ 5336354 w 12192000"/>
              <a:gd name="connsiteY109" fmla="*/ 2218920 h 3482342"/>
              <a:gd name="connsiteX110" fmla="*/ 5291263 w 12192000"/>
              <a:gd name="connsiteY110" fmla="*/ 2239182 h 3482342"/>
              <a:gd name="connsiteX111" fmla="*/ 5255152 w 12192000"/>
              <a:gd name="connsiteY111" fmla="*/ 2247164 h 3482342"/>
              <a:gd name="connsiteX112" fmla="*/ 5233796 w 12192000"/>
              <a:gd name="connsiteY112" fmla="*/ 2268260 h 3482342"/>
              <a:gd name="connsiteX113" fmla="*/ 5212786 w 12192000"/>
              <a:gd name="connsiteY113" fmla="*/ 2296592 h 3482342"/>
              <a:gd name="connsiteX114" fmla="*/ 5173523 w 12192000"/>
              <a:gd name="connsiteY114" fmla="*/ 2309057 h 3482342"/>
              <a:gd name="connsiteX115" fmla="*/ 5123830 w 12192000"/>
              <a:gd name="connsiteY115" fmla="*/ 2307070 h 3482342"/>
              <a:gd name="connsiteX116" fmla="*/ 5065426 w 12192000"/>
              <a:gd name="connsiteY116" fmla="*/ 2324076 h 3482342"/>
              <a:gd name="connsiteX117" fmla="*/ 4975908 w 12192000"/>
              <a:gd name="connsiteY117" fmla="*/ 2364128 h 3482342"/>
              <a:gd name="connsiteX118" fmla="*/ 4913723 w 12192000"/>
              <a:gd name="connsiteY118" fmla="*/ 2385265 h 3482342"/>
              <a:gd name="connsiteX119" fmla="*/ 4746485 w 12192000"/>
              <a:gd name="connsiteY119" fmla="*/ 2451769 h 3482342"/>
              <a:gd name="connsiteX120" fmla="*/ 4681588 w 12192000"/>
              <a:gd name="connsiteY120" fmla="*/ 2467494 h 3482342"/>
              <a:gd name="connsiteX121" fmla="*/ 1783655 w 12192000"/>
              <a:gd name="connsiteY121" fmla="*/ 3163860 h 3482342"/>
              <a:gd name="connsiteX122" fmla="*/ 1325955 w 12192000"/>
              <a:gd name="connsiteY122" fmla="*/ 3176692 h 3482342"/>
              <a:gd name="connsiteX123" fmla="*/ 1190384 w 12192000"/>
              <a:gd name="connsiteY123" fmla="*/ 3203504 h 3482342"/>
              <a:gd name="connsiteX124" fmla="*/ 1094537 w 12192000"/>
              <a:gd name="connsiteY124" fmla="*/ 3229469 h 3482342"/>
              <a:gd name="connsiteX125" fmla="*/ 779276 w 12192000"/>
              <a:gd name="connsiteY125" fmla="*/ 3327290 h 3482342"/>
              <a:gd name="connsiteX126" fmla="*/ 600378 w 12192000"/>
              <a:gd name="connsiteY126" fmla="*/ 3335250 h 3482342"/>
              <a:gd name="connsiteX127" fmla="*/ 493457 w 12192000"/>
              <a:gd name="connsiteY127" fmla="*/ 3365044 h 3482342"/>
              <a:gd name="connsiteX128" fmla="*/ 349402 w 12192000"/>
              <a:gd name="connsiteY128" fmla="*/ 3380897 h 3482342"/>
              <a:gd name="connsiteX129" fmla="*/ 192183 w 12192000"/>
              <a:gd name="connsiteY129" fmla="*/ 3460075 h 3482342"/>
              <a:gd name="connsiteX130" fmla="*/ 46713 w 12192000"/>
              <a:gd name="connsiteY130" fmla="*/ 3462986 h 3482342"/>
              <a:gd name="connsiteX131" fmla="*/ 2765 w 12192000"/>
              <a:gd name="connsiteY131" fmla="*/ 3480770 h 3482342"/>
              <a:gd name="connsiteX132" fmla="*/ 0 w 12192000"/>
              <a:gd name="connsiteY132" fmla="*/ 3482342 h 3482342"/>
              <a:gd name="connsiteX133" fmla="*/ 0 w 12192000"/>
              <a:gd name="connsiteY13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99186 w 12192000"/>
              <a:gd name="connsiteY32" fmla="*/ 1322173 h 3482342"/>
              <a:gd name="connsiteX33" fmla="*/ 10679906 w 12192000"/>
              <a:gd name="connsiteY33" fmla="*/ 1332049 h 3482342"/>
              <a:gd name="connsiteX34" fmla="*/ 10639834 w 12192000"/>
              <a:gd name="connsiteY34" fmla="*/ 1324989 h 3482342"/>
              <a:gd name="connsiteX35" fmla="*/ 10603863 w 12192000"/>
              <a:gd name="connsiteY35" fmla="*/ 1346886 h 3482342"/>
              <a:gd name="connsiteX36" fmla="*/ 10573203 w 12192000"/>
              <a:gd name="connsiteY36" fmla="*/ 1351996 h 3482342"/>
              <a:gd name="connsiteX37" fmla="*/ 10547375 w 12192000"/>
              <a:gd name="connsiteY37" fmla="*/ 1375130 h 3482342"/>
              <a:gd name="connsiteX38" fmla="*/ 10513263 w 12192000"/>
              <a:gd name="connsiteY38" fmla="*/ 1371939 h 3482342"/>
              <a:gd name="connsiteX39" fmla="*/ 10487356 w 12192000"/>
              <a:gd name="connsiteY39" fmla="*/ 1385722 h 3482342"/>
              <a:gd name="connsiteX40" fmla="*/ 10464012 w 12192000"/>
              <a:gd name="connsiteY40" fmla="*/ 1391778 h 3482342"/>
              <a:gd name="connsiteX41" fmla="*/ 10405409 w 12192000"/>
              <a:gd name="connsiteY41" fmla="*/ 1422789 h 3482342"/>
              <a:gd name="connsiteX42" fmla="*/ 10370530 w 12192000"/>
              <a:gd name="connsiteY42" fmla="*/ 1441596 h 3482342"/>
              <a:gd name="connsiteX43" fmla="*/ 10300239 w 12192000"/>
              <a:gd name="connsiteY43" fmla="*/ 1456332 h 3482342"/>
              <a:gd name="connsiteX44" fmla="*/ 10264922 w 12192000"/>
              <a:gd name="connsiteY44" fmla="*/ 1472107 h 3482342"/>
              <a:gd name="connsiteX45" fmla="*/ 10229629 w 12192000"/>
              <a:gd name="connsiteY45" fmla="*/ 1470454 h 3482342"/>
              <a:gd name="connsiteX46" fmla="*/ 10201385 w 12192000"/>
              <a:gd name="connsiteY46" fmla="*/ 1477515 h 3482342"/>
              <a:gd name="connsiteX47" fmla="*/ 10151958 w 12192000"/>
              <a:gd name="connsiteY47" fmla="*/ 1477515 h 3482342"/>
              <a:gd name="connsiteX48" fmla="*/ 10120184 w 12192000"/>
              <a:gd name="connsiteY48" fmla="*/ 1466924 h 3482342"/>
              <a:gd name="connsiteX49" fmla="*/ 10081348 w 12192000"/>
              <a:gd name="connsiteY49" fmla="*/ 1481046 h 3482342"/>
              <a:gd name="connsiteX50" fmla="*/ 10058690 w 12192000"/>
              <a:gd name="connsiteY50" fmla="*/ 1474888 h 3482342"/>
              <a:gd name="connsiteX51" fmla="*/ 10004424 w 12192000"/>
              <a:gd name="connsiteY51" fmla="*/ 1489801 h 3482342"/>
              <a:gd name="connsiteX52" fmla="*/ 9999951 w 12192000"/>
              <a:gd name="connsiteY52" fmla="*/ 1499127 h 3482342"/>
              <a:gd name="connsiteX53" fmla="*/ 9845462 w 12192000"/>
              <a:gd name="connsiteY53" fmla="*/ 1548192 h 3482342"/>
              <a:gd name="connsiteX54" fmla="*/ 9736156 w 12192000"/>
              <a:gd name="connsiteY54" fmla="*/ 1581928 h 3482342"/>
              <a:gd name="connsiteX55" fmla="*/ 9693355 w 12192000"/>
              <a:gd name="connsiteY55" fmla="*/ 1602632 h 3482342"/>
              <a:gd name="connsiteX56" fmla="*/ 9664242 w 12192000"/>
              <a:gd name="connsiteY56" fmla="*/ 1622075 h 3482342"/>
              <a:gd name="connsiteX57" fmla="*/ 9579195 w 12192000"/>
              <a:gd name="connsiteY57" fmla="*/ 1648017 h 3482342"/>
              <a:gd name="connsiteX58" fmla="*/ 9433652 w 12192000"/>
              <a:gd name="connsiteY58" fmla="*/ 1681174 h 3482342"/>
              <a:gd name="connsiteX59" fmla="*/ 9403775 w 12192000"/>
              <a:gd name="connsiteY59" fmla="*/ 1690403 h 3482342"/>
              <a:gd name="connsiteX60" fmla="*/ 9382503 w 12192000"/>
              <a:gd name="connsiteY60" fmla="*/ 1706957 h 3482342"/>
              <a:gd name="connsiteX61" fmla="*/ 9381410 w 12192000"/>
              <a:gd name="connsiteY61" fmla="*/ 1718312 h 3482342"/>
              <a:gd name="connsiteX62" fmla="*/ 9365685 w 12192000"/>
              <a:gd name="connsiteY62" fmla="*/ 1724772 h 3482342"/>
              <a:gd name="connsiteX63" fmla="*/ 9278020 w 12192000"/>
              <a:gd name="connsiteY63" fmla="*/ 1741161 h 3482342"/>
              <a:gd name="connsiteX64" fmla="*/ 9217145 w 12192000"/>
              <a:gd name="connsiteY64" fmla="*/ 1771195 h 3482342"/>
              <a:gd name="connsiteX65" fmla="*/ 8955875 w 12192000"/>
              <a:gd name="connsiteY65" fmla="*/ 1796806 h 3482342"/>
              <a:gd name="connsiteX66" fmla="*/ 8648415 w 12192000"/>
              <a:gd name="connsiteY66" fmla="*/ 1878623 h 3482342"/>
              <a:gd name="connsiteX67" fmla="*/ 8538519 w 12192000"/>
              <a:gd name="connsiteY67" fmla="*/ 1894114 h 3482342"/>
              <a:gd name="connsiteX68" fmla="*/ 8506541 w 12192000"/>
              <a:gd name="connsiteY68" fmla="*/ 1905955 h 3482342"/>
              <a:gd name="connsiteX69" fmla="*/ 8236214 w 12192000"/>
              <a:gd name="connsiteY69" fmla="*/ 1909725 h 3482342"/>
              <a:gd name="connsiteX70" fmla="*/ 8132104 w 12192000"/>
              <a:gd name="connsiteY70" fmla="*/ 1895727 h 3482342"/>
              <a:gd name="connsiteX71" fmla="*/ 7918078 w 12192000"/>
              <a:gd name="connsiteY71" fmla="*/ 1862668 h 3482342"/>
              <a:gd name="connsiteX72" fmla="*/ 7817899 w 12192000"/>
              <a:gd name="connsiteY72" fmla="*/ 1862176 h 3482342"/>
              <a:gd name="connsiteX73" fmla="*/ 7768994 w 12192000"/>
              <a:gd name="connsiteY73" fmla="*/ 1855721 h 3482342"/>
              <a:gd name="connsiteX74" fmla="*/ 7618027 w 12192000"/>
              <a:gd name="connsiteY74" fmla="*/ 1830959 h 3482342"/>
              <a:gd name="connsiteX75" fmla="*/ 7449425 w 12192000"/>
              <a:gd name="connsiteY75" fmla="*/ 1810910 h 3482342"/>
              <a:gd name="connsiteX76" fmla="*/ 7342915 w 12192000"/>
              <a:gd name="connsiteY76" fmla="*/ 1819827 h 3482342"/>
              <a:gd name="connsiteX77" fmla="*/ 7255191 w 12192000"/>
              <a:gd name="connsiteY77" fmla="*/ 1834354 h 3482342"/>
              <a:gd name="connsiteX78" fmla="*/ 7131205 w 12192000"/>
              <a:gd name="connsiteY78" fmla="*/ 1845557 h 3482342"/>
              <a:gd name="connsiteX79" fmla="*/ 6941837 w 12192000"/>
              <a:gd name="connsiteY79" fmla="*/ 1840640 h 3482342"/>
              <a:gd name="connsiteX80" fmla="*/ 6837145 w 12192000"/>
              <a:gd name="connsiteY80" fmla="*/ 1870724 h 3482342"/>
              <a:gd name="connsiteX81" fmla="*/ 6753991 w 12192000"/>
              <a:gd name="connsiteY81" fmla="*/ 1860969 h 3482342"/>
              <a:gd name="connsiteX82" fmla="*/ 6727754 w 12192000"/>
              <a:gd name="connsiteY82" fmla="*/ 1882372 h 3482342"/>
              <a:gd name="connsiteX83" fmla="*/ 6723371 w 12192000"/>
              <a:gd name="connsiteY83" fmla="*/ 1886494 h 3482342"/>
              <a:gd name="connsiteX84" fmla="*/ 6702779 w 12192000"/>
              <a:gd name="connsiteY84" fmla="*/ 1893601 h 3482342"/>
              <a:gd name="connsiteX85" fmla="*/ 6686657 w 12192000"/>
              <a:gd name="connsiteY85" fmla="*/ 1907344 h 3482342"/>
              <a:gd name="connsiteX86" fmla="*/ 6651330 w 12192000"/>
              <a:gd name="connsiteY86" fmla="*/ 1922921 h 3482342"/>
              <a:gd name="connsiteX87" fmla="*/ 6622958 w 12192000"/>
              <a:gd name="connsiteY87" fmla="*/ 1936255 h 3482342"/>
              <a:gd name="connsiteX88" fmla="*/ 6522602 w 12192000"/>
              <a:gd name="connsiteY88" fmla="*/ 1954133 h 3482342"/>
              <a:gd name="connsiteX89" fmla="*/ 6444344 w 12192000"/>
              <a:gd name="connsiteY89" fmla="*/ 1969663 h 3482342"/>
              <a:gd name="connsiteX90" fmla="*/ 6409626 w 12192000"/>
              <a:gd name="connsiteY90" fmla="*/ 1978846 h 3482342"/>
              <a:gd name="connsiteX91" fmla="*/ 6333446 w 12192000"/>
              <a:gd name="connsiteY91" fmla="*/ 1997163 h 3482342"/>
              <a:gd name="connsiteX92" fmla="*/ 6294933 w 12192000"/>
              <a:gd name="connsiteY92" fmla="*/ 2019412 h 3482342"/>
              <a:gd name="connsiteX93" fmla="*/ 6238719 w 12192000"/>
              <a:gd name="connsiteY93" fmla="*/ 2042547 h 3482342"/>
              <a:gd name="connsiteX94" fmla="*/ 6187205 w 12192000"/>
              <a:gd name="connsiteY94" fmla="*/ 2060048 h 3482342"/>
              <a:gd name="connsiteX95" fmla="*/ 6138780 w 12192000"/>
              <a:gd name="connsiteY95" fmla="*/ 2081918 h 3482342"/>
              <a:gd name="connsiteX96" fmla="*/ 6120125 w 12192000"/>
              <a:gd name="connsiteY96" fmla="*/ 2109475 h 3482342"/>
              <a:gd name="connsiteX97" fmla="*/ 6056576 w 12192000"/>
              <a:gd name="connsiteY97" fmla="*/ 2120066 h 3482342"/>
              <a:gd name="connsiteX98" fmla="*/ 5993794 w 12192000"/>
              <a:gd name="connsiteY98" fmla="*/ 2122569 h 3482342"/>
              <a:gd name="connsiteX99" fmla="*/ 5943601 w 12192000"/>
              <a:gd name="connsiteY99" fmla="*/ 2137719 h 3482342"/>
              <a:gd name="connsiteX100" fmla="*/ 5898141 w 12192000"/>
              <a:gd name="connsiteY100" fmla="*/ 2144806 h 3482342"/>
              <a:gd name="connsiteX101" fmla="*/ 5855337 w 12192000"/>
              <a:gd name="connsiteY101" fmla="*/ 2137719 h 3482342"/>
              <a:gd name="connsiteX102" fmla="*/ 5817682 w 12192000"/>
              <a:gd name="connsiteY102" fmla="*/ 2157358 h 3482342"/>
              <a:gd name="connsiteX103" fmla="*/ 5735300 w 12192000"/>
              <a:gd name="connsiteY103" fmla="*/ 2158902 h 3482342"/>
              <a:gd name="connsiteX104" fmla="*/ 5591469 w 12192000"/>
              <a:gd name="connsiteY104" fmla="*/ 2178389 h 3482342"/>
              <a:gd name="connsiteX105" fmla="*/ 5505818 w 12192000"/>
              <a:gd name="connsiteY105" fmla="*/ 2194207 h 3482342"/>
              <a:gd name="connsiteX106" fmla="*/ 5452860 w 12192000"/>
              <a:gd name="connsiteY106" fmla="*/ 2180085 h 3482342"/>
              <a:gd name="connsiteX107" fmla="*/ 5414282 w 12192000"/>
              <a:gd name="connsiteY107" fmla="*/ 2183070 h 3482342"/>
              <a:gd name="connsiteX108" fmla="*/ 5368369 w 12192000"/>
              <a:gd name="connsiteY108" fmla="*/ 2204272 h 3482342"/>
              <a:gd name="connsiteX109" fmla="*/ 5336354 w 12192000"/>
              <a:gd name="connsiteY109" fmla="*/ 2218920 h 3482342"/>
              <a:gd name="connsiteX110" fmla="*/ 5291263 w 12192000"/>
              <a:gd name="connsiteY110" fmla="*/ 2239182 h 3482342"/>
              <a:gd name="connsiteX111" fmla="*/ 5255152 w 12192000"/>
              <a:gd name="connsiteY111" fmla="*/ 2247164 h 3482342"/>
              <a:gd name="connsiteX112" fmla="*/ 5233796 w 12192000"/>
              <a:gd name="connsiteY112" fmla="*/ 2268260 h 3482342"/>
              <a:gd name="connsiteX113" fmla="*/ 5212786 w 12192000"/>
              <a:gd name="connsiteY113" fmla="*/ 2296592 h 3482342"/>
              <a:gd name="connsiteX114" fmla="*/ 5173523 w 12192000"/>
              <a:gd name="connsiteY114" fmla="*/ 2309057 h 3482342"/>
              <a:gd name="connsiteX115" fmla="*/ 5123830 w 12192000"/>
              <a:gd name="connsiteY115" fmla="*/ 2307070 h 3482342"/>
              <a:gd name="connsiteX116" fmla="*/ 5065426 w 12192000"/>
              <a:gd name="connsiteY116" fmla="*/ 2324076 h 3482342"/>
              <a:gd name="connsiteX117" fmla="*/ 4975908 w 12192000"/>
              <a:gd name="connsiteY117" fmla="*/ 2364128 h 3482342"/>
              <a:gd name="connsiteX118" fmla="*/ 4913723 w 12192000"/>
              <a:gd name="connsiteY118" fmla="*/ 2385265 h 3482342"/>
              <a:gd name="connsiteX119" fmla="*/ 4746485 w 12192000"/>
              <a:gd name="connsiteY119" fmla="*/ 2451769 h 3482342"/>
              <a:gd name="connsiteX120" fmla="*/ 4681588 w 12192000"/>
              <a:gd name="connsiteY120" fmla="*/ 2467494 h 3482342"/>
              <a:gd name="connsiteX121" fmla="*/ 1783655 w 12192000"/>
              <a:gd name="connsiteY121" fmla="*/ 3163860 h 3482342"/>
              <a:gd name="connsiteX122" fmla="*/ 1325955 w 12192000"/>
              <a:gd name="connsiteY122" fmla="*/ 3176692 h 3482342"/>
              <a:gd name="connsiteX123" fmla="*/ 1190384 w 12192000"/>
              <a:gd name="connsiteY123" fmla="*/ 3203504 h 3482342"/>
              <a:gd name="connsiteX124" fmla="*/ 1094537 w 12192000"/>
              <a:gd name="connsiteY124" fmla="*/ 3229469 h 3482342"/>
              <a:gd name="connsiteX125" fmla="*/ 779276 w 12192000"/>
              <a:gd name="connsiteY125" fmla="*/ 3327290 h 3482342"/>
              <a:gd name="connsiteX126" fmla="*/ 600378 w 12192000"/>
              <a:gd name="connsiteY126" fmla="*/ 3335250 h 3482342"/>
              <a:gd name="connsiteX127" fmla="*/ 493457 w 12192000"/>
              <a:gd name="connsiteY127" fmla="*/ 3365044 h 3482342"/>
              <a:gd name="connsiteX128" fmla="*/ 349402 w 12192000"/>
              <a:gd name="connsiteY128" fmla="*/ 3380897 h 3482342"/>
              <a:gd name="connsiteX129" fmla="*/ 192183 w 12192000"/>
              <a:gd name="connsiteY129" fmla="*/ 3460075 h 3482342"/>
              <a:gd name="connsiteX130" fmla="*/ 46713 w 12192000"/>
              <a:gd name="connsiteY130" fmla="*/ 3462986 h 3482342"/>
              <a:gd name="connsiteX131" fmla="*/ 2765 w 12192000"/>
              <a:gd name="connsiteY131" fmla="*/ 3480770 h 3482342"/>
              <a:gd name="connsiteX132" fmla="*/ 0 w 12192000"/>
              <a:gd name="connsiteY132" fmla="*/ 3482342 h 3482342"/>
              <a:gd name="connsiteX133" fmla="*/ 0 w 12192000"/>
              <a:gd name="connsiteY13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99186 w 12192000"/>
              <a:gd name="connsiteY32" fmla="*/ 1322173 h 3482342"/>
              <a:gd name="connsiteX33" fmla="*/ 10679906 w 12192000"/>
              <a:gd name="connsiteY33" fmla="*/ 1332049 h 3482342"/>
              <a:gd name="connsiteX34" fmla="*/ 10639834 w 12192000"/>
              <a:gd name="connsiteY34" fmla="*/ 1324989 h 3482342"/>
              <a:gd name="connsiteX35" fmla="*/ 10603863 w 12192000"/>
              <a:gd name="connsiteY35" fmla="*/ 1346886 h 3482342"/>
              <a:gd name="connsiteX36" fmla="*/ 10573203 w 12192000"/>
              <a:gd name="connsiteY36" fmla="*/ 1351996 h 3482342"/>
              <a:gd name="connsiteX37" fmla="*/ 10547375 w 12192000"/>
              <a:gd name="connsiteY37" fmla="*/ 1375130 h 3482342"/>
              <a:gd name="connsiteX38" fmla="*/ 10513263 w 12192000"/>
              <a:gd name="connsiteY38" fmla="*/ 1371939 h 3482342"/>
              <a:gd name="connsiteX39" fmla="*/ 10487356 w 12192000"/>
              <a:gd name="connsiteY39" fmla="*/ 1385722 h 3482342"/>
              <a:gd name="connsiteX40" fmla="*/ 10464012 w 12192000"/>
              <a:gd name="connsiteY40" fmla="*/ 1391778 h 3482342"/>
              <a:gd name="connsiteX41" fmla="*/ 10439694 w 12192000"/>
              <a:gd name="connsiteY41" fmla="*/ 1406905 h 3482342"/>
              <a:gd name="connsiteX42" fmla="*/ 10405409 w 12192000"/>
              <a:gd name="connsiteY42" fmla="*/ 1422789 h 3482342"/>
              <a:gd name="connsiteX43" fmla="*/ 10370530 w 12192000"/>
              <a:gd name="connsiteY43" fmla="*/ 1441596 h 3482342"/>
              <a:gd name="connsiteX44" fmla="*/ 10300239 w 12192000"/>
              <a:gd name="connsiteY44" fmla="*/ 1456332 h 3482342"/>
              <a:gd name="connsiteX45" fmla="*/ 10264922 w 12192000"/>
              <a:gd name="connsiteY45" fmla="*/ 1472107 h 3482342"/>
              <a:gd name="connsiteX46" fmla="*/ 10229629 w 12192000"/>
              <a:gd name="connsiteY46" fmla="*/ 1470454 h 3482342"/>
              <a:gd name="connsiteX47" fmla="*/ 10201385 w 12192000"/>
              <a:gd name="connsiteY47" fmla="*/ 1477515 h 3482342"/>
              <a:gd name="connsiteX48" fmla="*/ 10151958 w 12192000"/>
              <a:gd name="connsiteY48" fmla="*/ 1477515 h 3482342"/>
              <a:gd name="connsiteX49" fmla="*/ 10120184 w 12192000"/>
              <a:gd name="connsiteY49" fmla="*/ 1466924 h 3482342"/>
              <a:gd name="connsiteX50" fmla="*/ 10081348 w 12192000"/>
              <a:gd name="connsiteY50" fmla="*/ 1481046 h 3482342"/>
              <a:gd name="connsiteX51" fmla="*/ 10058690 w 12192000"/>
              <a:gd name="connsiteY51" fmla="*/ 1474888 h 3482342"/>
              <a:gd name="connsiteX52" fmla="*/ 10004424 w 12192000"/>
              <a:gd name="connsiteY52" fmla="*/ 1489801 h 3482342"/>
              <a:gd name="connsiteX53" fmla="*/ 9999951 w 12192000"/>
              <a:gd name="connsiteY53" fmla="*/ 1499127 h 3482342"/>
              <a:gd name="connsiteX54" fmla="*/ 9845462 w 12192000"/>
              <a:gd name="connsiteY54" fmla="*/ 1548192 h 3482342"/>
              <a:gd name="connsiteX55" fmla="*/ 9736156 w 12192000"/>
              <a:gd name="connsiteY55" fmla="*/ 1581928 h 3482342"/>
              <a:gd name="connsiteX56" fmla="*/ 9693355 w 12192000"/>
              <a:gd name="connsiteY56" fmla="*/ 1602632 h 3482342"/>
              <a:gd name="connsiteX57" fmla="*/ 9664242 w 12192000"/>
              <a:gd name="connsiteY57" fmla="*/ 1622075 h 3482342"/>
              <a:gd name="connsiteX58" fmla="*/ 9579195 w 12192000"/>
              <a:gd name="connsiteY58" fmla="*/ 1648017 h 3482342"/>
              <a:gd name="connsiteX59" fmla="*/ 9433652 w 12192000"/>
              <a:gd name="connsiteY59" fmla="*/ 1681174 h 3482342"/>
              <a:gd name="connsiteX60" fmla="*/ 9403775 w 12192000"/>
              <a:gd name="connsiteY60" fmla="*/ 1690403 h 3482342"/>
              <a:gd name="connsiteX61" fmla="*/ 9382503 w 12192000"/>
              <a:gd name="connsiteY61" fmla="*/ 1706957 h 3482342"/>
              <a:gd name="connsiteX62" fmla="*/ 9381410 w 12192000"/>
              <a:gd name="connsiteY62" fmla="*/ 1718312 h 3482342"/>
              <a:gd name="connsiteX63" fmla="*/ 9365685 w 12192000"/>
              <a:gd name="connsiteY63" fmla="*/ 1724772 h 3482342"/>
              <a:gd name="connsiteX64" fmla="*/ 9278020 w 12192000"/>
              <a:gd name="connsiteY64" fmla="*/ 1741161 h 3482342"/>
              <a:gd name="connsiteX65" fmla="*/ 9217145 w 12192000"/>
              <a:gd name="connsiteY65" fmla="*/ 1771195 h 3482342"/>
              <a:gd name="connsiteX66" fmla="*/ 8955875 w 12192000"/>
              <a:gd name="connsiteY66" fmla="*/ 1796806 h 3482342"/>
              <a:gd name="connsiteX67" fmla="*/ 8648415 w 12192000"/>
              <a:gd name="connsiteY67" fmla="*/ 1878623 h 3482342"/>
              <a:gd name="connsiteX68" fmla="*/ 8538519 w 12192000"/>
              <a:gd name="connsiteY68" fmla="*/ 1894114 h 3482342"/>
              <a:gd name="connsiteX69" fmla="*/ 8506541 w 12192000"/>
              <a:gd name="connsiteY69" fmla="*/ 1905955 h 3482342"/>
              <a:gd name="connsiteX70" fmla="*/ 8236214 w 12192000"/>
              <a:gd name="connsiteY70" fmla="*/ 1909725 h 3482342"/>
              <a:gd name="connsiteX71" fmla="*/ 8132104 w 12192000"/>
              <a:gd name="connsiteY71" fmla="*/ 1895727 h 3482342"/>
              <a:gd name="connsiteX72" fmla="*/ 7918078 w 12192000"/>
              <a:gd name="connsiteY72" fmla="*/ 1862668 h 3482342"/>
              <a:gd name="connsiteX73" fmla="*/ 7817899 w 12192000"/>
              <a:gd name="connsiteY73" fmla="*/ 1862176 h 3482342"/>
              <a:gd name="connsiteX74" fmla="*/ 7768994 w 12192000"/>
              <a:gd name="connsiteY74" fmla="*/ 1855721 h 3482342"/>
              <a:gd name="connsiteX75" fmla="*/ 7618027 w 12192000"/>
              <a:gd name="connsiteY75" fmla="*/ 1830959 h 3482342"/>
              <a:gd name="connsiteX76" fmla="*/ 7449425 w 12192000"/>
              <a:gd name="connsiteY76" fmla="*/ 1810910 h 3482342"/>
              <a:gd name="connsiteX77" fmla="*/ 7342915 w 12192000"/>
              <a:gd name="connsiteY77" fmla="*/ 1819827 h 3482342"/>
              <a:gd name="connsiteX78" fmla="*/ 7255191 w 12192000"/>
              <a:gd name="connsiteY78" fmla="*/ 1834354 h 3482342"/>
              <a:gd name="connsiteX79" fmla="*/ 7131205 w 12192000"/>
              <a:gd name="connsiteY79" fmla="*/ 1845557 h 3482342"/>
              <a:gd name="connsiteX80" fmla="*/ 6941837 w 12192000"/>
              <a:gd name="connsiteY80" fmla="*/ 1840640 h 3482342"/>
              <a:gd name="connsiteX81" fmla="*/ 6837145 w 12192000"/>
              <a:gd name="connsiteY81" fmla="*/ 1870724 h 3482342"/>
              <a:gd name="connsiteX82" fmla="*/ 6753991 w 12192000"/>
              <a:gd name="connsiteY82" fmla="*/ 1860969 h 3482342"/>
              <a:gd name="connsiteX83" fmla="*/ 6727754 w 12192000"/>
              <a:gd name="connsiteY83" fmla="*/ 1882372 h 3482342"/>
              <a:gd name="connsiteX84" fmla="*/ 6723371 w 12192000"/>
              <a:gd name="connsiteY84" fmla="*/ 1886494 h 3482342"/>
              <a:gd name="connsiteX85" fmla="*/ 6702779 w 12192000"/>
              <a:gd name="connsiteY85" fmla="*/ 1893601 h 3482342"/>
              <a:gd name="connsiteX86" fmla="*/ 6686657 w 12192000"/>
              <a:gd name="connsiteY86" fmla="*/ 1907344 h 3482342"/>
              <a:gd name="connsiteX87" fmla="*/ 6651330 w 12192000"/>
              <a:gd name="connsiteY87" fmla="*/ 1922921 h 3482342"/>
              <a:gd name="connsiteX88" fmla="*/ 6622958 w 12192000"/>
              <a:gd name="connsiteY88" fmla="*/ 1936255 h 3482342"/>
              <a:gd name="connsiteX89" fmla="*/ 6522602 w 12192000"/>
              <a:gd name="connsiteY89" fmla="*/ 1954133 h 3482342"/>
              <a:gd name="connsiteX90" fmla="*/ 6444344 w 12192000"/>
              <a:gd name="connsiteY90" fmla="*/ 1969663 h 3482342"/>
              <a:gd name="connsiteX91" fmla="*/ 6409626 w 12192000"/>
              <a:gd name="connsiteY91" fmla="*/ 1978846 h 3482342"/>
              <a:gd name="connsiteX92" fmla="*/ 6333446 w 12192000"/>
              <a:gd name="connsiteY92" fmla="*/ 1997163 h 3482342"/>
              <a:gd name="connsiteX93" fmla="*/ 6294933 w 12192000"/>
              <a:gd name="connsiteY93" fmla="*/ 2019412 h 3482342"/>
              <a:gd name="connsiteX94" fmla="*/ 6238719 w 12192000"/>
              <a:gd name="connsiteY94" fmla="*/ 2042547 h 3482342"/>
              <a:gd name="connsiteX95" fmla="*/ 6187205 w 12192000"/>
              <a:gd name="connsiteY95" fmla="*/ 2060048 h 3482342"/>
              <a:gd name="connsiteX96" fmla="*/ 6138780 w 12192000"/>
              <a:gd name="connsiteY96" fmla="*/ 2081918 h 3482342"/>
              <a:gd name="connsiteX97" fmla="*/ 6120125 w 12192000"/>
              <a:gd name="connsiteY97" fmla="*/ 2109475 h 3482342"/>
              <a:gd name="connsiteX98" fmla="*/ 6056576 w 12192000"/>
              <a:gd name="connsiteY98" fmla="*/ 2120066 h 3482342"/>
              <a:gd name="connsiteX99" fmla="*/ 5993794 w 12192000"/>
              <a:gd name="connsiteY99" fmla="*/ 2122569 h 3482342"/>
              <a:gd name="connsiteX100" fmla="*/ 5943601 w 12192000"/>
              <a:gd name="connsiteY100" fmla="*/ 2137719 h 3482342"/>
              <a:gd name="connsiteX101" fmla="*/ 5898141 w 12192000"/>
              <a:gd name="connsiteY101" fmla="*/ 2144806 h 3482342"/>
              <a:gd name="connsiteX102" fmla="*/ 5855337 w 12192000"/>
              <a:gd name="connsiteY102" fmla="*/ 2137719 h 3482342"/>
              <a:gd name="connsiteX103" fmla="*/ 5817682 w 12192000"/>
              <a:gd name="connsiteY103" fmla="*/ 2157358 h 3482342"/>
              <a:gd name="connsiteX104" fmla="*/ 5735300 w 12192000"/>
              <a:gd name="connsiteY104" fmla="*/ 2158902 h 3482342"/>
              <a:gd name="connsiteX105" fmla="*/ 5591469 w 12192000"/>
              <a:gd name="connsiteY105" fmla="*/ 2178389 h 3482342"/>
              <a:gd name="connsiteX106" fmla="*/ 5505818 w 12192000"/>
              <a:gd name="connsiteY106" fmla="*/ 2194207 h 3482342"/>
              <a:gd name="connsiteX107" fmla="*/ 5452860 w 12192000"/>
              <a:gd name="connsiteY107" fmla="*/ 2180085 h 3482342"/>
              <a:gd name="connsiteX108" fmla="*/ 5414282 w 12192000"/>
              <a:gd name="connsiteY108" fmla="*/ 2183070 h 3482342"/>
              <a:gd name="connsiteX109" fmla="*/ 5368369 w 12192000"/>
              <a:gd name="connsiteY109" fmla="*/ 2204272 h 3482342"/>
              <a:gd name="connsiteX110" fmla="*/ 5336354 w 12192000"/>
              <a:gd name="connsiteY110" fmla="*/ 2218920 h 3482342"/>
              <a:gd name="connsiteX111" fmla="*/ 5291263 w 12192000"/>
              <a:gd name="connsiteY111" fmla="*/ 2239182 h 3482342"/>
              <a:gd name="connsiteX112" fmla="*/ 5255152 w 12192000"/>
              <a:gd name="connsiteY112" fmla="*/ 2247164 h 3482342"/>
              <a:gd name="connsiteX113" fmla="*/ 5233796 w 12192000"/>
              <a:gd name="connsiteY113" fmla="*/ 2268260 h 3482342"/>
              <a:gd name="connsiteX114" fmla="*/ 5212786 w 12192000"/>
              <a:gd name="connsiteY114" fmla="*/ 2296592 h 3482342"/>
              <a:gd name="connsiteX115" fmla="*/ 5173523 w 12192000"/>
              <a:gd name="connsiteY115" fmla="*/ 2309057 h 3482342"/>
              <a:gd name="connsiteX116" fmla="*/ 5123830 w 12192000"/>
              <a:gd name="connsiteY116" fmla="*/ 2307070 h 3482342"/>
              <a:gd name="connsiteX117" fmla="*/ 5065426 w 12192000"/>
              <a:gd name="connsiteY117" fmla="*/ 2324076 h 3482342"/>
              <a:gd name="connsiteX118" fmla="*/ 4975908 w 12192000"/>
              <a:gd name="connsiteY118" fmla="*/ 2364128 h 3482342"/>
              <a:gd name="connsiteX119" fmla="*/ 4913723 w 12192000"/>
              <a:gd name="connsiteY119" fmla="*/ 2385265 h 3482342"/>
              <a:gd name="connsiteX120" fmla="*/ 4746485 w 12192000"/>
              <a:gd name="connsiteY120" fmla="*/ 2451769 h 3482342"/>
              <a:gd name="connsiteX121" fmla="*/ 4681588 w 12192000"/>
              <a:gd name="connsiteY121" fmla="*/ 2467494 h 3482342"/>
              <a:gd name="connsiteX122" fmla="*/ 1783655 w 12192000"/>
              <a:gd name="connsiteY122" fmla="*/ 3163860 h 3482342"/>
              <a:gd name="connsiteX123" fmla="*/ 1325955 w 12192000"/>
              <a:gd name="connsiteY123" fmla="*/ 3176692 h 3482342"/>
              <a:gd name="connsiteX124" fmla="*/ 1190384 w 12192000"/>
              <a:gd name="connsiteY124" fmla="*/ 3203504 h 3482342"/>
              <a:gd name="connsiteX125" fmla="*/ 1094537 w 12192000"/>
              <a:gd name="connsiteY125" fmla="*/ 3229469 h 3482342"/>
              <a:gd name="connsiteX126" fmla="*/ 779276 w 12192000"/>
              <a:gd name="connsiteY126" fmla="*/ 3327290 h 3482342"/>
              <a:gd name="connsiteX127" fmla="*/ 600378 w 12192000"/>
              <a:gd name="connsiteY127" fmla="*/ 3335250 h 3482342"/>
              <a:gd name="connsiteX128" fmla="*/ 493457 w 12192000"/>
              <a:gd name="connsiteY128" fmla="*/ 3365044 h 3482342"/>
              <a:gd name="connsiteX129" fmla="*/ 349402 w 12192000"/>
              <a:gd name="connsiteY129" fmla="*/ 3380897 h 3482342"/>
              <a:gd name="connsiteX130" fmla="*/ 192183 w 12192000"/>
              <a:gd name="connsiteY130" fmla="*/ 3460075 h 3482342"/>
              <a:gd name="connsiteX131" fmla="*/ 46713 w 12192000"/>
              <a:gd name="connsiteY131" fmla="*/ 3462986 h 3482342"/>
              <a:gd name="connsiteX132" fmla="*/ 2765 w 12192000"/>
              <a:gd name="connsiteY132" fmla="*/ 3480770 h 3482342"/>
              <a:gd name="connsiteX133" fmla="*/ 0 w 12192000"/>
              <a:gd name="connsiteY133" fmla="*/ 3482342 h 3482342"/>
              <a:gd name="connsiteX134" fmla="*/ 0 w 12192000"/>
              <a:gd name="connsiteY134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99186 w 12192000"/>
              <a:gd name="connsiteY32" fmla="*/ 1322173 h 3482342"/>
              <a:gd name="connsiteX33" fmla="*/ 10676375 w 12192000"/>
              <a:gd name="connsiteY33" fmla="*/ 1342640 h 3482342"/>
              <a:gd name="connsiteX34" fmla="*/ 10639834 w 12192000"/>
              <a:gd name="connsiteY34" fmla="*/ 1324989 h 3482342"/>
              <a:gd name="connsiteX35" fmla="*/ 10603863 w 12192000"/>
              <a:gd name="connsiteY35" fmla="*/ 1346886 h 3482342"/>
              <a:gd name="connsiteX36" fmla="*/ 10573203 w 12192000"/>
              <a:gd name="connsiteY36" fmla="*/ 1351996 h 3482342"/>
              <a:gd name="connsiteX37" fmla="*/ 10547375 w 12192000"/>
              <a:gd name="connsiteY37" fmla="*/ 1375130 h 3482342"/>
              <a:gd name="connsiteX38" fmla="*/ 10513263 w 12192000"/>
              <a:gd name="connsiteY38" fmla="*/ 1371939 h 3482342"/>
              <a:gd name="connsiteX39" fmla="*/ 10487356 w 12192000"/>
              <a:gd name="connsiteY39" fmla="*/ 1385722 h 3482342"/>
              <a:gd name="connsiteX40" fmla="*/ 10464012 w 12192000"/>
              <a:gd name="connsiteY40" fmla="*/ 1391778 h 3482342"/>
              <a:gd name="connsiteX41" fmla="*/ 10439694 w 12192000"/>
              <a:gd name="connsiteY41" fmla="*/ 1406905 h 3482342"/>
              <a:gd name="connsiteX42" fmla="*/ 10405409 w 12192000"/>
              <a:gd name="connsiteY42" fmla="*/ 1422789 h 3482342"/>
              <a:gd name="connsiteX43" fmla="*/ 10370530 w 12192000"/>
              <a:gd name="connsiteY43" fmla="*/ 1441596 h 3482342"/>
              <a:gd name="connsiteX44" fmla="*/ 10300239 w 12192000"/>
              <a:gd name="connsiteY44" fmla="*/ 1456332 h 3482342"/>
              <a:gd name="connsiteX45" fmla="*/ 10264922 w 12192000"/>
              <a:gd name="connsiteY45" fmla="*/ 1472107 h 3482342"/>
              <a:gd name="connsiteX46" fmla="*/ 10229629 w 12192000"/>
              <a:gd name="connsiteY46" fmla="*/ 1470454 h 3482342"/>
              <a:gd name="connsiteX47" fmla="*/ 10201385 w 12192000"/>
              <a:gd name="connsiteY47" fmla="*/ 1477515 h 3482342"/>
              <a:gd name="connsiteX48" fmla="*/ 10151958 w 12192000"/>
              <a:gd name="connsiteY48" fmla="*/ 1477515 h 3482342"/>
              <a:gd name="connsiteX49" fmla="*/ 10120184 w 12192000"/>
              <a:gd name="connsiteY49" fmla="*/ 1466924 h 3482342"/>
              <a:gd name="connsiteX50" fmla="*/ 10081348 w 12192000"/>
              <a:gd name="connsiteY50" fmla="*/ 1481046 h 3482342"/>
              <a:gd name="connsiteX51" fmla="*/ 10058690 w 12192000"/>
              <a:gd name="connsiteY51" fmla="*/ 1474888 h 3482342"/>
              <a:gd name="connsiteX52" fmla="*/ 10004424 w 12192000"/>
              <a:gd name="connsiteY52" fmla="*/ 1489801 h 3482342"/>
              <a:gd name="connsiteX53" fmla="*/ 9999951 w 12192000"/>
              <a:gd name="connsiteY53" fmla="*/ 1499127 h 3482342"/>
              <a:gd name="connsiteX54" fmla="*/ 9845462 w 12192000"/>
              <a:gd name="connsiteY54" fmla="*/ 1548192 h 3482342"/>
              <a:gd name="connsiteX55" fmla="*/ 9736156 w 12192000"/>
              <a:gd name="connsiteY55" fmla="*/ 1581928 h 3482342"/>
              <a:gd name="connsiteX56" fmla="*/ 9693355 w 12192000"/>
              <a:gd name="connsiteY56" fmla="*/ 1602632 h 3482342"/>
              <a:gd name="connsiteX57" fmla="*/ 9664242 w 12192000"/>
              <a:gd name="connsiteY57" fmla="*/ 1622075 h 3482342"/>
              <a:gd name="connsiteX58" fmla="*/ 9579195 w 12192000"/>
              <a:gd name="connsiteY58" fmla="*/ 1648017 h 3482342"/>
              <a:gd name="connsiteX59" fmla="*/ 9433652 w 12192000"/>
              <a:gd name="connsiteY59" fmla="*/ 1681174 h 3482342"/>
              <a:gd name="connsiteX60" fmla="*/ 9403775 w 12192000"/>
              <a:gd name="connsiteY60" fmla="*/ 1690403 h 3482342"/>
              <a:gd name="connsiteX61" fmla="*/ 9382503 w 12192000"/>
              <a:gd name="connsiteY61" fmla="*/ 1706957 h 3482342"/>
              <a:gd name="connsiteX62" fmla="*/ 9381410 w 12192000"/>
              <a:gd name="connsiteY62" fmla="*/ 1718312 h 3482342"/>
              <a:gd name="connsiteX63" fmla="*/ 9365685 w 12192000"/>
              <a:gd name="connsiteY63" fmla="*/ 1724772 h 3482342"/>
              <a:gd name="connsiteX64" fmla="*/ 9278020 w 12192000"/>
              <a:gd name="connsiteY64" fmla="*/ 1741161 h 3482342"/>
              <a:gd name="connsiteX65" fmla="*/ 9217145 w 12192000"/>
              <a:gd name="connsiteY65" fmla="*/ 1771195 h 3482342"/>
              <a:gd name="connsiteX66" fmla="*/ 8955875 w 12192000"/>
              <a:gd name="connsiteY66" fmla="*/ 1796806 h 3482342"/>
              <a:gd name="connsiteX67" fmla="*/ 8648415 w 12192000"/>
              <a:gd name="connsiteY67" fmla="*/ 1878623 h 3482342"/>
              <a:gd name="connsiteX68" fmla="*/ 8538519 w 12192000"/>
              <a:gd name="connsiteY68" fmla="*/ 1894114 h 3482342"/>
              <a:gd name="connsiteX69" fmla="*/ 8506541 w 12192000"/>
              <a:gd name="connsiteY69" fmla="*/ 1905955 h 3482342"/>
              <a:gd name="connsiteX70" fmla="*/ 8236214 w 12192000"/>
              <a:gd name="connsiteY70" fmla="*/ 1909725 h 3482342"/>
              <a:gd name="connsiteX71" fmla="*/ 8132104 w 12192000"/>
              <a:gd name="connsiteY71" fmla="*/ 1895727 h 3482342"/>
              <a:gd name="connsiteX72" fmla="*/ 7918078 w 12192000"/>
              <a:gd name="connsiteY72" fmla="*/ 1862668 h 3482342"/>
              <a:gd name="connsiteX73" fmla="*/ 7817899 w 12192000"/>
              <a:gd name="connsiteY73" fmla="*/ 1862176 h 3482342"/>
              <a:gd name="connsiteX74" fmla="*/ 7768994 w 12192000"/>
              <a:gd name="connsiteY74" fmla="*/ 1855721 h 3482342"/>
              <a:gd name="connsiteX75" fmla="*/ 7618027 w 12192000"/>
              <a:gd name="connsiteY75" fmla="*/ 1830959 h 3482342"/>
              <a:gd name="connsiteX76" fmla="*/ 7449425 w 12192000"/>
              <a:gd name="connsiteY76" fmla="*/ 1810910 h 3482342"/>
              <a:gd name="connsiteX77" fmla="*/ 7342915 w 12192000"/>
              <a:gd name="connsiteY77" fmla="*/ 1819827 h 3482342"/>
              <a:gd name="connsiteX78" fmla="*/ 7255191 w 12192000"/>
              <a:gd name="connsiteY78" fmla="*/ 1834354 h 3482342"/>
              <a:gd name="connsiteX79" fmla="*/ 7131205 w 12192000"/>
              <a:gd name="connsiteY79" fmla="*/ 1845557 h 3482342"/>
              <a:gd name="connsiteX80" fmla="*/ 6941837 w 12192000"/>
              <a:gd name="connsiteY80" fmla="*/ 1840640 h 3482342"/>
              <a:gd name="connsiteX81" fmla="*/ 6837145 w 12192000"/>
              <a:gd name="connsiteY81" fmla="*/ 1870724 h 3482342"/>
              <a:gd name="connsiteX82" fmla="*/ 6753991 w 12192000"/>
              <a:gd name="connsiteY82" fmla="*/ 1860969 h 3482342"/>
              <a:gd name="connsiteX83" fmla="*/ 6727754 w 12192000"/>
              <a:gd name="connsiteY83" fmla="*/ 1882372 h 3482342"/>
              <a:gd name="connsiteX84" fmla="*/ 6723371 w 12192000"/>
              <a:gd name="connsiteY84" fmla="*/ 1886494 h 3482342"/>
              <a:gd name="connsiteX85" fmla="*/ 6702779 w 12192000"/>
              <a:gd name="connsiteY85" fmla="*/ 1893601 h 3482342"/>
              <a:gd name="connsiteX86" fmla="*/ 6686657 w 12192000"/>
              <a:gd name="connsiteY86" fmla="*/ 1907344 h 3482342"/>
              <a:gd name="connsiteX87" fmla="*/ 6651330 w 12192000"/>
              <a:gd name="connsiteY87" fmla="*/ 1922921 h 3482342"/>
              <a:gd name="connsiteX88" fmla="*/ 6622958 w 12192000"/>
              <a:gd name="connsiteY88" fmla="*/ 1936255 h 3482342"/>
              <a:gd name="connsiteX89" fmla="*/ 6522602 w 12192000"/>
              <a:gd name="connsiteY89" fmla="*/ 1954133 h 3482342"/>
              <a:gd name="connsiteX90" fmla="*/ 6444344 w 12192000"/>
              <a:gd name="connsiteY90" fmla="*/ 1969663 h 3482342"/>
              <a:gd name="connsiteX91" fmla="*/ 6409626 w 12192000"/>
              <a:gd name="connsiteY91" fmla="*/ 1978846 h 3482342"/>
              <a:gd name="connsiteX92" fmla="*/ 6333446 w 12192000"/>
              <a:gd name="connsiteY92" fmla="*/ 1997163 h 3482342"/>
              <a:gd name="connsiteX93" fmla="*/ 6294933 w 12192000"/>
              <a:gd name="connsiteY93" fmla="*/ 2019412 h 3482342"/>
              <a:gd name="connsiteX94" fmla="*/ 6238719 w 12192000"/>
              <a:gd name="connsiteY94" fmla="*/ 2042547 h 3482342"/>
              <a:gd name="connsiteX95" fmla="*/ 6187205 w 12192000"/>
              <a:gd name="connsiteY95" fmla="*/ 2060048 h 3482342"/>
              <a:gd name="connsiteX96" fmla="*/ 6138780 w 12192000"/>
              <a:gd name="connsiteY96" fmla="*/ 2081918 h 3482342"/>
              <a:gd name="connsiteX97" fmla="*/ 6120125 w 12192000"/>
              <a:gd name="connsiteY97" fmla="*/ 2109475 h 3482342"/>
              <a:gd name="connsiteX98" fmla="*/ 6056576 w 12192000"/>
              <a:gd name="connsiteY98" fmla="*/ 2120066 h 3482342"/>
              <a:gd name="connsiteX99" fmla="*/ 5993794 w 12192000"/>
              <a:gd name="connsiteY99" fmla="*/ 2122569 h 3482342"/>
              <a:gd name="connsiteX100" fmla="*/ 5943601 w 12192000"/>
              <a:gd name="connsiteY100" fmla="*/ 2137719 h 3482342"/>
              <a:gd name="connsiteX101" fmla="*/ 5898141 w 12192000"/>
              <a:gd name="connsiteY101" fmla="*/ 2144806 h 3482342"/>
              <a:gd name="connsiteX102" fmla="*/ 5855337 w 12192000"/>
              <a:gd name="connsiteY102" fmla="*/ 2137719 h 3482342"/>
              <a:gd name="connsiteX103" fmla="*/ 5817682 w 12192000"/>
              <a:gd name="connsiteY103" fmla="*/ 2157358 h 3482342"/>
              <a:gd name="connsiteX104" fmla="*/ 5735300 w 12192000"/>
              <a:gd name="connsiteY104" fmla="*/ 2158902 h 3482342"/>
              <a:gd name="connsiteX105" fmla="*/ 5591469 w 12192000"/>
              <a:gd name="connsiteY105" fmla="*/ 2178389 h 3482342"/>
              <a:gd name="connsiteX106" fmla="*/ 5505818 w 12192000"/>
              <a:gd name="connsiteY106" fmla="*/ 2194207 h 3482342"/>
              <a:gd name="connsiteX107" fmla="*/ 5452860 w 12192000"/>
              <a:gd name="connsiteY107" fmla="*/ 2180085 h 3482342"/>
              <a:gd name="connsiteX108" fmla="*/ 5414282 w 12192000"/>
              <a:gd name="connsiteY108" fmla="*/ 2183070 h 3482342"/>
              <a:gd name="connsiteX109" fmla="*/ 5368369 w 12192000"/>
              <a:gd name="connsiteY109" fmla="*/ 2204272 h 3482342"/>
              <a:gd name="connsiteX110" fmla="*/ 5336354 w 12192000"/>
              <a:gd name="connsiteY110" fmla="*/ 2218920 h 3482342"/>
              <a:gd name="connsiteX111" fmla="*/ 5291263 w 12192000"/>
              <a:gd name="connsiteY111" fmla="*/ 2239182 h 3482342"/>
              <a:gd name="connsiteX112" fmla="*/ 5255152 w 12192000"/>
              <a:gd name="connsiteY112" fmla="*/ 2247164 h 3482342"/>
              <a:gd name="connsiteX113" fmla="*/ 5233796 w 12192000"/>
              <a:gd name="connsiteY113" fmla="*/ 2268260 h 3482342"/>
              <a:gd name="connsiteX114" fmla="*/ 5212786 w 12192000"/>
              <a:gd name="connsiteY114" fmla="*/ 2296592 h 3482342"/>
              <a:gd name="connsiteX115" fmla="*/ 5173523 w 12192000"/>
              <a:gd name="connsiteY115" fmla="*/ 2309057 h 3482342"/>
              <a:gd name="connsiteX116" fmla="*/ 5123830 w 12192000"/>
              <a:gd name="connsiteY116" fmla="*/ 2307070 h 3482342"/>
              <a:gd name="connsiteX117" fmla="*/ 5065426 w 12192000"/>
              <a:gd name="connsiteY117" fmla="*/ 2324076 h 3482342"/>
              <a:gd name="connsiteX118" fmla="*/ 4975908 w 12192000"/>
              <a:gd name="connsiteY118" fmla="*/ 2364128 h 3482342"/>
              <a:gd name="connsiteX119" fmla="*/ 4913723 w 12192000"/>
              <a:gd name="connsiteY119" fmla="*/ 2385265 h 3482342"/>
              <a:gd name="connsiteX120" fmla="*/ 4746485 w 12192000"/>
              <a:gd name="connsiteY120" fmla="*/ 2451769 h 3482342"/>
              <a:gd name="connsiteX121" fmla="*/ 4681588 w 12192000"/>
              <a:gd name="connsiteY121" fmla="*/ 2467494 h 3482342"/>
              <a:gd name="connsiteX122" fmla="*/ 1783655 w 12192000"/>
              <a:gd name="connsiteY122" fmla="*/ 3163860 h 3482342"/>
              <a:gd name="connsiteX123" fmla="*/ 1325955 w 12192000"/>
              <a:gd name="connsiteY123" fmla="*/ 3176692 h 3482342"/>
              <a:gd name="connsiteX124" fmla="*/ 1190384 w 12192000"/>
              <a:gd name="connsiteY124" fmla="*/ 3203504 h 3482342"/>
              <a:gd name="connsiteX125" fmla="*/ 1094537 w 12192000"/>
              <a:gd name="connsiteY125" fmla="*/ 3229469 h 3482342"/>
              <a:gd name="connsiteX126" fmla="*/ 779276 w 12192000"/>
              <a:gd name="connsiteY126" fmla="*/ 3327290 h 3482342"/>
              <a:gd name="connsiteX127" fmla="*/ 600378 w 12192000"/>
              <a:gd name="connsiteY127" fmla="*/ 3335250 h 3482342"/>
              <a:gd name="connsiteX128" fmla="*/ 493457 w 12192000"/>
              <a:gd name="connsiteY128" fmla="*/ 3365044 h 3482342"/>
              <a:gd name="connsiteX129" fmla="*/ 349402 w 12192000"/>
              <a:gd name="connsiteY129" fmla="*/ 3380897 h 3482342"/>
              <a:gd name="connsiteX130" fmla="*/ 192183 w 12192000"/>
              <a:gd name="connsiteY130" fmla="*/ 3460075 h 3482342"/>
              <a:gd name="connsiteX131" fmla="*/ 46713 w 12192000"/>
              <a:gd name="connsiteY131" fmla="*/ 3462986 h 3482342"/>
              <a:gd name="connsiteX132" fmla="*/ 2765 w 12192000"/>
              <a:gd name="connsiteY132" fmla="*/ 3480770 h 3482342"/>
              <a:gd name="connsiteX133" fmla="*/ 0 w 12192000"/>
              <a:gd name="connsiteY133" fmla="*/ 3482342 h 3482342"/>
              <a:gd name="connsiteX134" fmla="*/ 0 w 12192000"/>
              <a:gd name="connsiteY134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99186 w 12192000"/>
              <a:gd name="connsiteY32" fmla="*/ 1322173 h 3482342"/>
              <a:gd name="connsiteX33" fmla="*/ 10676375 w 12192000"/>
              <a:gd name="connsiteY33" fmla="*/ 1342640 h 3482342"/>
              <a:gd name="connsiteX34" fmla="*/ 10636304 w 12192000"/>
              <a:gd name="connsiteY34" fmla="*/ 1342641 h 3482342"/>
              <a:gd name="connsiteX35" fmla="*/ 10603863 w 12192000"/>
              <a:gd name="connsiteY35" fmla="*/ 1346886 h 3482342"/>
              <a:gd name="connsiteX36" fmla="*/ 10573203 w 12192000"/>
              <a:gd name="connsiteY36" fmla="*/ 1351996 h 3482342"/>
              <a:gd name="connsiteX37" fmla="*/ 10547375 w 12192000"/>
              <a:gd name="connsiteY37" fmla="*/ 1375130 h 3482342"/>
              <a:gd name="connsiteX38" fmla="*/ 10513263 w 12192000"/>
              <a:gd name="connsiteY38" fmla="*/ 1371939 h 3482342"/>
              <a:gd name="connsiteX39" fmla="*/ 10487356 w 12192000"/>
              <a:gd name="connsiteY39" fmla="*/ 1385722 h 3482342"/>
              <a:gd name="connsiteX40" fmla="*/ 10464012 w 12192000"/>
              <a:gd name="connsiteY40" fmla="*/ 1391778 h 3482342"/>
              <a:gd name="connsiteX41" fmla="*/ 10439694 w 12192000"/>
              <a:gd name="connsiteY41" fmla="*/ 1406905 h 3482342"/>
              <a:gd name="connsiteX42" fmla="*/ 10405409 w 12192000"/>
              <a:gd name="connsiteY42" fmla="*/ 1422789 h 3482342"/>
              <a:gd name="connsiteX43" fmla="*/ 10370530 w 12192000"/>
              <a:gd name="connsiteY43" fmla="*/ 1441596 h 3482342"/>
              <a:gd name="connsiteX44" fmla="*/ 10300239 w 12192000"/>
              <a:gd name="connsiteY44" fmla="*/ 1456332 h 3482342"/>
              <a:gd name="connsiteX45" fmla="*/ 10264922 w 12192000"/>
              <a:gd name="connsiteY45" fmla="*/ 1472107 h 3482342"/>
              <a:gd name="connsiteX46" fmla="*/ 10229629 w 12192000"/>
              <a:gd name="connsiteY46" fmla="*/ 1470454 h 3482342"/>
              <a:gd name="connsiteX47" fmla="*/ 10201385 w 12192000"/>
              <a:gd name="connsiteY47" fmla="*/ 1477515 h 3482342"/>
              <a:gd name="connsiteX48" fmla="*/ 10151958 w 12192000"/>
              <a:gd name="connsiteY48" fmla="*/ 1477515 h 3482342"/>
              <a:gd name="connsiteX49" fmla="*/ 10120184 w 12192000"/>
              <a:gd name="connsiteY49" fmla="*/ 1466924 h 3482342"/>
              <a:gd name="connsiteX50" fmla="*/ 10081348 w 12192000"/>
              <a:gd name="connsiteY50" fmla="*/ 1481046 h 3482342"/>
              <a:gd name="connsiteX51" fmla="*/ 10058690 w 12192000"/>
              <a:gd name="connsiteY51" fmla="*/ 1474888 h 3482342"/>
              <a:gd name="connsiteX52" fmla="*/ 10004424 w 12192000"/>
              <a:gd name="connsiteY52" fmla="*/ 1489801 h 3482342"/>
              <a:gd name="connsiteX53" fmla="*/ 9999951 w 12192000"/>
              <a:gd name="connsiteY53" fmla="*/ 1499127 h 3482342"/>
              <a:gd name="connsiteX54" fmla="*/ 9845462 w 12192000"/>
              <a:gd name="connsiteY54" fmla="*/ 1548192 h 3482342"/>
              <a:gd name="connsiteX55" fmla="*/ 9736156 w 12192000"/>
              <a:gd name="connsiteY55" fmla="*/ 1581928 h 3482342"/>
              <a:gd name="connsiteX56" fmla="*/ 9693355 w 12192000"/>
              <a:gd name="connsiteY56" fmla="*/ 1602632 h 3482342"/>
              <a:gd name="connsiteX57" fmla="*/ 9664242 w 12192000"/>
              <a:gd name="connsiteY57" fmla="*/ 1622075 h 3482342"/>
              <a:gd name="connsiteX58" fmla="*/ 9579195 w 12192000"/>
              <a:gd name="connsiteY58" fmla="*/ 1648017 h 3482342"/>
              <a:gd name="connsiteX59" fmla="*/ 9433652 w 12192000"/>
              <a:gd name="connsiteY59" fmla="*/ 1681174 h 3482342"/>
              <a:gd name="connsiteX60" fmla="*/ 9403775 w 12192000"/>
              <a:gd name="connsiteY60" fmla="*/ 1690403 h 3482342"/>
              <a:gd name="connsiteX61" fmla="*/ 9382503 w 12192000"/>
              <a:gd name="connsiteY61" fmla="*/ 1706957 h 3482342"/>
              <a:gd name="connsiteX62" fmla="*/ 9381410 w 12192000"/>
              <a:gd name="connsiteY62" fmla="*/ 1718312 h 3482342"/>
              <a:gd name="connsiteX63" fmla="*/ 9365685 w 12192000"/>
              <a:gd name="connsiteY63" fmla="*/ 1724772 h 3482342"/>
              <a:gd name="connsiteX64" fmla="*/ 9278020 w 12192000"/>
              <a:gd name="connsiteY64" fmla="*/ 1741161 h 3482342"/>
              <a:gd name="connsiteX65" fmla="*/ 9217145 w 12192000"/>
              <a:gd name="connsiteY65" fmla="*/ 1771195 h 3482342"/>
              <a:gd name="connsiteX66" fmla="*/ 8955875 w 12192000"/>
              <a:gd name="connsiteY66" fmla="*/ 1796806 h 3482342"/>
              <a:gd name="connsiteX67" fmla="*/ 8648415 w 12192000"/>
              <a:gd name="connsiteY67" fmla="*/ 1878623 h 3482342"/>
              <a:gd name="connsiteX68" fmla="*/ 8538519 w 12192000"/>
              <a:gd name="connsiteY68" fmla="*/ 1894114 h 3482342"/>
              <a:gd name="connsiteX69" fmla="*/ 8506541 w 12192000"/>
              <a:gd name="connsiteY69" fmla="*/ 1905955 h 3482342"/>
              <a:gd name="connsiteX70" fmla="*/ 8236214 w 12192000"/>
              <a:gd name="connsiteY70" fmla="*/ 1909725 h 3482342"/>
              <a:gd name="connsiteX71" fmla="*/ 8132104 w 12192000"/>
              <a:gd name="connsiteY71" fmla="*/ 1895727 h 3482342"/>
              <a:gd name="connsiteX72" fmla="*/ 7918078 w 12192000"/>
              <a:gd name="connsiteY72" fmla="*/ 1862668 h 3482342"/>
              <a:gd name="connsiteX73" fmla="*/ 7817899 w 12192000"/>
              <a:gd name="connsiteY73" fmla="*/ 1862176 h 3482342"/>
              <a:gd name="connsiteX74" fmla="*/ 7768994 w 12192000"/>
              <a:gd name="connsiteY74" fmla="*/ 1855721 h 3482342"/>
              <a:gd name="connsiteX75" fmla="*/ 7618027 w 12192000"/>
              <a:gd name="connsiteY75" fmla="*/ 1830959 h 3482342"/>
              <a:gd name="connsiteX76" fmla="*/ 7449425 w 12192000"/>
              <a:gd name="connsiteY76" fmla="*/ 1810910 h 3482342"/>
              <a:gd name="connsiteX77" fmla="*/ 7342915 w 12192000"/>
              <a:gd name="connsiteY77" fmla="*/ 1819827 h 3482342"/>
              <a:gd name="connsiteX78" fmla="*/ 7255191 w 12192000"/>
              <a:gd name="connsiteY78" fmla="*/ 1834354 h 3482342"/>
              <a:gd name="connsiteX79" fmla="*/ 7131205 w 12192000"/>
              <a:gd name="connsiteY79" fmla="*/ 1845557 h 3482342"/>
              <a:gd name="connsiteX80" fmla="*/ 6941837 w 12192000"/>
              <a:gd name="connsiteY80" fmla="*/ 1840640 h 3482342"/>
              <a:gd name="connsiteX81" fmla="*/ 6837145 w 12192000"/>
              <a:gd name="connsiteY81" fmla="*/ 1870724 h 3482342"/>
              <a:gd name="connsiteX82" fmla="*/ 6753991 w 12192000"/>
              <a:gd name="connsiteY82" fmla="*/ 1860969 h 3482342"/>
              <a:gd name="connsiteX83" fmla="*/ 6727754 w 12192000"/>
              <a:gd name="connsiteY83" fmla="*/ 1882372 h 3482342"/>
              <a:gd name="connsiteX84" fmla="*/ 6723371 w 12192000"/>
              <a:gd name="connsiteY84" fmla="*/ 1886494 h 3482342"/>
              <a:gd name="connsiteX85" fmla="*/ 6702779 w 12192000"/>
              <a:gd name="connsiteY85" fmla="*/ 1893601 h 3482342"/>
              <a:gd name="connsiteX86" fmla="*/ 6686657 w 12192000"/>
              <a:gd name="connsiteY86" fmla="*/ 1907344 h 3482342"/>
              <a:gd name="connsiteX87" fmla="*/ 6651330 w 12192000"/>
              <a:gd name="connsiteY87" fmla="*/ 1922921 h 3482342"/>
              <a:gd name="connsiteX88" fmla="*/ 6622958 w 12192000"/>
              <a:gd name="connsiteY88" fmla="*/ 1936255 h 3482342"/>
              <a:gd name="connsiteX89" fmla="*/ 6522602 w 12192000"/>
              <a:gd name="connsiteY89" fmla="*/ 1954133 h 3482342"/>
              <a:gd name="connsiteX90" fmla="*/ 6444344 w 12192000"/>
              <a:gd name="connsiteY90" fmla="*/ 1969663 h 3482342"/>
              <a:gd name="connsiteX91" fmla="*/ 6409626 w 12192000"/>
              <a:gd name="connsiteY91" fmla="*/ 1978846 h 3482342"/>
              <a:gd name="connsiteX92" fmla="*/ 6333446 w 12192000"/>
              <a:gd name="connsiteY92" fmla="*/ 1997163 h 3482342"/>
              <a:gd name="connsiteX93" fmla="*/ 6294933 w 12192000"/>
              <a:gd name="connsiteY93" fmla="*/ 2019412 h 3482342"/>
              <a:gd name="connsiteX94" fmla="*/ 6238719 w 12192000"/>
              <a:gd name="connsiteY94" fmla="*/ 2042547 h 3482342"/>
              <a:gd name="connsiteX95" fmla="*/ 6187205 w 12192000"/>
              <a:gd name="connsiteY95" fmla="*/ 2060048 h 3482342"/>
              <a:gd name="connsiteX96" fmla="*/ 6138780 w 12192000"/>
              <a:gd name="connsiteY96" fmla="*/ 2081918 h 3482342"/>
              <a:gd name="connsiteX97" fmla="*/ 6120125 w 12192000"/>
              <a:gd name="connsiteY97" fmla="*/ 2109475 h 3482342"/>
              <a:gd name="connsiteX98" fmla="*/ 6056576 w 12192000"/>
              <a:gd name="connsiteY98" fmla="*/ 2120066 h 3482342"/>
              <a:gd name="connsiteX99" fmla="*/ 5993794 w 12192000"/>
              <a:gd name="connsiteY99" fmla="*/ 2122569 h 3482342"/>
              <a:gd name="connsiteX100" fmla="*/ 5943601 w 12192000"/>
              <a:gd name="connsiteY100" fmla="*/ 2137719 h 3482342"/>
              <a:gd name="connsiteX101" fmla="*/ 5898141 w 12192000"/>
              <a:gd name="connsiteY101" fmla="*/ 2144806 h 3482342"/>
              <a:gd name="connsiteX102" fmla="*/ 5855337 w 12192000"/>
              <a:gd name="connsiteY102" fmla="*/ 2137719 h 3482342"/>
              <a:gd name="connsiteX103" fmla="*/ 5817682 w 12192000"/>
              <a:gd name="connsiteY103" fmla="*/ 2157358 h 3482342"/>
              <a:gd name="connsiteX104" fmla="*/ 5735300 w 12192000"/>
              <a:gd name="connsiteY104" fmla="*/ 2158902 h 3482342"/>
              <a:gd name="connsiteX105" fmla="*/ 5591469 w 12192000"/>
              <a:gd name="connsiteY105" fmla="*/ 2178389 h 3482342"/>
              <a:gd name="connsiteX106" fmla="*/ 5505818 w 12192000"/>
              <a:gd name="connsiteY106" fmla="*/ 2194207 h 3482342"/>
              <a:gd name="connsiteX107" fmla="*/ 5452860 w 12192000"/>
              <a:gd name="connsiteY107" fmla="*/ 2180085 h 3482342"/>
              <a:gd name="connsiteX108" fmla="*/ 5414282 w 12192000"/>
              <a:gd name="connsiteY108" fmla="*/ 2183070 h 3482342"/>
              <a:gd name="connsiteX109" fmla="*/ 5368369 w 12192000"/>
              <a:gd name="connsiteY109" fmla="*/ 2204272 h 3482342"/>
              <a:gd name="connsiteX110" fmla="*/ 5336354 w 12192000"/>
              <a:gd name="connsiteY110" fmla="*/ 2218920 h 3482342"/>
              <a:gd name="connsiteX111" fmla="*/ 5291263 w 12192000"/>
              <a:gd name="connsiteY111" fmla="*/ 2239182 h 3482342"/>
              <a:gd name="connsiteX112" fmla="*/ 5255152 w 12192000"/>
              <a:gd name="connsiteY112" fmla="*/ 2247164 h 3482342"/>
              <a:gd name="connsiteX113" fmla="*/ 5233796 w 12192000"/>
              <a:gd name="connsiteY113" fmla="*/ 2268260 h 3482342"/>
              <a:gd name="connsiteX114" fmla="*/ 5212786 w 12192000"/>
              <a:gd name="connsiteY114" fmla="*/ 2296592 h 3482342"/>
              <a:gd name="connsiteX115" fmla="*/ 5173523 w 12192000"/>
              <a:gd name="connsiteY115" fmla="*/ 2309057 h 3482342"/>
              <a:gd name="connsiteX116" fmla="*/ 5123830 w 12192000"/>
              <a:gd name="connsiteY116" fmla="*/ 2307070 h 3482342"/>
              <a:gd name="connsiteX117" fmla="*/ 5065426 w 12192000"/>
              <a:gd name="connsiteY117" fmla="*/ 2324076 h 3482342"/>
              <a:gd name="connsiteX118" fmla="*/ 4975908 w 12192000"/>
              <a:gd name="connsiteY118" fmla="*/ 2364128 h 3482342"/>
              <a:gd name="connsiteX119" fmla="*/ 4913723 w 12192000"/>
              <a:gd name="connsiteY119" fmla="*/ 2385265 h 3482342"/>
              <a:gd name="connsiteX120" fmla="*/ 4746485 w 12192000"/>
              <a:gd name="connsiteY120" fmla="*/ 2451769 h 3482342"/>
              <a:gd name="connsiteX121" fmla="*/ 4681588 w 12192000"/>
              <a:gd name="connsiteY121" fmla="*/ 2467494 h 3482342"/>
              <a:gd name="connsiteX122" fmla="*/ 1783655 w 12192000"/>
              <a:gd name="connsiteY122" fmla="*/ 3163860 h 3482342"/>
              <a:gd name="connsiteX123" fmla="*/ 1325955 w 12192000"/>
              <a:gd name="connsiteY123" fmla="*/ 3176692 h 3482342"/>
              <a:gd name="connsiteX124" fmla="*/ 1190384 w 12192000"/>
              <a:gd name="connsiteY124" fmla="*/ 3203504 h 3482342"/>
              <a:gd name="connsiteX125" fmla="*/ 1094537 w 12192000"/>
              <a:gd name="connsiteY125" fmla="*/ 3229469 h 3482342"/>
              <a:gd name="connsiteX126" fmla="*/ 779276 w 12192000"/>
              <a:gd name="connsiteY126" fmla="*/ 3327290 h 3482342"/>
              <a:gd name="connsiteX127" fmla="*/ 600378 w 12192000"/>
              <a:gd name="connsiteY127" fmla="*/ 3335250 h 3482342"/>
              <a:gd name="connsiteX128" fmla="*/ 493457 w 12192000"/>
              <a:gd name="connsiteY128" fmla="*/ 3365044 h 3482342"/>
              <a:gd name="connsiteX129" fmla="*/ 349402 w 12192000"/>
              <a:gd name="connsiteY129" fmla="*/ 3380897 h 3482342"/>
              <a:gd name="connsiteX130" fmla="*/ 192183 w 12192000"/>
              <a:gd name="connsiteY130" fmla="*/ 3460075 h 3482342"/>
              <a:gd name="connsiteX131" fmla="*/ 46713 w 12192000"/>
              <a:gd name="connsiteY131" fmla="*/ 3462986 h 3482342"/>
              <a:gd name="connsiteX132" fmla="*/ 2765 w 12192000"/>
              <a:gd name="connsiteY132" fmla="*/ 3480770 h 3482342"/>
              <a:gd name="connsiteX133" fmla="*/ 0 w 12192000"/>
              <a:gd name="connsiteY133" fmla="*/ 3482342 h 3482342"/>
              <a:gd name="connsiteX134" fmla="*/ 0 w 12192000"/>
              <a:gd name="connsiteY134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71654 w 12192000"/>
              <a:gd name="connsiteY25" fmla="*/ 1177422 h 3482342"/>
              <a:gd name="connsiteX26" fmla="*/ 11028687 w 12192000"/>
              <a:gd name="connsiteY26" fmla="*/ 1199018 h 3482342"/>
              <a:gd name="connsiteX27" fmla="*/ 10974565 w 12192000"/>
              <a:gd name="connsiteY27" fmla="*/ 1226849 h 3482342"/>
              <a:gd name="connsiteX28" fmla="*/ 10960443 w 12192000"/>
              <a:gd name="connsiteY28" fmla="*/ 1244502 h 3482342"/>
              <a:gd name="connsiteX29" fmla="*/ 10879242 w 12192000"/>
              <a:gd name="connsiteY29" fmla="*/ 1269215 h 3482342"/>
              <a:gd name="connsiteX30" fmla="*/ 10850998 w 12192000"/>
              <a:gd name="connsiteY30" fmla="*/ 1269215 h 3482342"/>
              <a:gd name="connsiteX31" fmla="*/ 10815658 w 12192000"/>
              <a:gd name="connsiteY31" fmla="*/ 1287849 h 3482342"/>
              <a:gd name="connsiteX32" fmla="*/ 10723900 w 12192000"/>
              <a:gd name="connsiteY32" fmla="*/ 1318642 h 3482342"/>
              <a:gd name="connsiteX33" fmla="*/ 10699186 w 12192000"/>
              <a:gd name="connsiteY33" fmla="*/ 1322173 h 3482342"/>
              <a:gd name="connsiteX34" fmla="*/ 10676375 w 12192000"/>
              <a:gd name="connsiteY34" fmla="*/ 1342640 h 3482342"/>
              <a:gd name="connsiteX35" fmla="*/ 10636304 w 12192000"/>
              <a:gd name="connsiteY35" fmla="*/ 1342641 h 3482342"/>
              <a:gd name="connsiteX36" fmla="*/ 10603863 w 12192000"/>
              <a:gd name="connsiteY36" fmla="*/ 1346886 h 3482342"/>
              <a:gd name="connsiteX37" fmla="*/ 10573203 w 12192000"/>
              <a:gd name="connsiteY37" fmla="*/ 1351996 h 3482342"/>
              <a:gd name="connsiteX38" fmla="*/ 10547375 w 12192000"/>
              <a:gd name="connsiteY38" fmla="*/ 1375130 h 3482342"/>
              <a:gd name="connsiteX39" fmla="*/ 10513263 w 12192000"/>
              <a:gd name="connsiteY39" fmla="*/ 1371939 h 3482342"/>
              <a:gd name="connsiteX40" fmla="*/ 10487356 w 12192000"/>
              <a:gd name="connsiteY40" fmla="*/ 1385722 h 3482342"/>
              <a:gd name="connsiteX41" fmla="*/ 10464012 w 12192000"/>
              <a:gd name="connsiteY41" fmla="*/ 1391778 h 3482342"/>
              <a:gd name="connsiteX42" fmla="*/ 10439694 w 12192000"/>
              <a:gd name="connsiteY42" fmla="*/ 1406905 h 3482342"/>
              <a:gd name="connsiteX43" fmla="*/ 10405409 w 12192000"/>
              <a:gd name="connsiteY43" fmla="*/ 1422789 h 3482342"/>
              <a:gd name="connsiteX44" fmla="*/ 10370530 w 12192000"/>
              <a:gd name="connsiteY44" fmla="*/ 1441596 h 3482342"/>
              <a:gd name="connsiteX45" fmla="*/ 10300239 w 12192000"/>
              <a:gd name="connsiteY45" fmla="*/ 1456332 h 3482342"/>
              <a:gd name="connsiteX46" fmla="*/ 10264922 w 12192000"/>
              <a:gd name="connsiteY46" fmla="*/ 1472107 h 3482342"/>
              <a:gd name="connsiteX47" fmla="*/ 10229629 w 12192000"/>
              <a:gd name="connsiteY47" fmla="*/ 1470454 h 3482342"/>
              <a:gd name="connsiteX48" fmla="*/ 10201385 w 12192000"/>
              <a:gd name="connsiteY48" fmla="*/ 1477515 h 3482342"/>
              <a:gd name="connsiteX49" fmla="*/ 10151958 w 12192000"/>
              <a:gd name="connsiteY49" fmla="*/ 1477515 h 3482342"/>
              <a:gd name="connsiteX50" fmla="*/ 10120184 w 12192000"/>
              <a:gd name="connsiteY50" fmla="*/ 1466924 h 3482342"/>
              <a:gd name="connsiteX51" fmla="*/ 10081348 w 12192000"/>
              <a:gd name="connsiteY51" fmla="*/ 1481046 h 3482342"/>
              <a:gd name="connsiteX52" fmla="*/ 10058690 w 12192000"/>
              <a:gd name="connsiteY52" fmla="*/ 1474888 h 3482342"/>
              <a:gd name="connsiteX53" fmla="*/ 10004424 w 12192000"/>
              <a:gd name="connsiteY53" fmla="*/ 1489801 h 3482342"/>
              <a:gd name="connsiteX54" fmla="*/ 9999951 w 12192000"/>
              <a:gd name="connsiteY54" fmla="*/ 1499127 h 3482342"/>
              <a:gd name="connsiteX55" fmla="*/ 9845462 w 12192000"/>
              <a:gd name="connsiteY55" fmla="*/ 1548192 h 3482342"/>
              <a:gd name="connsiteX56" fmla="*/ 9736156 w 12192000"/>
              <a:gd name="connsiteY56" fmla="*/ 1581928 h 3482342"/>
              <a:gd name="connsiteX57" fmla="*/ 9693355 w 12192000"/>
              <a:gd name="connsiteY57" fmla="*/ 1602632 h 3482342"/>
              <a:gd name="connsiteX58" fmla="*/ 9664242 w 12192000"/>
              <a:gd name="connsiteY58" fmla="*/ 1622075 h 3482342"/>
              <a:gd name="connsiteX59" fmla="*/ 9579195 w 12192000"/>
              <a:gd name="connsiteY59" fmla="*/ 1648017 h 3482342"/>
              <a:gd name="connsiteX60" fmla="*/ 9433652 w 12192000"/>
              <a:gd name="connsiteY60" fmla="*/ 1681174 h 3482342"/>
              <a:gd name="connsiteX61" fmla="*/ 9403775 w 12192000"/>
              <a:gd name="connsiteY61" fmla="*/ 1690403 h 3482342"/>
              <a:gd name="connsiteX62" fmla="*/ 9382503 w 12192000"/>
              <a:gd name="connsiteY62" fmla="*/ 1706957 h 3482342"/>
              <a:gd name="connsiteX63" fmla="*/ 9381410 w 12192000"/>
              <a:gd name="connsiteY63" fmla="*/ 1718312 h 3482342"/>
              <a:gd name="connsiteX64" fmla="*/ 9365685 w 12192000"/>
              <a:gd name="connsiteY64" fmla="*/ 1724772 h 3482342"/>
              <a:gd name="connsiteX65" fmla="*/ 9278020 w 12192000"/>
              <a:gd name="connsiteY65" fmla="*/ 1741161 h 3482342"/>
              <a:gd name="connsiteX66" fmla="*/ 9217145 w 12192000"/>
              <a:gd name="connsiteY66" fmla="*/ 1771195 h 3482342"/>
              <a:gd name="connsiteX67" fmla="*/ 8955875 w 12192000"/>
              <a:gd name="connsiteY67" fmla="*/ 1796806 h 3482342"/>
              <a:gd name="connsiteX68" fmla="*/ 8648415 w 12192000"/>
              <a:gd name="connsiteY68" fmla="*/ 1878623 h 3482342"/>
              <a:gd name="connsiteX69" fmla="*/ 8538519 w 12192000"/>
              <a:gd name="connsiteY69" fmla="*/ 1894114 h 3482342"/>
              <a:gd name="connsiteX70" fmla="*/ 8506541 w 12192000"/>
              <a:gd name="connsiteY70" fmla="*/ 1905955 h 3482342"/>
              <a:gd name="connsiteX71" fmla="*/ 8236214 w 12192000"/>
              <a:gd name="connsiteY71" fmla="*/ 1909725 h 3482342"/>
              <a:gd name="connsiteX72" fmla="*/ 8132104 w 12192000"/>
              <a:gd name="connsiteY72" fmla="*/ 1895727 h 3482342"/>
              <a:gd name="connsiteX73" fmla="*/ 7918078 w 12192000"/>
              <a:gd name="connsiteY73" fmla="*/ 1862668 h 3482342"/>
              <a:gd name="connsiteX74" fmla="*/ 7817899 w 12192000"/>
              <a:gd name="connsiteY74" fmla="*/ 1862176 h 3482342"/>
              <a:gd name="connsiteX75" fmla="*/ 7768994 w 12192000"/>
              <a:gd name="connsiteY75" fmla="*/ 1855721 h 3482342"/>
              <a:gd name="connsiteX76" fmla="*/ 7618027 w 12192000"/>
              <a:gd name="connsiteY76" fmla="*/ 1830959 h 3482342"/>
              <a:gd name="connsiteX77" fmla="*/ 7449425 w 12192000"/>
              <a:gd name="connsiteY77" fmla="*/ 1810910 h 3482342"/>
              <a:gd name="connsiteX78" fmla="*/ 7342915 w 12192000"/>
              <a:gd name="connsiteY78" fmla="*/ 1819827 h 3482342"/>
              <a:gd name="connsiteX79" fmla="*/ 7255191 w 12192000"/>
              <a:gd name="connsiteY79" fmla="*/ 1834354 h 3482342"/>
              <a:gd name="connsiteX80" fmla="*/ 7131205 w 12192000"/>
              <a:gd name="connsiteY80" fmla="*/ 1845557 h 3482342"/>
              <a:gd name="connsiteX81" fmla="*/ 6941837 w 12192000"/>
              <a:gd name="connsiteY81" fmla="*/ 1840640 h 3482342"/>
              <a:gd name="connsiteX82" fmla="*/ 6837145 w 12192000"/>
              <a:gd name="connsiteY82" fmla="*/ 1870724 h 3482342"/>
              <a:gd name="connsiteX83" fmla="*/ 6753991 w 12192000"/>
              <a:gd name="connsiteY83" fmla="*/ 1860969 h 3482342"/>
              <a:gd name="connsiteX84" fmla="*/ 6727754 w 12192000"/>
              <a:gd name="connsiteY84" fmla="*/ 1882372 h 3482342"/>
              <a:gd name="connsiteX85" fmla="*/ 6723371 w 12192000"/>
              <a:gd name="connsiteY85" fmla="*/ 1886494 h 3482342"/>
              <a:gd name="connsiteX86" fmla="*/ 6702779 w 12192000"/>
              <a:gd name="connsiteY86" fmla="*/ 1893601 h 3482342"/>
              <a:gd name="connsiteX87" fmla="*/ 6686657 w 12192000"/>
              <a:gd name="connsiteY87" fmla="*/ 1907344 h 3482342"/>
              <a:gd name="connsiteX88" fmla="*/ 6651330 w 12192000"/>
              <a:gd name="connsiteY88" fmla="*/ 1922921 h 3482342"/>
              <a:gd name="connsiteX89" fmla="*/ 6622958 w 12192000"/>
              <a:gd name="connsiteY89" fmla="*/ 1936255 h 3482342"/>
              <a:gd name="connsiteX90" fmla="*/ 6522602 w 12192000"/>
              <a:gd name="connsiteY90" fmla="*/ 1954133 h 3482342"/>
              <a:gd name="connsiteX91" fmla="*/ 6444344 w 12192000"/>
              <a:gd name="connsiteY91" fmla="*/ 1969663 h 3482342"/>
              <a:gd name="connsiteX92" fmla="*/ 6409626 w 12192000"/>
              <a:gd name="connsiteY92" fmla="*/ 1978846 h 3482342"/>
              <a:gd name="connsiteX93" fmla="*/ 6333446 w 12192000"/>
              <a:gd name="connsiteY93" fmla="*/ 1997163 h 3482342"/>
              <a:gd name="connsiteX94" fmla="*/ 6294933 w 12192000"/>
              <a:gd name="connsiteY94" fmla="*/ 2019412 h 3482342"/>
              <a:gd name="connsiteX95" fmla="*/ 6238719 w 12192000"/>
              <a:gd name="connsiteY95" fmla="*/ 2042547 h 3482342"/>
              <a:gd name="connsiteX96" fmla="*/ 6187205 w 12192000"/>
              <a:gd name="connsiteY96" fmla="*/ 2060048 h 3482342"/>
              <a:gd name="connsiteX97" fmla="*/ 6138780 w 12192000"/>
              <a:gd name="connsiteY97" fmla="*/ 2081918 h 3482342"/>
              <a:gd name="connsiteX98" fmla="*/ 6120125 w 12192000"/>
              <a:gd name="connsiteY98" fmla="*/ 2109475 h 3482342"/>
              <a:gd name="connsiteX99" fmla="*/ 6056576 w 12192000"/>
              <a:gd name="connsiteY99" fmla="*/ 2120066 h 3482342"/>
              <a:gd name="connsiteX100" fmla="*/ 5993794 w 12192000"/>
              <a:gd name="connsiteY100" fmla="*/ 2122569 h 3482342"/>
              <a:gd name="connsiteX101" fmla="*/ 5943601 w 12192000"/>
              <a:gd name="connsiteY101" fmla="*/ 2137719 h 3482342"/>
              <a:gd name="connsiteX102" fmla="*/ 5898141 w 12192000"/>
              <a:gd name="connsiteY102" fmla="*/ 2144806 h 3482342"/>
              <a:gd name="connsiteX103" fmla="*/ 5855337 w 12192000"/>
              <a:gd name="connsiteY103" fmla="*/ 2137719 h 3482342"/>
              <a:gd name="connsiteX104" fmla="*/ 5817682 w 12192000"/>
              <a:gd name="connsiteY104" fmla="*/ 2157358 h 3482342"/>
              <a:gd name="connsiteX105" fmla="*/ 5735300 w 12192000"/>
              <a:gd name="connsiteY105" fmla="*/ 2158902 h 3482342"/>
              <a:gd name="connsiteX106" fmla="*/ 5591469 w 12192000"/>
              <a:gd name="connsiteY106" fmla="*/ 2178389 h 3482342"/>
              <a:gd name="connsiteX107" fmla="*/ 5505818 w 12192000"/>
              <a:gd name="connsiteY107" fmla="*/ 2194207 h 3482342"/>
              <a:gd name="connsiteX108" fmla="*/ 5452860 w 12192000"/>
              <a:gd name="connsiteY108" fmla="*/ 2180085 h 3482342"/>
              <a:gd name="connsiteX109" fmla="*/ 5414282 w 12192000"/>
              <a:gd name="connsiteY109" fmla="*/ 2183070 h 3482342"/>
              <a:gd name="connsiteX110" fmla="*/ 5368369 w 12192000"/>
              <a:gd name="connsiteY110" fmla="*/ 2204272 h 3482342"/>
              <a:gd name="connsiteX111" fmla="*/ 5336354 w 12192000"/>
              <a:gd name="connsiteY111" fmla="*/ 2218920 h 3482342"/>
              <a:gd name="connsiteX112" fmla="*/ 5291263 w 12192000"/>
              <a:gd name="connsiteY112" fmla="*/ 2239182 h 3482342"/>
              <a:gd name="connsiteX113" fmla="*/ 5255152 w 12192000"/>
              <a:gd name="connsiteY113" fmla="*/ 2247164 h 3482342"/>
              <a:gd name="connsiteX114" fmla="*/ 5233796 w 12192000"/>
              <a:gd name="connsiteY114" fmla="*/ 2268260 h 3482342"/>
              <a:gd name="connsiteX115" fmla="*/ 5212786 w 12192000"/>
              <a:gd name="connsiteY115" fmla="*/ 2296592 h 3482342"/>
              <a:gd name="connsiteX116" fmla="*/ 5173523 w 12192000"/>
              <a:gd name="connsiteY116" fmla="*/ 2309057 h 3482342"/>
              <a:gd name="connsiteX117" fmla="*/ 5123830 w 12192000"/>
              <a:gd name="connsiteY117" fmla="*/ 2307070 h 3482342"/>
              <a:gd name="connsiteX118" fmla="*/ 5065426 w 12192000"/>
              <a:gd name="connsiteY118" fmla="*/ 2324076 h 3482342"/>
              <a:gd name="connsiteX119" fmla="*/ 4975908 w 12192000"/>
              <a:gd name="connsiteY119" fmla="*/ 2364128 h 3482342"/>
              <a:gd name="connsiteX120" fmla="*/ 4913723 w 12192000"/>
              <a:gd name="connsiteY120" fmla="*/ 2385265 h 3482342"/>
              <a:gd name="connsiteX121" fmla="*/ 4746485 w 12192000"/>
              <a:gd name="connsiteY121" fmla="*/ 2451769 h 3482342"/>
              <a:gd name="connsiteX122" fmla="*/ 4681588 w 12192000"/>
              <a:gd name="connsiteY122" fmla="*/ 2467494 h 3482342"/>
              <a:gd name="connsiteX123" fmla="*/ 1783655 w 12192000"/>
              <a:gd name="connsiteY123" fmla="*/ 3163860 h 3482342"/>
              <a:gd name="connsiteX124" fmla="*/ 1325955 w 12192000"/>
              <a:gd name="connsiteY124" fmla="*/ 3176692 h 3482342"/>
              <a:gd name="connsiteX125" fmla="*/ 1190384 w 12192000"/>
              <a:gd name="connsiteY125" fmla="*/ 3203504 h 3482342"/>
              <a:gd name="connsiteX126" fmla="*/ 1094537 w 12192000"/>
              <a:gd name="connsiteY126" fmla="*/ 3229469 h 3482342"/>
              <a:gd name="connsiteX127" fmla="*/ 779276 w 12192000"/>
              <a:gd name="connsiteY127" fmla="*/ 3327290 h 3482342"/>
              <a:gd name="connsiteX128" fmla="*/ 600378 w 12192000"/>
              <a:gd name="connsiteY128" fmla="*/ 3335250 h 3482342"/>
              <a:gd name="connsiteX129" fmla="*/ 493457 w 12192000"/>
              <a:gd name="connsiteY129" fmla="*/ 3365044 h 3482342"/>
              <a:gd name="connsiteX130" fmla="*/ 349402 w 12192000"/>
              <a:gd name="connsiteY130" fmla="*/ 3380897 h 3482342"/>
              <a:gd name="connsiteX131" fmla="*/ 192183 w 12192000"/>
              <a:gd name="connsiteY131" fmla="*/ 3460075 h 3482342"/>
              <a:gd name="connsiteX132" fmla="*/ 46713 w 12192000"/>
              <a:gd name="connsiteY132" fmla="*/ 3462986 h 3482342"/>
              <a:gd name="connsiteX133" fmla="*/ 2765 w 12192000"/>
              <a:gd name="connsiteY133" fmla="*/ 3480770 h 3482342"/>
              <a:gd name="connsiteX134" fmla="*/ 0 w 12192000"/>
              <a:gd name="connsiteY134" fmla="*/ 3482342 h 3482342"/>
              <a:gd name="connsiteX135" fmla="*/ 0 w 12192000"/>
              <a:gd name="connsiteY135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601229 w 12192000"/>
              <a:gd name="connsiteY15" fmla="*/ 785537 h 3482342"/>
              <a:gd name="connsiteX16" fmla="*/ 11501920 w 12192000"/>
              <a:gd name="connsiteY16" fmla="*/ 813109 h 3482342"/>
              <a:gd name="connsiteX17" fmla="*/ 11405286 w 12192000"/>
              <a:gd name="connsiteY17" fmla="*/ 849086 h 3482342"/>
              <a:gd name="connsiteX18" fmla="*/ 11338523 w 12192000"/>
              <a:gd name="connsiteY18" fmla="*/ 852810 h 3482342"/>
              <a:gd name="connsiteX19" fmla="*/ 11313493 w 12192000"/>
              <a:gd name="connsiteY19" fmla="*/ 880860 h 3482342"/>
              <a:gd name="connsiteX20" fmla="*/ 11228040 w 12192000"/>
              <a:gd name="connsiteY20" fmla="*/ 958953 h 3482342"/>
              <a:gd name="connsiteX21" fmla="*/ 11196987 w 12192000"/>
              <a:gd name="connsiteY21" fmla="*/ 1000897 h 3482342"/>
              <a:gd name="connsiteX22" fmla="*/ 11193568 w 12192000"/>
              <a:gd name="connsiteY22" fmla="*/ 1039464 h 3482342"/>
              <a:gd name="connsiteX23" fmla="*/ 11175804 w 12192000"/>
              <a:gd name="connsiteY23" fmla="*/ 1067977 h 3482342"/>
              <a:gd name="connsiteX24" fmla="*/ 11133438 w 12192000"/>
              <a:gd name="connsiteY24" fmla="*/ 1106812 h 3482342"/>
              <a:gd name="connsiteX25" fmla="*/ 11120819 w 12192000"/>
              <a:gd name="connsiteY25" fmla="*/ 1126133 h 3482342"/>
              <a:gd name="connsiteX26" fmla="*/ 11071654 w 12192000"/>
              <a:gd name="connsiteY26" fmla="*/ 1177422 h 3482342"/>
              <a:gd name="connsiteX27" fmla="*/ 11028687 w 12192000"/>
              <a:gd name="connsiteY27" fmla="*/ 1199018 h 3482342"/>
              <a:gd name="connsiteX28" fmla="*/ 10974565 w 12192000"/>
              <a:gd name="connsiteY28" fmla="*/ 1226849 h 3482342"/>
              <a:gd name="connsiteX29" fmla="*/ 10960443 w 12192000"/>
              <a:gd name="connsiteY29" fmla="*/ 1244502 h 3482342"/>
              <a:gd name="connsiteX30" fmla="*/ 10879242 w 12192000"/>
              <a:gd name="connsiteY30" fmla="*/ 1269215 h 3482342"/>
              <a:gd name="connsiteX31" fmla="*/ 10850998 w 12192000"/>
              <a:gd name="connsiteY31" fmla="*/ 1269215 h 3482342"/>
              <a:gd name="connsiteX32" fmla="*/ 10815658 w 12192000"/>
              <a:gd name="connsiteY32" fmla="*/ 1287849 h 3482342"/>
              <a:gd name="connsiteX33" fmla="*/ 10723900 w 12192000"/>
              <a:gd name="connsiteY33" fmla="*/ 1318642 h 3482342"/>
              <a:gd name="connsiteX34" fmla="*/ 10699186 w 12192000"/>
              <a:gd name="connsiteY34" fmla="*/ 1322173 h 3482342"/>
              <a:gd name="connsiteX35" fmla="*/ 10676375 w 12192000"/>
              <a:gd name="connsiteY35" fmla="*/ 1342640 h 3482342"/>
              <a:gd name="connsiteX36" fmla="*/ 10636304 w 12192000"/>
              <a:gd name="connsiteY36" fmla="*/ 1342641 h 3482342"/>
              <a:gd name="connsiteX37" fmla="*/ 10603863 w 12192000"/>
              <a:gd name="connsiteY37" fmla="*/ 1346886 h 3482342"/>
              <a:gd name="connsiteX38" fmla="*/ 10573203 w 12192000"/>
              <a:gd name="connsiteY38" fmla="*/ 1351996 h 3482342"/>
              <a:gd name="connsiteX39" fmla="*/ 10547375 w 12192000"/>
              <a:gd name="connsiteY39" fmla="*/ 1375130 h 3482342"/>
              <a:gd name="connsiteX40" fmla="*/ 10513263 w 12192000"/>
              <a:gd name="connsiteY40" fmla="*/ 1371939 h 3482342"/>
              <a:gd name="connsiteX41" fmla="*/ 10487356 w 12192000"/>
              <a:gd name="connsiteY41" fmla="*/ 1385722 h 3482342"/>
              <a:gd name="connsiteX42" fmla="*/ 10464012 w 12192000"/>
              <a:gd name="connsiteY42" fmla="*/ 1391778 h 3482342"/>
              <a:gd name="connsiteX43" fmla="*/ 10439694 w 12192000"/>
              <a:gd name="connsiteY43" fmla="*/ 1406905 h 3482342"/>
              <a:gd name="connsiteX44" fmla="*/ 10405409 w 12192000"/>
              <a:gd name="connsiteY44" fmla="*/ 1422789 h 3482342"/>
              <a:gd name="connsiteX45" fmla="*/ 10370530 w 12192000"/>
              <a:gd name="connsiteY45" fmla="*/ 1441596 h 3482342"/>
              <a:gd name="connsiteX46" fmla="*/ 10300239 w 12192000"/>
              <a:gd name="connsiteY46" fmla="*/ 1456332 h 3482342"/>
              <a:gd name="connsiteX47" fmla="*/ 10264922 w 12192000"/>
              <a:gd name="connsiteY47" fmla="*/ 1472107 h 3482342"/>
              <a:gd name="connsiteX48" fmla="*/ 10229629 w 12192000"/>
              <a:gd name="connsiteY48" fmla="*/ 1470454 h 3482342"/>
              <a:gd name="connsiteX49" fmla="*/ 10201385 w 12192000"/>
              <a:gd name="connsiteY49" fmla="*/ 1477515 h 3482342"/>
              <a:gd name="connsiteX50" fmla="*/ 10151958 w 12192000"/>
              <a:gd name="connsiteY50" fmla="*/ 1477515 h 3482342"/>
              <a:gd name="connsiteX51" fmla="*/ 10120184 w 12192000"/>
              <a:gd name="connsiteY51" fmla="*/ 1466924 h 3482342"/>
              <a:gd name="connsiteX52" fmla="*/ 10081348 w 12192000"/>
              <a:gd name="connsiteY52" fmla="*/ 1481046 h 3482342"/>
              <a:gd name="connsiteX53" fmla="*/ 10058690 w 12192000"/>
              <a:gd name="connsiteY53" fmla="*/ 1474888 h 3482342"/>
              <a:gd name="connsiteX54" fmla="*/ 10004424 w 12192000"/>
              <a:gd name="connsiteY54" fmla="*/ 1489801 h 3482342"/>
              <a:gd name="connsiteX55" fmla="*/ 9999951 w 12192000"/>
              <a:gd name="connsiteY55" fmla="*/ 1499127 h 3482342"/>
              <a:gd name="connsiteX56" fmla="*/ 9845462 w 12192000"/>
              <a:gd name="connsiteY56" fmla="*/ 1548192 h 3482342"/>
              <a:gd name="connsiteX57" fmla="*/ 9736156 w 12192000"/>
              <a:gd name="connsiteY57" fmla="*/ 1581928 h 3482342"/>
              <a:gd name="connsiteX58" fmla="*/ 9693355 w 12192000"/>
              <a:gd name="connsiteY58" fmla="*/ 1602632 h 3482342"/>
              <a:gd name="connsiteX59" fmla="*/ 9664242 w 12192000"/>
              <a:gd name="connsiteY59" fmla="*/ 1622075 h 3482342"/>
              <a:gd name="connsiteX60" fmla="*/ 9579195 w 12192000"/>
              <a:gd name="connsiteY60" fmla="*/ 1648017 h 3482342"/>
              <a:gd name="connsiteX61" fmla="*/ 9433652 w 12192000"/>
              <a:gd name="connsiteY61" fmla="*/ 1681174 h 3482342"/>
              <a:gd name="connsiteX62" fmla="*/ 9403775 w 12192000"/>
              <a:gd name="connsiteY62" fmla="*/ 1690403 h 3482342"/>
              <a:gd name="connsiteX63" fmla="*/ 9382503 w 12192000"/>
              <a:gd name="connsiteY63" fmla="*/ 1706957 h 3482342"/>
              <a:gd name="connsiteX64" fmla="*/ 9381410 w 12192000"/>
              <a:gd name="connsiteY64" fmla="*/ 1718312 h 3482342"/>
              <a:gd name="connsiteX65" fmla="*/ 9365685 w 12192000"/>
              <a:gd name="connsiteY65" fmla="*/ 1724772 h 3482342"/>
              <a:gd name="connsiteX66" fmla="*/ 9278020 w 12192000"/>
              <a:gd name="connsiteY66" fmla="*/ 1741161 h 3482342"/>
              <a:gd name="connsiteX67" fmla="*/ 9217145 w 12192000"/>
              <a:gd name="connsiteY67" fmla="*/ 1771195 h 3482342"/>
              <a:gd name="connsiteX68" fmla="*/ 8955875 w 12192000"/>
              <a:gd name="connsiteY68" fmla="*/ 1796806 h 3482342"/>
              <a:gd name="connsiteX69" fmla="*/ 8648415 w 12192000"/>
              <a:gd name="connsiteY69" fmla="*/ 1878623 h 3482342"/>
              <a:gd name="connsiteX70" fmla="*/ 8538519 w 12192000"/>
              <a:gd name="connsiteY70" fmla="*/ 1894114 h 3482342"/>
              <a:gd name="connsiteX71" fmla="*/ 8506541 w 12192000"/>
              <a:gd name="connsiteY71" fmla="*/ 1905955 h 3482342"/>
              <a:gd name="connsiteX72" fmla="*/ 8236214 w 12192000"/>
              <a:gd name="connsiteY72" fmla="*/ 1909725 h 3482342"/>
              <a:gd name="connsiteX73" fmla="*/ 8132104 w 12192000"/>
              <a:gd name="connsiteY73" fmla="*/ 1895727 h 3482342"/>
              <a:gd name="connsiteX74" fmla="*/ 7918078 w 12192000"/>
              <a:gd name="connsiteY74" fmla="*/ 1862668 h 3482342"/>
              <a:gd name="connsiteX75" fmla="*/ 7817899 w 12192000"/>
              <a:gd name="connsiteY75" fmla="*/ 1862176 h 3482342"/>
              <a:gd name="connsiteX76" fmla="*/ 7768994 w 12192000"/>
              <a:gd name="connsiteY76" fmla="*/ 1855721 h 3482342"/>
              <a:gd name="connsiteX77" fmla="*/ 7618027 w 12192000"/>
              <a:gd name="connsiteY77" fmla="*/ 1830959 h 3482342"/>
              <a:gd name="connsiteX78" fmla="*/ 7449425 w 12192000"/>
              <a:gd name="connsiteY78" fmla="*/ 1810910 h 3482342"/>
              <a:gd name="connsiteX79" fmla="*/ 7342915 w 12192000"/>
              <a:gd name="connsiteY79" fmla="*/ 1819827 h 3482342"/>
              <a:gd name="connsiteX80" fmla="*/ 7255191 w 12192000"/>
              <a:gd name="connsiteY80" fmla="*/ 1834354 h 3482342"/>
              <a:gd name="connsiteX81" fmla="*/ 7131205 w 12192000"/>
              <a:gd name="connsiteY81" fmla="*/ 1845557 h 3482342"/>
              <a:gd name="connsiteX82" fmla="*/ 6941837 w 12192000"/>
              <a:gd name="connsiteY82" fmla="*/ 1840640 h 3482342"/>
              <a:gd name="connsiteX83" fmla="*/ 6837145 w 12192000"/>
              <a:gd name="connsiteY83" fmla="*/ 1870724 h 3482342"/>
              <a:gd name="connsiteX84" fmla="*/ 6753991 w 12192000"/>
              <a:gd name="connsiteY84" fmla="*/ 1860969 h 3482342"/>
              <a:gd name="connsiteX85" fmla="*/ 6727754 w 12192000"/>
              <a:gd name="connsiteY85" fmla="*/ 1882372 h 3482342"/>
              <a:gd name="connsiteX86" fmla="*/ 6723371 w 12192000"/>
              <a:gd name="connsiteY86" fmla="*/ 1886494 h 3482342"/>
              <a:gd name="connsiteX87" fmla="*/ 6702779 w 12192000"/>
              <a:gd name="connsiteY87" fmla="*/ 1893601 h 3482342"/>
              <a:gd name="connsiteX88" fmla="*/ 6686657 w 12192000"/>
              <a:gd name="connsiteY88" fmla="*/ 1907344 h 3482342"/>
              <a:gd name="connsiteX89" fmla="*/ 6651330 w 12192000"/>
              <a:gd name="connsiteY89" fmla="*/ 1922921 h 3482342"/>
              <a:gd name="connsiteX90" fmla="*/ 6622958 w 12192000"/>
              <a:gd name="connsiteY90" fmla="*/ 1936255 h 3482342"/>
              <a:gd name="connsiteX91" fmla="*/ 6522602 w 12192000"/>
              <a:gd name="connsiteY91" fmla="*/ 1954133 h 3482342"/>
              <a:gd name="connsiteX92" fmla="*/ 6444344 w 12192000"/>
              <a:gd name="connsiteY92" fmla="*/ 1969663 h 3482342"/>
              <a:gd name="connsiteX93" fmla="*/ 6409626 w 12192000"/>
              <a:gd name="connsiteY93" fmla="*/ 1978846 h 3482342"/>
              <a:gd name="connsiteX94" fmla="*/ 6333446 w 12192000"/>
              <a:gd name="connsiteY94" fmla="*/ 1997163 h 3482342"/>
              <a:gd name="connsiteX95" fmla="*/ 6294933 w 12192000"/>
              <a:gd name="connsiteY95" fmla="*/ 2019412 h 3482342"/>
              <a:gd name="connsiteX96" fmla="*/ 6238719 w 12192000"/>
              <a:gd name="connsiteY96" fmla="*/ 2042547 h 3482342"/>
              <a:gd name="connsiteX97" fmla="*/ 6187205 w 12192000"/>
              <a:gd name="connsiteY97" fmla="*/ 2060048 h 3482342"/>
              <a:gd name="connsiteX98" fmla="*/ 6138780 w 12192000"/>
              <a:gd name="connsiteY98" fmla="*/ 2081918 h 3482342"/>
              <a:gd name="connsiteX99" fmla="*/ 6120125 w 12192000"/>
              <a:gd name="connsiteY99" fmla="*/ 2109475 h 3482342"/>
              <a:gd name="connsiteX100" fmla="*/ 6056576 w 12192000"/>
              <a:gd name="connsiteY100" fmla="*/ 2120066 h 3482342"/>
              <a:gd name="connsiteX101" fmla="*/ 5993794 w 12192000"/>
              <a:gd name="connsiteY101" fmla="*/ 2122569 h 3482342"/>
              <a:gd name="connsiteX102" fmla="*/ 5943601 w 12192000"/>
              <a:gd name="connsiteY102" fmla="*/ 2137719 h 3482342"/>
              <a:gd name="connsiteX103" fmla="*/ 5898141 w 12192000"/>
              <a:gd name="connsiteY103" fmla="*/ 2144806 h 3482342"/>
              <a:gd name="connsiteX104" fmla="*/ 5855337 w 12192000"/>
              <a:gd name="connsiteY104" fmla="*/ 2137719 h 3482342"/>
              <a:gd name="connsiteX105" fmla="*/ 5817682 w 12192000"/>
              <a:gd name="connsiteY105" fmla="*/ 2157358 h 3482342"/>
              <a:gd name="connsiteX106" fmla="*/ 5735300 w 12192000"/>
              <a:gd name="connsiteY106" fmla="*/ 2158902 h 3482342"/>
              <a:gd name="connsiteX107" fmla="*/ 5591469 w 12192000"/>
              <a:gd name="connsiteY107" fmla="*/ 2178389 h 3482342"/>
              <a:gd name="connsiteX108" fmla="*/ 5505818 w 12192000"/>
              <a:gd name="connsiteY108" fmla="*/ 2194207 h 3482342"/>
              <a:gd name="connsiteX109" fmla="*/ 5452860 w 12192000"/>
              <a:gd name="connsiteY109" fmla="*/ 2180085 h 3482342"/>
              <a:gd name="connsiteX110" fmla="*/ 5414282 w 12192000"/>
              <a:gd name="connsiteY110" fmla="*/ 2183070 h 3482342"/>
              <a:gd name="connsiteX111" fmla="*/ 5368369 w 12192000"/>
              <a:gd name="connsiteY111" fmla="*/ 2204272 h 3482342"/>
              <a:gd name="connsiteX112" fmla="*/ 5336354 w 12192000"/>
              <a:gd name="connsiteY112" fmla="*/ 2218920 h 3482342"/>
              <a:gd name="connsiteX113" fmla="*/ 5291263 w 12192000"/>
              <a:gd name="connsiteY113" fmla="*/ 2239182 h 3482342"/>
              <a:gd name="connsiteX114" fmla="*/ 5255152 w 12192000"/>
              <a:gd name="connsiteY114" fmla="*/ 2247164 h 3482342"/>
              <a:gd name="connsiteX115" fmla="*/ 5233796 w 12192000"/>
              <a:gd name="connsiteY115" fmla="*/ 2268260 h 3482342"/>
              <a:gd name="connsiteX116" fmla="*/ 5212786 w 12192000"/>
              <a:gd name="connsiteY116" fmla="*/ 2296592 h 3482342"/>
              <a:gd name="connsiteX117" fmla="*/ 5173523 w 12192000"/>
              <a:gd name="connsiteY117" fmla="*/ 2309057 h 3482342"/>
              <a:gd name="connsiteX118" fmla="*/ 5123830 w 12192000"/>
              <a:gd name="connsiteY118" fmla="*/ 2307070 h 3482342"/>
              <a:gd name="connsiteX119" fmla="*/ 5065426 w 12192000"/>
              <a:gd name="connsiteY119" fmla="*/ 2324076 h 3482342"/>
              <a:gd name="connsiteX120" fmla="*/ 4975908 w 12192000"/>
              <a:gd name="connsiteY120" fmla="*/ 2364128 h 3482342"/>
              <a:gd name="connsiteX121" fmla="*/ 4913723 w 12192000"/>
              <a:gd name="connsiteY121" fmla="*/ 2385265 h 3482342"/>
              <a:gd name="connsiteX122" fmla="*/ 4746485 w 12192000"/>
              <a:gd name="connsiteY122" fmla="*/ 2451769 h 3482342"/>
              <a:gd name="connsiteX123" fmla="*/ 4681588 w 12192000"/>
              <a:gd name="connsiteY123" fmla="*/ 2467494 h 3482342"/>
              <a:gd name="connsiteX124" fmla="*/ 1783655 w 12192000"/>
              <a:gd name="connsiteY124" fmla="*/ 3163860 h 3482342"/>
              <a:gd name="connsiteX125" fmla="*/ 1325955 w 12192000"/>
              <a:gd name="connsiteY125" fmla="*/ 3176692 h 3482342"/>
              <a:gd name="connsiteX126" fmla="*/ 1190384 w 12192000"/>
              <a:gd name="connsiteY126" fmla="*/ 3203504 h 3482342"/>
              <a:gd name="connsiteX127" fmla="*/ 1094537 w 12192000"/>
              <a:gd name="connsiteY127" fmla="*/ 3229469 h 3482342"/>
              <a:gd name="connsiteX128" fmla="*/ 779276 w 12192000"/>
              <a:gd name="connsiteY128" fmla="*/ 3327290 h 3482342"/>
              <a:gd name="connsiteX129" fmla="*/ 600378 w 12192000"/>
              <a:gd name="connsiteY129" fmla="*/ 3335250 h 3482342"/>
              <a:gd name="connsiteX130" fmla="*/ 493457 w 12192000"/>
              <a:gd name="connsiteY130" fmla="*/ 3365044 h 3482342"/>
              <a:gd name="connsiteX131" fmla="*/ 349402 w 12192000"/>
              <a:gd name="connsiteY131" fmla="*/ 3380897 h 3482342"/>
              <a:gd name="connsiteX132" fmla="*/ 192183 w 12192000"/>
              <a:gd name="connsiteY132" fmla="*/ 3460075 h 3482342"/>
              <a:gd name="connsiteX133" fmla="*/ 46713 w 12192000"/>
              <a:gd name="connsiteY133" fmla="*/ 3462986 h 3482342"/>
              <a:gd name="connsiteX134" fmla="*/ 2765 w 12192000"/>
              <a:gd name="connsiteY134" fmla="*/ 3480770 h 3482342"/>
              <a:gd name="connsiteX135" fmla="*/ 0 w 12192000"/>
              <a:gd name="connsiteY135" fmla="*/ 3482342 h 3482342"/>
              <a:gd name="connsiteX136" fmla="*/ 0 w 12192000"/>
              <a:gd name="connsiteY136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7717 w 12192000"/>
              <a:gd name="connsiteY14" fmla="*/ 746701 h 3482342"/>
              <a:gd name="connsiteX15" fmla="*/ 11656818 w 12192000"/>
              <a:gd name="connsiteY15" fmla="*/ 769062 h 3482342"/>
              <a:gd name="connsiteX16" fmla="*/ 11601229 w 12192000"/>
              <a:gd name="connsiteY16" fmla="*/ 785537 h 3482342"/>
              <a:gd name="connsiteX17" fmla="*/ 11501920 w 12192000"/>
              <a:gd name="connsiteY17" fmla="*/ 813109 h 3482342"/>
              <a:gd name="connsiteX18" fmla="*/ 11405286 w 12192000"/>
              <a:gd name="connsiteY18" fmla="*/ 849086 h 3482342"/>
              <a:gd name="connsiteX19" fmla="*/ 11338523 w 12192000"/>
              <a:gd name="connsiteY19" fmla="*/ 852810 h 3482342"/>
              <a:gd name="connsiteX20" fmla="*/ 11313493 w 12192000"/>
              <a:gd name="connsiteY20" fmla="*/ 880860 h 3482342"/>
              <a:gd name="connsiteX21" fmla="*/ 11228040 w 12192000"/>
              <a:gd name="connsiteY21" fmla="*/ 958953 h 3482342"/>
              <a:gd name="connsiteX22" fmla="*/ 11196987 w 12192000"/>
              <a:gd name="connsiteY22" fmla="*/ 1000897 h 3482342"/>
              <a:gd name="connsiteX23" fmla="*/ 11193568 w 12192000"/>
              <a:gd name="connsiteY23" fmla="*/ 1039464 h 3482342"/>
              <a:gd name="connsiteX24" fmla="*/ 11175804 w 12192000"/>
              <a:gd name="connsiteY24" fmla="*/ 1067977 h 3482342"/>
              <a:gd name="connsiteX25" fmla="*/ 11133438 w 12192000"/>
              <a:gd name="connsiteY25" fmla="*/ 1106812 h 3482342"/>
              <a:gd name="connsiteX26" fmla="*/ 11120819 w 12192000"/>
              <a:gd name="connsiteY26" fmla="*/ 1126133 h 3482342"/>
              <a:gd name="connsiteX27" fmla="*/ 11071654 w 12192000"/>
              <a:gd name="connsiteY27" fmla="*/ 1177422 h 3482342"/>
              <a:gd name="connsiteX28" fmla="*/ 11028687 w 12192000"/>
              <a:gd name="connsiteY28" fmla="*/ 1199018 h 3482342"/>
              <a:gd name="connsiteX29" fmla="*/ 10974565 w 12192000"/>
              <a:gd name="connsiteY29" fmla="*/ 1226849 h 3482342"/>
              <a:gd name="connsiteX30" fmla="*/ 10960443 w 12192000"/>
              <a:gd name="connsiteY30" fmla="*/ 1244502 h 3482342"/>
              <a:gd name="connsiteX31" fmla="*/ 10879242 w 12192000"/>
              <a:gd name="connsiteY31" fmla="*/ 1269215 h 3482342"/>
              <a:gd name="connsiteX32" fmla="*/ 10850998 w 12192000"/>
              <a:gd name="connsiteY32" fmla="*/ 1269215 h 3482342"/>
              <a:gd name="connsiteX33" fmla="*/ 10815658 w 12192000"/>
              <a:gd name="connsiteY33" fmla="*/ 1287849 h 3482342"/>
              <a:gd name="connsiteX34" fmla="*/ 10723900 w 12192000"/>
              <a:gd name="connsiteY34" fmla="*/ 1318642 h 3482342"/>
              <a:gd name="connsiteX35" fmla="*/ 10699186 w 12192000"/>
              <a:gd name="connsiteY35" fmla="*/ 1322173 h 3482342"/>
              <a:gd name="connsiteX36" fmla="*/ 10676375 w 12192000"/>
              <a:gd name="connsiteY36" fmla="*/ 1342640 h 3482342"/>
              <a:gd name="connsiteX37" fmla="*/ 10636304 w 12192000"/>
              <a:gd name="connsiteY37" fmla="*/ 1342641 h 3482342"/>
              <a:gd name="connsiteX38" fmla="*/ 10603863 w 12192000"/>
              <a:gd name="connsiteY38" fmla="*/ 1346886 h 3482342"/>
              <a:gd name="connsiteX39" fmla="*/ 10573203 w 12192000"/>
              <a:gd name="connsiteY39" fmla="*/ 1351996 h 3482342"/>
              <a:gd name="connsiteX40" fmla="*/ 10547375 w 12192000"/>
              <a:gd name="connsiteY40" fmla="*/ 1375130 h 3482342"/>
              <a:gd name="connsiteX41" fmla="*/ 10513263 w 12192000"/>
              <a:gd name="connsiteY41" fmla="*/ 1371939 h 3482342"/>
              <a:gd name="connsiteX42" fmla="*/ 10487356 w 12192000"/>
              <a:gd name="connsiteY42" fmla="*/ 1385722 h 3482342"/>
              <a:gd name="connsiteX43" fmla="*/ 10464012 w 12192000"/>
              <a:gd name="connsiteY43" fmla="*/ 1391778 h 3482342"/>
              <a:gd name="connsiteX44" fmla="*/ 10439694 w 12192000"/>
              <a:gd name="connsiteY44" fmla="*/ 1406905 h 3482342"/>
              <a:gd name="connsiteX45" fmla="*/ 10405409 w 12192000"/>
              <a:gd name="connsiteY45" fmla="*/ 1422789 h 3482342"/>
              <a:gd name="connsiteX46" fmla="*/ 10370530 w 12192000"/>
              <a:gd name="connsiteY46" fmla="*/ 1441596 h 3482342"/>
              <a:gd name="connsiteX47" fmla="*/ 10300239 w 12192000"/>
              <a:gd name="connsiteY47" fmla="*/ 1456332 h 3482342"/>
              <a:gd name="connsiteX48" fmla="*/ 10264922 w 12192000"/>
              <a:gd name="connsiteY48" fmla="*/ 1472107 h 3482342"/>
              <a:gd name="connsiteX49" fmla="*/ 10229629 w 12192000"/>
              <a:gd name="connsiteY49" fmla="*/ 1470454 h 3482342"/>
              <a:gd name="connsiteX50" fmla="*/ 10201385 w 12192000"/>
              <a:gd name="connsiteY50" fmla="*/ 1477515 h 3482342"/>
              <a:gd name="connsiteX51" fmla="*/ 10151958 w 12192000"/>
              <a:gd name="connsiteY51" fmla="*/ 1477515 h 3482342"/>
              <a:gd name="connsiteX52" fmla="*/ 10120184 w 12192000"/>
              <a:gd name="connsiteY52" fmla="*/ 1466924 h 3482342"/>
              <a:gd name="connsiteX53" fmla="*/ 10081348 w 12192000"/>
              <a:gd name="connsiteY53" fmla="*/ 1481046 h 3482342"/>
              <a:gd name="connsiteX54" fmla="*/ 10058690 w 12192000"/>
              <a:gd name="connsiteY54" fmla="*/ 1474888 h 3482342"/>
              <a:gd name="connsiteX55" fmla="*/ 10004424 w 12192000"/>
              <a:gd name="connsiteY55" fmla="*/ 1489801 h 3482342"/>
              <a:gd name="connsiteX56" fmla="*/ 9999951 w 12192000"/>
              <a:gd name="connsiteY56" fmla="*/ 1499127 h 3482342"/>
              <a:gd name="connsiteX57" fmla="*/ 9845462 w 12192000"/>
              <a:gd name="connsiteY57" fmla="*/ 1548192 h 3482342"/>
              <a:gd name="connsiteX58" fmla="*/ 9736156 w 12192000"/>
              <a:gd name="connsiteY58" fmla="*/ 1581928 h 3482342"/>
              <a:gd name="connsiteX59" fmla="*/ 9693355 w 12192000"/>
              <a:gd name="connsiteY59" fmla="*/ 1602632 h 3482342"/>
              <a:gd name="connsiteX60" fmla="*/ 9664242 w 12192000"/>
              <a:gd name="connsiteY60" fmla="*/ 1622075 h 3482342"/>
              <a:gd name="connsiteX61" fmla="*/ 9579195 w 12192000"/>
              <a:gd name="connsiteY61" fmla="*/ 1648017 h 3482342"/>
              <a:gd name="connsiteX62" fmla="*/ 9433652 w 12192000"/>
              <a:gd name="connsiteY62" fmla="*/ 1681174 h 3482342"/>
              <a:gd name="connsiteX63" fmla="*/ 9403775 w 12192000"/>
              <a:gd name="connsiteY63" fmla="*/ 1690403 h 3482342"/>
              <a:gd name="connsiteX64" fmla="*/ 9382503 w 12192000"/>
              <a:gd name="connsiteY64" fmla="*/ 1706957 h 3482342"/>
              <a:gd name="connsiteX65" fmla="*/ 9381410 w 12192000"/>
              <a:gd name="connsiteY65" fmla="*/ 1718312 h 3482342"/>
              <a:gd name="connsiteX66" fmla="*/ 9365685 w 12192000"/>
              <a:gd name="connsiteY66" fmla="*/ 1724772 h 3482342"/>
              <a:gd name="connsiteX67" fmla="*/ 9278020 w 12192000"/>
              <a:gd name="connsiteY67" fmla="*/ 1741161 h 3482342"/>
              <a:gd name="connsiteX68" fmla="*/ 9217145 w 12192000"/>
              <a:gd name="connsiteY68" fmla="*/ 1771195 h 3482342"/>
              <a:gd name="connsiteX69" fmla="*/ 8955875 w 12192000"/>
              <a:gd name="connsiteY69" fmla="*/ 1796806 h 3482342"/>
              <a:gd name="connsiteX70" fmla="*/ 8648415 w 12192000"/>
              <a:gd name="connsiteY70" fmla="*/ 1878623 h 3482342"/>
              <a:gd name="connsiteX71" fmla="*/ 8538519 w 12192000"/>
              <a:gd name="connsiteY71" fmla="*/ 1894114 h 3482342"/>
              <a:gd name="connsiteX72" fmla="*/ 8506541 w 12192000"/>
              <a:gd name="connsiteY72" fmla="*/ 1905955 h 3482342"/>
              <a:gd name="connsiteX73" fmla="*/ 8236214 w 12192000"/>
              <a:gd name="connsiteY73" fmla="*/ 1909725 h 3482342"/>
              <a:gd name="connsiteX74" fmla="*/ 8132104 w 12192000"/>
              <a:gd name="connsiteY74" fmla="*/ 1895727 h 3482342"/>
              <a:gd name="connsiteX75" fmla="*/ 7918078 w 12192000"/>
              <a:gd name="connsiteY75" fmla="*/ 1862668 h 3482342"/>
              <a:gd name="connsiteX76" fmla="*/ 7817899 w 12192000"/>
              <a:gd name="connsiteY76" fmla="*/ 1862176 h 3482342"/>
              <a:gd name="connsiteX77" fmla="*/ 7768994 w 12192000"/>
              <a:gd name="connsiteY77" fmla="*/ 1855721 h 3482342"/>
              <a:gd name="connsiteX78" fmla="*/ 7618027 w 12192000"/>
              <a:gd name="connsiteY78" fmla="*/ 1830959 h 3482342"/>
              <a:gd name="connsiteX79" fmla="*/ 7449425 w 12192000"/>
              <a:gd name="connsiteY79" fmla="*/ 1810910 h 3482342"/>
              <a:gd name="connsiteX80" fmla="*/ 7342915 w 12192000"/>
              <a:gd name="connsiteY80" fmla="*/ 1819827 h 3482342"/>
              <a:gd name="connsiteX81" fmla="*/ 7255191 w 12192000"/>
              <a:gd name="connsiteY81" fmla="*/ 1834354 h 3482342"/>
              <a:gd name="connsiteX82" fmla="*/ 7131205 w 12192000"/>
              <a:gd name="connsiteY82" fmla="*/ 1845557 h 3482342"/>
              <a:gd name="connsiteX83" fmla="*/ 6941837 w 12192000"/>
              <a:gd name="connsiteY83" fmla="*/ 1840640 h 3482342"/>
              <a:gd name="connsiteX84" fmla="*/ 6837145 w 12192000"/>
              <a:gd name="connsiteY84" fmla="*/ 1870724 h 3482342"/>
              <a:gd name="connsiteX85" fmla="*/ 6753991 w 12192000"/>
              <a:gd name="connsiteY85" fmla="*/ 1860969 h 3482342"/>
              <a:gd name="connsiteX86" fmla="*/ 6727754 w 12192000"/>
              <a:gd name="connsiteY86" fmla="*/ 1882372 h 3482342"/>
              <a:gd name="connsiteX87" fmla="*/ 6723371 w 12192000"/>
              <a:gd name="connsiteY87" fmla="*/ 1886494 h 3482342"/>
              <a:gd name="connsiteX88" fmla="*/ 6702779 w 12192000"/>
              <a:gd name="connsiteY88" fmla="*/ 1893601 h 3482342"/>
              <a:gd name="connsiteX89" fmla="*/ 6686657 w 12192000"/>
              <a:gd name="connsiteY89" fmla="*/ 1907344 h 3482342"/>
              <a:gd name="connsiteX90" fmla="*/ 6651330 w 12192000"/>
              <a:gd name="connsiteY90" fmla="*/ 1922921 h 3482342"/>
              <a:gd name="connsiteX91" fmla="*/ 6622958 w 12192000"/>
              <a:gd name="connsiteY91" fmla="*/ 1936255 h 3482342"/>
              <a:gd name="connsiteX92" fmla="*/ 6522602 w 12192000"/>
              <a:gd name="connsiteY92" fmla="*/ 1954133 h 3482342"/>
              <a:gd name="connsiteX93" fmla="*/ 6444344 w 12192000"/>
              <a:gd name="connsiteY93" fmla="*/ 1969663 h 3482342"/>
              <a:gd name="connsiteX94" fmla="*/ 6409626 w 12192000"/>
              <a:gd name="connsiteY94" fmla="*/ 1978846 h 3482342"/>
              <a:gd name="connsiteX95" fmla="*/ 6333446 w 12192000"/>
              <a:gd name="connsiteY95" fmla="*/ 1997163 h 3482342"/>
              <a:gd name="connsiteX96" fmla="*/ 6294933 w 12192000"/>
              <a:gd name="connsiteY96" fmla="*/ 2019412 h 3482342"/>
              <a:gd name="connsiteX97" fmla="*/ 6238719 w 12192000"/>
              <a:gd name="connsiteY97" fmla="*/ 2042547 h 3482342"/>
              <a:gd name="connsiteX98" fmla="*/ 6187205 w 12192000"/>
              <a:gd name="connsiteY98" fmla="*/ 2060048 h 3482342"/>
              <a:gd name="connsiteX99" fmla="*/ 6138780 w 12192000"/>
              <a:gd name="connsiteY99" fmla="*/ 2081918 h 3482342"/>
              <a:gd name="connsiteX100" fmla="*/ 6120125 w 12192000"/>
              <a:gd name="connsiteY100" fmla="*/ 2109475 h 3482342"/>
              <a:gd name="connsiteX101" fmla="*/ 6056576 w 12192000"/>
              <a:gd name="connsiteY101" fmla="*/ 2120066 h 3482342"/>
              <a:gd name="connsiteX102" fmla="*/ 5993794 w 12192000"/>
              <a:gd name="connsiteY102" fmla="*/ 2122569 h 3482342"/>
              <a:gd name="connsiteX103" fmla="*/ 5943601 w 12192000"/>
              <a:gd name="connsiteY103" fmla="*/ 2137719 h 3482342"/>
              <a:gd name="connsiteX104" fmla="*/ 5898141 w 12192000"/>
              <a:gd name="connsiteY104" fmla="*/ 2144806 h 3482342"/>
              <a:gd name="connsiteX105" fmla="*/ 5855337 w 12192000"/>
              <a:gd name="connsiteY105" fmla="*/ 2137719 h 3482342"/>
              <a:gd name="connsiteX106" fmla="*/ 5817682 w 12192000"/>
              <a:gd name="connsiteY106" fmla="*/ 2157358 h 3482342"/>
              <a:gd name="connsiteX107" fmla="*/ 5735300 w 12192000"/>
              <a:gd name="connsiteY107" fmla="*/ 2158902 h 3482342"/>
              <a:gd name="connsiteX108" fmla="*/ 5591469 w 12192000"/>
              <a:gd name="connsiteY108" fmla="*/ 2178389 h 3482342"/>
              <a:gd name="connsiteX109" fmla="*/ 5505818 w 12192000"/>
              <a:gd name="connsiteY109" fmla="*/ 2194207 h 3482342"/>
              <a:gd name="connsiteX110" fmla="*/ 5452860 w 12192000"/>
              <a:gd name="connsiteY110" fmla="*/ 2180085 h 3482342"/>
              <a:gd name="connsiteX111" fmla="*/ 5414282 w 12192000"/>
              <a:gd name="connsiteY111" fmla="*/ 2183070 h 3482342"/>
              <a:gd name="connsiteX112" fmla="*/ 5368369 w 12192000"/>
              <a:gd name="connsiteY112" fmla="*/ 2204272 h 3482342"/>
              <a:gd name="connsiteX113" fmla="*/ 5336354 w 12192000"/>
              <a:gd name="connsiteY113" fmla="*/ 2218920 h 3482342"/>
              <a:gd name="connsiteX114" fmla="*/ 5291263 w 12192000"/>
              <a:gd name="connsiteY114" fmla="*/ 2239182 h 3482342"/>
              <a:gd name="connsiteX115" fmla="*/ 5255152 w 12192000"/>
              <a:gd name="connsiteY115" fmla="*/ 2247164 h 3482342"/>
              <a:gd name="connsiteX116" fmla="*/ 5233796 w 12192000"/>
              <a:gd name="connsiteY116" fmla="*/ 2268260 h 3482342"/>
              <a:gd name="connsiteX117" fmla="*/ 5212786 w 12192000"/>
              <a:gd name="connsiteY117" fmla="*/ 2296592 h 3482342"/>
              <a:gd name="connsiteX118" fmla="*/ 5173523 w 12192000"/>
              <a:gd name="connsiteY118" fmla="*/ 2309057 h 3482342"/>
              <a:gd name="connsiteX119" fmla="*/ 5123830 w 12192000"/>
              <a:gd name="connsiteY119" fmla="*/ 2307070 h 3482342"/>
              <a:gd name="connsiteX120" fmla="*/ 5065426 w 12192000"/>
              <a:gd name="connsiteY120" fmla="*/ 2324076 h 3482342"/>
              <a:gd name="connsiteX121" fmla="*/ 4975908 w 12192000"/>
              <a:gd name="connsiteY121" fmla="*/ 2364128 h 3482342"/>
              <a:gd name="connsiteX122" fmla="*/ 4913723 w 12192000"/>
              <a:gd name="connsiteY122" fmla="*/ 2385265 h 3482342"/>
              <a:gd name="connsiteX123" fmla="*/ 4746485 w 12192000"/>
              <a:gd name="connsiteY123" fmla="*/ 2451769 h 3482342"/>
              <a:gd name="connsiteX124" fmla="*/ 4681588 w 12192000"/>
              <a:gd name="connsiteY124" fmla="*/ 2467494 h 3482342"/>
              <a:gd name="connsiteX125" fmla="*/ 1783655 w 12192000"/>
              <a:gd name="connsiteY125" fmla="*/ 3163860 h 3482342"/>
              <a:gd name="connsiteX126" fmla="*/ 1325955 w 12192000"/>
              <a:gd name="connsiteY126" fmla="*/ 3176692 h 3482342"/>
              <a:gd name="connsiteX127" fmla="*/ 1190384 w 12192000"/>
              <a:gd name="connsiteY127" fmla="*/ 3203504 h 3482342"/>
              <a:gd name="connsiteX128" fmla="*/ 1094537 w 12192000"/>
              <a:gd name="connsiteY128" fmla="*/ 3229469 h 3482342"/>
              <a:gd name="connsiteX129" fmla="*/ 779276 w 12192000"/>
              <a:gd name="connsiteY129" fmla="*/ 3327290 h 3482342"/>
              <a:gd name="connsiteX130" fmla="*/ 600378 w 12192000"/>
              <a:gd name="connsiteY130" fmla="*/ 3335250 h 3482342"/>
              <a:gd name="connsiteX131" fmla="*/ 493457 w 12192000"/>
              <a:gd name="connsiteY131" fmla="*/ 3365044 h 3482342"/>
              <a:gd name="connsiteX132" fmla="*/ 349402 w 12192000"/>
              <a:gd name="connsiteY132" fmla="*/ 3380897 h 3482342"/>
              <a:gd name="connsiteX133" fmla="*/ 192183 w 12192000"/>
              <a:gd name="connsiteY133" fmla="*/ 3460075 h 3482342"/>
              <a:gd name="connsiteX134" fmla="*/ 46713 w 12192000"/>
              <a:gd name="connsiteY134" fmla="*/ 3462986 h 3482342"/>
              <a:gd name="connsiteX135" fmla="*/ 2765 w 12192000"/>
              <a:gd name="connsiteY135" fmla="*/ 3480770 h 3482342"/>
              <a:gd name="connsiteX136" fmla="*/ 0 w 12192000"/>
              <a:gd name="connsiteY136" fmla="*/ 3482342 h 3482342"/>
              <a:gd name="connsiteX137" fmla="*/ 0 w 12192000"/>
              <a:gd name="connsiteY137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13493 w 12192000"/>
              <a:gd name="connsiteY21" fmla="*/ 880860 h 3482342"/>
              <a:gd name="connsiteX22" fmla="*/ 11228040 w 12192000"/>
              <a:gd name="connsiteY22" fmla="*/ 958953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52860 w 12192000"/>
              <a:gd name="connsiteY111" fmla="*/ 2180085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96592 h 3482342"/>
              <a:gd name="connsiteX119" fmla="*/ 5173523 w 12192000"/>
              <a:gd name="connsiteY119" fmla="*/ 2309057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779276 w 12192000"/>
              <a:gd name="connsiteY130" fmla="*/ 3327290 h 3482342"/>
              <a:gd name="connsiteX131" fmla="*/ 600378 w 12192000"/>
              <a:gd name="connsiteY131" fmla="*/ 3335250 h 3482342"/>
              <a:gd name="connsiteX132" fmla="*/ 493457 w 12192000"/>
              <a:gd name="connsiteY132" fmla="*/ 3365044 h 3482342"/>
              <a:gd name="connsiteX133" fmla="*/ 349402 w 12192000"/>
              <a:gd name="connsiteY133" fmla="*/ 3380897 h 3482342"/>
              <a:gd name="connsiteX134" fmla="*/ 192183 w 12192000"/>
              <a:gd name="connsiteY134" fmla="*/ 3460075 h 3482342"/>
              <a:gd name="connsiteX135" fmla="*/ 46713 w 12192000"/>
              <a:gd name="connsiteY135" fmla="*/ 3462986 h 3482342"/>
              <a:gd name="connsiteX136" fmla="*/ 2765 w 12192000"/>
              <a:gd name="connsiteY136" fmla="*/ 3480770 h 3482342"/>
              <a:gd name="connsiteX137" fmla="*/ 0 w 12192000"/>
              <a:gd name="connsiteY137" fmla="*/ 3482342 h 3482342"/>
              <a:gd name="connsiteX138" fmla="*/ 0 w 12192000"/>
              <a:gd name="connsiteY138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28040 w 12192000"/>
              <a:gd name="connsiteY22" fmla="*/ 958953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52860 w 12192000"/>
              <a:gd name="connsiteY111" fmla="*/ 2180085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96592 h 3482342"/>
              <a:gd name="connsiteX119" fmla="*/ 5173523 w 12192000"/>
              <a:gd name="connsiteY119" fmla="*/ 2309057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779276 w 12192000"/>
              <a:gd name="connsiteY130" fmla="*/ 3327290 h 3482342"/>
              <a:gd name="connsiteX131" fmla="*/ 600378 w 12192000"/>
              <a:gd name="connsiteY131" fmla="*/ 3335250 h 3482342"/>
              <a:gd name="connsiteX132" fmla="*/ 493457 w 12192000"/>
              <a:gd name="connsiteY132" fmla="*/ 3365044 h 3482342"/>
              <a:gd name="connsiteX133" fmla="*/ 349402 w 12192000"/>
              <a:gd name="connsiteY133" fmla="*/ 3380897 h 3482342"/>
              <a:gd name="connsiteX134" fmla="*/ 192183 w 12192000"/>
              <a:gd name="connsiteY134" fmla="*/ 3460075 h 3482342"/>
              <a:gd name="connsiteX135" fmla="*/ 46713 w 12192000"/>
              <a:gd name="connsiteY135" fmla="*/ 3462986 h 3482342"/>
              <a:gd name="connsiteX136" fmla="*/ 2765 w 12192000"/>
              <a:gd name="connsiteY136" fmla="*/ 3480770 h 3482342"/>
              <a:gd name="connsiteX137" fmla="*/ 0 w 12192000"/>
              <a:gd name="connsiteY137" fmla="*/ 3482342 h 3482342"/>
              <a:gd name="connsiteX138" fmla="*/ 0 w 12192000"/>
              <a:gd name="connsiteY138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52860 w 12192000"/>
              <a:gd name="connsiteY111" fmla="*/ 2180085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96592 h 3482342"/>
              <a:gd name="connsiteX119" fmla="*/ 5173523 w 12192000"/>
              <a:gd name="connsiteY119" fmla="*/ 2309057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779276 w 12192000"/>
              <a:gd name="connsiteY130" fmla="*/ 3327290 h 3482342"/>
              <a:gd name="connsiteX131" fmla="*/ 600378 w 12192000"/>
              <a:gd name="connsiteY131" fmla="*/ 3335250 h 3482342"/>
              <a:gd name="connsiteX132" fmla="*/ 493457 w 12192000"/>
              <a:gd name="connsiteY132" fmla="*/ 3365044 h 3482342"/>
              <a:gd name="connsiteX133" fmla="*/ 349402 w 12192000"/>
              <a:gd name="connsiteY133" fmla="*/ 3380897 h 3482342"/>
              <a:gd name="connsiteX134" fmla="*/ 192183 w 12192000"/>
              <a:gd name="connsiteY134" fmla="*/ 3460075 h 3482342"/>
              <a:gd name="connsiteX135" fmla="*/ 46713 w 12192000"/>
              <a:gd name="connsiteY135" fmla="*/ 3462986 h 3482342"/>
              <a:gd name="connsiteX136" fmla="*/ 2765 w 12192000"/>
              <a:gd name="connsiteY136" fmla="*/ 3480770 h 3482342"/>
              <a:gd name="connsiteX137" fmla="*/ 0 w 12192000"/>
              <a:gd name="connsiteY137" fmla="*/ 3482342 h 3482342"/>
              <a:gd name="connsiteX138" fmla="*/ 0 w 12192000"/>
              <a:gd name="connsiteY138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52860 w 12192000"/>
              <a:gd name="connsiteY111" fmla="*/ 2180085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73523 w 12192000"/>
              <a:gd name="connsiteY119" fmla="*/ 2309057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779276 w 12192000"/>
              <a:gd name="connsiteY130" fmla="*/ 3327290 h 3482342"/>
              <a:gd name="connsiteX131" fmla="*/ 600378 w 12192000"/>
              <a:gd name="connsiteY131" fmla="*/ 3335250 h 3482342"/>
              <a:gd name="connsiteX132" fmla="*/ 493457 w 12192000"/>
              <a:gd name="connsiteY132" fmla="*/ 3365044 h 3482342"/>
              <a:gd name="connsiteX133" fmla="*/ 349402 w 12192000"/>
              <a:gd name="connsiteY133" fmla="*/ 3380897 h 3482342"/>
              <a:gd name="connsiteX134" fmla="*/ 192183 w 12192000"/>
              <a:gd name="connsiteY134" fmla="*/ 3460075 h 3482342"/>
              <a:gd name="connsiteX135" fmla="*/ 46713 w 12192000"/>
              <a:gd name="connsiteY135" fmla="*/ 3462986 h 3482342"/>
              <a:gd name="connsiteX136" fmla="*/ 2765 w 12192000"/>
              <a:gd name="connsiteY136" fmla="*/ 3480770 h 3482342"/>
              <a:gd name="connsiteX137" fmla="*/ 0 w 12192000"/>
              <a:gd name="connsiteY137" fmla="*/ 3482342 h 3482342"/>
              <a:gd name="connsiteX138" fmla="*/ 0 w 12192000"/>
              <a:gd name="connsiteY138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52860 w 12192000"/>
              <a:gd name="connsiteY111" fmla="*/ 2180085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59401 w 12192000"/>
              <a:gd name="connsiteY119" fmla="*/ 2284343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779276 w 12192000"/>
              <a:gd name="connsiteY130" fmla="*/ 3327290 h 3482342"/>
              <a:gd name="connsiteX131" fmla="*/ 600378 w 12192000"/>
              <a:gd name="connsiteY131" fmla="*/ 3335250 h 3482342"/>
              <a:gd name="connsiteX132" fmla="*/ 493457 w 12192000"/>
              <a:gd name="connsiteY132" fmla="*/ 3365044 h 3482342"/>
              <a:gd name="connsiteX133" fmla="*/ 349402 w 12192000"/>
              <a:gd name="connsiteY133" fmla="*/ 3380897 h 3482342"/>
              <a:gd name="connsiteX134" fmla="*/ 192183 w 12192000"/>
              <a:gd name="connsiteY134" fmla="*/ 3460075 h 3482342"/>
              <a:gd name="connsiteX135" fmla="*/ 46713 w 12192000"/>
              <a:gd name="connsiteY135" fmla="*/ 3462986 h 3482342"/>
              <a:gd name="connsiteX136" fmla="*/ 2765 w 12192000"/>
              <a:gd name="connsiteY136" fmla="*/ 3480770 h 3482342"/>
              <a:gd name="connsiteX137" fmla="*/ 0 w 12192000"/>
              <a:gd name="connsiteY137" fmla="*/ 3482342 h 3482342"/>
              <a:gd name="connsiteX138" fmla="*/ 0 w 12192000"/>
              <a:gd name="connsiteY138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77574 w 12192000"/>
              <a:gd name="connsiteY111" fmla="*/ 2190677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59401 w 12192000"/>
              <a:gd name="connsiteY119" fmla="*/ 2284343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779276 w 12192000"/>
              <a:gd name="connsiteY130" fmla="*/ 3327290 h 3482342"/>
              <a:gd name="connsiteX131" fmla="*/ 600378 w 12192000"/>
              <a:gd name="connsiteY131" fmla="*/ 3335250 h 3482342"/>
              <a:gd name="connsiteX132" fmla="*/ 493457 w 12192000"/>
              <a:gd name="connsiteY132" fmla="*/ 3365044 h 3482342"/>
              <a:gd name="connsiteX133" fmla="*/ 349402 w 12192000"/>
              <a:gd name="connsiteY133" fmla="*/ 3380897 h 3482342"/>
              <a:gd name="connsiteX134" fmla="*/ 192183 w 12192000"/>
              <a:gd name="connsiteY134" fmla="*/ 3460075 h 3482342"/>
              <a:gd name="connsiteX135" fmla="*/ 46713 w 12192000"/>
              <a:gd name="connsiteY135" fmla="*/ 3462986 h 3482342"/>
              <a:gd name="connsiteX136" fmla="*/ 2765 w 12192000"/>
              <a:gd name="connsiteY136" fmla="*/ 3480770 h 3482342"/>
              <a:gd name="connsiteX137" fmla="*/ 0 w 12192000"/>
              <a:gd name="connsiteY137" fmla="*/ 3482342 h 3482342"/>
              <a:gd name="connsiteX138" fmla="*/ 0 w 12192000"/>
              <a:gd name="connsiteY138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77574 w 12192000"/>
              <a:gd name="connsiteY111" fmla="*/ 2190677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59401 w 12192000"/>
              <a:gd name="connsiteY119" fmla="*/ 2284343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779276 w 12192000"/>
              <a:gd name="connsiteY130" fmla="*/ 3327290 h 3482342"/>
              <a:gd name="connsiteX131" fmla="*/ 600378 w 12192000"/>
              <a:gd name="connsiteY131" fmla="*/ 3335250 h 3482342"/>
              <a:gd name="connsiteX132" fmla="*/ 493457 w 12192000"/>
              <a:gd name="connsiteY132" fmla="*/ 3365044 h 3482342"/>
              <a:gd name="connsiteX133" fmla="*/ 349402 w 12192000"/>
              <a:gd name="connsiteY133" fmla="*/ 3380897 h 3482342"/>
              <a:gd name="connsiteX134" fmla="*/ 192183 w 12192000"/>
              <a:gd name="connsiteY134" fmla="*/ 3460075 h 3482342"/>
              <a:gd name="connsiteX135" fmla="*/ 88263 w 12192000"/>
              <a:gd name="connsiteY135" fmla="*/ 3479310 h 3482342"/>
              <a:gd name="connsiteX136" fmla="*/ 46713 w 12192000"/>
              <a:gd name="connsiteY136" fmla="*/ 3462986 h 3482342"/>
              <a:gd name="connsiteX137" fmla="*/ 2765 w 12192000"/>
              <a:gd name="connsiteY137" fmla="*/ 3480770 h 3482342"/>
              <a:gd name="connsiteX138" fmla="*/ 0 w 12192000"/>
              <a:gd name="connsiteY138" fmla="*/ 3482342 h 3482342"/>
              <a:gd name="connsiteX139" fmla="*/ 0 w 12192000"/>
              <a:gd name="connsiteY13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77574 w 12192000"/>
              <a:gd name="connsiteY111" fmla="*/ 2190677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59401 w 12192000"/>
              <a:gd name="connsiteY119" fmla="*/ 2284343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779276 w 12192000"/>
              <a:gd name="connsiteY130" fmla="*/ 3327290 h 3482342"/>
              <a:gd name="connsiteX131" fmla="*/ 600378 w 12192000"/>
              <a:gd name="connsiteY131" fmla="*/ 3335250 h 3482342"/>
              <a:gd name="connsiteX132" fmla="*/ 493457 w 12192000"/>
              <a:gd name="connsiteY132" fmla="*/ 3365044 h 3482342"/>
              <a:gd name="connsiteX133" fmla="*/ 349402 w 12192000"/>
              <a:gd name="connsiteY133" fmla="*/ 3380897 h 3482342"/>
              <a:gd name="connsiteX134" fmla="*/ 192183 w 12192000"/>
              <a:gd name="connsiteY134" fmla="*/ 3460075 h 3482342"/>
              <a:gd name="connsiteX135" fmla="*/ 88263 w 12192000"/>
              <a:gd name="connsiteY135" fmla="*/ 3479310 h 3482342"/>
              <a:gd name="connsiteX136" fmla="*/ 46713 w 12192000"/>
              <a:gd name="connsiteY136" fmla="*/ 3462986 h 3482342"/>
              <a:gd name="connsiteX137" fmla="*/ 2765 w 12192000"/>
              <a:gd name="connsiteY137" fmla="*/ 3480770 h 3482342"/>
              <a:gd name="connsiteX138" fmla="*/ 0 w 12192000"/>
              <a:gd name="connsiteY138" fmla="*/ 3482342 h 3482342"/>
              <a:gd name="connsiteX139" fmla="*/ 0 w 12192000"/>
              <a:gd name="connsiteY13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77574 w 12192000"/>
              <a:gd name="connsiteY111" fmla="*/ 2190677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59401 w 12192000"/>
              <a:gd name="connsiteY119" fmla="*/ 2284343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779276 w 12192000"/>
              <a:gd name="connsiteY130" fmla="*/ 3327290 h 3482342"/>
              <a:gd name="connsiteX131" fmla="*/ 600378 w 12192000"/>
              <a:gd name="connsiteY131" fmla="*/ 3335250 h 3482342"/>
              <a:gd name="connsiteX132" fmla="*/ 493457 w 12192000"/>
              <a:gd name="connsiteY132" fmla="*/ 3365044 h 3482342"/>
              <a:gd name="connsiteX133" fmla="*/ 349402 w 12192000"/>
              <a:gd name="connsiteY133" fmla="*/ 3380897 h 3482342"/>
              <a:gd name="connsiteX134" fmla="*/ 225952 w 12192000"/>
              <a:gd name="connsiteY134" fmla="*/ 3426352 h 3482342"/>
              <a:gd name="connsiteX135" fmla="*/ 192183 w 12192000"/>
              <a:gd name="connsiteY135" fmla="*/ 3460075 h 3482342"/>
              <a:gd name="connsiteX136" fmla="*/ 88263 w 12192000"/>
              <a:gd name="connsiteY136" fmla="*/ 3479310 h 3482342"/>
              <a:gd name="connsiteX137" fmla="*/ 46713 w 12192000"/>
              <a:gd name="connsiteY137" fmla="*/ 3462986 h 3482342"/>
              <a:gd name="connsiteX138" fmla="*/ 2765 w 12192000"/>
              <a:gd name="connsiteY138" fmla="*/ 3480770 h 3482342"/>
              <a:gd name="connsiteX139" fmla="*/ 0 w 12192000"/>
              <a:gd name="connsiteY139" fmla="*/ 3482342 h 3482342"/>
              <a:gd name="connsiteX140" fmla="*/ 0 w 12192000"/>
              <a:gd name="connsiteY140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77574 w 12192000"/>
              <a:gd name="connsiteY111" fmla="*/ 2190677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59401 w 12192000"/>
              <a:gd name="connsiteY119" fmla="*/ 2284343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779276 w 12192000"/>
              <a:gd name="connsiteY130" fmla="*/ 3327290 h 3482342"/>
              <a:gd name="connsiteX131" fmla="*/ 600378 w 12192000"/>
              <a:gd name="connsiteY131" fmla="*/ 3335250 h 3482342"/>
              <a:gd name="connsiteX132" fmla="*/ 493457 w 12192000"/>
              <a:gd name="connsiteY132" fmla="*/ 3365044 h 3482342"/>
              <a:gd name="connsiteX133" fmla="*/ 349402 w 12192000"/>
              <a:gd name="connsiteY133" fmla="*/ 3380897 h 3482342"/>
              <a:gd name="connsiteX134" fmla="*/ 225952 w 12192000"/>
              <a:gd name="connsiteY134" fmla="*/ 3426352 h 3482342"/>
              <a:gd name="connsiteX135" fmla="*/ 171000 w 12192000"/>
              <a:gd name="connsiteY135" fmla="*/ 3438892 h 3482342"/>
              <a:gd name="connsiteX136" fmla="*/ 88263 w 12192000"/>
              <a:gd name="connsiteY136" fmla="*/ 3479310 h 3482342"/>
              <a:gd name="connsiteX137" fmla="*/ 46713 w 12192000"/>
              <a:gd name="connsiteY137" fmla="*/ 3462986 h 3482342"/>
              <a:gd name="connsiteX138" fmla="*/ 2765 w 12192000"/>
              <a:gd name="connsiteY138" fmla="*/ 3480770 h 3482342"/>
              <a:gd name="connsiteX139" fmla="*/ 0 w 12192000"/>
              <a:gd name="connsiteY139" fmla="*/ 3482342 h 3482342"/>
              <a:gd name="connsiteX140" fmla="*/ 0 w 12192000"/>
              <a:gd name="connsiteY140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77574 w 12192000"/>
              <a:gd name="connsiteY111" fmla="*/ 2190677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59401 w 12192000"/>
              <a:gd name="connsiteY119" fmla="*/ 2284343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779276 w 12192000"/>
              <a:gd name="connsiteY130" fmla="*/ 3327290 h 3482342"/>
              <a:gd name="connsiteX131" fmla="*/ 600378 w 12192000"/>
              <a:gd name="connsiteY131" fmla="*/ 3335250 h 3482342"/>
              <a:gd name="connsiteX132" fmla="*/ 493457 w 12192000"/>
              <a:gd name="connsiteY132" fmla="*/ 3365044 h 3482342"/>
              <a:gd name="connsiteX133" fmla="*/ 349402 w 12192000"/>
              <a:gd name="connsiteY133" fmla="*/ 3380897 h 3482342"/>
              <a:gd name="connsiteX134" fmla="*/ 225952 w 12192000"/>
              <a:gd name="connsiteY134" fmla="*/ 3426352 h 3482342"/>
              <a:gd name="connsiteX135" fmla="*/ 171000 w 12192000"/>
              <a:gd name="connsiteY135" fmla="*/ 3438892 h 3482342"/>
              <a:gd name="connsiteX136" fmla="*/ 88263 w 12192000"/>
              <a:gd name="connsiteY136" fmla="*/ 3479310 h 3482342"/>
              <a:gd name="connsiteX137" fmla="*/ 46713 w 12192000"/>
              <a:gd name="connsiteY137" fmla="*/ 3462986 h 3482342"/>
              <a:gd name="connsiteX138" fmla="*/ 2765 w 12192000"/>
              <a:gd name="connsiteY138" fmla="*/ 3480770 h 3482342"/>
              <a:gd name="connsiteX139" fmla="*/ 0 w 12192000"/>
              <a:gd name="connsiteY139" fmla="*/ 3482342 h 3482342"/>
              <a:gd name="connsiteX140" fmla="*/ 0 w 12192000"/>
              <a:gd name="connsiteY140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77574 w 12192000"/>
              <a:gd name="connsiteY111" fmla="*/ 2190677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59401 w 12192000"/>
              <a:gd name="connsiteY119" fmla="*/ 2284343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779276 w 12192000"/>
              <a:gd name="connsiteY130" fmla="*/ 3327290 h 3482342"/>
              <a:gd name="connsiteX131" fmla="*/ 600378 w 12192000"/>
              <a:gd name="connsiteY131" fmla="*/ 3335250 h 3482342"/>
              <a:gd name="connsiteX132" fmla="*/ 493457 w 12192000"/>
              <a:gd name="connsiteY132" fmla="*/ 3365044 h 3482342"/>
              <a:gd name="connsiteX133" fmla="*/ 416599 w 12192000"/>
              <a:gd name="connsiteY133" fmla="*/ 3387517 h 3482342"/>
              <a:gd name="connsiteX134" fmla="*/ 349402 w 12192000"/>
              <a:gd name="connsiteY134" fmla="*/ 3380897 h 3482342"/>
              <a:gd name="connsiteX135" fmla="*/ 225952 w 12192000"/>
              <a:gd name="connsiteY135" fmla="*/ 3426352 h 3482342"/>
              <a:gd name="connsiteX136" fmla="*/ 171000 w 12192000"/>
              <a:gd name="connsiteY136" fmla="*/ 3438892 h 3482342"/>
              <a:gd name="connsiteX137" fmla="*/ 88263 w 12192000"/>
              <a:gd name="connsiteY137" fmla="*/ 3479310 h 3482342"/>
              <a:gd name="connsiteX138" fmla="*/ 46713 w 12192000"/>
              <a:gd name="connsiteY138" fmla="*/ 3462986 h 3482342"/>
              <a:gd name="connsiteX139" fmla="*/ 2765 w 12192000"/>
              <a:gd name="connsiteY139" fmla="*/ 3480770 h 3482342"/>
              <a:gd name="connsiteX140" fmla="*/ 0 w 12192000"/>
              <a:gd name="connsiteY140" fmla="*/ 3482342 h 3482342"/>
              <a:gd name="connsiteX141" fmla="*/ 0 w 12192000"/>
              <a:gd name="connsiteY141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77574 w 12192000"/>
              <a:gd name="connsiteY111" fmla="*/ 2190677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59401 w 12192000"/>
              <a:gd name="connsiteY119" fmla="*/ 2284343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1013254 w 12192000"/>
              <a:gd name="connsiteY130" fmla="*/ 3263949 h 3482342"/>
              <a:gd name="connsiteX131" fmla="*/ 779276 w 12192000"/>
              <a:gd name="connsiteY131" fmla="*/ 3327290 h 3482342"/>
              <a:gd name="connsiteX132" fmla="*/ 600378 w 12192000"/>
              <a:gd name="connsiteY132" fmla="*/ 3335250 h 3482342"/>
              <a:gd name="connsiteX133" fmla="*/ 493457 w 12192000"/>
              <a:gd name="connsiteY133" fmla="*/ 3365044 h 3482342"/>
              <a:gd name="connsiteX134" fmla="*/ 416599 w 12192000"/>
              <a:gd name="connsiteY134" fmla="*/ 3387517 h 3482342"/>
              <a:gd name="connsiteX135" fmla="*/ 349402 w 12192000"/>
              <a:gd name="connsiteY135" fmla="*/ 3380897 h 3482342"/>
              <a:gd name="connsiteX136" fmla="*/ 225952 w 12192000"/>
              <a:gd name="connsiteY136" fmla="*/ 3426352 h 3482342"/>
              <a:gd name="connsiteX137" fmla="*/ 171000 w 12192000"/>
              <a:gd name="connsiteY137" fmla="*/ 3438892 h 3482342"/>
              <a:gd name="connsiteX138" fmla="*/ 88263 w 12192000"/>
              <a:gd name="connsiteY138" fmla="*/ 3479310 h 3482342"/>
              <a:gd name="connsiteX139" fmla="*/ 46713 w 12192000"/>
              <a:gd name="connsiteY139" fmla="*/ 3462986 h 3482342"/>
              <a:gd name="connsiteX140" fmla="*/ 2765 w 12192000"/>
              <a:gd name="connsiteY140" fmla="*/ 3480770 h 3482342"/>
              <a:gd name="connsiteX141" fmla="*/ 0 w 12192000"/>
              <a:gd name="connsiteY141" fmla="*/ 3482342 h 3482342"/>
              <a:gd name="connsiteX142" fmla="*/ 0 w 12192000"/>
              <a:gd name="connsiteY142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77574 w 12192000"/>
              <a:gd name="connsiteY111" fmla="*/ 2190677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59401 w 12192000"/>
              <a:gd name="connsiteY119" fmla="*/ 2284343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1013254 w 12192000"/>
              <a:gd name="connsiteY130" fmla="*/ 3263949 h 3482342"/>
              <a:gd name="connsiteX131" fmla="*/ 779276 w 12192000"/>
              <a:gd name="connsiteY131" fmla="*/ 3327290 h 3482342"/>
              <a:gd name="connsiteX132" fmla="*/ 600378 w 12192000"/>
              <a:gd name="connsiteY132" fmla="*/ 3335250 h 3482342"/>
              <a:gd name="connsiteX133" fmla="*/ 493457 w 12192000"/>
              <a:gd name="connsiteY133" fmla="*/ 3365044 h 3482342"/>
              <a:gd name="connsiteX134" fmla="*/ 416599 w 12192000"/>
              <a:gd name="connsiteY134" fmla="*/ 3387517 h 3482342"/>
              <a:gd name="connsiteX135" fmla="*/ 349402 w 12192000"/>
              <a:gd name="connsiteY135" fmla="*/ 3380897 h 3482342"/>
              <a:gd name="connsiteX136" fmla="*/ 225952 w 12192000"/>
              <a:gd name="connsiteY136" fmla="*/ 3426352 h 3482342"/>
              <a:gd name="connsiteX137" fmla="*/ 171000 w 12192000"/>
              <a:gd name="connsiteY137" fmla="*/ 3438892 h 3482342"/>
              <a:gd name="connsiteX138" fmla="*/ 88263 w 12192000"/>
              <a:gd name="connsiteY138" fmla="*/ 3479310 h 3482342"/>
              <a:gd name="connsiteX139" fmla="*/ 46713 w 12192000"/>
              <a:gd name="connsiteY139" fmla="*/ 3462986 h 3482342"/>
              <a:gd name="connsiteX140" fmla="*/ 2765 w 12192000"/>
              <a:gd name="connsiteY140" fmla="*/ 3480770 h 3482342"/>
              <a:gd name="connsiteX141" fmla="*/ 0 w 12192000"/>
              <a:gd name="connsiteY141" fmla="*/ 3482342 h 3482342"/>
              <a:gd name="connsiteX142" fmla="*/ 0 w 12192000"/>
              <a:gd name="connsiteY142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77574 w 12192000"/>
              <a:gd name="connsiteY111" fmla="*/ 2190677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59401 w 12192000"/>
              <a:gd name="connsiteY119" fmla="*/ 2284343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1013254 w 12192000"/>
              <a:gd name="connsiteY130" fmla="*/ 3263949 h 3482342"/>
              <a:gd name="connsiteX131" fmla="*/ 779276 w 12192000"/>
              <a:gd name="connsiteY131" fmla="*/ 3327290 h 3482342"/>
              <a:gd name="connsiteX132" fmla="*/ 600378 w 12192000"/>
              <a:gd name="connsiteY132" fmla="*/ 3335250 h 3482342"/>
              <a:gd name="connsiteX133" fmla="*/ 493457 w 12192000"/>
              <a:gd name="connsiteY133" fmla="*/ 3365044 h 3482342"/>
              <a:gd name="connsiteX134" fmla="*/ 416599 w 12192000"/>
              <a:gd name="connsiteY134" fmla="*/ 3387517 h 3482342"/>
              <a:gd name="connsiteX135" fmla="*/ 349402 w 12192000"/>
              <a:gd name="connsiteY135" fmla="*/ 3380897 h 3482342"/>
              <a:gd name="connsiteX136" fmla="*/ 225952 w 12192000"/>
              <a:gd name="connsiteY136" fmla="*/ 3426352 h 3482342"/>
              <a:gd name="connsiteX137" fmla="*/ 171000 w 12192000"/>
              <a:gd name="connsiteY137" fmla="*/ 3438892 h 3482342"/>
              <a:gd name="connsiteX138" fmla="*/ 88263 w 12192000"/>
              <a:gd name="connsiteY138" fmla="*/ 3479310 h 3482342"/>
              <a:gd name="connsiteX139" fmla="*/ 46713 w 12192000"/>
              <a:gd name="connsiteY139" fmla="*/ 3462986 h 3482342"/>
              <a:gd name="connsiteX140" fmla="*/ 2765 w 12192000"/>
              <a:gd name="connsiteY140" fmla="*/ 3480770 h 3482342"/>
              <a:gd name="connsiteX141" fmla="*/ 0 w 12192000"/>
              <a:gd name="connsiteY141" fmla="*/ 3482342 h 3482342"/>
              <a:gd name="connsiteX142" fmla="*/ 0 w 12192000"/>
              <a:gd name="connsiteY142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77574 w 12192000"/>
              <a:gd name="connsiteY111" fmla="*/ 2190677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59401 w 12192000"/>
              <a:gd name="connsiteY119" fmla="*/ 2284343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1013254 w 12192000"/>
              <a:gd name="connsiteY130" fmla="*/ 3263949 h 3482342"/>
              <a:gd name="connsiteX131" fmla="*/ 815546 w 12192000"/>
              <a:gd name="connsiteY131" fmla="*/ 3334559 h 3482342"/>
              <a:gd name="connsiteX132" fmla="*/ 779276 w 12192000"/>
              <a:gd name="connsiteY132" fmla="*/ 3327290 h 3482342"/>
              <a:gd name="connsiteX133" fmla="*/ 600378 w 12192000"/>
              <a:gd name="connsiteY133" fmla="*/ 3335250 h 3482342"/>
              <a:gd name="connsiteX134" fmla="*/ 493457 w 12192000"/>
              <a:gd name="connsiteY134" fmla="*/ 3365044 h 3482342"/>
              <a:gd name="connsiteX135" fmla="*/ 416599 w 12192000"/>
              <a:gd name="connsiteY135" fmla="*/ 3387517 h 3482342"/>
              <a:gd name="connsiteX136" fmla="*/ 349402 w 12192000"/>
              <a:gd name="connsiteY136" fmla="*/ 3380897 h 3482342"/>
              <a:gd name="connsiteX137" fmla="*/ 225952 w 12192000"/>
              <a:gd name="connsiteY137" fmla="*/ 3426352 h 3482342"/>
              <a:gd name="connsiteX138" fmla="*/ 171000 w 12192000"/>
              <a:gd name="connsiteY138" fmla="*/ 3438892 h 3482342"/>
              <a:gd name="connsiteX139" fmla="*/ 88263 w 12192000"/>
              <a:gd name="connsiteY139" fmla="*/ 3479310 h 3482342"/>
              <a:gd name="connsiteX140" fmla="*/ 46713 w 12192000"/>
              <a:gd name="connsiteY140" fmla="*/ 3462986 h 3482342"/>
              <a:gd name="connsiteX141" fmla="*/ 2765 w 12192000"/>
              <a:gd name="connsiteY141" fmla="*/ 3480770 h 3482342"/>
              <a:gd name="connsiteX142" fmla="*/ 0 w 12192000"/>
              <a:gd name="connsiteY142" fmla="*/ 3482342 h 3482342"/>
              <a:gd name="connsiteX143" fmla="*/ 0 w 12192000"/>
              <a:gd name="connsiteY14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77574 w 12192000"/>
              <a:gd name="connsiteY111" fmla="*/ 2190677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59401 w 12192000"/>
              <a:gd name="connsiteY119" fmla="*/ 2284343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1013254 w 12192000"/>
              <a:gd name="connsiteY130" fmla="*/ 3263949 h 3482342"/>
              <a:gd name="connsiteX131" fmla="*/ 815546 w 12192000"/>
              <a:gd name="connsiteY131" fmla="*/ 3334559 h 3482342"/>
              <a:gd name="connsiteX132" fmla="*/ 779276 w 12192000"/>
              <a:gd name="connsiteY132" fmla="*/ 3327290 h 3482342"/>
              <a:gd name="connsiteX133" fmla="*/ 600378 w 12192000"/>
              <a:gd name="connsiteY133" fmla="*/ 3335250 h 3482342"/>
              <a:gd name="connsiteX134" fmla="*/ 493457 w 12192000"/>
              <a:gd name="connsiteY134" fmla="*/ 3365044 h 3482342"/>
              <a:gd name="connsiteX135" fmla="*/ 416599 w 12192000"/>
              <a:gd name="connsiteY135" fmla="*/ 3387517 h 3482342"/>
              <a:gd name="connsiteX136" fmla="*/ 349402 w 12192000"/>
              <a:gd name="connsiteY136" fmla="*/ 3380897 h 3482342"/>
              <a:gd name="connsiteX137" fmla="*/ 225952 w 12192000"/>
              <a:gd name="connsiteY137" fmla="*/ 3426352 h 3482342"/>
              <a:gd name="connsiteX138" fmla="*/ 171000 w 12192000"/>
              <a:gd name="connsiteY138" fmla="*/ 3438892 h 3482342"/>
              <a:gd name="connsiteX139" fmla="*/ 88263 w 12192000"/>
              <a:gd name="connsiteY139" fmla="*/ 3479310 h 3482342"/>
              <a:gd name="connsiteX140" fmla="*/ 46713 w 12192000"/>
              <a:gd name="connsiteY140" fmla="*/ 3462986 h 3482342"/>
              <a:gd name="connsiteX141" fmla="*/ 2765 w 12192000"/>
              <a:gd name="connsiteY141" fmla="*/ 3480770 h 3482342"/>
              <a:gd name="connsiteX142" fmla="*/ 0 w 12192000"/>
              <a:gd name="connsiteY142" fmla="*/ 3482342 h 3482342"/>
              <a:gd name="connsiteX143" fmla="*/ 0 w 12192000"/>
              <a:gd name="connsiteY14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77574 w 12192000"/>
              <a:gd name="connsiteY111" fmla="*/ 2190677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59401 w 12192000"/>
              <a:gd name="connsiteY119" fmla="*/ 2284343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1013254 w 12192000"/>
              <a:gd name="connsiteY130" fmla="*/ 3263949 h 3482342"/>
              <a:gd name="connsiteX131" fmla="*/ 815546 w 12192000"/>
              <a:gd name="connsiteY131" fmla="*/ 3334559 h 3482342"/>
              <a:gd name="connsiteX132" fmla="*/ 779276 w 12192000"/>
              <a:gd name="connsiteY132" fmla="*/ 3327290 h 3482342"/>
              <a:gd name="connsiteX133" fmla="*/ 600378 w 12192000"/>
              <a:gd name="connsiteY133" fmla="*/ 3335250 h 3482342"/>
              <a:gd name="connsiteX134" fmla="*/ 493457 w 12192000"/>
              <a:gd name="connsiteY134" fmla="*/ 3365044 h 3482342"/>
              <a:gd name="connsiteX135" fmla="*/ 416599 w 12192000"/>
              <a:gd name="connsiteY135" fmla="*/ 3387517 h 3482342"/>
              <a:gd name="connsiteX136" fmla="*/ 349402 w 12192000"/>
              <a:gd name="connsiteY136" fmla="*/ 3380897 h 3482342"/>
              <a:gd name="connsiteX137" fmla="*/ 225952 w 12192000"/>
              <a:gd name="connsiteY137" fmla="*/ 3426352 h 3482342"/>
              <a:gd name="connsiteX138" fmla="*/ 171000 w 12192000"/>
              <a:gd name="connsiteY138" fmla="*/ 3438892 h 3482342"/>
              <a:gd name="connsiteX139" fmla="*/ 88263 w 12192000"/>
              <a:gd name="connsiteY139" fmla="*/ 3479310 h 3482342"/>
              <a:gd name="connsiteX140" fmla="*/ 46713 w 12192000"/>
              <a:gd name="connsiteY140" fmla="*/ 3462986 h 3482342"/>
              <a:gd name="connsiteX141" fmla="*/ 2765 w 12192000"/>
              <a:gd name="connsiteY141" fmla="*/ 3480770 h 3482342"/>
              <a:gd name="connsiteX142" fmla="*/ 0 w 12192000"/>
              <a:gd name="connsiteY142" fmla="*/ 3482342 h 3482342"/>
              <a:gd name="connsiteX143" fmla="*/ 0 w 12192000"/>
              <a:gd name="connsiteY14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77574 w 12192000"/>
              <a:gd name="connsiteY111" fmla="*/ 2190677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59401 w 12192000"/>
              <a:gd name="connsiteY119" fmla="*/ 2284343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1013254 w 12192000"/>
              <a:gd name="connsiteY130" fmla="*/ 3263949 h 3482342"/>
              <a:gd name="connsiteX131" fmla="*/ 815546 w 12192000"/>
              <a:gd name="connsiteY131" fmla="*/ 3334559 h 3482342"/>
              <a:gd name="connsiteX132" fmla="*/ 779276 w 12192000"/>
              <a:gd name="connsiteY132" fmla="*/ 3327290 h 3482342"/>
              <a:gd name="connsiteX133" fmla="*/ 600378 w 12192000"/>
              <a:gd name="connsiteY133" fmla="*/ 3335250 h 3482342"/>
              <a:gd name="connsiteX134" fmla="*/ 493457 w 12192000"/>
              <a:gd name="connsiteY134" fmla="*/ 3365044 h 3482342"/>
              <a:gd name="connsiteX135" fmla="*/ 388355 w 12192000"/>
              <a:gd name="connsiteY135" fmla="*/ 3376925 h 3482342"/>
              <a:gd name="connsiteX136" fmla="*/ 349402 w 12192000"/>
              <a:gd name="connsiteY136" fmla="*/ 3380897 h 3482342"/>
              <a:gd name="connsiteX137" fmla="*/ 225952 w 12192000"/>
              <a:gd name="connsiteY137" fmla="*/ 3426352 h 3482342"/>
              <a:gd name="connsiteX138" fmla="*/ 171000 w 12192000"/>
              <a:gd name="connsiteY138" fmla="*/ 3438892 h 3482342"/>
              <a:gd name="connsiteX139" fmla="*/ 88263 w 12192000"/>
              <a:gd name="connsiteY139" fmla="*/ 3479310 h 3482342"/>
              <a:gd name="connsiteX140" fmla="*/ 46713 w 12192000"/>
              <a:gd name="connsiteY140" fmla="*/ 3462986 h 3482342"/>
              <a:gd name="connsiteX141" fmla="*/ 2765 w 12192000"/>
              <a:gd name="connsiteY141" fmla="*/ 3480770 h 3482342"/>
              <a:gd name="connsiteX142" fmla="*/ 0 w 12192000"/>
              <a:gd name="connsiteY142" fmla="*/ 3482342 h 3482342"/>
              <a:gd name="connsiteX143" fmla="*/ 0 w 12192000"/>
              <a:gd name="connsiteY143" fmla="*/ 0 h 3482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</a:cxnLst>
            <a:rect l="l" t="t" r="r" b="b"/>
            <a:pathLst>
              <a:path w="12192000" h="3482342">
                <a:moveTo>
                  <a:pt x="0" y="0"/>
                </a:moveTo>
                <a:lnTo>
                  <a:pt x="12192000" y="0"/>
                </a:lnTo>
                <a:lnTo>
                  <a:pt x="12192000" y="635369"/>
                </a:lnTo>
                <a:cubicBezTo>
                  <a:pt x="12191930" y="610378"/>
                  <a:pt x="12191859" y="585387"/>
                  <a:pt x="12191789" y="560396"/>
                </a:cubicBezTo>
                <a:cubicBezTo>
                  <a:pt x="12175211" y="562678"/>
                  <a:pt x="11999606" y="644473"/>
                  <a:pt x="11983027" y="646756"/>
                </a:cubicBezTo>
                <a:cubicBezTo>
                  <a:pt x="11943442" y="661920"/>
                  <a:pt x="11950154" y="649830"/>
                  <a:pt x="11940158" y="651378"/>
                </a:cubicBezTo>
                <a:cubicBezTo>
                  <a:pt x="11930162" y="652926"/>
                  <a:pt x="11943274" y="652245"/>
                  <a:pt x="11923051" y="656045"/>
                </a:cubicBezTo>
                <a:cubicBezTo>
                  <a:pt x="11882449" y="639093"/>
                  <a:pt x="11867184" y="670845"/>
                  <a:pt x="11832939" y="674181"/>
                </a:cubicBezTo>
                <a:cubicBezTo>
                  <a:pt x="11812296" y="669845"/>
                  <a:pt x="11772988" y="668355"/>
                  <a:pt x="11767770" y="683807"/>
                </a:cubicBezTo>
                <a:cubicBezTo>
                  <a:pt x="11757314" y="685936"/>
                  <a:pt x="11743230" y="693101"/>
                  <a:pt x="11728279" y="700816"/>
                </a:cubicBezTo>
                <a:lnTo>
                  <a:pt x="11722533" y="703421"/>
                </a:lnTo>
                <a:lnTo>
                  <a:pt x="11720002" y="710566"/>
                </a:lnTo>
                <a:lnTo>
                  <a:pt x="11707351" y="710310"/>
                </a:lnTo>
                <a:lnTo>
                  <a:pt x="11700369" y="713480"/>
                </a:lnTo>
                <a:lnTo>
                  <a:pt x="11691126" y="726131"/>
                </a:lnTo>
                <a:cubicBezTo>
                  <a:pt x="11686960" y="732845"/>
                  <a:pt x="11663435" y="739546"/>
                  <a:pt x="11657717" y="746701"/>
                </a:cubicBezTo>
                <a:cubicBezTo>
                  <a:pt x="11651999" y="753856"/>
                  <a:pt x="11669175" y="763766"/>
                  <a:pt x="11656818" y="769062"/>
                </a:cubicBezTo>
                <a:cubicBezTo>
                  <a:pt x="11645954" y="777786"/>
                  <a:pt x="11627045" y="778196"/>
                  <a:pt x="11601229" y="785537"/>
                </a:cubicBezTo>
                <a:cubicBezTo>
                  <a:pt x="11575413" y="792878"/>
                  <a:pt x="11538696" y="801341"/>
                  <a:pt x="11501920" y="813109"/>
                </a:cubicBezTo>
                <a:cubicBezTo>
                  <a:pt x="11460587" y="824093"/>
                  <a:pt x="11432519" y="842469"/>
                  <a:pt x="11405286" y="849086"/>
                </a:cubicBezTo>
                <a:cubicBezTo>
                  <a:pt x="11353339" y="866295"/>
                  <a:pt x="11354410" y="845161"/>
                  <a:pt x="11338523" y="852810"/>
                </a:cubicBezTo>
                <a:cubicBezTo>
                  <a:pt x="11308884" y="863514"/>
                  <a:pt x="11353090" y="841987"/>
                  <a:pt x="11334676" y="859677"/>
                </a:cubicBezTo>
                <a:cubicBezTo>
                  <a:pt x="11295079" y="884428"/>
                  <a:pt x="11238631" y="959542"/>
                  <a:pt x="11217448" y="980136"/>
                </a:cubicBezTo>
                <a:cubicBezTo>
                  <a:pt x="11196801" y="1004817"/>
                  <a:pt x="11202732" y="987478"/>
                  <a:pt x="11196987" y="1000897"/>
                </a:cubicBezTo>
                <a:cubicBezTo>
                  <a:pt x="11191242" y="1014316"/>
                  <a:pt x="11200040" y="1028284"/>
                  <a:pt x="11193568" y="1039464"/>
                </a:cubicBezTo>
                <a:cubicBezTo>
                  <a:pt x="11181920" y="1057634"/>
                  <a:pt x="11187929" y="1053532"/>
                  <a:pt x="11175804" y="1067977"/>
                </a:cubicBezTo>
                <a:cubicBezTo>
                  <a:pt x="11168136" y="1078025"/>
                  <a:pt x="11142602" y="1097119"/>
                  <a:pt x="11133438" y="1106812"/>
                </a:cubicBezTo>
                <a:cubicBezTo>
                  <a:pt x="11124274" y="1116505"/>
                  <a:pt x="11134647" y="1114365"/>
                  <a:pt x="11120819" y="1126133"/>
                </a:cubicBezTo>
                <a:cubicBezTo>
                  <a:pt x="11106991" y="1137901"/>
                  <a:pt x="11087009" y="1165275"/>
                  <a:pt x="11071654" y="1177422"/>
                </a:cubicBezTo>
                <a:cubicBezTo>
                  <a:pt x="11056299" y="1189570"/>
                  <a:pt x="11041338" y="1190780"/>
                  <a:pt x="11028687" y="1199018"/>
                </a:cubicBezTo>
                <a:cubicBezTo>
                  <a:pt x="11006077" y="1216981"/>
                  <a:pt x="10985939" y="1219268"/>
                  <a:pt x="10974565" y="1226849"/>
                </a:cubicBezTo>
                <a:cubicBezTo>
                  <a:pt x="10963191" y="1234430"/>
                  <a:pt x="10978096" y="1238618"/>
                  <a:pt x="10960443" y="1244502"/>
                </a:cubicBezTo>
                <a:cubicBezTo>
                  <a:pt x="10937301" y="1255025"/>
                  <a:pt x="10897483" y="1265096"/>
                  <a:pt x="10879242" y="1269215"/>
                </a:cubicBezTo>
                <a:cubicBezTo>
                  <a:pt x="10861001" y="1273334"/>
                  <a:pt x="10863361" y="1264933"/>
                  <a:pt x="10850998" y="1269215"/>
                </a:cubicBezTo>
                <a:lnTo>
                  <a:pt x="10815658" y="1287849"/>
                </a:lnTo>
                <a:cubicBezTo>
                  <a:pt x="10795652" y="1293733"/>
                  <a:pt x="10746525" y="1311275"/>
                  <a:pt x="10723900" y="1318642"/>
                </a:cubicBezTo>
                <a:cubicBezTo>
                  <a:pt x="10705077" y="1325539"/>
                  <a:pt x="10706518" y="1319939"/>
                  <a:pt x="10699186" y="1322173"/>
                </a:cubicBezTo>
                <a:cubicBezTo>
                  <a:pt x="10691854" y="1324408"/>
                  <a:pt x="10686855" y="1343347"/>
                  <a:pt x="10676375" y="1342640"/>
                </a:cubicBezTo>
                <a:cubicBezTo>
                  <a:pt x="10676343" y="1337186"/>
                  <a:pt x="10639666" y="1342470"/>
                  <a:pt x="10636304" y="1342641"/>
                </a:cubicBezTo>
                <a:cubicBezTo>
                  <a:pt x="10626667" y="1347586"/>
                  <a:pt x="10613500" y="1341941"/>
                  <a:pt x="10603863" y="1346886"/>
                </a:cubicBezTo>
                <a:lnTo>
                  <a:pt x="10573203" y="1351996"/>
                </a:lnTo>
                <a:cubicBezTo>
                  <a:pt x="10562611" y="1353173"/>
                  <a:pt x="10557365" y="1375337"/>
                  <a:pt x="10547375" y="1375130"/>
                </a:cubicBezTo>
                <a:cubicBezTo>
                  <a:pt x="10537385" y="1374923"/>
                  <a:pt x="10522089" y="1366643"/>
                  <a:pt x="10513263" y="1371939"/>
                </a:cubicBezTo>
                <a:cubicBezTo>
                  <a:pt x="10505804" y="1378887"/>
                  <a:pt x="10494815" y="1378774"/>
                  <a:pt x="10487356" y="1385722"/>
                </a:cubicBezTo>
                <a:lnTo>
                  <a:pt x="10464012" y="1391778"/>
                </a:lnTo>
                <a:cubicBezTo>
                  <a:pt x="10456657" y="1392366"/>
                  <a:pt x="10449461" y="1401737"/>
                  <a:pt x="10439694" y="1406905"/>
                </a:cubicBezTo>
                <a:cubicBezTo>
                  <a:pt x="10429927" y="1412073"/>
                  <a:pt x="10417525" y="1414065"/>
                  <a:pt x="10405409" y="1422789"/>
                </a:cubicBezTo>
                <a:cubicBezTo>
                  <a:pt x="10385126" y="1419848"/>
                  <a:pt x="10374706" y="1423369"/>
                  <a:pt x="10370530" y="1441596"/>
                </a:cubicBezTo>
                <a:cubicBezTo>
                  <a:pt x="10354767" y="1445421"/>
                  <a:pt x="10317840" y="1451247"/>
                  <a:pt x="10300239" y="1456332"/>
                </a:cubicBezTo>
                <a:cubicBezTo>
                  <a:pt x="10282638" y="1461417"/>
                  <a:pt x="10276690" y="1468577"/>
                  <a:pt x="10264922" y="1472107"/>
                </a:cubicBezTo>
                <a:cubicBezTo>
                  <a:pt x="10253154" y="1475637"/>
                  <a:pt x="10240218" y="1469553"/>
                  <a:pt x="10229629" y="1470454"/>
                </a:cubicBezTo>
                <a:cubicBezTo>
                  <a:pt x="10219040" y="1471355"/>
                  <a:pt x="10214330" y="1477515"/>
                  <a:pt x="10201385" y="1477515"/>
                </a:cubicBezTo>
                <a:cubicBezTo>
                  <a:pt x="10188440" y="1477515"/>
                  <a:pt x="10165492" y="1479280"/>
                  <a:pt x="10151958" y="1477515"/>
                </a:cubicBezTo>
                <a:cubicBezTo>
                  <a:pt x="10138424" y="1475750"/>
                  <a:pt x="10130187" y="1468101"/>
                  <a:pt x="10120184" y="1466924"/>
                </a:cubicBezTo>
                <a:cubicBezTo>
                  <a:pt x="10110181" y="1465747"/>
                  <a:pt x="10091597" y="1479719"/>
                  <a:pt x="10081348" y="1481046"/>
                </a:cubicBezTo>
                <a:cubicBezTo>
                  <a:pt x="10071099" y="1482373"/>
                  <a:pt x="10073276" y="1471664"/>
                  <a:pt x="10058690" y="1474888"/>
                </a:cubicBezTo>
                <a:cubicBezTo>
                  <a:pt x="10040170" y="1466053"/>
                  <a:pt x="10015872" y="1472731"/>
                  <a:pt x="10004424" y="1489801"/>
                </a:cubicBezTo>
                <a:cubicBezTo>
                  <a:pt x="10002452" y="1492741"/>
                  <a:pt x="10000947" y="1495882"/>
                  <a:pt x="9999951" y="1499127"/>
                </a:cubicBezTo>
                <a:cubicBezTo>
                  <a:pt x="9967418" y="1507155"/>
                  <a:pt x="9889427" y="1534394"/>
                  <a:pt x="9845462" y="1548192"/>
                </a:cubicBezTo>
                <a:cubicBezTo>
                  <a:pt x="9822222" y="1562604"/>
                  <a:pt x="9768858" y="1594433"/>
                  <a:pt x="9736156" y="1581928"/>
                </a:cubicBezTo>
                <a:cubicBezTo>
                  <a:pt x="9745637" y="1601571"/>
                  <a:pt x="9699425" y="1582999"/>
                  <a:pt x="9693355" y="1602632"/>
                </a:cubicBezTo>
                <a:cubicBezTo>
                  <a:pt x="9690360" y="1618512"/>
                  <a:pt x="9675642" y="1616579"/>
                  <a:pt x="9664242" y="1622075"/>
                </a:cubicBezTo>
                <a:cubicBezTo>
                  <a:pt x="9655776" y="1638103"/>
                  <a:pt x="9598819" y="1651043"/>
                  <a:pt x="9579195" y="1648017"/>
                </a:cubicBezTo>
                <a:cubicBezTo>
                  <a:pt x="9524163" y="1629881"/>
                  <a:pt x="9477693" y="1693985"/>
                  <a:pt x="9433652" y="1681174"/>
                </a:cubicBezTo>
                <a:cubicBezTo>
                  <a:pt x="9421990" y="1682314"/>
                  <a:pt x="9412258" y="1685676"/>
                  <a:pt x="9403775" y="1690403"/>
                </a:cubicBezTo>
                <a:lnTo>
                  <a:pt x="9382503" y="1706957"/>
                </a:lnTo>
                <a:lnTo>
                  <a:pt x="9381410" y="1718312"/>
                </a:lnTo>
                <a:lnTo>
                  <a:pt x="9365685" y="1724772"/>
                </a:lnTo>
                <a:lnTo>
                  <a:pt x="9278020" y="1741161"/>
                </a:lnTo>
                <a:cubicBezTo>
                  <a:pt x="9235873" y="1762229"/>
                  <a:pt x="9231473" y="1754941"/>
                  <a:pt x="9217145" y="1771195"/>
                </a:cubicBezTo>
                <a:cubicBezTo>
                  <a:pt x="9131538" y="1776872"/>
                  <a:pt x="9039728" y="1814874"/>
                  <a:pt x="8955875" y="1796806"/>
                </a:cubicBezTo>
                <a:cubicBezTo>
                  <a:pt x="8861771" y="1817659"/>
                  <a:pt x="8730077" y="1856614"/>
                  <a:pt x="8648415" y="1878623"/>
                </a:cubicBezTo>
                <a:cubicBezTo>
                  <a:pt x="8578856" y="1892487"/>
                  <a:pt x="8546278" y="1907799"/>
                  <a:pt x="8538519" y="1894114"/>
                </a:cubicBezTo>
                <a:cubicBezTo>
                  <a:pt x="8513108" y="1898081"/>
                  <a:pt x="8514559" y="1915122"/>
                  <a:pt x="8506541" y="1905955"/>
                </a:cubicBezTo>
                <a:cubicBezTo>
                  <a:pt x="8437841" y="1911139"/>
                  <a:pt x="8301617" y="1910841"/>
                  <a:pt x="8236214" y="1909725"/>
                </a:cubicBezTo>
                <a:cubicBezTo>
                  <a:pt x="8201189" y="1897570"/>
                  <a:pt x="8163827" y="1900921"/>
                  <a:pt x="8132104" y="1895727"/>
                </a:cubicBezTo>
                <a:cubicBezTo>
                  <a:pt x="8021354" y="1869423"/>
                  <a:pt x="7973371" y="1872758"/>
                  <a:pt x="7918078" y="1862668"/>
                </a:cubicBezTo>
                <a:cubicBezTo>
                  <a:pt x="7883942" y="1854133"/>
                  <a:pt x="7834588" y="1870269"/>
                  <a:pt x="7817899" y="1862176"/>
                </a:cubicBezTo>
                <a:cubicBezTo>
                  <a:pt x="7803952" y="1858540"/>
                  <a:pt x="7780423" y="1826275"/>
                  <a:pt x="7768994" y="1855721"/>
                </a:cubicBezTo>
                <a:cubicBezTo>
                  <a:pt x="7693971" y="1816704"/>
                  <a:pt x="7680420" y="1850219"/>
                  <a:pt x="7618027" y="1830959"/>
                </a:cubicBezTo>
                <a:cubicBezTo>
                  <a:pt x="7563589" y="1813247"/>
                  <a:pt x="7530287" y="1817871"/>
                  <a:pt x="7449425" y="1810910"/>
                </a:cubicBezTo>
                <a:lnTo>
                  <a:pt x="7342915" y="1819827"/>
                </a:lnTo>
                <a:lnTo>
                  <a:pt x="7255191" y="1834354"/>
                </a:lnTo>
                <a:cubicBezTo>
                  <a:pt x="7235153" y="1839259"/>
                  <a:pt x="7150315" y="1831629"/>
                  <a:pt x="7131205" y="1845557"/>
                </a:cubicBezTo>
                <a:cubicBezTo>
                  <a:pt x="6968750" y="1838101"/>
                  <a:pt x="6977206" y="1837412"/>
                  <a:pt x="6941837" y="1840640"/>
                </a:cubicBezTo>
                <a:cubicBezTo>
                  <a:pt x="6905846" y="1863867"/>
                  <a:pt x="6892534" y="1847120"/>
                  <a:pt x="6837145" y="1870724"/>
                </a:cubicBezTo>
                <a:cubicBezTo>
                  <a:pt x="6823442" y="1850610"/>
                  <a:pt x="6785388" y="1865075"/>
                  <a:pt x="6753991" y="1860969"/>
                </a:cubicBezTo>
                <a:cubicBezTo>
                  <a:pt x="6744571" y="1866959"/>
                  <a:pt x="6736100" y="1874451"/>
                  <a:pt x="6727754" y="1882372"/>
                </a:cubicBezTo>
                <a:lnTo>
                  <a:pt x="6723371" y="1886494"/>
                </a:lnTo>
                <a:lnTo>
                  <a:pt x="6702779" y="1893601"/>
                </a:lnTo>
                <a:lnTo>
                  <a:pt x="6686657" y="1907344"/>
                </a:lnTo>
                <a:lnTo>
                  <a:pt x="6651330" y="1922921"/>
                </a:lnTo>
                <a:cubicBezTo>
                  <a:pt x="6640157" y="1928264"/>
                  <a:pt x="6638035" y="1935420"/>
                  <a:pt x="6622958" y="1936255"/>
                </a:cubicBezTo>
                <a:cubicBezTo>
                  <a:pt x="6600915" y="1943222"/>
                  <a:pt x="6552371" y="1948565"/>
                  <a:pt x="6522602" y="1954133"/>
                </a:cubicBezTo>
                <a:cubicBezTo>
                  <a:pt x="6492833" y="1959701"/>
                  <a:pt x="6461408" y="1966721"/>
                  <a:pt x="6444344" y="1969663"/>
                </a:cubicBezTo>
                <a:cubicBezTo>
                  <a:pt x="6427280" y="1972605"/>
                  <a:pt x="6428109" y="1974263"/>
                  <a:pt x="6409626" y="1978846"/>
                </a:cubicBezTo>
                <a:cubicBezTo>
                  <a:pt x="6391143" y="1983429"/>
                  <a:pt x="6354327" y="1989225"/>
                  <a:pt x="6333446" y="1997163"/>
                </a:cubicBezTo>
                <a:cubicBezTo>
                  <a:pt x="6318475" y="2003304"/>
                  <a:pt x="6299617" y="2000258"/>
                  <a:pt x="6294933" y="2019412"/>
                </a:cubicBezTo>
                <a:cubicBezTo>
                  <a:pt x="6286089" y="2042978"/>
                  <a:pt x="6227534" y="2018229"/>
                  <a:pt x="6238719" y="2042547"/>
                </a:cubicBezTo>
                <a:cubicBezTo>
                  <a:pt x="6222530" y="2046966"/>
                  <a:pt x="6203861" y="2053486"/>
                  <a:pt x="6187205" y="2060048"/>
                </a:cubicBezTo>
                <a:cubicBezTo>
                  <a:pt x="6170549" y="2066610"/>
                  <a:pt x="6153490" y="2074269"/>
                  <a:pt x="6138780" y="2081918"/>
                </a:cubicBezTo>
                <a:cubicBezTo>
                  <a:pt x="6124070" y="2089567"/>
                  <a:pt x="6133826" y="2100763"/>
                  <a:pt x="6120125" y="2109475"/>
                </a:cubicBezTo>
                <a:cubicBezTo>
                  <a:pt x="6106424" y="2118187"/>
                  <a:pt x="6071747" y="2113765"/>
                  <a:pt x="6056576" y="2120066"/>
                </a:cubicBezTo>
                <a:cubicBezTo>
                  <a:pt x="6041405" y="2126367"/>
                  <a:pt x="6013212" y="2118450"/>
                  <a:pt x="5993794" y="2122569"/>
                </a:cubicBezTo>
                <a:cubicBezTo>
                  <a:pt x="5964206" y="2130692"/>
                  <a:pt x="5962485" y="2139897"/>
                  <a:pt x="5943601" y="2137719"/>
                </a:cubicBezTo>
                <a:cubicBezTo>
                  <a:pt x="5924717" y="2135541"/>
                  <a:pt x="5912263" y="2145394"/>
                  <a:pt x="5898141" y="2144806"/>
                </a:cubicBezTo>
                <a:cubicBezTo>
                  <a:pt x="5884019" y="2144218"/>
                  <a:pt x="5868158" y="2133273"/>
                  <a:pt x="5855337" y="2137719"/>
                </a:cubicBezTo>
                <a:cubicBezTo>
                  <a:pt x="5842516" y="2142165"/>
                  <a:pt x="5837100" y="2155593"/>
                  <a:pt x="5817682" y="2157358"/>
                </a:cubicBezTo>
                <a:cubicBezTo>
                  <a:pt x="5798264" y="2159123"/>
                  <a:pt x="5773002" y="2155397"/>
                  <a:pt x="5735300" y="2158902"/>
                </a:cubicBezTo>
                <a:cubicBezTo>
                  <a:pt x="5697598" y="2162407"/>
                  <a:pt x="5588527" y="2188980"/>
                  <a:pt x="5591469" y="2178389"/>
                </a:cubicBezTo>
                <a:cubicBezTo>
                  <a:pt x="5555576" y="2181920"/>
                  <a:pt x="5528919" y="2193924"/>
                  <a:pt x="5505818" y="2194207"/>
                </a:cubicBezTo>
                <a:cubicBezTo>
                  <a:pt x="5482717" y="2194490"/>
                  <a:pt x="5495184" y="2190180"/>
                  <a:pt x="5477574" y="2190677"/>
                </a:cubicBezTo>
                <a:cubicBezTo>
                  <a:pt x="5459964" y="2191175"/>
                  <a:pt x="5427187" y="2180216"/>
                  <a:pt x="5414282" y="2183070"/>
                </a:cubicBezTo>
                <a:cubicBezTo>
                  <a:pt x="5407945" y="2205016"/>
                  <a:pt x="5394338" y="2208803"/>
                  <a:pt x="5368369" y="2204272"/>
                </a:cubicBezTo>
                <a:cubicBezTo>
                  <a:pt x="5354793" y="2209070"/>
                  <a:pt x="5349205" y="2213102"/>
                  <a:pt x="5336354" y="2218920"/>
                </a:cubicBezTo>
                <a:cubicBezTo>
                  <a:pt x="5323503" y="2224738"/>
                  <a:pt x="5304208" y="2232709"/>
                  <a:pt x="5291263" y="2239182"/>
                </a:cubicBezTo>
                <a:cubicBezTo>
                  <a:pt x="5278318" y="2245655"/>
                  <a:pt x="5264730" y="2242318"/>
                  <a:pt x="5255152" y="2247164"/>
                </a:cubicBezTo>
                <a:cubicBezTo>
                  <a:pt x="5245574" y="2252010"/>
                  <a:pt x="5240857" y="2261199"/>
                  <a:pt x="5233796" y="2268260"/>
                </a:cubicBezTo>
                <a:cubicBezTo>
                  <a:pt x="5226735" y="2275321"/>
                  <a:pt x="5222832" y="2268609"/>
                  <a:pt x="5212786" y="2275408"/>
                </a:cubicBezTo>
                <a:cubicBezTo>
                  <a:pt x="5202741" y="2282208"/>
                  <a:pt x="5174227" y="2281420"/>
                  <a:pt x="5159401" y="2284343"/>
                </a:cubicBezTo>
                <a:cubicBezTo>
                  <a:pt x="5129776" y="2295641"/>
                  <a:pt x="5158686" y="2301898"/>
                  <a:pt x="5123830" y="2307070"/>
                </a:cubicBezTo>
                <a:cubicBezTo>
                  <a:pt x="5082905" y="2318102"/>
                  <a:pt x="5072939" y="2287385"/>
                  <a:pt x="5065426" y="2324076"/>
                </a:cubicBezTo>
                <a:cubicBezTo>
                  <a:pt x="5017747" y="2318395"/>
                  <a:pt x="5031271" y="2337329"/>
                  <a:pt x="4975908" y="2364128"/>
                </a:cubicBezTo>
                <a:cubicBezTo>
                  <a:pt x="4946700" y="2354134"/>
                  <a:pt x="4928936" y="2366071"/>
                  <a:pt x="4913723" y="2385265"/>
                </a:cubicBezTo>
                <a:cubicBezTo>
                  <a:pt x="4854880" y="2394046"/>
                  <a:pt x="4808730" y="2428302"/>
                  <a:pt x="4746485" y="2451769"/>
                </a:cubicBezTo>
                <a:lnTo>
                  <a:pt x="4681588" y="2467494"/>
                </a:lnTo>
                <a:lnTo>
                  <a:pt x="1783655" y="3163860"/>
                </a:lnTo>
                <a:lnTo>
                  <a:pt x="1325955" y="3176692"/>
                </a:lnTo>
                <a:cubicBezTo>
                  <a:pt x="1278931" y="3186609"/>
                  <a:pt x="1232617" y="3191205"/>
                  <a:pt x="1190384" y="3203504"/>
                </a:cubicBezTo>
                <a:cubicBezTo>
                  <a:pt x="1146740" y="3204301"/>
                  <a:pt x="1142940" y="3250947"/>
                  <a:pt x="1094537" y="3229469"/>
                </a:cubicBezTo>
                <a:cubicBezTo>
                  <a:pt x="1069134" y="3237778"/>
                  <a:pt x="1026961" y="3247646"/>
                  <a:pt x="1013254" y="3263949"/>
                </a:cubicBezTo>
                <a:cubicBezTo>
                  <a:pt x="966756" y="3279110"/>
                  <a:pt x="851011" y="3352246"/>
                  <a:pt x="815546" y="3334559"/>
                </a:cubicBezTo>
                <a:cubicBezTo>
                  <a:pt x="808324" y="3352177"/>
                  <a:pt x="815137" y="3324821"/>
                  <a:pt x="779276" y="3327290"/>
                </a:cubicBezTo>
                <a:cubicBezTo>
                  <a:pt x="712585" y="3298149"/>
                  <a:pt x="672574" y="3378796"/>
                  <a:pt x="600378" y="3335250"/>
                </a:cubicBezTo>
                <a:cubicBezTo>
                  <a:pt x="595066" y="3356366"/>
                  <a:pt x="514059" y="3361176"/>
                  <a:pt x="493457" y="3365044"/>
                </a:cubicBezTo>
                <a:cubicBezTo>
                  <a:pt x="467535" y="3372578"/>
                  <a:pt x="412364" y="3374283"/>
                  <a:pt x="388355" y="3376925"/>
                </a:cubicBezTo>
                <a:cubicBezTo>
                  <a:pt x="364346" y="3379567"/>
                  <a:pt x="376469" y="3372659"/>
                  <a:pt x="349402" y="3380897"/>
                </a:cubicBezTo>
                <a:cubicBezTo>
                  <a:pt x="322335" y="3389135"/>
                  <a:pt x="248625" y="3434339"/>
                  <a:pt x="225952" y="3426352"/>
                </a:cubicBezTo>
                <a:cubicBezTo>
                  <a:pt x="199749" y="3439548"/>
                  <a:pt x="193948" y="3430066"/>
                  <a:pt x="171000" y="3438892"/>
                </a:cubicBezTo>
                <a:cubicBezTo>
                  <a:pt x="148052" y="3447718"/>
                  <a:pt x="101917" y="3457642"/>
                  <a:pt x="88263" y="3479310"/>
                </a:cubicBezTo>
                <a:cubicBezTo>
                  <a:pt x="64018" y="3479795"/>
                  <a:pt x="62139" y="3459801"/>
                  <a:pt x="46713" y="3462986"/>
                </a:cubicBezTo>
                <a:cubicBezTo>
                  <a:pt x="31576" y="3476862"/>
                  <a:pt x="15706" y="3476378"/>
                  <a:pt x="2765" y="3480770"/>
                </a:cubicBezTo>
                <a:lnTo>
                  <a:pt x="0" y="3482342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6B4101C-1B1A-C17E-56C8-3401B9F83A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7" y="484094"/>
            <a:ext cx="9998441" cy="1206594"/>
          </a:xfrm>
        </p:spPr>
        <p:txBody>
          <a:bodyPr>
            <a:normAutofit/>
          </a:bodyPr>
          <a:lstStyle/>
          <a:p>
            <a:br>
              <a:rPr lang="it-IT" sz="2400">
                <a:ea typeface="Calibri Light"/>
                <a:cs typeface="Calibri Light"/>
              </a:rPr>
            </a:br>
            <a:r>
              <a:rPr lang="it-IT" sz="2400">
                <a:ea typeface="Calibri Light"/>
                <a:cs typeface="Calibri Light"/>
              </a:rPr>
              <a:t>The Differences Between and Advantages of Cap and Trade and Baseline and Credit</a:t>
            </a:r>
            <a:endParaRPr lang="it-IT" sz="2400"/>
          </a:p>
          <a:p>
            <a:endParaRPr lang="it-IT" sz="2400">
              <a:ea typeface="Calibri Light"/>
              <a:cs typeface="Calibri Light"/>
            </a:endParaRP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8101159E-D455-456F-8FE1-396AB1590C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7037" y="1958614"/>
            <a:ext cx="3594282" cy="3988962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08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Graphic 6" descr="Esporta">
            <a:extLst>
              <a:ext uri="{FF2B5EF4-FFF2-40B4-BE49-F238E27FC236}">
                <a16:creationId xmlns:a16="http://schemas.microsoft.com/office/drawing/2014/main" id="{8AA16D23-683A-2987-4FE2-1404968FE6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09404" y="2297417"/>
            <a:ext cx="3274548" cy="3274548"/>
          </a:xfrm>
          <a:prstGeom prst="rect">
            <a:avLst/>
          </a:prstGeom>
        </p:spPr>
      </p:pic>
      <p:sp>
        <p:nvSpPr>
          <p:cNvPr id="34" name="Rectangle 6">
            <a:extLst>
              <a:ext uri="{FF2B5EF4-FFF2-40B4-BE49-F238E27FC236}">
                <a16:creationId xmlns:a16="http://schemas.microsoft.com/office/drawing/2014/main" id="{1F9FDF39-7A42-411B-85F1-9DE812C7A7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91497" y="5802246"/>
            <a:ext cx="1367625" cy="42898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lnTo>
                  <a:pt x="2164992" y="12386"/>
                </a:lnTo>
                <a:cubicBezTo>
                  <a:pt x="2164717" y="43049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50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25A256A-C549-ACDD-F827-A7B2F9832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7900" y="2265416"/>
            <a:ext cx="5954298" cy="383727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just">
              <a:buNone/>
            </a:pPr>
            <a:r>
              <a:rPr lang="it-IT" sz="3200" err="1">
                <a:solidFill>
                  <a:srgbClr val="2B2B2B"/>
                </a:solidFill>
                <a:ea typeface="+mn-lt"/>
                <a:cs typeface="+mn-lt"/>
              </a:rPr>
              <a:t>Also</a:t>
            </a:r>
            <a:r>
              <a:rPr lang="it-IT" sz="3200">
                <a:solidFill>
                  <a:srgbClr val="2B2B2B"/>
                </a:solidFill>
                <a:ea typeface="+mn-lt"/>
                <a:cs typeface="+mn-lt"/>
              </a:rPr>
              <a:t>, </a:t>
            </a:r>
            <a:r>
              <a:rPr lang="it-IT" sz="3200" err="1">
                <a:solidFill>
                  <a:srgbClr val="2B2B2B"/>
                </a:solidFill>
                <a:ea typeface="+mn-lt"/>
                <a:cs typeface="+mn-lt"/>
              </a:rPr>
              <a:t>cap</a:t>
            </a:r>
            <a:r>
              <a:rPr lang="it-IT" sz="3200">
                <a:solidFill>
                  <a:srgbClr val="2B2B2B"/>
                </a:solidFill>
                <a:ea typeface="+mn-lt"/>
                <a:cs typeface="+mn-lt"/>
              </a:rPr>
              <a:t> and trade systems are </a:t>
            </a:r>
            <a:r>
              <a:rPr lang="it-IT" sz="3200" err="1">
                <a:solidFill>
                  <a:srgbClr val="2B2B2B"/>
                </a:solidFill>
                <a:ea typeface="+mn-lt"/>
                <a:cs typeface="+mn-lt"/>
              </a:rPr>
              <a:t>based</a:t>
            </a:r>
            <a:r>
              <a:rPr lang="it-IT" sz="3200">
                <a:solidFill>
                  <a:srgbClr val="2B2B2B"/>
                </a:solidFill>
                <a:ea typeface="+mn-lt"/>
                <a:cs typeface="+mn-lt"/>
              </a:rPr>
              <a:t> on </a:t>
            </a:r>
            <a:r>
              <a:rPr lang="it-IT" sz="3200" err="1">
                <a:solidFill>
                  <a:srgbClr val="2B2B2B"/>
                </a:solidFill>
                <a:ea typeface="+mn-lt"/>
                <a:cs typeface="+mn-lt"/>
              </a:rPr>
              <a:t>emissions</a:t>
            </a:r>
            <a:r>
              <a:rPr lang="it-IT" sz="3200">
                <a:solidFill>
                  <a:srgbClr val="2B2B2B"/>
                </a:solidFill>
                <a:ea typeface="+mn-lt"/>
                <a:cs typeface="+mn-lt"/>
              </a:rPr>
              <a:t>, </a:t>
            </a:r>
            <a:r>
              <a:rPr lang="it-IT" sz="3200" err="1">
                <a:solidFill>
                  <a:srgbClr val="2B2B2B"/>
                </a:solidFill>
                <a:ea typeface="+mn-lt"/>
                <a:cs typeface="+mn-lt"/>
              </a:rPr>
              <a:t>whereas</a:t>
            </a:r>
            <a:r>
              <a:rPr lang="it-IT" sz="3200">
                <a:solidFill>
                  <a:srgbClr val="2B2B2B"/>
                </a:solidFill>
                <a:ea typeface="+mn-lt"/>
                <a:cs typeface="+mn-lt"/>
              </a:rPr>
              <a:t> baseline and credit systems are </a:t>
            </a:r>
            <a:r>
              <a:rPr lang="it-IT" sz="3200" err="1">
                <a:solidFill>
                  <a:srgbClr val="2B2B2B"/>
                </a:solidFill>
                <a:ea typeface="+mn-lt"/>
                <a:cs typeface="+mn-lt"/>
              </a:rPr>
              <a:t>based</a:t>
            </a:r>
            <a:r>
              <a:rPr lang="it-IT" sz="3200">
                <a:solidFill>
                  <a:srgbClr val="2B2B2B"/>
                </a:solidFill>
                <a:ea typeface="+mn-lt"/>
                <a:cs typeface="+mn-lt"/>
              </a:rPr>
              <a:t> on </a:t>
            </a:r>
            <a:r>
              <a:rPr lang="it-IT" sz="3200" b="1" err="1">
                <a:solidFill>
                  <a:srgbClr val="2B2B2B"/>
                </a:solidFill>
                <a:ea typeface="+mn-lt"/>
                <a:cs typeface="+mn-lt"/>
              </a:rPr>
              <a:t>emission</a:t>
            </a:r>
            <a:r>
              <a:rPr lang="it-IT" sz="3200" b="1">
                <a:solidFill>
                  <a:srgbClr val="2B2B2B"/>
                </a:solidFill>
                <a:ea typeface="+mn-lt"/>
                <a:cs typeface="+mn-lt"/>
              </a:rPr>
              <a:t> </a:t>
            </a:r>
            <a:r>
              <a:rPr lang="it-IT" sz="3200" b="1" err="1">
                <a:solidFill>
                  <a:srgbClr val="2B2B2B"/>
                </a:solidFill>
                <a:ea typeface="+mn-lt"/>
                <a:cs typeface="+mn-lt"/>
              </a:rPr>
              <a:t>intensity</a:t>
            </a:r>
            <a:r>
              <a:rPr lang="it-IT" sz="3200">
                <a:solidFill>
                  <a:srgbClr val="2B2B2B"/>
                </a:solidFill>
                <a:ea typeface="+mn-lt"/>
                <a:cs typeface="+mn-lt"/>
              </a:rPr>
              <a:t>. </a:t>
            </a:r>
            <a:r>
              <a:rPr lang="it-IT" sz="3200" err="1">
                <a:solidFill>
                  <a:srgbClr val="2B2B2B"/>
                </a:solidFill>
                <a:ea typeface="+mn-lt"/>
                <a:cs typeface="+mn-lt"/>
              </a:rPr>
              <a:t>Unlike</a:t>
            </a:r>
            <a:r>
              <a:rPr lang="it-IT" sz="3200">
                <a:solidFill>
                  <a:srgbClr val="2B2B2B"/>
                </a:solidFill>
                <a:ea typeface="+mn-lt"/>
                <a:cs typeface="+mn-lt"/>
              </a:rPr>
              <a:t> </a:t>
            </a:r>
            <a:r>
              <a:rPr lang="it-IT" sz="3200" err="1">
                <a:solidFill>
                  <a:srgbClr val="2B2B2B"/>
                </a:solidFill>
                <a:ea typeface="+mn-lt"/>
                <a:cs typeface="+mn-lt"/>
              </a:rPr>
              <a:t>cap</a:t>
            </a:r>
            <a:r>
              <a:rPr lang="it-IT" sz="3200">
                <a:solidFill>
                  <a:srgbClr val="2B2B2B"/>
                </a:solidFill>
                <a:ea typeface="+mn-lt"/>
                <a:cs typeface="+mn-lt"/>
              </a:rPr>
              <a:t> and trade, </a:t>
            </a:r>
            <a:r>
              <a:rPr lang="it-IT" sz="3200" err="1">
                <a:solidFill>
                  <a:srgbClr val="2B2B2B"/>
                </a:solidFill>
                <a:ea typeface="+mn-lt"/>
                <a:cs typeface="+mn-lt"/>
              </a:rPr>
              <a:t>there</a:t>
            </a:r>
            <a:r>
              <a:rPr lang="it-IT" sz="3200">
                <a:solidFill>
                  <a:srgbClr val="2B2B2B"/>
                </a:solidFill>
                <a:ea typeface="+mn-lt"/>
                <a:cs typeface="+mn-lt"/>
              </a:rPr>
              <a:t> </a:t>
            </a:r>
            <a:r>
              <a:rPr lang="it-IT" sz="3200" err="1">
                <a:solidFill>
                  <a:srgbClr val="2B2B2B"/>
                </a:solidFill>
                <a:ea typeface="+mn-lt"/>
                <a:cs typeface="+mn-lt"/>
              </a:rPr>
              <a:t>is</a:t>
            </a:r>
            <a:r>
              <a:rPr lang="it-IT" sz="3200">
                <a:solidFill>
                  <a:srgbClr val="2B2B2B"/>
                </a:solidFill>
                <a:ea typeface="+mn-lt"/>
                <a:cs typeface="+mn-lt"/>
              </a:rPr>
              <a:t> no </a:t>
            </a:r>
            <a:r>
              <a:rPr lang="it-IT" sz="3200" err="1">
                <a:solidFill>
                  <a:srgbClr val="2B2B2B"/>
                </a:solidFill>
                <a:ea typeface="+mn-lt"/>
                <a:cs typeface="+mn-lt"/>
              </a:rPr>
              <a:t>certainty</a:t>
            </a:r>
            <a:r>
              <a:rPr lang="it-IT" sz="3200">
                <a:solidFill>
                  <a:srgbClr val="2B2B2B"/>
                </a:solidFill>
                <a:ea typeface="+mn-lt"/>
                <a:cs typeface="+mn-lt"/>
              </a:rPr>
              <a:t> </a:t>
            </a:r>
            <a:r>
              <a:rPr lang="it-IT" sz="3200" err="1">
                <a:solidFill>
                  <a:srgbClr val="2B2B2B"/>
                </a:solidFill>
                <a:ea typeface="+mn-lt"/>
                <a:cs typeface="+mn-lt"/>
              </a:rPr>
              <a:t>that</a:t>
            </a:r>
            <a:r>
              <a:rPr lang="it-IT" sz="3200">
                <a:solidFill>
                  <a:srgbClr val="2B2B2B"/>
                </a:solidFill>
                <a:ea typeface="+mn-lt"/>
                <a:cs typeface="+mn-lt"/>
              </a:rPr>
              <a:t> targets </a:t>
            </a:r>
            <a:r>
              <a:rPr lang="it-IT" sz="3200" err="1">
                <a:solidFill>
                  <a:srgbClr val="2B2B2B"/>
                </a:solidFill>
                <a:ea typeface="+mn-lt"/>
                <a:cs typeface="+mn-lt"/>
              </a:rPr>
              <a:t>will</a:t>
            </a:r>
            <a:r>
              <a:rPr lang="it-IT" sz="3200">
                <a:solidFill>
                  <a:srgbClr val="2B2B2B"/>
                </a:solidFill>
                <a:ea typeface="+mn-lt"/>
                <a:cs typeface="+mn-lt"/>
              </a:rPr>
              <a:t> be </a:t>
            </a:r>
            <a:r>
              <a:rPr lang="it-IT" sz="3200" err="1">
                <a:solidFill>
                  <a:srgbClr val="2B2B2B"/>
                </a:solidFill>
                <a:ea typeface="+mn-lt"/>
                <a:cs typeface="+mn-lt"/>
              </a:rPr>
              <a:t>met</a:t>
            </a:r>
            <a:r>
              <a:rPr lang="it-IT" sz="3200">
                <a:solidFill>
                  <a:srgbClr val="2B2B2B"/>
                </a:solidFill>
                <a:ea typeface="+mn-lt"/>
                <a:cs typeface="+mn-lt"/>
              </a:rPr>
              <a:t> with baseline and credit.</a:t>
            </a:r>
            <a:endParaRPr lang="it-IT" sz="320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0224390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86AA2DA-281A-4806-8977-D617AEAC83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4185774-6FC0-4B8D-A8DB-A885468896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59988" y="0"/>
            <a:ext cx="2632012" cy="6858000"/>
          </a:xfrm>
          <a:custGeom>
            <a:avLst/>
            <a:gdLst>
              <a:gd name="connsiteX0" fmla="*/ 932173 w 2632012"/>
              <a:gd name="connsiteY0" fmla="*/ 1512545 h 6858000"/>
              <a:gd name="connsiteX1" fmla="*/ 932462 w 2632012"/>
              <a:gd name="connsiteY1" fmla="*/ 1512581 h 6858000"/>
              <a:gd name="connsiteX2" fmla="*/ 932378 w 2632012"/>
              <a:gd name="connsiteY2" fmla="*/ 1512599 h 6858000"/>
              <a:gd name="connsiteX3" fmla="*/ 932173 w 2632012"/>
              <a:gd name="connsiteY3" fmla="*/ 1512545 h 6858000"/>
              <a:gd name="connsiteX4" fmla="*/ 1207569 w 2632012"/>
              <a:gd name="connsiteY4" fmla="*/ 0 h 6858000"/>
              <a:gd name="connsiteX5" fmla="*/ 2632012 w 2632012"/>
              <a:gd name="connsiteY5" fmla="*/ 0 h 6858000"/>
              <a:gd name="connsiteX6" fmla="*/ 2632012 w 2632012"/>
              <a:gd name="connsiteY6" fmla="*/ 6858000 h 6858000"/>
              <a:gd name="connsiteX7" fmla="*/ 13514 w 2632012"/>
              <a:gd name="connsiteY7" fmla="*/ 6858000 h 6858000"/>
              <a:gd name="connsiteX8" fmla="*/ 13170 w 2632012"/>
              <a:gd name="connsiteY8" fmla="*/ 6812829 h 6858000"/>
              <a:gd name="connsiteX9" fmla="*/ 20332 w 2632012"/>
              <a:gd name="connsiteY9" fmla="*/ 6760689 h 6858000"/>
              <a:gd name="connsiteX10" fmla="*/ 25596 w 2632012"/>
              <a:gd name="connsiteY10" fmla="*/ 6721251 h 6858000"/>
              <a:gd name="connsiteX11" fmla="*/ 22507 w 2632012"/>
              <a:gd name="connsiteY11" fmla="*/ 6650499 h 6858000"/>
              <a:gd name="connsiteX12" fmla="*/ 22444 w 2632012"/>
              <a:gd name="connsiteY12" fmla="*/ 6604241 h 6858000"/>
              <a:gd name="connsiteX13" fmla="*/ 31867 w 2632012"/>
              <a:gd name="connsiteY13" fmla="*/ 6559984 h 6858000"/>
              <a:gd name="connsiteX14" fmla="*/ 38635 w 2632012"/>
              <a:gd name="connsiteY14" fmla="*/ 6515473 h 6858000"/>
              <a:gd name="connsiteX15" fmla="*/ 38467 w 2632012"/>
              <a:gd name="connsiteY15" fmla="*/ 6463736 h 6858000"/>
              <a:gd name="connsiteX16" fmla="*/ 38052 w 2632012"/>
              <a:gd name="connsiteY16" fmla="*/ 6432794 h 6858000"/>
              <a:gd name="connsiteX17" fmla="*/ 80445 w 2632012"/>
              <a:gd name="connsiteY17" fmla="*/ 6301309 h 6858000"/>
              <a:gd name="connsiteX18" fmla="*/ 138157 w 2632012"/>
              <a:gd name="connsiteY18" fmla="*/ 6257030 h 6858000"/>
              <a:gd name="connsiteX19" fmla="*/ 170419 w 2632012"/>
              <a:gd name="connsiteY19" fmla="*/ 6171255 h 6858000"/>
              <a:gd name="connsiteX20" fmla="*/ 164027 w 2632012"/>
              <a:gd name="connsiteY20" fmla="*/ 6164357 h 6858000"/>
              <a:gd name="connsiteX21" fmla="*/ 213309 w 2632012"/>
              <a:gd name="connsiteY21" fmla="*/ 6109331 h 6858000"/>
              <a:gd name="connsiteX22" fmla="*/ 220409 w 2632012"/>
              <a:gd name="connsiteY22" fmla="*/ 6022287 h 6858000"/>
              <a:gd name="connsiteX23" fmla="*/ 183756 w 2632012"/>
              <a:gd name="connsiteY23" fmla="*/ 5808789 h 6858000"/>
              <a:gd name="connsiteX24" fmla="*/ 138134 w 2632012"/>
              <a:gd name="connsiteY24" fmla="*/ 5616065 h 6858000"/>
              <a:gd name="connsiteX25" fmla="*/ 276721 w 2632012"/>
              <a:gd name="connsiteY25" fmla="*/ 4162848 h 6858000"/>
              <a:gd name="connsiteX26" fmla="*/ 343082 w 2632012"/>
              <a:gd name="connsiteY26" fmla="*/ 3059377 h 6858000"/>
              <a:gd name="connsiteX27" fmla="*/ 357677 w 2632012"/>
              <a:gd name="connsiteY27" fmla="*/ 2548608 h 6858000"/>
              <a:gd name="connsiteX28" fmla="*/ 399465 w 2632012"/>
              <a:gd name="connsiteY28" fmla="*/ 2412506 h 6858000"/>
              <a:gd name="connsiteX29" fmla="*/ 446400 w 2632012"/>
              <a:gd name="connsiteY29" fmla="*/ 2252507 h 6858000"/>
              <a:gd name="connsiteX30" fmla="*/ 569515 w 2632012"/>
              <a:gd name="connsiteY30" fmla="*/ 2091909 h 6858000"/>
              <a:gd name="connsiteX31" fmla="*/ 638163 w 2632012"/>
              <a:gd name="connsiteY31" fmla="*/ 1994147 h 6858000"/>
              <a:gd name="connsiteX32" fmla="*/ 737312 w 2632012"/>
              <a:gd name="connsiteY32" fmla="*/ 1871408 h 6858000"/>
              <a:gd name="connsiteX33" fmla="*/ 788501 w 2632012"/>
              <a:gd name="connsiteY33" fmla="*/ 1793826 h 6858000"/>
              <a:gd name="connsiteX34" fmla="*/ 819432 w 2632012"/>
              <a:gd name="connsiteY34" fmla="*/ 1746824 h 6858000"/>
              <a:gd name="connsiteX35" fmla="*/ 843936 w 2632012"/>
              <a:gd name="connsiteY35" fmla="*/ 1697348 h 6858000"/>
              <a:gd name="connsiteX36" fmla="*/ 846526 w 2632012"/>
              <a:gd name="connsiteY36" fmla="*/ 1659754 h 6858000"/>
              <a:gd name="connsiteX37" fmla="*/ 873830 w 2632012"/>
              <a:gd name="connsiteY37" fmla="*/ 1628041 h 6858000"/>
              <a:gd name="connsiteX38" fmla="*/ 890626 w 2632012"/>
              <a:gd name="connsiteY38" fmla="*/ 1599883 h 6858000"/>
              <a:gd name="connsiteX39" fmla="*/ 921288 w 2632012"/>
              <a:gd name="connsiteY39" fmla="*/ 1579569 h 6858000"/>
              <a:gd name="connsiteX40" fmla="*/ 920756 w 2632012"/>
              <a:gd name="connsiteY40" fmla="*/ 1537369 h 6858000"/>
              <a:gd name="connsiteX41" fmla="*/ 946290 w 2632012"/>
              <a:gd name="connsiteY41" fmla="*/ 1514308 h 6858000"/>
              <a:gd name="connsiteX42" fmla="*/ 932462 w 2632012"/>
              <a:gd name="connsiteY42" fmla="*/ 1512581 h 6858000"/>
              <a:gd name="connsiteX43" fmla="*/ 940652 w 2632012"/>
              <a:gd name="connsiteY43" fmla="*/ 1510839 h 6858000"/>
              <a:gd name="connsiteX44" fmla="*/ 950739 w 2632012"/>
              <a:gd name="connsiteY44" fmla="*/ 1503635 h 6858000"/>
              <a:gd name="connsiteX45" fmla="*/ 966405 w 2632012"/>
              <a:gd name="connsiteY45" fmla="*/ 1439967 h 6858000"/>
              <a:gd name="connsiteX46" fmla="*/ 973516 w 2632012"/>
              <a:gd name="connsiteY46" fmla="*/ 1389073 h 6858000"/>
              <a:gd name="connsiteX47" fmla="*/ 986960 w 2632012"/>
              <a:gd name="connsiteY47" fmla="*/ 1351857 h 6858000"/>
              <a:gd name="connsiteX48" fmla="*/ 987761 w 2632012"/>
              <a:gd name="connsiteY48" fmla="*/ 1363479 h 6858000"/>
              <a:gd name="connsiteX49" fmla="*/ 989043 w 2632012"/>
              <a:gd name="connsiteY49" fmla="*/ 1346093 h 6858000"/>
              <a:gd name="connsiteX50" fmla="*/ 986960 w 2632012"/>
              <a:gd name="connsiteY50" fmla="*/ 1351857 h 6858000"/>
              <a:gd name="connsiteX51" fmla="*/ 985769 w 2632012"/>
              <a:gd name="connsiteY51" fmla="*/ 1334556 h 6858000"/>
              <a:gd name="connsiteX52" fmla="*/ 982507 w 2632012"/>
              <a:gd name="connsiteY52" fmla="*/ 1216698 h 6858000"/>
              <a:gd name="connsiteX53" fmla="*/ 984836 w 2632012"/>
              <a:gd name="connsiteY53" fmla="*/ 1082381 h 6858000"/>
              <a:gd name="connsiteX54" fmla="*/ 993140 w 2632012"/>
              <a:gd name="connsiteY54" fmla="*/ 1043366 h 6858000"/>
              <a:gd name="connsiteX55" fmla="*/ 995544 w 2632012"/>
              <a:gd name="connsiteY55" fmla="*/ 972540 h 6858000"/>
              <a:gd name="connsiteX56" fmla="*/ 1028500 w 2632012"/>
              <a:gd name="connsiteY56" fmla="*/ 923945 h 6858000"/>
              <a:gd name="connsiteX57" fmla="*/ 1022082 w 2632012"/>
              <a:gd name="connsiteY57" fmla="*/ 838835 h 6858000"/>
              <a:gd name="connsiteX58" fmla="*/ 1025925 w 2632012"/>
              <a:gd name="connsiteY58" fmla="*/ 787183 h 6858000"/>
              <a:gd name="connsiteX59" fmla="*/ 1027904 w 2632012"/>
              <a:gd name="connsiteY59" fmla="*/ 756272 h 6858000"/>
              <a:gd name="connsiteX60" fmla="*/ 1088796 w 2632012"/>
              <a:gd name="connsiteY60" fmla="*/ 641639 h 6858000"/>
              <a:gd name="connsiteX61" fmla="*/ 1164389 w 2632012"/>
              <a:gd name="connsiteY61" fmla="*/ 545140 h 6858000"/>
              <a:gd name="connsiteX62" fmla="*/ 1225321 w 2632012"/>
              <a:gd name="connsiteY62" fmla="*/ 413843 h 6858000"/>
              <a:gd name="connsiteX63" fmla="*/ 1241477 w 2632012"/>
              <a:gd name="connsiteY63" fmla="*/ 358607 h 6858000"/>
              <a:gd name="connsiteX64" fmla="*/ 1246119 w 2632012"/>
              <a:gd name="connsiteY64" fmla="*/ 254866 h 6858000"/>
              <a:gd name="connsiteX65" fmla="*/ 1266837 w 2632012"/>
              <a:gd name="connsiteY65" fmla="*/ 161517 h 6858000"/>
              <a:gd name="connsiteX66" fmla="*/ 1315021 w 2632012"/>
              <a:gd name="connsiteY66" fmla="*/ 54455 h 6858000"/>
              <a:gd name="connsiteX67" fmla="*/ 1319335 w 2632012"/>
              <a:gd name="connsiteY67" fmla="*/ 8880 h 6858000"/>
              <a:gd name="connsiteX68" fmla="*/ 1316402 w 2632012"/>
              <a:gd name="connsiteY68" fmla="*/ 852 h 6858000"/>
              <a:gd name="connsiteX0" fmla="*/ 932173 w 2632012"/>
              <a:gd name="connsiteY0" fmla="*/ 1512545 h 6858000"/>
              <a:gd name="connsiteX1" fmla="*/ 932462 w 2632012"/>
              <a:gd name="connsiteY1" fmla="*/ 1512581 h 6858000"/>
              <a:gd name="connsiteX2" fmla="*/ 932378 w 2632012"/>
              <a:gd name="connsiteY2" fmla="*/ 1512599 h 6858000"/>
              <a:gd name="connsiteX3" fmla="*/ 932173 w 2632012"/>
              <a:gd name="connsiteY3" fmla="*/ 1512545 h 6858000"/>
              <a:gd name="connsiteX4" fmla="*/ 1207569 w 2632012"/>
              <a:gd name="connsiteY4" fmla="*/ 0 h 6858000"/>
              <a:gd name="connsiteX5" fmla="*/ 2632012 w 2632012"/>
              <a:gd name="connsiteY5" fmla="*/ 0 h 6858000"/>
              <a:gd name="connsiteX6" fmla="*/ 2632012 w 2632012"/>
              <a:gd name="connsiteY6" fmla="*/ 6858000 h 6858000"/>
              <a:gd name="connsiteX7" fmla="*/ 13514 w 2632012"/>
              <a:gd name="connsiteY7" fmla="*/ 6858000 h 6858000"/>
              <a:gd name="connsiteX8" fmla="*/ 13170 w 2632012"/>
              <a:gd name="connsiteY8" fmla="*/ 6812829 h 6858000"/>
              <a:gd name="connsiteX9" fmla="*/ 20332 w 2632012"/>
              <a:gd name="connsiteY9" fmla="*/ 6760689 h 6858000"/>
              <a:gd name="connsiteX10" fmla="*/ 25596 w 2632012"/>
              <a:gd name="connsiteY10" fmla="*/ 6721251 h 6858000"/>
              <a:gd name="connsiteX11" fmla="*/ 22507 w 2632012"/>
              <a:gd name="connsiteY11" fmla="*/ 6650499 h 6858000"/>
              <a:gd name="connsiteX12" fmla="*/ 22444 w 2632012"/>
              <a:gd name="connsiteY12" fmla="*/ 6604241 h 6858000"/>
              <a:gd name="connsiteX13" fmla="*/ 31867 w 2632012"/>
              <a:gd name="connsiteY13" fmla="*/ 6559984 h 6858000"/>
              <a:gd name="connsiteX14" fmla="*/ 38635 w 2632012"/>
              <a:gd name="connsiteY14" fmla="*/ 6515473 h 6858000"/>
              <a:gd name="connsiteX15" fmla="*/ 38467 w 2632012"/>
              <a:gd name="connsiteY15" fmla="*/ 6463736 h 6858000"/>
              <a:gd name="connsiteX16" fmla="*/ 38052 w 2632012"/>
              <a:gd name="connsiteY16" fmla="*/ 6432794 h 6858000"/>
              <a:gd name="connsiteX17" fmla="*/ 80445 w 2632012"/>
              <a:gd name="connsiteY17" fmla="*/ 6301309 h 6858000"/>
              <a:gd name="connsiteX18" fmla="*/ 138157 w 2632012"/>
              <a:gd name="connsiteY18" fmla="*/ 6257030 h 6858000"/>
              <a:gd name="connsiteX19" fmla="*/ 170419 w 2632012"/>
              <a:gd name="connsiteY19" fmla="*/ 6171255 h 6858000"/>
              <a:gd name="connsiteX20" fmla="*/ 164027 w 2632012"/>
              <a:gd name="connsiteY20" fmla="*/ 6164357 h 6858000"/>
              <a:gd name="connsiteX21" fmla="*/ 213309 w 2632012"/>
              <a:gd name="connsiteY21" fmla="*/ 6109331 h 6858000"/>
              <a:gd name="connsiteX22" fmla="*/ 220409 w 2632012"/>
              <a:gd name="connsiteY22" fmla="*/ 6022287 h 6858000"/>
              <a:gd name="connsiteX23" fmla="*/ 183756 w 2632012"/>
              <a:gd name="connsiteY23" fmla="*/ 5808789 h 6858000"/>
              <a:gd name="connsiteX24" fmla="*/ 138134 w 2632012"/>
              <a:gd name="connsiteY24" fmla="*/ 5616065 h 6858000"/>
              <a:gd name="connsiteX25" fmla="*/ 276721 w 2632012"/>
              <a:gd name="connsiteY25" fmla="*/ 4162848 h 6858000"/>
              <a:gd name="connsiteX26" fmla="*/ 343082 w 2632012"/>
              <a:gd name="connsiteY26" fmla="*/ 3059377 h 6858000"/>
              <a:gd name="connsiteX27" fmla="*/ 369630 w 2632012"/>
              <a:gd name="connsiteY27" fmla="*/ 2692043 h 6858000"/>
              <a:gd name="connsiteX28" fmla="*/ 399465 w 2632012"/>
              <a:gd name="connsiteY28" fmla="*/ 2412506 h 6858000"/>
              <a:gd name="connsiteX29" fmla="*/ 446400 w 2632012"/>
              <a:gd name="connsiteY29" fmla="*/ 2252507 h 6858000"/>
              <a:gd name="connsiteX30" fmla="*/ 569515 w 2632012"/>
              <a:gd name="connsiteY30" fmla="*/ 2091909 h 6858000"/>
              <a:gd name="connsiteX31" fmla="*/ 638163 w 2632012"/>
              <a:gd name="connsiteY31" fmla="*/ 1994147 h 6858000"/>
              <a:gd name="connsiteX32" fmla="*/ 737312 w 2632012"/>
              <a:gd name="connsiteY32" fmla="*/ 1871408 h 6858000"/>
              <a:gd name="connsiteX33" fmla="*/ 788501 w 2632012"/>
              <a:gd name="connsiteY33" fmla="*/ 1793826 h 6858000"/>
              <a:gd name="connsiteX34" fmla="*/ 819432 w 2632012"/>
              <a:gd name="connsiteY34" fmla="*/ 1746824 h 6858000"/>
              <a:gd name="connsiteX35" fmla="*/ 843936 w 2632012"/>
              <a:gd name="connsiteY35" fmla="*/ 1697348 h 6858000"/>
              <a:gd name="connsiteX36" fmla="*/ 846526 w 2632012"/>
              <a:gd name="connsiteY36" fmla="*/ 1659754 h 6858000"/>
              <a:gd name="connsiteX37" fmla="*/ 873830 w 2632012"/>
              <a:gd name="connsiteY37" fmla="*/ 1628041 h 6858000"/>
              <a:gd name="connsiteX38" fmla="*/ 890626 w 2632012"/>
              <a:gd name="connsiteY38" fmla="*/ 1599883 h 6858000"/>
              <a:gd name="connsiteX39" fmla="*/ 921288 w 2632012"/>
              <a:gd name="connsiteY39" fmla="*/ 1579569 h 6858000"/>
              <a:gd name="connsiteX40" fmla="*/ 920756 w 2632012"/>
              <a:gd name="connsiteY40" fmla="*/ 1537369 h 6858000"/>
              <a:gd name="connsiteX41" fmla="*/ 946290 w 2632012"/>
              <a:gd name="connsiteY41" fmla="*/ 1514308 h 6858000"/>
              <a:gd name="connsiteX42" fmla="*/ 932462 w 2632012"/>
              <a:gd name="connsiteY42" fmla="*/ 1512581 h 6858000"/>
              <a:gd name="connsiteX43" fmla="*/ 940652 w 2632012"/>
              <a:gd name="connsiteY43" fmla="*/ 1510839 h 6858000"/>
              <a:gd name="connsiteX44" fmla="*/ 950739 w 2632012"/>
              <a:gd name="connsiteY44" fmla="*/ 1503635 h 6858000"/>
              <a:gd name="connsiteX45" fmla="*/ 966405 w 2632012"/>
              <a:gd name="connsiteY45" fmla="*/ 1439967 h 6858000"/>
              <a:gd name="connsiteX46" fmla="*/ 973516 w 2632012"/>
              <a:gd name="connsiteY46" fmla="*/ 1389073 h 6858000"/>
              <a:gd name="connsiteX47" fmla="*/ 986960 w 2632012"/>
              <a:gd name="connsiteY47" fmla="*/ 1351857 h 6858000"/>
              <a:gd name="connsiteX48" fmla="*/ 987761 w 2632012"/>
              <a:gd name="connsiteY48" fmla="*/ 1363479 h 6858000"/>
              <a:gd name="connsiteX49" fmla="*/ 989043 w 2632012"/>
              <a:gd name="connsiteY49" fmla="*/ 1346093 h 6858000"/>
              <a:gd name="connsiteX50" fmla="*/ 986960 w 2632012"/>
              <a:gd name="connsiteY50" fmla="*/ 1351857 h 6858000"/>
              <a:gd name="connsiteX51" fmla="*/ 985769 w 2632012"/>
              <a:gd name="connsiteY51" fmla="*/ 1334556 h 6858000"/>
              <a:gd name="connsiteX52" fmla="*/ 982507 w 2632012"/>
              <a:gd name="connsiteY52" fmla="*/ 1216698 h 6858000"/>
              <a:gd name="connsiteX53" fmla="*/ 984836 w 2632012"/>
              <a:gd name="connsiteY53" fmla="*/ 1082381 h 6858000"/>
              <a:gd name="connsiteX54" fmla="*/ 993140 w 2632012"/>
              <a:gd name="connsiteY54" fmla="*/ 1043366 h 6858000"/>
              <a:gd name="connsiteX55" fmla="*/ 995544 w 2632012"/>
              <a:gd name="connsiteY55" fmla="*/ 972540 h 6858000"/>
              <a:gd name="connsiteX56" fmla="*/ 1028500 w 2632012"/>
              <a:gd name="connsiteY56" fmla="*/ 923945 h 6858000"/>
              <a:gd name="connsiteX57" fmla="*/ 1022082 w 2632012"/>
              <a:gd name="connsiteY57" fmla="*/ 838835 h 6858000"/>
              <a:gd name="connsiteX58" fmla="*/ 1025925 w 2632012"/>
              <a:gd name="connsiteY58" fmla="*/ 787183 h 6858000"/>
              <a:gd name="connsiteX59" fmla="*/ 1027904 w 2632012"/>
              <a:gd name="connsiteY59" fmla="*/ 756272 h 6858000"/>
              <a:gd name="connsiteX60" fmla="*/ 1088796 w 2632012"/>
              <a:gd name="connsiteY60" fmla="*/ 641639 h 6858000"/>
              <a:gd name="connsiteX61" fmla="*/ 1164389 w 2632012"/>
              <a:gd name="connsiteY61" fmla="*/ 545140 h 6858000"/>
              <a:gd name="connsiteX62" fmla="*/ 1225321 w 2632012"/>
              <a:gd name="connsiteY62" fmla="*/ 413843 h 6858000"/>
              <a:gd name="connsiteX63" fmla="*/ 1241477 w 2632012"/>
              <a:gd name="connsiteY63" fmla="*/ 358607 h 6858000"/>
              <a:gd name="connsiteX64" fmla="*/ 1246119 w 2632012"/>
              <a:gd name="connsiteY64" fmla="*/ 254866 h 6858000"/>
              <a:gd name="connsiteX65" fmla="*/ 1266837 w 2632012"/>
              <a:gd name="connsiteY65" fmla="*/ 161517 h 6858000"/>
              <a:gd name="connsiteX66" fmla="*/ 1315021 w 2632012"/>
              <a:gd name="connsiteY66" fmla="*/ 54455 h 6858000"/>
              <a:gd name="connsiteX67" fmla="*/ 1319335 w 2632012"/>
              <a:gd name="connsiteY67" fmla="*/ 8880 h 6858000"/>
              <a:gd name="connsiteX68" fmla="*/ 1316402 w 2632012"/>
              <a:gd name="connsiteY68" fmla="*/ 852 h 6858000"/>
              <a:gd name="connsiteX69" fmla="*/ 1207569 w 2632012"/>
              <a:gd name="connsiteY69" fmla="*/ 0 h 6858000"/>
              <a:gd name="connsiteX0" fmla="*/ 932173 w 2632012"/>
              <a:gd name="connsiteY0" fmla="*/ 1512545 h 6858000"/>
              <a:gd name="connsiteX1" fmla="*/ 932462 w 2632012"/>
              <a:gd name="connsiteY1" fmla="*/ 1512581 h 6858000"/>
              <a:gd name="connsiteX2" fmla="*/ 932378 w 2632012"/>
              <a:gd name="connsiteY2" fmla="*/ 1512599 h 6858000"/>
              <a:gd name="connsiteX3" fmla="*/ 932173 w 2632012"/>
              <a:gd name="connsiteY3" fmla="*/ 1512545 h 6858000"/>
              <a:gd name="connsiteX4" fmla="*/ 1207569 w 2632012"/>
              <a:gd name="connsiteY4" fmla="*/ 0 h 6858000"/>
              <a:gd name="connsiteX5" fmla="*/ 2632012 w 2632012"/>
              <a:gd name="connsiteY5" fmla="*/ 0 h 6858000"/>
              <a:gd name="connsiteX6" fmla="*/ 2632012 w 2632012"/>
              <a:gd name="connsiteY6" fmla="*/ 6858000 h 6858000"/>
              <a:gd name="connsiteX7" fmla="*/ 13514 w 2632012"/>
              <a:gd name="connsiteY7" fmla="*/ 6858000 h 6858000"/>
              <a:gd name="connsiteX8" fmla="*/ 13170 w 2632012"/>
              <a:gd name="connsiteY8" fmla="*/ 6812829 h 6858000"/>
              <a:gd name="connsiteX9" fmla="*/ 20332 w 2632012"/>
              <a:gd name="connsiteY9" fmla="*/ 6760689 h 6858000"/>
              <a:gd name="connsiteX10" fmla="*/ 25596 w 2632012"/>
              <a:gd name="connsiteY10" fmla="*/ 6721251 h 6858000"/>
              <a:gd name="connsiteX11" fmla="*/ 22507 w 2632012"/>
              <a:gd name="connsiteY11" fmla="*/ 6650499 h 6858000"/>
              <a:gd name="connsiteX12" fmla="*/ 22444 w 2632012"/>
              <a:gd name="connsiteY12" fmla="*/ 6604241 h 6858000"/>
              <a:gd name="connsiteX13" fmla="*/ 31867 w 2632012"/>
              <a:gd name="connsiteY13" fmla="*/ 6559984 h 6858000"/>
              <a:gd name="connsiteX14" fmla="*/ 38635 w 2632012"/>
              <a:gd name="connsiteY14" fmla="*/ 6515473 h 6858000"/>
              <a:gd name="connsiteX15" fmla="*/ 38467 w 2632012"/>
              <a:gd name="connsiteY15" fmla="*/ 6463736 h 6858000"/>
              <a:gd name="connsiteX16" fmla="*/ 38052 w 2632012"/>
              <a:gd name="connsiteY16" fmla="*/ 6432794 h 6858000"/>
              <a:gd name="connsiteX17" fmla="*/ 80445 w 2632012"/>
              <a:gd name="connsiteY17" fmla="*/ 6301309 h 6858000"/>
              <a:gd name="connsiteX18" fmla="*/ 138157 w 2632012"/>
              <a:gd name="connsiteY18" fmla="*/ 6257030 h 6858000"/>
              <a:gd name="connsiteX19" fmla="*/ 170419 w 2632012"/>
              <a:gd name="connsiteY19" fmla="*/ 6171255 h 6858000"/>
              <a:gd name="connsiteX20" fmla="*/ 164027 w 2632012"/>
              <a:gd name="connsiteY20" fmla="*/ 6164357 h 6858000"/>
              <a:gd name="connsiteX21" fmla="*/ 213309 w 2632012"/>
              <a:gd name="connsiteY21" fmla="*/ 6109331 h 6858000"/>
              <a:gd name="connsiteX22" fmla="*/ 220409 w 2632012"/>
              <a:gd name="connsiteY22" fmla="*/ 6022287 h 6858000"/>
              <a:gd name="connsiteX23" fmla="*/ 183756 w 2632012"/>
              <a:gd name="connsiteY23" fmla="*/ 5808789 h 6858000"/>
              <a:gd name="connsiteX24" fmla="*/ 138134 w 2632012"/>
              <a:gd name="connsiteY24" fmla="*/ 5616065 h 6858000"/>
              <a:gd name="connsiteX25" fmla="*/ 276721 w 2632012"/>
              <a:gd name="connsiteY25" fmla="*/ 4162848 h 6858000"/>
              <a:gd name="connsiteX26" fmla="*/ 343082 w 2632012"/>
              <a:gd name="connsiteY26" fmla="*/ 3059377 h 6858000"/>
              <a:gd name="connsiteX27" fmla="*/ 369630 w 2632012"/>
              <a:gd name="connsiteY27" fmla="*/ 2692043 h 6858000"/>
              <a:gd name="connsiteX28" fmla="*/ 435324 w 2632012"/>
              <a:gd name="connsiteY28" fmla="*/ 2520083 h 6858000"/>
              <a:gd name="connsiteX29" fmla="*/ 446400 w 2632012"/>
              <a:gd name="connsiteY29" fmla="*/ 2252507 h 6858000"/>
              <a:gd name="connsiteX30" fmla="*/ 569515 w 2632012"/>
              <a:gd name="connsiteY30" fmla="*/ 2091909 h 6858000"/>
              <a:gd name="connsiteX31" fmla="*/ 638163 w 2632012"/>
              <a:gd name="connsiteY31" fmla="*/ 1994147 h 6858000"/>
              <a:gd name="connsiteX32" fmla="*/ 737312 w 2632012"/>
              <a:gd name="connsiteY32" fmla="*/ 1871408 h 6858000"/>
              <a:gd name="connsiteX33" fmla="*/ 788501 w 2632012"/>
              <a:gd name="connsiteY33" fmla="*/ 1793826 h 6858000"/>
              <a:gd name="connsiteX34" fmla="*/ 819432 w 2632012"/>
              <a:gd name="connsiteY34" fmla="*/ 1746824 h 6858000"/>
              <a:gd name="connsiteX35" fmla="*/ 843936 w 2632012"/>
              <a:gd name="connsiteY35" fmla="*/ 1697348 h 6858000"/>
              <a:gd name="connsiteX36" fmla="*/ 846526 w 2632012"/>
              <a:gd name="connsiteY36" fmla="*/ 1659754 h 6858000"/>
              <a:gd name="connsiteX37" fmla="*/ 873830 w 2632012"/>
              <a:gd name="connsiteY37" fmla="*/ 1628041 h 6858000"/>
              <a:gd name="connsiteX38" fmla="*/ 890626 w 2632012"/>
              <a:gd name="connsiteY38" fmla="*/ 1599883 h 6858000"/>
              <a:gd name="connsiteX39" fmla="*/ 921288 w 2632012"/>
              <a:gd name="connsiteY39" fmla="*/ 1579569 h 6858000"/>
              <a:gd name="connsiteX40" fmla="*/ 920756 w 2632012"/>
              <a:gd name="connsiteY40" fmla="*/ 1537369 h 6858000"/>
              <a:gd name="connsiteX41" fmla="*/ 946290 w 2632012"/>
              <a:gd name="connsiteY41" fmla="*/ 1514308 h 6858000"/>
              <a:gd name="connsiteX42" fmla="*/ 932462 w 2632012"/>
              <a:gd name="connsiteY42" fmla="*/ 1512581 h 6858000"/>
              <a:gd name="connsiteX43" fmla="*/ 940652 w 2632012"/>
              <a:gd name="connsiteY43" fmla="*/ 1510839 h 6858000"/>
              <a:gd name="connsiteX44" fmla="*/ 950739 w 2632012"/>
              <a:gd name="connsiteY44" fmla="*/ 1503635 h 6858000"/>
              <a:gd name="connsiteX45" fmla="*/ 966405 w 2632012"/>
              <a:gd name="connsiteY45" fmla="*/ 1439967 h 6858000"/>
              <a:gd name="connsiteX46" fmla="*/ 973516 w 2632012"/>
              <a:gd name="connsiteY46" fmla="*/ 1389073 h 6858000"/>
              <a:gd name="connsiteX47" fmla="*/ 986960 w 2632012"/>
              <a:gd name="connsiteY47" fmla="*/ 1351857 h 6858000"/>
              <a:gd name="connsiteX48" fmla="*/ 987761 w 2632012"/>
              <a:gd name="connsiteY48" fmla="*/ 1363479 h 6858000"/>
              <a:gd name="connsiteX49" fmla="*/ 989043 w 2632012"/>
              <a:gd name="connsiteY49" fmla="*/ 1346093 h 6858000"/>
              <a:gd name="connsiteX50" fmla="*/ 986960 w 2632012"/>
              <a:gd name="connsiteY50" fmla="*/ 1351857 h 6858000"/>
              <a:gd name="connsiteX51" fmla="*/ 985769 w 2632012"/>
              <a:gd name="connsiteY51" fmla="*/ 1334556 h 6858000"/>
              <a:gd name="connsiteX52" fmla="*/ 982507 w 2632012"/>
              <a:gd name="connsiteY52" fmla="*/ 1216698 h 6858000"/>
              <a:gd name="connsiteX53" fmla="*/ 984836 w 2632012"/>
              <a:gd name="connsiteY53" fmla="*/ 1082381 h 6858000"/>
              <a:gd name="connsiteX54" fmla="*/ 993140 w 2632012"/>
              <a:gd name="connsiteY54" fmla="*/ 1043366 h 6858000"/>
              <a:gd name="connsiteX55" fmla="*/ 995544 w 2632012"/>
              <a:gd name="connsiteY55" fmla="*/ 972540 h 6858000"/>
              <a:gd name="connsiteX56" fmla="*/ 1028500 w 2632012"/>
              <a:gd name="connsiteY56" fmla="*/ 923945 h 6858000"/>
              <a:gd name="connsiteX57" fmla="*/ 1022082 w 2632012"/>
              <a:gd name="connsiteY57" fmla="*/ 838835 h 6858000"/>
              <a:gd name="connsiteX58" fmla="*/ 1025925 w 2632012"/>
              <a:gd name="connsiteY58" fmla="*/ 787183 h 6858000"/>
              <a:gd name="connsiteX59" fmla="*/ 1027904 w 2632012"/>
              <a:gd name="connsiteY59" fmla="*/ 756272 h 6858000"/>
              <a:gd name="connsiteX60" fmla="*/ 1088796 w 2632012"/>
              <a:gd name="connsiteY60" fmla="*/ 641639 h 6858000"/>
              <a:gd name="connsiteX61" fmla="*/ 1164389 w 2632012"/>
              <a:gd name="connsiteY61" fmla="*/ 545140 h 6858000"/>
              <a:gd name="connsiteX62" fmla="*/ 1225321 w 2632012"/>
              <a:gd name="connsiteY62" fmla="*/ 413843 h 6858000"/>
              <a:gd name="connsiteX63" fmla="*/ 1241477 w 2632012"/>
              <a:gd name="connsiteY63" fmla="*/ 358607 h 6858000"/>
              <a:gd name="connsiteX64" fmla="*/ 1246119 w 2632012"/>
              <a:gd name="connsiteY64" fmla="*/ 254866 h 6858000"/>
              <a:gd name="connsiteX65" fmla="*/ 1266837 w 2632012"/>
              <a:gd name="connsiteY65" fmla="*/ 161517 h 6858000"/>
              <a:gd name="connsiteX66" fmla="*/ 1315021 w 2632012"/>
              <a:gd name="connsiteY66" fmla="*/ 54455 h 6858000"/>
              <a:gd name="connsiteX67" fmla="*/ 1319335 w 2632012"/>
              <a:gd name="connsiteY67" fmla="*/ 8880 h 6858000"/>
              <a:gd name="connsiteX68" fmla="*/ 1316402 w 2632012"/>
              <a:gd name="connsiteY68" fmla="*/ 852 h 6858000"/>
              <a:gd name="connsiteX69" fmla="*/ 1207569 w 2632012"/>
              <a:gd name="connsiteY69" fmla="*/ 0 h 6858000"/>
              <a:gd name="connsiteX0" fmla="*/ 932173 w 2632012"/>
              <a:gd name="connsiteY0" fmla="*/ 1512545 h 6858000"/>
              <a:gd name="connsiteX1" fmla="*/ 932462 w 2632012"/>
              <a:gd name="connsiteY1" fmla="*/ 1512581 h 6858000"/>
              <a:gd name="connsiteX2" fmla="*/ 932378 w 2632012"/>
              <a:gd name="connsiteY2" fmla="*/ 1512599 h 6858000"/>
              <a:gd name="connsiteX3" fmla="*/ 932173 w 2632012"/>
              <a:gd name="connsiteY3" fmla="*/ 1512545 h 6858000"/>
              <a:gd name="connsiteX4" fmla="*/ 1207569 w 2632012"/>
              <a:gd name="connsiteY4" fmla="*/ 0 h 6858000"/>
              <a:gd name="connsiteX5" fmla="*/ 2632012 w 2632012"/>
              <a:gd name="connsiteY5" fmla="*/ 0 h 6858000"/>
              <a:gd name="connsiteX6" fmla="*/ 2632012 w 2632012"/>
              <a:gd name="connsiteY6" fmla="*/ 6858000 h 6858000"/>
              <a:gd name="connsiteX7" fmla="*/ 13514 w 2632012"/>
              <a:gd name="connsiteY7" fmla="*/ 6858000 h 6858000"/>
              <a:gd name="connsiteX8" fmla="*/ 13170 w 2632012"/>
              <a:gd name="connsiteY8" fmla="*/ 6812829 h 6858000"/>
              <a:gd name="connsiteX9" fmla="*/ 20332 w 2632012"/>
              <a:gd name="connsiteY9" fmla="*/ 6760689 h 6858000"/>
              <a:gd name="connsiteX10" fmla="*/ 25596 w 2632012"/>
              <a:gd name="connsiteY10" fmla="*/ 6721251 h 6858000"/>
              <a:gd name="connsiteX11" fmla="*/ 22507 w 2632012"/>
              <a:gd name="connsiteY11" fmla="*/ 6650499 h 6858000"/>
              <a:gd name="connsiteX12" fmla="*/ 22444 w 2632012"/>
              <a:gd name="connsiteY12" fmla="*/ 6604241 h 6858000"/>
              <a:gd name="connsiteX13" fmla="*/ 31867 w 2632012"/>
              <a:gd name="connsiteY13" fmla="*/ 6559984 h 6858000"/>
              <a:gd name="connsiteX14" fmla="*/ 38635 w 2632012"/>
              <a:gd name="connsiteY14" fmla="*/ 6515473 h 6858000"/>
              <a:gd name="connsiteX15" fmla="*/ 38467 w 2632012"/>
              <a:gd name="connsiteY15" fmla="*/ 6463736 h 6858000"/>
              <a:gd name="connsiteX16" fmla="*/ 38052 w 2632012"/>
              <a:gd name="connsiteY16" fmla="*/ 6432794 h 6858000"/>
              <a:gd name="connsiteX17" fmla="*/ 80445 w 2632012"/>
              <a:gd name="connsiteY17" fmla="*/ 6301309 h 6858000"/>
              <a:gd name="connsiteX18" fmla="*/ 138157 w 2632012"/>
              <a:gd name="connsiteY18" fmla="*/ 6257030 h 6858000"/>
              <a:gd name="connsiteX19" fmla="*/ 170419 w 2632012"/>
              <a:gd name="connsiteY19" fmla="*/ 6171255 h 6858000"/>
              <a:gd name="connsiteX20" fmla="*/ 164027 w 2632012"/>
              <a:gd name="connsiteY20" fmla="*/ 6164357 h 6858000"/>
              <a:gd name="connsiteX21" fmla="*/ 213309 w 2632012"/>
              <a:gd name="connsiteY21" fmla="*/ 6109331 h 6858000"/>
              <a:gd name="connsiteX22" fmla="*/ 220409 w 2632012"/>
              <a:gd name="connsiteY22" fmla="*/ 6022287 h 6858000"/>
              <a:gd name="connsiteX23" fmla="*/ 183756 w 2632012"/>
              <a:gd name="connsiteY23" fmla="*/ 5808789 h 6858000"/>
              <a:gd name="connsiteX24" fmla="*/ 138134 w 2632012"/>
              <a:gd name="connsiteY24" fmla="*/ 5616065 h 6858000"/>
              <a:gd name="connsiteX25" fmla="*/ 276721 w 2632012"/>
              <a:gd name="connsiteY25" fmla="*/ 4162848 h 6858000"/>
              <a:gd name="connsiteX26" fmla="*/ 343082 w 2632012"/>
              <a:gd name="connsiteY26" fmla="*/ 3059377 h 6858000"/>
              <a:gd name="connsiteX27" fmla="*/ 369630 w 2632012"/>
              <a:gd name="connsiteY27" fmla="*/ 2692043 h 6858000"/>
              <a:gd name="connsiteX28" fmla="*/ 435324 w 2632012"/>
              <a:gd name="connsiteY28" fmla="*/ 2520083 h 6858000"/>
              <a:gd name="connsiteX29" fmla="*/ 482259 w 2632012"/>
              <a:gd name="connsiteY29" fmla="*/ 2336178 h 6858000"/>
              <a:gd name="connsiteX30" fmla="*/ 569515 w 2632012"/>
              <a:gd name="connsiteY30" fmla="*/ 2091909 h 6858000"/>
              <a:gd name="connsiteX31" fmla="*/ 638163 w 2632012"/>
              <a:gd name="connsiteY31" fmla="*/ 1994147 h 6858000"/>
              <a:gd name="connsiteX32" fmla="*/ 737312 w 2632012"/>
              <a:gd name="connsiteY32" fmla="*/ 1871408 h 6858000"/>
              <a:gd name="connsiteX33" fmla="*/ 788501 w 2632012"/>
              <a:gd name="connsiteY33" fmla="*/ 1793826 h 6858000"/>
              <a:gd name="connsiteX34" fmla="*/ 819432 w 2632012"/>
              <a:gd name="connsiteY34" fmla="*/ 1746824 h 6858000"/>
              <a:gd name="connsiteX35" fmla="*/ 843936 w 2632012"/>
              <a:gd name="connsiteY35" fmla="*/ 1697348 h 6858000"/>
              <a:gd name="connsiteX36" fmla="*/ 846526 w 2632012"/>
              <a:gd name="connsiteY36" fmla="*/ 1659754 h 6858000"/>
              <a:gd name="connsiteX37" fmla="*/ 873830 w 2632012"/>
              <a:gd name="connsiteY37" fmla="*/ 1628041 h 6858000"/>
              <a:gd name="connsiteX38" fmla="*/ 890626 w 2632012"/>
              <a:gd name="connsiteY38" fmla="*/ 1599883 h 6858000"/>
              <a:gd name="connsiteX39" fmla="*/ 921288 w 2632012"/>
              <a:gd name="connsiteY39" fmla="*/ 1579569 h 6858000"/>
              <a:gd name="connsiteX40" fmla="*/ 920756 w 2632012"/>
              <a:gd name="connsiteY40" fmla="*/ 1537369 h 6858000"/>
              <a:gd name="connsiteX41" fmla="*/ 946290 w 2632012"/>
              <a:gd name="connsiteY41" fmla="*/ 1514308 h 6858000"/>
              <a:gd name="connsiteX42" fmla="*/ 932462 w 2632012"/>
              <a:gd name="connsiteY42" fmla="*/ 1512581 h 6858000"/>
              <a:gd name="connsiteX43" fmla="*/ 940652 w 2632012"/>
              <a:gd name="connsiteY43" fmla="*/ 1510839 h 6858000"/>
              <a:gd name="connsiteX44" fmla="*/ 950739 w 2632012"/>
              <a:gd name="connsiteY44" fmla="*/ 1503635 h 6858000"/>
              <a:gd name="connsiteX45" fmla="*/ 966405 w 2632012"/>
              <a:gd name="connsiteY45" fmla="*/ 1439967 h 6858000"/>
              <a:gd name="connsiteX46" fmla="*/ 973516 w 2632012"/>
              <a:gd name="connsiteY46" fmla="*/ 1389073 h 6858000"/>
              <a:gd name="connsiteX47" fmla="*/ 986960 w 2632012"/>
              <a:gd name="connsiteY47" fmla="*/ 1351857 h 6858000"/>
              <a:gd name="connsiteX48" fmla="*/ 987761 w 2632012"/>
              <a:gd name="connsiteY48" fmla="*/ 1363479 h 6858000"/>
              <a:gd name="connsiteX49" fmla="*/ 989043 w 2632012"/>
              <a:gd name="connsiteY49" fmla="*/ 1346093 h 6858000"/>
              <a:gd name="connsiteX50" fmla="*/ 986960 w 2632012"/>
              <a:gd name="connsiteY50" fmla="*/ 1351857 h 6858000"/>
              <a:gd name="connsiteX51" fmla="*/ 985769 w 2632012"/>
              <a:gd name="connsiteY51" fmla="*/ 1334556 h 6858000"/>
              <a:gd name="connsiteX52" fmla="*/ 982507 w 2632012"/>
              <a:gd name="connsiteY52" fmla="*/ 1216698 h 6858000"/>
              <a:gd name="connsiteX53" fmla="*/ 984836 w 2632012"/>
              <a:gd name="connsiteY53" fmla="*/ 1082381 h 6858000"/>
              <a:gd name="connsiteX54" fmla="*/ 993140 w 2632012"/>
              <a:gd name="connsiteY54" fmla="*/ 1043366 h 6858000"/>
              <a:gd name="connsiteX55" fmla="*/ 995544 w 2632012"/>
              <a:gd name="connsiteY55" fmla="*/ 972540 h 6858000"/>
              <a:gd name="connsiteX56" fmla="*/ 1028500 w 2632012"/>
              <a:gd name="connsiteY56" fmla="*/ 923945 h 6858000"/>
              <a:gd name="connsiteX57" fmla="*/ 1022082 w 2632012"/>
              <a:gd name="connsiteY57" fmla="*/ 838835 h 6858000"/>
              <a:gd name="connsiteX58" fmla="*/ 1025925 w 2632012"/>
              <a:gd name="connsiteY58" fmla="*/ 787183 h 6858000"/>
              <a:gd name="connsiteX59" fmla="*/ 1027904 w 2632012"/>
              <a:gd name="connsiteY59" fmla="*/ 756272 h 6858000"/>
              <a:gd name="connsiteX60" fmla="*/ 1088796 w 2632012"/>
              <a:gd name="connsiteY60" fmla="*/ 641639 h 6858000"/>
              <a:gd name="connsiteX61" fmla="*/ 1164389 w 2632012"/>
              <a:gd name="connsiteY61" fmla="*/ 545140 h 6858000"/>
              <a:gd name="connsiteX62" fmla="*/ 1225321 w 2632012"/>
              <a:gd name="connsiteY62" fmla="*/ 413843 h 6858000"/>
              <a:gd name="connsiteX63" fmla="*/ 1241477 w 2632012"/>
              <a:gd name="connsiteY63" fmla="*/ 358607 h 6858000"/>
              <a:gd name="connsiteX64" fmla="*/ 1246119 w 2632012"/>
              <a:gd name="connsiteY64" fmla="*/ 254866 h 6858000"/>
              <a:gd name="connsiteX65" fmla="*/ 1266837 w 2632012"/>
              <a:gd name="connsiteY65" fmla="*/ 161517 h 6858000"/>
              <a:gd name="connsiteX66" fmla="*/ 1315021 w 2632012"/>
              <a:gd name="connsiteY66" fmla="*/ 54455 h 6858000"/>
              <a:gd name="connsiteX67" fmla="*/ 1319335 w 2632012"/>
              <a:gd name="connsiteY67" fmla="*/ 8880 h 6858000"/>
              <a:gd name="connsiteX68" fmla="*/ 1316402 w 2632012"/>
              <a:gd name="connsiteY68" fmla="*/ 852 h 6858000"/>
              <a:gd name="connsiteX69" fmla="*/ 1207569 w 2632012"/>
              <a:gd name="connsiteY69" fmla="*/ 0 h 6858000"/>
              <a:gd name="connsiteX0" fmla="*/ 932173 w 2632012"/>
              <a:gd name="connsiteY0" fmla="*/ 1512545 h 6858000"/>
              <a:gd name="connsiteX1" fmla="*/ 932462 w 2632012"/>
              <a:gd name="connsiteY1" fmla="*/ 1512581 h 6858000"/>
              <a:gd name="connsiteX2" fmla="*/ 932378 w 2632012"/>
              <a:gd name="connsiteY2" fmla="*/ 1512599 h 6858000"/>
              <a:gd name="connsiteX3" fmla="*/ 932173 w 2632012"/>
              <a:gd name="connsiteY3" fmla="*/ 1512545 h 6858000"/>
              <a:gd name="connsiteX4" fmla="*/ 1207569 w 2632012"/>
              <a:gd name="connsiteY4" fmla="*/ 0 h 6858000"/>
              <a:gd name="connsiteX5" fmla="*/ 2632012 w 2632012"/>
              <a:gd name="connsiteY5" fmla="*/ 0 h 6858000"/>
              <a:gd name="connsiteX6" fmla="*/ 2632012 w 2632012"/>
              <a:gd name="connsiteY6" fmla="*/ 6858000 h 6858000"/>
              <a:gd name="connsiteX7" fmla="*/ 13514 w 2632012"/>
              <a:gd name="connsiteY7" fmla="*/ 6858000 h 6858000"/>
              <a:gd name="connsiteX8" fmla="*/ 13170 w 2632012"/>
              <a:gd name="connsiteY8" fmla="*/ 6812829 h 6858000"/>
              <a:gd name="connsiteX9" fmla="*/ 20332 w 2632012"/>
              <a:gd name="connsiteY9" fmla="*/ 6760689 h 6858000"/>
              <a:gd name="connsiteX10" fmla="*/ 25596 w 2632012"/>
              <a:gd name="connsiteY10" fmla="*/ 6721251 h 6858000"/>
              <a:gd name="connsiteX11" fmla="*/ 22507 w 2632012"/>
              <a:gd name="connsiteY11" fmla="*/ 6650499 h 6858000"/>
              <a:gd name="connsiteX12" fmla="*/ 22444 w 2632012"/>
              <a:gd name="connsiteY12" fmla="*/ 6604241 h 6858000"/>
              <a:gd name="connsiteX13" fmla="*/ 31867 w 2632012"/>
              <a:gd name="connsiteY13" fmla="*/ 6559984 h 6858000"/>
              <a:gd name="connsiteX14" fmla="*/ 38635 w 2632012"/>
              <a:gd name="connsiteY14" fmla="*/ 6515473 h 6858000"/>
              <a:gd name="connsiteX15" fmla="*/ 38467 w 2632012"/>
              <a:gd name="connsiteY15" fmla="*/ 6463736 h 6858000"/>
              <a:gd name="connsiteX16" fmla="*/ 38052 w 2632012"/>
              <a:gd name="connsiteY16" fmla="*/ 6432794 h 6858000"/>
              <a:gd name="connsiteX17" fmla="*/ 80445 w 2632012"/>
              <a:gd name="connsiteY17" fmla="*/ 6301309 h 6858000"/>
              <a:gd name="connsiteX18" fmla="*/ 138157 w 2632012"/>
              <a:gd name="connsiteY18" fmla="*/ 6257030 h 6858000"/>
              <a:gd name="connsiteX19" fmla="*/ 170419 w 2632012"/>
              <a:gd name="connsiteY19" fmla="*/ 6171255 h 6858000"/>
              <a:gd name="connsiteX20" fmla="*/ 164027 w 2632012"/>
              <a:gd name="connsiteY20" fmla="*/ 6164357 h 6858000"/>
              <a:gd name="connsiteX21" fmla="*/ 213309 w 2632012"/>
              <a:gd name="connsiteY21" fmla="*/ 6109331 h 6858000"/>
              <a:gd name="connsiteX22" fmla="*/ 220409 w 2632012"/>
              <a:gd name="connsiteY22" fmla="*/ 6022287 h 6858000"/>
              <a:gd name="connsiteX23" fmla="*/ 183756 w 2632012"/>
              <a:gd name="connsiteY23" fmla="*/ 5808789 h 6858000"/>
              <a:gd name="connsiteX24" fmla="*/ 245711 w 2632012"/>
              <a:gd name="connsiteY24" fmla="*/ 5066230 h 6858000"/>
              <a:gd name="connsiteX25" fmla="*/ 276721 w 2632012"/>
              <a:gd name="connsiteY25" fmla="*/ 4162848 h 6858000"/>
              <a:gd name="connsiteX26" fmla="*/ 343082 w 2632012"/>
              <a:gd name="connsiteY26" fmla="*/ 3059377 h 6858000"/>
              <a:gd name="connsiteX27" fmla="*/ 369630 w 2632012"/>
              <a:gd name="connsiteY27" fmla="*/ 2692043 h 6858000"/>
              <a:gd name="connsiteX28" fmla="*/ 435324 w 2632012"/>
              <a:gd name="connsiteY28" fmla="*/ 2520083 h 6858000"/>
              <a:gd name="connsiteX29" fmla="*/ 482259 w 2632012"/>
              <a:gd name="connsiteY29" fmla="*/ 2336178 h 6858000"/>
              <a:gd name="connsiteX30" fmla="*/ 569515 w 2632012"/>
              <a:gd name="connsiteY30" fmla="*/ 2091909 h 6858000"/>
              <a:gd name="connsiteX31" fmla="*/ 638163 w 2632012"/>
              <a:gd name="connsiteY31" fmla="*/ 1994147 h 6858000"/>
              <a:gd name="connsiteX32" fmla="*/ 737312 w 2632012"/>
              <a:gd name="connsiteY32" fmla="*/ 1871408 h 6858000"/>
              <a:gd name="connsiteX33" fmla="*/ 788501 w 2632012"/>
              <a:gd name="connsiteY33" fmla="*/ 1793826 h 6858000"/>
              <a:gd name="connsiteX34" fmla="*/ 819432 w 2632012"/>
              <a:gd name="connsiteY34" fmla="*/ 1746824 h 6858000"/>
              <a:gd name="connsiteX35" fmla="*/ 843936 w 2632012"/>
              <a:gd name="connsiteY35" fmla="*/ 1697348 h 6858000"/>
              <a:gd name="connsiteX36" fmla="*/ 846526 w 2632012"/>
              <a:gd name="connsiteY36" fmla="*/ 1659754 h 6858000"/>
              <a:gd name="connsiteX37" fmla="*/ 873830 w 2632012"/>
              <a:gd name="connsiteY37" fmla="*/ 1628041 h 6858000"/>
              <a:gd name="connsiteX38" fmla="*/ 890626 w 2632012"/>
              <a:gd name="connsiteY38" fmla="*/ 1599883 h 6858000"/>
              <a:gd name="connsiteX39" fmla="*/ 921288 w 2632012"/>
              <a:gd name="connsiteY39" fmla="*/ 1579569 h 6858000"/>
              <a:gd name="connsiteX40" fmla="*/ 920756 w 2632012"/>
              <a:gd name="connsiteY40" fmla="*/ 1537369 h 6858000"/>
              <a:gd name="connsiteX41" fmla="*/ 946290 w 2632012"/>
              <a:gd name="connsiteY41" fmla="*/ 1514308 h 6858000"/>
              <a:gd name="connsiteX42" fmla="*/ 932462 w 2632012"/>
              <a:gd name="connsiteY42" fmla="*/ 1512581 h 6858000"/>
              <a:gd name="connsiteX43" fmla="*/ 940652 w 2632012"/>
              <a:gd name="connsiteY43" fmla="*/ 1510839 h 6858000"/>
              <a:gd name="connsiteX44" fmla="*/ 950739 w 2632012"/>
              <a:gd name="connsiteY44" fmla="*/ 1503635 h 6858000"/>
              <a:gd name="connsiteX45" fmla="*/ 966405 w 2632012"/>
              <a:gd name="connsiteY45" fmla="*/ 1439967 h 6858000"/>
              <a:gd name="connsiteX46" fmla="*/ 973516 w 2632012"/>
              <a:gd name="connsiteY46" fmla="*/ 1389073 h 6858000"/>
              <a:gd name="connsiteX47" fmla="*/ 986960 w 2632012"/>
              <a:gd name="connsiteY47" fmla="*/ 1351857 h 6858000"/>
              <a:gd name="connsiteX48" fmla="*/ 987761 w 2632012"/>
              <a:gd name="connsiteY48" fmla="*/ 1363479 h 6858000"/>
              <a:gd name="connsiteX49" fmla="*/ 989043 w 2632012"/>
              <a:gd name="connsiteY49" fmla="*/ 1346093 h 6858000"/>
              <a:gd name="connsiteX50" fmla="*/ 986960 w 2632012"/>
              <a:gd name="connsiteY50" fmla="*/ 1351857 h 6858000"/>
              <a:gd name="connsiteX51" fmla="*/ 985769 w 2632012"/>
              <a:gd name="connsiteY51" fmla="*/ 1334556 h 6858000"/>
              <a:gd name="connsiteX52" fmla="*/ 982507 w 2632012"/>
              <a:gd name="connsiteY52" fmla="*/ 1216698 h 6858000"/>
              <a:gd name="connsiteX53" fmla="*/ 984836 w 2632012"/>
              <a:gd name="connsiteY53" fmla="*/ 1082381 h 6858000"/>
              <a:gd name="connsiteX54" fmla="*/ 993140 w 2632012"/>
              <a:gd name="connsiteY54" fmla="*/ 1043366 h 6858000"/>
              <a:gd name="connsiteX55" fmla="*/ 995544 w 2632012"/>
              <a:gd name="connsiteY55" fmla="*/ 972540 h 6858000"/>
              <a:gd name="connsiteX56" fmla="*/ 1028500 w 2632012"/>
              <a:gd name="connsiteY56" fmla="*/ 923945 h 6858000"/>
              <a:gd name="connsiteX57" fmla="*/ 1022082 w 2632012"/>
              <a:gd name="connsiteY57" fmla="*/ 838835 h 6858000"/>
              <a:gd name="connsiteX58" fmla="*/ 1025925 w 2632012"/>
              <a:gd name="connsiteY58" fmla="*/ 787183 h 6858000"/>
              <a:gd name="connsiteX59" fmla="*/ 1027904 w 2632012"/>
              <a:gd name="connsiteY59" fmla="*/ 756272 h 6858000"/>
              <a:gd name="connsiteX60" fmla="*/ 1088796 w 2632012"/>
              <a:gd name="connsiteY60" fmla="*/ 641639 h 6858000"/>
              <a:gd name="connsiteX61" fmla="*/ 1164389 w 2632012"/>
              <a:gd name="connsiteY61" fmla="*/ 545140 h 6858000"/>
              <a:gd name="connsiteX62" fmla="*/ 1225321 w 2632012"/>
              <a:gd name="connsiteY62" fmla="*/ 413843 h 6858000"/>
              <a:gd name="connsiteX63" fmla="*/ 1241477 w 2632012"/>
              <a:gd name="connsiteY63" fmla="*/ 358607 h 6858000"/>
              <a:gd name="connsiteX64" fmla="*/ 1246119 w 2632012"/>
              <a:gd name="connsiteY64" fmla="*/ 254866 h 6858000"/>
              <a:gd name="connsiteX65" fmla="*/ 1266837 w 2632012"/>
              <a:gd name="connsiteY65" fmla="*/ 161517 h 6858000"/>
              <a:gd name="connsiteX66" fmla="*/ 1315021 w 2632012"/>
              <a:gd name="connsiteY66" fmla="*/ 54455 h 6858000"/>
              <a:gd name="connsiteX67" fmla="*/ 1319335 w 2632012"/>
              <a:gd name="connsiteY67" fmla="*/ 8880 h 6858000"/>
              <a:gd name="connsiteX68" fmla="*/ 1316402 w 2632012"/>
              <a:gd name="connsiteY68" fmla="*/ 852 h 6858000"/>
              <a:gd name="connsiteX69" fmla="*/ 1207569 w 2632012"/>
              <a:gd name="connsiteY69" fmla="*/ 0 h 6858000"/>
              <a:gd name="connsiteX0" fmla="*/ 932173 w 2632012"/>
              <a:gd name="connsiteY0" fmla="*/ 1512545 h 6858000"/>
              <a:gd name="connsiteX1" fmla="*/ 932462 w 2632012"/>
              <a:gd name="connsiteY1" fmla="*/ 1512581 h 6858000"/>
              <a:gd name="connsiteX2" fmla="*/ 932378 w 2632012"/>
              <a:gd name="connsiteY2" fmla="*/ 1512599 h 6858000"/>
              <a:gd name="connsiteX3" fmla="*/ 932173 w 2632012"/>
              <a:gd name="connsiteY3" fmla="*/ 1512545 h 6858000"/>
              <a:gd name="connsiteX4" fmla="*/ 1207569 w 2632012"/>
              <a:gd name="connsiteY4" fmla="*/ 0 h 6858000"/>
              <a:gd name="connsiteX5" fmla="*/ 2632012 w 2632012"/>
              <a:gd name="connsiteY5" fmla="*/ 0 h 6858000"/>
              <a:gd name="connsiteX6" fmla="*/ 2632012 w 2632012"/>
              <a:gd name="connsiteY6" fmla="*/ 6858000 h 6858000"/>
              <a:gd name="connsiteX7" fmla="*/ 13514 w 2632012"/>
              <a:gd name="connsiteY7" fmla="*/ 6858000 h 6858000"/>
              <a:gd name="connsiteX8" fmla="*/ 13170 w 2632012"/>
              <a:gd name="connsiteY8" fmla="*/ 6812829 h 6858000"/>
              <a:gd name="connsiteX9" fmla="*/ 20332 w 2632012"/>
              <a:gd name="connsiteY9" fmla="*/ 6760689 h 6858000"/>
              <a:gd name="connsiteX10" fmla="*/ 25596 w 2632012"/>
              <a:gd name="connsiteY10" fmla="*/ 6721251 h 6858000"/>
              <a:gd name="connsiteX11" fmla="*/ 22507 w 2632012"/>
              <a:gd name="connsiteY11" fmla="*/ 6650499 h 6858000"/>
              <a:gd name="connsiteX12" fmla="*/ 22444 w 2632012"/>
              <a:gd name="connsiteY12" fmla="*/ 6604241 h 6858000"/>
              <a:gd name="connsiteX13" fmla="*/ 31867 w 2632012"/>
              <a:gd name="connsiteY13" fmla="*/ 6559984 h 6858000"/>
              <a:gd name="connsiteX14" fmla="*/ 38635 w 2632012"/>
              <a:gd name="connsiteY14" fmla="*/ 6515473 h 6858000"/>
              <a:gd name="connsiteX15" fmla="*/ 38467 w 2632012"/>
              <a:gd name="connsiteY15" fmla="*/ 6463736 h 6858000"/>
              <a:gd name="connsiteX16" fmla="*/ 38052 w 2632012"/>
              <a:gd name="connsiteY16" fmla="*/ 6432794 h 6858000"/>
              <a:gd name="connsiteX17" fmla="*/ 80445 w 2632012"/>
              <a:gd name="connsiteY17" fmla="*/ 6301309 h 6858000"/>
              <a:gd name="connsiteX18" fmla="*/ 138157 w 2632012"/>
              <a:gd name="connsiteY18" fmla="*/ 6257030 h 6858000"/>
              <a:gd name="connsiteX19" fmla="*/ 170419 w 2632012"/>
              <a:gd name="connsiteY19" fmla="*/ 6171255 h 6858000"/>
              <a:gd name="connsiteX20" fmla="*/ 164027 w 2632012"/>
              <a:gd name="connsiteY20" fmla="*/ 6164357 h 6858000"/>
              <a:gd name="connsiteX21" fmla="*/ 213309 w 2632012"/>
              <a:gd name="connsiteY21" fmla="*/ 6109331 h 6858000"/>
              <a:gd name="connsiteX22" fmla="*/ 220409 w 2632012"/>
              <a:gd name="connsiteY22" fmla="*/ 6022287 h 6858000"/>
              <a:gd name="connsiteX23" fmla="*/ 219615 w 2632012"/>
              <a:gd name="connsiteY23" fmla="*/ 5557777 h 6858000"/>
              <a:gd name="connsiteX24" fmla="*/ 245711 w 2632012"/>
              <a:gd name="connsiteY24" fmla="*/ 5066230 h 6858000"/>
              <a:gd name="connsiteX25" fmla="*/ 276721 w 2632012"/>
              <a:gd name="connsiteY25" fmla="*/ 4162848 h 6858000"/>
              <a:gd name="connsiteX26" fmla="*/ 343082 w 2632012"/>
              <a:gd name="connsiteY26" fmla="*/ 3059377 h 6858000"/>
              <a:gd name="connsiteX27" fmla="*/ 369630 w 2632012"/>
              <a:gd name="connsiteY27" fmla="*/ 2692043 h 6858000"/>
              <a:gd name="connsiteX28" fmla="*/ 435324 w 2632012"/>
              <a:gd name="connsiteY28" fmla="*/ 2520083 h 6858000"/>
              <a:gd name="connsiteX29" fmla="*/ 482259 w 2632012"/>
              <a:gd name="connsiteY29" fmla="*/ 2336178 h 6858000"/>
              <a:gd name="connsiteX30" fmla="*/ 569515 w 2632012"/>
              <a:gd name="connsiteY30" fmla="*/ 2091909 h 6858000"/>
              <a:gd name="connsiteX31" fmla="*/ 638163 w 2632012"/>
              <a:gd name="connsiteY31" fmla="*/ 1994147 h 6858000"/>
              <a:gd name="connsiteX32" fmla="*/ 737312 w 2632012"/>
              <a:gd name="connsiteY32" fmla="*/ 1871408 h 6858000"/>
              <a:gd name="connsiteX33" fmla="*/ 788501 w 2632012"/>
              <a:gd name="connsiteY33" fmla="*/ 1793826 h 6858000"/>
              <a:gd name="connsiteX34" fmla="*/ 819432 w 2632012"/>
              <a:gd name="connsiteY34" fmla="*/ 1746824 h 6858000"/>
              <a:gd name="connsiteX35" fmla="*/ 843936 w 2632012"/>
              <a:gd name="connsiteY35" fmla="*/ 1697348 h 6858000"/>
              <a:gd name="connsiteX36" fmla="*/ 846526 w 2632012"/>
              <a:gd name="connsiteY36" fmla="*/ 1659754 h 6858000"/>
              <a:gd name="connsiteX37" fmla="*/ 873830 w 2632012"/>
              <a:gd name="connsiteY37" fmla="*/ 1628041 h 6858000"/>
              <a:gd name="connsiteX38" fmla="*/ 890626 w 2632012"/>
              <a:gd name="connsiteY38" fmla="*/ 1599883 h 6858000"/>
              <a:gd name="connsiteX39" fmla="*/ 921288 w 2632012"/>
              <a:gd name="connsiteY39" fmla="*/ 1579569 h 6858000"/>
              <a:gd name="connsiteX40" fmla="*/ 920756 w 2632012"/>
              <a:gd name="connsiteY40" fmla="*/ 1537369 h 6858000"/>
              <a:gd name="connsiteX41" fmla="*/ 946290 w 2632012"/>
              <a:gd name="connsiteY41" fmla="*/ 1514308 h 6858000"/>
              <a:gd name="connsiteX42" fmla="*/ 932462 w 2632012"/>
              <a:gd name="connsiteY42" fmla="*/ 1512581 h 6858000"/>
              <a:gd name="connsiteX43" fmla="*/ 940652 w 2632012"/>
              <a:gd name="connsiteY43" fmla="*/ 1510839 h 6858000"/>
              <a:gd name="connsiteX44" fmla="*/ 950739 w 2632012"/>
              <a:gd name="connsiteY44" fmla="*/ 1503635 h 6858000"/>
              <a:gd name="connsiteX45" fmla="*/ 966405 w 2632012"/>
              <a:gd name="connsiteY45" fmla="*/ 1439967 h 6858000"/>
              <a:gd name="connsiteX46" fmla="*/ 973516 w 2632012"/>
              <a:gd name="connsiteY46" fmla="*/ 1389073 h 6858000"/>
              <a:gd name="connsiteX47" fmla="*/ 986960 w 2632012"/>
              <a:gd name="connsiteY47" fmla="*/ 1351857 h 6858000"/>
              <a:gd name="connsiteX48" fmla="*/ 987761 w 2632012"/>
              <a:gd name="connsiteY48" fmla="*/ 1363479 h 6858000"/>
              <a:gd name="connsiteX49" fmla="*/ 989043 w 2632012"/>
              <a:gd name="connsiteY49" fmla="*/ 1346093 h 6858000"/>
              <a:gd name="connsiteX50" fmla="*/ 986960 w 2632012"/>
              <a:gd name="connsiteY50" fmla="*/ 1351857 h 6858000"/>
              <a:gd name="connsiteX51" fmla="*/ 985769 w 2632012"/>
              <a:gd name="connsiteY51" fmla="*/ 1334556 h 6858000"/>
              <a:gd name="connsiteX52" fmla="*/ 982507 w 2632012"/>
              <a:gd name="connsiteY52" fmla="*/ 1216698 h 6858000"/>
              <a:gd name="connsiteX53" fmla="*/ 984836 w 2632012"/>
              <a:gd name="connsiteY53" fmla="*/ 1082381 h 6858000"/>
              <a:gd name="connsiteX54" fmla="*/ 993140 w 2632012"/>
              <a:gd name="connsiteY54" fmla="*/ 1043366 h 6858000"/>
              <a:gd name="connsiteX55" fmla="*/ 995544 w 2632012"/>
              <a:gd name="connsiteY55" fmla="*/ 972540 h 6858000"/>
              <a:gd name="connsiteX56" fmla="*/ 1028500 w 2632012"/>
              <a:gd name="connsiteY56" fmla="*/ 923945 h 6858000"/>
              <a:gd name="connsiteX57" fmla="*/ 1022082 w 2632012"/>
              <a:gd name="connsiteY57" fmla="*/ 838835 h 6858000"/>
              <a:gd name="connsiteX58" fmla="*/ 1025925 w 2632012"/>
              <a:gd name="connsiteY58" fmla="*/ 787183 h 6858000"/>
              <a:gd name="connsiteX59" fmla="*/ 1027904 w 2632012"/>
              <a:gd name="connsiteY59" fmla="*/ 756272 h 6858000"/>
              <a:gd name="connsiteX60" fmla="*/ 1088796 w 2632012"/>
              <a:gd name="connsiteY60" fmla="*/ 641639 h 6858000"/>
              <a:gd name="connsiteX61" fmla="*/ 1164389 w 2632012"/>
              <a:gd name="connsiteY61" fmla="*/ 545140 h 6858000"/>
              <a:gd name="connsiteX62" fmla="*/ 1225321 w 2632012"/>
              <a:gd name="connsiteY62" fmla="*/ 413843 h 6858000"/>
              <a:gd name="connsiteX63" fmla="*/ 1241477 w 2632012"/>
              <a:gd name="connsiteY63" fmla="*/ 358607 h 6858000"/>
              <a:gd name="connsiteX64" fmla="*/ 1246119 w 2632012"/>
              <a:gd name="connsiteY64" fmla="*/ 254866 h 6858000"/>
              <a:gd name="connsiteX65" fmla="*/ 1266837 w 2632012"/>
              <a:gd name="connsiteY65" fmla="*/ 161517 h 6858000"/>
              <a:gd name="connsiteX66" fmla="*/ 1315021 w 2632012"/>
              <a:gd name="connsiteY66" fmla="*/ 54455 h 6858000"/>
              <a:gd name="connsiteX67" fmla="*/ 1319335 w 2632012"/>
              <a:gd name="connsiteY67" fmla="*/ 8880 h 6858000"/>
              <a:gd name="connsiteX68" fmla="*/ 1316402 w 2632012"/>
              <a:gd name="connsiteY68" fmla="*/ 852 h 6858000"/>
              <a:gd name="connsiteX69" fmla="*/ 1207569 w 2632012"/>
              <a:gd name="connsiteY69" fmla="*/ 0 h 6858000"/>
              <a:gd name="connsiteX0" fmla="*/ 932173 w 2632012"/>
              <a:gd name="connsiteY0" fmla="*/ 1512545 h 6858000"/>
              <a:gd name="connsiteX1" fmla="*/ 932462 w 2632012"/>
              <a:gd name="connsiteY1" fmla="*/ 1512581 h 6858000"/>
              <a:gd name="connsiteX2" fmla="*/ 932378 w 2632012"/>
              <a:gd name="connsiteY2" fmla="*/ 1512599 h 6858000"/>
              <a:gd name="connsiteX3" fmla="*/ 932173 w 2632012"/>
              <a:gd name="connsiteY3" fmla="*/ 1512545 h 6858000"/>
              <a:gd name="connsiteX4" fmla="*/ 1207569 w 2632012"/>
              <a:gd name="connsiteY4" fmla="*/ 0 h 6858000"/>
              <a:gd name="connsiteX5" fmla="*/ 2632012 w 2632012"/>
              <a:gd name="connsiteY5" fmla="*/ 0 h 6858000"/>
              <a:gd name="connsiteX6" fmla="*/ 2632012 w 2632012"/>
              <a:gd name="connsiteY6" fmla="*/ 6858000 h 6858000"/>
              <a:gd name="connsiteX7" fmla="*/ 13514 w 2632012"/>
              <a:gd name="connsiteY7" fmla="*/ 6858000 h 6858000"/>
              <a:gd name="connsiteX8" fmla="*/ 13170 w 2632012"/>
              <a:gd name="connsiteY8" fmla="*/ 6812829 h 6858000"/>
              <a:gd name="connsiteX9" fmla="*/ 20332 w 2632012"/>
              <a:gd name="connsiteY9" fmla="*/ 6760689 h 6858000"/>
              <a:gd name="connsiteX10" fmla="*/ 25596 w 2632012"/>
              <a:gd name="connsiteY10" fmla="*/ 6721251 h 6858000"/>
              <a:gd name="connsiteX11" fmla="*/ 22507 w 2632012"/>
              <a:gd name="connsiteY11" fmla="*/ 6650499 h 6858000"/>
              <a:gd name="connsiteX12" fmla="*/ 22444 w 2632012"/>
              <a:gd name="connsiteY12" fmla="*/ 6604241 h 6858000"/>
              <a:gd name="connsiteX13" fmla="*/ 31867 w 2632012"/>
              <a:gd name="connsiteY13" fmla="*/ 6559984 h 6858000"/>
              <a:gd name="connsiteX14" fmla="*/ 38635 w 2632012"/>
              <a:gd name="connsiteY14" fmla="*/ 6515473 h 6858000"/>
              <a:gd name="connsiteX15" fmla="*/ 38467 w 2632012"/>
              <a:gd name="connsiteY15" fmla="*/ 6463736 h 6858000"/>
              <a:gd name="connsiteX16" fmla="*/ 38052 w 2632012"/>
              <a:gd name="connsiteY16" fmla="*/ 6432794 h 6858000"/>
              <a:gd name="connsiteX17" fmla="*/ 80445 w 2632012"/>
              <a:gd name="connsiteY17" fmla="*/ 6301309 h 6858000"/>
              <a:gd name="connsiteX18" fmla="*/ 138157 w 2632012"/>
              <a:gd name="connsiteY18" fmla="*/ 6257030 h 6858000"/>
              <a:gd name="connsiteX19" fmla="*/ 170419 w 2632012"/>
              <a:gd name="connsiteY19" fmla="*/ 6171255 h 6858000"/>
              <a:gd name="connsiteX20" fmla="*/ 164027 w 2632012"/>
              <a:gd name="connsiteY20" fmla="*/ 6164357 h 6858000"/>
              <a:gd name="connsiteX21" fmla="*/ 213309 w 2632012"/>
              <a:gd name="connsiteY21" fmla="*/ 6109331 h 6858000"/>
              <a:gd name="connsiteX22" fmla="*/ 208456 w 2632012"/>
              <a:gd name="connsiteY22" fmla="*/ 5878851 h 6858000"/>
              <a:gd name="connsiteX23" fmla="*/ 219615 w 2632012"/>
              <a:gd name="connsiteY23" fmla="*/ 5557777 h 6858000"/>
              <a:gd name="connsiteX24" fmla="*/ 245711 w 2632012"/>
              <a:gd name="connsiteY24" fmla="*/ 5066230 h 6858000"/>
              <a:gd name="connsiteX25" fmla="*/ 276721 w 2632012"/>
              <a:gd name="connsiteY25" fmla="*/ 4162848 h 6858000"/>
              <a:gd name="connsiteX26" fmla="*/ 343082 w 2632012"/>
              <a:gd name="connsiteY26" fmla="*/ 3059377 h 6858000"/>
              <a:gd name="connsiteX27" fmla="*/ 369630 w 2632012"/>
              <a:gd name="connsiteY27" fmla="*/ 2692043 h 6858000"/>
              <a:gd name="connsiteX28" fmla="*/ 435324 w 2632012"/>
              <a:gd name="connsiteY28" fmla="*/ 2520083 h 6858000"/>
              <a:gd name="connsiteX29" fmla="*/ 482259 w 2632012"/>
              <a:gd name="connsiteY29" fmla="*/ 2336178 h 6858000"/>
              <a:gd name="connsiteX30" fmla="*/ 569515 w 2632012"/>
              <a:gd name="connsiteY30" fmla="*/ 2091909 h 6858000"/>
              <a:gd name="connsiteX31" fmla="*/ 638163 w 2632012"/>
              <a:gd name="connsiteY31" fmla="*/ 1994147 h 6858000"/>
              <a:gd name="connsiteX32" fmla="*/ 737312 w 2632012"/>
              <a:gd name="connsiteY32" fmla="*/ 1871408 h 6858000"/>
              <a:gd name="connsiteX33" fmla="*/ 788501 w 2632012"/>
              <a:gd name="connsiteY33" fmla="*/ 1793826 h 6858000"/>
              <a:gd name="connsiteX34" fmla="*/ 819432 w 2632012"/>
              <a:gd name="connsiteY34" fmla="*/ 1746824 h 6858000"/>
              <a:gd name="connsiteX35" fmla="*/ 843936 w 2632012"/>
              <a:gd name="connsiteY35" fmla="*/ 1697348 h 6858000"/>
              <a:gd name="connsiteX36" fmla="*/ 846526 w 2632012"/>
              <a:gd name="connsiteY36" fmla="*/ 1659754 h 6858000"/>
              <a:gd name="connsiteX37" fmla="*/ 873830 w 2632012"/>
              <a:gd name="connsiteY37" fmla="*/ 1628041 h 6858000"/>
              <a:gd name="connsiteX38" fmla="*/ 890626 w 2632012"/>
              <a:gd name="connsiteY38" fmla="*/ 1599883 h 6858000"/>
              <a:gd name="connsiteX39" fmla="*/ 921288 w 2632012"/>
              <a:gd name="connsiteY39" fmla="*/ 1579569 h 6858000"/>
              <a:gd name="connsiteX40" fmla="*/ 920756 w 2632012"/>
              <a:gd name="connsiteY40" fmla="*/ 1537369 h 6858000"/>
              <a:gd name="connsiteX41" fmla="*/ 946290 w 2632012"/>
              <a:gd name="connsiteY41" fmla="*/ 1514308 h 6858000"/>
              <a:gd name="connsiteX42" fmla="*/ 932462 w 2632012"/>
              <a:gd name="connsiteY42" fmla="*/ 1512581 h 6858000"/>
              <a:gd name="connsiteX43" fmla="*/ 940652 w 2632012"/>
              <a:gd name="connsiteY43" fmla="*/ 1510839 h 6858000"/>
              <a:gd name="connsiteX44" fmla="*/ 950739 w 2632012"/>
              <a:gd name="connsiteY44" fmla="*/ 1503635 h 6858000"/>
              <a:gd name="connsiteX45" fmla="*/ 966405 w 2632012"/>
              <a:gd name="connsiteY45" fmla="*/ 1439967 h 6858000"/>
              <a:gd name="connsiteX46" fmla="*/ 973516 w 2632012"/>
              <a:gd name="connsiteY46" fmla="*/ 1389073 h 6858000"/>
              <a:gd name="connsiteX47" fmla="*/ 986960 w 2632012"/>
              <a:gd name="connsiteY47" fmla="*/ 1351857 h 6858000"/>
              <a:gd name="connsiteX48" fmla="*/ 987761 w 2632012"/>
              <a:gd name="connsiteY48" fmla="*/ 1363479 h 6858000"/>
              <a:gd name="connsiteX49" fmla="*/ 989043 w 2632012"/>
              <a:gd name="connsiteY49" fmla="*/ 1346093 h 6858000"/>
              <a:gd name="connsiteX50" fmla="*/ 986960 w 2632012"/>
              <a:gd name="connsiteY50" fmla="*/ 1351857 h 6858000"/>
              <a:gd name="connsiteX51" fmla="*/ 985769 w 2632012"/>
              <a:gd name="connsiteY51" fmla="*/ 1334556 h 6858000"/>
              <a:gd name="connsiteX52" fmla="*/ 982507 w 2632012"/>
              <a:gd name="connsiteY52" fmla="*/ 1216698 h 6858000"/>
              <a:gd name="connsiteX53" fmla="*/ 984836 w 2632012"/>
              <a:gd name="connsiteY53" fmla="*/ 1082381 h 6858000"/>
              <a:gd name="connsiteX54" fmla="*/ 993140 w 2632012"/>
              <a:gd name="connsiteY54" fmla="*/ 1043366 h 6858000"/>
              <a:gd name="connsiteX55" fmla="*/ 995544 w 2632012"/>
              <a:gd name="connsiteY55" fmla="*/ 972540 h 6858000"/>
              <a:gd name="connsiteX56" fmla="*/ 1028500 w 2632012"/>
              <a:gd name="connsiteY56" fmla="*/ 923945 h 6858000"/>
              <a:gd name="connsiteX57" fmla="*/ 1022082 w 2632012"/>
              <a:gd name="connsiteY57" fmla="*/ 838835 h 6858000"/>
              <a:gd name="connsiteX58" fmla="*/ 1025925 w 2632012"/>
              <a:gd name="connsiteY58" fmla="*/ 787183 h 6858000"/>
              <a:gd name="connsiteX59" fmla="*/ 1027904 w 2632012"/>
              <a:gd name="connsiteY59" fmla="*/ 756272 h 6858000"/>
              <a:gd name="connsiteX60" fmla="*/ 1088796 w 2632012"/>
              <a:gd name="connsiteY60" fmla="*/ 641639 h 6858000"/>
              <a:gd name="connsiteX61" fmla="*/ 1164389 w 2632012"/>
              <a:gd name="connsiteY61" fmla="*/ 545140 h 6858000"/>
              <a:gd name="connsiteX62" fmla="*/ 1225321 w 2632012"/>
              <a:gd name="connsiteY62" fmla="*/ 413843 h 6858000"/>
              <a:gd name="connsiteX63" fmla="*/ 1241477 w 2632012"/>
              <a:gd name="connsiteY63" fmla="*/ 358607 h 6858000"/>
              <a:gd name="connsiteX64" fmla="*/ 1246119 w 2632012"/>
              <a:gd name="connsiteY64" fmla="*/ 254866 h 6858000"/>
              <a:gd name="connsiteX65" fmla="*/ 1266837 w 2632012"/>
              <a:gd name="connsiteY65" fmla="*/ 161517 h 6858000"/>
              <a:gd name="connsiteX66" fmla="*/ 1315021 w 2632012"/>
              <a:gd name="connsiteY66" fmla="*/ 54455 h 6858000"/>
              <a:gd name="connsiteX67" fmla="*/ 1319335 w 2632012"/>
              <a:gd name="connsiteY67" fmla="*/ 8880 h 6858000"/>
              <a:gd name="connsiteX68" fmla="*/ 1316402 w 2632012"/>
              <a:gd name="connsiteY68" fmla="*/ 852 h 6858000"/>
              <a:gd name="connsiteX69" fmla="*/ 1207569 w 2632012"/>
              <a:gd name="connsiteY69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2632012" h="6858000">
                <a:moveTo>
                  <a:pt x="932173" y="1512545"/>
                </a:moveTo>
                <a:lnTo>
                  <a:pt x="932462" y="1512581"/>
                </a:lnTo>
                <a:lnTo>
                  <a:pt x="932378" y="1512599"/>
                </a:lnTo>
                <a:cubicBezTo>
                  <a:pt x="930618" y="1512681"/>
                  <a:pt x="930202" y="1512462"/>
                  <a:pt x="932173" y="1512545"/>
                </a:cubicBezTo>
                <a:close/>
                <a:moveTo>
                  <a:pt x="1207569" y="0"/>
                </a:moveTo>
                <a:lnTo>
                  <a:pt x="2632012" y="0"/>
                </a:lnTo>
                <a:lnTo>
                  <a:pt x="2632012" y="6858000"/>
                </a:lnTo>
                <a:lnTo>
                  <a:pt x="13514" y="6858000"/>
                </a:lnTo>
                <a:cubicBezTo>
                  <a:pt x="13399" y="6842943"/>
                  <a:pt x="13285" y="6827886"/>
                  <a:pt x="13170" y="6812829"/>
                </a:cubicBezTo>
                <a:cubicBezTo>
                  <a:pt x="12714" y="6794763"/>
                  <a:pt x="13524" y="6777517"/>
                  <a:pt x="20332" y="6760689"/>
                </a:cubicBezTo>
                <a:cubicBezTo>
                  <a:pt x="10828" y="6746468"/>
                  <a:pt x="7794" y="6733277"/>
                  <a:pt x="25596" y="6721251"/>
                </a:cubicBezTo>
                <a:cubicBezTo>
                  <a:pt x="24143" y="6683539"/>
                  <a:pt x="1631" y="6673595"/>
                  <a:pt x="22507" y="6650499"/>
                </a:cubicBezTo>
                <a:cubicBezTo>
                  <a:pt x="-25124" y="6620536"/>
                  <a:pt x="16765" y="6629253"/>
                  <a:pt x="22444" y="6604241"/>
                </a:cubicBezTo>
                <a:cubicBezTo>
                  <a:pt x="28668" y="6588866"/>
                  <a:pt x="29169" y="6574778"/>
                  <a:pt x="31867" y="6559984"/>
                </a:cubicBezTo>
                <a:cubicBezTo>
                  <a:pt x="4443" y="6566661"/>
                  <a:pt x="62924" y="6515664"/>
                  <a:pt x="38635" y="6515473"/>
                </a:cubicBezTo>
                <a:cubicBezTo>
                  <a:pt x="72259" y="6495428"/>
                  <a:pt x="29118" y="6488543"/>
                  <a:pt x="38467" y="6463736"/>
                </a:cubicBezTo>
                <a:cubicBezTo>
                  <a:pt x="50944" y="6451623"/>
                  <a:pt x="52742" y="6443270"/>
                  <a:pt x="38052" y="6432794"/>
                </a:cubicBezTo>
                <a:cubicBezTo>
                  <a:pt x="98939" y="6376824"/>
                  <a:pt x="58603" y="6351821"/>
                  <a:pt x="80445" y="6301309"/>
                </a:cubicBezTo>
                <a:cubicBezTo>
                  <a:pt x="103917" y="6257537"/>
                  <a:pt x="78836" y="6301310"/>
                  <a:pt x="138157" y="6257030"/>
                </a:cubicBezTo>
                <a:cubicBezTo>
                  <a:pt x="155187" y="6248574"/>
                  <a:pt x="166108" y="6186701"/>
                  <a:pt x="170419" y="6171255"/>
                </a:cubicBezTo>
                <a:cubicBezTo>
                  <a:pt x="174731" y="6155809"/>
                  <a:pt x="166522" y="6166390"/>
                  <a:pt x="164027" y="6164357"/>
                </a:cubicBezTo>
                <a:cubicBezTo>
                  <a:pt x="206228" y="6137678"/>
                  <a:pt x="184454" y="6121750"/>
                  <a:pt x="213309" y="6109331"/>
                </a:cubicBezTo>
                <a:cubicBezTo>
                  <a:pt x="224262" y="6067371"/>
                  <a:pt x="183175" y="5890445"/>
                  <a:pt x="208456" y="5878851"/>
                </a:cubicBezTo>
                <a:cubicBezTo>
                  <a:pt x="225886" y="5808435"/>
                  <a:pt x="192379" y="5574013"/>
                  <a:pt x="219615" y="5557777"/>
                </a:cubicBezTo>
                <a:lnTo>
                  <a:pt x="245711" y="5066230"/>
                </a:lnTo>
                <a:cubicBezTo>
                  <a:pt x="117719" y="4582016"/>
                  <a:pt x="230524" y="4647254"/>
                  <a:pt x="276721" y="4162848"/>
                </a:cubicBezTo>
                <a:lnTo>
                  <a:pt x="343082" y="3059377"/>
                </a:lnTo>
                <a:cubicBezTo>
                  <a:pt x="347947" y="2889121"/>
                  <a:pt x="364765" y="2862299"/>
                  <a:pt x="369630" y="2692043"/>
                </a:cubicBezTo>
                <a:cubicBezTo>
                  <a:pt x="369393" y="2690043"/>
                  <a:pt x="435560" y="2522082"/>
                  <a:pt x="435324" y="2520083"/>
                </a:cubicBezTo>
                <a:lnTo>
                  <a:pt x="482259" y="2336178"/>
                </a:lnTo>
                <a:cubicBezTo>
                  <a:pt x="516201" y="2267350"/>
                  <a:pt x="537443" y="2148254"/>
                  <a:pt x="569515" y="2091909"/>
                </a:cubicBezTo>
                <a:cubicBezTo>
                  <a:pt x="629286" y="2030534"/>
                  <a:pt x="622061" y="2045605"/>
                  <a:pt x="638163" y="1994147"/>
                </a:cubicBezTo>
                <a:cubicBezTo>
                  <a:pt x="633178" y="1967912"/>
                  <a:pt x="705417" y="1945185"/>
                  <a:pt x="737312" y="1871408"/>
                </a:cubicBezTo>
                <a:cubicBezTo>
                  <a:pt x="759407" y="1814663"/>
                  <a:pt x="795838" y="1856475"/>
                  <a:pt x="788501" y="1793826"/>
                </a:cubicBezTo>
                <a:cubicBezTo>
                  <a:pt x="796402" y="1792725"/>
                  <a:pt x="813276" y="1750182"/>
                  <a:pt x="819432" y="1746824"/>
                </a:cubicBezTo>
                <a:lnTo>
                  <a:pt x="843936" y="1697348"/>
                </a:lnTo>
                <a:cubicBezTo>
                  <a:pt x="847635" y="1681502"/>
                  <a:pt x="845709" y="1667584"/>
                  <a:pt x="846526" y="1659754"/>
                </a:cubicBezTo>
                <a:lnTo>
                  <a:pt x="873830" y="1628041"/>
                </a:lnTo>
                <a:lnTo>
                  <a:pt x="890626" y="1599883"/>
                </a:lnTo>
                <a:lnTo>
                  <a:pt x="921288" y="1579569"/>
                </a:lnTo>
                <a:cubicBezTo>
                  <a:pt x="921111" y="1565502"/>
                  <a:pt x="920933" y="1551436"/>
                  <a:pt x="920756" y="1537369"/>
                </a:cubicBezTo>
                <a:cubicBezTo>
                  <a:pt x="918173" y="1533598"/>
                  <a:pt x="943194" y="1519497"/>
                  <a:pt x="946290" y="1514308"/>
                </a:cubicBezTo>
                <a:lnTo>
                  <a:pt x="932462" y="1512581"/>
                </a:lnTo>
                <a:lnTo>
                  <a:pt x="940652" y="1510839"/>
                </a:lnTo>
                <a:cubicBezTo>
                  <a:pt x="944059" y="1509546"/>
                  <a:pt x="947769" y="1507347"/>
                  <a:pt x="950739" y="1503635"/>
                </a:cubicBezTo>
                <a:lnTo>
                  <a:pt x="966405" y="1439967"/>
                </a:lnTo>
                <a:cubicBezTo>
                  <a:pt x="966567" y="1437915"/>
                  <a:pt x="970755" y="1392639"/>
                  <a:pt x="973516" y="1389073"/>
                </a:cubicBezTo>
                <a:lnTo>
                  <a:pt x="986960" y="1351857"/>
                </a:lnTo>
                <a:lnTo>
                  <a:pt x="987761" y="1363479"/>
                </a:lnTo>
                <a:cubicBezTo>
                  <a:pt x="987046" y="1391389"/>
                  <a:pt x="991418" y="1341827"/>
                  <a:pt x="989043" y="1346093"/>
                </a:cubicBezTo>
                <a:lnTo>
                  <a:pt x="986960" y="1351857"/>
                </a:lnTo>
                <a:lnTo>
                  <a:pt x="985769" y="1334556"/>
                </a:lnTo>
                <a:cubicBezTo>
                  <a:pt x="983992" y="1300062"/>
                  <a:pt x="982872" y="1251835"/>
                  <a:pt x="982507" y="1216698"/>
                </a:cubicBezTo>
                <a:cubicBezTo>
                  <a:pt x="989105" y="1176777"/>
                  <a:pt x="968656" y="1115073"/>
                  <a:pt x="984836" y="1082381"/>
                </a:cubicBezTo>
                <a:cubicBezTo>
                  <a:pt x="976467" y="1067557"/>
                  <a:pt x="974466" y="1054191"/>
                  <a:pt x="993140" y="1043366"/>
                </a:cubicBezTo>
                <a:cubicBezTo>
                  <a:pt x="994613" y="1005627"/>
                  <a:pt x="972947" y="994211"/>
                  <a:pt x="995544" y="972540"/>
                </a:cubicBezTo>
                <a:cubicBezTo>
                  <a:pt x="1001437" y="952637"/>
                  <a:pt x="1021106" y="938879"/>
                  <a:pt x="1028500" y="923945"/>
                </a:cubicBezTo>
                <a:cubicBezTo>
                  <a:pt x="1032923" y="901661"/>
                  <a:pt x="1022511" y="861628"/>
                  <a:pt x="1022082" y="838835"/>
                </a:cubicBezTo>
                <a:cubicBezTo>
                  <a:pt x="1057150" y="821053"/>
                  <a:pt x="1014683" y="811325"/>
                  <a:pt x="1025925" y="787183"/>
                </a:cubicBezTo>
                <a:cubicBezTo>
                  <a:pt x="1039299" y="775919"/>
                  <a:pt x="1041738" y="767701"/>
                  <a:pt x="1027904" y="756272"/>
                </a:cubicBezTo>
                <a:cubicBezTo>
                  <a:pt x="1092931" y="704439"/>
                  <a:pt x="1063111" y="690611"/>
                  <a:pt x="1088796" y="641639"/>
                </a:cubicBezTo>
                <a:cubicBezTo>
                  <a:pt x="1115586" y="599503"/>
                  <a:pt x="1101832" y="585408"/>
                  <a:pt x="1164389" y="545140"/>
                </a:cubicBezTo>
                <a:cubicBezTo>
                  <a:pt x="1183904" y="515341"/>
                  <a:pt x="1212474" y="444932"/>
                  <a:pt x="1225321" y="413843"/>
                </a:cubicBezTo>
                <a:cubicBezTo>
                  <a:pt x="1235550" y="389613"/>
                  <a:pt x="1230254" y="392779"/>
                  <a:pt x="1241477" y="358607"/>
                </a:cubicBezTo>
                <a:cubicBezTo>
                  <a:pt x="1244505" y="325057"/>
                  <a:pt x="1241891" y="287714"/>
                  <a:pt x="1246119" y="254866"/>
                </a:cubicBezTo>
                <a:cubicBezTo>
                  <a:pt x="1250325" y="233178"/>
                  <a:pt x="1255354" y="194919"/>
                  <a:pt x="1266837" y="161517"/>
                </a:cubicBezTo>
                <a:cubicBezTo>
                  <a:pt x="1312077" y="135871"/>
                  <a:pt x="1280314" y="75805"/>
                  <a:pt x="1315021" y="54455"/>
                </a:cubicBezTo>
                <a:cubicBezTo>
                  <a:pt x="1325412" y="38765"/>
                  <a:pt x="1323873" y="23602"/>
                  <a:pt x="1319335" y="8880"/>
                </a:cubicBezTo>
                <a:lnTo>
                  <a:pt x="1316402" y="852"/>
                </a:lnTo>
                <a:lnTo>
                  <a:pt x="1207569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4EFD00C-D82A-9D7B-62CF-14F6D5C5C6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8" y="609597"/>
            <a:ext cx="9770022" cy="1330841"/>
          </a:xfrm>
        </p:spPr>
        <p:txBody>
          <a:bodyPr>
            <a:normAutofit/>
          </a:bodyPr>
          <a:lstStyle/>
          <a:p>
            <a:r>
              <a:rPr lang="it-IT" sz="4100">
                <a:ea typeface="Calibri Light"/>
                <a:cs typeface="Calibri Light"/>
              </a:rPr>
              <a:t>The </a:t>
            </a:r>
            <a:r>
              <a:rPr lang="it-IT" sz="4100" err="1">
                <a:ea typeface="Calibri Light"/>
                <a:cs typeface="Calibri Light"/>
              </a:rPr>
              <a:t>Differences</a:t>
            </a:r>
            <a:r>
              <a:rPr lang="it-IT" sz="4100">
                <a:ea typeface="Calibri Light"/>
                <a:cs typeface="Calibri Light"/>
              </a:rPr>
              <a:t> </a:t>
            </a:r>
            <a:r>
              <a:rPr lang="it-IT" sz="4100" err="1">
                <a:ea typeface="Calibri Light"/>
                <a:cs typeface="Calibri Light"/>
              </a:rPr>
              <a:t>Between</a:t>
            </a:r>
            <a:r>
              <a:rPr lang="it-IT" sz="4100">
                <a:ea typeface="Calibri Light"/>
                <a:cs typeface="Calibri Light"/>
              </a:rPr>
              <a:t> and </a:t>
            </a:r>
            <a:r>
              <a:rPr lang="it-IT" sz="4100" err="1">
                <a:ea typeface="Calibri Light"/>
                <a:cs typeface="Calibri Light"/>
              </a:rPr>
              <a:t>Advantages</a:t>
            </a:r>
            <a:r>
              <a:rPr lang="it-IT" sz="4100">
                <a:ea typeface="Calibri Light"/>
                <a:cs typeface="Calibri Light"/>
              </a:rPr>
              <a:t> of Cap and Trade and Baseline and Credit</a:t>
            </a:r>
            <a:endParaRPr lang="it-IT" sz="410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6960466-9EDA-BA6B-BBAA-AEDA9D8BF1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7038" y="2194100"/>
            <a:ext cx="5950970" cy="390858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sz="2400" b="1">
                <a:ea typeface="Calibri" panose="020F0502020204030204"/>
                <a:cs typeface="Calibri" panose="020F0502020204030204"/>
              </a:rPr>
              <a:t>The following are key </a:t>
            </a:r>
            <a:r>
              <a:rPr lang="it-IT" sz="2400" b="1" err="1">
                <a:ea typeface="Calibri" panose="020F0502020204030204"/>
                <a:cs typeface="Calibri" panose="020F0502020204030204"/>
              </a:rPr>
              <a:t>advantages</a:t>
            </a:r>
            <a:r>
              <a:rPr lang="it-IT" sz="2400" b="1">
                <a:ea typeface="Calibri" panose="020F0502020204030204"/>
                <a:cs typeface="Calibri" panose="020F0502020204030204"/>
              </a:rPr>
              <a:t> of </a:t>
            </a:r>
            <a:r>
              <a:rPr lang="it-IT" sz="2400" b="1" err="1">
                <a:ea typeface="Calibri" panose="020F0502020204030204"/>
                <a:cs typeface="Calibri" panose="020F0502020204030204"/>
              </a:rPr>
              <a:t>cap</a:t>
            </a:r>
            <a:r>
              <a:rPr lang="it-IT" sz="2400" b="1">
                <a:ea typeface="Calibri" panose="020F0502020204030204"/>
                <a:cs typeface="Calibri" panose="020F0502020204030204"/>
              </a:rPr>
              <a:t> and trade:</a:t>
            </a:r>
          </a:p>
          <a:p>
            <a:pPr marL="457200" indent="-457200"/>
            <a:r>
              <a:rPr lang="it-IT" sz="2400" err="1">
                <a:ea typeface="Calibri" panose="020F0502020204030204"/>
                <a:cs typeface="Calibri" panose="020F0502020204030204"/>
              </a:rPr>
              <a:t>Caps</a:t>
            </a:r>
            <a:r>
              <a:rPr lang="it-IT" sz="2400">
                <a:ea typeface="Calibri" panose="020F0502020204030204"/>
                <a:cs typeface="Calibri" panose="020F0502020204030204"/>
              </a:rPr>
              <a:t> on carbon </a:t>
            </a:r>
            <a:r>
              <a:rPr lang="it-IT" sz="2400" err="1">
                <a:ea typeface="Calibri" panose="020F0502020204030204"/>
                <a:cs typeface="Calibri" panose="020F0502020204030204"/>
              </a:rPr>
              <a:t>emissions</a:t>
            </a:r>
            <a:r>
              <a:rPr lang="it-IT" sz="2400">
                <a:ea typeface="Calibri" panose="020F0502020204030204"/>
                <a:cs typeface="Calibri" panose="020F0502020204030204"/>
              </a:rPr>
              <a:t> can be set </a:t>
            </a:r>
            <a:r>
              <a:rPr lang="it-IT" sz="2400" err="1">
                <a:ea typeface="Calibri" panose="020F0502020204030204"/>
                <a:cs typeface="Calibri" panose="020F0502020204030204"/>
              </a:rPr>
              <a:t>strictly</a:t>
            </a:r>
            <a:r>
              <a:rPr lang="it-IT" sz="2400">
                <a:ea typeface="Calibri" panose="020F0502020204030204"/>
                <a:cs typeface="Calibri" panose="020F0502020204030204"/>
              </a:rPr>
              <a:t> </a:t>
            </a:r>
          </a:p>
          <a:p>
            <a:pPr marL="457200" indent="-457200"/>
            <a:r>
              <a:rPr lang="it-IT" sz="2400" err="1">
                <a:ea typeface="Calibri" panose="020F0502020204030204"/>
                <a:cs typeface="Calibri" panose="020F0502020204030204"/>
              </a:rPr>
              <a:t>Unused</a:t>
            </a:r>
            <a:r>
              <a:rPr lang="it-IT" sz="2400">
                <a:ea typeface="Calibri" panose="020F0502020204030204"/>
                <a:cs typeface="Calibri" panose="020F0502020204030204"/>
              </a:rPr>
              <a:t> carbon credits can be </a:t>
            </a:r>
            <a:r>
              <a:rPr lang="it-IT" sz="2400" err="1">
                <a:ea typeface="Calibri" panose="020F0502020204030204"/>
                <a:cs typeface="Calibri" panose="020F0502020204030204"/>
              </a:rPr>
              <a:t>traded</a:t>
            </a:r>
            <a:r>
              <a:rPr lang="it-IT" sz="2400">
                <a:ea typeface="Calibri" panose="020F0502020204030204"/>
                <a:cs typeface="Calibri" panose="020F0502020204030204"/>
              </a:rPr>
              <a:t> to </a:t>
            </a:r>
            <a:r>
              <a:rPr lang="it-IT" sz="2400" err="1">
                <a:ea typeface="Calibri" panose="020F0502020204030204"/>
                <a:cs typeface="Calibri" panose="020F0502020204030204"/>
              </a:rPr>
              <a:t>other</a:t>
            </a:r>
            <a:r>
              <a:rPr lang="it-IT" sz="2400">
                <a:ea typeface="Calibri" panose="020F0502020204030204"/>
                <a:cs typeface="Calibri" panose="020F0502020204030204"/>
              </a:rPr>
              <a:t> </a:t>
            </a:r>
            <a:r>
              <a:rPr lang="it-IT" sz="2400" err="1">
                <a:ea typeface="Calibri" panose="020F0502020204030204"/>
                <a:cs typeface="Calibri" panose="020F0502020204030204"/>
              </a:rPr>
              <a:t>entities</a:t>
            </a:r>
            <a:endParaRPr lang="it-IT" sz="2400">
              <a:ea typeface="Calibri" panose="020F0502020204030204"/>
              <a:cs typeface="Calibri" panose="020F0502020204030204"/>
            </a:endParaRPr>
          </a:p>
          <a:p>
            <a:pPr marL="457200" indent="-457200"/>
            <a:r>
              <a:rPr lang="it-IT" sz="2400" err="1">
                <a:ea typeface="Calibri" panose="020F0502020204030204"/>
                <a:cs typeface="Calibri" panose="020F0502020204030204"/>
              </a:rPr>
              <a:t>Incentivizes</a:t>
            </a:r>
            <a:r>
              <a:rPr lang="it-IT" sz="2400">
                <a:ea typeface="Calibri" panose="020F0502020204030204"/>
                <a:cs typeface="Calibri" panose="020F0502020204030204"/>
              </a:rPr>
              <a:t> companies to </a:t>
            </a:r>
            <a:r>
              <a:rPr lang="it-IT" sz="2400" err="1">
                <a:ea typeface="Calibri" panose="020F0502020204030204"/>
                <a:cs typeface="Calibri" panose="020F0502020204030204"/>
              </a:rPr>
              <a:t>invest</a:t>
            </a:r>
            <a:r>
              <a:rPr lang="it-IT" sz="2400">
                <a:ea typeface="Calibri" panose="020F0502020204030204"/>
                <a:cs typeface="Calibri" panose="020F0502020204030204"/>
              </a:rPr>
              <a:t> in </a:t>
            </a:r>
            <a:r>
              <a:rPr lang="it-IT" sz="2400" err="1">
                <a:ea typeface="Calibri" panose="020F0502020204030204"/>
                <a:cs typeface="Calibri" panose="020F0502020204030204"/>
              </a:rPr>
              <a:t>greener</a:t>
            </a:r>
            <a:r>
              <a:rPr lang="it-IT" sz="2400">
                <a:ea typeface="Calibri" panose="020F0502020204030204"/>
                <a:cs typeface="Calibri" panose="020F0502020204030204"/>
              </a:rPr>
              <a:t> </a:t>
            </a:r>
            <a:r>
              <a:rPr lang="it-IT" sz="2400" err="1">
                <a:ea typeface="Calibri" panose="020F0502020204030204"/>
                <a:cs typeface="Calibri" panose="020F0502020204030204"/>
              </a:rPr>
              <a:t>technologies</a:t>
            </a:r>
            <a:endParaRPr lang="it-IT" sz="2400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it-IT" sz="200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B7D3B4FC-79F4-47D2-9D79-DA876E6AD8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30496" y="2022496"/>
            <a:ext cx="3795039" cy="4043934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81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Graphic 6" descr="Fabbrica">
            <a:extLst>
              <a:ext uri="{FF2B5EF4-FFF2-40B4-BE49-F238E27FC236}">
                <a16:creationId xmlns:a16="http://schemas.microsoft.com/office/drawing/2014/main" id="{AA760EE1-5ABA-024A-326F-F9F84663F6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91362" y="2308377"/>
            <a:ext cx="3482910" cy="3482910"/>
          </a:xfrm>
          <a:prstGeom prst="rect">
            <a:avLst/>
          </a:prstGeom>
        </p:spPr>
      </p:pic>
      <p:sp>
        <p:nvSpPr>
          <p:cNvPr id="16" name="Rectangle 6">
            <a:extLst>
              <a:ext uri="{FF2B5EF4-FFF2-40B4-BE49-F238E27FC236}">
                <a16:creationId xmlns:a16="http://schemas.microsoft.com/office/drawing/2014/main" id="{2775D660-3127-4688-9782-F7C4639B16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2788" y="5952857"/>
            <a:ext cx="1367625" cy="42898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lnTo>
                  <a:pt x="2164992" y="12386"/>
                </a:lnTo>
                <a:cubicBezTo>
                  <a:pt x="2164717" y="43049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50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9767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F944E337-3E5D-4A1F-A5A1-2057F25B8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5AEBDD3-B56F-481F-B681-E422663D24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3482342"/>
          </a:xfrm>
          <a:custGeom>
            <a:avLst/>
            <a:gdLst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40020 w 12192000"/>
              <a:gd name="connsiteY16" fmla="*/ 794059 h 3482342"/>
              <a:gd name="connsiteX17" fmla="*/ 11365056 w 12192000"/>
              <a:gd name="connsiteY17" fmla="*/ 804087 h 3482342"/>
              <a:gd name="connsiteX18" fmla="*/ 11294073 w 12192000"/>
              <a:gd name="connsiteY18" fmla="*/ 897260 h 3482342"/>
              <a:gd name="connsiteX19" fmla="*/ 11228040 w 12192000"/>
              <a:gd name="connsiteY19" fmla="*/ 958953 h 3482342"/>
              <a:gd name="connsiteX20" fmla="*/ 11193568 w 12192000"/>
              <a:gd name="connsiteY20" fmla="*/ 982314 h 3482342"/>
              <a:gd name="connsiteX21" fmla="*/ 11139869 w 12192000"/>
              <a:gd name="connsiteY21" fmla="*/ 1126133 h 3482342"/>
              <a:gd name="connsiteX22" fmla="*/ 11003287 w 12192000"/>
              <a:gd name="connsiteY22" fmla="*/ 1243468 h 3482342"/>
              <a:gd name="connsiteX23" fmla="*/ 10936797 w 12192000"/>
              <a:gd name="connsiteY23" fmla="*/ 1350588 h 3482342"/>
              <a:gd name="connsiteX24" fmla="*/ 10832727 w 12192000"/>
              <a:gd name="connsiteY24" fmla="*/ 1341335 h 3482342"/>
              <a:gd name="connsiteX25" fmla="*/ 10720408 w 12192000"/>
              <a:gd name="connsiteY25" fmla="*/ 1344999 h 3482342"/>
              <a:gd name="connsiteX26" fmla="*/ 10635456 w 12192000"/>
              <a:gd name="connsiteY26" fmla="*/ 1337688 h 3482342"/>
              <a:gd name="connsiteX27" fmla="*/ 10629954 w 12192000"/>
              <a:gd name="connsiteY27" fmla="*/ 1330628 h 3482342"/>
              <a:gd name="connsiteX28" fmla="*/ 10623883 w 12192000"/>
              <a:gd name="connsiteY28" fmla="*/ 1332776 h 3482342"/>
              <a:gd name="connsiteX29" fmla="*/ 10622090 w 12192000"/>
              <a:gd name="connsiteY29" fmla="*/ 1341385 h 3482342"/>
              <a:gd name="connsiteX30" fmla="*/ 10573203 w 12192000"/>
              <a:gd name="connsiteY30" fmla="*/ 1351996 h 3482342"/>
              <a:gd name="connsiteX31" fmla="*/ 10513263 w 12192000"/>
              <a:gd name="connsiteY31" fmla="*/ 1350756 h 3482342"/>
              <a:gd name="connsiteX32" fmla="*/ 10464012 w 12192000"/>
              <a:gd name="connsiteY32" fmla="*/ 1391778 h 3482342"/>
              <a:gd name="connsiteX33" fmla="*/ 10405409 w 12192000"/>
              <a:gd name="connsiteY33" fmla="*/ 1422789 h 3482342"/>
              <a:gd name="connsiteX34" fmla="*/ 10370530 w 12192000"/>
              <a:gd name="connsiteY34" fmla="*/ 1441596 h 3482342"/>
              <a:gd name="connsiteX35" fmla="*/ 10264922 w 12192000"/>
              <a:gd name="connsiteY35" fmla="*/ 1472107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467374 w 12192000"/>
              <a:gd name="connsiteY53" fmla="*/ 1959575 h 3482342"/>
              <a:gd name="connsiteX54" fmla="*/ 8447067 w 12192000"/>
              <a:gd name="connsiteY54" fmla="*/ 1949706 h 3482342"/>
              <a:gd name="connsiteX55" fmla="*/ 8426060 w 12192000"/>
              <a:gd name="connsiteY55" fmla="*/ 1947126 h 3482342"/>
              <a:gd name="connsiteX56" fmla="*/ 8424042 w 12192000"/>
              <a:gd name="connsiteY56" fmla="*/ 1949367 h 3482342"/>
              <a:gd name="connsiteX57" fmla="*/ 8401276 w 12192000"/>
              <a:gd name="connsiteY57" fmla="*/ 1953968 h 3482342"/>
              <a:gd name="connsiteX58" fmla="*/ 8294129 w 12192000"/>
              <a:gd name="connsiteY58" fmla="*/ 1958387 h 3482342"/>
              <a:gd name="connsiteX59" fmla="*/ 8293892 w 12192000"/>
              <a:gd name="connsiteY59" fmla="*/ 1960370 h 3482342"/>
              <a:gd name="connsiteX60" fmla="*/ 8288078 w 12192000"/>
              <a:gd name="connsiteY60" fmla="*/ 1965222 h 3482342"/>
              <a:gd name="connsiteX61" fmla="*/ 8248914 w 12192000"/>
              <a:gd name="connsiteY61" fmla="*/ 1954175 h 3482342"/>
              <a:gd name="connsiteX62" fmla="*/ 8132104 w 12192000"/>
              <a:gd name="connsiteY62" fmla="*/ 1895727 h 3482342"/>
              <a:gd name="connsiteX63" fmla="*/ 7918078 w 12192000"/>
              <a:gd name="connsiteY63" fmla="*/ 1862668 h 3482342"/>
              <a:gd name="connsiteX64" fmla="*/ 7817899 w 12192000"/>
              <a:gd name="connsiteY64" fmla="*/ 1862176 h 3482342"/>
              <a:gd name="connsiteX65" fmla="*/ 7768994 w 12192000"/>
              <a:gd name="connsiteY65" fmla="*/ 1855721 h 3482342"/>
              <a:gd name="connsiteX66" fmla="*/ 7618027 w 12192000"/>
              <a:gd name="connsiteY66" fmla="*/ 1830959 h 3482342"/>
              <a:gd name="connsiteX67" fmla="*/ 7449425 w 12192000"/>
              <a:gd name="connsiteY67" fmla="*/ 1810910 h 3482342"/>
              <a:gd name="connsiteX68" fmla="*/ 7342915 w 12192000"/>
              <a:gd name="connsiteY68" fmla="*/ 1819827 h 3482342"/>
              <a:gd name="connsiteX69" fmla="*/ 7255191 w 12192000"/>
              <a:gd name="connsiteY69" fmla="*/ 1834354 h 3482342"/>
              <a:gd name="connsiteX70" fmla="*/ 7131205 w 12192000"/>
              <a:gd name="connsiteY70" fmla="*/ 1845557 h 3482342"/>
              <a:gd name="connsiteX71" fmla="*/ 6917124 w 12192000"/>
              <a:gd name="connsiteY71" fmla="*/ 1837109 h 3482342"/>
              <a:gd name="connsiteX72" fmla="*/ 6837145 w 12192000"/>
              <a:gd name="connsiteY72" fmla="*/ 1870724 h 3482342"/>
              <a:gd name="connsiteX73" fmla="*/ 6753991 w 12192000"/>
              <a:gd name="connsiteY73" fmla="*/ 1860969 h 3482342"/>
              <a:gd name="connsiteX74" fmla="*/ 6727754 w 12192000"/>
              <a:gd name="connsiteY74" fmla="*/ 1882372 h 3482342"/>
              <a:gd name="connsiteX75" fmla="*/ 6723371 w 12192000"/>
              <a:gd name="connsiteY75" fmla="*/ 1886494 h 3482342"/>
              <a:gd name="connsiteX76" fmla="*/ 6702779 w 12192000"/>
              <a:gd name="connsiteY76" fmla="*/ 1893601 h 3482342"/>
              <a:gd name="connsiteX77" fmla="*/ 6700779 w 12192000"/>
              <a:gd name="connsiteY77" fmla="*/ 1907344 h 3482342"/>
              <a:gd name="connsiteX78" fmla="*/ 6672513 w 12192000"/>
              <a:gd name="connsiteY78" fmla="*/ 1926452 h 3482342"/>
              <a:gd name="connsiteX79" fmla="*/ 6633549 w 12192000"/>
              <a:gd name="connsiteY79" fmla="*/ 1936255 h 3482342"/>
              <a:gd name="connsiteX80" fmla="*/ 6444344 w 12192000"/>
              <a:gd name="connsiteY80" fmla="*/ 1969663 h 3482342"/>
              <a:gd name="connsiteX81" fmla="*/ 6333446 w 12192000"/>
              <a:gd name="connsiteY81" fmla="*/ 1997163 h 3482342"/>
              <a:gd name="connsiteX82" fmla="*/ 6294933 w 12192000"/>
              <a:gd name="connsiteY82" fmla="*/ 2019412 h 3482342"/>
              <a:gd name="connsiteX83" fmla="*/ 6238719 w 12192000"/>
              <a:gd name="connsiteY83" fmla="*/ 2042547 h 3482342"/>
              <a:gd name="connsiteX84" fmla="*/ 6142310 w 12192000"/>
              <a:gd name="connsiteY84" fmla="*/ 2092510 h 3482342"/>
              <a:gd name="connsiteX85" fmla="*/ 6007916 w 12192000"/>
              <a:gd name="connsiteY85" fmla="*/ 2143752 h 3482342"/>
              <a:gd name="connsiteX86" fmla="*/ 5894610 w 12192000"/>
              <a:gd name="connsiteY86" fmla="*/ 2130684 h 3482342"/>
              <a:gd name="connsiteX87" fmla="*/ 5817682 w 12192000"/>
              <a:gd name="connsiteY87" fmla="*/ 2157358 h 3482342"/>
              <a:gd name="connsiteX88" fmla="*/ 5591469 w 12192000"/>
              <a:gd name="connsiteY88" fmla="*/ 2178389 h 3482342"/>
              <a:gd name="connsiteX89" fmla="*/ 5414282 w 12192000"/>
              <a:gd name="connsiteY89" fmla="*/ 2183070 h 3482342"/>
              <a:gd name="connsiteX90" fmla="*/ 5368369 w 12192000"/>
              <a:gd name="connsiteY90" fmla="*/ 2204272 h 3482342"/>
              <a:gd name="connsiteX91" fmla="*/ 5291263 w 12192000"/>
              <a:gd name="connsiteY91" fmla="*/ 2239182 h 3482342"/>
              <a:gd name="connsiteX92" fmla="*/ 5240857 w 12192000"/>
              <a:gd name="connsiteY92" fmla="*/ 2289444 h 3482342"/>
              <a:gd name="connsiteX93" fmla="*/ 5173523 w 12192000"/>
              <a:gd name="connsiteY93" fmla="*/ 2309057 h 3482342"/>
              <a:gd name="connsiteX94" fmla="*/ 5148543 w 12192000"/>
              <a:gd name="connsiteY94" fmla="*/ 2282356 h 3482342"/>
              <a:gd name="connsiteX95" fmla="*/ 5079548 w 12192000"/>
              <a:gd name="connsiteY95" fmla="*/ 2313485 h 3482342"/>
              <a:gd name="connsiteX96" fmla="*/ 4975908 w 12192000"/>
              <a:gd name="connsiteY96" fmla="*/ 2364128 h 3482342"/>
              <a:gd name="connsiteX97" fmla="*/ 4913723 w 12192000"/>
              <a:gd name="connsiteY97" fmla="*/ 2385265 h 3482342"/>
              <a:gd name="connsiteX98" fmla="*/ 4746485 w 12192000"/>
              <a:gd name="connsiteY98" fmla="*/ 2451769 h 3482342"/>
              <a:gd name="connsiteX99" fmla="*/ 4681588 w 12192000"/>
              <a:gd name="connsiteY99" fmla="*/ 2467494 h 3482342"/>
              <a:gd name="connsiteX100" fmla="*/ 1783655 w 12192000"/>
              <a:gd name="connsiteY100" fmla="*/ 3163860 h 3482342"/>
              <a:gd name="connsiteX101" fmla="*/ 1325955 w 12192000"/>
              <a:gd name="connsiteY101" fmla="*/ 3176692 h 3482342"/>
              <a:gd name="connsiteX102" fmla="*/ 1190384 w 12192000"/>
              <a:gd name="connsiteY102" fmla="*/ 3203504 h 3482342"/>
              <a:gd name="connsiteX103" fmla="*/ 1094537 w 12192000"/>
              <a:gd name="connsiteY103" fmla="*/ 3229469 h 3482342"/>
              <a:gd name="connsiteX104" fmla="*/ 779276 w 12192000"/>
              <a:gd name="connsiteY104" fmla="*/ 3327290 h 3482342"/>
              <a:gd name="connsiteX105" fmla="*/ 600378 w 12192000"/>
              <a:gd name="connsiteY105" fmla="*/ 3335250 h 3482342"/>
              <a:gd name="connsiteX106" fmla="*/ 493457 w 12192000"/>
              <a:gd name="connsiteY106" fmla="*/ 3365044 h 3482342"/>
              <a:gd name="connsiteX107" fmla="*/ 349402 w 12192000"/>
              <a:gd name="connsiteY107" fmla="*/ 3380897 h 3482342"/>
              <a:gd name="connsiteX108" fmla="*/ 192183 w 12192000"/>
              <a:gd name="connsiteY108" fmla="*/ 3460075 h 3482342"/>
              <a:gd name="connsiteX109" fmla="*/ 46713 w 12192000"/>
              <a:gd name="connsiteY109" fmla="*/ 3462986 h 3482342"/>
              <a:gd name="connsiteX110" fmla="*/ 2765 w 12192000"/>
              <a:gd name="connsiteY110" fmla="*/ 3480770 h 3482342"/>
              <a:gd name="connsiteX111" fmla="*/ 0 w 12192000"/>
              <a:gd name="connsiteY111" fmla="*/ 3482342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40020 w 12192000"/>
              <a:gd name="connsiteY16" fmla="*/ 794059 h 3482342"/>
              <a:gd name="connsiteX17" fmla="*/ 11365056 w 12192000"/>
              <a:gd name="connsiteY17" fmla="*/ 804087 h 3482342"/>
              <a:gd name="connsiteX18" fmla="*/ 11294073 w 12192000"/>
              <a:gd name="connsiteY18" fmla="*/ 897260 h 3482342"/>
              <a:gd name="connsiteX19" fmla="*/ 11228040 w 12192000"/>
              <a:gd name="connsiteY19" fmla="*/ 958953 h 3482342"/>
              <a:gd name="connsiteX20" fmla="*/ 11193568 w 12192000"/>
              <a:gd name="connsiteY20" fmla="*/ 982314 h 3482342"/>
              <a:gd name="connsiteX21" fmla="*/ 11139869 w 12192000"/>
              <a:gd name="connsiteY21" fmla="*/ 1126133 h 3482342"/>
              <a:gd name="connsiteX22" fmla="*/ 11003287 w 12192000"/>
              <a:gd name="connsiteY22" fmla="*/ 1243468 h 3482342"/>
              <a:gd name="connsiteX23" fmla="*/ 10936797 w 12192000"/>
              <a:gd name="connsiteY23" fmla="*/ 1350588 h 3482342"/>
              <a:gd name="connsiteX24" fmla="*/ 10832727 w 12192000"/>
              <a:gd name="connsiteY24" fmla="*/ 1341335 h 3482342"/>
              <a:gd name="connsiteX25" fmla="*/ 10720408 w 12192000"/>
              <a:gd name="connsiteY25" fmla="*/ 1344999 h 3482342"/>
              <a:gd name="connsiteX26" fmla="*/ 10635456 w 12192000"/>
              <a:gd name="connsiteY26" fmla="*/ 1337688 h 3482342"/>
              <a:gd name="connsiteX27" fmla="*/ 10629954 w 12192000"/>
              <a:gd name="connsiteY27" fmla="*/ 1330628 h 3482342"/>
              <a:gd name="connsiteX28" fmla="*/ 10623883 w 12192000"/>
              <a:gd name="connsiteY28" fmla="*/ 1332776 h 3482342"/>
              <a:gd name="connsiteX29" fmla="*/ 10622090 w 12192000"/>
              <a:gd name="connsiteY29" fmla="*/ 1341385 h 3482342"/>
              <a:gd name="connsiteX30" fmla="*/ 10573203 w 12192000"/>
              <a:gd name="connsiteY30" fmla="*/ 1351996 h 3482342"/>
              <a:gd name="connsiteX31" fmla="*/ 10513263 w 12192000"/>
              <a:gd name="connsiteY31" fmla="*/ 1350756 h 3482342"/>
              <a:gd name="connsiteX32" fmla="*/ 10464012 w 12192000"/>
              <a:gd name="connsiteY32" fmla="*/ 1391778 h 3482342"/>
              <a:gd name="connsiteX33" fmla="*/ 10405409 w 12192000"/>
              <a:gd name="connsiteY33" fmla="*/ 1422789 h 3482342"/>
              <a:gd name="connsiteX34" fmla="*/ 10370530 w 12192000"/>
              <a:gd name="connsiteY34" fmla="*/ 1441596 h 3482342"/>
              <a:gd name="connsiteX35" fmla="*/ 10264922 w 12192000"/>
              <a:gd name="connsiteY35" fmla="*/ 1472107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524524 w 12192000"/>
              <a:gd name="connsiteY53" fmla="*/ 1902425 h 3482342"/>
              <a:gd name="connsiteX54" fmla="*/ 8447067 w 12192000"/>
              <a:gd name="connsiteY54" fmla="*/ 1949706 h 3482342"/>
              <a:gd name="connsiteX55" fmla="*/ 8426060 w 12192000"/>
              <a:gd name="connsiteY55" fmla="*/ 1947126 h 3482342"/>
              <a:gd name="connsiteX56" fmla="*/ 8424042 w 12192000"/>
              <a:gd name="connsiteY56" fmla="*/ 1949367 h 3482342"/>
              <a:gd name="connsiteX57" fmla="*/ 8401276 w 12192000"/>
              <a:gd name="connsiteY57" fmla="*/ 1953968 h 3482342"/>
              <a:gd name="connsiteX58" fmla="*/ 8294129 w 12192000"/>
              <a:gd name="connsiteY58" fmla="*/ 1958387 h 3482342"/>
              <a:gd name="connsiteX59" fmla="*/ 8293892 w 12192000"/>
              <a:gd name="connsiteY59" fmla="*/ 1960370 h 3482342"/>
              <a:gd name="connsiteX60" fmla="*/ 8288078 w 12192000"/>
              <a:gd name="connsiteY60" fmla="*/ 1965222 h 3482342"/>
              <a:gd name="connsiteX61" fmla="*/ 8248914 w 12192000"/>
              <a:gd name="connsiteY61" fmla="*/ 1954175 h 3482342"/>
              <a:gd name="connsiteX62" fmla="*/ 8132104 w 12192000"/>
              <a:gd name="connsiteY62" fmla="*/ 1895727 h 3482342"/>
              <a:gd name="connsiteX63" fmla="*/ 7918078 w 12192000"/>
              <a:gd name="connsiteY63" fmla="*/ 1862668 h 3482342"/>
              <a:gd name="connsiteX64" fmla="*/ 7817899 w 12192000"/>
              <a:gd name="connsiteY64" fmla="*/ 1862176 h 3482342"/>
              <a:gd name="connsiteX65" fmla="*/ 7768994 w 12192000"/>
              <a:gd name="connsiteY65" fmla="*/ 1855721 h 3482342"/>
              <a:gd name="connsiteX66" fmla="*/ 7618027 w 12192000"/>
              <a:gd name="connsiteY66" fmla="*/ 1830959 h 3482342"/>
              <a:gd name="connsiteX67" fmla="*/ 7449425 w 12192000"/>
              <a:gd name="connsiteY67" fmla="*/ 1810910 h 3482342"/>
              <a:gd name="connsiteX68" fmla="*/ 7342915 w 12192000"/>
              <a:gd name="connsiteY68" fmla="*/ 1819827 h 3482342"/>
              <a:gd name="connsiteX69" fmla="*/ 7255191 w 12192000"/>
              <a:gd name="connsiteY69" fmla="*/ 1834354 h 3482342"/>
              <a:gd name="connsiteX70" fmla="*/ 7131205 w 12192000"/>
              <a:gd name="connsiteY70" fmla="*/ 1845557 h 3482342"/>
              <a:gd name="connsiteX71" fmla="*/ 6917124 w 12192000"/>
              <a:gd name="connsiteY71" fmla="*/ 1837109 h 3482342"/>
              <a:gd name="connsiteX72" fmla="*/ 6837145 w 12192000"/>
              <a:gd name="connsiteY72" fmla="*/ 1870724 h 3482342"/>
              <a:gd name="connsiteX73" fmla="*/ 6753991 w 12192000"/>
              <a:gd name="connsiteY73" fmla="*/ 1860969 h 3482342"/>
              <a:gd name="connsiteX74" fmla="*/ 6727754 w 12192000"/>
              <a:gd name="connsiteY74" fmla="*/ 1882372 h 3482342"/>
              <a:gd name="connsiteX75" fmla="*/ 6723371 w 12192000"/>
              <a:gd name="connsiteY75" fmla="*/ 1886494 h 3482342"/>
              <a:gd name="connsiteX76" fmla="*/ 6702779 w 12192000"/>
              <a:gd name="connsiteY76" fmla="*/ 1893601 h 3482342"/>
              <a:gd name="connsiteX77" fmla="*/ 6700779 w 12192000"/>
              <a:gd name="connsiteY77" fmla="*/ 1907344 h 3482342"/>
              <a:gd name="connsiteX78" fmla="*/ 6672513 w 12192000"/>
              <a:gd name="connsiteY78" fmla="*/ 1926452 h 3482342"/>
              <a:gd name="connsiteX79" fmla="*/ 6633549 w 12192000"/>
              <a:gd name="connsiteY79" fmla="*/ 1936255 h 3482342"/>
              <a:gd name="connsiteX80" fmla="*/ 6444344 w 12192000"/>
              <a:gd name="connsiteY80" fmla="*/ 1969663 h 3482342"/>
              <a:gd name="connsiteX81" fmla="*/ 6333446 w 12192000"/>
              <a:gd name="connsiteY81" fmla="*/ 1997163 h 3482342"/>
              <a:gd name="connsiteX82" fmla="*/ 6294933 w 12192000"/>
              <a:gd name="connsiteY82" fmla="*/ 2019412 h 3482342"/>
              <a:gd name="connsiteX83" fmla="*/ 6238719 w 12192000"/>
              <a:gd name="connsiteY83" fmla="*/ 2042547 h 3482342"/>
              <a:gd name="connsiteX84" fmla="*/ 6142310 w 12192000"/>
              <a:gd name="connsiteY84" fmla="*/ 2092510 h 3482342"/>
              <a:gd name="connsiteX85" fmla="*/ 6007916 w 12192000"/>
              <a:gd name="connsiteY85" fmla="*/ 2143752 h 3482342"/>
              <a:gd name="connsiteX86" fmla="*/ 5894610 w 12192000"/>
              <a:gd name="connsiteY86" fmla="*/ 2130684 h 3482342"/>
              <a:gd name="connsiteX87" fmla="*/ 5817682 w 12192000"/>
              <a:gd name="connsiteY87" fmla="*/ 2157358 h 3482342"/>
              <a:gd name="connsiteX88" fmla="*/ 5591469 w 12192000"/>
              <a:gd name="connsiteY88" fmla="*/ 2178389 h 3482342"/>
              <a:gd name="connsiteX89" fmla="*/ 5414282 w 12192000"/>
              <a:gd name="connsiteY89" fmla="*/ 2183070 h 3482342"/>
              <a:gd name="connsiteX90" fmla="*/ 5368369 w 12192000"/>
              <a:gd name="connsiteY90" fmla="*/ 2204272 h 3482342"/>
              <a:gd name="connsiteX91" fmla="*/ 5291263 w 12192000"/>
              <a:gd name="connsiteY91" fmla="*/ 2239182 h 3482342"/>
              <a:gd name="connsiteX92" fmla="*/ 5240857 w 12192000"/>
              <a:gd name="connsiteY92" fmla="*/ 2289444 h 3482342"/>
              <a:gd name="connsiteX93" fmla="*/ 5173523 w 12192000"/>
              <a:gd name="connsiteY93" fmla="*/ 2309057 h 3482342"/>
              <a:gd name="connsiteX94" fmla="*/ 5148543 w 12192000"/>
              <a:gd name="connsiteY94" fmla="*/ 2282356 h 3482342"/>
              <a:gd name="connsiteX95" fmla="*/ 5079548 w 12192000"/>
              <a:gd name="connsiteY95" fmla="*/ 2313485 h 3482342"/>
              <a:gd name="connsiteX96" fmla="*/ 4975908 w 12192000"/>
              <a:gd name="connsiteY96" fmla="*/ 2364128 h 3482342"/>
              <a:gd name="connsiteX97" fmla="*/ 4913723 w 12192000"/>
              <a:gd name="connsiteY97" fmla="*/ 2385265 h 3482342"/>
              <a:gd name="connsiteX98" fmla="*/ 4746485 w 12192000"/>
              <a:gd name="connsiteY98" fmla="*/ 2451769 h 3482342"/>
              <a:gd name="connsiteX99" fmla="*/ 4681588 w 12192000"/>
              <a:gd name="connsiteY99" fmla="*/ 2467494 h 3482342"/>
              <a:gd name="connsiteX100" fmla="*/ 1783655 w 12192000"/>
              <a:gd name="connsiteY100" fmla="*/ 3163860 h 3482342"/>
              <a:gd name="connsiteX101" fmla="*/ 1325955 w 12192000"/>
              <a:gd name="connsiteY101" fmla="*/ 3176692 h 3482342"/>
              <a:gd name="connsiteX102" fmla="*/ 1190384 w 12192000"/>
              <a:gd name="connsiteY102" fmla="*/ 3203504 h 3482342"/>
              <a:gd name="connsiteX103" fmla="*/ 1094537 w 12192000"/>
              <a:gd name="connsiteY103" fmla="*/ 3229469 h 3482342"/>
              <a:gd name="connsiteX104" fmla="*/ 779276 w 12192000"/>
              <a:gd name="connsiteY104" fmla="*/ 3327290 h 3482342"/>
              <a:gd name="connsiteX105" fmla="*/ 600378 w 12192000"/>
              <a:gd name="connsiteY105" fmla="*/ 3335250 h 3482342"/>
              <a:gd name="connsiteX106" fmla="*/ 493457 w 12192000"/>
              <a:gd name="connsiteY106" fmla="*/ 3365044 h 3482342"/>
              <a:gd name="connsiteX107" fmla="*/ 349402 w 12192000"/>
              <a:gd name="connsiteY107" fmla="*/ 3380897 h 3482342"/>
              <a:gd name="connsiteX108" fmla="*/ 192183 w 12192000"/>
              <a:gd name="connsiteY108" fmla="*/ 3460075 h 3482342"/>
              <a:gd name="connsiteX109" fmla="*/ 46713 w 12192000"/>
              <a:gd name="connsiteY109" fmla="*/ 3462986 h 3482342"/>
              <a:gd name="connsiteX110" fmla="*/ 2765 w 12192000"/>
              <a:gd name="connsiteY110" fmla="*/ 3480770 h 3482342"/>
              <a:gd name="connsiteX111" fmla="*/ 0 w 12192000"/>
              <a:gd name="connsiteY111" fmla="*/ 3482342 h 3482342"/>
              <a:gd name="connsiteX112" fmla="*/ 0 w 12192000"/>
              <a:gd name="connsiteY112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40020 w 12192000"/>
              <a:gd name="connsiteY16" fmla="*/ 794059 h 3482342"/>
              <a:gd name="connsiteX17" fmla="*/ 11365056 w 12192000"/>
              <a:gd name="connsiteY17" fmla="*/ 804087 h 3482342"/>
              <a:gd name="connsiteX18" fmla="*/ 11294073 w 12192000"/>
              <a:gd name="connsiteY18" fmla="*/ 897260 h 3482342"/>
              <a:gd name="connsiteX19" fmla="*/ 11228040 w 12192000"/>
              <a:gd name="connsiteY19" fmla="*/ 958953 h 3482342"/>
              <a:gd name="connsiteX20" fmla="*/ 11193568 w 12192000"/>
              <a:gd name="connsiteY20" fmla="*/ 982314 h 3482342"/>
              <a:gd name="connsiteX21" fmla="*/ 11139869 w 12192000"/>
              <a:gd name="connsiteY21" fmla="*/ 1126133 h 3482342"/>
              <a:gd name="connsiteX22" fmla="*/ 11003287 w 12192000"/>
              <a:gd name="connsiteY22" fmla="*/ 1243468 h 3482342"/>
              <a:gd name="connsiteX23" fmla="*/ 10936797 w 12192000"/>
              <a:gd name="connsiteY23" fmla="*/ 1350588 h 3482342"/>
              <a:gd name="connsiteX24" fmla="*/ 10832727 w 12192000"/>
              <a:gd name="connsiteY24" fmla="*/ 1341335 h 3482342"/>
              <a:gd name="connsiteX25" fmla="*/ 10720408 w 12192000"/>
              <a:gd name="connsiteY25" fmla="*/ 1344999 h 3482342"/>
              <a:gd name="connsiteX26" fmla="*/ 10635456 w 12192000"/>
              <a:gd name="connsiteY26" fmla="*/ 1337688 h 3482342"/>
              <a:gd name="connsiteX27" fmla="*/ 10629954 w 12192000"/>
              <a:gd name="connsiteY27" fmla="*/ 1330628 h 3482342"/>
              <a:gd name="connsiteX28" fmla="*/ 10623883 w 12192000"/>
              <a:gd name="connsiteY28" fmla="*/ 1332776 h 3482342"/>
              <a:gd name="connsiteX29" fmla="*/ 10622090 w 12192000"/>
              <a:gd name="connsiteY29" fmla="*/ 1341385 h 3482342"/>
              <a:gd name="connsiteX30" fmla="*/ 10573203 w 12192000"/>
              <a:gd name="connsiteY30" fmla="*/ 1351996 h 3482342"/>
              <a:gd name="connsiteX31" fmla="*/ 10513263 w 12192000"/>
              <a:gd name="connsiteY31" fmla="*/ 1350756 h 3482342"/>
              <a:gd name="connsiteX32" fmla="*/ 10464012 w 12192000"/>
              <a:gd name="connsiteY32" fmla="*/ 1391778 h 3482342"/>
              <a:gd name="connsiteX33" fmla="*/ 10405409 w 12192000"/>
              <a:gd name="connsiteY33" fmla="*/ 1422789 h 3482342"/>
              <a:gd name="connsiteX34" fmla="*/ 10370530 w 12192000"/>
              <a:gd name="connsiteY34" fmla="*/ 1441596 h 3482342"/>
              <a:gd name="connsiteX35" fmla="*/ 10264922 w 12192000"/>
              <a:gd name="connsiteY35" fmla="*/ 1472107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524524 w 12192000"/>
              <a:gd name="connsiteY53" fmla="*/ 1902425 h 3482342"/>
              <a:gd name="connsiteX54" fmla="*/ 8426060 w 12192000"/>
              <a:gd name="connsiteY54" fmla="*/ 1947126 h 3482342"/>
              <a:gd name="connsiteX55" fmla="*/ 8424042 w 12192000"/>
              <a:gd name="connsiteY55" fmla="*/ 1949367 h 3482342"/>
              <a:gd name="connsiteX56" fmla="*/ 8401276 w 12192000"/>
              <a:gd name="connsiteY56" fmla="*/ 1953968 h 3482342"/>
              <a:gd name="connsiteX57" fmla="*/ 8294129 w 12192000"/>
              <a:gd name="connsiteY57" fmla="*/ 1958387 h 3482342"/>
              <a:gd name="connsiteX58" fmla="*/ 8293892 w 12192000"/>
              <a:gd name="connsiteY58" fmla="*/ 1960370 h 3482342"/>
              <a:gd name="connsiteX59" fmla="*/ 8288078 w 12192000"/>
              <a:gd name="connsiteY59" fmla="*/ 1965222 h 3482342"/>
              <a:gd name="connsiteX60" fmla="*/ 8248914 w 12192000"/>
              <a:gd name="connsiteY60" fmla="*/ 1954175 h 3482342"/>
              <a:gd name="connsiteX61" fmla="*/ 8132104 w 12192000"/>
              <a:gd name="connsiteY61" fmla="*/ 1895727 h 3482342"/>
              <a:gd name="connsiteX62" fmla="*/ 7918078 w 12192000"/>
              <a:gd name="connsiteY62" fmla="*/ 1862668 h 3482342"/>
              <a:gd name="connsiteX63" fmla="*/ 7817899 w 12192000"/>
              <a:gd name="connsiteY63" fmla="*/ 1862176 h 3482342"/>
              <a:gd name="connsiteX64" fmla="*/ 7768994 w 12192000"/>
              <a:gd name="connsiteY64" fmla="*/ 1855721 h 3482342"/>
              <a:gd name="connsiteX65" fmla="*/ 7618027 w 12192000"/>
              <a:gd name="connsiteY65" fmla="*/ 1830959 h 3482342"/>
              <a:gd name="connsiteX66" fmla="*/ 7449425 w 12192000"/>
              <a:gd name="connsiteY66" fmla="*/ 1810910 h 3482342"/>
              <a:gd name="connsiteX67" fmla="*/ 7342915 w 12192000"/>
              <a:gd name="connsiteY67" fmla="*/ 1819827 h 3482342"/>
              <a:gd name="connsiteX68" fmla="*/ 7255191 w 12192000"/>
              <a:gd name="connsiteY68" fmla="*/ 1834354 h 3482342"/>
              <a:gd name="connsiteX69" fmla="*/ 7131205 w 12192000"/>
              <a:gd name="connsiteY69" fmla="*/ 1845557 h 3482342"/>
              <a:gd name="connsiteX70" fmla="*/ 6917124 w 12192000"/>
              <a:gd name="connsiteY70" fmla="*/ 1837109 h 3482342"/>
              <a:gd name="connsiteX71" fmla="*/ 6837145 w 12192000"/>
              <a:gd name="connsiteY71" fmla="*/ 1870724 h 3482342"/>
              <a:gd name="connsiteX72" fmla="*/ 6753991 w 12192000"/>
              <a:gd name="connsiteY72" fmla="*/ 1860969 h 3482342"/>
              <a:gd name="connsiteX73" fmla="*/ 6727754 w 12192000"/>
              <a:gd name="connsiteY73" fmla="*/ 1882372 h 3482342"/>
              <a:gd name="connsiteX74" fmla="*/ 6723371 w 12192000"/>
              <a:gd name="connsiteY74" fmla="*/ 1886494 h 3482342"/>
              <a:gd name="connsiteX75" fmla="*/ 6702779 w 12192000"/>
              <a:gd name="connsiteY75" fmla="*/ 1893601 h 3482342"/>
              <a:gd name="connsiteX76" fmla="*/ 6700779 w 12192000"/>
              <a:gd name="connsiteY76" fmla="*/ 1907344 h 3482342"/>
              <a:gd name="connsiteX77" fmla="*/ 6672513 w 12192000"/>
              <a:gd name="connsiteY77" fmla="*/ 1926452 h 3482342"/>
              <a:gd name="connsiteX78" fmla="*/ 6633549 w 12192000"/>
              <a:gd name="connsiteY78" fmla="*/ 1936255 h 3482342"/>
              <a:gd name="connsiteX79" fmla="*/ 6444344 w 12192000"/>
              <a:gd name="connsiteY79" fmla="*/ 1969663 h 3482342"/>
              <a:gd name="connsiteX80" fmla="*/ 6333446 w 12192000"/>
              <a:gd name="connsiteY80" fmla="*/ 1997163 h 3482342"/>
              <a:gd name="connsiteX81" fmla="*/ 6294933 w 12192000"/>
              <a:gd name="connsiteY81" fmla="*/ 2019412 h 3482342"/>
              <a:gd name="connsiteX82" fmla="*/ 6238719 w 12192000"/>
              <a:gd name="connsiteY82" fmla="*/ 2042547 h 3482342"/>
              <a:gd name="connsiteX83" fmla="*/ 6142310 w 12192000"/>
              <a:gd name="connsiteY83" fmla="*/ 2092510 h 3482342"/>
              <a:gd name="connsiteX84" fmla="*/ 6007916 w 12192000"/>
              <a:gd name="connsiteY84" fmla="*/ 2143752 h 3482342"/>
              <a:gd name="connsiteX85" fmla="*/ 5894610 w 12192000"/>
              <a:gd name="connsiteY85" fmla="*/ 2130684 h 3482342"/>
              <a:gd name="connsiteX86" fmla="*/ 5817682 w 12192000"/>
              <a:gd name="connsiteY86" fmla="*/ 2157358 h 3482342"/>
              <a:gd name="connsiteX87" fmla="*/ 5591469 w 12192000"/>
              <a:gd name="connsiteY87" fmla="*/ 2178389 h 3482342"/>
              <a:gd name="connsiteX88" fmla="*/ 5414282 w 12192000"/>
              <a:gd name="connsiteY88" fmla="*/ 2183070 h 3482342"/>
              <a:gd name="connsiteX89" fmla="*/ 5368369 w 12192000"/>
              <a:gd name="connsiteY89" fmla="*/ 2204272 h 3482342"/>
              <a:gd name="connsiteX90" fmla="*/ 5291263 w 12192000"/>
              <a:gd name="connsiteY90" fmla="*/ 2239182 h 3482342"/>
              <a:gd name="connsiteX91" fmla="*/ 5240857 w 12192000"/>
              <a:gd name="connsiteY91" fmla="*/ 2289444 h 3482342"/>
              <a:gd name="connsiteX92" fmla="*/ 5173523 w 12192000"/>
              <a:gd name="connsiteY92" fmla="*/ 2309057 h 3482342"/>
              <a:gd name="connsiteX93" fmla="*/ 5148543 w 12192000"/>
              <a:gd name="connsiteY93" fmla="*/ 2282356 h 3482342"/>
              <a:gd name="connsiteX94" fmla="*/ 5079548 w 12192000"/>
              <a:gd name="connsiteY94" fmla="*/ 2313485 h 3482342"/>
              <a:gd name="connsiteX95" fmla="*/ 4975908 w 12192000"/>
              <a:gd name="connsiteY95" fmla="*/ 2364128 h 3482342"/>
              <a:gd name="connsiteX96" fmla="*/ 4913723 w 12192000"/>
              <a:gd name="connsiteY96" fmla="*/ 2385265 h 3482342"/>
              <a:gd name="connsiteX97" fmla="*/ 4746485 w 12192000"/>
              <a:gd name="connsiteY97" fmla="*/ 2451769 h 3482342"/>
              <a:gd name="connsiteX98" fmla="*/ 4681588 w 12192000"/>
              <a:gd name="connsiteY98" fmla="*/ 2467494 h 3482342"/>
              <a:gd name="connsiteX99" fmla="*/ 1783655 w 12192000"/>
              <a:gd name="connsiteY99" fmla="*/ 3163860 h 3482342"/>
              <a:gd name="connsiteX100" fmla="*/ 1325955 w 12192000"/>
              <a:gd name="connsiteY100" fmla="*/ 3176692 h 3482342"/>
              <a:gd name="connsiteX101" fmla="*/ 1190384 w 12192000"/>
              <a:gd name="connsiteY101" fmla="*/ 3203504 h 3482342"/>
              <a:gd name="connsiteX102" fmla="*/ 1094537 w 12192000"/>
              <a:gd name="connsiteY102" fmla="*/ 3229469 h 3482342"/>
              <a:gd name="connsiteX103" fmla="*/ 779276 w 12192000"/>
              <a:gd name="connsiteY103" fmla="*/ 3327290 h 3482342"/>
              <a:gd name="connsiteX104" fmla="*/ 600378 w 12192000"/>
              <a:gd name="connsiteY104" fmla="*/ 3335250 h 3482342"/>
              <a:gd name="connsiteX105" fmla="*/ 493457 w 12192000"/>
              <a:gd name="connsiteY105" fmla="*/ 3365044 h 3482342"/>
              <a:gd name="connsiteX106" fmla="*/ 349402 w 12192000"/>
              <a:gd name="connsiteY106" fmla="*/ 3380897 h 3482342"/>
              <a:gd name="connsiteX107" fmla="*/ 192183 w 12192000"/>
              <a:gd name="connsiteY107" fmla="*/ 3460075 h 3482342"/>
              <a:gd name="connsiteX108" fmla="*/ 46713 w 12192000"/>
              <a:gd name="connsiteY108" fmla="*/ 3462986 h 3482342"/>
              <a:gd name="connsiteX109" fmla="*/ 2765 w 12192000"/>
              <a:gd name="connsiteY109" fmla="*/ 3480770 h 3482342"/>
              <a:gd name="connsiteX110" fmla="*/ 0 w 12192000"/>
              <a:gd name="connsiteY110" fmla="*/ 3482342 h 3482342"/>
              <a:gd name="connsiteX111" fmla="*/ 0 w 12192000"/>
              <a:gd name="connsiteY111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40020 w 12192000"/>
              <a:gd name="connsiteY16" fmla="*/ 794059 h 3482342"/>
              <a:gd name="connsiteX17" fmla="*/ 11365056 w 12192000"/>
              <a:gd name="connsiteY17" fmla="*/ 804087 h 3482342"/>
              <a:gd name="connsiteX18" fmla="*/ 11294073 w 12192000"/>
              <a:gd name="connsiteY18" fmla="*/ 897260 h 3482342"/>
              <a:gd name="connsiteX19" fmla="*/ 11228040 w 12192000"/>
              <a:gd name="connsiteY19" fmla="*/ 958953 h 3482342"/>
              <a:gd name="connsiteX20" fmla="*/ 11193568 w 12192000"/>
              <a:gd name="connsiteY20" fmla="*/ 982314 h 3482342"/>
              <a:gd name="connsiteX21" fmla="*/ 11139869 w 12192000"/>
              <a:gd name="connsiteY21" fmla="*/ 1126133 h 3482342"/>
              <a:gd name="connsiteX22" fmla="*/ 11003287 w 12192000"/>
              <a:gd name="connsiteY22" fmla="*/ 1243468 h 3482342"/>
              <a:gd name="connsiteX23" fmla="*/ 10936797 w 12192000"/>
              <a:gd name="connsiteY23" fmla="*/ 1350588 h 3482342"/>
              <a:gd name="connsiteX24" fmla="*/ 10832727 w 12192000"/>
              <a:gd name="connsiteY24" fmla="*/ 1341335 h 3482342"/>
              <a:gd name="connsiteX25" fmla="*/ 10720408 w 12192000"/>
              <a:gd name="connsiteY25" fmla="*/ 1344999 h 3482342"/>
              <a:gd name="connsiteX26" fmla="*/ 10635456 w 12192000"/>
              <a:gd name="connsiteY26" fmla="*/ 1337688 h 3482342"/>
              <a:gd name="connsiteX27" fmla="*/ 10629954 w 12192000"/>
              <a:gd name="connsiteY27" fmla="*/ 1330628 h 3482342"/>
              <a:gd name="connsiteX28" fmla="*/ 10623883 w 12192000"/>
              <a:gd name="connsiteY28" fmla="*/ 1332776 h 3482342"/>
              <a:gd name="connsiteX29" fmla="*/ 10622090 w 12192000"/>
              <a:gd name="connsiteY29" fmla="*/ 1341385 h 3482342"/>
              <a:gd name="connsiteX30" fmla="*/ 10573203 w 12192000"/>
              <a:gd name="connsiteY30" fmla="*/ 1351996 h 3482342"/>
              <a:gd name="connsiteX31" fmla="*/ 10513263 w 12192000"/>
              <a:gd name="connsiteY31" fmla="*/ 1350756 h 3482342"/>
              <a:gd name="connsiteX32" fmla="*/ 10464012 w 12192000"/>
              <a:gd name="connsiteY32" fmla="*/ 1391778 h 3482342"/>
              <a:gd name="connsiteX33" fmla="*/ 10405409 w 12192000"/>
              <a:gd name="connsiteY33" fmla="*/ 1422789 h 3482342"/>
              <a:gd name="connsiteX34" fmla="*/ 10370530 w 12192000"/>
              <a:gd name="connsiteY34" fmla="*/ 1441596 h 3482342"/>
              <a:gd name="connsiteX35" fmla="*/ 10264922 w 12192000"/>
              <a:gd name="connsiteY35" fmla="*/ 1472107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524524 w 12192000"/>
              <a:gd name="connsiteY53" fmla="*/ 1902425 h 3482342"/>
              <a:gd name="connsiteX54" fmla="*/ 8426060 w 12192000"/>
              <a:gd name="connsiteY54" fmla="*/ 1947126 h 3482342"/>
              <a:gd name="connsiteX55" fmla="*/ 8424042 w 12192000"/>
              <a:gd name="connsiteY55" fmla="*/ 1949367 h 3482342"/>
              <a:gd name="connsiteX56" fmla="*/ 8401276 w 12192000"/>
              <a:gd name="connsiteY56" fmla="*/ 1953968 h 3482342"/>
              <a:gd name="connsiteX57" fmla="*/ 8294129 w 12192000"/>
              <a:gd name="connsiteY57" fmla="*/ 1958387 h 3482342"/>
              <a:gd name="connsiteX58" fmla="*/ 8293892 w 12192000"/>
              <a:gd name="connsiteY58" fmla="*/ 1960370 h 3482342"/>
              <a:gd name="connsiteX59" fmla="*/ 8351578 w 12192000"/>
              <a:gd name="connsiteY59" fmla="*/ 1914422 h 3482342"/>
              <a:gd name="connsiteX60" fmla="*/ 8248914 w 12192000"/>
              <a:gd name="connsiteY60" fmla="*/ 1954175 h 3482342"/>
              <a:gd name="connsiteX61" fmla="*/ 8132104 w 12192000"/>
              <a:gd name="connsiteY61" fmla="*/ 1895727 h 3482342"/>
              <a:gd name="connsiteX62" fmla="*/ 7918078 w 12192000"/>
              <a:gd name="connsiteY62" fmla="*/ 1862668 h 3482342"/>
              <a:gd name="connsiteX63" fmla="*/ 7817899 w 12192000"/>
              <a:gd name="connsiteY63" fmla="*/ 1862176 h 3482342"/>
              <a:gd name="connsiteX64" fmla="*/ 7768994 w 12192000"/>
              <a:gd name="connsiteY64" fmla="*/ 1855721 h 3482342"/>
              <a:gd name="connsiteX65" fmla="*/ 7618027 w 12192000"/>
              <a:gd name="connsiteY65" fmla="*/ 1830959 h 3482342"/>
              <a:gd name="connsiteX66" fmla="*/ 7449425 w 12192000"/>
              <a:gd name="connsiteY66" fmla="*/ 1810910 h 3482342"/>
              <a:gd name="connsiteX67" fmla="*/ 7342915 w 12192000"/>
              <a:gd name="connsiteY67" fmla="*/ 1819827 h 3482342"/>
              <a:gd name="connsiteX68" fmla="*/ 7255191 w 12192000"/>
              <a:gd name="connsiteY68" fmla="*/ 1834354 h 3482342"/>
              <a:gd name="connsiteX69" fmla="*/ 7131205 w 12192000"/>
              <a:gd name="connsiteY69" fmla="*/ 1845557 h 3482342"/>
              <a:gd name="connsiteX70" fmla="*/ 6917124 w 12192000"/>
              <a:gd name="connsiteY70" fmla="*/ 1837109 h 3482342"/>
              <a:gd name="connsiteX71" fmla="*/ 6837145 w 12192000"/>
              <a:gd name="connsiteY71" fmla="*/ 1870724 h 3482342"/>
              <a:gd name="connsiteX72" fmla="*/ 6753991 w 12192000"/>
              <a:gd name="connsiteY72" fmla="*/ 1860969 h 3482342"/>
              <a:gd name="connsiteX73" fmla="*/ 6727754 w 12192000"/>
              <a:gd name="connsiteY73" fmla="*/ 1882372 h 3482342"/>
              <a:gd name="connsiteX74" fmla="*/ 6723371 w 12192000"/>
              <a:gd name="connsiteY74" fmla="*/ 1886494 h 3482342"/>
              <a:gd name="connsiteX75" fmla="*/ 6702779 w 12192000"/>
              <a:gd name="connsiteY75" fmla="*/ 1893601 h 3482342"/>
              <a:gd name="connsiteX76" fmla="*/ 6700779 w 12192000"/>
              <a:gd name="connsiteY76" fmla="*/ 1907344 h 3482342"/>
              <a:gd name="connsiteX77" fmla="*/ 6672513 w 12192000"/>
              <a:gd name="connsiteY77" fmla="*/ 1926452 h 3482342"/>
              <a:gd name="connsiteX78" fmla="*/ 6633549 w 12192000"/>
              <a:gd name="connsiteY78" fmla="*/ 1936255 h 3482342"/>
              <a:gd name="connsiteX79" fmla="*/ 6444344 w 12192000"/>
              <a:gd name="connsiteY79" fmla="*/ 1969663 h 3482342"/>
              <a:gd name="connsiteX80" fmla="*/ 6333446 w 12192000"/>
              <a:gd name="connsiteY80" fmla="*/ 1997163 h 3482342"/>
              <a:gd name="connsiteX81" fmla="*/ 6294933 w 12192000"/>
              <a:gd name="connsiteY81" fmla="*/ 2019412 h 3482342"/>
              <a:gd name="connsiteX82" fmla="*/ 6238719 w 12192000"/>
              <a:gd name="connsiteY82" fmla="*/ 2042547 h 3482342"/>
              <a:gd name="connsiteX83" fmla="*/ 6142310 w 12192000"/>
              <a:gd name="connsiteY83" fmla="*/ 2092510 h 3482342"/>
              <a:gd name="connsiteX84" fmla="*/ 6007916 w 12192000"/>
              <a:gd name="connsiteY84" fmla="*/ 2143752 h 3482342"/>
              <a:gd name="connsiteX85" fmla="*/ 5894610 w 12192000"/>
              <a:gd name="connsiteY85" fmla="*/ 2130684 h 3482342"/>
              <a:gd name="connsiteX86" fmla="*/ 5817682 w 12192000"/>
              <a:gd name="connsiteY86" fmla="*/ 2157358 h 3482342"/>
              <a:gd name="connsiteX87" fmla="*/ 5591469 w 12192000"/>
              <a:gd name="connsiteY87" fmla="*/ 2178389 h 3482342"/>
              <a:gd name="connsiteX88" fmla="*/ 5414282 w 12192000"/>
              <a:gd name="connsiteY88" fmla="*/ 2183070 h 3482342"/>
              <a:gd name="connsiteX89" fmla="*/ 5368369 w 12192000"/>
              <a:gd name="connsiteY89" fmla="*/ 2204272 h 3482342"/>
              <a:gd name="connsiteX90" fmla="*/ 5291263 w 12192000"/>
              <a:gd name="connsiteY90" fmla="*/ 2239182 h 3482342"/>
              <a:gd name="connsiteX91" fmla="*/ 5240857 w 12192000"/>
              <a:gd name="connsiteY91" fmla="*/ 2289444 h 3482342"/>
              <a:gd name="connsiteX92" fmla="*/ 5173523 w 12192000"/>
              <a:gd name="connsiteY92" fmla="*/ 2309057 h 3482342"/>
              <a:gd name="connsiteX93" fmla="*/ 5148543 w 12192000"/>
              <a:gd name="connsiteY93" fmla="*/ 2282356 h 3482342"/>
              <a:gd name="connsiteX94" fmla="*/ 5079548 w 12192000"/>
              <a:gd name="connsiteY94" fmla="*/ 2313485 h 3482342"/>
              <a:gd name="connsiteX95" fmla="*/ 4975908 w 12192000"/>
              <a:gd name="connsiteY95" fmla="*/ 2364128 h 3482342"/>
              <a:gd name="connsiteX96" fmla="*/ 4913723 w 12192000"/>
              <a:gd name="connsiteY96" fmla="*/ 2385265 h 3482342"/>
              <a:gd name="connsiteX97" fmla="*/ 4746485 w 12192000"/>
              <a:gd name="connsiteY97" fmla="*/ 2451769 h 3482342"/>
              <a:gd name="connsiteX98" fmla="*/ 4681588 w 12192000"/>
              <a:gd name="connsiteY98" fmla="*/ 2467494 h 3482342"/>
              <a:gd name="connsiteX99" fmla="*/ 1783655 w 12192000"/>
              <a:gd name="connsiteY99" fmla="*/ 3163860 h 3482342"/>
              <a:gd name="connsiteX100" fmla="*/ 1325955 w 12192000"/>
              <a:gd name="connsiteY100" fmla="*/ 3176692 h 3482342"/>
              <a:gd name="connsiteX101" fmla="*/ 1190384 w 12192000"/>
              <a:gd name="connsiteY101" fmla="*/ 3203504 h 3482342"/>
              <a:gd name="connsiteX102" fmla="*/ 1094537 w 12192000"/>
              <a:gd name="connsiteY102" fmla="*/ 3229469 h 3482342"/>
              <a:gd name="connsiteX103" fmla="*/ 779276 w 12192000"/>
              <a:gd name="connsiteY103" fmla="*/ 3327290 h 3482342"/>
              <a:gd name="connsiteX104" fmla="*/ 600378 w 12192000"/>
              <a:gd name="connsiteY104" fmla="*/ 3335250 h 3482342"/>
              <a:gd name="connsiteX105" fmla="*/ 493457 w 12192000"/>
              <a:gd name="connsiteY105" fmla="*/ 3365044 h 3482342"/>
              <a:gd name="connsiteX106" fmla="*/ 349402 w 12192000"/>
              <a:gd name="connsiteY106" fmla="*/ 3380897 h 3482342"/>
              <a:gd name="connsiteX107" fmla="*/ 192183 w 12192000"/>
              <a:gd name="connsiteY107" fmla="*/ 3460075 h 3482342"/>
              <a:gd name="connsiteX108" fmla="*/ 46713 w 12192000"/>
              <a:gd name="connsiteY108" fmla="*/ 3462986 h 3482342"/>
              <a:gd name="connsiteX109" fmla="*/ 2765 w 12192000"/>
              <a:gd name="connsiteY109" fmla="*/ 3480770 h 3482342"/>
              <a:gd name="connsiteX110" fmla="*/ 0 w 12192000"/>
              <a:gd name="connsiteY110" fmla="*/ 3482342 h 3482342"/>
              <a:gd name="connsiteX111" fmla="*/ 0 w 12192000"/>
              <a:gd name="connsiteY111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40020 w 12192000"/>
              <a:gd name="connsiteY16" fmla="*/ 794059 h 3482342"/>
              <a:gd name="connsiteX17" fmla="*/ 11365056 w 12192000"/>
              <a:gd name="connsiteY17" fmla="*/ 804087 h 3482342"/>
              <a:gd name="connsiteX18" fmla="*/ 11294073 w 12192000"/>
              <a:gd name="connsiteY18" fmla="*/ 897260 h 3482342"/>
              <a:gd name="connsiteX19" fmla="*/ 11228040 w 12192000"/>
              <a:gd name="connsiteY19" fmla="*/ 958953 h 3482342"/>
              <a:gd name="connsiteX20" fmla="*/ 11193568 w 12192000"/>
              <a:gd name="connsiteY20" fmla="*/ 982314 h 3482342"/>
              <a:gd name="connsiteX21" fmla="*/ 11139869 w 12192000"/>
              <a:gd name="connsiteY21" fmla="*/ 1126133 h 3482342"/>
              <a:gd name="connsiteX22" fmla="*/ 11003287 w 12192000"/>
              <a:gd name="connsiteY22" fmla="*/ 1243468 h 3482342"/>
              <a:gd name="connsiteX23" fmla="*/ 10936797 w 12192000"/>
              <a:gd name="connsiteY23" fmla="*/ 1350588 h 3482342"/>
              <a:gd name="connsiteX24" fmla="*/ 10832727 w 12192000"/>
              <a:gd name="connsiteY24" fmla="*/ 1341335 h 3482342"/>
              <a:gd name="connsiteX25" fmla="*/ 10720408 w 12192000"/>
              <a:gd name="connsiteY25" fmla="*/ 1344999 h 3482342"/>
              <a:gd name="connsiteX26" fmla="*/ 10635456 w 12192000"/>
              <a:gd name="connsiteY26" fmla="*/ 1337688 h 3482342"/>
              <a:gd name="connsiteX27" fmla="*/ 10629954 w 12192000"/>
              <a:gd name="connsiteY27" fmla="*/ 1330628 h 3482342"/>
              <a:gd name="connsiteX28" fmla="*/ 10623883 w 12192000"/>
              <a:gd name="connsiteY28" fmla="*/ 1332776 h 3482342"/>
              <a:gd name="connsiteX29" fmla="*/ 10622090 w 12192000"/>
              <a:gd name="connsiteY29" fmla="*/ 1341385 h 3482342"/>
              <a:gd name="connsiteX30" fmla="*/ 10573203 w 12192000"/>
              <a:gd name="connsiteY30" fmla="*/ 1351996 h 3482342"/>
              <a:gd name="connsiteX31" fmla="*/ 10513263 w 12192000"/>
              <a:gd name="connsiteY31" fmla="*/ 1350756 h 3482342"/>
              <a:gd name="connsiteX32" fmla="*/ 10464012 w 12192000"/>
              <a:gd name="connsiteY32" fmla="*/ 1391778 h 3482342"/>
              <a:gd name="connsiteX33" fmla="*/ 10405409 w 12192000"/>
              <a:gd name="connsiteY33" fmla="*/ 1422789 h 3482342"/>
              <a:gd name="connsiteX34" fmla="*/ 10370530 w 12192000"/>
              <a:gd name="connsiteY34" fmla="*/ 1441596 h 3482342"/>
              <a:gd name="connsiteX35" fmla="*/ 10264922 w 12192000"/>
              <a:gd name="connsiteY35" fmla="*/ 1472107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524524 w 12192000"/>
              <a:gd name="connsiteY53" fmla="*/ 1902425 h 3482342"/>
              <a:gd name="connsiteX54" fmla="*/ 8426060 w 12192000"/>
              <a:gd name="connsiteY54" fmla="*/ 1947126 h 3482342"/>
              <a:gd name="connsiteX55" fmla="*/ 8424042 w 12192000"/>
              <a:gd name="connsiteY55" fmla="*/ 1949367 h 3482342"/>
              <a:gd name="connsiteX56" fmla="*/ 8401276 w 12192000"/>
              <a:gd name="connsiteY56" fmla="*/ 1953968 h 3482342"/>
              <a:gd name="connsiteX57" fmla="*/ 8294129 w 12192000"/>
              <a:gd name="connsiteY57" fmla="*/ 1958387 h 3482342"/>
              <a:gd name="connsiteX58" fmla="*/ 8351578 w 12192000"/>
              <a:gd name="connsiteY58" fmla="*/ 1914422 h 3482342"/>
              <a:gd name="connsiteX59" fmla="*/ 8248914 w 12192000"/>
              <a:gd name="connsiteY59" fmla="*/ 1954175 h 3482342"/>
              <a:gd name="connsiteX60" fmla="*/ 8132104 w 12192000"/>
              <a:gd name="connsiteY60" fmla="*/ 1895727 h 3482342"/>
              <a:gd name="connsiteX61" fmla="*/ 7918078 w 12192000"/>
              <a:gd name="connsiteY61" fmla="*/ 1862668 h 3482342"/>
              <a:gd name="connsiteX62" fmla="*/ 7817899 w 12192000"/>
              <a:gd name="connsiteY62" fmla="*/ 1862176 h 3482342"/>
              <a:gd name="connsiteX63" fmla="*/ 7768994 w 12192000"/>
              <a:gd name="connsiteY63" fmla="*/ 1855721 h 3482342"/>
              <a:gd name="connsiteX64" fmla="*/ 7618027 w 12192000"/>
              <a:gd name="connsiteY64" fmla="*/ 1830959 h 3482342"/>
              <a:gd name="connsiteX65" fmla="*/ 7449425 w 12192000"/>
              <a:gd name="connsiteY65" fmla="*/ 1810910 h 3482342"/>
              <a:gd name="connsiteX66" fmla="*/ 7342915 w 12192000"/>
              <a:gd name="connsiteY66" fmla="*/ 1819827 h 3482342"/>
              <a:gd name="connsiteX67" fmla="*/ 7255191 w 12192000"/>
              <a:gd name="connsiteY67" fmla="*/ 1834354 h 3482342"/>
              <a:gd name="connsiteX68" fmla="*/ 7131205 w 12192000"/>
              <a:gd name="connsiteY68" fmla="*/ 1845557 h 3482342"/>
              <a:gd name="connsiteX69" fmla="*/ 6917124 w 12192000"/>
              <a:gd name="connsiteY69" fmla="*/ 1837109 h 3482342"/>
              <a:gd name="connsiteX70" fmla="*/ 6837145 w 12192000"/>
              <a:gd name="connsiteY70" fmla="*/ 1870724 h 3482342"/>
              <a:gd name="connsiteX71" fmla="*/ 6753991 w 12192000"/>
              <a:gd name="connsiteY71" fmla="*/ 1860969 h 3482342"/>
              <a:gd name="connsiteX72" fmla="*/ 6727754 w 12192000"/>
              <a:gd name="connsiteY72" fmla="*/ 1882372 h 3482342"/>
              <a:gd name="connsiteX73" fmla="*/ 6723371 w 12192000"/>
              <a:gd name="connsiteY73" fmla="*/ 1886494 h 3482342"/>
              <a:gd name="connsiteX74" fmla="*/ 6702779 w 12192000"/>
              <a:gd name="connsiteY74" fmla="*/ 1893601 h 3482342"/>
              <a:gd name="connsiteX75" fmla="*/ 6700779 w 12192000"/>
              <a:gd name="connsiteY75" fmla="*/ 1907344 h 3482342"/>
              <a:gd name="connsiteX76" fmla="*/ 6672513 w 12192000"/>
              <a:gd name="connsiteY76" fmla="*/ 1926452 h 3482342"/>
              <a:gd name="connsiteX77" fmla="*/ 6633549 w 12192000"/>
              <a:gd name="connsiteY77" fmla="*/ 1936255 h 3482342"/>
              <a:gd name="connsiteX78" fmla="*/ 6444344 w 12192000"/>
              <a:gd name="connsiteY78" fmla="*/ 1969663 h 3482342"/>
              <a:gd name="connsiteX79" fmla="*/ 6333446 w 12192000"/>
              <a:gd name="connsiteY79" fmla="*/ 1997163 h 3482342"/>
              <a:gd name="connsiteX80" fmla="*/ 6294933 w 12192000"/>
              <a:gd name="connsiteY80" fmla="*/ 2019412 h 3482342"/>
              <a:gd name="connsiteX81" fmla="*/ 6238719 w 12192000"/>
              <a:gd name="connsiteY81" fmla="*/ 2042547 h 3482342"/>
              <a:gd name="connsiteX82" fmla="*/ 6142310 w 12192000"/>
              <a:gd name="connsiteY82" fmla="*/ 2092510 h 3482342"/>
              <a:gd name="connsiteX83" fmla="*/ 6007916 w 12192000"/>
              <a:gd name="connsiteY83" fmla="*/ 2143752 h 3482342"/>
              <a:gd name="connsiteX84" fmla="*/ 5894610 w 12192000"/>
              <a:gd name="connsiteY84" fmla="*/ 2130684 h 3482342"/>
              <a:gd name="connsiteX85" fmla="*/ 5817682 w 12192000"/>
              <a:gd name="connsiteY85" fmla="*/ 2157358 h 3482342"/>
              <a:gd name="connsiteX86" fmla="*/ 5591469 w 12192000"/>
              <a:gd name="connsiteY86" fmla="*/ 2178389 h 3482342"/>
              <a:gd name="connsiteX87" fmla="*/ 5414282 w 12192000"/>
              <a:gd name="connsiteY87" fmla="*/ 2183070 h 3482342"/>
              <a:gd name="connsiteX88" fmla="*/ 5368369 w 12192000"/>
              <a:gd name="connsiteY88" fmla="*/ 2204272 h 3482342"/>
              <a:gd name="connsiteX89" fmla="*/ 5291263 w 12192000"/>
              <a:gd name="connsiteY89" fmla="*/ 2239182 h 3482342"/>
              <a:gd name="connsiteX90" fmla="*/ 5240857 w 12192000"/>
              <a:gd name="connsiteY90" fmla="*/ 2289444 h 3482342"/>
              <a:gd name="connsiteX91" fmla="*/ 5173523 w 12192000"/>
              <a:gd name="connsiteY91" fmla="*/ 2309057 h 3482342"/>
              <a:gd name="connsiteX92" fmla="*/ 5148543 w 12192000"/>
              <a:gd name="connsiteY92" fmla="*/ 2282356 h 3482342"/>
              <a:gd name="connsiteX93" fmla="*/ 5079548 w 12192000"/>
              <a:gd name="connsiteY93" fmla="*/ 2313485 h 3482342"/>
              <a:gd name="connsiteX94" fmla="*/ 4975908 w 12192000"/>
              <a:gd name="connsiteY94" fmla="*/ 2364128 h 3482342"/>
              <a:gd name="connsiteX95" fmla="*/ 4913723 w 12192000"/>
              <a:gd name="connsiteY95" fmla="*/ 2385265 h 3482342"/>
              <a:gd name="connsiteX96" fmla="*/ 4746485 w 12192000"/>
              <a:gd name="connsiteY96" fmla="*/ 2451769 h 3482342"/>
              <a:gd name="connsiteX97" fmla="*/ 4681588 w 12192000"/>
              <a:gd name="connsiteY97" fmla="*/ 2467494 h 3482342"/>
              <a:gd name="connsiteX98" fmla="*/ 1783655 w 12192000"/>
              <a:gd name="connsiteY98" fmla="*/ 3163860 h 3482342"/>
              <a:gd name="connsiteX99" fmla="*/ 1325955 w 12192000"/>
              <a:gd name="connsiteY99" fmla="*/ 3176692 h 3482342"/>
              <a:gd name="connsiteX100" fmla="*/ 1190384 w 12192000"/>
              <a:gd name="connsiteY100" fmla="*/ 3203504 h 3482342"/>
              <a:gd name="connsiteX101" fmla="*/ 1094537 w 12192000"/>
              <a:gd name="connsiteY101" fmla="*/ 3229469 h 3482342"/>
              <a:gd name="connsiteX102" fmla="*/ 779276 w 12192000"/>
              <a:gd name="connsiteY102" fmla="*/ 3327290 h 3482342"/>
              <a:gd name="connsiteX103" fmla="*/ 600378 w 12192000"/>
              <a:gd name="connsiteY103" fmla="*/ 3335250 h 3482342"/>
              <a:gd name="connsiteX104" fmla="*/ 493457 w 12192000"/>
              <a:gd name="connsiteY104" fmla="*/ 3365044 h 3482342"/>
              <a:gd name="connsiteX105" fmla="*/ 349402 w 12192000"/>
              <a:gd name="connsiteY105" fmla="*/ 3380897 h 3482342"/>
              <a:gd name="connsiteX106" fmla="*/ 192183 w 12192000"/>
              <a:gd name="connsiteY106" fmla="*/ 3460075 h 3482342"/>
              <a:gd name="connsiteX107" fmla="*/ 46713 w 12192000"/>
              <a:gd name="connsiteY107" fmla="*/ 3462986 h 3482342"/>
              <a:gd name="connsiteX108" fmla="*/ 2765 w 12192000"/>
              <a:gd name="connsiteY108" fmla="*/ 3480770 h 3482342"/>
              <a:gd name="connsiteX109" fmla="*/ 0 w 12192000"/>
              <a:gd name="connsiteY109" fmla="*/ 3482342 h 3482342"/>
              <a:gd name="connsiteX110" fmla="*/ 0 w 12192000"/>
              <a:gd name="connsiteY110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40020 w 12192000"/>
              <a:gd name="connsiteY16" fmla="*/ 794059 h 3482342"/>
              <a:gd name="connsiteX17" fmla="*/ 11365056 w 12192000"/>
              <a:gd name="connsiteY17" fmla="*/ 804087 h 3482342"/>
              <a:gd name="connsiteX18" fmla="*/ 11294073 w 12192000"/>
              <a:gd name="connsiteY18" fmla="*/ 897260 h 3482342"/>
              <a:gd name="connsiteX19" fmla="*/ 11228040 w 12192000"/>
              <a:gd name="connsiteY19" fmla="*/ 958953 h 3482342"/>
              <a:gd name="connsiteX20" fmla="*/ 11193568 w 12192000"/>
              <a:gd name="connsiteY20" fmla="*/ 982314 h 3482342"/>
              <a:gd name="connsiteX21" fmla="*/ 11139869 w 12192000"/>
              <a:gd name="connsiteY21" fmla="*/ 1126133 h 3482342"/>
              <a:gd name="connsiteX22" fmla="*/ 11003287 w 12192000"/>
              <a:gd name="connsiteY22" fmla="*/ 1243468 h 3482342"/>
              <a:gd name="connsiteX23" fmla="*/ 10936797 w 12192000"/>
              <a:gd name="connsiteY23" fmla="*/ 1350588 h 3482342"/>
              <a:gd name="connsiteX24" fmla="*/ 10832727 w 12192000"/>
              <a:gd name="connsiteY24" fmla="*/ 1341335 h 3482342"/>
              <a:gd name="connsiteX25" fmla="*/ 10720408 w 12192000"/>
              <a:gd name="connsiteY25" fmla="*/ 1344999 h 3482342"/>
              <a:gd name="connsiteX26" fmla="*/ 10635456 w 12192000"/>
              <a:gd name="connsiteY26" fmla="*/ 1337688 h 3482342"/>
              <a:gd name="connsiteX27" fmla="*/ 10629954 w 12192000"/>
              <a:gd name="connsiteY27" fmla="*/ 1330628 h 3482342"/>
              <a:gd name="connsiteX28" fmla="*/ 10623883 w 12192000"/>
              <a:gd name="connsiteY28" fmla="*/ 1332776 h 3482342"/>
              <a:gd name="connsiteX29" fmla="*/ 10622090 w 12192000"/>
              <a:gd name="connsiteY29" fmla="*/ 1341385 h 3482342"/>
              <a:gd name="connsiteX30" fmla="*/ 10573203 w 12192000"/>
              <a:gd name="connsiteY30" fmla="*/ 1351996 h 3482342"/>
              <a:gd name="connsiteX31" fmla="*/ 10513263 w 12192000"/>
              <a:gd name="connsiteY31" fmla="*/ 1350756 h 3482342"/>
              <a:gd name="connsiteX32" fmla="*/ 10464012 w 12192000"/>
              <a:gd name="connsiteY32" fmla="*/ 1391778 h 3482342"/>
              <a:gd name="connsiteX33" fmla="*/ 10405409 w 12192000"/>
              <a:gd name="connsiteY33" fmla="*/ 1422789 h 3482342"/>
              <a:gd name="connsiteX34" fmla="*/ 10370530 w 12192000"/>
              <a:gd name="connsiteY34" fmla="*/ 1441596 h 3482342"/>
              <a:gd name="connsiteX35" fmla="*/ 10264922 w 12192000"/>
              <a:gd name="connsiteY35" fmla="*/ 1472107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524524 w 12192000"/>
              <a:gd name="connsiteY53" fmla="*/ 1902425 h 3482342"/>
              <a:gd name="connsiteX54" fmla="*/ 8426060 w 12192000"/>
              <a:gd name="connsiteY54" fmla="*/ 1947126 h 3482342"/>
              <a:gd name="connsiteX55" fmla="*/ 8424042 w 12192000"/>
              <a:gd name="connsiteY55" fmla="*/ 1949367 h 3482342"/>
              <a:gd name="connsiteX56" fmla="*/ 8401276 w 12192000"/>
              <a:gd name="connsiteY56" fmla="*/ 1953968 h 3482342"/>
              <a:gd name="connsiteX57" fmla="*/ 8351578 w 12192000"/>
              <a:gd name="connsiteY57" fmla="*/ 1914422 h 3482342"/>
              <a:gd name="connsiteX58" fmla="*/ 8248914 w 12192000"/>
              <a:gd name="connsiteY58" fmla="*/ 1954175 h 3482342"/>
              <a:gd name="connsiteX59" fmla="*/ 8132104 w 12192000"/>
              <a:gd name="connsiteY59" fmla="*/ 1895727 h 3482342"/>
              <a:gd name="connsiteX60" fmla="*/ 7918078 w 12192000"/>
              <a:gd name="connsiteY60" fmla="*/ 1862668 h 3482342"/>
              <a:gd name="connsiteX61" fmla="*/ 7817899 w 12192000"/>
              <a:gd name="connsiteY61" fmla="*/ 1862176 h 3482342"/>
              <a:gd name="connsiteX62" fmla="*/ 7768994 w 12192000"/>
              <a:gd name="connsiteY62" fmla="*/ 1855721 h 3482342"/>
              <a:gd name="connsiteX63" fmla="*/ 7618027 w 12192000"/>
              <a:gd name="connsiteY63" fmla="*/ 1830959 h 3482342"/>
              <a:gd name="connsiteX64" fmla="*/ 7449425 w 12192000"/>
              <a:gd name="connsiteY64" fmla="*/ 1810910 h 3482342"/>
              <a:gd name="connsiteX65" fmla="*/ 7342915 w 12192000"/>
              <a:gd name="connsiteY65" fmla="*/ 1819827 h 3482342"/>
              <a:gd name="connsiteX66" fmla="*/ 7255191 w 12192000"/>
              <a:gd name="connsiteY66" fmla="*/ 1834354 h 3482342"/>
              <a:gd name="connsiteX67" fmla="*/ 7131205 w 12192000"/>
              <a:gd name="connsiteY67" fmla="*/ 1845557 h 3482342"/>
              <a:gd name="connsiteX68" fmla="*/ 6917124 w 12192000"/>
              <a:gd name="connsiteY68" fmla="*/ 1837109 h 3482342"/>
              <a:gd name="connsiteX69" fmla="*/ 6837145 w 12192000"/>
              <a:gd name="connsiteY69" fmla="*/ 1870724 h 3482342"/>
              <a:gd name="connsiteX70" fmla="*/ 6753991 w 12192000"/>
              <a:gd name="connsiteY70" fmla="*/ 1860969 h 3482342"/>
              <a:gd name="connsiteX71" fmla="*/ 6727754 w 12192000"/>
              <a:gd name="connsiteY71" fmla="*/ 1882372 h 3482342"/>
              <a:gd name="connsiteX72" fmla="*/ 6723371 w 12192000"/>
              <a:gd name="connsiteY72" fmla="*/ 1886494 h 3482342"/>
              <a:gd name="connsiteX73" fmla="*/ 6702779 w 12192000"/>
              <a:gd name="connsiteY73" fmla="*/ 1893601 h 3482342"/>
              <a:gd name="connsiteX74" fmla="*/ 6700779 w 12192000"/>
              <a:gd name="connsiteY74" fmla="*/ 1907344 h 3482342"/>
              <a:gd name="connsiteX75" fmla="*/ 6672513 w 12192000"/>
              <a:gd name="connsiteY75" fmla="*/ 1926452 h 3482342"/>
              <a:gd name="connsiteX76" fmla="*/ 6633549 w 12192000"/>
              <a:gd name="connsiteY76" fmla="*/ 1936255 h 3482342"/>
              <a:gd name="connsiteX77" fmla="*/ 6444344 w 12192000"/>
              <a:gd name="connsiteY77" fmla="*/ 1969663 h 3482342"/>
              <a:gd name="connsiteX78" fmla="*/ 6333446 w 12192000"/>
              <a:gd name="connsiteY78" fmla="*/ 1997163 h 3482342"/>
              <a:gd name="connsiteX79" fmla="*/ 6294933 w 12192000"/>
              <a:gd name="connsiteY79" fmla="*/ 2019412 h 3482342"/>
              <a:gd name="connsiteX80" fmla="*/ 6238719 w 12192000"/>
              <a:gd name="connsiteY80" fmla="*/ 2042547 h 3482342"/>
              <a:gd name="connsiteX81" fmla="*/ 6142310 w 12192000"/>
              <a:gd name="connsiteY81" fmla="*/ 2092510 h 3482342"/>
              <a:gd name="connsiteX82" fmla="*/ 6007916 w 12192000"/>
              <a:gd name="connsiteY82" fmla="*/ 2143752 h 3482342"/>
              <a:gd name="connsiteX83" fmla="*/ 5894610 w 12192000"/>
              <a:gd name="connsiteY83" fmla="*/ 2130684 h 3482342"/>
              <a:gd name="connsiteX84" fmla="*/ 5817682 w 12192000"/>
              <a:gd name="connsiteY84" fmla="*/ 2157358 h 3482342"/>
              <a:gd name="connsiteX85" fmla="*/ 5591469 w 12192000"/>
              <a:gd name="connsiteY85" fmla="*/ 2178389 h 3482342"/>
              <a:gd name="connsiteX86" fmla="*/ 5414282 w 12192000"/>
              <a:gd name="connsiteY86" fmla="*/ 2183070 h 3482342"/>
              <a:gd name="connsiteX87" fmla="*/ 5368369 w 12192000"/>
              <a:gd name="connsiteY87" fmla="*/ 2204272 h 3482342"/>
              <a:gd name="connsiteX88" fmla="*/ 5291263 w 12192000"/>
              <a:gd name="connsiteY88" fmla="*/ 2239182 h 3482342"/>
              <a:gd name="connsiteX89" fmla="*/ 5240857 w 12192000"/>
              <a:gd name="connsiteY89" fmla="*/ 2289444 h 3482342"/>
              <a:gd name="connsiteX90" fmla="*/ 5173523 w 12192000"/>
              <a:gd name="connsiteY90" fmla="*/ 2309057 h 3482342"/>
              <a:gd name="connsiteX91" fmla="*/ 5148543 w 12192000"/>
              <a:gd name="connsiteY91" fmla="*/ 2282356 h 3482342"/>
              <a:gd name="connsiteX92" fmla="*/ 5079548 w 12192000"/>
              <a:gd name="connsiteY92" fmla="*/ 2313485 h 3482342"/>
              <a:gd name="connsiteX93" fmla="*/ 4975908 w 12192000"/>
              <a:gd name="connsiteY93" fmla="*/ 2364128 h 3482342"/>
              <a:gd name="connsiteX94" fmla="*/ 4913723 w 12192000"/>
              <a:gd name="connsiteY94" fmla="*/ 2385265 h 3482342"/>
              <a:gd name="connsiteX95" fmla="*/ 4746485 w 12192000"/>
              <a:gd name="connsiteY95" fmla="*/ 2451769 h 3482342"/>
              <a:gd name="connsiteX96" fmla="*/ 4681588 w 12192000"/>
              <a:gd name="connsiteY96" fmla="*/ 2467494 h 3482342"/>
              <a:gd name="connsiteX97" fmla="*/ 1783655 w 12192000"/>
              <a:gd name="connsiteY97" fmla="*/ 3163860 h 3482342"/>
              <a:gd name="connsiteX98" fmla="*/ 1325955 w 12192000"/>
              <a:gd name="connsiteY98" fmla="*/ 3176692 h 3482342"/>
              <a:gd name="connsiteX99" fmla="*/ 1190384 w 12192000"/>
              <a:gd name="connsiteY99" fmla="*/ 3203504 h 3482342"/>
              <a:gd name="connsiteX100" fmla="*/ 1094537 w 12192000"/>
              <a:gd name="connsiteY100" fmla="*/ 3229469 h 3482342"/>
              <a:gd name="connsiteX101" fmla="*/ 779276 w 12192000"/>
              <a:gd name="connsiteY101" fmla="*/ 3327290 h 3482342"/>
              <a:gd name="connsiteX102" fmla="*/ 600378 w 12192000"/>
              <a:gd name="connsiteY102" fmla="*/ 3335250 h 3482342"/>
              <a:gd name="connsiteX103" fmla="*/ 493457 w 12192000"/>
              <a:gd name="connsiteY103" fmla="*/ 3365044 h 3482342"/>
              <a:gd name="connsiteX104" fmla="*/ 349402 w 12192000"/>
              <a:gd name="connsiteY104" fmla="*/ 3380897 h 3482342"/>
              <a:gd name="connsiteX105" fmla="*/ 192183 w 12192000"/>
              <a:gd name="connsiteY105" fmla="*/ 3460075 h 3482342"/>
              <a:gd name="connsiteX106" fmla="*/ 46713 w 12192000"/>
              <a:gd name="connsiteY106" fmla="*/ 3462986 h 3482342"/>
              <a:gd name="connsiteX107" fmla="*/ 2765 w 12192000"/>
              <a:gd name="connsiteY107" fmla="*/ 3480770 h 3482342"/>
              <a:gd name="connsiteX108" fmla="*/ 0 w 12192000"/>
              <a:gd name="connsiteY108" fmla="*/ 3482342 h 3482342"/>
              <a:gd name="connsiteX109" fmla="*/ 0 w 12192000"/>
              <a:gd name="connsiteY10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40020 w 12192000"/>
              <a:gd name="connsiteY16" fmla="*/ 794059 h 3482342"/>
              <a:gd name="connsiteX17" fmla="*/ 11365056 w 12192000"/>
              <a:gd name="connsiteY17" fmla="*/ 804087 h 3482342"/>
              <a:gd name="connsiteX18" fmla="*/ 11294073 w 12192000"/>
              <a:gd name="connsiteY18" fmla="*/ 897260 h 3482342"/>
              <a:gd name="connsiteX19" fmla="*/ 11228040 w 12192000"/>
              <a:gd name="connsiteY19" fmla="*/ 958953 h 3482342"/>
              <a:gd name="connsiteX20" fmla="*/ 11193568 w 12192000"/>
              <a:gd name="connsiteY20" fmla="*/ 982314 h 3482342"/>
              <a:gd name="connsiteX21" fmla="*/ 11139869 w 12192000"/>
              <a:gd name="connsiteY21" fmla="*/ 1126133 h 3482342"/>
              <a:gd name="connsiteX22" fmla="*/ 11003287 w 12192000"/>
              <a:gd name="connsiteY22" fmla="*/ 1243468 h 3482342"/>
              <a:gd name="connsiteX23" fmla="*/ 10936797 w 12192000"/>
              <a:gd name="connsiteY23" fmla="*/ 1350588 h 3482342"/>
              <a:gd name="connsiteX24" fmla="*/ 10832727 w 12192000"/>
              <a:gd name="connsiteY24" fmla="*/ 1341335 h 3482342"/>
              <a:gd name="connsiteX25" fmla="*/ 10720408 w 12192000"/>
              <a:gd name="connsiteY25" fmla="*/ 1344999 h 3482342"/>
              <a:gd name="connsiteX26" fmla="*/ 10635456 w 12192000"/>
              <a:gd name="connsiteY26" fmla="*/ 1337688 h 3482342"/>
              <a:gd name="connsiteX27" fmla="*/ 10629954 w 12192000"/>
              <a:gd name="connsiteY27" fmla="*/ 1330628 h 3482342"/>
              <a:gd name="connsiteX28" fmla="*/ 10623883 w 12192000"/>
              <a:gd name="connsiteY28" fmla="*/ 1332776 h 3482342"/>
              <a:gd name="connsiteX29" fmla="*/ 10622090 w 12192000"/>
              <a:gd name="connsiteY29" fmla="*/ 1341385 h 3482342"/>
              <a:gd name="connsiteX30" fmla="*/ 10573203 w 12192000"/>
              <a:gd name="connsiteY30" fmla="*/ 1351996 h 3482342"/>
              <a:gd name="connsiteX31" fmla="*/ 10513263 w 12192000"/>
              <a:gd name="connsiteY31" fmla="*/ 1350756 h 3482342"/>
              <a:gd name="connsiteX32" fmla="*/ 10464012 w 12192000"/>
              <a:gd name="connsiteY32" fmla="*/ 1391778 h 3482342"/>
              <a:gd name="connsiteX33" fmla="*/ 10405409 w 12192000"/>
              <a:gd name="connsiteY33" fmla="*/ 1422789 h 3482342"/>
              <a:gd name="connsiteX34" fmla="*/ 10370530 w 12192000"/>
              <a:gd name="connsiteY34" fmla="*/ 1441596 h 3482342"/>
              <a:gd name="connsiteX35" fmla="*/ 10264922 w 12192000"/>
              <a:gd name="connsiteY35" fmla="*/ 1472107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524524 w 12192000"/>
              <a:gd name="connsiteY53" fmla="*/ 1902425 h 3482342"/>
              <a:gd name="connsiteX54" fmla="*/ 8426060 w 12192000"/>
              <a:gd name="connsiteY54" fmla="*/ 1947126 h 3482342"/>
              <a:gd name="connsiteX55" fmla="*/ 8424042 w 12192000"/>
              <a:gd name="connsiteY55" fmla="*/ 1949367 h 3482342"/>
              <a:gd name="connsiteX56" fmla="*/ 8401276 w 12192000"/>
              <a:gd name="connsiteY56" fmla="*/ 1953968 h 3482342"/>
              <a:gd name="connsiteX57" fmla="*/ 8351578 w 12192000"/>
              <a:gd name="connsiteY57" fmla="*/ 1914422 h 3482342"/>
              <a:gd name="connsiteX58" fmla="*/ 8236214 w 12192000"/>
              <a:gd name="connsiteY58" fmla="*/ 1909725 h 3482342"/>
              <a:gd name="connsiteX59" fmla="*/ 8132104 w 12192000"/>
              <a:gd name="connsiteY59" fmla="*/ 1895727 h 3482342"/>
              <a:gd name="connsiteX60" fmla="*/ 7918078 w 12192000"/>
              <a:gd name="connsiteY60" fmla="*/ 1862668 h 3482342"/>
              <a:gd name="connsiteX61" fmla="*/ 7817899 w 12192000"/>
              <a:gd name="connsiteY61" fmla="*/ 1862176 h 3482342"/>
              <a:gd name="connsiteX62" fmla="*/ 7768994 w 12192000"/>
              <a:gd name="connsiteY62" fmla="*/ 1855721 h 3482342"/>
              <a:gd name="connsiteX63" fmla="*/ 7618027 w 12192000"/>
              <a:gd name="connsiteY63" fmla="*/ 1830959 h 3482342"/>
              <a:gd name="connsiteX64" fmla="*/ 7449425 w 12192000"/>
              <a:gd name="connsiteY64" fmla="*/ 1810910 h 3482342"/>
              <a:gd name="connsiteX65" fmla="*/ 7342915 w 12192000"/>
              <a:gd name="connsiteY65" fmla="*/ 1819827 h 3482342"/>
              <a:gd name="connsiteX66" fmla="*/ 7255191 w 12192000"/>
              <a:gd name="connsiteY66" fmla="*/ 1834354 h 3482342"/>
              <a:gd name="connsiteX67" fmla="*/ 7131205 w 12192000"/>
              <a:gd name="connsiteY67" fmla="*/ 1845557 h 3482342"/>
              <a:gd name="connsiteX68" fmla="*/ 6917124 w 12192000"/>
              <a:gd name="connsiteY68" fmla="*/ 1837109 h 3482342"/>
              <a:gd name="connsiteX69" fmla="*/ 6837145 w 12192000"/>
              <a:gd name="connsiteY69" fmla="*/ 1870724 h 3482342"/>
              <a:gd name="connsiteX70" fmla="*/ 6753991 w 12192000"/>
              <a:gd name="connsiteY70" fmla="*/ 1860969 h 3482342"/>
              <a:gd name="connsiteX71" fmla="*/ 6727754 w 12192000"/>
              <a:gd name="connsiteY71" fmla="*/ 1882372 h 3482342"/>
              <a:gd name="connsiteX72" fmla="*/ 6723371 w 12192000"/>
              <a:gd name="connsiteY72" fmla="*/ 1886494 h 3482342"/>
              <a:gd name="connsiteX73" fmla="*/ 6702779 w 12192000"/>
              <a:gd name="connsiteY73" fmla="*/ 1893601 h 3482342"/>
              <a:gd name="connsiteX74" fmla="*/ 6700779 w 12192000"/>
              <a:gd name="connsiteY74" fmla="*/ 1907344 h 3482342"/>
              <a:gd name="connsiteX75" fmla="*/ 6672513 w 12192000"/>
              <a:gd name="connsiteY75" fmla="*/ 1926452 h 3482342"/>
              <a:gd name="connsiteX76" fmla="*/ 6633549 w 12192000"/>
              <a:gd name="connsiteY76" fmla="*/ 1936255 h 3482342"/>
              <a:gd name="connsiteX77" fmla="*/ 6444344 w 12192000"/>
              <a:gd name="connsiteY77" fmla="*/ 1969663 h 3482342"/>
              <a:gd name="connsiteX78" fmla="*/ 6333446 w 12192000"/>
              <a:gd name="connsiteY78" fmla="*/ 1997163 h 3482342"/>
              <a:gd name="connsiteX79" fmla="*/ 6294933 w 12192000"/>
              <a:gd name="connsiteY79" fmla="*/ 2019412 h 3482342"/>
              <a:gd name="connsiteX80" fmla="*/ 6238719 w 12192000"/>
              <a:gd name="connsiteY80" fmla="*/ 2042547 h 3482342"/>
              <a:gd name="connsiteX81" fmla="*/ 6142310 w 12192000"/>
              <a:gd name="connsiteY81" fmla="*/ 2092510 h 3482342"/>
              <a:gd name="connsiteX82" fmla="*/ 6007916 w 12192000"/>
              <a:gd name="connsiteY82" fmla="*/ 2143752 h 3482342"/>
              <a:gd name="connsiteX83" fmla="*/ 5894610 w 12192000"/>
              <a:gd name="connsiteY83" fmla="*/ 2130684 h 3482342"/>
              <a:gd name="connsiteX84" fmla="*/ 5817682 w 12192000"/>
              <a:gd name="connsiteY84" fmla="*/ 2157358 h 3482342"/>
              <a:gd name="connsiteX85" fmla="*/ 5591469 w 12192000"/>
              <a:gd name="connsiteY85" fmla="*/ 2178389 h 3482342"/>
              <a:gd name="connsiteX86" fmla="*/ 5414282 w 12192000"/>
              <a:gd name="connsiteY86" fmla="*/ 2183070 h 3482342"/>
              <a:gd name="connsiteX87" fmla="*/ 5368369 w 12192000"/>
              <a:gd name="connsiteY87" fmla="*/ 2204272 h 3482342"/>
              <a:gd name="connsiteX88" fmla="*/ 5291263 w 12192000"/>
              <a:gd name="connsiteY88" fmla="*/ 2239182 h 3482342"/>
              <a:gd name="connsiteX89" fmla="*/ 5240857 w 12192000"/>
              <a:gd name="connsiteY89" fmla="*/ 2289444 h 3482342"/>
              <a:gd name="connsiteX90" fmla="*/ 5173523 w 12192000"/>
              <a:gd name="connsiteY90" fmla="*/ 2309057 h 3482342"/>
              <a:gd name="connsiteX91" fmla="*/ 5148543 w 12192000"/>
              <a:gd name="connsiteY91" fmla="*/ 2282356 h 3482342"/>
              <a:gd name="connsiteX92" fmla="*/ 5079548 w 12192000"/>
              <a:gd name="connsiteY92" fmla="*/ 2313485 h 3482342"/>
              <a:gd name="connsiteX93" fmla="*/ 4975908 w 12192000"/>
              <a:gd name="connsiteY93" fmla="*/ 2364128 h 3482342"/>
              <a:gd name="connsiteX94" fmla="*/ 4913723 w 12192000"/>
              <a:gd name="connsiteY94" fmla="*/ 2385265 h 3482342"/>
              <a:gd name="connsiteX95" fmla="*/ 4746485 w 12192000"/>
              <a:gd name="connsiteY95" fmla="*/ 2451769 h 3482342"/>
              <a:gd name="connsiteX96" fmla="*/ 4681588 w 12192000"/>
              <a:gd name="connsiteY96" fmla="*/ 2467494 h 3482342"/>
              <a:gd name="connsiteX97" fmla="*/ 1783655 w 12192000"/>
              <a:gd name="connsiteY97" fmla="*/ 3163860 h 3482342"/>
              <a:gd name="connsiteX98" fmla="*/ 1325955 w 12192000"/>
              <a:gd name="connsiteY98" fmla="*/ 3176692 h 3482342"/>
              <a:gd name="connsiteX99" fmla="*/ 1190384 w 12192000"/>
              <a:gd name="connsiteY99" fmla="*/ 3203504 h 3482342"/>
              <a:gd name="connsiteX100" fmla="*/ 1094537 w 12192000"/>
              <a:gd name="connsiteY100" fmla="*/ 3229469 h 3482342"/>
              <a:gd name="connsiteX101" fmla="*/ 779276 w 12192000"/>
              <a:gd name="connsiteY101" fmla="*/ 3327290 h 3482342"/>
              <a:gd name="connsiteX102" fmla="*/ 600378 w 12192000"/>
              <a:gd name="connsiteY102" fmla="*/ 3335250 h 3482342"/>
              <a:gd name="connsiteX103" fmla="*/ 493457 w 12192000"/>
              <a:gd name="connsiteY103" fmla="*/ 3365044 h 3482342"/>
              <a:gd name="connsiteX104" fmla="*/ 349402 w 12192000"/>
              <a:gd name="connsiteY104" fmla="*/ 3380897 h 3482342"/>
              <a:gd name="connsiteX105" fmla="*/ 192183 w 12192000"/>
              <a:gd name="connsiteY105" fmla="*/ 3460075 h 3482342"/>
              <a:gd name="connsiteX106" fmla="*/ 46713 w 12192000"/>
              <a:gd name="connsiteY106" fmla="*/ 3462986 h 3482342"/>
              <a:gd name="connsiteX107" fmla="*/ 2765 w 12192000"/>
              <a:gd name="connsiteY107" fmla="*/ 3480770 h 3482342"/>
              <a:gd name="connsiteX108" fmla="*/ 0 w 12192000"/>
              <a:gd name="connsiteY108" fmla="*/ 3482342 h 3482342"/>
              <a:gd name="connsiteX109" fmla="*/ 0 w 12192000"/>
              <a:gd name="connsiteY10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40020 w 12192000"/>
              <a:gd name="connsiteY16" fmla="*/ 794059 h 3482342"/>
              <a:gd name="connsiteX17" fmla="*/ 11365056 w 12192000"/>
              <a:gd name="connsiteY17" fmla="*/ 804087 h 3482342"/>
              <a:gd name="connsiteX18" fmla="*/ 11294073 w 12192000"/>
              <a:gd name="connsiteY18" fmla="*/ 897260 h 3482342"/>
              <a:gd name="connsiteX19" fmla="*/ 11228040 w 12192000"/>
              <a:gd name="connsiteY19" fmla="*/ 958953 h 3482342"/>
              <a:gd name="connsiteX20" fmla="*/ 11193568 w 12192000"/>
              <a:gd name="connsiteY20" fmla="*/ 982314 h 3482342"/>
              <a:gd name="connsiteX21" fmla="*/ 11139869 w 12192000"/>
              <a:gd name="connsiteY21" fmla="*/ 1126133 h 3482342"/>
              <a:gd name="connsiteX22" fmla="*/ 11003287 w 12192000"/>
              <a:gd name="connsiteY22" fmla="*/ 1243468 h 3482342"/>
              <a:gd name="connsiteX23" fmla="*/ 10936797 w 12192000"/>
              <a:gd name="connsiteY23" fmla="*/ 1350588 h 3482342"/>
              <a:gd name="connsiteX24" fmla="*/ 10832727 w 12192000"/>
              <a:gd name="connsiteY24" fmla="*/ 1341335 h 3482342"/>
              <a:gd name="connsiteX25" fmla="*/ 10720408 w 12192000"/>
              <a:gd name="connsiteY25" fmla="*/ 1344999 h 3482342"/>
              <a:gd name="connsiteX26" fmla="*/ 10635456 w 12192000"/>
              <a:gd name="connsiteY26" fmla="*/ 1337688 h 3482342"/>
              <a:gd name="connsiteX27" fmla="*/ 10629954 w 12192000"/>
              <a:gd name="connsiteY27" fmla="*/ 1330628 h 3482342"/>
              <a:gd name="connsiteX28" fmla="*/ 10623883 w 12192000"/>
              <a:gd name="connsiteY28" fmla="*/ 1332776 h 3482342"/>
              <a:gd name="connsiteX29" fmla="*/ 10622090 w 12192000"/>
              <a:gd name="connsiteY29" fmla="*/ 1341385 h 3482342"/>
              <a:gd name="connsiteX30" fmla="*/ 10573203 w 12192000"/>
              <a:gd name="connsiteY30" fmla="*/ 1351996 h 3482342"/>
              <a:gd name="connsiteX31" fmla="*/ 10513263 w 12192000"/>
              <a:gd name="connsiteY31" fmla="*/ 1350756 h 3482342"/>
              <a:gd name="connsiteX32" fmla="*/ 10464012 w 12192000"/>
              <a:gd name="connsiteY32" fmla="*/ 1391778 h 3482342"/>
              <a:gd name="connsiteX33" fmla="*/ 10405409 w 12192000"/>
              <a:gd name="connsiteY33" fmla="*/ 1422789 h 3482342"/>
              <a:gd name="connsiteX34" fmla="*/ 10370530 w 12192000"/>
              <a:gd name="connsiteY34" fmla="*/ 1441596 h 3482342"/>
              <a:gd name="connsiteX35" fmla="*/ 10264922 w 12192000"/>
              <a:gd name="connsiteY35" fmla="*/ 1472107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524524 w 12192000"/>
              <a:gd name="connsiteY53" fmla="*/ 1902425 h 3482342"/>
              <a:gd name="connsiteX54" fmla="*/ 8426060 w 12192000"/>
              <a:gd name="connsiteY54" fmla="*/ 1947126 h 3482342"/>
              <a:gd name="connsiteX55" fmla="*/ 8424042 w 12192000"/>
              <a:gd name="connsiteY55" fmla="*/ 1949367 h 3482342"/>
              <a:gd name="connsiteX56" fmla="*/ 8401276 w 12192000"/>
              <a:gd name="connsiteY56" fmla="*/ 1953968 h 3482342"/>
              <a:gd name="connsiteX57" fmla="*/ 8345228 w 12192000"/>
              <a:gd name="connsiteY57" fmla="*/ 1939822 h 3482342"/>
              <a:gd name="connsiteX58" fmla="*/ 8236214 w 12192000"/>
              <a:gd name="connsiteY58" fmla="*/ 1909725 h 3482342"/>
              <a:gd name="connsiteX59" fmla="*/ 8132104 w 12192000"/>
              <a:gd name="connsiteY59" fmla="*/ 1895727 h 3482342"/>
              <a:gd name="connsiteX60" fmla="*/ 7918078 w 12192000"/>
              <a:gd name="connsiteY60" fmla="*/ 1862668 h 3482342"/>
              <a:gd name="connsiteX61" fmla="*/ 7817899 w 12192000"/>
              <a:gd name="connsiteY61" fmla="*/ 1862176 h 3482342"/>
              <a:gd name="connsiteX62" fmla="*/ 7768994 w 12192000"/>
              <a:gd name="connsiteY62" fmla="*/ 1855721 h 3482342"/>
              <a:gd name="connsiteX63" fmla="*/ 7618027 w 12192000"/>
              <a:gd name="connsiteY63" fmla="*/ 1830959 h 3482342"/>
              <a:gd name="connsiteX64" fmla="*/ 7449425 w 12192000"/>
              <a:gd name="connsiteY64" fmla="*/ 1810910 h 3482342"/>
              <a:gd name="connsiteX65" fmla="*/ 7342915 w 12192000"/>
              <a:gd name="connsiteY65" fmla="*/ 1819827 h 3482342"/>
              <a:gd name="connsiteX66" fmla="*/ 7255191 w 12192000"/>
              <a:gd name="connsiteY66" fmla="*/ 1834354 h 3482342"/>
              <a:gd name="connsiteX67" fmla="*/ 7131205 w 12192000"/>
              <a:gd name="connsiteY67" fmla="*/ 1845557 h 3482342"/>
              <a:gd name="connsiteX68" fmla="*/ 6917124 w 12192000"/>
              <a:gd name="connsiteY68" fmla="*/ 1837109 h 3482342"/>
              <a:gd name="connsiteX69" fmla="*/ 6837145 w 12192000"/>
              <a:gd name="connsiteY69" fmla="*/ 1870724 h 3482342"/>
              <a:gd name="connsiteX70" fmla="*/ 6753991 w 12192000"/>
              <a:gd name="connsiteY70" fmla="*/ 1860969 h 3482342"/>
              <a:gd name="connsiteX71" fmla="*/ 6727754 w 12192000"/>
              <a:gd name="connsiteY71" fmla="*/ 1882372 h 3482342"/>
              <a:gd name="connsiteX72" fmla="*/ 6723371 w 12192000"/>
              <a:gd name="connsiteY72" fmla="*/ 1886494 h 3482342"/>
              <a:gd name="connsiteX73" fmla="*/ 6702779 w 12192000"/>
              <a:gd name="connsiteY73" fmla="*/ 1893601 h 3482342"/>
              <a:gd name="connsiteX74" fmla="*/ 6700779 w 12192000"/>
              <a:gd name="connsiteY74" fmla="*/ 1907344 h 3482342"/>
              <a:gd name="connsiteX75" fmla="*/ 6672513 w 12192000"/>
              <a:gd name="connsiteY75" fmla="*/ 1926452 h 3482342"/>
              <a:gd name="connsiteX76" fmla="*/ 6633549 w 12192000"/>
              <a:gd name="connsiteY76" fmla="*/ 1936255 h 3482342"/>
              <a:gd name="connsiteX77" fmla="*/ 6444344 w 12192000"/>
              <a:gd name="connsiteY77" fmla="*/ 1969663 h 3482342"/>
              <a:gd name="connsiteX78" fmla="*/ 6333446 w 12192000"/>
              <a:gd name="connsiteY78" fmla="*/ 1997163 h 3482342"/>
              <a:gd name="connsiteX79" fmla="*/ 6294933 w 12192000"/>
              <a:gd name="connsiteY79" fmla="*/ 2019412 h 3482342"/>
              <a:gd name="connsiteX80" fmla="*/ 6238719 w 12192000"/>
              <a:gd name="connsiteY80" fmla="*/ 2042547 h 3482342"/>
              <a:gd name="connsiteX81" fmla="*/ 6142310 w 12192000"/>
              <a:gd name="connsiteY81" fmla="*/ 2092510 h 3482342"/>
              <a:gd name="connsiteX82" fmla="*/ 6007916 w 12192000"/>
              <a:gd name="connsiteY82" fmla="*/ 2143752 h 3482342"/>
              <a:gd name="connsiteX83" fmla="*/ 5894610 w 12192000"/>
              <a:gd name="connsiteY83" fmla="*/ 2130684 h 3482342"/>
              <a:gd name="connsiteX84" fmla="*/ 5817682 w 12192000"/>
              <a:gd name="connsiteY84" fmla="*/ 2157358 h 3482342"/>
              <a:gd name="connsiteX85" fmla="*/ 5591469 w 12192000"/>
              <a:gd name="connsiteY85" fmla="*/ 2178389 h 3482342"/>
              <a:gd name="connsiteX86" fmla="*/ 5414282 w 12192000"/>
              <a:gd name="connsiteY86" fmla="*/ 2183070 h 3482342"/>
              <a:gd name="connsiteX87" fmla="*/ 5368369 w 12192000"/>
              <a:gd name="connsiteY87" fmla="*/ 2204272 h 3482342"/>
              <a:gd name="connsiteX88" fmla="*/ 5291263 w 12192000"/>
              <a:gd name="connsiteY88" fmla="*/ 2239182 h 3482342"/>
              <a:gd name="connsiteX89" fmla="*/ 5240857 w 12192000"/>
              <a:gd name="connsiteY89" fmla="*/ 2289444 h 3482342"/>
              <a:gd name="connsiteX90" fmla="*/ 5173523 w 12192000"/>
              <a:gd name="connsiteY90" fmla="*/ 2309057 h 3482342"/>
              <a:gd name="connsiteX91" fmla="*/ 5148543 w 12192000"/>
              <a:gd name="connsiteY91" fmla="*/ 2282356 h 3482342"/>
              <a:gd name="connsiteX92" fmla="*/ 5079548 w 12192000"/>
              <a:gd name="connsiteY92" fmla="*/ 2313485 h 3482342"/>
              <a:gd name="connsiteX93" fmla="*/ 4975908 w 12192000"/>
              <a:gd name="connsiteY93" fmla="*/ 2364128 h 3482342"/>
              <a:gd name="connsiteX94" fmla="*/ 4913723 w 12192000"/>
              <a:gd name="connsiteY94" fmla="*/ 2385265 h 3482342"/>
              <a:gd name="connsiteX95" fmla="*/ 4746485 w 12192000"/>
              <a:gd name="connsiteY95" fmla="*/ 2451769 h 3482342"/>
              <a:gd name="connsiteX96" fmla="*/ 4681588 w 12192000"/>
              <a:gd name="connsiteY96" fmla="*/ 2467494 h 3482342"/>
              <a:gd name="connsiteX97" fmla="*/ 1783655 w 12192000"/>
              <a:gd name="connsiteY97" fmla="*/ 3163860 h 3482342"/>
              <a:gd name="connsiteX98" fmla="*/ 1325955 w 12192000"/>
              <a:gd name="connsiteY98" fmla="*/ 3176692 h 3482342"/>
              <a:gd name="connsiteX99" fmla="*/ 1190384 w 12192000"/>
              <a:gd name="connsiteY99" fmla="*/ 3203504 h 3482342"/>
              <a:gd name="connsiteX100" fmla="*/ 1094537 w 12192000"/>
              <a:gd name="connsiteY100" fmla="*/ 3229469 h 3482342"/>
              <a:gd name="connsiteX101" fmla="*/ 779276 w 12192000"/>
              <a:gd name="connsiteY101" fmla="*/ 3327290 h 3482342"/>
              <a:gd name="connsiteX102" fmla="*/ 600378 w 12192000"/>
              <a:gd name="connsiteY102" fmla="*/ 3335250 h 3482342"/>
              <a:gd name="connsiteX103" fmla="*/ 493457 w 12192000"/>
              <a:gd name="connsiteY103" fmla="*/ 3365044 h 3482342"/>
              <a:gd name="connsiteX104" fmla="*/ 349402 w 12192000"/>
              <a:gd name="connsiteY104" fmla="*/ 3380897 h 3482342"/>
              <a:gd name="connsiteX105" fmla="*/ 192183 w 12192000"/>
              <a:gd name="connsiteY105" fmla="*/ 3460075 h 3482342"/>
              <a:gd name="connsiteX106" fmla="*/ 46713 w 12192000"/>
              <a:gd name="connsiteY106" fmla="*/ 3462986 h 3482342"/>
              <a:gd name="connsiteX107" fmla="*/ 2765 w 12192000"/>
              <a:gd name="connsiteY107" fmla="*/ 3480770 h 3482342"/>
              <a:gd name="connsiteX108" fmla="*/ 0 w 12192000"/>
              <a:gd name="connsiteY108" fmla="*/ 3482342 h 3482342"/>
              <a:gd name="connsiteX109" fmla="*/ 0 w 12192000"/>
              <a:gd name="connsiteY10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40020 w 12192000"/>
              <a:gd name="connsiteY16" fmla="*/ 794059 h 3482342"/>
              <a:gd name="connsiteX17" fmla="*/ 11365056 w 12192000"/>
              <a:gd name="connsiteY17" fmla="*/ 804087 h 3482342"/>
              <a:gd name="connsiteX18" fmla="*/ 11294073 w 12192000"/>
              <a:gd name="connsiteY18" fmla="*/ 897260 h 3482342"/>
              <a:gd name="connsiteX19" fmla="*/ 11228040 w 12192000"/>
              <a:gd name="connsiteY19" fmla="*/ 958953 h 3482342"/>
              <a:gd name="connsiteX20" fmla="*/ 11193568 w 12192000"/>
              <a:gd name="connsiteY20" fmla="*/ 982314 h 3482342"/>
              <a:gd name="connsiteX21" fmla="*/ 11139869 w 12192000"/>
              <a:gd name="connsiteY21" fmla="*/ 1126133 h 3482342"/>
              <a:gd name="connsiteX22" fmla="*/ 11003287 w 12192000"/>
              <a:gd name="connsiteY22" fmla="*/ 1243468 h 3482342"/>
              <a:gd name="connsiteX23" fmla="*/ 10936797 w 12192000"/>
              <a:gd name="connsiteY23" fmla="*/ 1350588 h 3482342"/>
              <a:gd name="connsiteX24" fmla="*/ 10832727 w 12192000"/>
              <a:gd name="connsiteY24" fmla="*/ 1341335 h 3482342"/>
              <a:gd name="connsiteX25" fmla="*/ 10720408 w 12192000"/>
              <a:gd name="connsiteY25" fmla="*/ 1344999 h 3482342"/>
              <a:gd name="connsiteX26" fmla="*/ 10635456 w 12192000"/>
              <a:gd name="connsiteY26" fmla="*/ 1337688 h 3482342"/>
              <a:gd name="connsiteX27" fmla="*/ 10629954 w 12192000"/>
              <a:gd name="connsiteY27" fmla="*/ 1330628 h 3482342"/>
              <a:gd name="connsiteX28" fmla="*/ 10623883 w 12192000"/>
              <a:gd name="connsiteY28" fmla="*/ 1332776 h 3482342"/>
              <a:gd name="connsiteX29" fmla="*/ 10622090 w 12192000"/>
              <a:gd name="connsiteY29" fmla="*/ 1341385 h 3482342"/>
              <a:gd name="connsiteX30" fmla="*/ 10573203 w 12192000"/>
              <a:gd name="connsiteY30" fmla="*/ 1351996 h 3482342"/>
              <a:gd name="connsiteX31" fmla="*/ 10513263 w 12192000"/>
              <a:gd name="connsiteY31" fmla="*/ 1350756 h 3482342"/>
              <a:gd name="connsiteX32" fmla="*/ 10464012 w 12192000"/>
              <a:gd name="connsiteY32" fmla="*/ 1391778 h 3482342"/>
              <a:gd name="connsiteX33" fmla="*/ 10405409 w 12192000"/>
              <a:gd name="connsiteY33" fmla="*/ 1422789 h 3482342"/>
              <a:gd name="connsiteX34" fmla="*/ 10370530 w 12192000"/>
              <a:gd name="connsiteY34" fmla="*/ 1441596 h 3482342"/>
              <a:gd name="connsiteX35" fmla="*/ 10264922 w 12192000"/>
              <a:gd name="connsiteY35" fmla="*/ 1472107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524524 w 12192000"/>
              <a:gd name="connsiteY53" fmla="*/ 1902425 h 3482342"/>
              <a:gd name="connsiteX54" fmla="*/ 8426060 w 12192000"/>
              <a:gd name="connsiteY54" fmla="*/ 1947126 h 3482342"/>
              <a:gd name="connsiteX55" fmla="*/ 8424042 w 12192000"/>
              <a:gd name="connsiteY55" fmla="*/ 1949367 h 3482342"/>
              <a:gd name="connsiteX56" fmla="*/ 8345228 w 12192000"/>
              <a:gd name="connsiteY56" fmla="*/ 1939822 h 3482342"/>
              <a:gd name="connsiteX57" fmla="*/ 8236214 w 12192000"/>
              <a:gd name="connsiteY57" fmla="*/ 1909725 h 3482342"/>
              <a:gd name="connsiteX58" fmla="*/ 8132104 w 12192000"/>
              <a:gd name="connsiteY58" fmla="*/ 1895727 h 3482342"/>
              <a:gd name="connsiteX59" fmla="*/ 7918078 w 12192000"/>
              <a:gd name="connsiteY59" fmla="*/ 1862668 h 3482342"/>
              <a:gd name="connsiteX60" fmla="*/ 7817899 w 12192000"/>
              <a:gd name="connsiteY60" fmla="*/ 1862176 h 3482342"/>
              <a:gd name="connsiteX61" fmla="*/ 7768994 w 12192000"/>
              <a:gd name="connsiteY61" fmla="*/ 1855721 h 3482342"/>
              <a:gd name="connsiteX62" fmla="*/ 7618027 w 12192000"/>
              <a:gd name="connsiteY62" fmla="*/ 1830959 h 3482342"/>
              <a:gd name="connsiteX63" fmla="*/ 7449425 w 12192000"/>
              <a:gd name="connsiteY63" fmla="*/ 1810910 h 3482342"/>
              <a:gd name="connsiteX64" fmla="*/ 7342915 w 12192000"/>
              <a:gd name="connsiteY64" fmla="*/ 1819827 h 3482342"/>
              <a:gd name="connsiteX65" fmla="*/ 7255191 w 12192000"/>
              <a:gd name="connsiteY65" fmla="*/ 1834354 h 3482342"/>
              <a:gd name="connsiteX66" fmla="*/ 7131205 w 12192000"/>
              <a:gd name="connsiteY66" fmla="*/ 1845557 h 3482342"/>
              <a:gd name="connsiteX67" fmla="*/ 6917124 w 12192000"/>
              <a:gd name="connsiteY67" fmla="*/ 1837109 h 3482342"/>
              <a:gd name="connsiteX68" fmla="*/ 6837145 w 12192000"/>
              <a:gd name="connsiteY68" fmla="*/ 1870724 h 3482342"/>
              <a:gd name="connsiteX69" fmla="*/ 6753991 w 12192000"/>
              <a:gd name="connsiteY69" fmla="*/ 1860969 h 3482342"/>
              <a:gd name="connsiteX70" fmla="*/ 6727754 w 12192000"/>
              <a:gd name="connsiteY70" fmla="*/ 1882372 h 3482342"/>
              <a:gd name="connsiteX71" fmla="*/ 6723371 w 12192000"/>
              <a:gd name="connsiteY71" fmla="*/ 1886494 h 3482342"/>
              <a:gd name="connsiteX72" fmla="*/ 6702779 w 12192000"/>
              <a:gd name="connsiteY72" fmla="*/ 1893601 h 3482342"/>
              <a:gd name="connsiteX73" fmla="*/ 6700779 w 12192000"/>
              <a:gd name="connsiteY73" fmla="*/ 1907344 h 3482342"/>
              <a:gd name="connsiteX74" fmla="*/ 6672513 w 12192000"/>
              <a:gd name="connsiteY74" fmla="*/ 1926452 h 3482342"/>
              <a:gd name="connsiteX75" fmla="*/ 6633549 w 12192000"/>
              <a:gd name="connsiteY75" fmla="*/ 1936255 h 3482342"/>
              <a:gd name="connsiteX76" fmla="*/ 6444344 w 12192000"/>
              <a:gd name="connsiteY76" fmla="*/ 1969663 h 3482342"/>
              <a:gd name="connsiteX77" fmla="*/ 6333446 w 12192000"/>
              <a:gd name="connsiteY77" fmla="*/ 1997163 h 3482342"/>
              <a:gd name="connsiteX78" fmla="*/ 6294933 w 12192000"/>
              <a:gd name="connsiteY78" fmla="*/ 2019412 h 3482342"/>
              <a:gd name="connsiteX79" fmla="*/ 6238719 w 12192000"/>
              <a:gd name="connsiteY79" fmla="*/ 2042547 h 3482342"/>
              <a:gd name="connsiteX80" fmla="*/ 6142310 w 12192000"/>
              <a:gd name="connsiteY80" fmla="*/ 2092510 h 3482342"/>
              <a:gd name="connsiteX81" fmla="*/ 6007916 w 12192000"/>
              <a:gd name="connsiteY81" fmla="*/ 2143752 h 3482342"/>
              <a:gd name="connsiteX82" fmla="*/ 5894610 w 12192000"/>
              <a:gd name="connsiteY82" fmla="*/ 2130684 h 3482342"/>
              <a:gd name="connsiteX83" fmla="*/ 5817682 w 12192000"/>
              <a:gd name="connsiteY83" fmla="*/ 2157358 h 3482342"/>
              <a:gd name="connsiteX84" fmla="*/ 5591469 w 12192000"/>
              <a:gd name="connsiteY84" fmla="*/ 2178389 h 3482342"/>
              <a:gd name="connsiteX85" fmla="*/ 5414282 w 12192000"/>
              <a:gd name="connsiteY85" fmla="*/ 2183070 h 3482342"/>
              <a:gd name="connsiteX86" fmla="*/ 5368369 w 12192000"/>
              <a:gd name="connsiteY86" fmla="*/ 2204272 h 3482342"/>
              <a:gd name="connsiteX87" fmla="*/ 5291263 w 12192000"/>
              <a:gd name="connsiteY87" fmla="*/ 2239182 h 3482342"/>
              <a:gd name="connsiteX88" fmla="*/ 5240857 w 12192000"/>
              <a:gd name="connsiteY88" fmla="*/ 2289444 h 3482342"/>
              <a:gd name="connsiteX89" fmla="*/ 5173523 w 12192000"/>
              <a:gd name="connsiteY89" fmla="*/ 2309057 h 3482342"/>
              <a:gd name="connsiteX90" fmla="*/ 5148543 w 12192000"/>
              <a:gd name="connsiteY90" fmla="*/ 2282356 h 3482342"/>
              <a:gd name="connsiteX91" fmla="*/ 5079548 w 12192000"/>
              <a:gd name="connsiteY91" fmla="*/ 2313485 h 3482342"/>
              <a:gd name="connsiteX92" fmla="*/ 4975908 w 12192000"/>
              <a:gd name="connsiteY92" fmla="*/ 2364128 h 3482342"/>
              <a:gd name="connsiteX93" fmla="*/ 4913723 w 12192000"/>
              <a:gd name="connsiteY93" fmla="*/ 2385265 h 3482342"/>
              <a:gd name="connsiteX94" fmla="*/ 4746485 w 12192000"/>
              <a:gd name="connsiteY94" fmla="*/ 2451769 h 3482342"/>
              <a:gd name="connsiteX95" fmla="*/ 4681588 w 12192000"/>
              <a:gd name="connsiteY95" fmla="*/ 2467494 h 3482342"/>
              <a:gd name="connsiteX96" fmla="*/ 1783655 w 12192000"/>
              <a:gd name="connsiteY96" fmla="*/ 3163860 h 3482342"/>
              <a:gd name="connsiteX97" fmla="*/ 1325955 w 12192000"/>
              <a:gd name="connsiteY97" fmla="*/ 3176692 h 3482342"/>
              <a:gd name="connsiteX98" fmla="*/ 1190384 w 12192000"/>
              <a:gd name="connsiteY98" fmla="*/ 3203504 h 3482342"/>
              <a:gd name="connsiteX99" fmla="*/ 1094537 w 12192000"/>
              <a:gd name="connsiteY99" fmla="*/ 3229469 h 3482342"/>
              <a:gd name="connsiteX100" fmla="*/ 779276 w 12192000"/>
              <a:gd name="connsiteY100" fmla="*/ 3327290 h 3482342"/>
              <a:gd name="connsiteX101" fmla="*/ 600378 w 12192000"/>
              <a:gd name="connsiteY101" fmla="*/ 3335250 h 3482342"/>
              <a:gd name="connsiteX102" fmla="*/ 493457 w 12192000"/>
              <a:gd name="connsiteY102" fmla="*/ 3365044 h 3482342"/>
              <a:gd name="connsiteX103" fmla="*/ 349402 w 12192000"/>
              <a:gd name="connsiteY103" fmla="*/ 3380897 h 3482342"/>
              <a:gd name="connsiteX104" fmla="*/ 192183 w 12192000"/>
              <a:gd name="connsiteY104" fmla="*/ 3460075 h 3482342"/>
              <a:gd name="connsiteX105" fmla="*/ 46713 w 12192000"/>
              <a:gd name="connsiteY105" fmla="*/ 3462986 h 3482342"/>
              <a:gd name="connsiteX106" fmla="*/ 2765 w 12192000"/>
              <a:gd name="connsiteY106" fmla="*/ 3480770 h 3482342"/>
              <a:gd name="connsiteX107" fmla="*/ 0 w 12192000"/>
              <a:gd name="connsiteY107" fmla="*/ 3482342 h 3482342"/>
              <a:gd name="connsiteX108" fmla="*/ 0 w 12192000"/>
              <a:gd name="connsiteY108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40020 w 12192000"/>
              <a:gd name="connsiteY16" fmla="*/ 794059 h 3482342"/>
              <a:gd name="connsiteX17" fmla="*/ 11365056 w 12192000"/>
              <a:gd name="connsiteY17" fmla="*/ 804087 h 3482342"/>
              <a:gd name="connsiteX18" fmla="*/ 11294073 w 12192000"/>
              <a:gd name="connsiteY18" fmla="*/ 897260 h 3482342"/>
              <a:gd name="connsiteX19" fmla="*/ 11228040 w 12192000"/>
              <a:gd name="connsiteY19" fmla="*/ 958953 h 3482342"/>
              <a:gd name="connsiteX20" fmla="*/ 11193568 w 12192000"/>
              <a:gd name="connsiteY20" fmla="*/ 982314 h 3482342"/>
              <a:gd name="connsiteX21" fmla="*/ 11139869 w 12192000"/>
              <a:gd name="connsiteY21" fmla="*/ 1126133 h 3482342"/>
              <a:gd name="connsiteX22" fmla="*/ 11003287 w 12192000"/>
              <a:gd name="connsiteY22" fmla="*/ 1243468 h 3482342"/>
              <a:gd name="connsiteX23" fmla="*/ 10936797 w 12192000"/>
              <a:gd name="connsiteY23" fmla="*/ 1350588 h 3482342"/>
              <a:gd name="connsiteX24" fmla="*/ 10832727 w 12192000"/>
              <a:gd name="connsiteY24" fmla="*/ 1341335 h 3482342"/>
              <a:gd name="connsiteX25" fmla="*/ 10720408 w 12192000"/>
              <a:gd name="connsiteY25" fmla="*/ 1344999 h 3482342"/>
              <a:gd name="connsiteX26" fmla="*/ 10635456 w 12192000"/>
              <a:gd name="connsiteY26" fmla="*/ 1337688 h 3482342"/>
              <a:gd name="connsiteX27" fmla="*/ 10629954 w 12192000"/>
              <a:gd name="connsiteY27" fmla="*/ 1330628 h 3482342"/>
              <a:gd name="connsiteX28" fmla="*/ 10623883 w 12192000"/>
              <a:gd name="connsiteY28" fmla="*/ 1332776 h 3482342"/>
              <a:gd name="connsiteX29" fmla="*/ 10622090 w 12192000"/>
              <a:gd name="connsiteY29" fmla="*/ 1341385 h 3482342"/>
              <a:gd name="connsiteX30" fmla="*/ 10573203 w 12192000"/>
              <a:gd name="connsiteY30" fmla="*/ 1351996 h 3482342"/>
              <a:gd name="connsiteX31" fmla="*/ 10513263 w 12192000"/>
              <a:gd name="connsiteY31" fmla="*/ 1350756 h 3482342"/>
              <a:gd name="connsiteX32" fmla="*/ 10464012 w 12192000"/>
              <a:gd name="connsiteY32" fmla="*/ 1391778 h 3482342"/>
              <a:gd name="connsiteX33" fmla="*/ 10405409 w 12192000"/>
              <a:gd name="connsiteY33" fmla="*/ 1422789 h 3482342"/>
              <a:gd name="connsiteX34" fmla="*/ 10370530 w 12192000"/>
              <a:gd name="connsiteY34" fmla="*/ 1441596 h 3482342"/>
              <a:gd name="connsiteX35" fmla="*/ 10264922 w 12192000"/>
              <a:gd name="connsiteY35" fmla="*/ 1472107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524524 w 12192000"/>
              <a:gd name="connsiteY53" fmla="*/ 1902425 h 3482342"/>
              <a:gd name="connsiteX54" fmla="*/ 8426060 w 12192000"/>
              <a:gd name="connsiteY54" fmla="*/ 1947126 h 3482342"/>
              <a:gd name="connsiteX55" fmla="*/ 8430392 w 12192000"/>
              <a:gd name="connsiteY55" fmla="*/ 1898567 h 3482342"/>
              <a:gd name="connsiteX56" fmla="*/ 8345228 w 12192000"/>
              <a:gd name="connsiteY56" fmla="*/ 1939822 h 3482342"/>
              <a:gd name="connsiteX57" fmla="*/ 8236214 w 12192000"/>
              <a:gd name="connsiteY57" fmla="*/ 1909725 h 3482342"/>
              <a:gd name="connsiteX58" fmla="*/ 8132104 w 12192000"/>
              <a:gd name="connsiteY58" fmla="*/ 1895727 h 3482342"/>
              <a:gd name="connsiteX59" fmla="*/ 7918078 w 12192000"/>
              <a:gd name="connsiteY59" fmla="*/ 1862668 h 3482342"/>
              <a:gd name="connsiteX60" fmla="*/ 7817899 w 12192000"/>
              <a:gd name="connsiteY60" fmla="*/ 1862176 h 3482342"/>
              <a:gd name="connsiteX61" fmla="*/ 7768994 w 12192000"/>
              <a:gd name="connsiteY61" fmla="*/ 1855721 h 3482342"/>
              <a:gd name="connsiteX62" fmla="*/ 7618027 w 12192000"/>
              <a:gd name="connsiteY62" fmla="*/ 1830959 h 3482342"/>
              <a:gd name="connsiteX63" fmla="*/ 7449425 w 12192000"/>
              <a:gd name="connsiteY63" fmla="*/ 1810910 h 3482342"/>
              <a:gd name="connsiteX64" fmla="*/ 7342915 w 12192000"/>
              <a:gd name="connsiteY64" fmla="*/ 1819827 h 3482342"/>
              <a:gd name="connsiteX65" fmla="*/ 7255191 w 12192000"/>
              <a:gd name="connsiteY65" fmla="*/ 1834354 h 3482342"/>
              <a:gd name="connsiteX66" fmla="*/ 7131205 w 12192000"/>
              <a:gd name="connsiteY66" fmla="*/ 1845557 h 3482342"/>
              <a:gd name="connsiteX67" fmla="*/ 6917124 w 12192000"/>
              <a:gd name="connsiteY67" fmla="*/ 1837109 h 3482342"/>
              <a:gd name="connsiteX68" fmla="*/ 6837145 w 12192000"/>
              <a:gd name="connsiteY68" fmla="*/ 1870724 h 3482342"/>
              <a:gd name="connsiteX69" fmla="*/ 6753991 w 12192000"/>
              <a:gd name="connsiteY69" fmla="*/ 1860969 h 3482342"/>
              <a:gd name="connsiteX70" fmla="*/ 6727754 w 12192000"/>
              <a:gd name="connsiteY70" fmla="*/ 1882372 h 3482342"/>
              <a:gd name="connsiteX71" fmla="*/ 6723371 w 12192000"/>
              <a:gd name="connsiteY71" fmla="*/ 1886494 h 3482342"/>
              <a:gd name="connsiteX72" fmla="*/ 6702779 w 12192000"/>
              <a:gd name="connsiteY72" fmla="*/ 1893601 h 3482342"/>
              <a:gd name="connsiteX73" fmla="*/ 6700779 w 12192000"/>
              <a:gd name="connsiteY73" fmla="*/ 1907344 h 3482342"/>
              <a:gd name="connsiteX74" fmla="*/ 6672513 w 12192000"/>
              <a:gd name="connsiteY74" fmla="*/ 1926452 h 3482342"/>
              <a:gd name="connsiteX75" fmla="*/ 6633549 w 12192000"/>
              <a:gd name="connsiteY75" fmla="*/ 1936255 h 3482342"/>
              <a:gd name="connsiteX76" fmla="*/ 6444344 w 12192000"/>
              <a:gd name="connsiteY76" fmla="*/ 1969663 h 3482342"/>
              <a:gd name="connsiteX77" fmla="*/ 6333446 w 12192000"/>
              <a:gd name="connsiteY77" fmla="*/ 1997163 h 3482342"/>
              <a:gd name="connsiteX78" fmla="*/ 6294933 w 12192000"/>
              <a:gd name="connsiteY78" fmla="*/ 2019412 h 3482342"/>
              <a:gd name="connsiteX79" fmla="*/ 6238719 w 12192000"/>
              <a:gd name="connsiteY79" fmla="*/ 2042547 h 3482342"/>
              <a:gd name="connsiteX80" fmla="*/ 6142310 w 12192000"/>
              <a:gd name="connsiteY80" fmla="*/ 2092510 h 3482342"/>
              <a:gd name="connsiteX81" fmla="*/ 6007916 w 12192000"/>
              <a:gd name="connsiteY81" fmla="*/ 2143752 h 3482342"/>
              <a:gd name="connsiteX82" fmla="*/ 5894610 w 12192000"/>
              <a:gd name="connsiteY82" fmla="*/ 2130684 h 3482342"/>
              <a:gd name="connsiteX83" fmla="*/ 5817682 w 12192000"/>
              <a:gd name="connsiteY83" fmla="*/ 2157358 h 3482342"/>
              <a:gd name="connsiteX84" fmla="*/ 5591469 w 12192000"/>
              <a:gd name="connsiteY84" fmla="*/ 2178389 h 3482342"/>
              <a:gd name="connsiteX85" fmla="*/ 5414282 w 12192000"/>
              <a:gd name="connsiteY85" fmla="*/ 2183070 h 3482342"/>
              <a:gd name="connsiteX86" fmla="*/ 5368369 w 12192000"/>
              <a:gd name="connsiteY86" fmla="*/ 2204272 h 3482342"/>
              <a:gd name="connsiteX87" fmla="*/ 5291263 w 12192000"/>
              <a:gd name="connsiteY87" fmla="*/ 2239182 h 3482342"/>
              <a:gd name="connsiteX88" fmla="*/ 5240857 w 12192000"/>
              <a:gd name="connsiteY88" fmla="*/ 2289444 h 3482342"/>
              <a:gd name="connsiteX89" fmla="*/ 5173523 w 12192000"/>
              <a:gd name="connsiteY89" fmla="*/ 2309057 h 3482342"/>
              <a:gd name="connsiteX90" fmla="*/ 5148543 w 12192000"/>
              <a:gd name="connsiteY90" fmla="*/ 2282356 h 3482342"/>
              <a:gd name="connsiteX91" fmla="*/ 5079548 w 12192000"/>
              <a:gd name="connsiteY91" fmla="*/ 2313485 h 3482342"/>
              <a:gd name="connsiteX92" fmla="*/ 4975908 w 12192000"/>
              <a:gd name="connsiteY92" fmla="*/ 2364128 h 3482342"/>
              <a:gd name="connsiteX93" fmla="*/ 4913723 w 12192000"/>
              <a:gd name="connsiteY93" fmla="*/ 2385265 h 3482342"/>
              <a:gd name="connsiteX94" fmla="*/ 4746485 w 12192000"/>
              <a:gd name="connsiteY94" fmla="*/ 2451769 h 3482342"/>
              <a:gd name="connsiteX95" fmla="*/ 4681588 w 12192000"/>
              <a:gd name="connsiteY95" fmla="*/ 2467494 h 3482342"/>
              <a:gd name="connsiteX96" fmla="*/ 1783655 w 12192000"/>
              <a:gd name="connsiteY96" fmla="*/ 3163860 h 3482342"/>
              <a:gd name="connsiteX97" fmla="*/ 1325955 w 12192000"/>
              <a:gd name="connsiteY97" fmla="*/ 3176692 h 3482342"/>
              <a:gd name="connsiteX98" fmla="*/ 1190384 w 12192000"/>
              <a:gd name="connsiteY98" fmla="*/ 3203504 h 3482342"/>
              <a:gd name="connsiteX99" fmla="*/ 1094537 w 12192000"/>
              <a:gd name="connsiteY99" fmla="*/ 3229469 h 3482342"/>
              <a:gd name="connsiteX100" fmla="*/ 779276 w 12192000"/>
              <a:gd name="connsiteY100" fmla="*/ 3327290 h 3482342"/>
              <a:gd name="connsiteX101" fmla="*/ 600378 w 12192000"/>
              <a:gd name="connsiteY101" fmla="*/ 3335250 h 3482342"/>
              <a:gd name="connsiteX102" fmla="*/ 493457 w 12192000"/>
              <a:gd name="connsiteY102" fmla="*/ 3365044 h 3482342"/>
              <a:gd name="connsiteX103" fmla="*/ 349402 w 12192000"/>
              <a:gd name="connsiteY103" fmla="*/ 3380897 h 3482342"/>
              <a:gd name="connsiteX104" fmla="*/ 192183 w 12192000"/>
              <a:gd name="connsiteY104" fmla="*/ 3460075 h 3482342"/>
              <a:gd name="connsiteX105" fmla="*/ 46713 w 12192000"/>
              <a:gd name="connsiteY105" fmla="*/ 3462986 h 3482342"/>
              <a:gd name="connsiteX106" fmla="*/ 2765 w 12192000"/>
              <a:gd name="connsiteY106" fmla="*/ 3480770 h 3482342"/>
              <a:gd name="connsiteX107" fmla="*/ 0 w 12192000"/>
              <a:gd name="connsiteY107" fmla="*/ 3482342 h 3482342"/>
              <a:gd name="connsiteX108" fmla="*/ 0 w 12192000"/>
              <a:gd name="connsiteY108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40020 w 12192000"/>
              <a:gd name="connsiteY16" fmla="*/ 794059 h 3482342"/>
              <a:gd name="connsiteX17" fmla="*/ 11365056 w 12192000"/>
              <a:gd name="connsiteY17" fmla="*/ 804087 h 3482342"/>
              <a:gd name="connsiteX18" fmla="*/ 11294073 w 12192000"/>
              <a:gd name="connsiteY18" fmla="*/ 897260 h 3482342"/>
              <a:gd name="connsiteX19" fmla="*/ 11228040 w 12192000"/>
              <a:gd name="connsiteY19" fmla="*/ 958953 h 3482342"/>
              <a:gd name="connsiteX20" fmla="*/ 11193568 w 12192000"/>
              <a:gd name="connsiteY20" fmla="*/ 982314 h 3482342"/>
              <a:gd name="connsiteX21" fmla="*/ 11139869 w 12192000"/>
              <a:gd name="connsiteY21" fmla="*/ 1126133 h 3482342"/>
              <a:gd name="connsiteX22" fmla="*/ 11003287 w 12192000"/>
              <a:gd name="connsiteY22" fmla="*/ 1243468 h 3482342"/>
              <a:gd name="connsiteX23" fmla="*/ 10936797 w 12192000"/>
              <a:gd name="connsiteY23" fmla="*/ 1350588 h 3482342"/>
              <a:gd name="connsiteX24" fmla="*/ 10832727 w 12192000"/>
              <a:gd name="connsiteY24" fmla="*/ 1341335 h 3482342"/>
              <a:gd name="connsiteX25" fmla="*/ 10720408 w 12192000"/>
              <a:gd name="connsiteY25" fmla="*/ 1344999 h 3482342"/>
              <a:gd name="connsiteX26" fmla="*/ 10635456 w 12192000"/>
              <a:gd name="connsiteY26" fmla="*/ 1337688 h 3482342"/>
              <a:gd name="connsiteX27" fmla="*/ 10629954 w 12192000"/>
              <a:gd name="connsiteY27" fmla="*/ 1330628 h 3482342"/>
              <a:gd name="connsiteX28" fmla="*/ 10623883 w 12192000"/>
              <a:gd name="connsiteY28" fmla="*/ 1332776 h 3482342"/>
              <a:gd name="connsiteX29" fmla="*/ 10622090 w 12192000"/>
              <a:gd name="connsiteY29" fmla="*/ 1341385 h 3482342"/>
              <a:gd name="connsiteX30" fmla="*/ 10573203 w 12192000"/>
              <a:gd name="connsiteY30" fmla="*/ 1351996 h 3482342"/>
              <a:gd name="connsiteX31" fmla="*/ 10513263 w 12192000"/>
              <a:gd name="connsiteY31" fmla="*/ 1350756 h 3482342"/>
              <a:gd name="connsiteX32" fmla="*/ 10464012 w 12192000"/>
              <a:gd name="connsiteY32" fmla="*/ 1391778 h 3482342"/>
              <a:gd name="connsiteX33" fmla="*/ 10405409 w 12192000"/>
              <a:gd name="connsiteY33" fmla="*/ 1422789 h 3482342"/>
              <a:gd name="connsiteX34" fmla="*/ 10370530 w 12192000"/>
              <a:gd name="connsiteY34" fmla="*/ 1441596 h 3482342"/>
              <a:gd name="connsiteX35" fmla="*/ 10264922 w 12192000"/>
              <a:gd name="connsiteY35" fmla="*/ 1472107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524524 w 12192000"/>
              <a:gd name="connsiteY53" fmla="*/ 1902425 h 3482342"/>
              <a:gd name="connsiteX54" fmla="*/ 8430392 w 12192000"/>
              <a:gd name="connsiteY54" fmla="*/ 1898567 h 3482342"/>
              <a:gd name="connsiteX55" fmla="*/ 8345228 w 12192000"/>
              <a:gd name="connsiteY55" fmla="*/ 1939822 h 3482342"/>
              <a:gd name="connsiteX56" fmla="*/ 8236214 w 12192000"/>
              <a:gd name="connsiteY56" fmla="*/ 1909725 h 3482342"/>
              <a:gd name="connsiteX57" fmla="*/ 8132104 w 12192000"/>
              <a:gd name="connsiteY57" fmla="*/ 1895727 h 3482342"/>
              <a:gd name="connsiteX58" fmla="*/ 7918078 w 12192000"/>
              <a:gd name="connsiteY58" fmla="*/ 1862668 h 3482342"/>
              <a:gd name="connsiteX59" fmla="*/ 7817899 w 12192000"/>
              <a:gd name="connsiteY59" fmla="*/ 1862176 h 3482342"/>
              <a:gd name="connsiteX60" fmla="*/ 7768994 w 12192000"/>
              <a:gd name="connsiteY60" fmla="*/ 1855721 h 3482342"/>
              <a:gd name="connsiteX61" fmla="*/ 7618027 w 12192000"/>
              <a:gd name="connsiteY61" fmla="*/ 1830959 h 3482342"/>
              <a:gd name="connsiteX62" fmla="*/ 7449425 w 12192000"/>
              <a:gd name="connsiteY62" fmla="*/ 1810910 h 3482342"/>
              <a:gd name="connsiteX63" fmla="*/ 7342915 w 12192000"/>
              <a:gd name="connsiteY63" fmla="*/ 1819827 h 3482342"/>
              <a:gd name="connsiteX64" fmla="*/ 7255191 w 12192000"/>
              <a:gd name="connsiteY64" fmla="*/ 1834354 h 3482342"/>
              <a:gd name="connsiteX65" fmla="*/ 7131205 w 12192000"/>
              <a:gd name="connsiteY65" fmla="*/ 1845557 h 3482342"/>
              <a:gd name="connsiteX66" fmla="*/ 6917124 w 12192000"/>
              <a:gd name="connsiteY66" fmla="*/ 1837109 h 3482342"/>
              <a:gd name="connsiteX67" fmla="*/ 6837145 w 12192000"/>
              <a:gd name="connsiteY67" fmla="*/ 1870724 h 3482342"/>
              <a:gd name="connsiteX68" fmla="*/ 6753991 w 12192000"/>
              <a:gd name="connsiteY68" fmla="*/ 1860969 h 3482342"/>
              <a:gd name="connsiteX69" fmla="*/ 6727754 w 12192000"/>
              <a:gd name="connsiteY69" fmla="*/ 1882372 h 3482342"/>
              <a:gd name="connsiteX70" fmla="*/ 6723371 w 12192000"/>
              <a:gd name="connsiteY70" fmla="*/ 1886494 h 3482342"/>
              <a:gd name="connsiteX71" fmla="*/ 6702779 w 12192000"/>
              <a:gd name="connsiteY71" fmla="*/ 1893601 h 3482342"/>
              <a:gd name="connsiteX72" fmla="*/ 6700779 w 12192000"/>
              <a:gd name="connsiteY72" fmla="*/ 1907344 h 3482342"/>
              <a:gd name="connsiteX73" fmla="*/ 6672513 w 12192000"/>
              <a:gd name="connsiteY73" fmla="*/ 1926452 h 3482342"/>
              <a:gd name="connsiteX74" fmla="*/ 6633549 w 12192000"/>
              <a:gd name="connsiteY74" fmla="*/ 1936255 h 3482342"/>
              <a:gd name="connsiteX75" fmla="*/ 6444344 w 12192000"/>
              <a:gd name="connsiteY75" fmla="*/ 1969663 h 3482342"/>
              <a:gd name="connsiteX76" fmla="*/ 6333446 w 12192000"/>
              <a:gd name="connsiteY76" fmla="*/ 1997163 h 3482342"/>
              <a:gd name="connsiteX77" fmla="*/ 6294933 w 12192000"/>
              <a:gd name="connsiteY77" fmla="*/ 2019412 h 3482342"/>
              <a:gd name="connsiteX78" fmla="*/ 6238719 w 12192000"/>
              <a:gd name="connsiteY78" fmla="*/ 2042547 h 3482342"/>
              <a:gd name="connsiteX79" fmla="*/ 6142310 w 12192000"/>
              <a:gd name="connsiteY79" fmla="*/ 2092510 h 3482342"/>
              <a:gd name="connsiteX80" fmla="*/ 6007916 w 12192000"/>
              <a:gd name="connsiteY80" fmla="*/ 2143752 h 3482342"/>
              <a:gd name="connsiteX81" fmla="*/ 5894610 w 12192000"/>
              <a:gd name="connsiteY81" fmla="*/ 2130684 h 3482342"/>
              <a:gd name="connsiteX82" fmla="*/ 5817682 w 12192000"/>
              <a:gd name="connsiteY82" fmla="*/ 2157358 h 3482342"/>
              <a:gd name="connsiteX83" fmla="*/ 5591469 w 12192000"/>
              <a:gd name="connsiteY83" fmla="*/ 2178389 h 3482342"/>
              <a:gd name="connsiteX84" fmla="*/ 5414282 w 12192000"/>
              <a:gd name="connsiteY84" fmla="*/ 2183070 h 3482342"/>
              <a:gd name="connsiteX85" fmla="*/ 5368369 w 12192000"/>
              <a:gd name="connsiteY85" fmla="*/ 2204272 h 3482342"/>
              <a:gd name="connsiteX86" fmla="*/ 5291263 w 12192000"/>
              <a:gd name="connsiteY86" fmla="*/ 2239182 h 3482342"/>
              <a:gd name="connsiteX87" fmla="*/ 5240857 w 12192000"/>
              <a:gd name="connsiteY87" fmla="*/ 2289444 h 3482342"/>
              <a:gd name="connsiteX88" fmla="*/ 5173523 w 12192000"/>
              <a:gd name="connsiteY88" fmla="*/ 2309057 h 3482342"/>
              <a:gd name="connsiteX89" fmla="*/ 5148543 w 12192000"/>
              <a:gd name="connsiteY89" fmla="*/ 2282356 h 3482342"/>
              <a:gd name="connsiteX90" fmla="*/ 5079548 w 12192000"/>
              <a:gd name="connsiteY90" fmla="*/ 2313485 h 3482342"/>
              <a:gd name="connsiteX91" fmla="*/ 4975908 w 12192000"/>
              <a:gd name="connsiteY91" fmla="*/ 2364128 h 3482342"/>
              <a:gd name="connsiteX92" fmla="*/ 4913723 w 12192000"/>
              <a:gd name="connsiteY92" fmla="*/ 2385265 h 3482342"/>
              <a:gd name="connsiteX93" fmla="*/ 4746485 w 12192000"/>
              <a:gd name="connsiteY93" fmla="*/ 2451769 h 3482342"/>
              <a:gd name="connsiteX94" fmla="*/ 4681588 w 12192000"/>
              <a:gd name="connsiteY94" fmla="*/ 2467494 h 3482342"/>
              <a:gd name="connsiteX95" fmla="*/ 1783655 w 12192000"/>
              <a:gd name="connsiteY95" fmla="*/ 3163860 h 3482342"/>
              <a:gd name="connsiteX96" fmla="*/ 1325955 w 12192000"/>
              <a:gd name="connsiteY96" fmla="*/ 3176692 h 3482342"/>
              <a:gd name="connsiteX97" fmla="*/ 1190384 w 12192000"/>
              <a:gd name="connsiteY97" fmla="*/ 3203504 h 3482342"/>
              <a:gd name="connsiteX98" fmla="*/ 1094537 w 12192000"/>
              <a:gd name="connsiteY98" fmla="*/ 3229469 h 3482342"/>
              <a:gd name="connsiteX99" fmla="*/ 779276 w 12192000"/>
              <a:gd name="connsiteY99" fmla="*/ 3327290 h 3482342"/>
              <a:gd name="connsiteX100" fmla="*/ 600378 w 12192000"/>
              <a:gd name="connsiteY100" fmla="*/ 3335250 h 3482342"/>
              <a:gd name="connsiteX101" fmla="*/ 493457 w 12192000"/>
              <a:gd name="connsiteY101" fmla="*/ 3365044 h 3482342"/>
              <a:gd name="connsiteX102" fmla="*/ 349402 w 12192000"/>
              <a:gd name="connsiteY102" fmla="*/ 3380897 h 3482342"/>
              <a:gd name="connsiteX103" fmla="*/ 192183 w 12192000"/>
              <a:gd name="connsiteY103" fmla="*/ 3460075 h 3482342"/>
              <a:gd name="connsiteX104" fmla="*/ 46713 w 12192000"/>
              <a:gd name="connsiteY104" fmla="*/ 3462986 h 3482342"/>
              <a:gd name="connsiteX105" fmla="*/ 2765 w 12192000"/>
              <a:gd name="connsiteY105" fmla="*/ 3480770 h 3482342"/>
              <a:gd name="connsiteX106" fmla="*/ 0 w 12192000"/>
              <a:gd name="connsiteY106" fmla="*/ 3482342 h 3482342"/>
              <a:gd name="connsiteX107" fmla="*/ 0 w 12192000"/>
              <a:gd name="connsiteY107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40020 w 12192000"/>
              <a:gd name="connsiteY16" fmla="*/ 794059 h 3482342"/>
              <a:gd name="connsiteX17" fmla="*/ 11365056 w 12192000"/>
              <a:gd name="connsiteY17" fmla="*/ 804087 h 3482342"/>
              <a:gd name="connsiteX18" fmla="*/ 11294073 w 12192000"/>
              <a:gd name="connsiteY18" fmla="*/ 897260 h 3482342"/>
              <a:gd name="connsiteX19" fmla="*/ 11228040 w 12192000"/>
              <a:gd name="connsiteY19" fmla="*/ 958953 h 3482342"/>
              <a:gd name="connsiteX20" fmla="*/ 11193568 w 12192000"/>
              <a:gd name="connsiteY20" fmla="*/ 982314 h 3482342"/>
              <a:gd name="connsiteX21" fmla="*/ 11139869 w 12192000"/>
              <a:gd name="connsiteY21" fmla="*/ 1126133 h 3482342"/>
              <a:gd name="connsiteX22" fmla="*/ 11003287 w 12192000"/>
              <a:gd name="connsiteY22" fmla="*/ 1243468 h 3482342"/>
              <a:gd name="connsiteX23" fmla="*/ 10936797 w 12192000"/>
              <a:gd name="connsiteY23" fmla="*/ 1350588 h 3482342"/>
              <a:gd name="connsiteX24" fmla="*/ 10832727 w 12192000"/>
              <a:gd name="connsiteY24" fmla="*/ 1341335 h 3482342"/>
              <a:gd name="connsiteX25" fmla="*/ 10720408 w 12192000"/>
              <a:gd name="connsiteY25" fmla="*/ 1344999 h 3482342"/>
              <a:gd name="connsiteX26" fmla="*/ 10635456 w 12192000"/>
              <a:gd name="connsiteY26" fmla="*/ 1337688 h 3482342"/>
              <a:gd name="connsiteX27" fmla="*/ 10629954 w 12192000"/>
              <a:gd name="connsiteY27" fmla="*/ 1330628 h 3482342"/>
              <a:gd name="connsiteX28" fmla="*/ 10623883 w 12192000"/>
              <a:gd name="connsiteY28" fmla="*/ 1332776 h 3482342"/>
              <a:gd name="connsiteX29" fmla="*/ 10622090 w 12192000"/>
              <a:gd name="connsiteY29" fmla="*/ 1341385 h 3482342"/>
              <a:gd name="connsiteX30" fmla="*/ 10573203 w 12192000"/>
              <a:gd name="connsiteY30" fmla="*/ 1351996 h 3482342"/>
              <a:gd name="connsiteX31" fmla="*/ 10513263 w 12192000"/>
              <a:gd name="connsiteY31" fmla="*/ 1350756 h 3482342"/>
              <a:gd name="connsiteX32" fmla="*/ 10464012 w 12192000"/>
              <a:gd name="connsiteY32" fmla="*/ 1391778 h 3482342"/>
              <a:gd name="connsiteX33" fmla="*/ 10405409 w 12192000"/>
              <a:gd name="connsiteY33" fmla="*/ 1422789 h 3482342"/>
              <a:gd name="connsiteX34" fmla="*/ 10370530 w 12192000"/>
              <a:gd name="connsiteY34" fmla="*/ 1441596 h 3482342"/>
              <a:gd name="connsiteX35" fmla="*/ 10264922 w 12192000"/>
              <a:gd name="connsiteY35" fmla="*/ 1472107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524524 w 12192000"/>
              <a:gd name="connsiteY53" fmla="*/ 1902425 h 3482342"/>
              <a:gd name="connsiteX54" fmla="*/ 8436742 w 12192000"/>
              <a:gd name="connsiteY54" fmla="*/ 1923967 h 3482342"/>
              <a:gd name="connsiteX55" fmla="*/ 8345228 w 12192000"/>
              <a:gd name="connsiteY55" fmla="*/ 1939822 h 3482342"/>
              <a:gd name="connsiteX56" fmla="*/ 8236214 w 12192000"/>
              <a:gd name="connsiteY56" fmla="*/ 1909725 h 3482342"/>
              <a:gd name="connsiteX57" fmla="*/ 8132104 w 12192000"/>
              <a:gd name="connsiteY57" fmla="*/ 1895727 h 3482342"/>
              <a:gd name="connsiteX58" fmla="*/ 7918078 w 12192000"/>
              <a:gd name="connsiteY58" fmla="*/ 1862668 h 3482342"/>
              <a:gd name="connsiteX59" fmla="*/ 7817899 w 12192000"/>
              <a:gd name="connsiteY59" fmla="*/ 1862176 h 3482342"/>
              <a:gd name="connsiteX60" fmla="*/ 7768994 w 12192000"/>
              <a:gd name="connsiteY60" fmla="*/ 1855721 h 3482342"/>
              <a:gd name="connsiteX61" fmla="*/ 7618027 w 12192000"/>
              <a:gd name="connsiteY61" fmla="*/ 1830959 h 3482342"/>
              <a:gd name="connsiteX62" fmla="*/ 7449425 w 12192000"/>
              <a:gd name="connsiteY62" fmla="*/ 1810910 h 3482342"/>
              <a:gd name="connsiteX63" fmla="*/ 7342915 w 12192000"/>
              <a:gd name="connsiteY63" fmla="*/ 1819827 h 3482342"/>
              <a:gd name="connsiteX64" fmla="*/ 7255191 w 12192000"/>
              <a:gd name="connsiteY64" fmla="*/ 1834354 h 3482342"/>
              <a:gd name="connsiteX65" fmla="*/ 7131205 w 12192000"/>
              <a:gd name="connsiteY65" fmla="*/ 1845557 h 3482342"/>
              <a:gd name="connsiteX66" fmla="*/ 6917124 w 12192000"/>
              <a:gd name="connsiteY66" fmla="*/ 1837109 h 3482342"/>
              <a:gd name="connsiteX67" fmla="*/ 6837145 w 12192000"/>
              <a:gd name="connsiteY67" fmla="*/ 1870724 h 3482342"/>
              <a:gd name="connsiteX68" fmla="*/ 6753991 w 12192000"/>
              <a:gd name="connsiteY68" fmla="*/ 1860969 h 3482342"/>
              <a:gd name="connsiteX69" fmla="*/ 6727754 w 12192000"/>
              <a:gd name="connsiteY69" fmla="*/ 1882372 h 3482342"/>
              <a:gd name="connsiteX70" fmla="*/ 6723371 w 12192000"/>
              <a:gd name="connsiteY70" fmla="*/ 1886494 h 3482342"/>
              <a:gd name="connsiteX71" fmla="*/ 6702779 w 12192000"/>
              <a:gd name="connsiteY71" fmla="*/ 1893601 h 3482342"/>
              <a:gd name="connsiteX72" fmla="*/ 6700779 w 12192000"/>
              <a:gd name="connsiteY72" fmla="*/ 1907344 h 3482342"/>
              <a:gd name="connsiteX73" fmla="*/ 6672513 w 12192000"/>
              <a:gd name="connsiteY73" fmla="*/ 1926452 h 3482342"/>
              <a:gd name="connsiteX74" fmla="*/ 6633549 w 12192000"/>
              <a:gd name="connsiteY74" fmla="*/ 1936255 h 3482342"/>
              <a:gd name="connsiteX75" fmla="*/ 6444344 w 12192000"/>
              <a:gd name="connsiteY75" fmla="*/ 1969663 h 3482342"/>
              <a:gd name="connsiteX76" fmla="*/ 6333446 w 12192000"/>
              <a:gd name="connsiteY76" fmla="*/ 1997163 h 3482342"/>
              <a:gd name="connsiteX77" fmla="*/ 6294933 w 12192000"/>
              <a:gd name="connsiteY77" fmla="*/ 2019412 h 3482342"/>
              <a:gd name="connsiteX78" fmla="*/ 6238719 w 12192000"/>
              <a:gd name="connsiteY78" fmla="*/ 2042547 h 3482342"/>
              <a:gd name="connsiteX79" fmla="*/ 6142310 w 12192000"/>
              <a:gd name="connsiteY79" fmla="*/ 2092510 h 3482342"/>
              <a:gd name="connsiteX80" fmla="*/ 6007916 w 12192000"/>
              <a:gd name="connsiteY80" fmla="*/ 2143752 h 3482342"/>
              <a:gd name="connsiteX81" fmla="*/ 5894610 w 12192000"/>
              <a:gd name="connsiteY81" fmla="*/ 2130684 h 3482342"/>
              <a:gd name="connsiteX82" fmla="*/ 5817682 w 12192000"/>
              <a:gd name="connsiteY82" fmla="*/ 2157358 h 3482342"/>
              <a:gd name="connsiteX83" fmla="*/ 5591469 w 12192000"/>
              <a:gd name="connsiteY83" fmla="*/ 2178389 h 3482342"/>
              <a:gd name="connsiteX84" fmla="*/ 5414282 w 12192000"/>
              <a:gd name="connsiteY84" fmla="*/ 2183070 h 3482342"/>
              <a:gd name="connsiteX85" fmla="*/ 5368369 w 12192000"/>
              <a:gd name="connsiteY85" fmla="*/ 2204272 h 3482342"/>
              <a:gd name="connsiteX86" fmla="*/ 5291263 w 12192000"/>
              <a:gd name="connsiteY86" fmla="*/ 2239182 h 3482342"/>
              <a:gd name="connsiteX87" fmla="*/ 5240857 w 12192000"/>
              <a:gd name="connsiteY87" fmla="*/ 2289444 h 3482342"/>
              <a:gd name="connsiteX88" fmla="*/ 5173523 w 12192000"/>
              <a:gd name="connsiteY88" fmla="*/ 2309057 h 3482342"/>
              <a:gd name="connsiteX89" fmla="*/ 5148543 w 12192000"/>
              <a:gd name="connsiteY89" fmla="*/ 2282356 h 3482342"/>
              <a:gd name="connsiteX90" fmla="*/ 5079548 w 12192000"/>
              <a:gd name="connsiteY90" fmla="*/ 2313485 h 3482342"/>
              <a:gd name="connsiteX91" fmla="*/ 4975908 w 12192000"/>
              <a:gd name="connsiteY91" fmla="*/ 2364128 h 3482342"/>
              <a:gd name="connsiteX92" fmla="*/ 4913723 w 12192000"/>
              <a:gd name="connsiteY92" fmla="*/ 2385265 h 3482342"/>
              <a:gd name="connsiteX93" fmla="*/ 4746485 w 12192000"/>
              <a:gd name="connsiteY93" fmla="*/ 2451769 h 3482342"/>
              <a:gd name="connsiteX94" fmla="*/ 4681588 w 12192000"/>
              <a:gd name="connsiteY94" fmla="*/ 2467494 h 3482342"/>
              <a:gd name="connsiteX95" fmla="*/ 1783655 w 12192000"/>
              <a:gd name="connsiteY95" fmla="*/ 3163860 h 3482342"/>
              <a:gd name="connsiteX96" fmla="*/ 1325955 w 12192000"/>
              <a:gd name="connsiteY96" fmla="*/ 3176692 h 3482342"/>
              <a:gd name="connsiteX97" fmla="*/ 1190384 w 12192000"/>
              <a:gd name="connsiteY97" fmla="*/ 3203504 h 3482342"/>
              <a:gd name="connsiteX98" fmla="*/ 1094537 w 12192000"/>
              <a:gd name="connsiteY98" fmla="*/ 3229469 h 3482342"/>
              <a:gd name="connsiteX99" fmla="*/ 779276 w 12192000"/>
              <a:gd name="connsiteY99" fmla="*/ 3327290 h 3482342"/>
              <a:gd name="connsiteX100" fmla="*/ 600378 w 12192000"/>
              <a:gd name="connsiteY100" fmla="*/ 3335250 h 3482342"/>
              <a:gd name="connsiteX101" fmla="*/ 493457 w 12192000"/>
              <a:gd name="connsiteY101" fmla="*/ 3365044 h 3482342"/>
              <a:gd name="connsiteX102" fmla="*/ 349402 w 12192000"/>
              <a:gd name="connsiteY102" fmla="*/ 3380897 h 3482342"/>
              <a:gd name="connsiteX103" fmla="*/ 192183 w 12192000"/>
              <a:gd name="connsiteY103" fmla="*/ 3460075 h 3482342"/>
              <a:gd name="connsiteX104" fmla="*/ 46713 w 12192000"/>
              <a:gd name="connsiteY104" fmla="*/ 3462986 h 3482342"/>
              <a:gd name="connsiteX105" fmla="*/ 2765 w 12192000"/>
              <a:gd name="connsiteY105" fmla="*/ 3480770 h 3482342"/>
              <a:gd name="connsiteX106" fmla="*/ 0 w 12192000"/>
              <a:gd name="connsiteY106" fmla="*/ 3482342 h 3482342"/>
              <a:gd name="connsiteX107" fmla="*/ 0 w 12192000"/>
              <a:gd name="connsiteY107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40020 w 12192000"/>
              <a:gd name="connsiteY16" fmla="*/ 794059 h 3482342"/>
              <a:gd name="connsiteX17" fmla="*/ 11365056 w 12192000"/>
              <a:gd name="connsiteY17" fmla="*/ 804087 h 3482342"/>
              <a:gd name="connsiteX18" fmla="*/ 11294073 w 12192000"/>
              <a:gd name="connsiteY18" fmla="*/ 897260 h 3482342"/>
              <a:gd name="connsiteX19" fmla="*/ 11228040 w 12192000"/>
              <a:gd name="connsiteY19" fmla="*/ 958953 h 3482342"/>
              <a:gd name="connsiteX20" fmla="*/ 11193568 w 12192000"/>
              <a:gd name="connsiteY20" fmla="*/ 982314 h 3482342"/>
              <a:gd name="connsiteX21" fmla="*/ 11139869 w 12192000"/>
              <a:gd name="connsiteY21" fmla="*/ 1126133 h 3482342"/>
              <a:gd name="connsiteX22" fmla="*/ 11003287 w 12192000"/>
              <a:gd name="connsiteY22" fmla="*/ 1243468 h 3482342"/>
              <a:gd name="connsiteX23" fmla="*/ 10930447 w 12192000"/>
              <a:gd name="connsiteY23" fmla="*/ 1287088 h 3482342"/>
              <a:gd name="connsiteX24" fmla="*/ 10832727 w 12192000"/>
              <a:gd name="connsiteY24" fmla="*/ 1341335 h 3482342"/>
              <a:gd name="connsiteX25" fmla="*/ 10720408 w 12192000"/>
              <a:gd name="connsiteY25" fmla="*/ 1344999 h 3482342"/>
              <a:gd name="connsiteX26" fmla="*/ 10635456 w 12192000"/>
              <a:gd name="connsiteY26" fmla="*/ 1337688 h 3482342"/>
              <a:gd name="connsiteX27" fmla="*/ 10629954 w 12192000"/>
              <a:gd name="connsiteY27" fmla="*/ 1330628 h 3482342"/>
              <a:gd name="connsiteX28" fmla="*/ 10623883 w 12192000"/>
              <a:gd name="connsiteY28" fmla="*/ 1332776 h 3482342"/>
              <a:gd name="connsiteX29" fmla="*/ 10622090 w 12192000"/>
              <a:gd name="connsiteY29" fmla="*/ 1341385 h 3482342"/>
              <a:gd name="connsiteX30" fmla="*/ 10573203 w 12192000"/>
              <a:gd name="connsiteY30" fmla="*/ 1351996 h 3482342"/>
              <a:gd name="connsiteX31" fmla="*/ 10513263 w 12192000"/>
              <a:gd name="connsiteY31" fmla="*/ 1350756 h 3482342"/>
              <a:gd name="connsiteX32" fmla="*/ 10464012 w 12192000"/>
              <a:gd name="connsiteY32" fmla="*/ 1391778 h 3482342"/>
              <a:gd name="connsiteX33" fmla="*/ 10405409 w 12192000"/>
              <a:gd name="connsiteY33" fmla="*/ 1422789 h 3482342"/>
              <a:gd name="connsiteX34" fmla="*/ 10370530 w 12192000"/>
              <a:gd name="connsiteY34" fmla="*/ 1441596 h 3482342"/>
              <a:gd name="connsiteX35" fmla="*/ 10264922 w 12192000"/>
              <a:gd name="connsiteY35" fmla="*/ 1472107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524524 w 12192000"/>
              <a:gd name="connsiteY53" fmla="*/ 1902425 h 3482342"/>
              <a:gd name="connsiteX54" fmla="*/ 8436742 w 12192000"/>
              <a:gd name="connsiteY54" fmla="*/ 1923967 h 3482342"/>
              <a:gd name="connsiteX55" fmla="*/ 8345228 w 12192000"/>
              <a:gd name="connsiteY55" fmla="*/ 1939822 h 3482342"/>
              <a:gd name="connsiteX56" fmla="*/ 8236214 w 12192000"/>
              <a:gd name="connsiteY56" fmla="*/ 1909725 h 3482342"/>
              <a:gd name="connsiteX57" fmla="*/ 8132104 w 12192000"/>
              <a:gd name="connsiteY57" fmla="*/ 1895727 h 3482342"/>
              <a:gd name="connsiteX58" fmla="*/ 7918078 w 12192000"/>
              <a:gd name="connsiteY58" fmla="*/ 1862668 h 3482342"/>
              <a:gd name="connsiteX59" fmla="*/ 7817899 w 12192000"/>
              <a:gd name="connsiteY59" fmla="*/ 1862176 h 3482342"/>
              <a:gd name="connsiteX60" fmla="*/ 7768994 w 12192000"/>
              <a:gd name="connsiteY60" fmla="*/ 1855721 h 3482342"/>
              <a:gd name="connsiteX61" fmla="*/ 7618027 w 12192000"/>
              <a:gd name="connsiteY61" fmla="*/ 1830959 h 3482342"/>
              <a:gd name="connsiteX62" fmla="*/ 7449425 w 12192000"/>
              <a:gd name="connsiteY62" fmla="*/ 1810910 h 3482342"/>
              <a:gd name="connsiteX63" fmla="*/ 7342915 w 12192000"/>
              <a:gd name="connsiteY63" fmla="*/ 1819827 h 3482342"/>
              <a:gd name="connsiteX64" fmla="*/ 7255191 w 12192000"/>
              <a:gd name="connsiteY64" fmla="*/ 1834354 h 3482342"/>
              <a:gd name="connsiteX65" fmla="*/ 7131205 w 12192000"/>
              <a:gd name="connsiteY65" fmla="*/ 1845557 h 3482342"/>
              <a:gd name="connsiteX66" fmla="*/ 6917124 w 12192000"/>
              <a:gd name="connsiteY66" fmla="*/ 1837109 h 3482342"/>
              <a:gd name="connsiteX67" fmla="*/ 6837145 w 12192000"/>
              <a:gd name="connsiteY67" fmla="*/ 1870724 h 3482342"/>
              <a:gd name="connsiteX68" fmla="*/ 6753991 w 12192000"/>
              <a:gd name="connsiteY68" fmla="*/ 1860969 h 3482342"/>
              <a:gd name="connsiteX69" fmla="*/ 6727754 w 12192000"/>
              <a:gd name="connsiteY69" fmla="*/ 1882372 h 3482342"/>
              <a:gd name="connsiteX70" fmla="*/ 6723371 w 12192000"/>
              <a:gd name="connsiteY70" fmla="*/ 1886494 h 3482342"/>
              <a:gd name="connsiteX71" fmla="*/ 6702779 w 12192000"/>
              <a:gd name="connsiteY71" fmla="*/ 1893601 h 3482342"/>
              <a:gd name="connsiteX72" fmla="*/ 6700779 w 12192000"/>
              <a:gd name="connsiteY72" fmla="*/ 1907344 h 3482342"/>
              <a:gd name="connsiteX73" fmla="*/ 6672513 w 12192000"/>
              <a:gd name="connsiteY73" fmla="*/ 1926452 h 3482342"/>
              <a:gd name="connsiteX74" fmla="*/ 6633549 w 12192000"/>
              <a:gd name="connsiteY74" fmla="*/ 1936255 h 3482342"/>
              <a:gd name="connsiteX75" fmla="*/ 6444344 w 12192000"/>
              <a:gd name="connsiteY75" fmla="*/ 1969663 h 3482342"/>
              <a:gd name="connsiteX76" fmla="*/ 6333446 w 12192000"/>
              <a:gd name="connsiteY76" fmla="*/ 1997163 h 3482342"/>
              <a:gd name="connsiteX77" fmla="*/ 6294933 w 12192000"/>
              <a:gd name="connsiteY77" fmla="*/ 2019412 h 3482342"/>
              <a:gd name="connsiteX78" fmla="*/ 6238719 w 12192000"/>
              <a:gd name="connsiteY78" fmla="*/ 2042547 h 3482342"/>
              <a:gd name="connsiteX79" fmla="*/ 6142310 w 12192000"/>
              <a:gd name="connsiteY79" fmla="*/ 2092510 h 3482342"/>
              <a:gd name="connsiteX80" fmla="*/ 6007916 w 12192000"/>
              <a:gd name="connsiteY80" fmla="*/ 2143752 h 3482342"/>
              <a:gd name="connsiteX81" fmla="*/ 5894610 w 12192000"/>
              <a:gd name="connsiteY81" fmla="*/ 2130684 h 3482342"/>
              <a:gd name="connsiteX82" fmla="*/ 5817682 w 12192000"/>
              <a:gd name="connsiteY82" fmla="*/ 2157358 h 3482342"/>
              <a:gd name="connsiteX83" fmla="*/ 5591469 w 12192000"/>
              <a:gd name="connsiteY83" fmla="*/ 2178389 h 3482342"/>
              <a:gd name="connsiteX84" fmla="*/ 5414282 w 12192000"/>
              <a:gd name="connsiteY84" fmla="*/ 2183070 h 3482342"/>
              <a:gd name="connsiteX85" fmla="*/ 5368369 w 12192000"/>
              <a:gd name="connsiteY85" fmla="*/ 2204272 h 3482342"/>
              <a:gd name="connsiteX86" fmla="*/ 5291263 w 12192000"/>
              <a:gd name="connsiteY86" fmla="*/ 2239182 h 3482342"/>
              <a:gd name="connsiteX87" fmla="*/ 5240857 w 12192000"/>
              <a:gd name="connsiteY87" fmla="*/ 2289444 h 3482342"/>
              <a:gd name="connsiteX88" fmla="*/ 5173523 w 12192000"/>
              <a:gd name="connsiteY88" fmla="*/ 2309057 h 3482342"/>
              <a:gd name="connsiteX89" fmla="*/ 5148543 w 12192000"/>
              <a:gd name="connsiteY89" fmla="*/ 2282356 h 3482342"/>
              <a:gd name="connsiteX90" fmla="*/ 5079548 w 12192000"/>
              <a:gd name="connsiteY90" fmla="*/ 2313485 h 3482342"/>
              <a:gd name="connsiteX91" fmla="*/ 4975908 w 12192000"/>
              <a:gd name="connsiteY91" fmla="*/ 2364128 h 3482342"/>
              <a:gd name="connsiteX92" fmla="*/ 4913723 w 12192000"/>
              <a:gd name="connsiteY92" fmla="*/ 2385265 h 3482342"/>
              <a:gd name="connsiteX93" fmla="*/ 4746485 w 12192000"/>
              <a:gd name="connsiteY93" fmla="*/ 2451769 h 3482342"/>
              <a:gd name="connsiteX94" fmla="*/ 4681588 w 12192000"/>
              <a:gd name="connsiteY94" fmla="*/ 2467494 h 3482342"/>
              <a:gd name="connsiteX95" fmla="*/ 1783655 w 12192000"/>
              <a:gd name="connsiteY95" fmla="*/ 3163860 h 3482342"/>
              <a:gd name="connsiteX96" fmla="*/ 1325955 w 12192000"/>
              <a:gd name="connsiteY96" fmla="*/ 3176692 h 3482342"/>
              <a:gd name="connsiteX97" fmla="*/ 1190384 w 12192000"/>
              <a:gd name="connsiteY97" fmla="*/ 3203504 h 3482342"/>
              <a:gd name="connsiteX98" fmla="*/ 1094537 w 12192000"/>
              <a:gd name="connsiteY98" fmla="*/ 3229469 h 3482342"/>
              <a:gd name="connsiteX99" fmla="*/ 779276 w 12192000"/>
              <a:gd name="connsiteY99" fmla="*/ 3327290 h 3482342"/>
              <a:gd name="connsiteX100" fmla="*/ 600378 w 12192000"/>
              <a:gd name="connsiteY100" fmla="*/ 3335250 h 3482342"/>
              <a:gd name="connsiteX101" fmla="*/ 493457 w 12192000"/>
              <a:gd name="connsiteY101" fmla="*/ 3365044 h 3482342"/>
              <a:gd name="connsiteX102" fmla="*/ 349402 w 12192000"/>
              <a:gd name="connsiteY102" fmla="*/ 3380897 h 3482342"/>
              <a:gd name="connsiteX103" fmla="*/ 192183 w 12192000"/>
              <a:gd name="connsiteY103" fmla="*/ 3460075 h 3482342"/>
              <a:gd name="connsiteX104" fmla="*/ 46713 w 12192000"/>
              <a:gd name="connsiteY104" fmla="*/ 3462986 h 3482342"/>
              <a:gd name="connsiteX105" fmla="*/ 2765 w 12192000"/>
              <a:gd name="connsiteY105" fmla="*/ 3480770 h 3482342"/>
              <a:gd name="connsiteX106" fmla="*/ 0 w 12192000"/>
              <a:gd name="connsiteY106" fmla="*/ 3482342 h 3482342"/>
              <a:gd name="connsiteX107" fmla="*/ 0 w 12192000"/>
              <a:gd name="connsiteY107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40020 w 12192000"/>
              <a:gd name="connsiteY16" fmla="*/ 794059 h 3482342"/>
              <a:gd name="connsiteX17" fmla="*/ 11294073 w 12192000"/>
              <a:gd name="connsiteY17" fmla="*/ 897260 h 3482342"/>
              <a:gd name="connsiteX18" fmla="*/ 11228040 w 12192000"/>
              <a:gd name="connsiteY18" fmla="*/ 958953 h 3482342"/>
              <a:gd name="connsiteX19" fmla="*/ 11193568 w 12192000"/>
              <a:gd name="connsiteY19" fmla="*/ 982314 h 3482342"/>
              <a:gd name="connsiteX20" fmla="*/ 11139869 w 12192000"/>
              <a:gd name="connsiteY20" fmla="*/ 1126133 h 3482342"/>
              <a:gd name="connsiteX21" fmla="*/ 11003287 w 12192000"/>
              <a:gd name="connsiteY21" fmla="*/ 1243468 h 3482342"/>
              <a:gd name="connsiteX22" fmla="*/ 10930447 w 12192000"/>
              <a:gd name="connsiteY22" fmla="*/ 1287088 h 3482342"/>
              <a:gd name="connsiteX23" fmla="*/ 10832727 w 12192000"/>
              <a:gd name="connsiteY23" fmla="*/ 1341335 h 3482342"/>
              <a:gd name="connsiteX24" fmla="*/ 10720408 w 12192000"/>
              <a:gd name="connsiteY24" fmla="*/ 1344999 h 3482342"/>
              <a:gd name="connsiteX25" fmla="*/ 10635456 w 12192000"/>
              <a:gd name="connsiteY25" fmla="*/ 1337688 h 3482342"/>
              <a:gd name="connsiteX26" fmla="*/ 10629954 w 12192000"/>
              <a:gd name="connsiteY26" fmla="*/ 1330628 h 3482342"/>
              <a:gd name="connsiteX27" fmla="*/ 10623883 w 12192000"/>
              <a:gd name="connsiteY27" fmla="*/ 1332776 h 3482342"/>
              <a:gd name="connsiteX28" fmla="*/ 10622090 w 12192000"/>
              <a:gd name="connsiteY28" fmla="*/ 1341385 h 3482342"/>
              <a:gd name="connsiteX29" fmla="*/ 10573203 w 12192000"/>
              <a:gd name="connsiteY29" fmla="*/ 1351996 h 3482342"/>
              <a:gd name="connsiteX30" fmla="*/ 10513263 w 12192000"/>
              <a:gd name="connsiteY30" fmla="*/ 1350756 h 3482342"/>
              <a:gd name="connsiteX31" fmla="*/ 10464012 w 12192000"/>
              <a:gd name="connsiteY31" fmla="*/ 1391778 h 3482342"/>
              <a:gd name="connsiteX32" fmla="*/ 10405409 w 12192000"/>
              <a:gd name="connsiteY32" fmla="*/ 1422789 h 3482342"/>
              <a:gd name="connsiteX33" fmla="*/ 10370530 w 12192000"/>
              <a:gd name="connsiteY33" fmla="*/ 1441596 h 3482342"/>
              <a:gd name="connsiteX34" fmla="*/ 10264922 w 12192000"/>
              <a:gd name="connsiteY34" fmla="*/ 1472107 h 3482342"/>
              <a:gd name="connsiteX35" fmla="*/ 10058690 w 12192000"/>
              <a:gd name="connsiteY35" fmla="*/ 1474888 h 3482342"/>
              <a:gd name="connsiteX36" fmla="*/ 10004424 w 12192000"/>
              <a:gd name="connsiteY36" fmla="*/ 1489801 h 3482342"/>
              <a:gd name="connsiteX37" fmla="*/ 9999951 w 12192000"/>
              <a:gd name="connsiteY37" fmla="*/ 1499127 h 3482342"/>
              <a:gd name="connsiteX38" fmla="*/ 9845462 w 12192000"/>
              <a:gd name="connsiteY38" fmla="*/ 1548192 h 3482342"/>
              <a:gd name="connsiteX39" fmla="*/ 9736156 w 12192000"/>
              <a:gd name="connsiteY39" fmla="*/ 1581928 h 3482342"/>
              <a:gd name="connsiteX40" fmla="*/ 9693355 w 12192000"/>
              <a:gd name="connsiteY40" fmla="*/ 1602632 h 3482342"/>
              <a:gd name="connsiteX41" fmla="*/ 9664242 w 12192000"/>
              <a:gd name="connsiteY41" fmla="*/ 1622075 h 3482342"/>
              <a:gd name="connsiteX42" fmla="*/ 9579195 w 12192000"/>
              <a:gd name="connsiteY42" fmla="*/ 1648017 h 3482342"/>
              <a:gd name="connsiteX43" fmla="*/ 9433652 w 12192000"/>
              <a:gd name="connsiteY43" fmla="*/ 1681174 h 3482342"/>
              <a:gd name="connsiteX44" fmla="*/ 9403775 w 12192000"/>
              <a:gd name="connsiteY44" fmla="*/ 1690403 h 3482342"/>
              <a:gd name="connsiteX45" fmla="*/ 9382503 w 12192000"/>
              <a:gd name="connsiteY45" fmla="*/ 1706957 h 3482342"/>
              <a:gd name="connsiteX46" fmla="*/ 9381410 w 12192000"/>
              <a:gd name="connsiteY46" fmla="*/ 1718312 h 3482342"/>
              <a:gd name="connsiteX47" fmla="*/ 9365685 w 12192000"/>
              <a:gd name="connsiteY47" fmla="*/ 1724772 h 3482342"/>
              <a:gd name="connsiteX48" fmla="*/ 9278020 w 12192000"/>
              <a:gd name="connsiteY48" fmla="*/ 1741161 h 3482342"/>
              <a:gd name="connsiteX49" fmla="*/ 9217145 w 12192000"/>
              <a:gd name="connsiteY49" fmla="*/ 1771195 h 3482342"/>
              <a:gd name="connsiteX50" fmla="*/ 8955875 w 12192000"/>
              <a:gd name="connsiteY50" fmla="*/ 1796806 h 3482342"/>
              <a:gd name="connsiteX51" fmla="*/ 8648415 w 12192000"/>
              <a:gd name="connsiteY51" fmla="*/ 1878623 h 3482342"/>
              <a:gd name="connsiteX52" fmla="*/ 8524524 w 12192000"/>
              <a:gd name="connsiteY52" fmla="*/ 1902425 h 3482342"/>
              <a:gd name="connsiteX53" fmla="*/ 8436742 w 12192000"/>
              <a:gd name="connsiteY53" fmla="*/ 1923967 h 3482342"/>
              <a:gd name="connsiteX54" fmla="*/ 8345228 w 12192000"/>
              <a:gd name="connsiteY54" fmla="*/ 1939822 h 3482342"/>
              <a:gd name="connsiteX55" fmla="*/ 8236214 w 12192000"/>
              <a:gd name="connsiteY55" fmla="*/ 1909725 h 3482342"/>
              <a:gd name="connsiteX56" fmla="*/ 8132104 w 12192000"/>
              <a:gd name="connsiteY56" fmla="*/ 1895727 h 3482342"/>
              <a:gd name="connsiteX57" fmla="*/ 7918078 w 12192000"/>
              <a:gd name="connsiteY57" fmla="*/ 1862668 h 3482342"/>
              <a:gd name="connsiteX58" fmla="*/ 7817899 w 12192000"/>
              <a:gd name="connsiteY58" fmla="*/ 1862176 h 3482342"/>
              <a:gd name="connsiteX59" fmla="*/ 7768994 w 12192000"/>
              <a:gd name="connsiteY59" fmla="*/ 1855721 h 3482342"/>
              <a:gd name="connsiteX60" fmla="*/ 7618027 w 12192000"/>
              <a:gd name="connsiteY60" fmla="*/ 1830959 h 3482342"/>
              <a:gd name="connsiteX61" fmla="*/ 7449425 w 12192000"/>
              <a:gd name="connsiteY61" fmla="*/ 1810910 h 3482342"/>
              <a:gd name="connsiteX62" fmla="*/ 7342915 w 12192000"/>
              <a:gd name="connsiteY62" fmla="*/ 1819827 h 3482342"/>
              <a:gd name="connsiteX63" fmla="*/ 7255191 w 12192000"/>
              <a:gd name="connsiteY63" fmla="*/ 1834354 h 3482342"/>
              <a:gd name="connsiteX64" fmla="*/ 7131205 w 12192000"/>
              <a:gd name="connsiteY64" fmla="*/ 1845557 h 3482342"/>
              <a:gd name="connsiteX65" fmla="*/ 6917124 w 12192000"/>
              <a:gd name="connsiteY65" fmla="*/ 1837109 h 3482342"/>
              <a:gd name="connsiteX66" fmla="*/ 6837145 w 12192000"/>
              <a:gd name="connsiteY66" fmla="*/ 1870724 h 3482342"/>
              <a:gd name="connsiteX67" fmla="*/ 6753991 w 12192000"/>
              <a:gd name="connsiteY67" fmla="*/ 1860969 h 3482342"/>
              <a:gd name="connsiteX68" fmla="*/ 6727754 w 12192000"/>
              <a:gd name="connsiteY68" fmla="*/ 1882372 h 3482342"/>
              <a:gd name="connsiteX69" fmla="*/ 6723371 w 12192000"/>
              <a:gd name="connsiteY69" fmla="*/ 1886494 h 3482342"/>
              <a:gd name="connsiteX70" fmla="*/ 6702779 w 12192000"/>
              <a:gd name="connsiteY70" fmla="*/ 1893601 h 3482342"/>
              <a:gd name="connsiteX71" fmla="*/ 6700779 w 12192000"/>
              <a:gd name="connsiteY71" fmla="*/ 1907344 h 3482342"/>
              <a:gd name="connsiteX72" fmla="*/ 6672513 w 12192000"/>
              <a:gd name="connsiteY72" fmla="*/ 1926452 h 3482342"/>
              <a:gd name="connsiteX73" fmla="*/ 6633549 w 12192000"/>
              <a:gd name="connsiteY73" fmla="*/ 1936255 h 3482342"/>
              <a:gd name="connsiteX74" fmla="*/ 6444344 w 12192000"/>
              <a:gd name="connsiteY74" fmla="*/ 1969663 h 3482342"/>
              <a:gd name="connsiteX75" fmla="*/ 6333446 w 12192000"/>
              <a:gd name="connsiteY75" fmla="*/ 1997163 h 3482342"/>
              <a:gd name="connsiteX76" fmla="*/ 6294933 w 12192000"/>
              <a:gd name="connsiteY76" fmla="*/ 2019412 h 3482342"/>
              <a:gd name="connsiteX77" fmla="*/ 6238719 w 12192000"/>
              <a:gd name="connsiteY77" fmla="*/ 2042547 h 3482342"/>
              <a:gd name="connsiteX78" fmla="*/ 6142310 w 12192000"/>
              <a:gd name="connsiteY78" fmla="*/ 2092510 h 3482342"/>
              <a:gd name="connsiteX79" fmla="*/ 6007916 w 12192000"/>
              <a:gd name="connsiteY79" fmla="*/ 2143752 h 3482342"/>
              <a:gd name="connsiteX80" fmla="*/ 5894610 w 12192000"/>
              <a:gd name="connsiteY80" fmla="*/ 2130684 h 3482342"/>
              <a:gd name="connsiteX81" fmla="*/ 5817682 w 12192000"/>
              <a:gd name="connsiteY81" fmla="*/ 2157358 h 3482342"/>
              <a:gd name="connsiteX82" fmla="*/ 5591469 w 12192000"/>
              <a:gd name="connsiteY82" fmla="*/ 2178389 h 3482342"/>
              <a:gd name="connsiteX83" fmla="*/ 5414282 w 12192000"/>
              <a:gd name="connsiteY83" fmla="*/ 2183070 h 3482342"/>
              <a:gd name="connsiteX84" fmla="*/ 5368369 w 12192000"/>
              <a:gd name="connsiteY84" fmla="*/ 2204272 h 3482342"/>
              <a:gd name="connsiteX85" fmla="*/ 5291263 w 12192000"/>
              <a:gd name="connsiteY85" fmla="*/ 2239182 h 3482342"/>
              <a:gd name="connsiteX86" fmla="*/ 5240857 w 12192000"/>
              <a:gd name="connsiteY86" fmla="*/ 2289444 h 3482342"/>
              <a:gd name="connsiteX87" fmla="*/ 5173523 w 12192000"/>
              <a:gd name="connsiteY87" fmla="*/ 2309057 h 3482342"/>
              <a:gd name="connsiteX88" fmla="*/ 5148543 w 12192000"/>
              <a:gd name="connsiteY88" fmla="*/ 2282356 h 3482342"/>
              <a:gd name="connsiteX89" fmla="*/ 5079548 w 12192000"/>
              <a:gd name="connsiteY89" fmla="*/ 2313485 h 3482342"/>
              <a:gd name="connsiteX90" fmla="*/ 4975908 w 12192000"/>
              <a:gd name="connsiteY90" fmla="*/ 2364128 h 3482342"/>
              <a:gd name="connsiteX91" fmla="*/ 4913723 w 12192000"/>
              <a:gd name="connsiteY91" fmla="*/ 2385265 h 3482342"/>
              <a:gd name="connsiteX92" fmla="*/ 4746485 w 12192000"/>
              <a:gd name="connsiteY92" fmla="*/ 2451769 h 3482342"/>
              <a:gd name="connsiteX93" fmla="*/ 4681588 w 12192000"/>
              <a:gd name="connsiteY93" fmla="*/ 2467494 h 3482342"/>
              <a:gd name="connsiteX94" fmla="*/ 1783655 w 12192000"/>
              <a:gd name="connsiteY94" fmla="*/ 3163860 h 3482342"/>
              <a:gd name="connsiteX95" fmla="*/ 1325955 w 12192000"/>
              <a:gd name="connsiteY95" fmla="*/ 3176692 h 3482342"/>
              <a:gd name="connsiteX96" fmla="*/ 1190384 w 12192000"/>
              <a:gd name="connsiteY96" fmla="*/ 3203504 h 3482342"/>
              <a:gd name="connsiteX97" fmla="*/ 1094537 w 12192000"/>
              <a:gd name="connsiteY97" fmla="*/ 3229469 h 3482342"/>
              <a:gd name="connsiteX98" fmla="*/ 779276 w 12192000"/>
              <a:gd name="connsiteY98" fmla="*/ 3327290 h 3482342"/>
              <a:gd name="connsiteX99" fmla="*/ 600378 w 12192000"/>
              <a:gd name="connsiteY99" fmla="*/ 3335250 h 3482342"/>
              <a:gd name="connsiteX100" fmla="*/ 493457 w 12192000"/>
              <a:gd name="connsiteY100" fmla="*/ 3365044 h 3482342"/>
              <a:gd name="connsiteX101" fmla="*/ 349402 w 12192000"/>
              <a:gd name="connsiteY101" fmla="*/ 3380897 h 3482342"/>
              <a:gd name="connsiteX102" fmla="*/ 192183 w 12192000"/>
              <a:gd name="connsiteY102" fmla="*/ 3460075 h 3482342"/>
              <a:gd name="connsiteX103" fmla="*/ 46713 w 12192000"/>
              <a:gd name="connsiteY103" fmla="*/ 3462986 h 3482342"/>
              <a:gd name="connsiteX104" fmla="*/ 2765 w 12192000"/>
              <a:gd name="connsiteY104" fmla="*/ 3480770 h 3482342"/>
              <a:gd name="connsiteX105" fmla="*/ 0 w 12192000"/>
              <a:gd name="connsiteY105" fmla="*/ 3482342 h 3482342"/>
              <a:gd name="connsiteX106" fmla="*/ 0 w 12192000"/>
              <a:gd name="connsiteY106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40020 w 12192000"/>
              <a:gd name="connsiteY16" fmla="*/ 794059 h 3482342"/>
              <a:gd name="connsiteX17" fmla="*/ 11338523 w 12192000"/>
              <a:gd name="connsiteY17" fmla="*/ 852810 h 3482342"/>
              <a:gd name="connsiteX18" fmla="*/ 11228040 w 12192000"/>
              <a:gd name="connsiteY18" fmla="*/ 958953 h 3482342"/>
              <a:gd name="connsiteX19" fmla="*/ 11193568 w 12192000"/>
              <a:gd name="connsiteY19" fmla="*/ 982314 h 3482342"/>
              <a:gd name="connsiteX20" fmla="*/ 11139869 w 12192000"/>
              <a:gd name="connsiteY20" fmla="*/ 1126133 h 3482342"/>
              <a:gd name="connsiteX21" fmla="*/ 11003287 w 12192000"/>
              <a:gd name="connsiteY21" fmla="*/ 1243468 h 3482342"/>
              <a:gd name="connsiteX22" fmla="*/ 10930447 w 12192000"/>
              <a:gd name="connsiteY22" fmla="*/ 1287088 h 3482342"/>
              <a:gd name="connsiteX23" fmla="*/ 10832727 w 12192000"/>
              <a:gd name="connsiteY23" fmla="*/ 1341335 h 3482342"/>
              <a:gd name="connsiteX24" fmla="*/ 10720408 w 12192000"/>
              <a:gd name="connsiteY24" fmla="*/ 1344999 h 3482342"/>
              <a:gd name="connsiteX25" fmla="*/ 10635456 w 12192000"/>
              <a:gd name="connsiteY25" fmla="*/ 1337688 h 3482342"/>
              <a:gd name="connsiteX26" fmla="*/ 10629954 w 12192000"/>
              <a:gd name="connsiteY26" fmla="*/ 1330628 h 3482342"/>
              <a:gd name="connsiteX27" fmla="*/ 10623883 w 12192000"/>
              <a:gd name="connsiteY27" fmla="*/ 1332776 h 3482342"/>
              <a:gd name="connsiteX28" fmla="*/ 10622090 w 12192000"/>
              <a:gd name="connsiteY28" fmla="*/ 1341385 h 3482342"/>
              <a:gd name="connsiteX29" fmla="*/ 10573203 w 12192000"/>
              <a:gd name="connsiteY29" fmla="*/ 1351996 h 3482342"/>
              <a:gd name="connsiteX30" fmla="*/ 10513263 w 12192000"/>
              <a:gd name="connsiteY30" fmla="*/ 1350756 h 3482342"/>
              <a:gd name="connsiteX31" fmla="*/ 10464012 w 12192000"/>
              <a:gd name="connsiteY31" fmla="*/ 1391778 h 3482342"/>
              <a:gd name="connsiteX32" fmla="*/ 10405409 w 12192000"/>
              <a:gd name="connsiteY32" fmla="*/ 1422789 h 3482342"/>
              <a:gd name="connsiteX33" fmla="*/ 10370530 w 12192000"/>
              <a:gd name="connsiteY33" fmla="*/ 1441596 h 3482342"/>
              <a:gd name="connsiteX34" fmla="*/ 10264922 w 12192000"/>
              <a:gd name="connsiteY34" fmla="*/ 1472107 h 3482342"/>
              <a:gd name="connsiteX35" fmla="*/ 10058690 w 12192000"/>
              <a:gd name="connsiteY35" fmla="*/ 1474888 h 3482342"/>
              <a:gd name="connsiteX36" fmla="*/ 10004424 w 12192000"/>
              <a:gd name="connsiteY36" fmla="*/ 1489801 h 3482342"/>
              <a:gd name="connsiteX37" fmla="*/ 9999951 w 12192000"/>
              <a:gd name="connsiteY37" fmla="*/ 1499127 h 3482342"/>
              <a:gd name="connsiteX38" fmla="*/ 9845462 w 12192000"/>
              <a:gd name="connsiteY38" fmla="*/ 1548192 h 3482342"/>
              <a:gd name="connsiteX39" fmla="*/ 9736156 w 12192000"/>
              <a:gd name="connsiteY39" fmla="*/ 1581928 h 3482342"/>
              <a:gd name="connsiteX40" fmla="*/ 9693355 w 12192000"/>
              <a:gd name="connsiteY40" fmla="*/ 1602632 h 3482342"/>
              <a:gd name="connsiteX41" fmla="*/ 9664242 w 12192000"/>
              <a:gd name="connsiteY41" fmla="*/ 1622075 h 3482342"/>
              <a:gd name="connsiteX42" fmla="*/ 9579195 w 12192000"/>
              <a:gd name="connsiteY42" fmla="*/ 1648017 h 3482342"/>
              <a:gd name="connsiteX43" fmla="*/ 9433652 w 12192000"/>
              <a:gd name="connsiteY43" fmla="*/ 1681174 h 3482342"/>
              <a:gd name="connsiteX44" fmla="*/ 9403775 w 12192000"/>
              <a:gd name="connsiteY44" fmla="*/ 1690403 h 3482342"/>
              <a:gd name="connsiteX45" fmla="*/ 9382503 w 12192000"/>
              <a:gd name="connsiteY45" fmla="*/ 1706957 h 3482342"/>
              <a:gd name="connsiteX46" fmla="*/ 9381410 w 12192000"/>
              <a:gd name="connsiteY46" fmla="*/ 1718312 h 3482342"/>
              <a:gd name="connsiteX47" fmla="*/ 9365685 w 12192000"/>
              <a:gd name="connsiteY47" fmla="*/ 1724772 h 3482342"/>
              <a:gd name="connsiteX48" fmla="*/ 9278020 w 12192000"/>
              <a:gd name="connsiteY48" fmla="*/ 1741161 h 3482342"/>
              <a:gd name="connsiteX49" fmla="*/ 9217145 w 12192000"/>
              <a:gd name="connsiteY49" fmla="*/ 1771195 h 3482342"/>
              <a:gd name="connsiteX50" fmla="*/ 8955875 w 12192000"/>
              <a:gd name="connsiteY50" fmla="*/ 1796806 h 3482342"/>
              <a:gd name="connsiteX51" fmla="*/ 8648415 w 12192000"/>
              <a:gd name="connsiteY51" fmla="*/ 1878623 h 3482342"/>
              <a:gd name="connsiteX52" fmla="*/ 8524524 w 12192000"/>
              <a:gd name="connsiteY52" fmla="*/ 1902425 h 3482342"/>
              <a:gd name="connsiteX53" fmla="*/ 8436742 w 12192000"/>
              <a:gd name="connsiteY53" fmla="*/ 1923967 h 3482342"/>
              <a:gd name="connsiteX54" fmla="*/ 8345228 w 12192000"/>
              <a:gd name="connsiteY54" fmla="*/ 1939822 h 3482342"/>
              <a:gd name="connsiteX55" fmla="*/ 8236214 w 12192000"/>
              <a:gd name="connsiteY55" fmla="*/ 1909725 h 3482342"/>
              <a:gd name="connsiteX56" fmla="*/ 8132104 w 12192000"/>
              <a:gd name="connsiteY56" fmla="*/ 1895727 h 3482342"/>
              <a:gd name="connsiteX57" fmla="*/ 7918078 w 12192000"/>
              <a:gd name="connsiteY57" fmla="*/ 1862668 h 3482342"/>
              <a:gd name="connsiteX58" fmla="*/ 7817899 w 12192000"/>
              <a:gd name="connsiteY58" fmla="*/ 1862176 h 3482342"/>
              <a:gd name="connsiteX59" fmla="*/ 7768994 w 12192000"/>
              <a:gd name="connsiteY59" fmla="*/ 1855721 h 3482342"/>
              <a:gd name="connsiteX60" fmla="*/ 7618027 w 12192000"/>
              <a:gd name="connsiteY60" fmla="*/ 1830959 h 3482342"/>
              <a:gd name="connsiteX61" fmla="*/ 7449425 w 12192000"/>
              <a:gd name="connsiteY61" fmla="*/ 1810910 h 3482342"/>
              <a:gd name="connsiteX62" fmla="*/ 7342915 w 12192000"/>
              <a:gd name="connsiteY62" fmla="*/ 1819827 h 3482342"/>
              <a:gd name="connsiteX63" fmla="*/ 7255191 w 12192000"/>
              <a:gd name="connsiteY63" fmla="*/ 1834354 h 3482342"/>
              <a:gd name="connsiteX64" fmla="*/ 7131205 w 12192000"/>
              <a:gd name="connsiteY64" fmla="*/ 1845557 h 3482342"/>
              <a:gd name="connsiteX65" fmla="*/ 6917124 w 12192000"/>
              <a:gd name="connsiteY65" fmla="*/ 1837109 h 3482342"/>
              <a:gd name="connsiteX66" fmla="*/ 6837145 w 12192000"/>
              <a:gd name="connsiteY66" fmla="*/ 1870724 h 3482342"/>
              <a:gd name="connsiteX67" fmla="*/ 6753991 w 12192000"/>
              <a:gd name="connsiteY67" fmla="*/ 1860969 h 3482342"/>
              <a:gd name="connsiteX68" fmla="*/ 6727754 w 12192000"/>
              <a:gd name="connsiteY68" fmla="*/ 1882372 h 3482342"/>
              <a:gd name="connsiteX69" fmla="*/ 6723371 w 12192000"/>
              <a:gd name="connsiteY69" fmla="*/ 1886494 h 3482342"/>
              <a:gd name="connsiteX70" fmla="*/ 6702779 w 12192000"/>
              <a:gd name="connsiteY70" fmla="*/ 1893601 h 3482342"/>
              <a:gd name="connsiteX71" fmla="*/ 6700779 w 12192000"/>
              <a:gd name="connsiteY71" fmla="*/ 1907344 h 3482342"/>
              <a:gd name="connsiteX72" fmla="*/ 6672513 w 12192000"/>
              <a:gd name="connsiteY72" fmla="*/ 1926452 h 3482342"/>
              <a:gd name="connsiteX73" fmla="*/ 6633549 w 12192000"/>
              <a:gd name="connsiteY73" fmla="*/ 1936255 h 3482342"/>
              <a:gd name="connsiteX74" fmla="*/ 6444344 w 12192000"/>
              <a:gd name="connsiteY74" fmla="*/ 1969663 h 3482342"/>
              <a:gd name="connsiteX75" fmla="*/ 6333446 w 12192000"/>
              <a:gd name="connsiteY75" fmla="*/ 1997163 h 3482342"/>
              <a:gd name="connsiteX76" fmla="*/ 6294933 w 12192000"/>
              <a:gd name="connsiteY76" fmla="*/ 2019412 h 3482342"/>
              <a:gd name="connsiteX77" fmla="*/ 6238719 w 12192000"/>
              <a:gd name="connsiteY77" fmla="*/ 2042547 h 3482342"/>
              <a:gd name="connsiteX78" fmla="*/ 6142310 w 12192000"/>
              <a:gd name="connsiteY78" fmla="*/ 2092510 h 3482342"/>
              <a:gd name="connsiteX79" fmla="*/ 6007916 w 12192000"/>
              <a:gd name="connsiteY79" fmla="*/ 2143752 h 3482342"/>
              <a:gd name="connsiteX80" fmla="*/ 5894610 w 12192000"/>
              <a:gd name="connsiteY80" fmla="*/ 2130684 h 3482342"/>
              <a:gd name="connsiteX81" fmla="*/ 5817682 w 12192000"/>
              <a:gd name="connsiteY81" fmla="*/ 2157358 h 3482342"/>
              <a:gd name="connsiteX82" fmla="*/ 5591469 w 12192000"/>
              <a:gd name="connsiteY82" fmla="*/ 2178389 h 3482342"/>
              <a:gd name="connsiteX83" fmla="*/ 5414282 w 12192000"/>
              <a:gd name="connsiteY83" fmla="*/ 2183070 h 3482342"/>
              <a:gd name="connsiteX84" fmla="*/ 5368369 w 12192000"/>
              <a:gd name="connsiteY84" fmla="*/ 2204272 h 3482342"/>
              <a:gd name="connsiteX85" fmla="*/ 5291263 w 12192000"/>
              <a:gd name="connsiteY85" fmla="*/ 2239182 h 3482342"/>
              <a:gd name="connsiteX86" fmla="*/ 5240857 w 12192000"/>
              <a:gd name="connsiteY86" fmla="*/ 2289444 h 3482342"/>
              <a:gd name="connsiteX87" fmla="*/ 5173523 w 12192000"/>
              <a:gd name="connsiteY87" fmla="*/ 2309057 h 3482342"/>
              <a:gd name="connsiteX88" fmla="*/ 5148543 w 12192000"/>
              <a:gd name="connsiteY88" fmla="*/ 2282356 h 3482342"/>
              <a:gd name="connsiteX89" fmla="*/ 5079548 w 12192000"/>
              <a:gd name="connsiteY89" fmla="*/ 2313485 h 3482342"/>
              <a:gd name="connsiteX90" fmla="*/ 4975908 w 12192000"/>
              <a:gd name="connsiteY90" fmla="*/ 2364128 h 3482342"/>
              <a:gd name="connsiteX91" fmla="*/ 4913723 w 12192000"/>
              <a:gd name="connsiteY91" fmla="*/ 2385265 h 3482342"/>
              <a:gd name="connsiteX92" fmla="*/ 4746485 w 12192000"/>
              <a:gd name="connsiteY92" fmla="*/ 2451769 h 3482342"/>
              <a:gd name="connsiteX93" fmla="*/ 4681588 w 12192000"/>
              <a:gd name="connsiteY93" fmla="*/ 2467494 h 3482342"/>
              <a:gd name="connsiteX94" fmla="*/ 1783655 w 12192000"/>
              <a:gd name="connsiteY94" fmla="*/ 3163860 h 3482342"/>
              <a:gd name="connsiteX95" fmla="*/ 1325955 w 12192000"/>
              <a:gd name="connsiteY95" fmla="*/ 3176692 h 3482342"/>
              <a:gd name="connsiteX96" fmla="*/ 1190384 w 12192000"/>
              <a:gd name="connsiteY96" fmla="*/ 3203504 h 3482342"/>
              <a:gd name="connsiteX97" fmla="*/ 1094537 w 12192000"/>
              <a:gd name="connsiteY97" fmla="*/ 3229469 h 3482342"/>
              <a:gd name="connsiteX98" fmla="*/ 779276 w 12192000"/>
              <a:gd name="connsiteY98" fmla="*/ 3327290 h 3482342"/>
              <a:gd name="connsiteX99" fmla="*/ 600378 w 12192000"/>
              <a:gd name="connsiteY99" fmla="*/ 3335250 h 3482342"/>
              <a:gd name="connsiteX100" fmla="*/ 493457 w 12192000"/>
              <a:gd name="connsiteY100" fmla="*/ 3365044 h 3482342"/>
              <a:gd name="connsiteX101" fmla="*/ 349402 w 12192000"/>
              <a:gd name="connsiteY101" fmla="*/ 3380897 h 3482342"/>
              <a:gd name="connsiteX102" fmla="*/ 192183 w 12192000"/>
              <a:gd name="connsiteY102" fmla="*/ 3460075 h 3482342"/>
              <a:gd name="connsiteX103" fmla="*/ 46713 w 12192000"/>
              <a:gd name="connsiteY103" fmla="*/ 3462986 h 3482342"/>
              <a:gd name="connsiteX104" fmla="*/ 2765 w 12192000"/>
              <a:gd name="connsiteY104" fmla="*/ 3480770 h 3482342"/>
              <a:gd name="connsiteX105" fmla="*/ 0 w 12192000"/>
              <a:gd name="connsiteY105" fmla="*/ 3482342 h 3482342"/>
              <a:gd name="connsiteX106" fmla="*/ 0 w 12192000"/>
              <a:gd name="connsiteY106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01920 w 12192000"/>
              <a:gd name="connsiteY16" fmla="*/ 813109 h 3482342"/>
              <a:gd name="connsiteX17" fmla="*/ 11338523 w 12192000"/>
              <a:gd name="connsiteY17" fmla="*/ 852810 h 3482342"/>
              <a:gd name="connsiteX18" fmla="*/ 11228040 w 12192000"/>
              <a:gd name="connsiteY18" fmla="*/ 958953 h 3482342"/>
              <a:gd name="connsiteX19" fmla="*/ 11193568 w 12192000"/>
              <a:gd name="connsiteY19" fmla="*/ 982314 h 3482342"/>
              <a:gd name="connsiteX20" fmla="*/ 11139869 w 12192000"/>
              <a:gd name="connsiteY20" fmla="*/ 1126133 h 3482342"/>
              <a:gd name="connsiteX21" fmla="*/ 11003287 w 12192000"/>
              <a:gd name="connsiteY21" fmla="*/ 1243468 h 3482342"/>
              <a:gd name="connsiteX22" fmla="*/ 10930447 w 12192000"/>
              <a:gd name="connsiteY22" fmla="*/ 1287088 h 3482342"/>
              <a:gd name="connsiteX23" fmla="*/ 10832727 w 12192000"/>
              <a:gd name="connsiteY23" fmla="*/ 1341335 h 3482342"/>
              <a:gd name="connsiteX24" fmla="*/ 10720408 w 12192000"/>
              <a:gd name="connsiteY24" fmla="*/ 1344999 h 3482342"/>
              <a:gd name="connsiteX25" fmla="*/ 10635456 w 12192000"/>
              <a:gd name="connsiteY25" fmla="*/ 1337688 h 3482342"/>
              <a:gd name="connsiteX26" fmla="*/ 10629954 w 12192000"/>
              <a:gd name="connsiteY26" fmla="*/ 1330628 h 3482342"/>
              <a:gd name="connsiteX27" fmla="*/ 10623883 w 12192000"/>
              <a:gd name="connsiteY27" fmla="*/ 1332776 h 3482342"/>
              <a:gd name="connsiteX28" fmla="*/ 10622090 w 12192000"/>
              <a:gd name="connsiteY28" fmla="*/ 1341385 h 3482342"/>
              <a:gd name="connsiteX29" fmla="*/ 10573203 w 12192000"/>
              <a:gd name="connsiteY29" fmla="*/ 1351996 h 3482342"/>
              <a:gd name="connsiteX30" fmla="*/ 10513263 w 12192000"/>
              <a:gd name="connsiteY30" fmla="*/ 1350756 h 3482342"/>
              <a:gd name="connsiteX31" fmla="*/ 10464012 w 12192000"/>
              <a:gd name="connsiteY31" fmla="*/ 1391778 h 3482342"/>
              <a:gd name="connsiteX32" fmla="*/ 10405409 w 12192000"/>
              <a:gd name="connsiteY32" fmla="*/ 1422789 h 3482342"/>
              <a:gd name="connsiteX33" fmla="*/ 10370530 w 12192000"/>
              <a:gd name="connsiteY33" fmla="*/ 1441596 h 3482342"/>
              <a:gd name="connsiteX34" fmla="*/ 10264922 w 12192000"/>
              <a:gd name="connsiteY34" fmla="*/ 1472107 h 3482342"/>
              <a:gd name="connsiteX35" fmla="*/ 10058690 w 12192000"/>
              <a:gd name="connsiteY35" fmla="*/ 1474888 h 3482342"/>
              <a:gd name="connsiteX36" fmla="*/ 10004424 w 12192000"/>
              <a:gd name="connsiteY36" fmla="*/ 1489801 h 3482342"/>
              <a:gd name="connsiteX37" fmla="*/ 9999951 w 12192000"/>
              <a:gd name="connsiteY37" fmla="*/ 1499127 h 3482342"/>
              <a:gd name="connsiteX38" fmla="*/ 9845462 w 12192000"/>
              <a:gd name="connsiteY38" fmla="*/ 1548192 h 3482342"/>
              <a:gd name="connsiteX39" fmla="*/ 9736156 w 12192000"/>
              <a:gd name="connsiteY39" fmla="*/ 1581928 h 3482342"/>
              <a:gd name="connsiteX40" fmla="*/ 9693355 w 12192000"/>
              <a:gd name="connsiteY40" fmla="*/ 1602632 h 3482342"/>
              <a:gd name="connsiteX41" fmla="*/ 9664242 w 12192000"/>
              <a:gd name="connsiteY41" fmla="*/ 1622075 h 3482342"/>
              <a:gd name="connsiteX42" fmla="*/ 9579195 w 12192000"/>
              <a:gd name="connsiteY42" fmla="*/ 1648017 h 3482342"/>
              <a:gd name="connsiteX43" fmla="*/ 9433652 w 12192000"/>
              <a:gd name="connsiteY43" fmla="*/ 1681174 h 3482342"/>
              <a:gd name="connsiteX44" fmla="*/ 9403775 w 12192000"/>
              <a:gd name="connsiteY44" fmla="*/ 1690403 h 3482342"/>
              <a:gd name="connsiteX45" fmla="*/ 9382503 w 12192000"/>
              <a:gd name="connsiteY45" fmla="*/ 1706957 h 3482342"/>
              <a:gd name="connsiteX46" fmla="*/ 9381410 w 12192000"/>
              <a:gd name="connsiteY46" fmla="*/ 1718312 h 3482342"/>
              <a:gd name="connsiteX47" fmla="*/ 9365685 w 12192000"/>
              <a:gd name="connsiteY47" fmla="*/ 1724772 h 3482342"/>
              <a:gd name="connsiteX48" fmla="*/ 9278020 w 12192000"/>
              <a:gd name="connsiteY48" fmla="*/ 1741161 h 3482342"/>
              <a:gd name="connsiteX49" fmla="*/ 9217145 w 12192000"/>
              <a:gd name="connsiteY49" fmla="*/ 1771195 h 3482342"/>
              <a:gd name="connsiteX50" fmla="*/ 8955875 w 12192000"/>
              <a:gd name="connsiteY50" fmla="*/ 1796806 h 3482342"/>
              <a:gd name="connsiteX51" fmla="*/ 8648415 w 12192000"/>
              <a:gd name="connsiteY51" fmla="*/ 1878623 h 3482342"/>
              <a:gd name="connsiteX52" fmla="*/ 8524524 w 12192000"/>
              <a:gd name="connsiteY52" fmla="*/ 1902425 h 3482342"/>
              <a:gd name="connsiteX53" fmla="*/ 8436742 w 12192000"/>
              <a:gd name="connsiteY53" fmla="*/ 1923967 h 3482342"/>
              <a:gd name="connsiteX54" fmla="*/ 8345228 w 12192000"/>
              <a:gd name="connsiteY54" fmla="*/ 1939822 h 3482342"/>
              <a:gd name="connsiteX55" fmla="*/ 8236214 w 12192000"/>
              <a:gd name="connsiteY55" fmla="*/ 1909725 h 3482342"/>
              <a:gd name="connsiteX56" fmla="*/ 8132104 w 12192000"/>
              <a:gd name="connsiteY56" fmla="*/ 1895727 h 3482342"/>
              <a:gd name="connsiteX57" fmla="*/ 7918078 w 12192000"/>
              <a:gd name="connsiteY57" fmla="*/ 1862668 h 3482342"/>
              <a:gd name="connsiteX58" fmla="*/ 7817899 w 12192000"/>
              <a:gd name="connsiteY58" fmla="*/ 1862176 h 3482342"/>
              <a:gd name="connsiteX59" fmla="*/ 7768994 w 12192000"/>
              <a:gd name="connsiteY59" fmla="*/ 1855721 h 3482342"/>
              <a:gd name="connsiteX60" fmla="*/ 7618027 w 12192000"/>
              <a:gd name="connsiteY60" fmla="*/ 1830959 h 3482342"/>
              <a:gd name="connsiteX61" fmla="*/ 7449425 w 12192000"/>
              <a:gd name="connsiteY61" fmla="*/ 1810910 h 3482342"/>
              <a:gd name="connsiteX62" fmla="*/ 7342915 w 12192000"/>
              <a:gd name="connsiteY62" fmla="*/ 1819827 h 3482342"/>
              <a:gd name="connsiteX63" fmla="*/ 7255191 w 12192000"/>
              <a:gd name="connsiteY63" fmla="*/ 1834354 h 3482342"/>
              <a:gd name="connsiteX64" fmla="*/ 7131205 w 12192000"/>
              <a:gd name="connsiteY64" fmla="*/ 1845557 h 3482342"/>
              <a:gd name="connsiteX65" fmla="*/ 6917124 w 12192000"/>
              <a:gd name="connsiteY65" fmla="*/ 1837109 h 3482342"/>
              <a:gd name="connsiteX66" fmla="*/ 6837145 w 12192000"/>
              <a:gd name="connsiteY66" fmla="*/ 1870724 h 3482342"/>
              <a:gd name="connsiteX67" fmla="*/ 6753991 w 12192000"/>
              <a:gd name="connsiteY67" fmla="*/ 1860969 h 3482342"/>
              <a:gd name="connsiteX68" fmla="*/ 6727754 w 12192000"/>
              <a:gd name="connsiteY68" fmla="*/ 1882372 h 3482342"/>
              <a:gd name="connsiteX69" fmla="*/ 6723371 w 12192000"/>
              <a:gd name="connsiteY69" fmla="*/ 1886494 h 3482342"/>
              <a:gd name="connsiteX70" fmla="*/ 6702779 w 12192000"/>
              <a:gd name="connsiteY70" fmla="*/ 1893601 h 3482342"/>
              <a:gd name="connsiteX71" fmla="*/ 6700779 w 12192000"/>
              <a:gd name="connsiteY71" fmla="*/ 1907344 h 3482342"/>
              <a:gd name="connsiteX72" fmla="*/ 6672513 w 12192000"/>
              <a:gd name="connsiteY72" fmla="*/ 1926452 h 3482342"/>
              <a:gd name="connsiteX73" fmla="*/ 6633549 w 12192000"/>
              <a:gd name="connsiteY73" fmla="*/ 1936255 h 3482342"/>
              <a:gd name="connsiteX74" fmla="*/ 6444344 w 12192000"/>
              <a:gd name="connsiteY74" fmla="*/ 1969663 h 3482342"/>
              <a:gd name="connsiteX75" fmla="*/ 6333446 w 12192000"/>
              <a:gd name="connsiteY75" fmla="*/ 1997163 h 3482342"/>
              <a:gd name="connsiteX76" fmla="*/ 6294933 w 12192000"/>
              <a:gd name="connsiteY76" fmla="*/ 2019412 h 3482342"/>
              <a:gd name="connsiteX77" fmla="*/ 6238719 w 12192000"/>
              <a:gd name="connsiteY77" fmla="*/ 2042547 h 3482342"/>
              <a:gd name="connsiteX78" fmla="*/ 6142310 w 12192000"/>
              <a:gd name="connsiteY78" fmla="*/ 2092510 h 3482342"/>
              <a:gd name="connsiteX79" fmla="*/ 6007916 w 12192000"/>
              <a:gd name="connsiteY79" fmla="*/ 2143752 h 3482342"/>
              <a:gd name="connsiteX80" fmla="*/ 5894610 w 12192000"/>
              <a:gd name="connsiteY80" fmla="*/ 2130684 h 3482342"/>
              <a:gd name="connsiteX81" fmla="*/ 5817682 w 12192000"/>
              <a:gd name="connsiteY81" fmla="*/ 2157358 h 3482342"/>
              <a:gd name="connsiteX82" fmla="*/ 5591469 w 12192000"/>
              <a:gd name="connsiteY82" fmla="*/ 2178389 h 3482342"/>
              <a:gd name="connsiteX83" fmla="*/ 5414282 w 12192000"/>
              <a:gd name="connsiteY83" fmla="*/ 2183070 h 3482342"/>
              <a:gd name="connsiteX84" fmla="*/ 5368369 w 12192000"/>
              <a:gd name="connsiteY84" fmla="*/ 2204272 h 3482342"/>
              <a:gd name="connsiteX85" fmla="*/ 5291263 w 12192000"/>
              <a:gd name="connsiteY85" fmla="*/ 2239182 h 3482342"/>
              <a:gd name="connsiteX86" fmla="*/ 5240857 w 12192000"/>
              <a:gd name="connsiteY86" fmla="*/ 2289444 h 3482342"/>
              <a:gd name="connsiteX87" fmla="*/ 5173523 w 12192000"/>
              <a:gd name="connsiteY87" fmla="*/ 2309057 h 3482342"/>
              <a:gd name="connsiteX88" fmla="*/ 5148543 w 12192000"/>
              <a:gd name="connsiteY88" fmla="*/ 2282356 h 3482342"/>
              <a:gd name="connsiteX89" fmla="*/ 5079548 w 12192000"/>
              <a:gd name="connsiteY89" fmla="*/ 2313485 h 3482342"/>
              <a:gd name="connsiteX90" fmla="*/ 4975908 w 12192000"/>
              <a:gd name="connsiteY90" fmla="*/ 2364128 h 3482342"/>
              <a:gd name="connsiteX91" fmla="*/ 4913723 w 12192000"/>
              <a:gd name="connsiteY91" fmla="*/ 2385265 h 3482342"/>
              <a:gd name="connsiteX92" fmla="*/ 4746485 w 12192000"/>
              <a:gd name="connsiteY92" fmla="*/ 2451769 h 3482342"/>
              <a:gd name="connsiteX93" fmla="*/ 4681588 w 12192000"/>
              <a:gd name="connsiteY93" fmla="*/ 2467494 h 3482342"/>
              <a:gd name="connsiteX94" fmla="*/ 1783655 w 12192000"/>
              <a:gd name="connsiteY94" fmla="*/ 3163860 h 3482342"/>
              <a:gd name="connsiteX95" fmla="*/ 1325955 w 12192000"/>
              <a:gd name="connsiteY95" fmla="*/ 3176692 h 3482342"/>
              <a:gd name="connsiteX96" fmla="*/ 1190384 w 12192000"/>
              <a:gd name="connsiteY96" fmla="*/ 3203504 h 3482342"/>
              <a:gd name="connsiteX97" fmla="*/ 1094537 w 12192000"/>
              <a:gd name="connsiteY97" fmla="*/ 3229469 h 3482342"/>
              <a:gd name="connsiteX98" fmla="*/ 779276 w 12192000"/>
              <a:gd name="connsiteY98" fmla="*/ 3327290 h 3482342"/>
              <a:gd name="connsiteX99" fmla="*/ 600378 w 12192000"/>
              <a:gd name="connsiteY99" fmla="*/ 3335250 h 3482342"/>
              <a:gd name="connsiteX100" fmla="*/ 493457 w 12192000"/>
              <a:gd name="connsiteY100" fmla="*/ 3365044 h 3482342"/>
              <a:gd name="connsiteX101" fmla="*/ 349402 w 12192000"/>
              <a:gd name="connsiteY101" fmla="*/ 3380897 h 3482342"/>
              <a:gd name="connsiteX102" fmla="*/ 192183 w 12192000"/>
              <a:gd name="connsiteY102" fmla="*/ 3460075 h 3482342"/>
              <a:gd name="connsiteX103" fmla="*/ 46713 w 12192000"/>
              <a:gd name="connsiteY103" fmla="*/ 3462986 h 3482342"/>
              <a:gd name="connsiteX104" fmla="*/ 2765 w 12192000"/>
              <a:gd name="connsiteY104" fmla="*/ 3480770 h 3482342"/>
              <a:gd name="connsiteX105" fmla="*/ 0 w 12192000"/>
              <a:gd name="connsiteY105" fmla="*/ 3482342 h 3482342"/>
              <a:gd name="connsiteX106" fmla="*/ 0 w 12192000"/>
              <a:gd name="connsiteY106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982314 h 3482342"/>
              <a:gd name="connsiteX19" fmla="*/ 11139869 w 12192000"/>
              <a:gd name="connsiteY19" fmla="*/ 1126133 h 3482342"/>
              <a:gd name="connsiteX20" fmla="*/ 11003287 w 12192000"/>
              <a:gd name="connsiteY20" fmla="*/ 1243468 h 3482342"/>
              <a:gd name="connsiteX21" fmla="*/ 10930447 w 12192000"/>
              <a:gd name="connsiteY21" fmla="*/ 1287088 h 3482342"/>
              <a:gd name="connsiteX22" fmla="*/ 10832727 w 12192000"/>
              <a:gd name="connsiteY22" fmla="*/ 1341335 h 3482342"/>
              <a:gd name="connsiteX23" fmla="*/ 10720408 w 12192000"/>
              <a:gd name="connsiteY23" fmla="*/ 1344999 h 3482342"/>
              <a:gd name="connsiteX24" fmla="*/ 10635456 w 12192000"/>
              <a:gd name="connsiteY24" fmla="*/ 1337688 h 3482342"/>
              <a:gd name="connsiteX25" fmla="*/ 10629954 w 12192000"/>
              <a:gd name="connsiteY25" fmla="*/ 1330628 h 3482342"/>
              <a:gd name="connsiteX26" fmla="*/ 10623883 w 12192000"/>
              <a:gd name="connsiteY26" fmla="*/ 1332776 h 3482342"/>
              <a:gd name="connsiteX27" fmla="*/ 10622090 w 12192000"/>
              <a:gd name="connsiteY27" fmla="*/ 1341385 h 3482342"/>
              <a:gd name="connsiteX28" fmla="*/ 10573203 w 12192000"/>
              <a:gd name="connsiteY28" fmla="*/ 1351996 h 3482342"/>
              <a:gd name="connsiteX29" fmla="*/ 10513263 w 12192000"/>
              <a:gd name="connsiteY29" fmla="*/ 1350756 h 3482342"/>
              <a:gd name="connsiteX30" fmla="*/ 10464012 w 12192000"/>
              <a:gd name="connsiteY30" fmla="*/ 1391778 h 3482342"/>
              <a:gd name="connsiteX31" fmla="*/ 10405409 w 12192000"/>
              <a:gd name="connsiteY31" fmla="*/ 1422789 h 3482342"/>
              <a:gd name="connsiteX32" fmla="*/ 10370530 w 12192000"/>
              <a:gd name="connsiteY32" fmla="*/ 1441596 h 3482342"/>
              <a:gd name="connsiteX33" fmla="*/ 10264922 w 12192000"/>
              <a:gd name="connsiteY33" fmla="*/ 1472107 h 3482342"/>
              <a:gd name="connsiteX34" fmla="*/ 10058690 w 12192000"/>
              <a:gd name="connsiteY34" fmla="*/ 1474888 h 3482342"/>
              <a:gd name="connsiteX35" fmla="*/ 10004424 w 12192000"/>
              <a:gd name="connsiteY35" fmla="*/ 1489801 h 3482342"/>
              <a:gd name="connsiteX36" fmla="*/ 9999951 w 12192000"/>
              <a:gd name="connsiteY36" fmla="*/ 1499127 h 3482342"/>
              <a:gd name="connsiteX37" fmla="*/ 9845462 w 12192000"/>
              <a:gd name="connsiteY37" fmla="*/ 1548192 h 3482342"/>
              <a:gd name="connsiteX38" fmla="*/ 9736156 w 12192000"/>
              <a:gd name="connsiteY38" fmla="*/ 1581928 h 3482342"/>
              <a:gd name="connsiteX39" fmla="*/ 9693355 w 12192000"/>
              <a:gd name="connsiteY39" fmla="*/ 1602632 h 3482342"/>
              <a:gd name="connsiteX40" fmla="*/ 9664242 w 12192000"/>
              <a:gd name="connsiteY40" fmla="*/ 1622075 h 3482342"/>
              <a:gd name="connsiteX41" fmla="*/ 9579195 w 12192000"/>
              <a:gd name="connsiteY41" fmla="*/ 1648017 h 3482342"/>
              <a:gd name="connsiteX42" fmla="*/ 9433652 w 12192000"/>
              <a:gd name="connsiteY42" fmla="*/ 1681174 h 3482342"/>
              <a:gd name="connsiteX43" fmla="*/ 9403775 w 12192000"/>
              <a:gd name="connsiteY43" fmla="*/ 1690403 h 3482342"/>
              <a:gd name="connsiteX44" fmla="*/ 9382503 w 12192000"/>
              <a:gd name="connsiteY44" fmla="*/ 1706957 h 3482342"/>
              <a:gd name="connsiteX45" fmla="*/ 9381410 w 12192000"/>
              <a:gd name="connsiteY45" fmla="*/ 1718312 h 3482342"/>
              <a:gd name="connsiteX46" fmla="*/ 9365685 w 12192000"/>
              <a:gd name="connsiteY46" fmla="*/ 1724772 h 3482342"/>
              <a:gd name="connsiteX47" fmla="*/ 9278020 w 12192000"/>
              <a:gd name="connsiteY47" fmla="*/ 1741161 h 3482342"/>
              <a:gd name="connsiteX48" fmla="*/ 9217145 w 12192000"/>
              <a:gd name="connsiteY48" fmla="*/ 1771195 h 3482342"/>
              <a:gd name="connsiteX49" fmla="*/ 8955875 w 12192000"/>
              <a:gd name="connsiteY49" fmla="*/ 1796806 h 3482342"/>
              <a:gd name="connsiteX50" fmla="*/ 8648415 w 12192000"/>
              <a:gd name="connsiteY50" fmla="*/ 1878623 h 3482342"/>
              <a:gd name="connsiteX51" fmla="*/ 8524524 w 12192000"/>
              <a:gd name="connsiteY51" fmla="*/ 1902425 h 3482342"/>
              <a:gd name="connsiteX52" fmla="*/ 8436742 w 12192000"/>
              <a:gd name="connsiteY52" fmla="*/ 1923967 h 3482342"/>
              <a:gd name="connsiteX53" fmla="*/ 8345228 w 12192000"/>
              <a:gd name="connsiteY53" fmla="*/ 1939822 h 3482342"/>
              <a:gd name="connsiteX54" fmla="*/ 8236214 w 12192000"/>
              <a:gd name="connsiteY54" fmla="*/ 1909725 h 3482342"/>
              <a:gd name="connsiteX55" fmla="*/ 8132104 w 12192000"/>
              <a:gd name="connsiteY55" fmla="*/ 1895727 h 3482342"/>
              <a:gd name="connsiteX56" fmla="*/ 7918078 w 12192000"/>
              <a:gd name="connsiteY56" fmla="*/ 1862668 h 3482342"/>
              <a:gd name="connsiteX57" fmla="*/ 7817899 w 12192000"/>
              <a:gd name="connsiteY57" fmla="*/ 1862176 h 3482342"/>
              <a:gd name="connsiteX58" fmla="*/ 7768994 w 12192000"/>
              <a:gd name="connsiteY58" fmla="*/ 1855721 h 3482342"/>
              <a:gd name="connsiteX59" fmla="*/ 7618027 w 12192000"/>
              <a:gd name="connsiteY59" fmla="*/ 1830959 h 3482342"/>
              <a:gd name="connsiteX60" fmla="*/ 7449425 w 12192000"/>
              <a:gd name="connsiteY60" fmla="*/ 1810910 h 3482342"/>
              <a:gd name="connsiteX61" fmla="*/ 7342915 w 12192000"/>
              <a:gd name="connsiteY61" fmla="*/ 1819827 h 3482342"/>
              <a:gd name="connsiteX62" fmla="*/ 7255191 w 12192000"/>
              <a:gd name="connsiteY62" fmla="*/ 1834354 h 3482342"/>
              <a:gd name="connsiteX63" fmla="*/ 7131205 w 12192000"/>
              <a:gd name="connsiteY63" fmla="*/ 1845557 h 3482342"/>
              <a:gd name="connsiteX64" fmla="*/ 6917124 w 12192000"/>
              <a:gd name="connsiteY64" fmla="*/ 1837109 h 3482342"/>
              <a:gd name="connsiteX65" fmla="*/ 6837145 w 12192000"/>
              <a:gd name="connsiteY65" fmla="*/ 1870724 h 3482342"/>
              <a:gd name="connsiteX66" fmla="*/ 6753991 w 12192000"/>
              <a:gd name="connsiteY66" fmla="*/ 1860969 h 3482342"/>
              <a:gd name="connsiteX67" fmla="*/ 6727754 w 12192000"/>
              <a:gd name="connsiteY67" fmla="*/ 1882372 h 3482342"/>
              <a:gd name="connsiteX68" fmla="*/ 6723371 w 12192000"/>
              <a:gd name="connsiteY68" fmla="*/ 1886494 h 3482342"/>
              <a:gd name="connsiteX69" fmla="*/ 6702779 w 12192000"/>
              <a:gd name="connsiteY69" fmla="*/ 1893601 h 3482342"/>
              <a:gd name="connsiteX70" fmla="*/ 6700779 w 12192000"/>
              <a:gd name="connsiteY70" fmla="*/ 1907344 h 3482342"/>
              <a:gd name="connsiteX71" fmla="*/ 6672513 w 12192000"/>
              <a:gd name="connsiteY71" fmla="*/ 1926452 h 3482342"/>
              <a:gd name="connsiteX72" fmla="*/ 6633549 w 12192000"/>
              <a:gd name="connsiteY72" fmla="*/ 1936255 h 3482342"/>
              <a:gd name="connsiteX73" fmla="*/ 6444344 w 12192000"/>
              <a:gd name="connsiteY73" fmla="*/ 1969663 h 3482342"/>
              <a:gd name="connsiteX74" fmla="*/ 6333446 w 12192000"/>
              <a:gd name="connsiteY74" fmla="*/ 1997163 h 3482342"/>
              <a:gd name="connsiteX75" fmla="*/ 6294933 w 12192000"/>
              <a:gd name="connsiteY75" fmla="*/ 2019412 h 3482342"/>
              <a:gd name="connsiteX76" fmla="*/ 6238719 w 12192000"/>
              <a:gd name="connsiteY76" fmla="*/ 2042547 h 3482342"/>
              <a:gd name="connsiteX77" fmla="*/ 6142310 w 12192000"/>
              <a:gd name="connsiteY77" fmla="*/ 2092510 h 3482342"/>
              <a:gd name="connsiteX78" fmla="*/ 6007916 w 12192000"/>
              <a:gd name="connsiteY78" fmla="*/ 2143752 h 3482342"/>
              <a:gd name="connsiteX79" fmla="*/ 5894610 w 12192000"/>
              <a:gd name="connsiteY79" fmla="*/ 2130684 h 3482342"/>
              <a:gd name="connsiteX80" fmla="*/ 5817682 w 12192000"/>
              <a:gd name="connsiteY80" fmla="*/ 2157358 h 3482342"/>
              <a:gd name="connsiteX81" fmla="*/ 5591469 w 12192000"/>
              <a:gd name="connsiteY81" fmla="*/ 2178389 h 3482342"/>
              <a:gd name="connsiteX82" fmla="*/ 5414282 w 12192000"/>
              <a:gd name="connsiteY82" fmla="*/ 2183070 h 3482342"/>
              <a:gd name="connsiteX83" fmla="*/ 5368369 w 12192000"/>
              <a:gd name="connsiteY83" fmla="*/ 2204272 h 3482342"/>
              <a:gd name="connsiteX84" fmla="*/ 5291263 w 12192000"/>
              <a:gd name="connsiteY84" fmla="*/ 2239182 h 3482342"/>
              <a:gd name="connsiteX85" fmla="*/ 5240857 w 12192000"/>
              <a:gd name="connsiteY85" fmla="*/ 2289444 h 3482342"/>
              <a:gd name="connsiteX86" fmla="*/ 5173523 w 12192000"/>
              <a:gd name="connsiteY86" fmla="*/ 2309057 h 3482342"/>
              <a:gd name="connsiteX87" fmla="*/ 5148543 w 12192000"/>
              <a:gd name="connsiteY87" fmla="*/ 2282356 h 3482342"/>
              <a:gd name="connsiteX88" fmla="*/ 5079548 w 12192000"/>
              <a:gd name="connsiteY88" fmla="*/ 2313485 h 3482342"/>
              <a:gd name="connsiteX89" fmla="*/ 4975908 w 12192000"/>
              <a:gd name="connsiteY89" fmla="*/ 2364128 h 3482342"/>
              <a:gd name="connsiteX90" fmla="*/ 4913723 w 12192000"/>
              <a:gd name="connsiteY90" fmla="*/ 2385265 h 3482342"/>
              <a:gd name="connsiteX91" fmla="*/ 4746485 w 12192000"/>
              <a:gd name="connsiteY91" fmla="*/ 2451769 h 3482342"/>
              <a:gd name="connsiteX92" fmla="*/ 4681588 w 12192000"/>
              <a:gd name="connsiteY92" fmla="*/ 2467494 h 3482342"/>
              <a:gd name="connsiteX93" fmla="*/ 1783655 w 12192000"/>
              <a:gd name="connsiteY93" fmla="*/ 3163860 h 3482342"/>
              <a:gd name="connsiteX94" fmla="*/ 1325955 w 12192000"/>
              <a:gd name="connsiteY94" fmla="*/ 3176692 h 3482342"/>
              <a:gd name="connsiteX95" fmla="*/ 1190384 w 12192000"/>
              <a:gd name="connsiteY95" fmla="*/ 3203504 h 3482342"/>
              <a:gd name="connsiteX96" fmla="*/ 1094537 w 12192000"/>
              <a:gd name="connsiteY96" fmla="*/ 3229469 h 3482342"/>
              <a:gd name="connsiteX97" fmla="*/ 779276 w 12192000"/>
              <a:gd name="connsiteY97" fmla="*/ 3327290 h 3482342"/>
              <a:gd name="connsiteX98" fmla="*/ 600378 w 12192000"/>
              <a:gd name="connsiteY98" fmla="*/ 3335250 h 3482342"/>
              <a:gd name="connsiteX99" fmla="*/ 493457 w 12192000"/>
              <a:gd name="connsiteY99" fmla="*/ 3365044 h 3482342"/>
              <a:gd name="connsiteX100" fmla="*/ 349402 w 12192000"/>
              <a:gd name="connsiteY100" fmla="*/ 3380897 h 3482342"/>
              <a:gd name="connsiteX101" fmla="*/ 192183 w 12192000"/>
              <a:gd name="connsiteY101" fmla="*/ 3460075 h 3482342"/>
              <a:gd name="connsiteX102" fmla="*/ 46713 w 12192000"/>
              <a:gd name="connsiteY102" fmla="*/ 3462986 h 3482342"/>
              <a:gd name="connsiteX103" fmla="*/ 2765 w 12192000"/>
              <a:gd name="connsiteY103" fmla="*/ 3480770 h 3482342"/>
              <a:gd name="connsiteX104" fmla="*/ 0 w 12192000"/>
              <a:gd name="connsiteY104" fmla="*/ 3482342 h 3482342"/>
              <a:gd name="connsiteX105" fmla="*/ 0 w 12192000"/>
              <a:gd name="connsiteY105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39869 w 12192000"/>
              <a:gd name="connsiteY19" fmla="*/ 1126133 h 3482342"/>
              <a:gd name="connsiteX20" fmla="*/ 11003287 w 12192000"/>
              <a:gd name="connsiteY20" fmla="*/ 1243468 h 3482342"/>
              <a:gd name="connsiteX21" fmla="*/ 10930447 w 12192000"/>
              <a:gd name="connsiteY21" fmla="*/ 1287088 h 3482342"/>
              <a:gd name="connsiteX22" fmla="*/ 10832727 w 12192000"/>
              <a:gd name="connsiteY22" fmla="*/ 1341335 h 3482342"/>
              <a:gd name="connsiteX23" fmla="*/ 10720408 w 12192000"/>
              <a:gd name="connsiteY23" fmla="*/ 1344999 h 3482342"/>
              <a:gd name="connsiteX24" fmla="*/ 10635456 w 12192000"/>
              <a:gd name="connsiteY24" fmla="*/ 1337688 h 3482342"/>
              <a:gd name="connsiteX25" fmla="*/ 10629954 w 12192000"/>
              <a:gd name="connsiteY25" fmla="*/ 1330628 h 3482342"/>
              <a:gd name="connsiteX26" fmla="*/ 10623883 w 12192000"/>
              <a:gd name="connsiteY26" fmla="*/ 1332776 h 3482342"/>
              <a:gd name="connsiteX27" fmla="*/ 10622090 w 12192000"/>
              <a:gd name="connsiteY27" fmla="*/ 1341385 h 3482342"/>
              <a:gd name="connsiteX28" fmla="*/ 10573203 w 12192000"/>
              <a:gd name="connsiteY28" fmla="*/ 1351996 h 3482342"/>
              <a:gd name="connsiteX29" fmla="*/ 10513263 w 12192000"/>
              <a:gd name="connsiteY29" fmla="*/ 1350756 h 3482342"/>
              <a:gd name="connsiteX30" fmla="*/ 10464012 w 12192000"/>
              <a:gd name="connsiteY30" fmla="*/ 1391778 h 3482342"/>
              <a:gd name="connsiteX31" fmla="*/ 10405409 w 12192000"/>
              <a:gd name="connsiteY31" fmla="*/ 1422789 h 3482342"/>
              <a:gd name="connsiteX32" fmla="*/ 10370530 w 12192000"/>
              <a:gd name="connsiteY32" fmla="*/ 1441596 h 3482342"/>
              <a:gd name="connsiteX33" fmla="*/ 10264922 w 12192000"/>
              <a:gd name="connsiteY33" fmla="*/ 1472107 h 3482342"/>
              <a:gd name="connsiteX34" fmla="*/ 10058690 w 12192000"/>
              <a:gd name="connsiteY34" fmla="*/ 1474888 h 3482342"/>
              <a:gd name="connsiteX35" fmla="*/ 10004424 w 12192000"/>
              <a:gd name="connsiteY35" fmla="*/ 1489801 h 3482342"/>
              <a:gd name="connsiteX36" fmla="*/ 9999951 w 12192000"/>
              <a:gd name="connsiteY36" fmla="*/ 1499127 h 3482342"/>
              <a:gd name="connsiteX37" fmla="*/ 9845462 w 12192000"/>
              <a:gd name="connsiteY37" fmla="*/ 1548192 h 3482342"/>
              <a:gd name="connsiteX38" fmla="*/ 9736156 w 12192000"/>
              <a:gd name="connsiteY38" fmla="*/ 1581928 h 3482342"/>
              <a:gd name="connsiteX39" fmla="*/ 9693355 w 12192000"/>
              <a:gd name="connsiteY39" fmla="*/ 1602632 h 3482342"/>
              <a:gd name="connsiteX40" fmla="*/ 9664242 w 12192000"/>
              <a:gd name="connsiteY40" fmla="*/ 1622075 h 3482342"/>
              <a:gd name="connsiteX41" fmla="*/ 9579195 w 12192000"/>
              <a:gd name="connsiteY41" fmla="*/ 1648017 h 3482342"/>
              <a:gd name="connsiteX42" fmla="*/ 9433652 w 12192000"/>
              <a:gd name="connsiteY42" fmla="*/ 1681174 h 3482342"/>
              <a:gd name="connsiteX43" fmla="*/ 9403775 w 12192000"/>
              <a:gd name="connsiteY43" fmla="*/ 1690403 h 3482342"/>
              <a:gd name="connsiteX44" fmla="*/ 9382503 w 12192000"/>
              <a:gd name="connsiteY44" fmla="*/ 1706957 h 3482342"/>
              <a:gd name="connsiteX45" fmla="*/ 9381410 w 12192000"/>
              <a:gd name="connsiteY45" fmla="*/ 1718312 h 3482342"/>
              <a:gd name="connsiteX46" fmla="*/ 9365685 w 12192000"/>
              <a:gd name="connsiteY46" fmla="*/ 1724772 h 3482342"/>
              <a:gd name="connsiteX47" fmla="*/ 9278020 w 12192000"/>
              <a:gd name="connsiteY47" fmla="*/ 1741161 h 3482342"/>
              <a:gd name="connsiteX48" fmla="*/ 9217145 w 12192000"/>
              <a:gd name="connsiteY48" fmla="*/ 1771195 h 3482342"/>
              <a:gd name="connsiteX49" fmla="*/ 8955875 w 12192000"/>
              <a:gd name="connsiteY49" fmla="*/ 1796806 h 3482342"/>
              <a:gd name="connsiteX50" fmla="*/ 8648415 w 12192000"/>
              <a:gd name="connsiteY50" fmla="*/ 1878623 h 3482342"/>
              <a:gd name="connsiteX51" fmla="*/ 8524524 w 12192000"/>
              <a:gd name="connsiteY51" fmla="*/ 1902425 h 3482342"/>
              <a:gd name="connsiteX52" fmla="*/ 8436742 w 12192000"/>
              <a:gd name="connsiteY52" fmla="*/ 1923967 h 3482342"/>
              <a:gd name="connsiteX53" fmla="*/ 8345228 w 12192000"/>
              <a:gd name="connsiteY53" fmla="*/ 1939822 h 3482342"/>
              <a:gd name="connsiteX54" fmla="*/ 8236214 w 12192000"/>
              <a:gd name="connsiteY54" fmla="*/ 1909725 h 3482342"/>
              <a:gd name="connsiteX55" fmla="*/ 8132104 w 12192000"/>
              <a:gd name="connsiteY55" fmla="*/ 1895727 h 3482342"/>
              <a:gd name="connsiteX56" fmla="*/ 7918078 w 12192000"/>
              <a:gd name="connsiteY56" fmla="*/ 1862668 h 3482342"/>
              <a:gd name="connsiteX57" fmla="*/ 7817899 w 12192000"/>
              <a:gd name="connsiteY57" fmla="*/ 1862176 h 3482342"/>
              <a:gd name="connsiteX58" fmla="*/ 7768994 w 12192000"/>
              <a:gd name="connsiteY58" fmla="*/ 1855721 h 3482342"/>
              <a:gd name="connsiteX59" fmla="*/ 7618027 w 12192000"/>
              <a:gd name="connsiteY59" fmla="*/ 1830959 h 3482342"/>
              <a:gd name="connsiteX60" fmla="*/ 7449425 w 12192000"/>
              <a:gd name="connsiteY60" fmla="*/ 1810910 h 3482342"/>
              <a:gd name="connsiteX61" fmla="*/ 7342915 w 12192000"/>
              <a:gd name="connsiteY61" fmla="*/ 1819827 h 3482342"/>
              <a:gd name="connsiteX62" fmla="*/ 7255191 w 12192000"/>
              <a:gd name="connsiteY62" fmla="*/ 1834354 h 3482342"/>
              <a:gd name="connsiteX63" fmla="*/ 7131205 w 12192000"/>
              <a:gd name="connsiteY63" fmla="*/ 1845557 h 3482342"/>
              <a:gd name="connsiteX64" fmla="*/ 6917124 w 12192000"/>
              <a:gd name="connsiteY64" fmla="*/ 1837109 h 3482342"/>
              <a:gd name="connsiteX65" fmla="*/ 6837145 w 12192000"/>
              <a:gd name="connsiteY65" fmla="*/ 1870724 h 3482342"/>
              <a:gd name="connsiteX66" fmla="*/ 6753991 w 12192000"/>
              <a:gd name="connsiteY66" fmla="*/ 1860969 h 3482342"/>
              <a:gd name="connsiteX67" fmla="*/ 6727754 w 12192000"/>
              <a:gd name="connsiteY67" fmla="*/ 1882372 h 3482342"/>
              <a:gd name="connsiteX68" fmla="*/ 6723371 w 12192000"/>
              <a:gd name="connsiteY68" fmla="*/ 1886494 h 3482342"/>
              <a:gd name="connsiteX69" fmla="*/ 6702779 w 12192000"/>
              <a:gd name="connsiteY69" fmla="*/ 1893601 h 3482342"/>
              <a:gd name="connsiteX70" fmla="*/ 6700779 w 12192000"/>
              <a:gd name="connsiteY70" fmla="*/ 1907344 h 3482342"/>
              <a:gd name="connsiteX71" fmla="*/ 6672513 w 12192000"/>
              <a:gd name="connsiteY71" fmla="*/ 1926452 h 3482342"/>
              <a:gd name="connsiteX72" fmla="*/ 6633549 w 12192000"/>
              <a:gd name="connsiteY72" fmla="*/ 1936255 h 3482342"/>
              <a:gd name="connsiteX73" fmla="*/ 6444344 w 12192000"/>
              <a:gd name="connsiteY73" fmla="*/ 1969663 h 3482342"/>
              <a:gd name="connsiteX74" fmla="*/ 6333446 w 12192000"/>
              <a:gd name="connsiteY74" fmla="*/ 1997163 h 3482342"/>
              <a:gd name="connsiteX75" fmla="*/ 6294933 w 12192000"/>
              <a:gd name="connsiteY75" fmla="*/ 2019412 h 3482342"/>
              <a:gd name="connsiteX76" fmla="*/ 6238719 w 12192000"/>
              <a:gd name="connsiteY76" fmla="*/ 2042547 h 3482342"/>
              <a:gd name="connsiteX77" fmla="*/ 6142310 w 12192000"/>
              <a:gd name="connsiteY77" fmla="*/ 2092510 h 3482342"/>
              <a:gd name="connsiteX78" fmla="*/ 6007916 w 12192000"/>
              <a:gd name="connsiteY78" fmla="*/ 2143752 h 3482342"/>
              <a:gd name="connsiteX79" fmla="*/ 5894610 w 12192000"/>
              <a:gd name="connsiteY79" fmla="*/ 2130684 h 3482342"/>
              <a:gd name="connsiteX80" fmla="*/ 5817682 w 12192000"/>
              <a:gd name="connsiteY80" fmla="*/ 2157358 h 3482342"/>
              <a:gd name="connsiteX81" fmla="*/ 5591469 w 12192000"/>
              <a:gd name="connsiteY81" fmla="*/ 2178389 h 3482342"/>
              <a:gd name="connsiteX82" fmla="*/ 5414282 w 12192000"/>
              <a:gd name="connsiteY82" fmla="*/ 2183070 h 3482342"/>
              <a:gd name="connsiteX83" fmla="*/ 5368369 w 12192000"/>
              <a:gd name="connsiteY83" fmla="*/ 2204272 h 3482342"/>
              <a:gd name="connsiteX84" fmla="*/ 5291263 w 12192000"/>
              <a:gd name="connsiteY84" fmla="*/ 2239182 h 3482342"/>
              <a:gd name="connsiteX85" fmla="*/ 5240857 w 12192000"/>
              <a:gd name="connsiteY85" fmla="*/ 2289444 h 3482342"/>
              <a:gd name="connsiteX86" fmla="*/ 5173523 w 12192000"/>
              <a:gd name="connsiteY86" fmla="*/ 2309057 h 3482342"/>
              <a:gd name="connsiteX87" fmla="*/ 5148543 w 12192000"/>
              <a:gd name="connsiteY87" fmla="*/ 2282356 h 3482342"/>
              <a:gd name="connsiteX88" fmla="*/ 5079548 w 12192000"/>
              <a:gd name="connsiteY88" fmla="*/ 2313485 h 3482342"/>
              <a:gd name="connsiteX89" fmla="*/ 4975908 w 12192000"/>
              <a:gd name="connsiteY89" fmla="*/ 2364128 h 3482342"/>
              <a:gd name="connsiteX90" fmla="*/ 4913723 w 12192000"/>
              <a:gd name="connsiteY90" fmla="*/ 2385265 h 3482342"/>
              <a:gd name="connsiteX91" fmla="*/ 4746485 w 12192000"/>
              <a:gd name="connsiteY91" fmla="*/ 2451769 h 3482342"/>
              <a:gd name="connsiteX92" fmla="*/ 4681588 w 12192000"/>
              <a:gd name="connsiteY92" fmla="*/ 2467494 h 3482342"/>
              <a:gd name="connsiteX93" fmla="*/ 1783655 w 12192000"/>
              <a:gd name="connsiteY93" fmla="*/ 3163860 h 3482342"/>
              <a:gd name="connsiteX94" fmla="*/ 1325955 w 12192000"/>
              <a:gd name="connsiteY94" fmla="*/ 3176692 h 3482342"/>
              <a:gd name="connsiteX95" fmla="*/ 1190384 w 12192000"/>
              <a:gd name="connsiteY95" fmla="*/ 3203504 h 3482342"/>
              <a:gd name="connsiteX96" fmla="*/ 1094537 w 12192000"/>
              <a:gd name="connsiteY96" fmla="*/ 3229469 h 3482342"/>
              <a:gd name="connsiteX97" fmla="*/ 779276 w 12192000"/>
              <a:gd name="connsiteY97" fmla="*/ 3327290 h 3482342"/>
              <a:gd name="connsiteX98" fmla="*/ 600378 w 12192000"/>
              <a:gd name="connsiteY98" fmla="*/ 3335250 h 3482342"/>
              <a:gd name="connsiteX99" fmla="*/ 493457 w 12192000"/>
              <a:gd name="connsiteY99" fmla="*/ 3365044 h 3482342"/>
              <a:gd name="connsiteX100" fmla="*/ 349402 w 12192000"/>
              <a:gd name="connsiteY100" fmla="*/ 3380897 h 3482342"/>
              <a:gd name="connsiteX101" fmla="*/ 192183 w 12192000"/>
              <a:gd name="connsiteY101" fmla="*/ 3460075 h 3482342"/>
              <a:gd name="connsiteX102" fmla="*/ 46713 w 12192000"/>
              <a:gd name="connsiteY102" fmla="*/ 3462986 h 3482342"/>
              <a:gd name="connsiteX103" fmla="*/ 2765 w 12192000"/>
              <a:gd name="connsiteY103" fmla="*/ 3480770 h 3482342"/>
              <a:gd name="connsiteX104" fmla="*/ 0 w 12192000"/>
              <a:gd name="connsiteY104" fmla="*/ 3482342 h 3482342"/>
              <a:gd name="connsiteX105" fmla="*/ 0 w 12192000"/>
              <a:gd name="connsiteY105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39869 w 12192000"/>
              <a:gd name="connsiteY19" fmla="*/ 1126133 h 3482342"/>
              <a:gd name="connsiteX20" fmla="*/ 11003287 w 12192000"/>
              <a:gd name="connsiteY20" fmla="*/ 1243468 h 3482342"/>
              <a:gd name="connsiteX21" fmla="*/ 10832727 w 12192000"/>
              <a:gd name="connsiteY21" fmla="*/ 1341335 h 3482342"/>
              <a:gd name="connsiteX22" fmla="*/ 10720408 w 12192000"/>
              <a:gd name="connsiteY22" fmla="*/ 1344999 h 3482342"/>
              <a:gd name="connsiteX23" fmla="*/ 10635456 w 12192000"/>
              <a:gd name="connsiteY23" fmla="*/ 1337688 h 3482342"/>
              <a:gd name="connsiteX24" fmla="*/ 10629954 w 12192000"/>
              <a:gd name="connsiteY24" fmla="*/ 1330628 h 3482342"/>
              <a:gd name="connsiteX25" fmla="*/ 10623883 w 12192000"/>
              <a:gd name="connsiteY25" fmla="*/ 1332776 h 3482342"/>
              <a:gd name="connsiteX26" fmla="*/ 10622090 w 12192000"/>
              <a:gd name="connsiteY26" fmla="*/ 1341385 h 3482342"/>
              <a:gd name="connsiteX27" fmla="*/ 10573203 w 12192000"/>
              <a:gd name="connsiteY27" fmla="*/ 1351996 h 3482342"/>
              <a:gd name="connsiteX28" fmla="*/ 10513263 w 12192000"/>
              <a:gd name="connsiteY28" fmla="*/ 1350756 h 3482342"/>
              <a:gd name="connsiteX29" fmla="*/ 10464012 w 12192000"/>
              <a:gd name="connsiteY29" fmla="*/ 1391778 h 3482342"/>
              <a:gd name="connsiteX30" fmla="*/ 10405409 w 12192000"/>
              <a:gd name="connsiteY30" fmla="*/ 1422789 h 3482342"/>
              <a:gd name="connsiteX31" fmla="*/ 10370530 w 12192000"/>
              <a:gd name="connsiteY31" fmla="*/ 1441596 h 3482342"/>
              <a:gd name="connsiteX32" fmla="*/ 10264922 w 12192000"/>
              <a:gd name="connsiteY32" fmla="*/ 1472107 h 3482342"/>
              <a:gd name="connsiteX33" fmla="*/ 10058690 w 12192000"/>
              <a:gd name="connsiteY33" fmla="*/ 1474888 h 3482342"/>
              <a:gd name="connsiteX34" fmla="*/ 10004424 w 12192000"/>
              <a:gd name="connsiteY34" fmla="*/ 1489801 h 3482342"/>
              <a:gd name="connsiteX35" fmla="*/ 9999951 w 12192000"/>
              <a:gd name="connsiteY35" fmla="*/ 1499127 h 3482342"/>
              <a:gd name="connsiteX36" fmla="*/ 9845462 w 12192000"/>
              <a:gd name="connsiteY36" fmla="*/ 1548192 h 3482342"/>
              <a:gd name="connsiteX37" fmla="*/ 9736156 w 12192000"/>
              <a:gd name="connsiteY37" fmla="*/ 1581928 h 3482342"/>
              <a:gd name="connsiteX38" fmla="*/ 9693355 w 12192000"/>
              <a:gd name="connsiteY38" fmla="*/ 1602632 h 3482342"/>
              <a:gd name="connsiteX39" fmla="*/ 9664242 w 12192000"/>
              <a:gd name="connsiteY39" fmla="*/ 1622075 h 3482342"/>
              <a:gd name="connsiteX40" fmla="*/ 9579195 w 12192000"/>
              <a:gd name="connsiteY40" fmla="*/ 1648017 h 3482342"/>
              <a:gd name="connsiteX41" fmla="*/ 9433652 w 12192000"/>
              <a:gd name="connsiteY41" fmla="*/ 1681174 h 3482342"/>
              <a:gd name="connsiteX42" fmla="*/ 9403775 w 12192000"/>
              <a:gd name="connsiteY42" fmla="*/ 1690403 h 3482342"/>
              <a:gd name="connsiteX43" fmla="*/ 9382503 w 12192000"/>
              <a:gd name="connsiteY43" fmla="*/ 1706957 h 3482342"/>
              <a:gd name="connsiteX44" fmla="*/ 9381410 w 12192000"/>
              <a:gd name="connsiteY44" fmla="*/ 1718312 h 3482342"/>
              <a:gd name="connsiteX45" fmla="*/ 9365685 w 12192000"/>
              <a:gd name="connsiteY45" fmla="*/ 1724772 h 3482342"/>
              <a:gd name="connsiteX46" fmla="*/ 9278020 w 12192000"/>
              <a:gd name="connsiteY46" fmla="*/ 1741161 h 3482342"/>
              <a:gd name="connsiteX47" fmla="*/ 9217145 w 12192000"/>
              <a:gd name="connsiteY47" fmla="*/ 1771195 h 3482342"/>
              <a:gd name="connsiteX48" fmla="*/ 8955875 w 12192000"/>
              <a:gd name="connsiteY48" fmla="*/ 1796806 h 3482342"/>
              <a:gd name="connsiteX49" fmla="*/ 8648415 w 12192000"/>
              <a:gd name="connsiteY49" fmla="*/ 1878623 h 3482342"/>
              <a:gd name="connsiteX50" fmla="*/ 8524524 w 12192000"/>
              <a:gd name="connsiteY50" fmla="*/ 1902425 h 3482342"/>
              <a:gd name="connsiteX51" fmla="*/ 8436742 w 12192000"/>
              <a:gd name="connsiteY51" fmla="*/ 1923967 h 3482342"/>
              <a:gd name="connsiteX52" fmla="*/ 8345228 w 12192000"/>
              <a:gd name="connsiteY52" fmla="*/ 1939822 h 3482342"/>
              <a:gd name="connsiteX53" fmla="*/ 8236214 w 12192000"/>
              <a:gd name="connsiteY53" fmla="*/ 1909725 h 3482342"/>
              <a:gd name="connsiteX54" fmla="*/ 8132104 w 12192000"/>
              <a:gd name="connsiteY54" fmla="*/ 1895727 h 3482342"/>
              <a:gd name="connsiteX55" fmla="*/ 7918078 w 12192000"/>
              <a:gd name="connsiteY55" fmla="*/ 1862668 h 3482342"/>
              <a:gd name="connsiteX56" fmla="*/ 7817899 w 12192000"/>
              <a:gd name="connsiteY56" fmla="*/ 1862176 h 3482342"/>
              <a:gd name="connsiteX57" fmla="*/ 7768994 w 12192000"/>
              <a:gd name="connsiteY57" fmla="*/ 1855721 h 3482342"/>
              <a:gd name="connsiteX58" fmla="*/ 7618027 w 12192000"/>
              <a:gd name="connsiteY58" fmla="*/ 1830959 h 3482342"/>
              <a:gd name="connsiteX59" fmla="*/ 7449425 w 12192000"/>
              <a:gd name="connsiteY59" fmla="*/ 1810910 h 3482342"/>
              <a:gd name="connsiteX60" fmla="*/ 7342915 w 12192000"/>
              <a:gd name="connsiteY60" fmla="*/ 1819827 h 3482342"/>
              <a:gd name="connsiteX61" fmla="*/ 7255191 w 12192000"/>
              <a:gd name="connsiteY61" fmla="*/ 1834354 h 3482342"/>
              <a:gd name="connsiteX62" fmla="*/ 7131205 w 12192000"/>
              <a:gd name="connsiteY62" fmla="*/ 1845557 h 3482342"/>
              <a:gd name="connsiteX63" fmla="*/ 6917124 w 12192000"/>
              <a:gd name="connsiteY63" fmla="*/ 1837109 h 3482342"/>
              <a:gd name="connsiteX64" fmla="*/ 6837145 w 12192000"/>
              <a:gd name="connsiteY64" fmla="*/ 1870724 h 3482342"/>
              <a:gd name="connsiteX65" fmla="*/ 6753991 w 12192000"/>
              <a:gd name="connsiteY65" fmla="*/ 1860969 h 3482342"/>
              <a:gd name="connsiteX66" fmla="*/ 6727754 w 12192000"/>
              <a:gd name="connsiteY66" fmla="*/ 1882372 h 3482342"/>
              <a:gd name="connsiteX67" fmla="*/ 6723371 w 12192000"/>
              <a:gd name="connsiteY67" fmla="*/ 1886494 h 3482342"/>
              <a:gd name="connsiteX68" fmla="*/ 6702779 w 12192000"/>
              <a:gd name="connsiteY68" fmla="*/ 1893601 h 3482342"/>
              <a:gd name="connsiteX69" fmla="*/ 6700779 w 12192000"/>
              <a:gd name="connsiteY69" fmla="*/ 1907344 h 3482342"/>
              <a:gd name="connsiteX70" fmla="*/ 6672513 w 12192000"/>
              <a:gd name="connsiteY70" fmla="*/ 1926452 h 3482342"/>
              <a:gd name="connsiteX71" fmla="*/ 6633549 w 12192000"/>
              <a:gd name="connsiteY71" fmla="*/ 1936255 h 3482342"/>
              <a:gd name="connsiteX72" fmla="*/ 6444344 w 12192000"/>
              <a:gd name="connsiteY72" fmla="*/ 1969663 h 3482342"/>
              <a:gd name="connsiteX73" fmla="*/ 6333446 w 12192000"/>
              <a:gd name="connsiteY73" fmla="*/ 1997163 h 3482342"/>
              <a:gd name="connsiteX74" fmla="*/ 6294933 w 12192000"/>
              <a:gd name="connsiteY74" fmla="*/ 2019412 h 3482342"/>
              <a:gd name="connsiteX75" fmla="*/ 6238719 w 12192000"/>
              <a:gd name="connsiteY75" fmla="*/ 2042547 h 3482342"/>
              <a:gd name="connsiteX76" fmla="*/ 6142310 w 12192000"/>
              <a:gd name="connsiteY76" fmla="*/ 2092510 h 3482342"/>
              <a:gd name="connsiteX77" fmla="*/ 6007916 w 12192000"/>
              <a:gd name="connsiteY77" fmla="*/ 2143752 h 3482342"/>
              <a:gd name="connsiteX78" fmla="*/ 5894610 w 12192000"/>
              <a:gd name="connsiteY78" fmla="*/ 2130684 h 3482342"/>
              <a:gd name="connsiteX79" fmla="*/ 5817682 w 12192000"/>
              <a:gd name="connsiteY79" fmla="*/ 2157358 h 3482342"/>
              <a:gd name="connsiteX80" fmla="*/ 5591469 w 12192000"/>
              <a:gd name="connsiteY80" fmla="*/ 2178389 h 3482342"/>
              <a:gd name="connsiteX81" fmla="*/ 5414282 w 12192000"/>
              <a:gd name="connsiteY81" fmla="*/ 2183070 h 3482342"/>
              <a:gd name="connsiteX82" fmla="*/ 5368369 w 12192000"/>
              <a:gd name="connsiteY82" fmla="*/ 2204272 h 3482342"/>
              <a:gd name="connsiteX83" fmla="*/ 5291263 w 12192000"/>
              <a:gd name="connsiteY83" fmla="*/ 2239182 h 3482342"/>
              <a:gd name="connsiteX84" fmla="*/ 5240857 w 12192000"/>
              <a:gd name="connsiteY84" fmla="*/ 2289444 h 3482342"/>
              <a:gd name="connsiteX85" fmla="*/ 5173523 w 12192000"/>
              <a:gd name="connsiteY85" fmla="*/ 2309057 h 3482342"/>
              <a:gd name="connsiteX86" fmla="*/ 5148543 w 12192000"/>
              <a:gd name="connsiteY86" fmla="*/ 2282356 h 3482342"/>
              <a:gd name="connsiteX87" fmla="*/ 5079548 w 12192000"/>
              <a:gd name="connsiteY87" fmla="*/ 2313485 h 3482342"/>
              <a:gd name="connsiteX88" fmla="*/ 4975908 w 12192000"/>
              <a:gd name="connsiteY88" fmla="*/ 2364128 h 3482342"/>
              <a:gd name="connsiteX89" fmla="*/ 4913723 w 12192000"/>
              <a:gd name="connsiteY89" fmla="*/ 2385265 h 3482342"/>
              <a:gd name="connsiteX90" fmla="*/ 4746485 w 12192000"/>
              <a:gd name="connsiteY90" fmla="*/ 2451769 h 3482342"/>
              <a:gd name="connsiteX91" fmla="*/ 4681588 w 12192000"/>
              <a:gd name="connsiteY91" fmla="*/ 2467494 h 3482342"/>
              <a:gd name="connsiteX92" fmla="*/ 1783655 w 12192000"/>
              <a:gd name="connsiteY92" fmla="*/ 3163860 h 3482342"/>
              <a:gd name="connsiteX93" fmla="*/ 1325955 w 12192000"/>
              <a:gd name="connsiteY93" fmla="*/ 3176692 h 3482342"/>
              <a:gd name="connsiteX94" fmla="*/ 1190384 w 12192000"/>
              <a:gd name="connsiteY94" fmla="*/ 3203504 h 3482342"/>
              <a:gd name="connsiteX95" fmla="*/ 1094537 w 12192000"/>
              <a:gd name="connsiteY95" fmla="*/ 3229469 h 3482342"/>
              <a:gd name="connsiteX96" fmla="*/ 779276 w 12192000"/>
              <a:gd name="connsiteY96" fmla="*/ 3327290 h 3482342"/>
              <a:gd name="connsiteX97" fmla="*/ 600378 w 12192000"/>
              <a:gd name="connsiteY97" fmla="*/ 3335250 h 3482342"/>
              <a:gd name="connsiteX98" fmla="*/ 493457 w 12192000"/>
              <a:gd name="connsiteY98" fmla="*/ 3365044 h 3482342"/>
              <a:gd name="connsiteX99" fmla="*/ 349402 w 12192000"/>
              <a:gd name="connsiteY99" fmla="*/ 3380897 h 3482342"/>
              <a:gd name="connsiteX100" fmla="*/ 192183 w 12192000"/>
              <a:gd name="connsiteY100" fmla="*/ 3460075 h 3482342"/>
              <a:gd name="connsiteX101" fmla="*/ 46713 w 12192000"/>
              <a:gd name="connsiteY101" fmla="*/ 3462986 h 3482342"/>
              <a:gd name="connsiteX102" fmla="*/ 2765 w 12192000"/>
              <a:gd name="connsiteY102" fmla="*/ 3480770 h 3482342"/>
              <a:gd name="connsiteX103" fmla="*/ 0 w 12192000"/>
              <a:gd name="connsiteY103" fmla="*/ 3482342 h 3482342"/>
              <a:gd name="connsiteX104" fmla="*/ 0 w 12192000"/>
              <a:gd name="connsiteY104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39869 w 12192000"/>
              <a:gd name="connsiteY19" fmla="*/ 1126133 h 3482342"/>
              <a:gd name="connsiteX20" fmla="*/ 11003287 w 12192000"/>
              <a:gd name="connsiteY20" fmla="*/ 1243468 h 3482342"/>
              <a:gd name="connsiteX21" fmla="*/ 10720408 w 12192000"/>
              <a:gd name="connsiteY21" fmla="*/ 1344999 h 3482342"/>
              <a:gd name="connsiteX22" fmla="*/ 10635456 w 12192000"/>
              <a:gd name="connsiteY22" fmla="*/ 1337688 h 3482342"/>
              <a:gd name="connsiteX23" fmla="*/ 10629954 w 12192000"/>
              <a:gd name="connsiteY23" fmla="*/ 1330628 h 3482342"/>
              <a:gd name="connsiteX24" fmla="*/ 10623883 w 12192000"/>
              <a:gd name="connsiteY24" fmla="*/ 1332776 h 3482342"/>
              <a:gd name="connsiteX25" fmla="*/ 10622090 w 12192000"/>
              <a:gd name="connsiteY25" fmla="*/ 1341385 h 3482342"/>
              <a:gd name="connsiteX26" fmla="*/ 10573203 w 12192000"/>
              <a:gd name="connsiteY26" fmla="*/ 1351996 h 3482342"/>
              <a:gd name="connsiteX27" fmla="*/ 10513263 w 12192000"/>
              <a:gd name="connsiteY27" fmla="*/ 1350756 h 3482342"/>
              <a:gd name="connsiteX28" fmla="*/ 10464012 w 12192000"/>
              <a:gd name="connsiteY28" fmla="*/ 1391778 h 3482342"/>
              <a:gd name="connsiteX29" fmla="*/ 10405409 w 12192000"/>
              <a:gd name="connsiteY29" fmla="*/ 1422789 h 3482342"/>
              <a:gd name="connsiteX30" fmla="*/ 10370530 w 12192000"/>
              <a:gd name="connsiteY30" fmla="*/ 1441596 h 3482342"/>
              <a:gd name="connsiteX31" fmla="*/ 10264922 w 12192000"/>
              <a:gd name="connsiteY31" fmla="*/ 1472107 h 3482342"/>
              <a:gd name="connsiteX32" fmla="*/ 10058690 w 12192000"/>
              <a:gd name="connsiteY32" fmla="*/ 1474888 h 3482342"/>
              <a:gd name="connsiteX33" fmla="*/ 10004424 w 12192000"/>
              <a:gd name="connsiteY33" fmla="*/ 1489801 h 3482342"/>
              <a:gd name="connsiteX34" fmla="*/ 9999951 w 12192000"/>
              <a:gd name="connsiteY34" fmla="*/ 1499127 h 3482342"/>
              <a:gd name="connsiteX35" fmla="*/ 9845462 w 12192000"/>
              <a:gd name="connsiteY35" fmla="*/ 1548192 h 3482342"/>
              <a:gd name="connsiteX36" fmla="*/ 9736156 w 12192000"/>
              <a:gd name="connsiteY36" fmla="*/ 1581928 h 3482342"/>
              <a:gd name="connsiteX37" fmla="*/ 9693355 w 12192000"/>
              <a:gd name="connsiteY37" fmla="*/ 1602632 h 3482342"/>
              <a:gd name="connsiteX38" fmla="*/ 9664242 w 12192000"/>
              <a:gd name="connsiteY38" fmla="*/ 1622075 h 3482342"/>
              <a:gd name="connsiteX39" fmla="*/ 9579195 w 12192000"/>
              <a:gd name="connsiteY39" fmla="*/ 1648017 h 3482342"/>
              <a:gd name="connsiteX40" fmla="*/ 9433652 w 12192000"/>
              <a:gd name="connsiteY40" fmla="*/ 1681174 h 3482342"/>
              <a:gd name="connsiteX41" fmla="*/ 9403775 w 12192000"/>
              <a:gd name="connsiteY41" fmla="*/ 1690403 h 3482342"/>
              <a:gd name="connsiteX42" fmla="*/ 9382503 w 12192000"/>
              <a:gd name="connsiteY42" fmla="*/ 1706957 h 3482342"/>
              <a:gd name="connsiteX43" fmla="*/ 9381410 w 12192000"/>
              <a:gd name="connsiteY43" fmla="*/ 1718312 h 3482342"/>
              <a:gd name="connsiteX44" fmla="*/ 9365685 w 12192000"/>
              <a:gd name="connsiteY44" fmla="*/ 1724772 h 3482342"/>
              <a:gd name="connsiteX45" fmla="*/ 9278020 w 12192000"/>
              <a:gd name="connsiteY45" fmla="*/ 1741161 h 3482342"/>
              <a:gd name="connsiteX46" fmla="*/ 9217145 w 12192000"/>
              <a:gd name="connsiteY46" fmla="*/ 1771195 h 3482342"/>
              <a:gd name="connsiteX47" fmla="*/ 8955875 w 12192000"/>
              <a:gd name="connsiteY47" fmla="*/ 1796806 h 3482342"/>
              <a:gd name="connsiteX48" fmla="*/ 8648415 w 12192000"/>
              <a:gd name="connsiteY48" fmla="*/ 1878623 h 3482342"/>
              <a:gd name="connsiteX49" fmla="*/ 8524524 w 12192000"/>
              <a:gd name="connsiteY49" fmla="*/ 1902425 h 3482342"/>
              <a:gd name="connsiteX50" fmla="*/ 8436742 w 12192000"/>
              <a:gd name="connsiteY50" fmla="*/ 1923967 h 3482342"/>
              <a:gd name="connsiteX51" fmla="*/ 8345228 w 12192000"/>
              <a:gd name="connsiteY51" fmla="*/ 1939822 h 3482342"/>
              <a:gd name="connsiteX52" fmla="*/ 8236214 w 12192000"/>
              <a:gd name="connsiteY52" fmla="*/ 1909725 h 3482342"/>
              <a:gd name="connsiteX53" fmla="*/ 8132104 w 12192000"/>
              <a:gd name="connsiteY53" fmla="*/ 1895727 h 3482342"/>
              <a:gd name="connsiteX54" fmla="*/ 7918078 w 12192000"/>
              <a:gd name="connsiteY54" fmla="*/ 1862668 h 3482342"/>
              <a:gd name="connsiteX55" fmla="*/ 7817899 w 12192000"/>
              <a:gd name="connsiteY55" fmla="*/ 1862176 h 3482342"/>
              <a:gd name="connsiteX56" fmla="*/ 7768994 w 12192000"/>
              <a:gd name="connsiteY56" fmla="*/ 1855721 h 3482342"/>
              <a:gd name="connsiteX57" fmla="*/ 7618027 w 12192000"/>
              <a:gd name="connsiteY57" fmla="*/ 1830959 h 3482342"/>
              <a:gd name="connsiteX58" fmla="*/ 7449425 w 12192000"/>
              <a:gd name="connsiteY58" fmla="*/ 1810910 h 3482342"/>
              <a:gd name="connsiteX59" fmla="*/ 7342915 w 12192000"/>
              <a:gd name="connsiteY59" fmla="*/ 1819827 h 3482342"/>
              <a:gd name="connsiteX60" fmla="*/ 7255191 w 12192000"/>
              <a:gd name="connsiteY60" fmla="*/ 1834354 h 3482342"/>
              <a:gd name="connsiteX61" fmla="*/ 7131205 w 12192000"/>
              <a:gd name="connsiteY61" fmla="*/ 1845557 h 3482342"/>
              <a:gd name="connsiteX62" fmla="*/ 6917124 w 12192000"/>
              <a:gd name="connsiteY62" fmla="*/ 1837109 h 3482342"/>
              <a:gd name="connsiteX63" fmla="*/ 6837145 w 12192000"/>
              <a:gd name="connsiteY63" fmla="*/ 1870724 h 3482342"/>
              <a:gd name="connsiteX64" fmla="*/ 6753991 w 12192000"/>
              <a:gd name="connsiteY64" fmla="*/ 1860969 h 3482342"/>
              <a:gd name="connsiteX65" fmla="*/ 6727754 w 12192000"/>
              <a:gd name="connsiteY65" fmla="*/ 1882372 h 3482342"/>
              <a:gd name="connsiteX66" fmla="*/ 6723371 w 12192000"/>
              <a:gd name="connsiteY66" fmla="*/ 1886494 h 3482342"/>
              <a:gd name="connsiteX67" fmla="*/ 6702779 w 12192000"/>
              <a:gd name="connsiteY67" fmla="*/ 1893601 h 3482342"/>
              <a:gd name="connsiteX68" fmla="*/ 6700779 w 12192000"/>
              <a:gd name="connsiteY68" fmla="*/ 1907344 h 3482342"/>
              <a:gd name="connsiteX69" fmla="*/ 6672513 w 12192000"/>
              <a:gd name="connsiteY69" fmla="*/ 1926452 h 3482342"/>
              <a:gd name="connsiteX70" fmla="*/ 6633549 w 12192000"/>
              <a:gd name="connsiteY70" fmla="*/ 1936255 h 3482342"/>
              <a:gd name="connsiteX71" fmla="*/ 6444344 w 12192000"/>
              <a:gd name="connsiteY71" fmla="*/ 1969663 h 3482342"/>
              <a:gd name="connsiteX72" fmla="*/ 6333446 w 12192000"/>
              <a:gd name="connsiteY72" fmla="*/ 1997163 h 3482342"/>
              <a:gd name="connsiteX73" fmla="*/ 6294933 w 12192000"/>
              <a:gd name="connsiteY73" fmla="*/ 2019412 h 3482342"/>
              <a:gd name="connsiteX74" fmla="*/ 6238719 w 12192000"/>
              <a:gd name="connsiteY74" fmla="*/ 2042547 h 3482342"/>
              <a:gd name="connsiteX75" fmla="*/ 6142310 w 12192000"/>
              <a:gd name="connsiteY75" fmla="*/ 2092510 h 3482342"/>
              <a:gd name="connsiteX76" fmla="*/ 6007916 w 12192000"/>
              <a:gd name="connsiteY76" fmla="*/ 2143752 h 3482342"/>
              <a:gd name="connsiteX77" fmla="*/ 5894610 w 12192000"/>
              <a:gd name="connsiteY77" fmla="*/ 2130684 h 3482342"/>
              <a:gd name="connsiteX78" fmla="*/ 5817682 w 12192000"/>
              <a:gd name="connsiteY78" fmla="*/ 2157358 h 3482342"/>
              <a:gd name="connsiteX79" fmla="*/ 5591469 w 12192000"/>
              <a:gd name="connsiteY79" fmla="*/ 2178389 h 3482342"/>
              <a:gd name="connsiteX80" fmla="*/ 5414282 w 12192000"/>
              <a:gd name="connsiteY80" fmla="*/ 2183070 h 3482342"/>
              <a:gd name="connsiteX81" fmla="*/ 5368369 w 12192000"/>
              <a:gd name="connsiteY81" fmla="*/ 2204272 h 3482342"/>
              <a:gd name="connsiteX82" fmla="*/ 5291263 w 12192000"/>
              <a:gd name="connsiteY82" fmla="*/ 2239182 h 3482342"/>
              <a:gd name="connsiteX83" fmla="*/ 5240857 w 12192000"/>
              <a:gd name="connsiteY83" fmla="*/ 2289444 h 3482342"/>
              <a:gd name="connsiteX84" fmla="*/ 5173523 w 12192000"/>
              <a:gd name="connsiteY84" fmla="*/ 2309057 h 3482342"/>
              <a:gd name="connsiteX85" fmla="*/ 5148543 w 12192000"/>
              <a:gd name="connsiteY85" fmla="*/ 2282356 h 3482342"/>
              <a:gd name="connsiteX86" fmla="*/ 5079548 w 12192000"/>
              <a:gd name="connsiteY86" fmla="*/ 2313485 h 3482342"/>
              <a:gd name="connsiteX87" fmla="*/ 4975908 w 12192000"/>
              <a:gd name="connsiteY87" fmla="*/ 2364128 h 3482342"/>
              <a:gd name="connsiteX88" fmla="*/ 4913723 w 12192000"/>
              <a:gd name="connsiteY88" fmla="*/ 2385265 h 3482342"/>
              <a:gd name="connsiteX89" fmla="*/ 4746485 w 12192000"/>
              <a:gd name="connsiteY89" fmla="*/ 2451769 h 3482342"/>
              <a:gd name="connsiteX90" fmla="*/ 4681588 w 12192000"/>
              <a:gd name="connsiteY90" fmla="*/ 2467494 h 3482342"/>
              <a:gd name="connsiteX91" fmla="*/ 1783655 w 12192000"/>
              <a:gd name="connsiteY91" fmla="*/ 3163860 h 3482342"/>
              <a:gd name="connsiteX92" fmla="*/ 1325955 w 12192000"/>
              <a:gd name="connsiteY92" fmla="*/ 3176692 h 3482342"/>
              <a:gd name="connsiteX93" fmla="*/ 1190384 w 12192000"/>
              <a:gd name="connsiteY93" fmla="*/ 3203504 h 3482342"/>
              <a:gd name="connsiteX94" fmla="*/ 1094537 w 12192000"/>
              <a:gd name="connsiteY94" fmla="*/ 3229469 h 3482342"/>
              <a:gd name="connsiteX95" fmla="*/ 779276 w 12192000"/>
              <a:gd name="connsiteY95" fmla="*/ 3327290 h 3482342"/>
              <a:gd name="connsiteX96" fmla="*/ 600378 w 12192000"/>
              <a:gd name="connsiteY96" fmla="*/ 3335250 h 3482342"/>
              <a:gd name="connsiteX97" fmla="*/ 493457 w 12192000"/>
              <a:gd name="connsiteY97" fmla="*/ 3365044 h 3482342"/>
              <a:gd name="connsiteX98" fmla="*/ 349402 w 12192000"/>
              <a:gd name="connsiteY98" fmla="*/ 3380897 h 3482342"/>
              <a:gd name="connsiteX99" fmla="*/ 192183 w 12192000"/>
              <a:gd name="connsiteY99" fmla="*/ 3460075 h 3482342"/>
              <a:gd name="connsiteX100" fmla="*/ 46713 w 12192000"/>
              <a:gd name="connsiteY100" fmla="*/ 3462986 h 3482342"/>
              <a:gd name="connsiteX101" fmla="*/ 2765 w 12192000"/>
              <a:gd name="connsiteY101" fmla="*/ 3480770 h 3482342"/>
              <a:gd name="connsiteX102" fmla="*/ 0 w 12192000"/>
              <a:gd name="connsiteY102" fmla="*/ 3482342 h 3482342"/>
              <a:gd name="connsiteX103" fmla="*/ 0 w 12192000"/>
              <a:gd name="connsiteY10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39869 w 12192000"/>
              <a:gd name="connsiteY19" fmla="*/ 1126133 h 3482342"/>
              <a:gd name="connsiteX20" fmla="*/ 11003287 w 12192000"/>
              <a:gd name="connsiteY20" fmla="*/ 1243468 h 3482342"/>
              <a:gd name="connsiteX21" fmla="*/ 10815658 w 12192000"/>
              <a:gd name="connsiteY21" fmla="*/ 1287849 h 3482342"/>
              <a:gd name="connsiteX22" fmla="*/ 10635456 w 12192000"/>
              <a:gd name="connsiteY22" fmla="*/ 1337688 h 3482342"/>
              <a:gd name="connsiteX23" fmla="*/ 10629954 w 12192000"/>
              <a:gd name="connsiteY23" fmla="*/ 1330628 h 3482342"/>
              <a:gd name="connsiteX24" fmla="*/ 10623883 w 12192000"/>
              <a:gd name="connsiteY24" fmla="*/ 1332776 h 3482342"/>
              <a:gd name="connsiteX25" fmla="*/ 10622090 w 12192000"/>
              <a:gd name="connsiteY25" fmla="*/ 1341385 h 3482342"/>
              <a:gd name="connsiteX26" fmla="*/ 10573203 w 12192000"/>
              <a:gd name="connsiteY26" fmla="*/ 1351996 h 3482342"/>
              <a:gd name="connsiteX27" fmla="*/ 10513263 w 12192000"/>
              <a:gd name="connsiteY27" fmla="*/ 1350756 h 3482342"/>
              <a:gd name="connsiteX28" fmla="*/ 10464012 w 12192000"/>
              <a:gd name="connsiteY28" fmla="*/ 1391778 h 3482342"/>
              <a:gd name="connsiteX29" fmla="*/ 10405409 w 12192000"/>
              <a:gd name="connsiteY29" fmla="*/ 1422789 h 3482342"/>
              <a:gd name="connsiteX30" fmla="*/ 10370530 w 12192000"/>
              <a:gd name="connsiteY30" fmla="*/ 1441596 h 3482342"/>
              <a:gd name="connsiteX31" fmla="*/ 10264922 w 12192000"/>
              <a:gd name="connsiteY31" fmla="*/ 1472107 h 3482342"/>
              <a:gd name="connsiteX32" fmla="*/ 10058690 w 12192000"/>
              <a:gd name="connsiteY32" fmla="*/ 1474888 h 3482342"/>
              <a:gd name="connsiteX33" fmla="*/ 10004424 w 12192000"/>
              <a:gd name="connsiteY33" fmla="*/ 1489801 h 3482342"/>
              <a:gd name="connsiteX34" fmla="*/ 9999951 w 12192000"/>
              <a:gd name="connsiteY34" fmla="*/ 1499127 h 3482342"/>
              <a:gd name="connsiteX35" fmla="*/ 9845462 w 12192000"/>
              <a:gd name="connsiteY35" fmla="*/ 1548192 h 3482342"/>
              <a:gd name="connsiteX36" fmla="*/ 9736156 w 12192000"/>
              <a:gd name="connsiteY36" fmla="*/ 1581928 h 3482342"/>
              <a:gd name="connsiteX37" fmla="*/ 9693355 w 12192000"/>
              <a:gd name="connsiteY37" fmla="*/ 1602632 h 3482342"/>
              <a:gd name="connsiteX38" fmla="*/ 9664242 w 12192000"/>
              <a:gd name="connsiteY38" fmla="*/ 1622075 h 3482342"/>
              <a:gd name="connsiteX39" fmla="*/ 9579195 w 12192000"/>
              <a:gd name="connsiteY39" fmla="*/ 1648017 h 3482342"/>
              <a:gd name="connsiteX40" fmla="*/ 9433652 w 12192000"/>
              <a:gd name="connsiteY40" fmla="*/ 1681174 h 3482342"/>
              <a:gd name="connsiteX41" fmla="*/ 9403775 w 12192000"/>
              <a:gd name="connsiteY41" fmla="*/ 1690403 h 3482342"/>
              <a:gd name="connsiteX42" fmla="*/ 9382503 w 12192000"/>
              <a:gd name="connsiteY42" fmla="*/ 1706957 h 3482342"/>
              <a:gd name="connsiteX43" fmla="*/ 9381410 w 12192000"/>
              <a:gd name="connsiteY43" fmla="*/ 1718312 h 3482342"/>
              <a:gd name="connsiteX44" fmla="*/ 9365685 w 12192000"/>
              <a:gd name="connsiteY44" fmla="*/ 1724772 h 3482342"/>
              <a:gd name="connsiteX45" fmla="*/ 9278020 w 12192000"/>
              <a:gd name="connsiteY45" fmla="*/ 1741161 h 3482342"/>
              <a:gd name="connsiteX46" fmla="*/ 9217145 w 12192000"/>
              <a:gd name="connsiteY46" fmla="*/ 1771195 h 3482342"/>
              <a:gd name="connsiteX47" fmla="*/ 8955875 w 12192000"/>
              <a:gd name="connsiteY47" fmla="*/ 1796806 h 3482342"/>
              <a:gd name="connsiteX48" fmla="*/ 8648415 w 12192000"/>
              <a:gd name="connsiteY48" fmla="*/ 1878623 h 3482342"/>
              <a:gd name="connsiteX49" fmla="*/ 8524524 w 12192000"/>
              <a:gd name="connsiteY49" fmla="*/ 1902425 h 3482342"/>
              <a:gd name="connsiteX50" fmla="*/ 8436742 w 12192000"/>
              <a:gd name="connsiteY50" fmla="*/ 1923967 h 3482342"/>
              <a:gd name="connsiteX51" fmla="*/ 8345228 w 12192000"/>
              <a:gd name="connsiteY51" fmla="*/ 1939822 h 3482342"/>
              <a:gd name="connsiteX52" fmla="*/ 8236214 w 12192000"/>
              <a:gd name="connsiteY52" fmla="*/ 1909725 h 3482342"/>
              <a:gd name="connsiteX53" fmla="*/ 8132104 w 12192000"/>
              <a:gd name="connsiteY53" fmla="*/ 1895727 h 3482342"/>
              <a:gd name="connsiteX54" fmla="*/ 7918078 w 12192000"/>
              <a:gd name="connsiteY54" fmla="*/ 1862668 h 3482342"/>
              <a:gd name="connsiteX55" fmla="*/ 7817899 w 12192000"/>
              <a:gd name="connsiteY55" fmla="*/ 1862176 h 3482342"/>
              <a:gd name="connsiteX56" fmla="*/ 7768994 w 12192000"/>
              <a:gd name="connsiteY56" fmla="*/ 1855721 h 3482342"/>
              <a:gd name="connsiteX57" fmla="*/ 7618027 w 12192000"/>
              <a:gd name="connsiteY57" fmla="*/ 1830959 h 3482342"/>
              <a:gd name="connsiteX58" fmla="*/ 7449425 w 12192000"/>
              <a:gd name="connsiteY58" fmla="*/ 1810910 h 3482342"/>
              <a:gd name="connsiteX59" fmla="*/ 7342915 w 12192000"/>
              <a:gd name="connsiteY59" fmla="*/ 1819827 h 3482342"/>
              <a:gd name="connsiteX60" fmla="*/ 7255191 w 12192000"/>
              <a:gd name="connsiteY60" fmla="*/ 1834354 h 3482342"/>
              <a:gd name="connsiteX61" fmla="*/ 7131205 w 12192000"/>
              <a:gd name="connsiteY61" fmla="*/ 1845557 h 3482342"/>
              <a:gd name="connsiteX62" fmla="*/ 6917124 w 12192000"/>
              <a:gd name="connsiteY62" fmla="*/ 1837109 h 3482342"/>
              <a:gd name="connsiteX63" fmla="*/ 6837145 w 12192000"/>
              <a:gd name="connsiteY63" fmla="*/ 1870724 h 3482342"/>
              <a:gd name="connsiteX64" fmla="*/ 6753991 w 12192000"/>
              <a:gd name="connsiteY64" fmla="*/ 1860969 h 3482342"/>
              <a:gd name="connsiteX65" fmla="*/ 6727754 w 12192000"/>
              <a:gd name="connsiteY65" fmla="*/ 1882372 h 3482342"/>
              <a:gd name="connsiteX66" fmla="*/ 6723371 w 12192000"/>
              <a:gd name="connsiteY66" fmla="*/ 1886494 h 3482342"/>
              <a:gd name="connsiteX67" fmla="*/ 6702779 w 12192000"/>
              <a:gd name="connsiteY67" fmla="*/ 1893601 h 3482342"/>
              <a:gd name="connsiteX68" fmla="*/ 6700779 w 12192000"/>
              <a:gd name="connsiteY68" fmla="*/ 1907344 h 3482342"/>
              <a:gd name="connsiteX69" fmla="*/ 6672513 w 12192000"/>
              <a:gd name="connsiteY69" fmla="*/ 1926452 h 3482342"/>
              <a:gd name="connsiteX70" fmla="*/ 6633549 w 12192000"/>
              <a:gd name="connsiteY70" fmla="*/ 1936255 h 3482342"/>
              <a:gd name="connsiteX71" fmla="*/ 6444344 w 12192000"/>
              <a:gd name="connsiteY71" fmla="*/ 1969663 h 3482342"/>
              <a:gd name="connsiteX72" fmla="*/ 6333446 w 12192000"/>
              <a:gd name="connsiteY72" fmla="*/ 1997163 h 3482342"/>
              <a:gd name="connsiteX73" fmla="*/ 6294933 w 12192000"/>
              <a:gd name="connsiteY73" fmla="*/ 2019412 h 3482342"/>
              <a:gd name="connsiteX74" fmla="*/ 6238719 w 12192000"/>
              <a:gd name="connsiteY74" fmla="*/ 2042547 h 3482342"/>
              <a:gd name="connsiteX75" fmla="*/ 6142310 w 12192000"/>
              <a:gd name="connsiteY75" fmla="*/ 2092510 h 3482342"/>
              <a:gd name="connsiteX76" fmla="*/ 6007916 w 12192000"/>
              <a:gd name="connsiteY76" fmla="*/ 2143752 h 3482342"/>
              <a:gd name="connsiteX77" fmla="*/ 5894610 w 12192000"/>
              <a:gd name="connsiteY77" fmla="*/ 2130684 h 3482342"/>
              <a:gd name="connsiteX78" fmla="*/ 5817682 w 12192000"/>
              <a:gd name="connsiteY78" fmla="*/ 2157358 h 3482342"/>
              <a:gd name="connsiteX79" fmla="*/ 5591469 w 12192000"/>
              <a:gd name="connsiteY79" fmla="*/ 2178389 h 3482342"/>
              <a:gd name="connsiteX80" fmla="*/ 5414282 w 12192000"/>
              <a:gd name="connsiteY80" fmla="*/ 2183070 h 3482342"/>
              <a:gd name="connsiteX81" fmla="*/ 5368369 w 12192000"/>
              <a:gd name="connsiteY81" fmla="*/ 2204272 h 3482342"/>
              <a:gd name="connsiteX82" fmla="*/ 5291263 w 12192000"/>
              <a:gd name="connsiteY82" fmla="*/ 2239182 h 3482342"/>
              <a:gd name="connsiteX83" fmla="*/ 5240857 w 12192000"/>
              <a:gd name="connsiteY83" fmla="*/ 2289444 h 3482342"/>
              <a:gd name="connsiteX84" fmla="*/ 5173523 w 12192000"/>
              <a:gd name="connsiteY84" fmla="*/ 2309057 h 3482342"/>
              <a:gd name="connsiteX85" fmla="*/ 5148543 w 12192000"/>
              <a:gd name="connsiteY85" fmla="*/ 2282356 h 3482342"/>
              <a:gd name="connsiteX86" fmla="*/ 5079548 w 12192000"/>
              <a:gd name="connsiteY86" fmla="*/ 2313485 h 3482342"/>
              <a:gd name="connsiteX87" fmla="*/ 4975908 w 12192000"/>
              <a:gd name="connsiteY87" fmla="*/ 2364128 h 3482342"/>
              <a:gd name="connsiteX88" fmla="*/ 4913723 w 12192000"/>
              <a:gd name="connsiteY88" fmla="*/ 2385265 h 3482342"/>
              <a:gd name="connsiteX89" fmla="*/ 4746485 w 12192000"/>
              <a:gd name="connsiteY89" fmla="*/ 2451769 h 3482342"/>
              <a:gd name="connsiteX90" fmla="*/ 4681588 w 12192000"/>
              <a:gd name="connsiteY90" fmla="*/ 2467494 h 3482342"/>
              <a:gd name="connsiteX91" fmla="*/ 1783655 w 12192000"/>
              <a:gd name="connsiteY91" fmla="*/ 3163860 h 3482342"/>
              <a:gd name="connsiteX92" fmla="*/ 1325955 w 12192000"/>
              <a:gd name="connsiteY92" fmla="*/ 3176692 h 3482342"/>
              <a:gd name="connsiteX93" fmla="*/ 1190384 w 12192000"/>
              <a:gd name="connsiteY93" fmla="*/ 3203504 h 3482342"/>
              <a:gd name="connsiteX94" fmla="*/ 1094537 w 12192000"/>
              <a:gd name="connsiteY94" fmla="*/ 3229469 h 3482342"/>
              <a:gd name="connsiteX95" fmla="*/ 779276 w 12192000"/>
              <a:gd name="connsiteY95" fmla="*/ 3327290 h 3482342"/>
              <a:gd name="connsiteX96" fmla="*/ 600378 w 12192000"/>
              <a:gd name="connsiteY96" fmla="*/ 3335250 h 3482342"/>
              <a:gd name="connsiteX97" fmla="*/ 493457 w 12192000"/>
              <a:gd name="connsiteY97" fmla="*/ 3365044 h 3482342"/>
              <a:gd name="connsiteX98" fmla="*/ 349402 w 12192000"/>
              <a:gd name="connsiteY98" fmla="*/ 3380897 h 3482342"/>
              <a:gd name="connsiteX99" fmla="*/ 192183 w 12192000"/>
              <a:gd name="connsiteY99" fmla="*/ 3460075 h 3482342"/>
              <a:gd name="connsiteX100" fmla="*/ 46713 w 12192000"/>
              <a:gd name="connsiteY100" fmla="*/ 3462986 h 3482342"/>
              <a:gd name="connsiteX101" fmla="*/ 2765 w 12192000"/>
              <a:gd name="connsiteY101" fmla="*/ 3480770 h 3482342"/>
              <a:gd name="connsiteX102" fmla="*/ 0 w 12192000"/>
              <a:gd name="connsiteY102" fmla="*/ 3482342 h 3482342"/>
              <a:gd name="connsiteX103" fmla="*/ 0 w 12192000"/>
              <a:gd name="connsiteY10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3986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35456 w 12192000"/>
              <a:gd name="connsiteY22" fmla="*/ 1337688 h 3482342"/>
              <a:gd name="connsiteX23" fmla="*/ 10629954 w 12192000"/>
              <a:gd name="connsiteY23" fmla="*/ 1330628 h 3482342"/>
              <a:gd name="connsiteX24" fmla="*/ 10623883 w 12192000"/>
              <a:gd name="connsiteY24" fmla="*/ 1332776 h 3482342"/>
              <a:gd name="connsiteX25" fmla="*/ 10622090 w 12192000"/>
              <a:gd name="connsiteY25" fmla="*/ 1341385 h 3482342"/>
              <a:gd name="connsiteX26" fmla="*/ 10573203 w 12192000"/>
              <a:gd name="connsiteY26" fmla="*/ 1351996 h 3482342"/>
              <a:gd name="connsiteX27" fmla="*/ 10513263 w 12192000"/>
              <a:gd name="connsiteY27" fmla="*/ 1350756 h 3482342"/>
              <a:gd name="connsiteX28" fmla="*/ 10464012 w 12192000"/>
              <a:gd name="connsiteY28" fmla="*/ 1391778 h 3482342"/>
              <a:gd name="connsiteX29" fmla="*/ 10405409 w 12192000"/>
              <a:gd name="connsiteY29" fmla="*/ 1422789 h 3482342"/>
              <a:gd name="connsiteX30" fmla="*/ 10370530 w 12192000"/>
              <a:gd name="connsiteY30" fmla="*/ 1441596 h 3482342"/>
              <a:gd name="connsiteX31" fmla="*/ 10264922 w 12192000"/>
              <a:gd name="connsiteY31" fmla="*/ 1472107 h 3482342"/>
              <a:gd name="connsiteX32" fmla="*/ 10058690 w 12192000"/>
              <a:gd name="connsiteY32" fmla="*/ 1474888 h 3482342"/>
              <a:gd name="connsiteX33" fmla="*/ 10004424 w 12192000"/>
              <a:gd name="connsiteY33" fmla="*/ 1489801 h 3482342"/>
              <a:gd name="connsiteX34" fmla="*/ 9999951 w 12192000"/>
              <a:gd name="connsiteY34" fmla="*/ 1499127 h 3482342"/>
              <a:gd name="connsiteX35" fmla="*/ 9845462 w 12192000"/>
              <a:gd name="connsiteY35" fmla="*/ 1548192 h 3482342"/>
              <a:gd name="connsiteX36" fmla="*/ 9736156 w 12192000"/>
              <a:gd name="connsiteY36" fmla="*/ 1581928 h 3482342"/>
              <a:gd name="connsiteX37" fmla="*/ 9693355 w 12192000"/>
              <a:gd name="connsiteY37" fmla="*/ 1602632 h 3482342"/>
              <a:gd name="connsiteX38" fmla="*/ 9664242 w 12192000"/>
              <a:gd name="connsiteY38" fmla="*/ 1622075 h 3482342"/>
              <a:gd name="connsiteX39" fmla="*/ 9579195 w 12192000"/>
              <a:gd name="connsiteY39" fmla="*/ 1648017 h 3482342"/>
              <a:gd name="connsiteX40" fmla="*/ 9433652 w 12192000"/>
              <a:gd name="connsiteY40" fmla="*/ 1681174 h 3482342"/>
              <a:gd name="connsiteX41" fmla="*/ 9403775 w 12192000"/>
              <a:gd name="connsiteY41" fmla="*/ 1690403 h 3482342"/>
              <a:gd name="connsiteX42" fmla="*/ 9382503 w 12192000"/>
              <a:gd name="connsiteY42" fmla="*/ 1706957 h 3482342"/>
              <a:gd name="connsiteX43" fmla="*/ 9381410 w 12192000"/>
              <a:gd name="connsiteY43" fmla="*/ 1718312 h 3482342"/>
              <a:gd name="connsiteX44" fmla="*/ 9365685 w 12192000"/>
              <a:gd name="connsiteY44" fmla="*/ 1724772 h 3482342"/>
              <a:gd name="connsiteX45" fmla="*/ 9278020 w 12192000"/>
              <a:gd name="connsiteY45" fmla="*/ 1741161 h 3482342"/>
              <a:gd name="connsiteX46" fmla="*/ 9217145 w 12192000"/>
              <a:gd name="connsiteY46" fmla="*/ 1771195 h 3482342"/>
              <a:gd name="connsiteX47" fmla="*/ 8955875 w 12192000"/>
              <a:gd name="connsiteY47" fmla="*/ 1796806 h 3482342"/>
              <a:gd name="connsiteX48" fmla="*/ 8648415 w 12192000"/>
              <a:gd name="connsiteY48" fmla="*/ 1878623 h 3482342"/>
              <a:gd name="connsiteX49" fmla="*/ 8524524 w 12192000"/>
              <a:gd name="connsiteY49" fmla="*/ 1902425 h 3482342"/>
              <a:gd name="connsiteX50" fmla="*/ 8436742 w 12192000"/>
              <a:gd name="connsiteY50" fmla="*/ 1923967 h 3482342"/>
              <a:gd name="connsiteX51" fmla="*/ 8345228 w 12192000"/>
              <a:gd name="connsiteY51" fmla="*/ 1939822 h 3482342"/>
              <a:gd name="connsiteX52" fmla="*/ 8236214 w 12192000"/>
              <a:gd name="connsiteY52" fmla="*/ 1909725 h 3482342"/>
              <a:gd name="connsiteX53" fmla="*/ 8132104 w 12192000"/>
              <a:gd name="connsiteY53" fmla="*/ 1895727 h 3482342"/>
              <a:gd name="connsiteX54" fmla="*/ 7918078 w 12192000"/>
              <a:gd name="connsiteY54" fmla="*/ 1862668 h 3482342"/>
              <a:gd name="connsiteX55" fmla="*/ 7817899 w 12192000"/>
              <a:gd name="connsiteY55" fmla="*/ 1862176 h 3482342"/>
              <a:gd name="connsiteX56" fmla="*/ 7768994 w 12192000"/>
              <a:gd name="connsiteY56" fmla="*/ 1855721 h 3482342"/>
              <a:gd name="connsiteX57" fmla="*/ 7618027 w 12192000"/>
              <a:gd name="connsiteY57" fmla="*/ 1830959 h 3482342"/>
              <a:gd name="connsiteX58" fmla="*/ 7449425 w 12192000"/>
              <a:gd name="connsiteY58" fmla="*/ 1810910 h 3482342"/>
              <a:gd name="connsiteX59" fmla="*/ 7342915 w 12192000"/>
              <a:gd name="connsiteY59" fmla="*/ 1819827 h 3482342"/>
              <a:gd name="connsiteX60" fmla="*/ 7255191 w 12192000"/>
              <a:gd name="connsiteY60" fmla="*/ 1834354 h 3482342"/>
              <a:gd name="connsiteX61" fmla="*/ 7131205 w 12192000"/>
              <a:gd name="connsiteY61" fmla="*/ 1845557 h 3482342"/>
              <a:gd name="connsiteX62" fmla="*/ 6917124 w 12192000"/>
              <a:gd name="connsiteY62" fmla="*/ 1837109 h 3482342"/>
              <a:gd name="connsiteX63" fmla="*/ 6837145 w 12192000"/>
              <a:gd name="connsiteY63" fmla="*/ 1870724 h 3482342"/>
              <a:gd name="connsiteX64" fmla="*/ 6753991 w 12192000"/>
              <a:gd name="connsiteY64" fmla="*/ 1860969 h 3482342"/>
              <a:gd name="connsiteX65" fmla="*/ 6727754 w 12192000"/>
              <a:gd name="connsiteY65" fmla="*/ 1882372 h 3482342"/>
              <a:gd name="connsiteX66" fmla="*/ 6723371 w 12192000"/>
              <a:gd name="connsiteY66" fmla="*/ 1886494 h 3482342"/>
              <a:gd name="connsiteX67" fmla="*/ 6702779 w 12192000"/>
              <a:gd name="connsiteY67" fmla="*/ 1893601 h 3482342"/>
              <a:gd name="connsiteX68" fmla="*/ 6700779 w 12192000"/>
              <a:gd name="connsiteY68" fmla="*/ 1907344 h 3482342"/>
              <a:gd name="connsiteX69" fmla="*/ 6672513 w 12192000"/>
              <a:gd name="connsiteY69" fmla="*/ 1926452 h 3482342"/>
              <a:gd name="connsiteX70" fmla="*/ 6633549 w 12192000"/>
              <a:gd name="connsiteY70" fmla="*/ 1936255 h 3482342"/>
              <a:gd name="connsiteX71" fmla="*/ 6444344 w 12192000"/>
              <a:gd name="connsiteY71" fmla="*/ 1969663 h 3482342"/>
              <a:gd name="connsiteX72" fmla="*/ 6333446 w 12192000"/>
              <a:gd name="connsiteY72" fmla="*/ 1997163 h 3482342"/>
              <a:gd name="connsiteX73" fmla="*/ 6294933 w 12192000"/>
              <a:gd name="connsiteY73" fmla="*/ 2019412 h 3482342"/>
              <a:gd name="connsiteX74" fmla="*/ 6238719 w 12192000"/>
              <a:gd name="connsiteY74" fmla="*/ 2042547 h 3482342"/>
              <a:gd name="connsiteX75" fmla="*/ 6142310 w 12192000"/>
              <a:gd name="connsiteY75" fmla="*/ 2092510 h 3482342"/>
              <a:gd name="connsiteX76" fmla="*/ 6007916 w 12192000"/>
              <a:gd name="connsiteY76" fmla="*/ 2143752 h 3482342"/>
              <a:gd name="connsiteX77" fmla="*/ 5894610 w 12192000"/>
              <a:gd name="connsiteY77" fmla="*/ 2130684 h 3482342"/>
              <a:gd name="connsiteX78" fmla="*/ 5817682 w 12192000"/>
              <a:gd name="connsiteY78" fmla="*/ 2157358 h 3482342"/>
              <a:gd name="connsiteX79" fmla="*/ 5591469 w 12192000"/>
              <a:gd name="connsiteY79" fmla="*/ 2178389 h 3482342"/>
              <a:gd name="connsiteX80" fmla="*/ 5414282 w 12192000"/>
              <a:gd name="connsiteY80" fmla="*/ 2183070 h 3482342"/>
              <a:gd name="connsiteX81" fmla="*/ 5368369 w 12192000"/>
              <a:gd name="connsiteY81" fmla="*/ 2204272 h 3482342"/>
              <a:gd name="connsiteX82" fmla="*/ 5291263 w 12192000"/>
              <a:gd name="connsiteY82" fmla="*/ 2239182 h 3482342"/>
              <a:gd name="connsiteX83" fmla="*/ 5240857 w 12192000"/>
              <a:gd name="connsiteY83" fmla="*/ 2289444 h 3482342"/>
              <a:gd name="connsiteX84" fmla="*/ 5173523 w 12192000"/>
              <a:gd name="connsiteY84" fmla="*/ 2309057 h 3482342"/>
              <a:gd name="connsiteX85" fmla="*/ 5148543 w 12192000"/>
              <a:gd name="connsiteY85" fmla="*/ 2282356 h 3482342"/>
              <a:gd name="connsiteX86" fmla="*/ 5079548 w 12192000"/>
              <a:gd name="connsiteY86" fmla="*/ 2313485 h 3482342"/>
              <a:gd name="connsiteX87" fmla="*/ 4975908 w 12192000"/>
              <a:gd name="connsiteY87" fmla="*/ 2364128 h 3482342"/>
              <a:gd name="connsiteX88" fmla="*/ 4913723 w 12192000"/>
              <a:gd name="connsiteY88" fmla="*/ 2385265 h 3482342"/>
              <a:gd name="connsiteX89" fmla="*/ 4746485 w 12192000"/>
              <a:gd name="connsiteY89" fmla="*/ 2451769 h 3482342"/>
              <a:gd name="connsiteX90" fmla="*/ 4681588 w 12192000"/>
              <a:gd name="connsiteY90" fmla="*/ 2467494 h 3482342"/>
              <a:gd name="connsiteX91" fmla="*/ 1783655 w 12192000"/>
              <a:gd name="connsiteY91" fmla="*/ 3163860 h 3482342"/>
              <a:gd name="connsiteX92" fmla="*/ 1325955 w 12192000"/>
              <a:gd name="connsiteY92" fmla="*/ 3176692 h 3482342"/>
              <a:gd name="connsiteX93" fmla="*/ 1190384 w 12192000"/>
              <a:gd name="connsiteY93" fmla="*/ 3203504 h 3482342"/>
              <a:gd name="connsiteX94" fmla="*/ 1094537 w 12192000"/>
              <a:gd name="connsiteY94" fmla="*/ 3229469 h 3482342"/>
              <a:gd name="connsiteX95" fmla="*/ 779276 w 12192000"/>
              <a:gd name="connsiteY95" fmla="*/ 3327290 h 3482342"/>
              <a:gd name="connsiteX96" fmla="*/ 600378 w 12192000"/>
              <a:gd name="connsiteY96" fmla="*/ 3335250 h 3482342"/>
              <a:gd name="connsiteX97" fmla="*/ 493457 w 12192000"/>
              <a:gd name="connsiteY97" fmla="*/ 3365044 h 3482342"/>
              <a:gd name="connsiteX98" fmla="*/ 349402 w 12192000"/>
              <a:gd name="connsiteY98" fmla="*/ 3380897 h 3482342"/>
              <a:gd name="connsiteX99" fmla="*/ 192183 w 12192000"/>
              <a:gd name="connsiteY99" fmla="*/ 3460075 h 3482342"/>
              <a:gd name="connsiteX100" fmla="*/ 46713 w 12192000"/>
              <a:gd name="connsiteY100" fmla="*/ 3462986 h 3482342"/>
              <a:gd name="connsiteX101" fmla="*/ 2765 w 12192000"/>
              <a:gd name="connsiteY101" fmla="*/ 3480770 h 3482342"/>
              <a:gd name="connsiteX102" fmla="*/ 0 w 12192000"/>
              <a:gd name="connsiteY102" fmla="*/ 3482342 h 3482342"/>
              <a:gd name="connsiteX103" fmla="*/ 0 w 12192000"/>
              <a:gd name="connsiteY10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35456 w 12192000"/>
              <a:gd name="connsiteY22" fmla="*/ 1337688 h 3482342"/>
              <a:gd name="connsiteX23" fmla="*/ 10629954 w 12192000"/>
              <a:gd name="connsiteY23" fmla="*/ 1330628 h 3482342"/>
              <a:gd name="connsiteX24" fmla="*/ 10623883 w 12192000"/>
              <a:gd name="connsiteY24" fmla="*/ 1332776 h 3482342"/>
              <a:gd name="connsiteX25" fmla="*/ 10622090 w 12192000"/>
              <a:gd name="connsiteY25" fmla="*/ 1341385 h 3482342"/>
              <a:gd name="connsiteX26" fmla="*/ 10573203 w 12192000"/>
              <a:gd name="connsiteY26" fmla="*/ 1351996 h 3482342"/>
              <a:gd name="connsiteX27" fmla="*/ 10513263 w 12192000"/>
              <a:gd name="connsiteY27" fmla="*/ 1350756 h 3482342"/>
              <a:gd name="connsiteX28" fmla="*/ 10464012 w 12192000"/>
              <a:gd name="connsiteY28" fmla="*/ 1391778 h 3482342"/>
              <a:gd name="connsiteX29" fmla="*/ 10405409 w 12192000"/>
              <a:gd name="connsiteY29" fmla="*/ 1422789 h 3482342"/>
              <a:gd name="connsiteX30" fmla="*/ 10370530 w 12192000"/>
              <a:gd name="connsiteY30" fmla="*/ 1441596 h 3482342"/>
              <a:gd name="connsiteX31" fmla="*/ 10264922 w 12192000"/>
              <a:gd name="connsiteY31" fmla="*/ 1472107 h 3482342"/>
              <a:gd name="connsiteX32" fmla="*/ 10058690 w 12192000"/>
              <a:gd name="connsiteY32" fmla="*/ 1474888 h 3482342"/>
              <a:gd name="connsiteX33" fmla="*/ 10004424 w 12192000"/>
              <a:gd name="connsiteY33" fmla="*/ 1489801 h 3482342"/>
              <a:gd name="connsiteX34" fmla="*/ 9999951 w 12192000"/>
              <a:gd name="connsiteY34" fmla="*/ 1499127 h 3482342"/>
              <a:gd name="connsiteX35" fmla="*/ 9845462 w 12192000"/>
              <a:gd name="connsiteY35" fmla="*/ 1548192 h 3482342"/>
              <a:gd name="connsiteX36" fmla="*/ 9736156 w 12192000"/>
              <a:gd name="connsiteY36" fmla="*/ 1581928 h 3482342"/>
              <a:gd name="connsiteX37" fmla="*/ 9693355 w 12192000"/>
              <a:gd name="connsiteY37" fmla="*/ 1602632 h 3482342"/>
              <a:gd name="connsiteX38" fmla="*/ 9664242 w 12192000"/>
              <a:gd name="connsiteY38" fmla="*/ 1622075 h 3482342"/>
              <a:gd name="connsiteX39" fmla="*/ 9579195 w 12192000"/>
              <a:gd name="connsiteY39" fmla="*/ 1648017 h 3482342"/>
              <a:gd name="connsiteX40" fmla="*/ 9433652 w 12192000"/>
              <a:gd name="connsiteY40" fmla="*/ 1681174 h 3482342"/>
              <a:gd name="connsiteX41" fmla="*/ 9403775 w 12192000"/>
              <a:gd name="connsiteY41" fmla="*/ 1690403 h 3482342"/>
              <a:gd name="connsiteX42" fmla="*/ 9382503 w 12192000"/>
              <a:gd name="connsiteY42" fmla="*/ 1706957 h 3482342"/>
              <a:gd name="connsiteX43" fmla="*/ 9381410 w 12192000"/>
              <a:gd name="connsiteY43" fmla="*/ 1718312 h 3482342"/>
              <a:gd name="connsiteX44" fmla="*/ 9365685 w 12192000"/>
              <a:gd name="connsiteY44" fmla="*/ 1724772 h 3482342"/>
              <a:gd name="connsiteX45" fmla="*/ 9278020 w 12192000"/>
              <a:gd name="connsiteY45" fmla="*/ 1741161 h 3482342"/>
              <a:gd name="connsiteX46" fmla="*/ 9217145 w 12192000"/>
              <a:gd name="connsiteY46" fmla="*/ 1771195 h 3482342"/>
              <a:gd name="connsiteX47" fmla="*/ 8955875 w 12192000"/>
              <a:gd name="connsiteY47" fmla="*/ 1796806 h 3482342"/>
              <a:gd name="connsiteX48" fmla="*/ 8648415 w 12192000"/>
              <a:gd name="connsiteY48" fmla="*/ 1878623 h 3482342"/>
              <a:gd name="connsiteX49" fmla="*/ 8524524 w 12192000"/>
              <a:gd name="connsiteY49" fmla="*/ 1902425 h 3482342"/>
              <a:gd name="connsiteX50" fmla="*/ 8436742 w 12192000"/>
              <a:gd name="connsiteY50" fmla="*/ 1923967 h 3482342"/>
              <a:gd name="connsiteX51" fmla="*/ 8345228 w 12192000"/>
              <a:gd name="connsiteY51" fmla="*/ 1939822 h 3482342"/>
              <a:gd name="connsiteX52" fmla="*/ 8236214 w 12192000"/>
              <a:gd name="connsiteY52" fmla="*/ 1909725 h 3482342"/>
              <a:gd name="connsiteX53" fmla="*/ 8132104 w 12192000"/>
              <a:gd name="connsiteY53" fmla="*/ 1895727 h 3482342"/>
              <a:gd name="connsiteX54" fmla="*/ 7918078 w 12192000"/>
              <a:gd name="connsiteY54" fmla="*/ 1862668 h 3482342"/>
              <a:gd name="connsiteX55" fmla="*/ 7817899 w 12192000"/>
              <a:gd name="connsiteY55" fmla="*/ 1862176 h 3482342"/>
              <a:gd name="connsiteX56" fmla="*/ 7768994 w 12192000"/>
              <a:gd name="connsiteY56" fmla="*/ 1855721 h 3482342"/>
              <a:gd name="connsiteX57" fmla="*/ 7618027 w 12192000"/>
              <a:gd name="connsiteY57" fmla="*/ 1830959 h 3482342"/>
              <a:gd name="connsiteX58" fmla="*/ 7449425 w 12192000"/>
              <a:gd name="connsiteY58" fmla="*/ 1810910 h 3482342"/>
              <a:gd name="connsiteX59" fmla="*/ 7342915 w 12192000"/>
              <a:gd name="connsiteY59" fmla="*/ 1819827 h 3482342"/>
              <a:gd name="connsiteX60" fmla="*/ 7255191 w 12192000"/>
              <a:gd name="connsiteY60" fmla="*/ 1834354 h 3482342"/>
              <a:gd name="connsiteX61" fmla="*/ 7131205 w 12192000"/>
              <a:gd name="connsiteY61" fmla="*/ 1845557 h 3482342"/>
              <a:gd name="connsiteX62" fmla="*/ 6917124 w 12192000"/>
              <a:gd name="connsiteY62" fmla="*/ 1837109 h 3482342"/>
              <a:gd name="connsiteX63" fmla="*/ 6837145 w 12192000"/>
              <a:gd name="connsiteY63" fmla="*/ 1870724 h 3482342"/>
              <a:gd name="connsiteX64" fmla="*/ 6753991 w 12192000"/>
              <a:gd name="connsiteY64" fmla="*/ 1860969 h 3482342"/>
              <a:gd name="connsiteX65" fmla="*/ 6727754 w 12192000"/>
              <a:gd name="connsiteY65" fmla="*/ 1882372 h 3482342"/>
              <a:gd name="connsiteX66" fmla="*/ 6723371 w 12192000"/>
              <a:gd name="connsiteY66" fmla="*/ 1886494 h 3482342"/>
              <a:gd name="connsiteX67" fmla="*/ 6702779 w 12192000"/>
              <a:gd name="connsiteY67" fmla="*/ 1893601 h 3482342"/>
              <a:gd name="connsiteX68" fmla="*/ 6700779 w 12192000"/>
              <a:gd name="connsiteY68" fmla="*/ 1907344 h 3482342"/>
              <a:gd name="connsiteX69" fmla="*/ 6672513 w 12192000"/>
              <a:gd name="connsiteY69" fmla="*/ 1926452 h 3482342"/>
              <a:gd name="connsiteX70" fmla="*/ 6633549 w 12192000"/>
              <a:gd name="connsiteY70" fmla="*/ 1936255 h 3482342"/>
              <a:gd name="connsiteX71" fmla="*/ 6444344 w 12192000"/>
              <a:gd name="connsiteY71" fmla="*/ 1969663 h 3482342"/>
              <a:gd name="connsiteX72" fmla="*/ 6333446 w 12192000"/>
              <a:gd name="connsiteY72" fmla="*/ 1997163 h 3482342"/>
              <a:gd name="connsiteX73" fmla="*/ 6294933 w 12192000"/>
              <a:gd name="connsiteY73" fmla="*/ 2019412 h 3482342"/>
              <a:gd name="connsiteX74" fmla="*/ 6238719 w 12192000"/>
              <a:gd name="connsiteY74" fmla="*/ 2042547 h 3482342"/>
              <a:gd name="connsiteX75" fmla="*/ 6142310 w 12192000"/>
              <a:gd name="connsiteY75" fmla="*/ 2092510 h 3482342"/>
              <a:gd name="connsiteX76" fmla="*/ 6007916 w 12192000"/>
              <a:gd name="connsiteY76" fmla="*/ 2143752 h 3482342"/>
              <a:gd name="connsiteX77" fmla="*/ 5894610 w 12192000"/>
              <a:gd name="connsiteY77" fmla="*/ 2130684 h 3482342"/>
              <a:gd name="connsiteX78" fmla="*/ 5817682 w 12192000"/>
              <a:gd name="connsiteY78" fmla="*/ 2157358 h 3482342"/>
              <a:gd name="connsiteX79" fmla="*/ 5591469 w 12192000"/>
              <a:gd name="connsiteY79" fmla="*/ 2178389 h 3482342"/>
              <a:gd name="connsiteX80" fmla="*/ 5414282 w 12192000"/>
              <a:gd name="connsiteY80" fmla="*/ 2183070 h 3482342"/>
              <a:gd name="connsiteX81" fmla="*/ 5368369 w 12192000"/>
              <a:gd name="connsiteY81" fmla="*/ 2204272 h 3482342"/>
              <a:gd name="connsiteX82" fmla="*/ 5291263 w 12192000"/>
              <a:gd name="connsiteY82" fmla="*/ 2239182 h 3482342"/>
              <a:gd name="connsiteX83" fmla="*/ 5240857 w 12192000"/>
              <a:gd name="connsiteY83" fmla="*/ 2289444 h 3482342"/>
              <a:gd name="connsiteX84" fmla="*/ 5173523 w 12192000"/>
              <a:gd name="connsiteY84" fmla="*/ 2309057 h 3482342"/>
              <a:gd name="connsiteX85" fmla="*/ 5148543 w 12192000"/>
              <a:gd name="connsiteY85" fmla="*/ 2282356 h 3482342"/>
              <a:gd name="connsiteX86" fmla="*/ 5079548 w 12192000"/>
              <a:gd name="connsiteY86" fmla="*/ 2313485 h 3482342"/>
              <a:gd name="connsiteX87" fmla="*/ 4975908 w 12192000"/>
              <a:gd name="connsiteY87" fmla="*/ 2364128 h 3482342"/>
              <a:gd name="connsiteX88" fmla="*/ 4913723 w 12192000"/>
              <a:gd name="connsiteY88" fmla="*/ 2385265 h 3482342"/>
              <a:gd name="connsiteX89" fmla="*/ 4746485 w 12192000"/>
              <a:gd name="connsiteY89" fmla="*/ 2451769 h 3482342"/>
              <a:gd name="connsiteX90" fmla="*/ 4681588 w 12192000"/>
              <a:gd name="connsiteY90" fmla="*/ 2467494 h 3482342"/>
              <a:gd name="connsiteX91" fmla="*/ 1783655 w 12192000"/>
              <a:gd name="connsiteY91" fmla="*/ 3163860 h 3482342"/>
              <a:gd name="connsiteX92" fmla="*/ 1325955 w 12192000"/>
              <a:gd name="connsiteY92" fmla="*/ 3176692 h 3482342"/>
              <a:gd name="connsiteX93" fmla="*/ 1190384 w 12192000"/>
              <a:gd name="connsiteY93" fmla="*/ 3203504 h 3482342"/>
              <a:gd name="connsiteX94" fmla="*/ 1094537 w 12192000"/>
              <a:gd name="connsiteY94" fmla="*/ 3229469 h 3482342"/>
              <a:gd name="connsiteX95" fmla="*/ 779276 w 12192000"/>
              <a:gd name="connsiteY95" fmla="*/ 3327290 h 3482342"/>
              <a:gd name="connsiteX96" fmla="*/ 600378 w 12192000"/>
              <a:gd name="connsiteY96" fmla="*/ 3335250 h 3482342"/>
              <a:gd name="connsiteX97" fmla="*/ 493457 w 12192000"/>
              <a:gd name="connsiteY97" fmla="*/ 3365044 h 3482342"/>
              <a:gd name="connsiteX98" fmla="*/ 349402 w 12192000"/>
              <a:gd name="connsiteY98" fmla="*/ 3380897 h 3482342"/>
              <a:gd name="connsiteX99" fmla="*/ 192183 w 12192000"/>
              <a:gd name="connsiteY99" fmla="*/ 3460075 h 3482342"/>
              <a:gd name="connsiteX100" fmla="*/ 46713 w 12192000"/>
              <a:gd name="connsiteY100" fmla="*/ 3462986 h 3482342"/>
              <a:gd name="connsiteX101" fmla="*/ 2765 w 12192000"/>
              <a:gd name="connsiteY101" fmla="*/ 3480770 h 3482342"/>
              <a:gd name="connsiteX102" fmla="*/ 0 w 12192000"/>
              <a:gd name="connsiteY102" fmla="*/ 3482342 h 3482342"/>
              <a:gd name="connsiteX103" fmla="*/ 0 w 12192000"/>
              <a:gd name="connsiteY10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35456 w 12192000"/>
              <a:gd name="connsiteY22" fmla="*/ 1337688 h 3482342"/>
              <a:gd name="connsiteX23" fmla="*/ 10629954 w 12192000"/>
              <a:gd name="connsiteY23" fmla="*/ 1330628 h 3482342"/>
              <a:gd name="connsiteX24" fmla="*/ 10623883 w 12192000"/>
              <a:gd name="connsiteY24" fmla="*/ 1332776 h 3482342"/>
              <a:gd name="connsiteX25" fmla="*/ 10573203 w 12192000"/>
              <a:gd name="connsiteY25" fmla="*/ 1351996 h 3482342"/>
              <a:gd name="connsiteX26" fmla="*/ 10513263 w 12192000"/>
              <a:gd name="connsiteY26" fmla="*/ 1350756 h 3482342"/>
              <a:gd name="connsiteX27" fmla="*/ 10464012 w 12192000"/>
              <a:gd name="connsiteY27" fmla="*/ 1391778 h 3482342"/>
              <a:gd name="connsiteX28" fmla="*/ 10405409 w 12192000"/>
              <a:gd name="connsiteY28" fmla="*/ 1422789 h 3482342"/>
              <a:gd name="connsiteX29" fmla="*/ 10370530 w 12192000"/>
              <a:gd name="connsiteY29" fmla="*/ 1441596 h 3482342"/>
              <a:gd name="connsiteX30" fmla="*/ 10264922 w 12192000"/>
              <a:gd name="connsiteY30" fmla="*/ 1472107 h 3482342"/>
              <a:gd name="connsiteX31" fmla="*/ 10058690 w 12192000"/>
              <a:gd name="connsiteY31" fmla="*/ 1474888 h 3482342"/>
              <a:gd name="connsiteX32" fmla="*/ 10004424 w 12192000"/>
              <a:gd name="connsiteY32" fmla="*/ 1489801 h 3482342"/>
              <a:gd name="connsiteX33" fmla="*/ 9999951 w 12192000"/>
              <a:gd name="connsiteY33" fmla="*/ 1499127 h 3482342"/>
              <a:gd name="connsiteX34" fmla="*/ 9845462 w 12192000"/>
              <a:gd name="connsiteY34" fmla="*/ 1548192 h 3482342"/>
              <a:gd name="connsiteX35" fmla="*/ 9736156 w 12192000"/>
              <a:gd name="connsiteY35" fmla="*/ 1581928 h 3482342"/>
              <a:gd name="connsiteX36" fmla="*/ 9693355 w 12192000"/>
              <a:gd name="connsiteY36" fmla="*/ 1602632 h 3482342"/>
              <a:gd name="connsiteX37" fmla="*/ 9664242 w 12192000"/>
              <a:gd name="connsiteY37" fmla="*/ 1622075 h 3482342"/>
              <a:gd name="connsiteX38" fmla="*/ 9579195 w 12192000"/>
              <a:gd name="connsiteY38" fmla="*/ 1648017 h 3482342"/>
              <a:gd name="connsiteX39" fmla="*/ 9433652 w 12192000"/>
              <a:gd name="connsiteY39" fmla="*/ 1681174 h 3482342"/>
              <a:gd name="connsiteX40" fmla="*/ 9403775 w 12192000"/>
              <a:gd name="connsiteY40" fmla="*/ 1690403 h 3482342"/>
              <a:gd name="connsiteX41" fmla="*/ 9382503 w 12192000"/>
              <a:gd name="connsiteY41" fmla="*/ 1706957 h 3482342"/>
              <a:gd name="connsiteX42" fmla="*/ 9381410 w 12192000"/>
              <a:gd name="connsiteY42" fmla="*/ 1718312 h 3482342"/>
              <a:gd name="connsiteX43" fmla="*/ 9365685 w 12192000"/>
              <a:gd name="connsiteY43" fmla="*/ 1724772 h 3482342"/>
              <a:gd name="connsiteX44" fmla="*/ 9278020 w 12192000"/>
              <a:gd name="connsiteY44" fmla="*/ 1741161 h 3482342"/>
              <a:gd name="connsiteX45" fmla="*/ 9217145 w 12192000"/>
              <a:gd name="connsiteY45" fmla="*/ 1771195 h 3482342"/>
              <a:gd name="connsiteX46" fmla="*/ 8955875 w 12192000"/>
              <a:gd name="connsiteY46" fmla="*/ 1796806 h 3482342"/>
              <a:gd name="connsiteX47" fmla="*/ 8648415 w 12192000"/>
              <a:gd name="connsiteY47" fmla="*/ 1878623 h 3482342"/>
              <a:gd name="connsiteX48" fmla="*/ 8524524 w 12192000"/>
              <a:gd name="connsiteY48" fmla="*/ 1902425 h 3482342"/>
              <a:gd name="connsiteX49" fmla="*/ 8436742 w 12192000"/>
              <a:gd name="connsiteY49" fmla="*/ 1923967 h 3482342"/>
              <a:gd name="connsiteX50" fmla="*/ 8345228 w 12192000"/>
              <a:gd name="connsiteY50" fmla="*/ 1939822 h 3482342"/>
              <a:gd name="connsiteX51" fmla="*/ 8236214 w 12192000"/>
              <a:gd name="connsiteY51" fmla="*/ 1909725 h 3482342"/>
              <a:gd name="connsiteX52" fmla="*/ 8132104 w 12192000"/>
              <a:gd name="connsiteY52" fmla="*/ 1895727 h 3482342"/>
              <a:gd name="connsiteX53" fmla="*/ 7918078 w 12192000"/>
              <a:gd name="connsiteY53" fmla="*/ 1862668 h 3482342"/>
              <a:gd name="connsiteX54" fmla="*/ 7817899 w 12192000"/>
              <a:gd name="connsiteY54" fmla="*/ 1862176 h 3482342"/>
              <a:gd name="connsiteX55" fmla="*/ 7768994 w 12192000"/>
              <a:gd name="connsiteY55" fmla="*/ 1855721 h 3482342"/>
              <a:gd name="connsiteX56" fmla="*/ 7618027 w 12192000"/>
              <a:gd name="connsiteY56" fmla="*/ 1830959 h 3482342"/>
              <a:gd name="connsiteX57" fmla="*/ 7449425 w 12192000"/>
              <a:gd name="connsiteY57" fmla="*/ 1810910 h 3482342"/>
              <a:gd name="connsiteX58" fmla="*/ 7342915 w 12192000"/>
              <a:gd name="connsiteY58" fmla="*/ 1819827 h 3482342"/>
              <a:gd name="connsiteX59" fmla="*/ 7255191 w 12192000"/>
              <a:gd name="connsiteY59" fmla="*/ 1834354 h 3482342"/>
              <a:gd name="connsiteX60" fmla="*/ 7131205 w 12192000"/>
              <a:gd name="connsiteY60" fmla="*/ 1845557 h 3482342"/>
              <a:gd name="connsiteX61" fmla="*/ 6917124 w 12192000"/>
              <a:gd name="connsiteY61" fmla="*/ 1837109 h 3482342"/>
              <a:gd name="connsiteX62" fmla="*/ 6837145 w 12192000"/>
              <a:gd name="connsiteY62" fmla="*/ 1870724 h 3482342"/>
              <a:gd name="connsiteX63" fmla="*/ 6753991 w 12192000"/>
              <a:gd name="connsiteY63" fmla="*/ 1860969 h 3482342"/>
              <a:gd name="connsiteX64" fmla="*/ 6727754 w 12192000"/>
              <a:gd name="connsiteY64" fmla="*/ 1882372 h 3482342"/>
              <a:gd name="connsiteX65" fmla="*/ 6723371 w 12192000"/>
              <a:gd name="connsiteY65" fmla="*/ 1886494 h 3482342"/>
              <a:gd name="connsiteX66" fmla="*/ 6702779 w 12192000"/>
              <a:gd name="connsiteY66" fmla="*/ 1893601 h 3482342"/>
              <a:gd name="connsiteX67" fmla="*/ 6700779 w 12192000"/>
              <a:gd name="connsiteY67" fmla="*/ 1907344 h 3482342"/>
              <a:gd name="connsiteX68" fmla="*/ 6672513 w 12192000"/>
              <a:gd name="connsiteY68" fmla="*/ 1926452 h 3482342"/>
              <a:gd name="connsiteX69" fmla="*/ 6633549 w 12192000"/>
              <a:gd name="connsiteY69" fmla="*/ 1936255 h 3482342"/>
              <a:gd name="connsiteX70" fmla="*/ 6444344 w 12192000"/>
              <a:gd name="connsiteY70" fmla="*/ 1969663 h 3482342"/>
              <a:gd name="connsiteX71" fmla="*/ 6333446 w 12192000"/>
              <a:gd name="connsiteY71" fmla="*/ 1997163 h 3482342"/>
              <a:gd name="connsiteX72" fmla="*/ 6294933 w 12192000"/>
              <a:gd name="connsiteY72" fmla="*/ 2019412 h 3482342"/>
              <a:gd name="connsiteX73" fmla="*/ 6238719 w 12192000"/>
              <a:gd name="connsiteY73" fmla="*/ 2042547 h 3482342"/>
              <a:gd name="connsiteX74" fmla="*/ 6142310 w 12192000"/>
              <a:gd name="connsiteY74" fmla="*/ 2092510 h 3482342"/>
              <a:gd name="connsiteX75" fmla="*/ 6007916 w 12192000"/>
              <a:gd name="connsiteY75" fmla="*/ 2143752 h 3482342"/>
              <a:gd name="connsiteX76" fmla="*/ 5894610 w 12192000"/>
              <a:gd name="connsiteY76" fmla="*/ 2130684 h 3482342"/>
              <a:gd name="connsiteX77" fmla="*/ 5817682 w 12192000"/>
              <a:gd name="connsiteY77" fmla="*/ 2157358 h 3482342"/>
              <a:gd name="connsiteX78" fmla="*/ 5591469 w 12192000"/>
              <a:gd name="connsiteY78" fmla="*/ 2178389 h 3482342"/>
              <a:gd name="connsiteX79" fmla="*/ 5414282 w 12192000"/>
              <a:gd name="connsiteY79" fmla="*/ 2183070 h 3482342"/>
              <a:gd name="connsiteX80" fmla="*/ 5368369 w 12192000"/>
              <a:gd name="connsiteY80" fmla="*/ 2204272 h 3482342"/>
              <a:gd name="connsiteX81" fmla="*/ 5291263 w 12192000"/>
              <a:gd name="connsiteY81" fmla="*/ 2239182 h 3482342"/>
              <a:gd name="connsiteX82" fmla="*/ 5240857 w 12192000"/>
              <a:gd name="connsiteY82" fmla="*/ 2289444 h 3482342"/>
              <a:gd name="connsiteX83" fmla="*/ 5173523 w 12192000"/>
              <a:gd name="connsiteY83" fmla="*/ 2309057 h 3482342"/>
              <a:gd name="connsiteX84" fmla="*/ 5148543 w 12192000"/>
              <a:gd name="connsiteY84" fmla="*/ 2282356 h 3482342"/>
              <a:gd name="connsiteX85" fmla="*/ 5079548 w 12192000"/>
              <a:gd name="connsiteY85" fmla="*/ 2313485 h 3482342"/>
              <a:gd name="connsiteX86" fmla="*/ 4975908 w 12192000"/>
              <a:gd name="connsiteY86" fmla="*/ 2364128 h 3482342"/>
              <a:gd name="connsiteX87" fmla="*/ 4913723 w 12192000"/>
              <a:gd name="connsiteY87" fmla="*/ 2385265 h 3482342"/>
              <a:gd name="connsiteX88" fmla="*/ 4746485 w 12192000"/>
              <a:gd name="connsiteY88" fmla="*/ 2451769 h 3482342"/>
              <a:gd name="connsiteX89" fmla="*/ 4681588 w 12192000"/>
              <a:gd name="connsiteY89" fmla="*/ 2467494 h 3482342"/>
              <a:gd name="connsiteX90" fmla="*/ 1783655 w 12192000"/>
              <a:gd name="connsiteY90" fmla="*/ 3163860 h 3482342"/>
              <a:gd name="connsiteX91" fmla="*/ 1325955 w 12192000"/>
              <a:gd name="connsiteY91" fmla="*/ 3176692 h 3482342"/>
              <a:gd name="connsiteX92" fmla="*/ 1190384 w 12192000"/>
              <a:gd name="connsiteY92" fmla="*/ 3203504 h 3482342"/>
              <a:gd name="connsiteX93" fmla="*/ 1094537 w 12192000"/>
              <a:gd name="connsiteY93" fmla="*/ 3229469 h 3482342"/>
              <a:gd name="connsiteX94" fmla="*/ 779276 w 12192000"/>
              <a:gd name="connsiteY94" fmla="*/ 3327290 h 3482342"/>
              <a:gd name="connsiteX95" fmla="*/ 600378 w 12192000"/>
              <a:gd name="connsiteY95" fmla="*/ 3335250 h 3482342"/>
              <a:gd name="connsiteX96" fmla="*/ 493457 w 12192000"/>
              <a:gd name="connsiteY96" fmla="*/ 3365044 h 3482342"/>
              <a:gd name="connsiteX97" fmla="*/ 349402 w 12192000"/>
              <a:gd name="connsiteY97" fmla="*/ 3380897 h 3482342"/>
              <a:gd name="connsiteX98" fmla="*/ 192183 w 12192000"/>
              <a:gd name="connsiteY98" fmla="*/ 3460075 h 3482342"/>
              <a:gd name="connsiteX99" fmla="*/ 46713 w 12192000"/>
              <a:gd name="connsiteY99" fmla="*/ 3462986 h 3482342"/>
              <a:gd name="connsiteX100" fmla="*/ 2765 w 12192000"/>
              <a:gd name="connsiteY100" fmla="*/ 3480770 h 3482342"/>
              <a:gd name="connsiteX101" fmla="*/ 0 w 12192000"/>
              <a:gd name="connsiteY101" fmla="*/ 3482342 h 3482342"/>
              <a:gd name="connsiteX102" fmla="*/ 0 w 12192000"/>
              <a:gd name="connsiteY102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35456 w 12192000"/>
              <a:gd name="connsiteY22" fmla="*/ 1337688 h 3482342"/>
              <a:gd name="connsiteX23" fmla="*/ 10629954 w 12192000"/>
              <a:gd name="connsiteY23" fmla="*/ 13306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524524 w 12192000"/>
              <a:gd name="connsiteY47" fmla="*/ 1902425 h 3482342"/>
              <a:gd name="connsiteX48" fmla="*/ 8436742 w 12192000"/>
              <a:gd name="connsiteY48" fmla="*/ 1923967 h 3482342"/>
              <a:gd name="connsiteX49" fmla="*/ 8345228 w 12192000"/>
              <a:gd name="connsiteY49" fmla="*/ 1939822 h 3482342"/>
              <a:gd name="connsiteX50" fmla="*/ 8236214 w 12192000"/>
              <a:gd name="connsiteY50" fmla="*/ 1909725 h 3482342"/>
              <a:gd name="connsiteX51" fmla="*/ 8132104 w 12192000"/>
              <a:gd name="connsiteY51" fmla="*/ 1895727 h 3482342"/>
              <a:gd name="connsiteX52" fmla="*/ 7918078 w 12192000"/>
              <a:gd name="connsiteY52" fmla="*/ 1862668 h 3482342"/>
              <a:gd name="connsiteX53" fmla="*/ 7817899 w 12192000"/>
              <a:gd name="connsiteY53" fmla="*/ 1862176 h 3482342"/>
              <a:gd name="connsiteX54" fmla="*/ 7768994 w 12192000"/>
              <a:gd name="connsiteY54" fmla="*/ 1855721 h 3482342"/>
              <a:gd name="connsiteX55" fmla="*/ 7618027 w 12192000"/>
              <a:gd name="connsiteY55" fmla="*/ 1830959 h 3482342"/>
              <a:gd name="connsiteX56" fmla="*/ 7449425 w 12192000"/>
              <a:gd name="connsiteY56" fmla="*/ 1810910 h 3482342"/>
              <a:gd name="connsiteX57" fmla="*/ 7342915 w 12192000"/>
              <a:gd name="connsiteY57" fmla="*/ 1819827 h 3482342"/>
              <a:gd name="connsiteX58" fmla="*/ 7255191 w 12192000"/>
              <a:gd name="connsiteY58" fmla="*/ 1834354 h 3482342"/>
              <a:gd name="connsiteX59" fmla="*/ 7131205 w 12192000"/>
              <a:gd name="connsiteY59" fmla="*/ 1845557 h 3482342"/>
              <a:gd name="connsiteX60" fmla="*/ 6917124 w 12192000"/>
              <a:gd name="connsiteY60" fmla="*/ 1837109 h 3482342"/>
              <a:gd name="connsiteX61" fmla="*/ 6837145 w 12192000"/>
              <a:gd name="connsiteY61" fmla="*/ 1870724 h 3482342"/>
              <a:gd name="connsiteX62" fmla="*/ 6753991 w 12192000"/>
              <a:gd name="connsiteY62" fmla="*/ 1860969 h 3482342"/>
              <a:gd name="connsiteX63" fmla="*/ 6727754 w 12192000"/>
              <a:gd name="connsiteY63" fmla="*/ 1882372 h 3482342"/>
              <a:gd name="connsiteX64" fmla="*/ 6723371 w 12192000"/>
              <a:gd name="connsiteY64" fmla="*/ 1886494 h 3482342"/>
              <a:gd name="connsiteX65" fmla="*/ 6702779 w 12192000"/>
              <a:gd name="connsiteY65" fmla="*/ 1893601 h 3482342"/>
              <a:gd name="connsiteX66" fmla="*/ 6700779 w 12192000"/>
              <a:gd name="connsiteY66" fmla="*/ 1907344 h 3482342"/>
              <a:gd name="connsiteX67" fmla="*/ 6672513 w 12192000"/>
              <a:gd name="connsiteY67" fmla="*/ 1926452 h 3482342"/>
              <a:gd name="connsiteX68" fmla="*/ 6633549 w 12192000"/>
              <a:gd name="connsiteY68" fmla="*/ 1936255 h 3482342"/>
              <a:gd name="connsiteX69" fmla="*/ 6444344 w 12192000"/>
              <a:gd name="connsiteY69" fmla="*/ 1969663 h 3482342"/>
              <a:gd name="connsiteX70" fmla="*/ 6333446 w 12192000"/>
              <a:gd name="connsiteY70" fmla="*/ 1997163 h 3482342"/>
              <a:gd name="connsiteX71" fmla="*/ 6294933 w 12192000"/>
              <a:gd name="connsiteY71" fmla="*/ 2019412 h 3482342"/>
              <a:gd name="connsiteX72" fmla="*/ 6238719 w 12192000"/>
              <a:gd name="connsiteY72" fmla="*/ 2042547 h 3482342"/>
              <a:gd name="connsiteX73" fmla="*/ 6142310 w 12192000"/>
              <a:gd name="connsiteY73" fmla="*/ 2092510 h 3482342"/>
              <a:gd name="connsiteX74" fmla="*/ 6007916 w 12192000"/>
              <a:gd name="connsiteY74" fmla="*/ 2143752 h 3482342"/>
              <a:gd name="connsiteX75" fmla="*/ 5894610 w 12192000"/>
              <a:gd name="connsiteY75" fmla="*/ 2130684 h 3482342"/>
              <a:gd name="connsiteX76" fmla="*/ 5817682 w 12192000"/>
              <a:gd name="connsiteY76" fmla="*/ 2157358 h 3482342"/>
              <a:gd name="connsiteX77" fmla="*/ 5591469 w 12192000"/>
              <a:gd name="connsiteY77" fmla="*/ 2178389 h 3482342"/>
              <a:gd name="connsiteX78" fmla="*/ 5414282 w 12192000"/>
              <a:gd name="connsiteY78" fmla="*/ 2183070 h 3482342"/>
              <a:gd name="connsiteX79" fmla="*/ 5368369 w 12192000"/>
              <a:gd name="connsiteY79" fmla="*/ 2204272 h 3482342"/>
              <a:gd name="connsiteX80" fmla="*/ 5291263 w 12192000"/>
              <a:gd name="connsiteY80" fmla="*/ 2239182 h 3482342"/>
              <a:gd name="connsiteX81" fmla="*/ 5240857 w 12192000"/>
              <a:gd name="connsiteY81" fmla="*/ 2289444 h 3482342"/>
              <a:gd name="connsiteX82" fmla="*/ 5173523 w 12192000"/>
              <a:gd name="connsiteY82" fmla="*/ 2309057 h 3482342"/>
              <a:gd name="connsiteX83" fmla="*/ 5148543 w 12192000"/>
              <a:gd name="connsiteY83" fmla="*/ 2282356 h 3482342"/>
              <a:gd name="connsiteX84" fmla="*/ 5079548 w 12192000"/>
              <a:gd name="connsiteY84" fmla="*/ 2313485 h 3482342"/>
              <a:gd name="connsiteX85" fmla="*/ 4975908 w 12192000"/>
              <a:gd name="connsiteY85" fmla="*/ 2364128 h 3482342"/>
              <a:gd name="connsiteX86" fmla="*/ 4913723 w 12192000"/>
              <a:gd name="connsiteY86" fmla="*/ 2385265 h 3482342"/>
              <a:gd name="connsiteX87" fmla="*/ 4746485 w 12192000"/>
              <a:gd name="connsiteY87" fmla="*/ 2451769 h 3482342"/>
              <a:gd name="connsiteX88" fmla="*/ 4681588 w 12192000"/>
              <a:gd name="connsiteY88" fmla="*/ 2467494 h 3482342"/>
              <a:gd name="connsiteX89" fmla="*/ 1783655 w 12192000"/>
              <a:gd name="connsiteY89" fmla="*/ 3163860 h 3482342"/>
              <a:gd name="connsiteX90" fmla="*/ 1325955 w 12192000"/>
              <a:gd name="connsiteY90" fmla="*/ 3176692 h 3482342"/>
              <a:gd name="connsiteX91" fmla="*/ 1190384 w 12192000"/>
              <a:gd name="connsiteY91" fmla="*/ 3203504 h 3482342"/>
              <a:gd name="connsiteX92" fmla="*/ 1094537 w 12192000"/>
              <a:gd name="connsiteY92" fmla="*/ 3229469 h 3482342"/>
              <a:gd name="connsiteX93" fmla="*/ 779276 w 12192000"/>
              <a:gd name="connsiteY93" fmla="*/ 3327290 h 3482342"/>
              <a:gd name="connsiteX94" fmla="*/ 600378 w 12192000"/>
              <a:gd name="connsiteY94" fmla="*/ 3335250 h 3482342"/>
              <a:gd name="connsiteX95" fmla="*/ 493457 w 12192000"/>
              <a:gd name="connsiteY95" fmla="*/ 3365044 h 3482342"/>
              <a:gd name="connsiteX96" fmla="*/ 349402 w 12192000"/>
              <a:gd name="connsiteY96" fmla="*/ 3380897 h 3482342"/>
              <a:gd name="connsiteX97" fmla="*/ 192183 w 12192000"/>
              <a:gd name="connsiteY97" fmla="*/ 3460075 h 3482342"/>
              <a:gd name="connsiteX98" fmla="*/ 46713 w 12192000"/>
              <a:gd name="connsiteY98" fmla="*/ 3462986 h 3482342"/>
              <a:gd name="connsiteX99" fmla="*/ 2765 w 12192000"/>
              <a:gd name="connsiteY99" fmla="*/ 3480770 h 3482342"/>
              <a:gd name="connsiteX100" fmla="*/ 0 w 12192000"/>
              <a:gd name="connsiteY100" fmla="*/ 3482342 h 3482342"/>
              <a:gd name="connsiteX101" fmla="*/ 0 w 12192000"/>
              <a:gd name="connsiteY101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35456 w 12192000"/>
              <a:gd name="connsiteY22" fmla="*/ 1337688 h 3482342"/>
              <a:gd name="connsiteX23" fmla="*/ 10668054 w 12192000"/>
              <a:gd name="connsiteY23" fmla="*/ 14195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524524 w 12192000"/>
              <a:gd name="connsiteY47" fmla="*/ 1902425 h 3482342"/>
              <a:gd name="connsiteX48" fmla="*/ 8436742 w 12192000"/>
              <a:gd name="connsiteY48" fmla="*/ 1923967 h 3482342"/>
              <a:gd name="connsiteX49" fmla="*/ 8345228 w 12192000"/>
              <a:gd name="connsiteY49" fmla="*/ 1939822 h 3482342"/>
              <a:gd name="connsiteX50" fmla="*/ 8236214 w 12192000"/>
              <a:gd name="connsiteY50" fmla="*/ 1909725 h 3482342"/>
              <a:gd name="connsiteX51" fmla="*/ 8132104 w 12192000"/>
              <a:gd name="connsiteY51" fmla="*/ 1895727 h 3482342"/>
              <a:gd name="connsiteX52" fmla="*/ 7918078 w 12192000"/>
              <a:gd name="connsiteY52" fmla="*/ 1862668 h 3482342"/>
              <a:gd name="connsiteX53" fmla="*/ 7817899 w 12192000"/>
              <a:gd name="connsiteY53" fmla="*/ 1862176 h 3482342"/>
              <a:gd name="connsiteX54" fmla="*/ 7768994 w 12192000"/>
              <a:gd name="connsiteY54" fmla="*/ 1855721 h 3482342"/>
              <a:gd name="connsiteX55" fmla="*/ 7618027 w 12192000"/>
              <a:gd name="connsiteY55" fmla="*/ 1830959 h 3482342"/>
              <a:gd name="connsiteX56" fmla="*/ 7449425 w 12192000"/>
              <a:gd name="connsiteY56" fmla="*/ 1810910 h 3482342"/>
              <a:gd name="connsiteX57" fmla="*/ 7342915 w 12192000"/>
              <a:gd name="connsiteY57" fmla="*/ 1819827 h 3482342"/>
              <a:gd name="connsiteX58" fmla="*/ 7255191 w 12192000"/>
              <a:gd name="connsiteY58" fmla="*/ 1834354 h 3482342"/>
              <a:gd name="connsiteX59" fmla="*/ 7131205 w 12192000"/>
              <a:gd name="connsiteY59" fmla="*/ 1845557 h 3482342"/>
              <a:gd name="connsiteX60" fmla="*/ 6917124 w 12192000"/>
              <a:gd name="connsiteY60" fmla="*/ 1837109 h 3482342"/>
              <a:gd name="connsiteX61" fmla="*/ 6837145 w 12192000"/>
              <a:gd name="connsiteY61" fmla="*/ 1870724 h 3482342"/>
              <a:gd name="connsiteX62" fmla="*/ 6753991 w 12192000"/>
              <a:gd name="connsiteY62" fmla="*/ 1860969 h 3482342"/>
              <a:gd name="connsiteX63" fmla="*/ 6727754 w 12192000"/>
              <a:gd name="connsiteY63" fmla="*/ 1882372 h 3482342"/>
              <a:gd name="connsiteX64" fmla="*/ 6723371 w 12192000"/>
              <a:gd name="connsiteY64" fmla="*/ 1886494 h 3482342"/>
              <a:gd name="connsiteX65" fmla="*/ 6702779 w 12192000"/>
              <a:gd name="connsiteY65" fmla="*/ 1893601 h 3482342"/>
              <a:gd name="connsiteX66" fmla="*/ 6700779 w 12192000"/>
              <a:gd name="connsiteY66" fmla="*/ 1907344 h 3482342"/>
              <a:gd name="connsiteX67" fmla="*/ 6672513 w 12192000"/>
              <a:gd name="connsiteY67" fmla="*/ 1926452 h 3482342"/>
              <a:gd name="connsiteX68" fmla="*/ 6633549 w 12192000"/>
              <a:gd name="connsiteY68" fmla="*/ 1936255 h 3482342"/>
              <a:gd name="connsiteX69" fmla="*/ 6444344 w 12192000"/>
              <a:gd name="connsiteY69" fmla="*/ 1969663 h 3482342"/>
              <a:gd name="connsiteX70" fmla="*/ 6333446 w 12192000"/>
              <a:gd name="connsiteY70" fmla="*/ 1997163 h 3482342"/>
              <a:gd name="connsiteX71" fmla="*/ 6294933 w 12192000"/>
              <a:gd name="connsiteY71" fmla="*/ 2019412 h 3482342"/>
              <a:gd name="connsiteX72" fmla="*/ 6238719 w 12192000"/>
              <a:gd name="connsiteY72" fmla="*/ 2042547 h 3482342"/>
              <a:gd name="connsiteX73" fmla="*/ 6142310 w 12192000"/>
              <a:gd name="connsiteY73" fmla="*/ 2092510 h 3482342"/>
              <a:gd name="connsiteX74" fmla="*/ 6007916 w 12192000"/>
              <a:gd name="connsiteY74" fmla="*/ 2143752 h 3482342"/>
              <a:gd name="connsiteX75" fmla="*/ 5894610 w 12192000"/>
              <a:gd name="connsiteY75" fmla="*/ 2130684 h 3482342"/>
              <a:gd name="connsiteX76" fmla="*/ 5817682 w 12192000"/>
              <a:gd name="connsiteY76" fmla="*/ 2157358 h 3482342"/>
              <a:gd name="connsiteX77" fmla="*/ 5591469 w 12192000"/>
              <a:gd name="connsiteY77" fmla="*/ 2178389 h 3482342"/>
              <a:gd name="connsiteX78" fmla="*/ 5414282 w 12192000"/>
              <a:gd name="connsiteY78" fmla="*/ 2183070 h 3482342"/>
              <a:gd name="connsiteX79" fmla="*/ 5368369 w 12192000"/>
              <a:gd name="connsiteY79" fmla="*/ 2204272 h 3482342"/>
              <a:gd name="connsiteX80" fmla="*/ 5291263 w 12192000"/>
              <a:gd name="connsiteY80" fmla="*/ 2239182 h 3482342"/>
              <a:gd name="connsiteX81" fmla="*/ 5240857 w 12192000"/>
              <a:gd name="connsiteY81" fmla="*/ 2289444 h 3482342"/>
              <a:gd name="connsiteX82" fmla="*/ 5173523 w 12192000"/>
              <a:gd name="connsiteY82" fmla="*/ 2309057 h 3482342"/>
              <a:gd name="connsiteX83" fmla="*/ 5148543 w 12192000"/>
              <a:gd name="connsiteY83" fmla="*/ 2282356 h 3482342"/>
              <a:gd name="connsiteX84" fmla="*/ 5079548 w 12192000"/>
              <a:gd name="connsiteY84" fmla="*/ 2313485 h 3482342"/>
              <a:gd name="connsiteX85" fmla="*/ 4975908 w 12192000"/>
              <a:gd name="connsiteY85" fmla="*/ 2364128 h 3482342"/>
              <a:gd name="connsiteX86" fmla="*/ 4913723 w 12192000"/>
              <a:gd name="connsiteY86" fmla="*/ 2385265 h 3482342"/>
              <a:gd name="connsiteX87" fmla="*/ 4746485 w 12192000"/>
              <a:gd name="connsiteY87" fmla="*/ 2451769 h 3482342"/>
              <a:gd name="connsiteX88" fmla="*/ 4681588 w 12192000"/>
              <a:gd name="connsiteY88" fmla="*/ 2467494 h 3482342"/>
              <a:gd name="connsiteX89" fmla="*/ 1783655 w 12192000"/>
              <a:gd name="connsiteY89" fmla="*/ 3163860 h 3482342"/>
              <a:gd name="connsiteX90" fmla="*/ 1325955 w 12192000"/>
              <a:gd name="connsiteY90" fmla="*/ 3176692 h 3482342"/>
              <a:gd name="connsiteX91" fmla="*/ 1190384 w 12192000"/>
              <a:gd name="connsiteY91" fmla="*/ 3203504 h 3482342"/>
              <a:gd name="connsiteX92" fmla="*/ 1094537 w 12192000"/>
              <a:gd name="connsiteY92" fmla="*/ 3229469 h 3482342"/>
              <a:gd name="connsiteX93" fmla="*/ 779276 w 12192000"/>
              <a:gd name="connsiteY93" fmla="*/ 3327290 h 3482342"/>
              <a:gd name="connsiteX94" fmla="*/ 600378 w 12192000"/>
              <a:gd name="connsiteY94" fmla="*/ 3335250 h 3482342"/>
              <a:gd name="connsiteX95" fmla="*/ 493457 w 12192000"/>
              <a:gd name="connsiteY95" fmla="*/ 3365044 h 3482342"/>
              <a:gd name="connsiteX96" fmla="*/ 349402 w 12192000"/>
              <a:gd name="connsiteY96" fmla="*/ 3380897 h 3482342"/>
              <a:gd name="connsiteX97" fmla="*/ 192183 w 12192000"/>
              <a:gd name="connsiteY97" fmla="*/ 3460075 h 3482342"/>
              <a:gd name="connsiteX98" fmla="*/ 46713 w 12192000"/>
              <a:gd name="connsiteY98" fmla="*/ 3462986 h 3482342"/>
              <a:gd name="connsiteX99" fmla="*/ 2765 w 12192000"/>
              <a:gd name="connsiteY99" fmla="*/ 3480770 h 3482342"/>
              <a:gd name="connsiteX100" fmla="*/ 0 w 12192000"/>
              <a:gd name="connsiteY100" fmla="*/ 3482342 h 3482342"/>
              <a:gd name="connsiteX101" fmla="*/ 0 w 12192000"/>
              <a:gd name="connsiteY101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68054 w 12192000"/>
              <a:gd name="connsiteY23" fmla="*/ 14195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524524 w 12192000"/>
              <a:gd name="connsiteY47" fmla="*/ 1902425 h 3482342"/>
              <a:gd name="connsiteX48" fmla="*/ 8436742 w 12192000"/>
              <a:gd name="connsiteY48" fmla="*/ 1923967 h 3482342"/>
              <a:gd name="connsiteX49" fmla="*/ 8345228 w 12192000"/>
              <a:gd name="connsiteY49" fmla="*/ 1939822 h 3482342"/>
              <a:gd name="connsiteX50" fmla="*/ 8236214 w 12192000"/>
              <a:gd name="connsiteY50" fmla="*/ 1909725 h 3482342"/>
              <a:gd name="connsiteX51" fmla="*/ 8132104 w 12192000"/>
              <a:gd name="connsiteY51" fmla="*/ 1895727 h 3482342"/>
              <a:gd name="connsiteX52" fmla="*/ 7918078 w 12192000"/>
              <a:gd name="connsiteY52" fmla="*/ 1862668 h 3482342"/>
              <a:gd name="connsiteX53" fmla="*/ 7817899 w 12192000"/>
              <a:gd name="connsiteY53" fmla="*/ 1862176 h 3482342"/>
              <a:gd name="connsiteX54" fmla="*/ 7768994 w 12192000"/>
              <a:gd name="connsiteY54" fmla="*/ 1855721 h 3482342"/>
              <a:gd name="connsiteX55" fmla="*/ 7618027 w 12192000"/>
              <a:gd name="connsiteY55" fmla="*/ 1830959 h 3482342"/>
              <a:gd name="connsiteX56" fmla="*/ 7449425 w 12192000"/>
              <a:gd name="connsiteY56" fmla="*/ 1810910 h 3482342"/>
              <a:gd name="connsiteX57" fmla="*/ 7342915 w 12192000"/>
              <a:gd name="connsiteY57" fmla="*/ 1819827 h 3482342"/>
              <a:gd name="connsiteX58" fmla="*/ 7255191 w 12192000"/>
              <a:gd name="connsiteY58" fmla="*/ 1834354 h 3482342"/>
              <a:gd name="connsiteX59" fmla="*/ 7131205 w 12192000"/>
              <a:gd name="connsiteY59" fmla="*/ 1845557 h 3482342"/>
              <a:gd name="connsiteX60" fmla="*/ 6917124 w 12192000"/>
              <a:gd name="connsiteY60" fmla="*/ 1837109 h 3482342"/>
              <a:gd name="connsiteX61" fmla="*/ 6837145 w 12192000"/>
              <a:gd name="connsiteY61" fmla="*/ 1870724 h 3482342"/>
              <a:gd name="connsiteX62" fmla="*/ 6753991 w 12192000"/>
              <a:gd name="connsiteY62" fmla="*/ 1860969 h 3482342"/>
              <a:gd name="connsiteX63" fmla="*/ 6727754 w 12192000"/>
              <a:gd name="connsiteY63" fmla="*/ 1882372 h 3482342"/>
              <a:gd name="connsiteX64" fmla="*/ 6723371 w 12192000"/>
              <a:gd name="connsiteY64" fmla="*/ 1886494 h 3482342"/>
              <a:gd name="connsiteX65" fmla="*/ 6702779 w 12192000"/>
              <a:gd name="connsiteY65" fmla="*/ 1893601 h 3482342"/>
              <a:gd name="connsiteX66" fmla="*/ 6700779 w 12192000"/>
              <a:gd name="connsiteY66" fmla="*/ 1907344 h 3482342"/>
              <a:gd name="connsiteX67" fmla="*/ 6672513 w 12192000"/>
              <a:gd name="connsiteY67" fmla="*/ 1926452 h 3482342"/>
              <a:gd name="connsiteX68" fmla="*/ 6633549 w 12192000"/>
              <a:gd name="connsiteY68" fmla="*/ 1936255 h 3482342"/>
              <a:gd name="connsiteX69" fmla="*/ 6444344 w 12192000"/>
              <a:gd name="connsiteY69" fmla="*/ 1969663 h 3482342"/>
              <a:gd name="connsiteX70" fmla="*/ 6333446 w 12192000"/>
              <a:gd name="connsiteY70" fmla="*/ 1997163 h 3482342"/>
              <a:gd name="connsiteX71" fmla="*/ 6294933 w 12192000"/>
              <a:gd name="connsiteY71" fmla="*/ 2019412 h 3482342"/>
              <a:gd name="connsiteX72" fmla="*/ 6238719 w 12192000"/>
              <a:gd name="connsiteY72" fmla="*/ 2042547 h 3482342"/>
              <a:gd name="connsiteX73" fmla="*/ 6142310 w 12192000"/>
              <a:gd name="connsiteY73" fmla="*/ 2092510 h 3482342"/>
              <a:gd name="connsiteX74" fmla="*/ 6007916 w 12192000"/>
              <a:gd name="connsiteY74" fmla="*/ 2143752 h 3482342"/>
              <a:gd name="connsiteX75" fmla="*/ 5894610 w 12192000"/>
              <a:gd name="connsiteY75" fmla="*/ 2130684 h 3482342"/>
              <a:gd name="connsiteX76" fmla="*/ 5817682 w 12192000"/>
              <a:gd name="connsiteY76" fmla="*/ 2157358 h 3482342"/>
              <a:gd name="connsiteX77" fmla="*/ 5591469 w 12192000"/>
              <a:gd name="connsiteY77" fmla="*/ 2178389 h 3482342"/>
              <a:gd name="connsiteX78" fmla="*/ 5414282 w 12192000"/>
              <a:gd name="connsiteY78" fmla="*/ 2183070 h 3482342"/>
              <a:gd name="connsiteX79" fmla="*/ 5368369 w 12192000"/>
              <a:gd name="connsiteY79" fmla="*/ 2204272 h 3482342"/>
              <a:gd name="connsiteX80" fmla="*/ 5291263 w 12192000"/>
              <a:gd name="connsiteY80" fmla="*/ 2239182 h 3482342"/>
              <a:gd name="connsiteX81" fmla="*/ 5240857 w 12192000"/>
              <a:gd name="connsiteY81" fmla="*/ 2289444 h 3482342"/>
              <a:gd name="connsiteX82" fmla="*/ 5173523 w 12192000"/>
              <a:gd name="connsiteY82" fmla="*/ 2309057 h 3482342"/>
              <a:gd name="connsiteX83" fmla="*/ 5148543 w 12192000"/>
              <a:gd name="connsiteY83" fmla="*/ 2282356 h 3482342"/>
              <a:gd name="connsiteX84" fmla="*/ 5079548 w 12192000"/>
              <a:gd name="connsiteY84" fmla="*/ 2313485 h 3482342"/>
              <a:gd name="connsiteX85" fmla="*/ 4975908 w 12192000"/>
              <a:gd name="connsiteY85" fmla="*/ 2364128 h 3482342"/>
              <a:gd name="connsiteX86" fmla="*/ 4913723 w 12192000"/>
              <a:gd name="connsiteY86" fmla="*/ 2385265 h 3482342"/>
              <a:gd name="connsiteX87" fmla="*/ 4746485 w 12192000"/>
              <a:gd name="connsiteY87" fmla="*/ 2451769 h 3482342"/>
              <a:gd name="connsiteX88" fmla="*/ 4681588 w 12192000"/>
              <a:gd name="connsiteY88" fmla="*/ 2467494 h 3482342"/>
              <a:gd name="connsiteX89" fmla="*/ 1783655 w 12192000"/>
              <a:gd name="connsiteY89" fmla="*/ 3163860 h 3482342"/>
              <a:gd name="connsiteX90" fmla="*/ 1325955 w 12192000"/>
              <a:gd name="connsiteY90" fmla="*/ 3176692 h 3482342"/>
              <a:gd name="connsiteX91" fmla="*/ 1190384 w 12192000"/>
              <a:gd name="connsiteY91" fmla="*/ 3203504 h 3482342"/>
              <a:gd name="connsiteX92" fmla="*/ 1094537 w 12192000"/>
              <a:gd name="connsiteY92" fmla="*/ 3229469 h 3482342"/>
              <a:gd name="connsiteX93" fmla="*/ 779276 w 12192000"/>
              <a:gd name="connsiteY93" fmla="*/ 3327290 h 3482342"/>
              <a:gd name="connsiteX94" fmla="*/ 600378 w 12192000"/>
              <a:gd name="connsiteY94" fmla="*/ 3335250 h 3482342"/>
              <a:gd name="connsiteX95" fmla="*/ 493457 w 12192000"/>
              <a:gd name="connsiteY95" fmla="*/ 3365044 h 3482342"/>
              <a:gd name="connsiteX96" fmla="*/ 349402 w 12192000"/>
              <a:gd name="connsiteY96" fmla="*/ 3380897 h 3482342"/>
              <a:gd name="connsiteX97" fmla="*/ 192183 w 12192000"/>
              <a:gd name="connsiteY97" fmla="*/ 3460075 h 3482342"/>
              <a:gd name="connsiteX98" fmla="*/ 46713 w 12192000"/>
              <a:gd name="connsiteY98" fmla="*/ 3462986 h 3482342"/>
              <a:gd name="connsiteX99" fmla="*/ 2765 w 12192000"/>
              <a:gd name="connsiteY99" fmla="*/ 3480770 h 3482342"/>
              <a:gd name="connsiteX100" fmla="*/ 0 w 12192000"/>
              <a:gd name="connsiteY100" fmla="*/ 3482342 h 3482342"/>
              <a:gd name="connsiteX101" fmla="*/ 0 w 12192000"/>
              <a:gd name="connsiteY101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524524 w 12192000"/>
              <a:gd name="connsiteY47" fmla="*/ 1902425 h 3482342"/>
              <a:gd name="connsiteX48" fmla="*/ 8436742 w 12192000"/>
              <a:gd name="connsiteY48" fmla="*/ 1923967 h 3482342"/>
              <a:gd name="connsiteX49" fmla="*/ 8345228 w 12192000"/>
              <a:gd name="connsiteY49" fmla="*/ 1939822 h 3482342"/>
              <a:gd name="connsiteX50" fmla="*/ 8236214 w 12192000"/>
              <a:gd name="connsiteY50" fmla="*/ 1909725 h 3482342"/>
              <a:gd name="connsiteX51" fmla="*/ 8132104 w 12192000"/>
              <a:gd name="connsiteY51" fmla="*/ 1895727 h 3482342"/>
              <a:gd name="connsiteX52" fmla="*/ 7918078 w 12192000"/>
              <a:gd name="connsiteY52" fmla="*/ 1862668 h 3482342"/>
              <a:gd name="connsiteX53" fmla="*/ 7817899 w 12192000"/>
              <a:gd name="connsiteY53" fmla="*/ 1862176 h 3482342"/>
              <a:gd name="connsiteX54" fmla="*/ 7768994 w 12192000"/>
              <a:gd name="connsiteY54" fmla="*/ 1855721 h 3482342"/>
              <a:gd name="connsiteX55" fmla="*/ 7618027 w 12192000"/>
              <a:gd name="connsiteY55" fmla="*/ 1830959 h 3482342"/>
              <a:gd name="connsiteX56" fmla="*/ 7449425 w 12192000"/>
              <a:gd name="connsiteY56" fmla="*/ 1810910 h 3482342"/>
              <a:gd name="connsiteX57" fmla="*/ 7342915 w 12192000"/>
              <a:gd name="connsiteY57" fmla="*/ 1819827 h 3482342"/>
              <a:gd name="connsiteX58" fmla="*/ 7255191 w 12192000"/>
              <a:gd name="connsiteY58" fmla="*/ 1834354 h 3482342"/>
              <a:gd name="connsiteX59" fmla="*/ 7131205 w 12192000"/>
              <a:gd name="connsiteY59" fmla="*/ 1845557 h 3482342"/>
              <a:gd name="connsiteX60" fmla="*/ 6917124 w 12192000"/>
              <a:gd name="connsiteY60" fmla="*/ 1837109 h 3482342"/>
              <a:gd name="connsiteX61" fmla="*/ 6837145 w 12192000"/>
              <a:gd name="connsiteY61" fmla="*/ 1870724 h 3482342"/>
              <a:gd name="connsiteX62" fmla="*/ 6753991 w 12192000"/>
              <a:gd name="connsiteY62" fmla="*/ 1860969 h 3482342"/>
              <a:gd name="connsiteX63" fmla="*/ 6727754 w 12192000"/>
              <a:gd name="connsiteY63" fmla="*/ 1882372 h 3482342"/>
              <a:gd name="connsiteX64" fmla="*/ 6723371 w 12192000"/>
              <a:gd name="connsiteY64" fmla="*/ 1886494 h 3482342"/>
              <a:gd name="connsiteX65" fmla="*/ 6702779 w 12192000"/>
              <a:gd name="connsiteY65" fmla="*/ 1893601 h 3482342"/>
              <a:gd name="connsiteX66" fmla="*/ 6700779 w 12192000"/>
              <a:gd name="connsiteY66" fmla="*/ 1907344 h 3482342"/>
              <a:gd name="connsiteX67" fmla="*/ 6672513 w 12192000"/>
              <a:gd name="connsiteY67" fmla="*/ 1926452 h 3482342"/>
              <a:gd name="connsiteX68" fmla="*/ 6633549 w 12192000"/>
              <a:gd name="connsiteY68" fmla="*/ 1936255 h 3482342"/>
              <a:gd name="connsiteX69" fmla="*/ 6444344 w 12192000"/>
              <a:gd name="connsiteY69" fmla="*/ 1969663 h 3482342"/>
              <a:gd name="connsiteX70" fmla="*/ 6333446 w 12192000"/>
              <a:gd name="connsiteY70" fmla="*/ 1997163 h 3482342"/>
              <a:gd name="connsiteX71" fmla="*/ 6294933 w 12192000"/>
              <a:gd name="connsiteY71" fmla="*/ 2019412 h 3482342"/>
              <a:gd name="connsiteX72" fmla="*/ 6238719 w 12192000"/>
              <a:gd name="connsiteY72" fmla="*/ 2042547 h 3482342"/>
              <a:gd name="connsiteX73" fmla="*/ 6142310 w 12192000"/>
              <a:gd name="connsiteY73" fmla="*/ 2092510 h 3482342"/>
              <a:gd name="connsiteX74" fmla="*/ 6007916 w 12192000"/>
              <a:gd name="connsiteY74" fmla="*/ 2143752 h 3482342"/>
              <a:gd name="connsiteX75" fmla="*/ 5894610 w 12192000"/>
              <a:gd name="connsiteY75" fmla="*/ 2130684 h 3482342"/>
              <a:gd name="connsiteX76" fmla="*/ 5817682 w 12192000"/>
              <a:gd name="connsiteY76" fmla="*/ 2157358 h 3482342"/>
              <a:gd name="connsiteX77" fmla="*/ 5591469 w 12192000"/>
              <a:gd name="connsiteY77" fmla="*/ 2178389 h 3482342"/>
              <a:gd name="connsiteX78" fmla="*/ 5414282 w 12192000"/>
              <a:gd name="connsiteY78" fmla="*/ 2183070 h 3482342"/>
              <a:gd name="connsiteX79" fmla="*/ 5368369 w 12192000"/>
              <a:gd name="connsiteY79" fmla="*/ 2204272 h 3482342"/>
              <a:gd name="connsiteX80" fmla="*/ 5291263 w 12192000"/>
              <a:gd name="connsiteY80" fmla="*/ 2239182 h 3482342"/>
              <a:gd name="connsiteX81" fmla="*/ 5240857 w 12192000"/>
              <a:gd name="connsiteY81" fmla="*/ 2289444 h 3482342"/>
              <a:gd name="connsiteX82" fmla="*/ 5173523 w 12192000"/>
              <a:gd name="connsiteY82" fmla="*/ 2309057 h 3482342"/>
              <a:gd name="connsiteX83" fmla="*/ 5148543 w 12192000"/>
              <a:gd name="connsiteY83" fmla="*/ 2282356 h 3482342"/>
              <a:gd name="connsiteX84" fmla="*/ 5079548 w 12192000"/>
              <a:gd name="connsiteY84" fmla="*/ 2313485 h 3482342"/>
              <a:gd name="connsiteX85" fmla="*/ 4975908 w 12192000"/>
              <a:gd name="connsiteY85" fmla="*/ 2364128 h 3482342"/>
              <a:gd name="connsiteX86" fmla="*/ 4913723 w 12192000"/>
              <a:gd name="connsiteY86" fmla="*/ 2385265 h 3482342"/>
              <a:gd name="connsiteX87" fmla="*/ 4746485 w 12192000"/>
              <a:gd name="connsiteY87" fmla="*/ 2451769 h 3482342"/>
              <a:gd name="connsiteX88" fmla="*/ 4681588 w 12192000"/>
              <a:gd name="connsiteY88" fmla="*/ 2467494 h 3482342"/>
              <a:gd name="connsiteX89" fmla="*/ 1783655 w 12192000"/>
              <a:gd name="connsiteY89" fmla="*/ 3163860 h 3482342"/>
              <a:gd name="connsiteX90" fmla="*/ 1325955 w 12192000"/>
              <a:gd name="connsiteY90" fmla="*/ 3176692 h 3482342"/>
              <a:gd name="connsiteX91" fmla="*/ 1190384 w 12192000"/>
              <a:gd name="connsiteY91" fmla="*/ 3203504 h 3482342"/>
              <a:gd name="connsiteX92" fmla="*/ 1094537 w 12192000"/>
              <a:gd name="connsiteY92" fmla="*/ 3229469 h 3482342"/>
              <a:gd name="connsiteX93" fmla="*/ 779276 w 12192000"/>
              <a:gd name="connsiteY93" fmla="*/ 3327290 h 3482342"/>
              <a:gd name="connsiteX94" fmla="*/ 600378 w 12192000"/>
              <a:gd name="connsiteY94" fmla="*/ 3335250 h 3482342"/>
              <a:gd name="connsiteX95" fmla="*/ 493457 w 12192000"/>
              <a:gd name="connsiteY95" fmla="*/ 3365044 h 3482342"/>
              <a:gd name="connsiteX96" fmla="*/ 349402 w 12192000"/>
              <a:gd name="connsiteY96" fmla="*/ 3380897 h 3482342"/>
              <a:gd name="connsiteX97" fmla="*/ 192183 w 12192000"/>
              <a:gd name="connsiteY97" fmla="*/ 3460075 h 3482342"/>
              <a:gd name="connsiteX98" fmla="*/ 46713 w 12192000"/>
              <a:gd name="connsiteY98" fmla="*/ 3462986 h 3482342"/>
              <a:gd name="connsiteX99" fmla="*/ 2765 w 12192000"/>
              <a:gd name="connsiteY99" fmla="*/ 3480770 h 3482342"/>
              <a:gd name="connsiteX100" fmla="*/ 0 w 12192000"/>
              <a:gd name="connsiteY100" fmla="*/ 3482342 h 3482342"/>
              <a:gd name="connsiteX101" fmla="*/ 0 w 12192000"/>
              <a:gd name="connsiteY101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524524 w 12192000"/>
              <a:gd name="connsiteY47" fmla="*/ 1902425 h 3482342"/>
              <a:gd name="connsiteX48" fmla="*/ 8436742 w 12192000"/>
              <a:gd name="connsiteY48" fmla="*/ 1923967 h 3482342"/>
              <a:gd name="connsiteX49" fmla="*/ 8236214 w 12192000"/>
              <a:gd name="connsiteY49" fmla="*/ 1909725 h 3482342"/>
              <a:gd name="connsiteX50" fmla="*/ 8132104 w 12192000"/>
              <a:gd name="connsiteY50" fmla="*/ 1895727 h 3482342"/>
              <a:gd name="connsiteX51" fmla="*/ 7918078 w 12192000"/>
              <a:gd name="connsiteY51" fmla="*/ 1862668 h 3482342"/>
              <a:gd name="connsiteX52" fmla="*/ 7817899 w 12192000"/>
              <a:gd name="connsiteY52" fmla="*/ 1862176 h 3482342"/>
              <a:gd name="connsiteX53" fmla="*/ 7768994 w 12192000"/>
              <a:gd name="connsiteY53" fmla="*/ 1855721 h 3482342"/>
              <a:gd name="connsiteX54" fmla="*/ 7618027 w 12192000"/>
              <a:gd name="connsiteY54" fmla="*/ 1830959 h 3482342"/>
              <a:gd name="connsiteX55" fmla="*/ 7449425 w 12192000"/>
              <a:gd name="connsiteY55" fmla="*/ 1810910 h 3482342"/>
              <a:gd name="connsiteX56" fmla="*/ 7342915 w 12192000"/>
              <a:gd name="connsiteY56" fmla="*/ 1819827 h 3482342"/>
              <a:gd name="connsiteX57" fmla="*/ 7255191 w 12192000"/>
              <a:gd name="connsiteY57" fmla="*/ 1834354 h 3482342"/>
              <a:gd name="connsiteX58" fmla="*/ 7131205 w 12192000"/>
              <a:gd name="connsiteY58" fmla="*/ 1845557 h 3482342"/>
              <a:gd name="connsiteX59" fmla="*/ 6917124 w 12192000"/>
              <a:gd name="connsiteY59" fmla="*/ 1837109 h 3482342"/>
              <a:gd name="connsiteX60" fmla="*/ 6837145 w 12192000"/>
              <a:gd name="connsiteY60" fmla="*/ 1870724 h 3482342"/>
              <a:gd name="connsiteX61" fmla="*/ 6753991 w 12192000"/>
              <a:gd name="connsiteY61" fmla="*/ 1860969 h 3482342"/>
              <a:gd name="connsiteX62" fmla="*/ 6727754 w 12192000"/>
              <a:gd name="connsiteY62" fmla="*/ 1882372 h 3482342"/>
              <a:gd name="connsiteX63" fmla="*/ 6723371 w 12192000"/>
              <a:gd name="connsiteY63" fmla="*/ 1886494 h 3482342"/>
              <a:gd name="connsiteX64" fmla="*/ 6702779 w 12192000"/>
              <a:gd name="connsiteY64" fmla="*/ 1893601 h 3482342"/>
              <a:gd name="connsiteX65" fmla="*/ 6700779 w 12192000"/>
              <a:gd name="connsiteY65" fmla="*/ 1907344 h 3482342"/>
              <a:gd name="connsiteX66" fmla="*/ 6672513 w 12192000"/>
              <a:gd name="connsiteY66" fmla="*/ 1926452 h 3482342"/>
              <a:gd name="connsiteX67" fmla="*/ 6633549 w 12192000"/>
              <a:gd name="connsiteY67" fmla="*/ 1936255 h 3482342"/>
              <a:gd name="connsiteX68" fmla="*/ 6444344 w 12192000"/>
              <a:gd name="connsiteY68" fmla="*/ 1969663 h 3482342"/>
              <a:gd name="connsiteX69" fmla="*/ 6333446 w 12192000"/>
              <a:gd name="connsiteY69" fmla="*/ 1997163 h 3482342"/>
              <a:gd name="connsiteX70" fmla="*/ 6294933 w 12192000"/>
              <a:gd name="connsiteY70" fmla="*/ 2019412 h 3482342"/>
              <a:gd name="connsiteX71" fmla="*/ 6238719 w 12192000"/>
              <a:gd name="connsiteY71" fmla="*/ 2042547 h 3482342"/>
              <a:gd name="connsiteX72" fmla="*/ 6142310 w 12192000"/>
              <a:gd name="connsiteY72" fmla="*/ 2092510 h 3482342"/>
              <a:gd name="connsiteX73" fmla="*/ 6007916 w 12192000"/>
              <a:gd name="connsiteY73" fmla="*/ 2143752 h 3482342"/>
              <a:gd name="connsiteX74" fmla="*/ 5894610 w 12192000"/>
              <a:gd name="connsiteY74" fmla="*/ 2130684 h 3482342"/>
              <a:gd name="connsiteX75" fmla="*/ 5817682 w 12192000"/>
              <a:gd name="connsiteY75" fmla="*/ 2157358 h 3482342"/>
              <a:gd name="connsiteX76" fmla="*/ 5591469 w 12192000"/>
              <a:gd name="connsiteY76" fmla="*/ 2178389 h 3482342"/>
              <a:gd name="connsiteX77" fmla="*/ 5414282 w 12192000"/>
              <a:gd name="connsiteY77" fmla="*/ 2183070 h 3482342"/>
              <a:gd name="connsiteX78" fmla="*/ 5368369 w 12192000"/>
              <a:gd name="connsiteY78" fmla="*/ 2204272 h 3482342"/>
              <a:gd name="connsiteX79" fmla="*/ 5291263 w 12192000"/>
              <a:gd name="connsiteY79" fmla="*/ 2239182 h 3482342"/>
              <a:gd name="connsiteX80" fmla="*/ 5240857 w 12192000"/>
              <a:gd name="connsiteY80" fmla="*/ 2289444 h 3482342"/>
              <a:gd name="connsiteX81" fmla="*/ 5173523 w 12192000"/>
              <a:gd name="connsiteY81" fmla="*/ 2309057 h 3482342"/>
              <a:gd name="connsiteX82" fmla="*/ 5148543 w 12192000"/>
              <a:gd name="connsiteY82" fmla="*/ 2282356 h 3482342"/>
              <a:gd name="connsiteX83" fmla="*/ 5079548 w 12192000"/>
              <a:gd name="connsiteY83" fmla="*/ 2313485 h 3482342"/>
              <a:gd name="connsiteX84" fmla="*/ 4975908 w 12192000"/>
              <a:gd name="connsiteY84" fmla="*/ 2364128 h 3482342"/>
              <a:gd name="connsiteX85" fmla="*/ 4913723 w 12192000"/>
              <a:gd name="connsiteY85" fmla="*/ 2385265 h 3482342"/>
              <a:gd name="connsiteX86" fmla="*/ 4746485 w 12192000"/>
              <a:gd name="connsiteY86" fmla="*/ 2451769 h 3482342"/>
              <a:gd name="connsiteX87" fmla="*/ 4681588 w 12192000"/>
              <a:gd name="connsiteY87" fmla="*/ 2467494 h 3482342"/>
              <a:gd name="connsiteX88" fmla="*/ 1783655 w 12192000"/>
              <a:gd name="connsiteY88" fmla="*/ 3163860 h 3482342"/>
              <a:gd name="connsiteX89" fmla="*/ 1325955 w 12192000"/>
              <a:gd name="connsiteY89" fmla="*/ 3176692 h 3482342"/>
              <a:gd name="connsiteX90" fmla="*/ 1190384 w 12192000"/>
              <a:gd name="connsiteY90" fmla="*/ 3203504 h 3482342"/>
              <a:gd name="connsiteX91" fmla="*/ 1094537 w 12192000"/>
              <a:gd name="connsiteY91" fmla="*/ 3229469 h 3482342"/>
              <a:gd name="connsiteX92" fmla="*/ 779276 w 12192000"/>
              <a:gd name="connsiteY92" fmla="*/ 3327290 h 3482342"/>
              <a:gd name="connsiteX93" fmla="*/ 600378 w 12192000"/>
              <a:gd name="connsiteY93" fmla="*/ 3335250 h 3482342"/>
              <a:gd name="connsiteX94" fmla="*/ 493457 w 12192000"/>
              <a:gd name="connsiteY94" fmla="*/ 3365044 h 3482342"/>
              <a:gd name="connsiteX95" fmla="*/ 349402 w 12192000"/>
              <a:gd name="connsiteY95" fmla="*/ 3380897 h 3482342"/>
              <a:gd name="connsiteX96" fmla="*/ 192183 w 12192000"/>
              <a:gd name="connsiteY96" fmla="*/ 3460075 h 3482342"/>
              <a:gd name="connsiteX97" fmla="*/ 46713 w 12192000"/>
              <a:gd name="connsiteY97" fmla="*/ 3462986 h 3482342"/>
              <a:gd name="connsiteX98" fmla="*/ 2765 w 12192000"/>
              <a:gd name="connsiteY98" fmla="*/ 3480770 h 3482342"/>
              <a:gd name="connsiteX99" fmla="*/ 0 w 12192000"/>
              <a:gd name="connsiteY99" fmla="*/ 3482342 h 3482342"/>
              <a:gd name="connsiteX100" fmla="*/ 0 w 12192000"/>
              <a:gd name="connsiteY100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524524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17124 w 12192000"/>
              <a:gd name="connsiteY58" fmla="*/ 1837109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700779 w 12192000"/>
              <a:gd name="connsiteY64" fmla="*/ 1907344 h 3482342"/>
              <a:gd name="connsiteX65" fmla="*/ 6672513 w 12192000"/>
              <a:gd name="connsiteY65" fmla="*/ 1926452 h 3482342"/>
              <a:gd name="connsiteX66" fmla="*/ 6633549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48543 w 12192000"/>
              <a:gd name="connsiteY81" fmla="*/ 2282356 h 3482342"/>
              <a:gd name="connsiteX82" fmla="*/ 5079548 w 12192000"/>
              <a:gd name="connsiteY82" fmla="*/ 2313485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17124 w 12192000"/>
              <a:gd name="connsiteY58" fmla="*/ 1837109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700779 w 12192000"/>
              <a:gd name="connsiteY64" fmla="*/ 1907344 h 3482342"/>
              <a:gd name="connsiteX65" fmla="*/ 6672513 w 12192000"/>
              <a:gd name="connsiteY65" fmla="*/ 1926452 h 3482342"/>
              <a:gd name="connsiteX66" fmla="*/ 6633549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48543 w 12192000"/>
              <a:gd name="connsiteY81" fmla="*/ 2282356 h 3482342"/>
              <a:gd name="connsiteX82" fmla="*/ 5079548 w 12192000"/>
              <a:gd name="connsiteY82" fmla="*/ 2313485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17124 w 12192000"/>
              <a:gd name="connsiteY58" fmla="*/ 1837109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700779 w 12192000"/>
              <a:gd name="connsiteY64" fmla="*/ 1907344 h 3482342"/>
              <a:gd name="connsiteX65" fmla="*/ 6672513 w 12192000"/>
              <a:gd name="connsiteY65" fmla="*/ 1926452 h 3482342"/>
              <a:gd name="connsiteX66" fmla="*/ 6633549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48543 w 12192000"/>
              <a:gd name="connsiteY81" fmla="*/ 2282356 h 3482342"/>
              <a:gd name="connsiteX82" fmla="*/ 5079548 w 12192000"/>
              <a:gd name="connsiteY82" fmla="*/ 2313485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17124 w 12192000"/>
              <a:gd name="connsiteY58" fmla="*/ 1837109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700779 w 12192000"/>
              <a:gd name="connsiteY64" fmla="*/ 1907344 h 3482342"/>
              <a:gd name="connsiteX65" fmla="*/ 6672513 w 12192000"/>
              <a:gd name="connsiteY65" fmla="*/ 1926452 h 3482342"/>
              <a:gd name="connsiteX66" fmla="*/ 6633549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48543 w 12192000"/>
              <a:gd name="connsiteY81" fmla="*/ 2282356 h 3482342"/>
              <a:gd name="connsiteX82" fmla="*/ 5079548 w 12192000"/>
              <a:gd name="connsiteY82" fmla="*/ 2313485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17124 w 12192000"/>
              <a:gd name="connsiteY58" fmla="*/ 1837109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700779 w 12192000"/>
              <a:gd name="connsiteY64" fmla="*/ 1907344 h 3482342"/>
              <a:gd name="connsiteX65" fmla="*/ 6672513 w 12192000"/>
              <a:gd name="connsiteY65" fmla="*/ 1926452 h 3482342"/>
              <a:gd name="connsiteX66" fmla="*/ 6633549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48543 w 12192000"/>
              <a:gd name="connsiteY81" fmla="*/ 2282356 h 3482342"/>
              <a:gd name="connsiteX82" fmla="*/ 5079548 w 12192000"/>
              <a:gd name="connsiteY82" fmla="*/ 2313485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17124 w 12192000"/>
              <a:gd name="connsiteY58" fmla="*/ 1837109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700779 w 12192000"/>
              <a:gd name="connsiteY64" fmla="*/ 1907344 h 3482342"/>
              <a:gd name="connsiteX65" fmla="*/ 6672513 w 12192000"/>
              <a:gd name="connsiteY65" fmla="*/ 1926452 h 3482342"/>
              <a:gd name="connsiteX66" fmla="*/ 6633549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48543 w 12192000"/>
              <a:gd name="connsiteY81" fmla="*/ 2282356 h 3482342"/>
              <a:gd name="connsiteX82" fmla="*/ 5079548 w 12192000"/>
              <a:gd name="connsiteY82" fmla="*/ 2313485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700779 w 12192000"/>
              <a:gd name="connsiteY64" fmla="*/ 1907344 h 3482342"/>
              <a:gd name="connsiteX65" fmla="*/ 6672513 w 12192000"/>
              <a:gd name="connsiteY65" fmla="*/ 1926452 h 3482342"/>
              <a:gd name="connsiteX66" fmla="*/ 6633549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48543 w 12192000"/>
              <a:gd name="connsiteY81" fmla="*/ 2282356 h 3482342"/>
              <a:gd name="connsiteX82" fmla="*/ 5079548 w 12192000"/>
              <a:gd name="connsiteY82" fmla="*/ 2313485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700779 w 12192000"/>
              <a:gd name="connsiteY64" fmla="*/ 1907344 h 3482342"/>
              <a:gd name="connsiteX65" fmla="*/ 6672513 w 12192000"/>
              <a:gd name="connsiteY65" fmla="*/ 1926452 h 3482342"/>
              <a:gd name="connsiteX66" fmla="*/ 6633549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48543 w 12192000"/>
              <a:gd name="connsiteY81" fmla="*/ 2282356 h 3482342"/>
              <a:gd name="connsiteX82" fmla="*/ 5079548 w 12192000"/>
              <a:gd name="connsiteY82" fmla="*/ 2313485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700779 w 12192000"/>
              <a:gd name="connsiteY64" fmla="*/ 1907344 h 3482342"/>
              <a:gd name="connsiteX65" fmla="*/ 6672513 w 12192000"/>
              <a:gd name="connsiteY65" fmla="*/ 1926452 h 3482342"/>
              <a:gd name="connsiteX66" fmla="*/ 6633549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48543 w 12192000"/>
              <a:gd name="connsiteY81" fmla="*/ 2282356 h 3482342"/>
              <a:gd name="connsiteX82" fmla="*/ 5079548 w 12192000"/>
              <a:gd name="connsiteY82" fmla="*/ 2313485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700779 w 12192000"/>
              <a:gd name="connsiteY64" fmla="*/ 1907344 h 3482342"/>
              <a:gd name="connsiteX65" fmla="*/ 6672513 w 12192000"/>
              <a:gd name="connsiteY65" fmla="*/ 1926452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48543 w 12192000"/>
              <a:gd name="connsiteY81" fmla="*/ 2282356 h 3482342"/>
              <a:gd name="connsiteX82" fmla="*/ 5079548 w 12192000"/>
              <a:gd name="connsiteY82" fmla="*/ 2313485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700779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48543 w 12192000"/>
              <a:gd name="connsiteY81" fmla="*/ 2282356 h 3482342"/>
              <a:gd name="connsiteX82" fmla="*/ 5079548 w 12192000"/>
              <a:gd name="connsiteY82" fmla="*/ 2313485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48543 w 12192000"/>
              <a:gd name="connsiteY81" fmla="*/ 2282356 h 3482342"/>
              <a:gd name="connsiteX82" fmla="*/ 5079548 w 12192000"/>
              <a:gd name="connsiteY82" fmla="*/ 2313485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48543 w 12192000"/>
              <a:gd name="connsiteY81" fmla="*/ 2282356 h 3482342"/>
              <a:gd name="connsiteX82" fmla="*/ 5079548 w 12192000"/>
              <a:gd name="connsiteY82" fmla="*/ 2313485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48543 w 12192000"/>
              <a:gd name="connsiteY81" fmla="*/ 2282356 h 3482342"/>
              <a:gd name="connsiteX82" fmla="*/ 5065426 w 12192000"/>
              <a:gd name="connsiteY82" fmla="*/ 2324076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48543 w 12192000"/>
              <a:gd name="connsiteY81" fmla="*/ 2282356 h 3482342"/>
              <a:gd name="connsiteX82" fmla="*/ 5065426 w 12192000"/>
              <a:gd name="connsiteY82" fmla="*/ 2324076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23830 w 12192000"/>
              <a:gd name="connsiteY81" fmla="*/ 2307070 h 3482342"/>
              <a:gd name="connsiteX82" fmla="*/ 5065426 w 12192000"/>
              <a:gd name="connsiteY82" fmla="*/ 2324076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23830 w 12192000"/>
              <a:gd name="connsiteY81" fmla="*/ 2307070 h 3482342"/>
              <a:gd name="connsiteX82" fmla="*/ 5065426 w 12192000"/>
              <a:gd name="connsiteY82" fmla="*/ 2324076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23830 w 12192000"/>
              <a:gd name="connsiteY81" fmla="*/ 2307070 h 3482342"/>
              <a:gd name="connsiteX82" fmla="*/ 5065426 w 12192000"/>
              <a:gd name="connsiteY82" fmla="*/ 2324076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23830 w 12192000"/>
              <a:gd name="connsiteY81" fmla="*/ 2307070 h 3482342"/>
              <a:gd name="connsiteX82" fmla="*/ 5065426 w 12192000"/>
              <a:gd name="connsiteY82" fmla="*/ 2324076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23830 w 12192000"/>
              <a:gd name="connsiteY81" fmla="*/ 2307070 h 3482342"/>
              <a:gd name="connsiteX82" fmla="*/ 5065426 w 12192000"/>
              <a:gd name="connsiteY82" fmla="*/ 2324076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33796 w 12192000"/>
              <a:gd name="connsiteY79" fmla="*/ 2268260 h 3482342"/>
              <a:gd name="connsiteX80" fmla="*/ 5173523 w 12192000"/>
              <a:gd name="connsiteY80" fmla="*/ 2309057 h 3482342"/>
              <a:gd name="connsiteX81" fmla="*/ 5123830 w 12192000"/>
              <a:gd name="connsiteY81" fmla="*/ 2307070 h 3482342"/>
              <a:gd name="connsiteX82" fmla="*/ 5065426 w 12192000"/>
              <a:gd name="connsiteY82" fmla="*/ 2324076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33796 w 12192000"/>
              <a:gd name="connsiteY79" fmla="*/ 2268260 h 3482342"/>
              <a:gd name="connsiteX80" fmla="*/ 5173523 w 12192000"/>
              <a:gd name="connsiteY80" fmla="*/ 2309057 h 3482342"/>
              <a:gd name="connsiteX81" fmla="*/ 5123830 w 12192000"/>
              <a:gd name="connsiteY81" fmla="*/ 2307070 h 3482342"/>
              <a:gd name="connsiteX82" fmla="*/ 5065426 w 12192000"/>
              <a:gd name="connsiteY82" fmla="*/ 2324076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33796 w 12192000"/>
              <a:gd name="connsiteY79" fmla="*/ 2268260 h 3482342"/>
              <a:gd name="connsiteX80" fmla="*/ 5173523 w 12192000"/>
              <a:gd name="connsiteY80" fmla="*/ 2309057 h 3482342"/>
              <a:gd name="connsiteX81" fmla="*/ 5123830 w 12192000"/>
              <a:gd name="connsiteY81" fmla="*/ 2307070 h 3482342"/>
              <a:gd name="connsiteX82" fmla="*/ 5065426 w 12192000"/>
              <a:gd name="connsiteY82" fmla="*/ 2324076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336354 w 12192000"/>
              <a:gd name="connsiteY78" fmla="*/ 2218920 h 3482342"/>
              <a:gd name="connsiteX79" fmla="*/ 5291263 w 12192000"/>
              <a:gd name="connsiteY79" fmla="*/ 2239182 h 3482342"/>
              <a:gd name="connsiteX80" fmla="*/ 5233796 w 12192000"/>
              <a:gd name="connsiteY80" fmla="*/ 2268260 h 3482342"/>
              <a:gd name="connsiteX81" fmla="*/ 5173523 w 12192000"/>
              <a:gd name="connsiteY81" fmla="*/ 2309057 h 3482342"/>
              <a:gd name="connsiteX82" fmla="*/ 5123830 w 12192000"/>
              <a:gd name="connsiteY82" fmla="*/ 2307070 h 3482342"/>
              <a:gd name="connsiteX83" fmla="*/ 5065426 w 12192000"/>
              <a:gd name="connsiteY83" fmla="*/ 2324076 h 3482342"/>
              <a:gd name="connsiteX84" fmla="*/ 4975908 w 12192000"/>
              <a:gd name="connsiteY84" fmla="*/ 2364128 h 3482342"/>
              <a:gd name="connsiteX85" fmla="*/ 4913723 w 12192000"/>
              <a:gd name="connsiteY85" fmla="*/ 2385265 h 3482342"/>
              <a:gd name="connsiteX86" fmla="*/ 4746485 w 12192000"/>
              <a:gd name="connsiteY86" fmla="*/ 2451769 h 3482342"/>
              <a:gd name="connsiteX87" fmla="*/ 4681588 w 12192000"/>
              <a:gd name="connsiteY87" fmla="*/ 2467494 h 3482342"/>
              <a:gd name="connsiteX88" fmla="*/ 1783655 w 12192000"/>
              <a:gd name="connsiteY88" fmla="*/ 3163860 h 3482342"/>
              <a:gd name="connsiteX89" fmla="*/ 1325955 w 12192000"/>
              <a:gd name="connsiteY89" fmla="*/ 3176692 h 3482342"/>
              <a:gd name="connsiteX90" fmla="*/ 1190384 w 12192000"/>
              <a:gd name="connsiteY90" fmla="*/ 3203504 h 3482342"/>
              <a:gd name="connsiteX91" fmla="*/ 1094537 w 12192000"/>
              <a:gd name="connsiteY91" fmla="*/ 3229469 h 3482342"/>
              <a:gd name="connsiteX92" fmla="*/ 779276 w 12192000"/>
              <a:gd name="connsiteY92" fmla="*/ 3327290 h 3482342"/>
              <a:gd name="connsiteX93" fmla="*/ 600378 w 12192000"/>
              <a:gd name="connsiteY93" fmla="*/ 3335250 h 3482342"/>
              <a:gd name="connsiteX94" fmla="*/ 493457 w 12192000"/>
              <a:gd name="connsiteY94" fmla="*/ 3365044 h 3482342"/>
              <a:gd name="connsiteX95" fmla="*/ 349402 w 12192000"/>
              <a:gd name="connsiteY95" fmla="*/ 3380897 h 3482342"/>
              <a:gd name="connsiteX96" fmla="*/ 192183 w 12192000"/>
              <a:gd name="connsiteY96" fmla="*/ 3460075 h 3482342"/>
              <a:gd name="connsiteX97" fmla="*/ 46713 w 12192000"/>
              <a:gd name="connsiteY97" fmla="*/ 3462986 h 3482342"/>
              <a:gd name="connsiteX98" fmla="*/ 2765 w 12192000"/>
              <a:gd name="connsiteY98" fmla="*/ 3480770 h 3482342"/>
              <a:gd name="connsiteX99" fmla="*/ 0 w 12192000"/>
              <a:gd name="connsiteY99" fmla="*/ 3482342 h 3482342"/>
              <a:gd name="connsiteX100" fmla="*/ 0 w 12192000"/>
              <a:gd name="connsiteY100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336354 w 12192000"/>
              <a:gd name="connsiteY78" fmla="*/ 2218920 h 3482342"/>
              <a:gd name="connsiteX79" fmla="*/ 5291263 w 12192000"/>
              <a:gd name="connsiteY79" fmla="*/ 2239182 h 3482342"/>
              <a:gd name="connsiteX80" fmla="*/ 5255152 w 12192000"/>
              <a:gd name="connsiteY80" fmla="*/ 2247164 h 3482342"/>
              <a:gd name="connsiteX81" fmla="*/ 5233796 w 12192000"/>
              <a:gd name="connsiteY81" fmla="*/ 2268260 h 3482342"/>
              <a:gd name="connsiteX82" fmla="*/ 5173523 w 12192000"/>
              <a:gd name="connsiteY82" fmla="*/ 2309057 h 3482342"/>
              <a:gd name="connsiteX83" fmla="*/ 5123830 w 12192000"/>
              <a:gd name="connsiteY83" fmla="*/ 2307070 h 3482342"/>
              <a:gd name="connsiteX84" fmla="*/ 5065426 w 12192000"/>
              <a:gd name="connsiteY84" fmla="*/ 2324076 h 3482342"/>
              <a:gd name="connsiteX85" fmla="*/ 4975908 w 12192000"/>
              <a:gd name="connsiteY85" fmla="*/ 2364128 h 3482342"/>
              <a:gd name="connsiteX86" fmla="*/ 4913723 w 12192000"/>
              <a:gd name="connsiteY86" fmla="*/ 2385265 h 3482342"/>
              <a:gd name="connsiteX87" fmla="*/ 4746485 w 12192000"/>
              <a:gd name="connsiteY87" fmla="*/ 2451769 h 3482342"/>
              <a:gd name="connsiteX88" fmla="*/ 4681588 w 12192000"/>
              <a:gd name="connsiteY88" fmla="*/ 2467494 h 3482342"/>
              <a:gd name="connsiteX89" fmla="*/ 1783655 w 12192000"/>
              <a:gd name="connsiteY89" fmla="*/ 3163860 h 3482342"/>
              <a:gd name="connsiteX90" fmla="*/ 1325955 w 12192000"/>
              <a:gd name="connsiteY90" fmla="*/ 3176692 h 3482342"/>
              <a:gd name="connsiteX91" fmla="*/ 1190384 w 12192000"/>
              <a:gd name="connsiteY91" fmla="*/ 3203504 h 3482342"/>
              <a:gd name="connsiteX92" fmla="*/ 1094537 w 12192000"/>
              <a:gd name="connsiteY92" fmla="*/ 3229469 h 3482342"/>
              <a:gd name="connsiteX93" fmla="*/ 779276 w 12192000"/>
              <a:gd name="connsiteY93" fmla="*/ 3327290 h 3482342"/>
              <a:gd name="connsiteX94" fmla="*/ 600378 w 12192000"/>
              <a:gd name="connsiteY94" fmla="*/ 3335250 h 3482342"/>
              <a:gd name="connsiteX95" fmla="*/ 493457 w 12192000"/>
              <a:gd name="connsiteY95" fmla="*/ 3365044 h 3482342"/>
              <a:gd name="connsiteX96" fmla="*/ 349402 w 12192000"/>
              <a:gd name="connsiteY96" fmla="*/ 3380897 h 3482342"/>
              <a:gd name="connsiteX97" fmla="*/ 192183 w 12192000"/>
              <a:gd name="connsiteY97" fmla="*/ 3460075 h 3482342"/>
              <a:gd name="connsiteX98" fmla="*/ 46713 w 12192000"/>
              <a:gd name="connsiteY98" fmla="*/ 3462986 h 3482342"/>
              <a:gd name="connsiteX99" fmla="*/ 2765 w 12192000"/>
              <a:gd name="connsiteY99" fmla="*/ 3480770 h 3482342"/>
              <a:gd name="connsiteX100" fmla="*/ 0 w 12192000"/>
              <a:gd name="connsiteY100" fmla="*/ 3482342 h 3482342"/>
              <a:gd name="connsiteX101" fmla="*/ 0 w 12192000"/>
              <a:gd name="connsiteY101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336354 w 12192000"/>
              <a:gd name="connsiteY78" fmla="*/ 2218920 h 3482342"/>
              <a:gd name="connsiteX79" fmla="*/ 5291263 w 12192000"/>
              <a:gd name="connsiteY79" fmla="*/ 2239182 h 3482342"/>
              <a:gd name="connsiteX80" fmla="*/ 5255152 w 12192000"/>
              <a:gd name="connsiteY80" fmla="*/ 2247164 h 3482342"/>
              <a:gd name="connsiteX81" fmla="*/ 5233796 w 12192000"/>
              <a:gd name="connsiteY81" fmla="*/ 2268260 h 3482342"/>
              <a:gd name="connsiteX82" fmla="*/ 5212786 w 12192000"/>
              <a:gd name="connsiteY82" fmla="*/ 2296592 h 3482342"/>
              <a:gd name="connsiteX83" fmla="*/ 5173523 w 12192000"/>
              <a:gd name="connsiteY83" fmla="*/ 2309057 h 3482342"/>
              <a:gd name="connsiteX84" fmla="*/ 5123830 w 12192000"/>
              <a:gd name="connsiteY84" fmla="*/ 2307070 h 3482342"/>
              <a:gd name="connsiteX85" fmla="*/ 5065426 w 12192000"/>
              <a:gd name="connsiteY85" fmla="*/ 2324076 h 3482342"/>
              <a:gd name="connsiteX86" fmla="*/ 4975908 w 12192000"/>
              <a:gd name="connsiteY86" fmla="*/ 2364128 h 3482342"/>
              <a:gd name="connsiteX87" fmla="*/ 4913723 w 12192000"/>
              <a:gd name="connsiteY87" fmla="*/ 2385265 h 3482342"/>
              <a:gd name="connsiteX88" fmla="*/ 4746485 w 12192000"/>
              <a:gd name="connsiteY88" fmla="*/ 2451769 h 3482342"/>
              <a:gd name="connsiteX89" fmla="*/ 4681588 w 12192000"/>
              <a:gd name="connsiteY89" fmla="*/ 2467494 h 3482342"/>
              <a:gd name="connsiteX90" fmla="*/ 1783655 w 12192000"/>
              <a:gd name="connsiteY90" fmla="*/ 3163860 h 3482342"/>
              <a:gd name="connsiteX91" fmla="*/ 1325955 w 12192000"/>
              <a:gd name="connsiteY91" fmla="*/ 3176692 h 3482342"/>
              <a:gd name="connsiteX92" fmla="*/ 1190384 w 12192000"/>
              <a:gd name="connsiteY92" fmla="*/ 3203504 h 3482342"/>
              <a:gd name="connsiteX93" fmla="*/ 1094537 w 12192000"/>
              <a:gd name="connsiteY93" fmla="*/ 3229469 h 3482342"/>
              <a:gd name="connsiteX94" fmla="*/ 779276 w 12192000"/>
              <a:gd name="connsiteY94" fmla="*/ 3327290 h 3482342"/>
              <a:gd name="connsiteX95" fmla="*/ 600378 w 12192000"/>
              <a:gd name="connsiteY95" fmla="*/ 3335250 h 3482342"/>
              <a:gd name="connsiteX96" fmla="*/ 493457 w 12192000"/>
              <a:gd name="connsiteY96" fmla="*/ 3365044 h 3482342"/>
              <a:gd name="connsiteX97" fmla="*/ 349402 w 12192000"/>
              <a:gd name="connsiteY97" fmla="*/ 3380897 h 3482342"/>
              <a:gd name="connsiteX98" fmla="*/ 192183 w 12192000"/>
              <a:gd name="connsiteY98" fmla="*/ 3460075 h 3482342"/>
              <a:gd name="connsiteX99" fmla="*/ 46713 w 12192000"/>
              <a:gd name="connsiteY99" fmla="*/ 3462986 h 3482342"/>
              <a:gd name="connsiteX100" fmla="*/ 2765 w 12192000"/>
              <a:gd name="connsiteY100" fmla="*/ 3480770 h 3482342"/>
              <a:gd name="connsiteX101" fmla="*/ 0 w 12192000"/>
              <a:gd name="connsiteY101" fmla="*/ 3482342 h 3482342"/>
              <a:gd name="connsiteX102" fmla="*/ 0 w 12192000"/>
              <a:gd name="connsiteY102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52860 w 12192000"/>
              <a:gd name="connsiteY76" fmla="*/ 2180085 h 3482342"/>
              <a:gd name="connsiteX77" fmla="*/ 5414282 w 12192000"/>
              <a:gd name="connsiteY77" fmla="*/ 2183070 h 3482342"/>
              <a:gd name="connsiteX78" fmla="*/ 5368369 w 12192000"/>
              <a:gd name="connsiteY78" fmla="*/ 2204272 h 3482342"/>
              <a:gd name="connsiteX79" fmla="*/ 5336354 w 12192000"/>
              <a:gd name="connsiteY79" fmla="*/ 2218920 h 3482342"/>
              <a:gd name="connsiteX80" fmla="*/ 5291263 w 12192000"/>
              <a:gd name="connsiteY80" fmla="*/ 2239182 h 3482342"/>
              <a:gd name="connsiteX81" fmla="*/ 5255152 w 12192000"/>
              <a:gd name="connsiteY81" fmla="*/ 2247164 h 3482342"/>
              <a:gd name="connsiteX82" fmla="*/ 5233796 w 12192000"/>
              <a:gd name="connsiteY82" fmla="*/ 2268260 h 3482342"/>
              <a:gd name="connsiteX83" fmla="*/ 5212786 w 12192000"/>
              <a:gd name="connsiteY83" fmla="*/ 2296592 h 3482342"/>
              <a:gd name="connsiteX84" fmla="*/ 5173523 w 12192000"/>
              <a:gd name="connsiteY84" fmla="*/ 2309057 h 3482342"/>
              <a:gd name="connsiteX85" fmla="*/ 5123830 w 12192000"/>
              <a:gd name="connsiteY85" fmla="*/ 2307070 h 3482342"/>
              <a:gd name="connsiteX86" fmla="*/ 5065426 w 12192000"/>
              <a:gd name="connsiteY86" fmla="*/ 2324076 h 3482342"/>
              <a:gd name="connsiteX87" fmla="*/ 4975908 w 12192000"/>
              <a:gd name="connsiteY87" fmla="*/ 2364128 h 3482342"/>
              <a:gd name="connsiteX88" fmla="*/ 4913723 w 12192000"/>
              <a:gd name="connsiteY88" fmla="*/ 2385265 h 3482342"/>
              <a:gd name="connsiteX89" fmla="*/ 4746485 w 12192000"/>
              <a:gd name="connsiteY89" fmla="*/ 2451769 h 3482342"/>
              <a:gd name="connsiteX90" fmla="*/ 4681588 w 12192000"/>
              <a:gd name="connsiteY90" fmla="*/ 2467494 h 3482342"/>
              <a:gd name="connsiteX91" fmla="*/ 1783655 w 12192000"/>
              <a:gd name="connsiteY91" fmla="*/ 3163860 h 3482342"/>
              <a:gd name="connsiteX92" fmla="*/ 1325955 w 12192000"/>
              <a:gd name="connsiteY92" fmla="*/ 3176692 h 3482342"/>
              <a:gd name="connsiteX93" fmla="*/ 1190384 w 12192000"/>
              <a:gd name="connsiteY93" fmla="*/ 3203504 h 3482342"/>
              <a:gd name="connsiteX94" fmla="*/ 1094537 w 12192000"/>
              <a:gd name="connsiteY94" fmla="*/ 3229469 h 3482342"/>
              <a:gd name="connsiteX95" fmla="*/ 779276 w 12192000"/>
              <a:gd name="connsiteY95" fmla="*/ 3327290 h 3482342"/>
              <a:gd name="connsiteX96" fmla="*/ 600378 w 12192000"/>
              <a:gd name="connsiteY96" fmla="*/ 3335250 h 3482342"/>
              <a:gd name="connsiteX97" fmla="*/ 493457 w 12192000"/>
              <a:gd name="connsiteY97" fmla="*/ 3365044 h 3482342"/>
              <a:gd name="connsiteX98" fmla="*/ 349402 w 12192000"/>
              <a:gd name="connsiteY98" fmla="*/ 3380897 h 3482342"/>
              <a:gd name="connsiteX99" fmla="*/ 192183 w 12192000"/>
              <a:gd name="connsiteY99" fmla="*/ 3460075 h 3482342"/>
              <a:gd name="connsiteX100" fmla="*/ 46713 w 12192000"/>
              <a:gd name="connsiteY100" fmla="*/ 3462986 h 3482342"/>
              <a:gd name="connsiteX101" fmla="*/ 2765 w 12192000"/>
              <a:gd name="connsiteY101" fmla="*/ 3480770 h 3482342"/>
              <a:gd name="connsiteX102" fmla="*/ 0 w 12192000"/>
              <a:gd name="connsiteY102" fmla="*/ 3482342 h 3482342"/>
              <a:gd name="connsiteX103" fmla="*/ 0 w 12192000"/>
              <a:gd name="connsiteY10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947131 w 12192000"/>
              <a:gd name="connsiteY73" fmla="*/ 2148310 h 3482342"/>
              <a:gd name="connsiteX74" fmla="*/ 5894610 w 12192000"/>
              <a:gd name="connsiteY74" fmla="*/ 2130684 h 3482342"/>
              <a:gd name="connsiteX75" fmla="*/ 5817682 w 12192000"/>
              <a:gd name="connsiteY75" fmla="*/ 2157358 h 3482342"/>
              <a:gd name="connsiteX76" fmla="*/ 5591469 w 12192000"/>
              <a:gd name="connsiteY76" fmla="*/ 2178389 h 3482342"/>
              <a:gd name="connsiteX77" fmla="*/ 5452860 w 12192000"/>
              <a:gd name="connsiteY77" fmla="*/ 2180085 h 3482342"/>
              <a:gd name="connsiteX78" fmla="*/ 5414282 w 12192000"/>
              <a:gd name="connsiteY78" fmla="*/ 2183070 h 3482342"/>
              <a:gd name="connsiteX79" fmla="*/ 5368369 w 12192000"/>
              <a:gd name="connsiteY79" fmla="*/ 2204272 h 3482342"/>
              <a:gd name="connsiteX80" fmla="*/ 5336354 w 12192000"/>
              <a:gd name="connsiteY80" fmla="*/ 2218920 h 3482342"/>
              <a:gd name="connsiteX81" fmla="*/ 5291263 w 12192000"/>
              <a:gd name="connsiteY81" fmla="*/ 2239182 h 3482342"/>
              <a:gd name="connsiteX82" fmla="*/ 5255152 w 12192000"/>
              <a:gd name="connsiteY82" fmla="*/ 2247164 h 3482342"/>
              <a:gd name="connsiteX83" fmla="*/ 5233796 w 12192000"/>
              <a:gd name="connsiteY83" fmla="*/ 2268260 h 3482342"/>
              <a:gd name="connsiteX84" fmla="*/ 5212786 w 12192000"/>
              <a:gd name="connsiteY84" fmla="*/ 2296592 h 3482342"/>
              <a:gd name="connsiteX85" fmla="*/ 5173523 w 12192000"/>
              <a:gd name="connsiteY85" fmla="*/ 2309057 h 3482342"/>
              <a:gd name="connsiteX86" fmla="*/ 5123830 w 12192000"/>
              <a:gd name="connsiteY86" fmla="*/ 2307070 h 3482342"/>
              <a:gd name="connsiteX87" fmla="*/ 5065426 w 12192000"/>
              <a:gd name="connsiteY87" fmla="*/ 2324076 h 3482342"/>
              <a:gd name="connsiteX88" fmla="*/ 4975908 w 12192000"/>
              <a:gd name="connsiteY88" fmla="*/ 2364128 h 3482342"/>
              <a:gd name="connsiteX89" fmla="*/ 4913723 w 12192000"/>
              <a:gd name="connsiteY89" fmla="*/ 2385265 h 3482342"/>
              <a:gd name="connsiteX90" fmla="*/ 4746485 w 12192000"/>
              <a:gd name="connsiteY90" fmla="*/ 2451769 h 3482342"/>
              <a:gd name="connsiteX91" fmla="*/ 4681588 w 12192000"/>
              <a:gd name="connsiteY91" fmla="*/ 2467494 h 3482342"/>
              <a:gd name="connsiteX92" fmla="*/ 1783655 w 12192000"/>
              <a:gd name="connsiteY92" fmla="*/ 3163860 h 3482342"/>
              <a:gd name="connsiteX93" fmla="*/ 1325955 w 12192000"/>
              <a:gd name="connsiteY93" fmla="*/ 3176692 h 3482342"/>
              <a:gd name="connsiteX94" fmla="*/ 1190384 w 12192000"/>
              <a:gd name="connsiteY94" fmla="*/ 3203504 h 3482342"/>
              <a:gd name="connsiteX95" fmla="*/ 1094537 w 12192000"/>
              <a:gd name="connsiteY95" fmla="*/ 3229469 h 3482342"/>
              <a:gd name="connsiteX96" fmla="*/ 779276 w 12192000"/>
              <a:gd name="connsiteY96" fmla="*/ 3327290 h 3482342"/>
              <a:gd name="connsiteX97" fmla="*/ 600378 w 12192000"/>
              <a:gd name="connsiteY97" fmla="*/ 3335250 h 3482342"/>
              <a:gd name="connsiteX98" fmla="*/ 493457 w 12192000"/>
              <a:gd name="connsiteY98" fmla="*/ 3365044 h 3482342"/>
              <a:gd name="connsiteX99" fmla="*/ 349402 w 12192000"/>
              <a:gd name="connsiteY99" fmla="*/ 3380897 h 3482342"/>
              <a:gd name="connsiteX100" fmla="*/ 192183 w 12192000"/>
              <a:gd name="connsiteY100" fmla="*/ 3460075 h 3482342"/>
              <a:gd name="connsiteX101" fmla="*/ 46713 w 12192000"/>
              <a:gd name="connsiteY101" fmla="*/ 3462986 h 3482342"/>
              <a:gd name="connsiteX102" fmla="*/ 2765 w 12192000"/>
              <a:gd name="connsiteY102" fmla="*/ 3480770 h 3482342"/>
              <a:gd name="connsiteX103" fmla="*/ 0 w 12192000"/>
              <a:gd name="connsiteY103" fmla="*/ 3482342 h 3482342"/>
              <a:gd name="connsiteX104" fmla="*/ 0 w 12192000"/>
              <a:gd name="connsiteY104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56576 w 12192000"/>
              <a:gd name="connsiteY72" fmla="*/ 2134188 h 3482342"/>
              <a:gd name="connsiteX73" fmla="*/ 6007916 w 12192000"/>
              <a:gd name="connsiteY73" fmla="*/ 2143752 h 3482342"/>
              <a:gd name="connsiteX74" fmla="*/ 5947131 w 12192000"/>
              <a:gd name="connsiteY74" fmla="*/ 2148310 h 3482342"/>
              <a:gd name="connsiteX75" fmla="*/ 5894610 w 12192000"/>
              <a:gd name="connsiteY75" fmla="*/ 2130684 h 3482342"/>
              <a:gd name="connsiteX76" fmla="*/ 5817682 w 12192000"/>
              <a:gd name="connsiteY76" fmla="*/ 2157358 h 3482342"/>
              <a:gd name="connsiteX77" fmla="*/ 5591469 w 12192000"/>
              <a:gd name="connsiteY77" fmla="*/ 2178389 h 3482342"/>
              <a:gd name="connsiteX78" fmla="*/ 5452860 w 12192000"/>
              <a:gd name="connsiteY78" fmla="*/ 2180085 h 3482342"/>
              <a:gd name="connsiteX79" fmla="*/ 5414282 w 12192000"/>
              <a:gd name="connsiteY79" fmla="*/ 2183070 h 3482342"/>
              <a:gd name="connsiteX80" fmla="*/ 5368369 w 12192000"/>
              <a:gd name="connsiteY80" fmla="*/ 2204272 h 3482342"/>
              <a:gd name="connsiteX81" fmla="*/ 5336354 w 12192000"/>
              <a:gd name="connsiteY81" fmla="*/ 2218920 h 3482342"/>
              <a:gd name="connsiteX82" fmla="*/ 5291263 w 12192000"/>
              <a:gd name="connsiteY82" fmla="*/ 2239182 h 3482342"/>
              <a:gd name="connsiteX83" fmla="*/ 5255152 w 12192000"/>
              <a:gd name="connsiteY83" fmla="*/ 2247164 h 3482342"/>
              <a:gd name="connsiteX84" fmla="*/ 5233796 w 12192000"/>
              <a:gd name="connsiteY84" fmla="*/ 2268260 h 3482342"/>
              <a:gd name="connsiteX85" fmla="*/ 5212786 w 12192000"/>
              <a:gd name="connsiteY85" fmla="*/ 2296592 h 3482342"/>
              <a:gd name="connsiteX86" fmla="*/ 5173523 w 12192000"/>
              <a:gd name="connsiteY86" fmla="*/ 2309057 h 3482342"/>
              <a:gd name="connsiteX87" fmla="*/ 5123830 w 12192000"/>
              <a:gd name="connsiteY87" fmla="*/ 2307070 h 3482342"/>
              <a:gd name="connsiteX88" fmla="*/ 5065426 w 12192000"/>
              <a:gd name="connsiteY88" fmla="*/ 2324076 h 3482342"/>
              <a:gd name="connsiteX89" fmla="*/ 4975908 w 12192000"/>
              <a:gd name="connsiteY89" fmla="*/ 2364128 h 3482342"/>
              <a:gd name="connsiteX90" fmla="*/ 4913723 w 12192000"/>
              <a:gd name="connsiteY90" fmla="*/ 2385265 h 3482342"/>
              <a:gd name="connsiteX91" fmla="*/ 4746485 w 12192000"/>
              <a:gd name="connsiteY91" fmla="*/ 2451769 h 3482342"/>
              <a:gd name="connsiteX92" fmla="*/ 4681588 w 12192000"/>
              <a:gd name="connsiteY92" fmla="*/ 2467494 h 3482342"/>
              <a:gd name="connsiteX93" fmla="*/ 1783655 w 12192000"/>
              <a:gd name="connsiteY93" fmla="*/ 3163860 h 3482342"/>
              <a:gd name="connsiteX94" fmla="*/ 1325955 w 12192000"/>
              <a:gd name="connsiteY94" fmla="*/ 3176692 h 3482342"/>
              <a:gd name="connsiteX95" fmla="*/ 1190384 w 12192000"/>
              <a:gd name="connsiteY95" fmla="*/ 3203504 h 3482342"/>
              <a:gd name="connsiteX96" fmla="*/ 1094537 w 12192000"/>
              <a:gd name="connsiteY96" fmla="*/ 3229469 h 3482342"/>
              <a:gd name="connsiteX97" fmla="*/ 779276 w 12192000"/>
              <a:gd name="connsiteY97" fmla="*/ 3327290 h 3482342"/>
              <a:gd name="connsiteX98" fmla="*/ 600378 w 12192000"/>
              <a:gd name="connsiteY98" fmla="*/ 3335250 h 3482342"/>
              <a:gd name="connsiteX99" fmla="*/ 493457 w 12192000"/>
              <a:gd name="connsiteY99" fmla="*/ 3365044 h 3482342"/>
              <a:gd name="connsiteX100" fmla="*/ 349402 w 12192000"/>
              <a:gd name="connsiteY100" fmla="*/ 3380897 h 3482342"/>
              <a:gd name="connsiteX101" fmla="*/ 192183 w 12192000"/>
              <a:gd name="connsiteY101" fmla="*/ 3460075 h 3482342"/>
              <a:gd name="connsiteX102" fmla="*/ 46713 w 12192000"/>
              <a:gd name="connsiteY102" fmla="*/ 3462986 h 3482342"/>
              <a:gd name="connsiteX103" fmla="*/ 2765 w 12192000"/>
              <a:gd name="connsiteY103" fmla="*/ 3480770 h 3482342"/>
              <a:gd name="connsiteX104" fmla="*/ 0 w 12192000"/>
              <a:gd name="connsiteY104" fmla="*/ 3482342 h 3482342"/>
              <a:gd name="connsiteX105" fmla="*/ 0 w 12192000"/>
              <a:gd name="connsiteY105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56576 w 12192000"/>
              <a:gd name="connsiteY72" fmla="*/ 2134188 h 3482342"/>
              <a:gd name="connsiteX73" fmla="*/ 6007916 w 12192000"/>
              <a:gd name="connsiteY73" fmla="*/ 2143752 h 3482342"/>
              <a:gd name="connsiteX74" fmla="*/ 5947131 w 12192000"/>
              <a:gd name="connsiteY74" fmla="*/ 2148310 h 3482342"/>
              <a:gd name="connsiteX75" fmla="*/ 5894610 w 12192000"/>
              <a:gd name="connsiteY75" fmla="*/ 2130684 h 3482342"/>
              <a:gd name="connsiteX76" fmla="*/ 5855337 w 12192000"/>
              <a:gd name="connsiteY76" fmla="*/ 2137719 h 3482342"/>
              <a:gd name="connsiteX77" fmla="*/ 5817682 w 12192000"/>
              <a:gd name="connsiteY77" fmla="*/ 2157358 h 3482342"/>
              <a:gd name="connsiteX78" fmla="*/ 5591469 w 12192000"/>
              <a:gd name="connsiteY78" fmla="*/ 2178389 h 3482342"/>
              <a:gd name="connsiteX79" fmla="*/ 5452860 w 12192000"/>
              <a:gd name="connsiteY79" fmla="*/ 2180085 h 3482342"/>
              <a:gd name="connsiteX80" fmla="*/ 5414282 w 12192000"/>
              <a:gd name="connsiteY80" fmla="*/ 2183070 h 3482342"/>
              <a:gd name="connsiteX81" fmla="*/ 5368369 w 12192000"/>
              <a:gd name="connsiteY81" fmla="*/ 2204272 h 3482342"/>
              <a:gd name="connsiteX82" fmla="*/ 5336354 w 12192000"/>
              <a:gd name="connsiteY82" fmla="*/ 2218920 h 3482342"/>
              <a:gd name="connsiteX83" fmla="*/ 5291263 w 12192000"/>
              <a:gd name="connsiteY83" fmla="*/ 2239182 h 3482342"/>
              <a:gd name="connsiteX84" fmla="*/ 5255152 w 12192000"/>
              <a:gd name="connsiteY84" fmla="*/ 2247164 h 3482342"/>
              <a:gd name="connsiteX85" fmla="*/ 5233796 w 12192000"/>
              <a:gd name="connsiteY85" fmla="*/ 2268260 h 3482342"/>
              <a:gd name="connsiteX86" fmla="*/ 5212786 w 12192000"/>
              <a:gd name="connsiteY86" fmla="*/ 2296592 h 3482342"/>
              <a:gd name="connsiteX87" fmla="*/ 5173523 w 12192000"/>
              <a:gd name="connsiteY87" fmla="*/ 2309057 h 3482342"/>
              <a:gd name="connsiteX88" fmla="*/ 5123830 w 12192000"/>
              <a:gd name="connsiteY88" fmla="*/ 2307070 h 3482342"/>
              <a:gd name="connsiteX89" fmla="*/ 5065426 w 12192000"/>
              <a:gd name="connsiteY89" fmla="*/ 2324076 h 3482342"/>
              <a:gd name="connsiteX90" fmla="*/ 4975908 w 12192000"/>
              <a:gd name="connsiteY90" fmla="*/ 2364128 h 3482342"/>
              <a:gd name="connsiteX91" fmla="*/ 4913723 w 12192000"/>
              <a:gd name="connsiteY91" fmla="*/ 2385265 h 3482342"/>
              <a:gd name="connsiteX92" fmla="*/ 4746485 w 12192000"/>
              <a:gd name="connsiteY92" fmla="*/ 2451769 h 3482342"/>
              <a:gd name="connsiteX93" fmla="*/ 4681588 w 12192000"/>
              <a:gd name="connsiteY93" fmla="*/ 2467494 h 3482342"/>
              <a:gd name="connsiteX94" fmla="*/ 1783655 w 12192000"/>
              <a:gd name="connsiteY94" fmla="*/ 3163860 h 3482342"/>
              <a:gd name="connsiteX95" fmla="*/ 1325955 w 12192000"/>
              <a:gd name="connsiteY95" fmla="*/ 3176692 h 3482342"/>
              <a:gd name="connsiteX96" fmla="*/ 1190384 w 12192000"/>
              <a:gd name="connsiteY96" fmla="*/ 3203504 h 3482342"/>
              <a:gd name="connsiteX97" fmla="*/ 1094537 w 12192000"/>
              <a:gd name="connsiteY97" fmla="*/ 3229469 h 3482342"/>
              <a:gd name="connsiteX98" fmla="*/ 779276 w 12192000"/>
              <a:gd name="connsiteY98" fmla="*/ 3327290 h 3482342"/>
              <a:gd name="connsiteX99" fmla="*/ 600378 w 12192000"/>
              <a:gd name="connsiteY99" fmla="*/ 3335250 h 3482342"/>
              <a:gd name="connsiteX100" fmla="*/ 493457 w 12192000"/>
              <a:gd name="connsiteY100" fmla="*/ 3365044 h 3482342"/>
              <a:gd name="connsiteX101" fmla="*/ 349402 w 12192000"/>
              <a:gd name="connsiteY101" fmla="*/ 3380897 h 3482342"/>
              <a:gd name="connsiteX102" fmla="*/ 192183 w 12192000"/>
              <a:gd name="connsiteY102" fmla="*/ 3460075 h 3482342"/>
              <a:gd name="connsiteX103" fmla="*/ 46713 w 12192000"/>
              <a:gd name="connsiteY103" fmla="*/ 3462986 h 3482342"/>
              <a:gd name="connsiteX104" fmla="*/ 2765 w 12192000"/>
              <a:gd name="connsiteY104" fmla="*/ 3480770 h 3482342"/>
              <a:gd name="connsiteX105" fmla="*/ 0 w 12192000"/>
              <a:gd name="connsiteY105" fmla="*/ 3482342 h 3482342"/>
              <a:gd name="connsiteX106" fmla="*/ 0 w 12192000"/>
              <a:gd name="connsiteY106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56576 w 12192000"/>
              <a:gd name="connsiteY72" fmla="*/ 2134188 h 3482342"/>
              <a:gd name="connsiteX73" fmla="*/ 6007916 w 12192000"/>
              <a:gd name="connsiteY73" fmla="*/ 2143752 h 3482342"/>
              <a:gd name="connsiteX74" fmla="*/ 5947131 w 12192000"/>
              <a:gd name="connsiteY74" fmla="*/ 2148310 h 3482342"/>
              <a:gd name="connsiteX75" fmla="*/ 5898141 w 12192000"/>
              <a:gd name="connsiteY75" fmla="*/ 2144806 h 3482342"/>
              <a:gd name="connsiteX76" fmla="*/ 5855337 w 12192000"/>
              <a:gd name="connsiteY76" fmla="*/ 2137719 h 3482342"/>
              <a:gd name="connsiteX77" fmla="*/ 5817682 w 12192000"/>
              <a:gd name="connsiteY77" fmla="*/ 2157358 h 3482342"/>
              <a:gd name="connsiteX78" fmla="*/ 5591469 w 12192000"/>
              <a:gd name="connsiteY78" fmla="*/ 2178389 h 3482342"/>
              <a:gd name="connsiteX79" fmla="*/ 5452860 w 12192000"/>
              <a:gd name="connsiteY79" fmla="*/ 2180085 h 3482342"/>
              <a:gd name="connsiteX80" fmla="*/ 5414282 w 12192000"/>
              <a:gd name="connsiteY80" fmla="*/ 2183070 h 3482342"/>
              <a:gd name="connsiteX81" fmla="*/ 5368369 w 12192000"/>
              <a:gd name="connsiteY81" fmla="*/ 2204272 h 3482342"/>
              <a:gd name="connsiteX82" fmla="*/ 5336354 w 12192000"/>
              <a:gd name="connsiteY82" fmla="*/ 2218920 h 3482342"/>
              <a:gd name="connsiteX83" fmla="*/ 5291263 w 12192000"/>
              <a:gd name="connsiteY83" fmla="*/ 2239182 h 3482342"/>
              <a:gd name="connsiteX84" fmla="*/ 5255152 w 12192000"/>
              <a:gd name="connsiteY84" fmla="*/ 2247164 h 3482342"/>
              <a:gd name="connsiteX85" fmla="*/ 5233796 w 12192000"/>
              <a:gd name="connsiteY85" fmla="*/ 2268260 h 3482342"/>
              <a:gd name="connsiteX86" fmla="*/ 5212786 w 12192000"/>
              <a:gd name="connsiteY86" fmla="*/ 2296592 h 3482342"/>
              <a:gd name="connsiteX87" fmla="*/ 5173523 w 12192000"/>
              <a:gd name="connsiteY87" fmla="*/ 2309057 h 3482342"/>
              <a:gd name="connsiteX88" fmla="*/ 5123830 w 12192000"/>
              <a:gd name="connsiteY88" fmla="*/ 2307070 h 3482342"/>
              <a:gd name="connsiteX89" fmla="*/ 5065426 w 12192000"/>
              <a:gd name="connsiteY89" fmla="*/ 2324076 h 3482342"/>
              <a:gd name="connsiteX90" fmla="*/ 4975908 w 12192000"/>
              <a:gd name="connsiteY90" fmla="*/ 2364128 h 3482342"/>
              <a:gd name="connsiteX91" fmla="*/ 4913723 w 12192000"/>
              <a:gd name="connsiteY91" fmla="*/ 2385265 h 3482342"/>
              <a:gd name="connsiteX92" fmla="*/ 4746485 w 12192000"/>
              <a:gd name="connsiteY92" fmla="*/ 2451769 h 3482342"/>
              <a:gd name="connsiteX93" fmla="*/ 4681588 w 12192000"/>
              <a:gd name="connsiteY93" fmla="*/ 2467494 h 3482342"/>
              <a:gd name="connsiteX94" fmla="*/ 1783655 w 12192000"/>
              <a:gd name="connsiteY94" fmla="*/ 3163860 h 3482342"/>
              <a:gd name="connsiteX95" fmla="*/ 1325955 w 12192000"/>
              <a:gd name="connsiteY95" fmla="*/ 3176692 h 3482342"/>
              <a:gd name="connsiteX96" fmla="*/ 1190384 w 12192000"/>
              <a:gd name="connsiteY96" fmla="*/ 3203504 h 3482342"/>
              <a:gd name="connsiteX97" fmla="*/ 1094537 w 12192000"/>
              <a:gd name="connsiteY97" fmla="*/ 3229469 h 3482342"/>
              <a:gd name="connsiteX98" fmla="*/ 779276 w 12192000"/>
              <a:gd name="connsiteY98" fmla="*/ 3327290 h 3482342"/>
              <a:gd name="connsiteX99" fmla="*/ 600378 w 12192000"/>
              <a:gd name="connsiteY99" fmla="*/ 3335250 h 3482342"/>
              <a:gd name="connsiteX100" fmla="*/ 493457 w 12192000"/>
              <a:gd name="connsiteY100" fmla="*/ 3365044 h 3482342"/>
              <a:gd name="connsiteX101" fmla="*/ 349402 w 12192000"/>
              <a:gd name="connsiteY101" fmla="*/ 3380897 h 3482342"/>
              <a:gd name="connsiteX102" fmla="*/ 192183 w 12192000"/>
              <a:gd name="connsiteY102" fmla="*/ 3460075 h 3482342"/>
              <a:gd name="connsiteX103" fmla="*/ 46713 w 12192000"/>
              <a:gd name="connsiteY103" fmla="*/ 3462986 h 3482342"/>
              <a:gd name="connsiteX104" fmla="*/ 2765 w 12192000"/>
              <a:gd name="connsiteY104" fmla="*/ 3480770 h 3482342"/>
              <a:gd name="connsiteX105" fmla="*/ 0 w 12192000"/>
              <a:gd name="connsiteY105" fmla="*/ 3482342 h 3482342"/>
              <a:gd name="connsiteX106" fmla="*/ 0 w 12192000"/>
              <a:gd name="connsiteY106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56576 w 12192000"/>
              <a:gd name="connsiteY72" fmla="*/ 2134188 h 3482342"/>
              <a:gd name="connsiteX73" fmla="*/ 6007916 w 12192000"/>
              <a:gd name="connsiteY73" fmla="*/ 2143752 h 3482342"/>
              <a:gd name="connsiteX74" fmla="*/ 5947131 w 12192000"/>
              <a:gd name="connsiteY74" fmla="*/ 2148310 h 3482342"/>
              <a:gd name="connsiteX75" fmla="*/ 5898141 w 12192000"/>
              <a:gd name="connsiteY75" fmla="*/ 2144806 h 3482342"/>
              <a:gd name="connsiteX76" fmla="*/ 5855337 w 12192000"/>
              <a:gd name="connsiteY76" fmla="*/ 2137719 h 3482342"/>
              <a:gd name="connsiteX77" fmla="*/ 5817682 w 12192000"/>
              <a:gd name="connsiteY77" fmla="*/ 2157358 h 3482342"/>
              <a:gd name="connsiteX78" fmla="*/ 5735300 w 12192000"/>
              <a:gd name="connsiteY78" fmla="*/ 2158902 h 3482342"/>
              <a:gd name="connsiteX79" fmla="*/ 5591469 w 12192000"/>
              <a:gd name="connsiteY79" fmla="*/ 2178389 h 3482342"/>
              <a:gd name="connsiteX80" fmla="*/ 5452860 w 12192000"/>
              <a:gd name="connsiteY80" fmla="*/ 2180085 h 3482342"/>
              <a:gd name="connsiteX81" fmla="*/ 5414282 w 12192000"/>
              <a:gd name="connsiteY81" fmla="*/ 2183070 h 3482342"/>
              <a:gd name="connsiteX82" fmla="*/ 5368369 w 12192000"/>
              <a:gd name="connsiteY82" fmla="*/ 2204272 h 3482342"/>
              <a:gd name="connsiteX83" fmla="*/ 5336354 w 12192000"/>
              <a:gd name="connsiteY83" fmla="*/ 2218920 h 3482342"/>
              <a:gd name="connsiteX84" fmla="*/ 5291263 w 12192000"/>
              <a:gd name="connsiteY84" fmla="*/ 2239182 h 3482342"/>
              <a:gd name="connsiteX85" fmla="*/ 5255152 w 12192000"/>
              <a:gd name="connsiteY85" fmla="*/ 2247164 h 3482342"/>
              <a:gd name="connsiteX86" fmla="*/ 5233796 w 12192000"/>
              <a:gd name="connsiteY86" fmla="*/ 2268260 h 3482342"/>
              <a:gd name="connsiteX87" fmla="*/ 5212786 w 12192000"/>
              <a:gd name="connsiteY87" fmla="*/ 2296592 h 3482342"/>
              <a:gd name="connsiteX88" fmla="*/ 5173523 w 12192000"/>
              <a:gd name="connsiteY88" fmla="*/ 2309057 h 3482342"/>
              <a:gd name="connsiteX89" fmla="*/ 5123830 w 12192000"/>
              <a:gd name="connsiteY89" fmla="*/ 2307070 h 3482342"/>
              <a:gd name="connsiteX90" fmla="*/ 5065426 w 12192000"/>
              <a:gd name="connsiteY90" fmla="*/ 2324076 h 3482342"/>
              <a:gd name="connsiteX91" fmla="*/ 4975908 w 12192000"/>
              <a:gd name="connsiteY91" fmla="*/ 2364128 h 3482342"/>
              <a:gd name="connsiteX92" fmla="*/ 4913723 w 12192000"/>
              <a:gd name="connsiteY92" fmla="*/ 2385265 h 3482342"/>
              <a:gd name="connsiteX93" fmla="*/ 4746485 w 12192000"/>
              <a:gd name="connsiteY93" fmla="*/ 2451769 h 3482342"/>
              <a:gd name="connsiteX94" fmla="*/ 4681588 w 12192000"/>
              <a:gd name="connsiteY94" fmla="*/ 2467494 h 3482342"/>
              <a:gd name="connsiteX95" fmla="*/ 1783655 w 12192000"/>
              <a:gd name="connsiteY95" fmla="*/ 3163860 h 3482342"/>
              <a:gd name="connsiteX96" fmla="*/ 1325955 w 12192000"/>
              <a:gd name="connsiteY96" fmla="*/ 3176692 h 3482342"/>
              <a:gd name="connsiteX97" fmla="*/ 1190384 w 12192000"/>
              <a:gd name="connsiteY97" fmla="*/ 3203504 h 3482342"/>
              <a:gd name="connsiteX98" fmla="*/ 1094537 w 12192000"/>
              <a:gd name="connsiteY98" fmla="*/ 3229469 h 3482342"/>
              <a:gd name="connsiteX99" fmla="*/ 779276 w 12192000"/>
              <a:gd name="connsiteY99" fmla="*/ 3327290 h 3482342"/>
              <a:gd name="connsiteX100" fmla="*/ 600378 w 12192000"/>
              <a:gd name="connsiteY100" fmla="*/ 3335250 h 3482342"/>
              <a:gd name="connsiteX101" fmla="*/ 493457 w 12192000"/>
              <a:gd name="connsiteY101" fmla="*/ 3365044 h 3482342"/>
              <a:gd name="connsiteX102" fmla="*/ 349402 w 12192000"/>
              <a:gd name="connsiteY102" fmla="*/ 3380897 h 3482342"/>
              <a:gd name="connsiteX103" fmla="*/ 192183 w 12192000"/>
              <a:gd name="connsiteY103" fmla="*/ 3460075 h 3482342"/>
              <a:gd name="connsiteX104" fmla="*/ 46713 w 12192000"/>
              <a:gd name="connsiteY104" fmla="*/ 3462986 h 3482342"/>
              <a:gd name="connsiteX105" fmla="*/ 2765 w 12192000"/>
              <a:gd name="connsiteY105" fmla="*/ 3480770 h 3482342"/>
              <a:gd name="connsiteX106" fmla="*/ 0 w 12192000"/>
              <a:gd name="connsiteY106" fmla="*/ 3482342 h 3482342"/>
              <a:gd name="connsiteX107" fmla="*/ 0 w 12192000"/>
              <a:gd name="connsiteY107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522602 w 12192000"/>
              <a:gd name="connsiteY67" fmla="*/ 1954133 h 3482342"/>
              <a:gd name="connsiteX68" fmla="*/ 6444344 w 12192000"/>
              <a:gd name="connsiteY68" fmla="*/ 1969663 h 3482342"/>
              <a:gd name="connsiteX69" fmla="*/ 6333446 w 12192000"/>
              <a:gd name="connsiteY69" fmla="*/ 1997163 h 3482342"/>
              <a:gd name="connsiteX70" fmla="*/ 6294933 w 12192000"/>
              <a:gd name="connsiteY70" fmla="*/ 2019412 h 3482342"/>
              <a:gd name="connsiteX71" fmla="*/ 6238719 w 12192000"/>
              <a:gd name="connsiteY71" fmla="*/ 2042547 h 3482342"/>
              <a:gd name="connsiteX72" fmla="*/ 6142310 w 12192000"/>
              <a:gd name="connsiteY72" fmla="*/ 2092510 h 3482342"/>
              <a:gd name="connsiteX73" fmla="*/ 6056576 w 12192000"/>
              <a:gd name="connsiteY73" fmla="*/ 2134188 h 3482342"/>
              <a:gd name="connsiteX74" fmla="*/ 6007916 w 12192000"/>
              <a:gd name="connsiteY74" fmla="*/ 2143752 h 3482342"/>
              <a:gd name="connsiteX75" fmla="*/ 5947131 w 12192000"/>
              <a:gd name="connsiteY75" fmla="*/ 2148310 h 3482342"/>
              <a:gd name="connsiteX76" fmla="*/ 5898141 w 12192000"/>
              <a:gd name="connsiteY76" fmla="*/ 2144806 h 3482342"/>
              <a:gd name="connsiteX77" fmla="*/ 5855337 w 12192000"/>
              <a:gd name="connsiteY77" fmla="*/ 2137719 h 3482342"/>
              <a:gd name="connsiteX78" fmla="*/ 5817682 w 12192000"/>
              <a:gd name="connsiteY78" fmla="*/ 2157358 h 3482342"/>
              <a:gd name="connsiteX79" fmla="*/ 5735300 w 12192000"/>
              <a:gd name="connsiteY79" fmla="*/ 2158902 h 3482342"/>
              <a:gd name="connsiteX80" fmla="*/ 5591469 w 12192000"/>
              <a:gd name="connsiteY80" fmla="*/ 2178389 h 3482342"/>
              <a:gd name="connsiteX81" fmla="*/ 5452860 w 12192000"/>
              <a:gd name="connsiteY81" fmla="*/ 2180085 h 3482342"/>
              <a:gd name="connsiteX82" fmla="*/ 5414282 w 12192000"/>
              <a:gd name="connsiteY82" fmla="*/ 2183070 h 3482342"/>
              <a:gd name="connsiteX83" fmla="*/ 5368369 w 12192000"/>
              <a:gd name="connsiteY83" fmla="*/ 2204272 h 3482342"/>
              <a:gd name="connsiteX84" fmla="*/ 5336354 w 12192000"/>
              <a:gd name="connsiteY84" fmla="*/ 2218920 h 3482342"/>
              <a:gd name="connsiteX85" fmla="*/ 5291263 w 12192000"/>
              <a:gd name="connsiteY85" fmla="*/ 2239182 h 3482342"/>
              <a:gd name="connsiteX86" fmla="*/ 5255152 w 12192000"/>
              <a:gd name="connsiteY86" fmla="*/ 2247164 h 3482342"/>
              <a:gd name="connsiteX87" fmla="*/ 5233796 w 12192000"/>
              <a:gd name="connsiteY87" fmla="*/ 2268260 h 3482342"/>
              <a:gd name="connsiteX88" fmla="*/ 5212786 w 12192000"/>
              <a:gd name="connsiteY88" fmla="*/ 2296592 h 3482342"/>
              <a:gd name="connsiteX89" fmla="*/ 5173523 w 12192000"/>
              <a:gd name="connsiteY89" fmla="*/ 2309057 h 3482342"/>
              <a:gd name="connsiteX90" fmla="*/ 5123830 w 12192000"/>
              <a:gd name="connsiteY90" fmla="*/ 2307070 h 3482342"/>
              <a:gd name="connsiteX91" fmla="*/ 5065426 w 12192000"/>
              <a:gd name="connsiteY91" fmla="*/ 2324076 h 3482342"/>
              <a:gd name="connsiteX92" fmla="*/ 4975908 w 12192000"/>
              <a:gd name="connsiteY92" fmla="*/ 2364128 h 3482342"/>
              <a:gd name="connsiteX93" fmla="*/ 4913723 w 12192000"/>
              <a:gd name="connsiteY93" fmla="*/ 2385265 h 3482342"/>
              <a:gd name="connsiteX94" fmla="*/ 4746485 w 12192000"/>
              <a:gd name="connsiteY94" fmla="*/ 2451769 h 3482342"/>
              <a:gd name="connsiteX95" fmla="*/ 4681588 w 12192000"/>
              <a:gd name="connsiteY95" fmla="*/ 2467494 h 3482342"/>
              <a:gd name="connsiteX96" fmla="*/ 1783655 w 12192000"/>
              <a:gd name="connsiteY96" fmla="*/ 3163860 h 3482342"/>
              <a:gd name="connsiteX97" fmla="*/ 1325955 w 12192000"/>
              <a:gd name="connsiteY97" fmla="*/ 3176692 h 3482342"/>
              <a:gd name="connsiteX98" fmla="*/ 1190384 w 12192000"/>
              <a:gd name="connsiteY98" fmla="*/ 3203504 h 3482342"/>
              <a:gd name="connsiteX99" fmla="*/ 1094537 w 12192000"/>
              <a:gd name="connsiteY99" fmla="*/ 3229469 h 3482342"/>
              <a:gd name="connsiteX100" fmla="*/ 779276 w 12192000"/>
              <a:gd name="connsiteY100" fmla="*/ 3327290 h 3482342"/>
              <a:gd name="connsiteX101" fmla="*/ 600378 w 12192000"/>
              <a:gd name="connsiteY101" fmla="*/ 3335250 h 3482342"/>
              <a:gd name="connsiteX102" fmla="*/ 493457 w 12192000"/>
              <a:gd name="connsiteY102" fmla="*/ 3365044 h 3482342"/>
              <a:gd name="connsiteX103" fmla="*/ 349402 w 12192000"/>
              <a:gd name="connsiteY103" fmla="*/ 3380897 h 3482342"/>
              <a:gd name="connsiteX104" fmla="*/ 192183 w 12192000"/>
              <a:gd name="connsiteY104" fmla="*/ 3460075 h 3482342"/>
              <a:gd name="connsiteX105" fmla="*/ 46713 w 12192000"/>
              <a:gd name="connsiteY105" fmla="*/ 3462986 h 3482342"/>
              <a:gd name="connsiteX106" fmla="*/ 2765 w 12192000"/>
              <a:gd name="connsiteY106" fmla="*/ 3480770 h 3482342"/>
              <a:gd name="connsiteX107" fmla="*/ 0 w 12192000"/>
              <a:gd name="connsiteY107" fmla="*/ 3482342 h 3482342"/>
              <a:gd name="connsiteX108" fmla="*/ 0 w 12192000"/>
              <a:gd name="connsiteY108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522602 w 12192000"/>
              <a:gd name="connsiteY67" fmla="*/ 1954133 h 3482342"/>
              <a:gd name="connsiteX68" fmla="*/ 6444344 w 12192000"/>
              <a:gd name="connsiteY68" fmla="*/ 1969663 h 3482342"/>
              <a:gd name="connsiteX69" fmla="*/ 6409626 w 12192000"/>
              <a:gd name="connsiteY69" fmla="*/ 1978846 h 3482342"/>
              <a:gd name="connsiteX70" fmla="*/ 6333446 w 12192000"/>
              <a:gd name="connsiteY70" fmla="*/ 1997163 h 3482342"/>
              <a:gd name="connsiteX71" fmla="*/ 6294933 w 12192000"/>
              <a:gd name="connsiteY71" fmla="*/ 2019412 h 3482342"/>
              <a:gd name="connsiteX72" fmla="*/ 6238719 w 12192000"/>
              <a:gd name="connsiteY72" fmla="*/ 2042547 h 3482342"/>
              <a:gd name="connsiteX73" fmla="*/ 6142310 w 12192000"/>
              <a:gd name="connsiteY73" fmla="*/ 2092510 h 3482342"/>
              <a:gd name="connsiteX74" fmla="*/ 6056576 w 12192000"/>
              <a:gd name="connsiteY74" fmla="*/ 2134188 h 3482342"/>
              <a:gd name="connsiteX75" fmla="*/ 6007916 w 12192000"/>
              <a:gd name="connsiteY75" fmla="*/ 2143752 h 3482342"/>
              <a:gd name="connsiteX76" fmla="*/ 5947131 w 12192000"/>
              <a:gd name="connsiteY76" fmla="*/ 2148310 h 3482342"/>
              <a:gd name="connsiteX77" fmla="*/ 5898141 w 12192000"/>
              <a:gd name="connsiteY77" fmla="*/ 2144806 h 3482342"/>
              <a:gd name="connsiteX78" fmla="*/ 5855337 w 12192000"/>
              <a:gd name="connsiteY78" fmla="*/ 2137719 h 3482342"/>
              <a:gd name="connsiteX79" fmla="*/ 5817682 w 12192000"/>
              <a:gd name="connsiteY79" fmla="*/ 2157358 h 3482342"/>
              <a:gd name="connsiteX80" fmla="*/ 5735300 w 12192000"/>
              <a:gd name="connsiteY80" fmla="*/ 2158902 h 3482342"/>
              <a:gd name="connsiteX81" fmla="*/ 5591469 w 12192000"/>
              <a:gd name="connsiteY81" fmla="*/ 2178389 h 3482342"/>
              <a:gd name="connsiteX82" fmla="*/ 5452860 w 12192000"/>
              <a:gd name="connsiteY82" fmla="*/ 2180085 h 3482342"/>
              <a:gd name="connsiteX83" fmla="*/ 5414282 w 12192000"/>
              <a:gd name="connsiteY83" fmla="*/ 2183070 h 3482342"/>
              <a:gd name="connsiteX84" fmla="*/ 5368369 w 12192000"/>
              <a:gd name="connsiteY84" fmla="*/ 2204272 h 3482342"/>
              <a:gd name="connsiteX85" fmla="*/ 5336354 w 12192000"/>
              <a:gd name="connsiteY85" fmla="*/ 2218920 h 3482342"/>
              <a:gd name="connsiteX86" fmla="*/ 5291263 w 12192000"/>
              <a:gd name="connsiteY86" fmla="*/ 2239182 h 3482342"/>
              <a:gd name="connsiteX87" fmla="*/ 5255152 w 12192000"/>
              <a:gd name="connsiteY87" fmla="*/ 2247164 h 3482342"/>
              <a:gd name="connsiteX88" fmla="*/ 5233796 w 12192000"/>
              <a:gd name="connsiteY88" fmla="*/ 2268260 h 3482342"/>
              <a:gd name="connsiteX89" fmla="*/ 5212786 w 12192000"/>
              <a:gd name="connsiteY89" fmla="*/ 2296592 h 3482342"/>
              <a:gd name="connsiteX90" fmla="*/ 5173523 w 12192000"/>
              <a:gd name="connsiteY90" fmla="*/ 2309057 h 3482342"/>
              <a:gd name="connsiteX91" fmla="*/ 5123830 w 12192000"/>
              <a:gd name="connsiteY91" fmla="*/ 2307070 h 3482342"/>
              <a:gd name="connsiteX92" fmla="*/ 5065426 w 12192000"/>
              <a:gd name="connsiteY92" fmla="*/ 2324076 h 3482342"/>
              <a:gd name="connsiteX93" fmla="*/ 4975908 w 12192000"/>
              <a:gd name="connsiteY93" fmla="*/ 2364128 h 3482342"/>
              <a:gd name="connsiteX94" fmla="*/ 4913723 w 12192000"/>
              <a:gd name="connsiteY94" fmla="*/ 2385265 h 3482342"/>
              <a:gd name="connsiteX95" fmla="*/ 4746485 w 12192000"/>
              <a:gd name="connsiteY95" fmla="*/ 2451769 h 3482342"/>
              <a:gd name="connsiteX96" fmla="*/ 4681588 w 12192000"/>
              <a:gd name="connsiteY96" fmla="*/ 2467494 h 3482342"/>
              <a:gd name="connsiteX97" fmla="*/ 1783655 w 12192000"/>
              <a:gd name="connsiteY97" fmla="*/ 3163860 h 3482342"/>
              <a:gd name="connsiteX98" fmla="*/ 1325955 w 12192000"/>
              <a:gd name="connsiteY98" fmla="*/ 3176692 h 3482342"/>
              <a:gd name="connsiteX99" fmla="*/ 1190384 w 12192000"/>
              <a:gd name="connsiteY99" fmla="*/ 3203504 h 3482342"/>
              <a:gd name="connsiteX100" fmla="*/ 1094537 w 12192000"/>
              <a:gd name="connsiteY100" fmla="*/ 3229469 h 3482342"/>
              <a:gd name="connsiteX101" fmla="*/ 779276 w 12192000"/>
              <a:gd name="connsiteY101" fmla="*/ 3327290 h 3482342"/>
              <a:gd name="connsiteX102" fmla="*/ 600378 w 12192000"/>
              <a:gd name="connsiteY102" fmla="*/ 3335250 h 3482342"/>
              <a:gd name="connsiteX103" fmla="*/ 493457 w 12192000"/>
              <a:gd name="connsiteY103" fmla="*/ 3365044 h 3482342"/>
              <a:gd name="connsiteX104" fmla="*/ 349402 w 12192000"/>
              <a:gd name="connsiteY104" fmla="*/ 3380897 h 3482342"/>
              <a:gd name="connsiteX105" fmla="*/ 192183 w 12192000"/>
              <a:gd name="connsiteY105" fmla="*/ 3460075 h 3482342"/>
              <a:gd name="connsiteX106" fmla="*/ 46713 w 12192000"/>
              <a:gd name="connsiteY106" fmla="*/ 3462986 h 3482342"/>
              <a:gd name="connsiteX107" fmla="*/ 2765 w 12192000"/>
              <a:gd name="connsiteY107" fmla="*/ 3480770 h 3482342"/>
              <a:gd name="connsiteX108" fmla="*/ 0 w 12192000"/>
              <a:gd name="connsiteY108" fmla="*/ 3482342 h 3482342"/>
              <a:gd name="connsiteX109" fmla="*/ 0 w 12192000"/>
              <a:gd name="connsiteY10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522602 w 12192000"/>
              <a:gd name="connsiteY67" fmla="*/ 1954133 h 3482342"/>
              <a:gd name="connsiteX68" fmla="*/ 6444344 w 12192000"/>
              <a:gd name="connsiteY68" fmla="*/ 1969663 h 3482342"/>
              <a:gd name="connsiteX69" fmla="*/ 6409626 w 12192000"/>
              <a:gd name="connsiteY69" fmla="*/ 1978846 h 3482342"/>
              <a:gd name="connsiteX70" fmla="*/ 6333446 w 12192000"/>
              <a:gd name="connsiteY70" fmla="*/ 1997163 h 3482342"/>
              <a:gd name="connsiteX71" fmla="*/ 6294933 w 12192000"/>
              <a:gd name="connsiteY71" fmla="*/ 2019412 h 3482342"/>
              <a:gd name="connsiteX72" fmla="*/ 6238719 w 12192000"/>
              <a:gd name="connsiteY72" fmla="*/ 2042547 h 3482342"/>
              <a:gd name="connsiteX73" fmla="*/ 6138780 w 12192000"/>
              <a:gd name="connsiteY73" fmla="*/ 2081918 h 3482342"/>
              <a:gd name="connsiteX74" fmla="*/ 6056576 w 12192000"/>
              <a:gd name="connsiteY74" fmla="*/ 2134188 h 3482342"/>
              <a:gd name="connsiteX75" fmla="*/ 6007916 w 12192000"/>
              <a:gd name="connsiteY75" fmla="*/ 2143752 h 3482342"/>
              <a:gd name="connsiteX76" fmla="*/ 5947131 w 12192000"/>
              <a:gd name="connsiteY76" fmla="*/ 2148310 h 3482342"/>
              <a:gd name="connsiteX77" fmla="*/ 5898141 w 12192000"/>
              <a:gd name="connsiteY77" fmla="*/ 2144806 h 3482342"/>
              <a:gd name="connsiteX78" fmla="*/ 5855337 w 12192000"/>
              <a:gd name="connsiteY78" fmla="*/ 2137719 h 3482342"/>
              <a:gd name="connsiteX79" fmla="*/ 5817682 w 12192000"/>
              <a:gd name="connsiteY79" fmla="*/ 2157358 h 3482342"/>
              <a:gd name="connsiteX80" fmla="*/ 5735300 w 12192000"/>
              <a:gd name="connsiteY80" fmla="*/ 2158902 h 3482342"/>
              <a:gd name="connsiteX81" fmla="*/ 5591469 w 12192000"/>
              <a:gd name="connsiteY81" fmla="*/ 2178389 h 3482342"/>
              <a:gd name="connsiteX82" fmla="*/ 5452860 w 12192000"/>
              <a:gd name="connsiteY82" fmla="*/ 2180085 h 3482342"/>
              <a:gd name="connsiteX83" fmla="*/ 5414282 w 12192000"/>
              <a:gd name="connsiteY83" fmla="*/ 2183070 h 3482342"/>
              <a:gd name="connsiteX84" fmla="*/ 5368369 w 12192000"/>
              <a:gd name="connsiteY84" fmla="*/ 2204272 h 3482342"/>
              <a:gd name="connsiteX85" fmla="*/ 5336354 w 12192000"/>
              <a:gd name="connsiteY85" fmla="*/ 2218920 h 3482342"/>
              <a:gd name="connsiteX86" fmla="*/ 5291263 w 12192000"/>
              <a:gd name="connsiteY86" fmla="*/ 2239182 h 3482342"/>
              <a:gd name="connsiteX87" fmla="*/ 5255152 w 12192000"/>
              <a:gd name="connsiteY87" fmla="*/ 2247164 h 3482342"/>
              <a:gd name="connsiteX88" fmla="*/ 5233796 w 12192000"/>
              <a:gd name="connsiteY88" fmla="*/ 2268260 h 3482342"/>
              <a:gd name="connsiteX89" fmla="*/ 5212786 w 12192000"/>
              <a:gd name="connsiteY89" fmla="*/ 2296592 h 3482342"/>
              <a:gd name="connsiteX90" fmla="*/ 5173523 w 12192000"/>
              <a:gd name="connsiteY90" fmla="*/ 2309057 h 3482342"/>
              <a:gd name="connsiteX91" fmla="*/ 5123830 w 12192000"/>
              <a:gd name="connsiteY91" fmla="*/ 2307070 h 3482342"/>
              <a:gd name="connsiteX92" fmla="*/ 5065426 w 12192000"/>
              <a:gd name="connsiteY92" fmla="*/ 2324076 h 3482342"/>
              <a:gd name="connsiteX93" fmla="*/ 4975908 w 12192000"/>
              <a:gd name="connsiteY93" fmla="*/ 2364128 h 3482342"/>
              <a:gd name="connsiteX94" fmla="*/ 4913723 w 12192000"/>
              <a:gd name="connsiteY94" fmla="*/ 2385265 h 3482342"/>
              <a:gd name="connsiteX95" fmla="*/ 4746485 w 12192000"/>
              <a:gd name="connsiteY95" fmla="*/ 2451769 h 3482342"/>
              <a:gd name="connsiteX96" fmla="*/ 4681588 w 12192000"/>
              <a:gd name="connsiteY96" fmla="*/ 2467494 h 3482342"/>
              <a:gd name="connsiteX97" fmla="*/ 1783655 w 12192000"/>
              <a:gd name="connsiteY97" fmla="*/ 3163860 h 3482342"/>
              <a:gd name="connsiteX98" fmla="*/ 1325955 w 12192000"/>
              <a:gd name="connsiteY98" fmla="*/ 3176692 h 3482342"/>
              <a:gd name="connsiteX99" fmla="*/ 1190384 w 12192000"/>
              <a:gd name="connsiteY99" fmla="*/ 3203504 h 3482342"/>
              <a:gd name="connsiteX100" fmla="*/ 1094537 w 12192000"/>
              <a:gd name="connsiteY100" fmla="*/ 3229469 h 3482342"/>
              <a:gd name="connsiteX101" fmla="*/ 779276 w 12192000"/>
              <a:gd name="connsiteY101" fmla="*/ 3327290 h 3482342"/>
              <a:gd name="connsiteX102" fmla="*/ 600378 w 12192000"/>
              <a:gd name="connsiteY102" fmla="*/ 3335250 h 3482342"/>
              <a:gd name="connsiteX103" fmla="*/ 493457 w 12192000"/>
              <a:gd name="connsiteY103" fmla="*/ 3365044 h 3482342"/>
              <a:gd name="connsiteX104" fmla="*/ 349402 w 12192000"/>
              <a:gd name="connsiteY104" fmla="*/ 3380897 h 3482342"/>
              <a:gd name="connsiteX105" fmla="*/ 192183 w 12192000"/>
              <a:gd name="connsiteY105" fmla="*/ 3460075 h 3482342"/>
              <a:gd name="connsiteX106" fmla="*/ 46713 w 12192000"/>
              <a:gd name="connsiteY106" fmla="*/ 3462986 h 3482342"/>
              <a:gd name="connsiteX107" fmla="*/ 2765 w 12192000"/>
              <a:gd name="connsiteY107" fmla="*/ 3480770 h 3482342"/>
              <a:gd name="connsiteX108" fmla="*/ 0 w 12192000"/>
              <a:gd name="connsiteY108" fmla="*/ 3482342 h 3482342"/>
              <a:gd name="connsiteX109" fmla="*/ 0 w 12192000"/>
              <a:gd name="connsiteY10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522602 w 12192000"/>
              <a:gd name="connsiteY67" fmla="*/ 1954133 h 3482342"/>
              <a:gd name="connsiteX68" fmla="*/ 6444344 w 12192000"/>
              <a:gd name="connsiteY68" fmla="*/ 1969663 h 3482342"/>
              <a:gd name="connsiteX69" fmla="*/ 6409626 w 12192000"/>
              <a:gd name="connsiteY69" fmla="*/ 1978846 h 3482342"/>
              <a:gd name="connsiteX70" fmla="*/ 6333446 w 12192000"/>
              <a:gd name="connsiteY70" fmla="*/ 1997163 h 3482342"/>
              <a:gd name="connsiteX71" fmla="*/ 6294933 w 12192000"/>
              <a:gd name="connsiteY71" fmla="*/ 2019412 h 3482342"/>
              <a:gd name="connsiteX72" fmla="*/ 6238719 w 12192000"/>
              <a:gd name="connsiteY72" fmla="*/ 2042547 h 3482342"/>
              <a:gd name="connsiteX73" fmla="*/ 6187205 w 12192000"/>
              <a:gd name="connsiteY73" fmla="*/ 2060048 h 3482342"/>
              <a:gd name="connsiteX74" fmla="*/ 6138780 w 12192000"/>
              <a:gd name="connsiteY74" fmla="*/ 2081918 h 3482342"/>
              <a:gd name="connsiteX75" fmla="*/ 6056576 w 12192000"/>
              <a:gd name="connsiteY75" fmla="*/ 2134188 h 3482342"/>
              <a:gd name="connsiteX76" fmla="*/ 6007916 w 12192000"/>
              <a:gd name="connsiteY76" fmla="*/ 2143752 h 3482342"/>
              <a:gd name="connsiteX77" fmla="*/ 5947131 w 12192000"/>
              <a:gd name="connsiteY77" fmla="*/ 2148310 h 3482342"/>
              <a:gd name="connsiteX78" fmla="*/ 5898141 w 12192000"/>
              <a:gd name="connsiteY78" fmla="*/ 2144806 h 3482342"/>
              <a:gd name="connsiteX79" fmla="*/ 5855337 w 12192000"/>
              <a:gd name="connsiteY79" fmla="*/ 2137719 h 3482342"/>
              <a:gd name="connsiteX80" fmla="*/ 5817682 w 12192000"/>
              <a:gd name="connsiteY80" fmla="*/ 2157358 h 3482342"/>
              <a:gd name="connsiteX81" fmla="*/ 5735300 w 12192000"/>
              <a:gd name="connsiteY81" fmla="*/ 2158902 h 3482342"/>
              <a:gd name="connsiteX82" fmla="*/ 5591469 w 12192000"/>
              <a:gd name="connsiteY82" fmla="*/ 2178389 h 3482342"/>
              <a:gd name="connsiteX83" fmla="*/ 5452860 w 12192000"/>
              <a:gd name="connsiteY83" fmla="*/ 2180085 h 3482342"/>
              <a:gd name="connsiteX84" fmla="*/ 5414282 w 12192000"/>
              <a:gd name="connsiteY84" fmla="*/ 2183070 h 3482342"/>
              <a:gd name="connsiteX85" fmla="*/ 5368369 w 12192000"/>
              <a:gd name="connsiteY85" fmla="*/ 2204272 h 3482342"/>
              <a:gd name="connsiteX86" fmla="*/ 5336354 w 12192000"/>
              <a:gd name="connsiteY86" fmla="*/ 2218920 h 3482342"/>
              <a:gd name="connsiteX87" fmla="*/ 5291263 w 12192000"/>
              <a:gd name="connsiteY87" fmla="*/ 2239182 h 3482342"/>
              <a:gd name="connsiteX88" fmla="*/ 5255152 w 12192000"/>
              <a:gd name="connsiteY88" fmla="*/ 2247164 h 3482342"/>
              <a:gd name="connsiteX89" fmla="*/ 5233796 w 12192000"/>
              <a:gd name="connsiteY89" fmla="*/ 2268260 h 3482342"/>
              <a:gd name="connsiteX90" fmla="*/ 5212786 w 12192000"/>
              <a:gd name="connsiteY90" fmla="*/ 2296592 h 3482342"/>
              <a:gd name="connsiteX91" fmla="*/ 5173523 w 12192000"/>
              <a:gd name="connsiteY91" fmla="*/ 2309057 h 3482342"/>
              <a:gd name="connsiteX92" fmla="*/ 5123830 w 12192000"/>
              <a:gd name="connsiteY92" fmla="*/ 2307070 h 3482342"/>
              <a:gd name="connsiteX93" fmla="*/ 5065426 w 12192000"/>
              <a:gd name="connsiteY93" fmla="*/ 2324076 h 3482342"/>
              <a:gd name="connsiteX94" fmla="*/ 4975908 w 12192000"/>
              <a:gd name="connsiteY94" fmla="*/ 2364128 h 3482342"/>
              <a:gd name="connsiteX95" fmla="*/ 4913723 w 12192000"/>
              <a:gd name="connsiteY95" fmla="*/ 2385265 h 3482342"/>
              <a:gd name="connsiteX96" fmla="*/ 4746485 w 12192000"/>
              <a:gd name="connsiteY96" fmla="*/ 2451769 h 3482342"/>
              <a:gd name="connsiteX97" fmla="*/ 4681588 w 12192000"/>
              <a:gd name="connsiteY97" fmla="*/ 2467494 h 3482342"/>
              <a:gd name="connsiteX98" fmla="*/ 1783655 w 12192000"/>
              <a:gd name="connsiteY98" fmla="*/ 3163860 h 3482342"/>
              <a:gd name="connsiteX99" fmla="*/ 1325955 w 12192000"/>
              <a:gd name="connsiteY99" fmla="*/ 3176692 h 3482342"/>
              <a:gd name="connsiteX100" fmla="*/ 1190384 w 12192000"/>
              <a:gd name="connsiteY100" fmla="*/ 3203504 h 3482342"/>
              <a:gd name="connsiteX101" fmla="*/ 1094537 w 12192000"/>
              <a:gd name="connsiteY101" fmla="*/ 3229469 h 3482342"/>
              <a:gd name="connsiteX102" fmla="*/ 779276 w 12192000"/>
              <a:gd name="connsiteY102" fmla="*/ 3327290 h 3482342"/>
              <a:gd name="connsiteX103" fmla="*/ 600378 w 12192000"/>
              <a:gd name="connsiteY103" fmla="*/ 3335250 h 3482342"/>
              <a:gd name="connsiteX104" fmla="*/ 493457 w 12192000"/>
              <a:gd name="connsiteY104" fmla="*/ 3365044 h 3482342"/>
              <a:gd name="connsiteX105" fmla="*/ 349402 w 12192000"/>
              <a:gd name="connsiteY105" fmla="*/ 3380897 h 3482342"/>
              <a:gd name="connsiteX106" fmla="*/ 192183 w 12192000"/>
              <a:gd name="connsiteY106" fmla="*/ 3460075 h 3482342"/>
              <a:gd name="connsiteX107" fmla="*/ 46713 w 12192000"/>
              <a:gd name="connsiteY107" fmla="*/ 3462986 h 3482342"/>
              <a:gd name="connsiteX108" fmla="*/ 2765 w 12192000"/>
              <a:gd name="connsiteY108" fmla="*/ 3480770 h 3482342"/>
              <a:gd name="connsiteX109" fmla="*/ 0 w 12192000"/>
              <a:gd name="connsiteY109" fmla="*/ 3482342 h 3482342"/>
              <a:gd name="connsiteX110" fmla="*/ 0 w 12192000"/>
              <a:gd name="connsiteY110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522602 w 12192000"/>
              <a:gd name="connsiteY67" fmla="*/ 1954133 h 3482342"/>
              <a:gd name="connsiteX68" fmla="*/ 6444344 w 12192000"/>
              <a:gd name="connsiteY68" fmla="*/ 1969663 h 3482342"/>
              <a:gd name="connsiteX69" fmla="*/ 6409626 w 12192000"/>
              <a:gd name="connsiteY69" fmla="*/ 1978846 h 3482342"/>
              <a:gd name="connsiteX70" fmla="*/ 6333446 w 12192000"/>
              <a:gd name="connsiteY70" fmla="*/ 1997163 h 3482342"/>
              <a:gd name="connsiteX71" fmla="*/ 6294933 w 12192000"/>
              <a:gd name="connsiteY71" fmla="*/ 2019412 h 3482342"/>
              <a:gd name="connsiteX72" fmla="*/ 6238719 w 12192000"/>
              <a:gd name="connsiteY72" fmla="*/ 2042547 h 3482342"/>
              <a:gd name="connsiteX73" fmla="*/ 6187205 w 12192000"/>
              <a:gd name="connsiteY73" fmla="*/ 2060048 h 3482342"/>
              <a:gd name="connsiteX74" fmla="*/ 6138780 w 12192000"/>
              <a:gd name="connsiteY74" fmla="*/ 2081918 h 3482342"/>
              <a:gd name="connsiteX75" fmla="*/ 6120125 w 12192000"/>
              <a:gd name="connsiteY75" fmla="*/ 2109475 h 3482342"/>
              <a:gd name="connsiteX76" fmla="*/ 6056576 w 12192000"/>
              <a:gd name="connsiteY76" fmla="*/ 2134188 h 3482342"/>
              <a:gd name="connsiteX77" fmla="*/ 6007916 w 12192000"/>
              <a:gd name="connsiteY77" fmla="*/ 2143752 h 3482342"/>
              <a:gd name="connsiteX78" fmla="*/ 5947131 w 12192000"/>
              <a:gd name="connsiteY78" fmla="*/ 2148310 h 3482342"/>
              <a:gd name="connsiteX79" fmla="*/ 5898141 w 12192000"/>
              <a:gd name="connsiteY79" fmla="*/ 2144806 h 3482342"/>
              <a:gd name="connsiteX80" fmla="*/ 5855337 w 12192000"/>
              <a:gd name="connsiteY80" fmla="*/ 2137719 h 3482342"/>
              <a:gd name="connsiteX81" fmla="*/ 5817682 w 12192000"/>
              <a:gd name="connsiteY81" fmla="*/ 2157358 h 3482342"/>
              <a:gd name="connsiteX82" fmla="*/ 5735300 w 12192000"/>
              <a:gd name="connsiteY82" fmla="*/ 2158902 h 3482342"/>
              <a:gd name="connsiteX83" fmla="*/ 5591469 w 12192000"/>
              <a:gd name="connsiteY83" fmla="*/ 2178389 h 3482342"/>
              <a:gd name="connsiteX84" fmla="*/ 5452860 w 12192000"/>
              <a:gd name="connsiteY84" fmla="*/ 2180085 h 3482342"/>
              <a:gd name="connsiteX85" fmla="*/ 5414282 w 12192000"/>
              <a:gd name="connsiteY85" fmla="*/ 2183070 h 3482342"/>
              <a:gd name="connsiteX86" fmla="*/ 5368369 w 12192000"/>
              <a:gd name="connsiteY86" fmla="*/ 2204272 h 3482342"/>
              <a:gd name="connsiteX87" fmla="*/ 5336354 w 12192000"/>
              <a:gd name="connsiteY87" fmla="*/ 2218920 h 3482342"/>
              <a:gd name="connsiteX88" fmla="*/ 5291263 w 12192000"/>
              <a:gd name="connsiteY88" fmla="*/ 2239182 h 3482342"/>
              <a:gd name="connsiteX89" fmla="*/ 5255152 w 12192000"/>
              <a:gd name="connsiteY89" fmla="*/ 2247164 h 3482342"/>
              <a:gd name="connsiteX90" fmla="*/ 5233796 w 12192000"/>
              <a:gd name="connsiteY90" fmla="*/ 2268260 h 3482342"/>
              <a:gd name="connsiteX91" fmla="*/ 5212786 w 12192000"/>
              <a:gd name="connsiteY91" fmla="*/ 2296592 h 3482342"/>
              <a:gd name="connsiteX92" fmla="*/ 5173523 w 12192000"/>
              <a:gd name="connsiteY92" fmla="*/ 2309057 h 3482342"/>
              <a:gd name="connsiteX93" fmla="*/ 5123830 w 12192000"/>
              <a:gd name="connsiteY93" fmla="*/ 2307070 h 3482342"/>
              <a:gd name="connsiteX94" fmla="*/ 5065426 w 12192000"/>
              <a:gd name="connsiteY94" fmla="*/ 2324076 h 3482342"/>
              <a:gd name="connsiteX95" fmla="*/ 4975908 w 12192000"/>
              <a:gd name="connsiteY95" fmla="*/ 2364128 h 3482342"/>
              <a:gd name="connsiteX96" fmla="*/ 4913723 w 12192000"/>
              <a:gd name="connsiteY96" fmla="*/ 2385265 h 3482342"/>
              <a:gd name="connsiteX97" fmla="*/ 4746485 w 12192000"/>
              <a:gd name="connsiteY97" fmla="*/ 2451769 h 3482342"/>
              <a:gd name="connsiteX98" fmla="*/ 4681588 w 12192000"/>
              <a:gd name="connsiteY98" fmla="*/ 2467494 h 3482342"/>
              <a:gd name="connsiteX99" fmla="*/ 1783655 w 12192000"/>
              <a:gd name="connsiteY99" fmla="*/ 3163860 h 3482342"/>
              <a:gd name="connsiteX100" fmla="*/ 1325955 w 12192000"/>
              <a:gd name="connsiteY100" fmla="*/ 3176692 h 3482342"/>
              <a:gd name="connsiteX101" fmla="*/ 1190384 w 12192000"/>
              <a:gd name="connsiteY101" fmla="*/ 3203504 h 3482342"/>
              <a:gd name="connsiteX102" fmla="*/ 1094537 w 12192000"/>
              <a:gd name="connsiteY102" fmla="*/ 3229469 h 3482342"/>
              <a:gd name="connsiteX103" fmla="*/ 779276 w 12192000"/>
              <a:gd name="connsiteY103" fmla="*/ 3327290 h 3482342"/>
              <a:gd name="connsiteX104" fmla="*/ 600378 w 12192000"/>
              <a:gd name="connsiteY104" fmla="*/ 3335250 h 3482342"/>
              <a:gd name="connsiteX105" fmla="*/ 493457 w 12192000"/>
              <a:gd name="connsiteY105" fmla="*/ 3365044 h 3482342"/>
              <a:gd name="connsiteX106" fmla="*/ 349402 w 12192000"/>
              <a:gd name="connsiteY106" fmla="*/ 3380897 h 3482342"/>
              <a:gd name="connsiteX107" fmla="*/ 192183 w 12192000"/>
              <a:gd name="connsiteY107" fmla="*/ 3460075 h 3482342"/>
              <a:gd name="connsiteX108" fmla="*/ 46713 w 12192000"/>
              <a:gd name="connsiteY108" fmla="*/ 3462986 h 3482342"/>
              <a:gd name="connsiteX109" fmla="*/ 2765 w 12192000"/>
              <a:gd name="connsiteY109" fmla="*/ 3480770 h 3482342"/>
              <a:gd name="connsiteX110" fmla="*/ 0 w 12192000"/>
              <a:gd name="connsiteY110" fmla="*/ 3482342 h 3482342"/>
              <a:gd name="connsiteX111" fmla="*/ 0 w 12192000"/>
              <a:gd name="connsiteY111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522602 w 12192000"/>
              <a:gd name="connsiteY67" fmla="*/ 1954133 h 3482342"/>
              <a:gd name="connsiteX68" fmla="*/ 6444344 w 12192000"/>
              <a:gd name="connsiteY68" fmla="*/ 1969663 h 3482342"/>
              <a:gd name="connsiteX69" fmla="*/ 6409626 w 12192000"/>
              <a:gd name="connsiteY69" fmla="*/ 1978846 h 3482342"/>
              <a:gd name="connsiteX70" fmla="*/ 6333446 w 12192000"/>
              <a:gd name="connsiteY70" fmla="*/ 1997163 h 3482342"/>
              <a:gd name="connsiteX71" fmla="*/ 6294933 w 12192000"/>
              <a:gd name="connsiteY71" fmla="*/ 2019412 h 3482342"/>
              <a:gd name="connsiteX72" fmla="*/ 6238719 w 12192000"/>
              <a:gd name="connsiteY72" fmla="*/ 2042547 h 3482342"/>
              <a:gd name="connsiteX73" fmla="*/ 6187205 w 12192000"/>
              <a:gd name="connsiteY73" fmla="*/ 2060048 h 3482342"/>
              <a:gd name="connsiteX74" fmla="*/ 6138780 w 12192000"/>
              <a:gd name="connsiteY74" fmla="*/ 2081918 h 3482342"/>
              <a:gd name="connsiteX75" fmla="*/ 6120125 w 12192000"/>
              <a:gd name="connsiteY75" fmla="*/ 2109475 h 3482342"/>
              <a:gd name="connsiteX76" fmla="*/ 6056576 w 12192000"/>
              <a:gd name="connsiteY76" fmla="*/ 2120066 h 3482342"/>
              <a:gd name="connsiteX77" fmla="*/ 6007916 w 12192000"/>
              <a:gd name="connsiteY77" fmla="*/ 2143752 h 3482342"/>
              <a:gd name="connsiteX78" fmla="*/ 5947131 w 12192000"/>
              <a:gd name="connsiteY78" fmla="*/ 2148310 h 3482342"/>
              <a:gd name="connsiteX79" fmla="*/ 5898141 w 12192000"/>
              <a:gd name="connsiteY79" fmla="*/ 2144806 h 3482342"/>
              <a:gd name="connsiteX80" fmla="*/ 5855337 w 12192000"/>
              <a:gd name="connsiteY80" fmla="*/ 2137719 h 3482342"/>
              <a:gd name="connsiteX81" fmla="*/ 5817682 w 12192000"/>
              <a:gd name="connsiteY81" fmla="*/ 2157358 h 3482342"/>
              <a:gd name="connsiteX82" fmla="*/ 5735300 w 12192000"/>
              <a:gd name="connsiteY82" fmla="*/ 2158902 h 3482342"/>
              <a:gd name="connsiteX83" fmla="*/ 5591469 w 12192000"/>
              <a:gd name="connsiteY83" fmla="*/ 2178389 h 3482342"/>
              <a:gd name="connsiteX84" fmla="*/ 5452860 w 12192000"/>
              <a:gd name="connsiteY84" fmla="*/ 2180085 h 3482342"/>
              <a:gd name="connsiteX85" fmla="*/ 5414282 w 12192000"/>
              <a:gd name="connsiteY85" fmla="*/ 2183070 h 3482342"/>
              <a:gd name="connsiteX86" fmla="*/ 5368369 w 12192000"/>
              <a:gd name="connsiteY86" fmla="*/ 2204272 h 3482342"/>
              <a:gd name="connsiteX87" fmla="*/ 5336354 w 12192000"/>
              <a:gd name="connsiteY87" fmla="*/ 2218920 h 3482342"/>
              <a:gd name="connsiteX88" fmla="*/ 5291263 w 12192000"/>
              <a:gd name="connsiteY88" fmla="*/ 2239182 h 3482342"/>
              <a:gd name="connsiteX89" fmla="*/ 5255152 w 12192000"/>
              <a:gd name="connsiteY89" fmla="*/ 2247164 h 3482342"/>
              <a:gd name="connsiteX90" fmla="*/ 5233796 w 12192000"/>
              <a:gd name="connsiteY90" fmla="*/ 2268260 h 3482342"/>
              <a:gd name="connsiteX91" fmla="*/ 5212786 w 12192000"/>
              <a:gd name="connsiteY91" fmla="*/ 2296592 h 3482342"/>
              <a:gd name="connsiteX92" fmla="*/ 5173523 w 12192000"/>
              <a:gd name="connsiteY92" fmla="*/ 2309057 h 3482342"/>
              <a:gd name="connsiteX93" fmla="*/ 5123830 w 12192000"/>
              <a:gd name="connsiteY93" fmla="*/ 2307070 h 3482342"/>
              <a:gd name="connsiteX94" fmla="*/ 5065426 w 12192000"/>
              <a:gd name="connsiteY94" fmla="*/ 2324076 h 3482342"/>
              <a:gd name="connsiteX95" fmla="*/ 4975908 w 12192000"/>
              <a:gd name="connsiteY95" fmla="*/ 2364128 h 3482342"/>
              <a:gd name="connsiteX96" fmla="*/ 4913723 w 12192000"/>
              <a:gd name="connsiteY96" fmla="*/ 2385265 h 3482342"/>
              <a:gd name="connsiteX97" fmla="*/ 4746485 w 12192000"/>
              <a:gd name="connsiteY97" fmla="*/ 2451769 h 3482342"/>
              <a:gd name="connsiteX98" fmla="*/ 4681588 w 12192000"/>
              <a:gd name="connsiteY98" fmla="*/ 2467494 h 3482342"/>
              <a:gd name="connsiteX99" fmla="*/ 1783655 w 12192000"/>
              <a:gd name="connsiteY99" fmla="*/ 3163860 h 3482342"/>
              <a:gd name="connsiteX100" fmla="*/ 1325955 w 12192000"/>
              <a:gd name="connsiteY100" fmla="*/ 3176692 h 3482342"/>
              <a:gd name="connsiteX101" fmla="*/ 1190384 w 12192000"/>
              <a:gd name="connsiteY101" fmla="*/ 3203504 h 3482342"/>
              <a:gd name="connsiteX102" fmla="*/ 1094537 w 12192000"/>
              <a:gd name="connsiteY102" fmla="*/ 3229469 h 3482342"/>
              <a:gd name="connsiteX103" fmla="*/ 779276 w 12192000"/>
              <a:gd name="connsiteY103" fmla="*/ 3327290 h 3482342"/>
              <a:gd name="connsiteX104" fmla="*/ 600378 w 12192000"/>
              <a:gd name="connsiteY104" fmla="*/ 3335250 h 3482342"/>
              <a:gd name="connsiteX105" fmla="*/ 493457 w 12192000"/>
              <a:gd name="connsiteY105" fmla="*/ 3365044 h 3482342"/>
              <a:gd name="connsiteX106" fmla="*/ 349402 w 12192000"/>
              <a:gd name="connsiteY106" fmla="*/ 3380897 h 3482342"/>
              <a:gd name="connsiteX107" fmla="*/ 192183 w 12192000"/>
              <a:gd name="connsiteY107" fmla="*/ 3460075 h 3482342"/>
              <a:gd name="connsiteX108" fmla="*/ 46713 w 12192000"/>
              <a:gd name="connsiteY108" fmla="*/ 3462986 h 3482342"/>
              <a:gd name="connsiteX109" fmla="*/ 2765 w 12192000"/>
              <a:gd name="connsiteY109" fmla="*/ 3480770 h 3482342"/>
              <a:gd name="connsiteX110" fmla="*/ 0 w 12192000"/>
              <a:gd name="connsiteY110" fmla="*/ 3482342 h 3482342"/>
              <a:gd name="connsiteX111" fmla="*/ 0 w 12192000"/>
              <a:gd name="connsiteY111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522602 w 12192000"/>
              <a:gd name="connsiteY67" fmla="*/ 1954133 h 3482342"/>
              <a:gd name="connsiteX68" fmla="*/ 6444344 w 12192000"/>
              <a:gd name="connsiteY68" fmla="*/ 1969663 h 3482342"/>
              <a:gd name="connsiteX69" fmla="*/ 6409626 w 12192000"/>
              <a:gd name="connsiteY69" fmla="*/ 1978846 h 3482342"/>
              <a:gd name="connsiteX70" fmla="*/ 6333446 w 12192000"/>
              <a:gd name="connsiteY70" fmla="*/ 1997163 h 3482342"/>
              <a:gd name="connsiteX71" fmla="*/ 6294933 w 12192000"/>
              <a:gd name="connsiteY71" fmla="*/ 2019412 h 3482342"/>
              <a:gd name="connsiteX72" fmla="*/ 6238719 w 12192000"/>
              <a:gd name="connsiteY72" fmla="*/ 2042547 h 3482342"/>
              <a:gd name="connsiteX73" fmla="*/ 6187205 w 12192000"/>
              <a:gd name="connsiteY73" fmla="*/ 2060048 h 3482342"/>
              <a:gd name="connsiteX74" fmla="*/ 6138780 w 12192000"/>
              <a:gd name="connsiteY74" fmla="*/ 2081918 h 3482342"/>
              <a:gd name="connsiteX75" fmla="*/ 6120125 w 12192000"/>
              <a:gd name="connsiteY75" fmla="*/ 2109475 h 3482342"/>
              <a:gd name="connsiteX76" fmla="*/ 6056576 w 12192000"/>
              <a:gd name="connsiteY76" fmla="*/ 2120066 h 3482342"/>
              <a:gd name="connsiteX77" fmla="*/ 5993794 w 12192000"/>
              <a:gd name="connsiteY77" fmla="*/ 2122569 h 3482342"/>
              <a:gd name="connsiteX78" fmla="*/ 5947131 w 12192000"/>
              <a:gd name="connsiteY78" fmla="*/ 2148310 h 3482342"/>
              <a:gd name="connsiteX79" fmla="*/ 5898141 w 12192000"/>
              <a:gd name="connsiteY79" fmla="*/ 2144806 h 3482342"/>
              <a:gd name="connsiteX80" fmla="*/ 5855337 w 12192000"/>
              <a:gd name="connsiteY80" fmla="*/ 2137719 h 3482342"/>
              <a:gd name="connsiteX81" fmla="*/ 5817682 w 12192000"/>
              <a:gd name="connsiteY81" fmla="*/ 2157358 h 3482342"/>
              <a:gd name="connsiteX82" fmla="*/ 5735300 w 12192000"/>
              <a:gd name="connsiteY82" fmla="*/ 2158902 h 3482342"/>
              <a:gd name="connsiteX83" fmla="*/ 5591469 w 12192000"/>
              <a:gd name="connsiteY83" fmla="*/ 2178389 h 3482342"/>
              <a:gd name="connsiteX84" fmla="*/ 5452860 w 12192000"/>
              <a:gd name="connsiteY84" fmla="*/ 2180085 h 3482342"/>
              <a:gd name="connsiteX85" fmla="*/ 5414282 w 12192000"/>
              <a:gd name="connsiteY85" fmla="*/ 2183070 h 3482342"/>
              <a:gd name="connsiteX86" fmla="*/ 5368369 w 12192000"/>
              <a:gd name="connsiteY86" fmla="*/ 2204272 h 3482342"/>
              <a:gd name="connsiteX87" fmla="*/ 5336354 w 12192000"/>
              <a:gd name="connsiteY87" fmla="*/ 2218920 h 3482342"/>
              <a:gd name="connsiteX88" fmla="*/ 5291263 w 12192000"/>
              <a:gd name="connsiteY88" fmla="*/ 2239182 h 3482342"/>
              <a:gd name="connsiteX89" fmla="*/ 5255152 w 12192000"/>
              <a:gd name="connsiteY89" fmla="*/ 2247164 h 3482342"/>
              <a:gd name="connsiteX90" fmla="*/ 5233796 w 12192000"/>
              <a:gd name="connsiteY90" fmla="*/ 2268260 h 3482342"/>
              <a:gd name="connsiteX91" fmla="*/ 5212786 w 12192000"/>
              <a:gd name="connsiteY91" fmla="*/ 2296592 h 3482342"/>
              <a:gd name="connsiteX92" fmla="*/ 5173523 w 12192000"/>
              <a:gd name="connsiteY92" fmla="*/ 2309057 h 3482342"/>
              <a:gd name="connsiteX93" fmla="*/ 5123830 w 12192000"/>
              <a:gd name="connsiteY93" fmla="*/ 2307070 h 3482342"/>
              <a:gd name="connsiteX94" fmla="*/ 5065426 w 12192000"/>
              <a:gd name="connsiteY94" fmla="*/ 2324076 h 3482342"/>
              <a:gd name="connsiteX95" fmla="*/ 4975908 w 12192000"/>
              <a:gd name="connsiteY95" fmla="*/ 2364128 h 3482342"/>
              <a:gd name="connsiteX96" fmla="*/ 4913723 w 12192000"/>
              <a:gd name="connsiteY96" fmla="*/ 2385265 h 3482342"/>
              <a:gd name="connsiteX97" fmla="*/ 4746485 w 12192000"/>
              <a:gd name="connsiteY97" fmla="*/ 2451769 h 3482342"/>
              <a:gd name="connsiteX98" fmla="*/ 4681588 w 12192000"/>
              <a:gd name="connsiteY98" fmla="*/ 2467494 h 3482342"/>
              <a:gd name="connsiteX99" fmla="*/ 1783655 w 12192000"/>
              <a:gd name="connsiteY99" fmla="*/ 3163860 h 3482342"/>
              <a:gd name="connsiteX100" fmla="*/ 1325955 w 12192000"/>
              <a:gd name="connsiteY100" fmla="*/ 3176692 h 3482342"/>
              <a:gd name="connsiteX101" fmla="*/ 1190384 w 12192000"/>
              <a:gd name="connsiteY101" fmla="*/ 3203504 h 3482342"/>
              <a:gd name="connsiteX102" fmla="*/ 1094537 w 12192000"/>
              <a:gd name="connsiteY102" fmla="*/ 3229469 h 3482342"/>
              <a:gd name="connsiteX103" fmla="*/ 779276 w 12192000"/>
              <a:gd name="connsiteY103" fmla="*/ 3327290 h 3482342"/>
              <a:gd name="connsiteX104" fmla="*/ 600378 w 12192000"/>
              <a:gd name="connsiteY104" fmla="*/ 3335250 h 3482342"/>
              <a:gd name="connsiteX105" fmla="*/ 493457 w 12192000"/>
              <a:gd name="connsiteY105" fmla="*/ 3365044 h 3482342"/>
              <a:gd name="connsiteX106" fmla="*/ 349402 w 12192000"/>
              <a:gd name="connsiteY106" fmla="*/ 3380897 h 3482342"/>
              <a:gd name="connsiteX107" fmla="*/ 192183 w 12192000"/>
              <a:gd name="connsiteY107" fmla="*/ 3460075 h 3482342"/>
              <a:gd name="connsiteX108" fmla="*/ 46713 w 12192000"/>
              <a:gd name="connsiteY108" fmla="*/ 3462986 h 3482342"/>
              <a:gd name="connsiteX109" fmla="*/ 2765 w 12192000"/>
              <a:gd name="connsiteY109" fmla="*/ 3480770 h 3482342"/>
              <a:gd name="connsiteX110" fmla="*/ 0 w 12192000"/>
              <a:gd name="connsiteY110" fmla="*/ 3482342 h 3482342"/>
              <a:gd name="connsiteX111" fmla="*/ 0 w 12192000"/>
              <a:gd name="connsiteY111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522602 w 12192000"/>
              <a:gd name="connsiteY67" fmla="*/ 1954133 h 3482342"/>
              <a:gd name="connsiteX68" fmla="*/ 6444344 w 12192000"/>
              <a:gd name="connsiteY68" fmla="*/ 1969663 h 3482342"/>
              <a:gd name="connsiteX69" fmla="*/ 6409626 w 12192000"/>
              <a:gd name="connsiteY69" fmla="*/ 1978846 h 3482342"/>
              <a:gd name="connsiteX70" fmla="*/ 6333446 w 12192000"/>
              <a:gd name="connsiteY70" fmla="*/ 1997163 h 3482342"/>
              <a:gd name="connsiteX71" fmla="*/ 6294933 w 12192000"/>
              <a:gd name="connsiteY71" fmla="*/ 2019412 h 3482342"/>
              <a:gd name="connsiteX72" fmla="*/ 6238719 w 12192000"/>
              <a:gd name="connsiteY72" fmla="*/ 2042547 h 3482342"/>
              <a:gd name="connsiteX73" fmla="*/ 6187205 w 12192000"/>
              <a:gd name="connsiteY73" fmla="*/ 2060048 h 3482342"/>
              <a:gd name="connsiteX74" fmla="*/ 6138780 w 12192000"/>
              <a:gd name="connsiteY74" fmla="*/ 2081918 h 3482342"/>
              <a:gd name="connsiteX75" fmla="*/ 6120125 w 12192000"/>
              <a:gd name="connsiteY75" fmla="*/ 2109475 h 3482342"/>
              <a:gd name="connsiteX76" fmla="*/ 6056576 w 12192000"/>
              <a:gd name="connsiteY76" fmla="*/ 2120066 h 3482342"/>
              <a:gd name="connsiteX77" fmla="*/ 5993794 w 12192000"/>
              <a:gd name="connsiteY77" fmla="*/ 2122569 h 3482342"/>
              <a:gd name="connsiteX78" fmla="*/ 5943601 w 12192000"/>
              <a:gd name="connsiteY78" fmla="*/ 2137719 h 3482342"/>
              <a:gd name="connsiteX79" fmla="*/ 5898141 w 12192000"/>
              <a:gd name="connsiteY79" fmla="*/ 2144806 h 3482342"/>
              <a:gd name="connsiteX80" fmla="*/ 5855337 w 12192000"/>
              <a:gd name="connsiteY80" fmla="*/ 2137719 h 3482342"/>
              <a:gd name="connsiteX81" fmla="*/ 5817682 w 12192000"/>
              <a:gd name="connsiteY81" fmla="*/ 2157358 h 3482342"/>
              <a:gd name="connsiteX82" fmla="*/ 5735300 w 12192000"/>
              <a:gd name="connsiteY82" fmla="*/ 2158902 h 3482342"/>
              <a:gd name="connsiteX83" fmla="*/ 5591469 w 12192000"/>
              <a:gd name="connsiteY83" fmla="*/ 2178389 h 3482342"/>
              <a:gd name="connsiteX84" fmla="*/ 5452860 w 12192000"/>
              <a:gd name="connsiteY84" fmla="*/ 2180085 h 3482342"/>
              <a:gd name="connsiteX85" fmla="*/ 5414282 w 12192000"/>
              <a:gd name="connsiteY85" fmla="*/ 2183070 h 3482342"/>
              <a:gd name="connsiteX86" fmla="*/ 5368369 w 12192000"/>
              <a:gd name="connsiteY86" fmla="*/ 2204272 h 3482342"/>
              <a:gd name="connsiteX87" fmla="*/ 5336354 w 12192000"/>
              <a:gd name="connsiteY87" fmla="*/ 2218920 h 3482342"/>
              <a:gd name="connsiteX88" fmla="*/ 5291263 w 12192000"/>
              <a:gd name="connsiteY88" fmla="*/ 2239182 h 3482342"/>
              <a:gd name="connsiteX89" fmla="*/ 5255152 w 12192000"/>
              <a:gd name="connsiteY89" fmla="*/ 2247164 h 3482342"/>
              <a:gd name="connsiteX90" fmla="*/ 5233796 w 12192000"/>
              <a:gd name="connsiteY90" fmla="*/ 2268260 h 3482342"/>
              <a:gd name="connsiteX91" fmla="*/ 5212786 w 12192000"/>
              <a:gd name="connsiteY91" fmla="*/ 2296592 h 3482342"/>
              <a:gd name="connsiteX92" fmla="*/ 5173523 w 12192000"/>
              <a:gd name="connsiteY92" fmla="*/ 2309057 h 3482342"/>
              <a:gd name="connsiteX93" fmla="*/ 5123830 w 12192000"/>
              <a:gd name="connsiteY93" fmla="*/ 2307070 h 3482342"/>
              <a:gd name="connsiteX94" fmla="*/ 5065426 w 12192000"/>
              <a:gd name="connsiteY94" fmla="*/ 2324076 h 3482342"/>
              <a:gd name="connsiteX95" fmla="*/ 4975908 w 12192000"/>
              <a:gd name="connsiteY95" fmla="*/ 2364128 h 3482342"/>
              <a:gd name="connsiteX96" fmla="*/ 4913723 w 12192000"/>
              <a:gd name="connsiteY96" fmla="*/ 2385265 h 3482342"/>
              <a:gd name="connsiteX97" fmla="*/ 4746485 w 12192000"/>
              <a:gd name="connsiteY97" fmla="*/ 2451769 h 3482342"/>
              <a:gd name="connsiteX98" fmla="*/ 4681588 w 12192000"/>
              <a:gd name="connsiteY98" fmla="*/ 2467494 h 3482342"/>
              <a:gd name="connsiteX99" fmla="*/ 1783655 w 12192000"/>
              <a:gd name="connsiteY99" fmla="*/ 3163860 h 3482342"/>
              <a:gd name="connsiteX100" fmla="*/ 1325955 w 12192000"/>
              <a:gd name="connsiteY100" fmla="*/ 3176692 h 3482342"/>
              <a:gd name="connsiteX101" fmla="*/ 1190384 w 12192000"/>
              <a:gd name="connsiteY101" fmla="*/ 3203504 h 3482342"/>
              <a:gd name="connsiteX102" fmla="*/ 1094537 w 12192000"/>
              <a:gd name="connsiteY102" fmla="*/ 3229469 h 3482342"/>
              <a:gd name="connsiteX103" fmla="*/ 779276 w 12192000"/>
              <a:gd name="connsiteY103" fmla="*/ 3327290 h 3482342"/>
              <a:gd name="connsiteX104" fmla="*/ 600378 w 12192000"/>
              <a:gd name="connsiteY104" fmla="*/ 3335250 h 3482342"/>
              <a:gd name="connsiteX105" fmla="*/ 493457 w 12192000"/>
              <a:gd name="connsiteY105" fmla="*/ 3365044 h 3482342"/>
              <a:gd name="connsiteX106" fmla="*/ 349402 w 12192000"/>
              <a:gd name="connsiteY106" fmla="*/ 3380897 h 3482342"/>
              <a:gd name="connsiteX107" fmla="*/ 192183 w 12192000"/>
              <a:gd name="connsiteY107" fmla="*/ 3460075 h 3482342"/>
              <a:gd name="connsiteX108" fmla="*/ 46713 w 12192000"/>
              <a:gd name="connsiteY108" fmla="*/ 3462986 h 3482342"/>
              <a:gd name="connsiteX109" fmla="*/ 2765 w 12192000"/>
              <a:gd name="connsiteY109" fmla="*/ 3480770 h 3482342"/>
              <a:gd name="connsiteX110" fmla="*/ 0 w 12192000"/>
              <a:gd name="connsiteY110" fmla="*/ 3482342 h 3482342"/>
              <a:gd name="connsiteX111" fmla="*/ 0 w 12192000"/>
              <a:gd name="connsiteY111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522602 w 12192000"/>
              <a:gd name="connsiteY67" fmla="*/ 1954133 h 3482342"/>
              <a:gd name="connsiteX68" fmla="*/ 6444344 w 12192000"/>
              <a:gd name="connsiteY68" fmla="*/ 1969663 h 3482342"/>
              <a:gd name="connsiteX69" fmla="*/ 6409626 w 12192000"/>
              <a:gd name="connsiteY69" fmla="*/ 1978846 h 3482342"/>
              <a:gd name="connsiteX70" fmla="*/ 6333446 w 12192000"/>
              <a:gd name="connsiteY70" fmla="*/ 1997163 h 3482342"/>
              <a:gd name="connsiteX71" fmla="*/ 6294933 w 12192000"/>
              <a:gd name="connsiteY71" fmla="*/ 2019412 h 3482342"/>
              <a:gd name="connsiteX72" fmla="*/ 6238719 w 12192000"/>
              <a:gd name="connsiteY72" fmla="*/ 2042547 h 3482342"/>
              <a:gd name="connsiteX73" fmla="*/ 6187205 w 12192000"/>
              <a:gd name="connsiteY73" fmla="*/ 2060048 h 3482342"/>
              <a:gd name="connsiteX74" fmla="*/ 6138780 w 12192000"/>
              <a:gd name="connsiteY74" fmla="*/ 2081918 h 3482342"/>
              <a:gd name="connsiteX75" fmla="*/ 6120125 w 12192000"/>
              <a:gd name="connsiteY75" fmla="*/ 2109475 h 3482342"/>
              <a:gd name="connsiteX76" fmla="*/ 6056576 w 12192000"/>
              <a:gd name="connsiteY76" fmla="*/ 2120066 h 3482342"/>
              <a:gd name="connsiteX77" fmla="*/ 5993794 w 12192000"/>
              <a:gd name="connsiteY77" fmla="*/ 2122569 h 3482342"/>
              <a:gd name="connsiteX78" fmla="*/ 5943601 w 12192000"/>
              <a:gd name="connsiteY78" fmla="*/ 2137719 h 3482342"/>
              <a:gd name="connsiteX79" fmla="*/ 5898141 w 12192000"/>
              <a:gd name="connsiteY79" fmla="*/ 2144806 h 3482342"/>
              <a:gd name="connsiteX80" fmla="*/ 5855337 w 12192000"/>
              <a:gd name="connsiteY80" fmla="*/ 2137719 h 3482342"/>
              <a:gd name="connsiteX81" fmla="*/ 5817682 w 12192000"/>
              <a:gd name="connsiteY81" fmla="*/ 2157358 h 3482342"/>
              <a:gd name="connsiteX82" fmla="*/ 5735300 w 12192000"/>
              <a:gd name="connsiteY82" fmla="*/ 2158902 h 3482342"/>
              <a:gd name="connsiteX83" fmla="*/ 5591469 w 12192000"/>
              <a:gd name="connsiteY83" fmla="*/ 2178389 h 3482342"/>
              <a:gd name="connsiteX84" fmla="*/ 5505818 w 12192000"/>
              <a:gd name="connsiteY84" fmla="*/ 2194207 h 3482342"/>
              <a:gd name="connsiteX85" fmla="*/ 5452860 w 12192000"/>
              <a:gd name="connsiteY85" fmla="*/ 2180085 h 3482342"/>
              <a:gd name="connsiteX86" fmla="*/ 5414282 w 12192000"/>
              <a:gd name="connsiteY86" fmla="*/ 2183070 h 3482342"/>
              <a:gd name="connsiteX87" fmla="*/ 5368369 w 12192000"/>
              <a:gd name="connsiteY87" fmla="*/ 2204272 h 3482342"/>
              <a:gd name="connsiteX88" fmla="*/ 5336354 w 12192000"/>
              <a:gd name="connsiteY88" fmla="*/ 2218920 h 3482342"/>
              <a:gd name="connsiteX89" fmla="*/ 5291263 w 12192000"/>
              <a:gd name="connsiteY89" fmla="*/ 2239182 h 3482342"/>
              <a:gd name="connsiteX90" fmla="*/ 5255152 w 12192000"/>
              <a:gd name="connsiteY90" fmla="*/ 2247164 h 3482342"/>
              <a:gd name="connsiteX91" fmla="*/ 5233796 w 12192000"/>
              <a:gd name="connsiteY91" fmla="*/ 2268260 h 3482342"/>
              <a:gd name="connsiteX92" fmla="*/ 5212786 w 12192000"/>
              <a:gd name="connsiteY92" fmla="*/ 2296592 h 3482342"/>
              <a:gd name="connsiteX93" fmla="*/ 5173523 w 12192000"/>
              <a:gd name="connsiteY93" fmla="*/ 2309057 h 3482342"/>
              <a:gd name="connsiteX94" fmla="*/ 5123830 w 12192000"/>
              <a:gd name="connsiteY94" fmla="*/ 2307070 h 3482342"/>
              <a:gd name="connsiteX95" fmla="*/ 5065426 w 12192000"/>
              <a:gd name="connsiteY95" fmla="*/ 2324076 h 3482342"/>
              <a:gd name="connsiteX96" fmla="*/ 4975908 w 12192000"/>
              <a:gd name="connsiteY96" fmla="*/ 2364128 h 3482342"/>
              <a:gd name="connsiteX97" fmla="*/ 4913723 w 12192000"/>
              <a:gd name="connsiteY97" fmla="*/ 2385265 h 3482342"/>
              <a:gd name="connsiteX98" fmla="*/ 4746485 w 12192000"/>
              <a:gd name="connsiteY98" fmla="*/ 2451769 h 3482342"/>
              <a:gd name="connsiteX99" fmla="*/ 4681588 w 12192000"/>
              <a:gd name="connsiteY99" fmla="*/ 2467494 h 3482342"/>
              <a:gd name="connsiteX100" fmla="*/ 1783655 w 12192000"/>
              <a:gd name="connsiteY100" fmla="*/ 3163860 h 3482342"/>
              <a:gd name="connsiteX101" fmla="*/ 1325955 w 12192000"/>
              <a:gd name="connsiteY101" fmla="*/ 3176692 h 3482342"/>
              <a:gd name="connsiteX102" fmla="*/ 1190384 w 12192000"/>
              <a:gd name="connsiteY102" fmla="*/ 3203504 h 3482342"/>
              <a:gd name="connsiteX103" fmla="*/ 1094537 w 12192000"/>
              <a:gd name="connsiteY103" fmla="*/ 3229469 h 3482342"/>
              <a:gd name="connsiteX104" fmla="*/ 779276 w 12192000"/>
              <a:gd name="connsiteY104" fmla="*/ 3327290 h 3482342"/>
              <a:gd name="connsiteX105" fmla="*/ 600378 w 12192000"/>
              <a:gd name="connsiteY105" fmla="*/ 3335250 h 3482342"/>
              <a:gd name="connsiteX106" fmla="*/ 493457 w 12192000"/>
              <a:gd name="connsiteY106" fmla="*/ 3365044 h 3482342"/>
              <a:gd name="connsiteX107" fmla="*/ 349402 w 12192000"/>
              <a:gd name="connsiteY107" fmla="*/ 3380897 h 3482342"/>
              <a:gd name="connsiteX108" fmla="*/ 192183 w 12192000"/>
              <a:gd name="connsiteY108" fmla="*/ 3460075 h 3482342"/>
              <a:gd name="connsiteX109" fmla="*/ 46713 w 12192000"/>
              <a:gd name="connsiteY109" fmla="*/ 3462986 h 3482342"/>
              <a:gd name="connsiteX110" fmla="*/ 2765 w 12192000"/>
              <a:gd name="connsiteY110" fmla="*/ 3480770 h 3482342"/>
              <a:gd name="connsiteX111" fmla="*/ 0 w 12192000"/>
              <a:gd name="connsiteY111" fmla="*/ 3482342 h 3482342"/>
              <a:gd name="connsiteX112" fmla="*/ 0 w 12192000"/>
              <a:gd name="connsiteY112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522602 w 12192000"/>
              <a:gd name="connsiteY67" fmla="*/ 1954133 h 3482342"/>
              <a:gd name="connsiteX68" fmla="*/ 6444344 w 12192000"/>
              <a:gd name="connsiteY68" fmla="*/ 1969663 h 3482342"/>
              <a:gd name="connsiteX69" fmla="*/ 6409626 w 12192000"/>
              <a:gd name="connsiteY69" fmla="*/ 1978846 h 3482342"/>
              <a:gd name="connsiteX70" fmla="*/ 6333446 w 12192000"/>
              <a:gd name="connsiteY70" fmla="*/ 1997163 h 3482342"/>
              <a:gd name="connsiteX71" fmla="*/ 6294933 w 12192000"/>
              <a:gd name="connsiteY71" fmla="*/ 2019412 h 3482342"/>
              <a:gd name="connsiteX72" fmla="*/ 6238719 w 12192000"/>
              <a:gd name="connsiteY72" fmla="*/ 2042547 h 3482342"/>
              <a:gd name="connsiteX73" fmla="*/ 6187205 w 12192000"/>
              <a:gd name="connsiteY73" fmla="*/ 2060048 h 3482342"/>
              <a:gd name="connsiteX74" fmla="*/ 6138780 w 12192000"/>
              <a:gd name="connsiteY74" fmla="*/ 2081918 h 3482342"/>
              <a:gd name="connsiteX75" fmla="*/ 6120125 w 12192000"/>
              <a:gd name="connsiteY75" fmla="*/ 2109475 h 3482342"/>
              <a:gd name="connsiteX76" fmla="*/ 6056576 w 12192000"/>
              <a:gd name="connsiteY76" fmla="*/ 2120066 h 3482342"/>
              <a:gd name="connsiteX77" fmla="*/ 5993794 w 12192000"/>
              <a:gd name="connsiteY77" fmla="*/ 2122569 h 3482342"/>
              <a:gd name="connsiteX78" fmla="*/ 5943601 w 12192000"/>
              <a:gd name="connsiteY78" fmla="*/ 2137719 h 3482342"/>
              <a:gd name="connsiteX79" fmla="*/ 5898141 w 12192000"/>
              <a:gd name="connsiteY79" fmla="*/ 2144806 h 3482342"/>
              <a:gd name="connsiteX80" fmla="*/ 5855337 w 12192000"/>
              <a:gd name="connsiteY80" fmla="*/ 2137719 h 3482342"/>
              <a:gd name="connsiteX81" fmla="*/ 5817682 w 12192000"/>
              <a:gd name="connsiteY81" fmla="*/ 2157358 h 3482342"/>
              <a:gd name="connsiteX82" fmla="*/ 5735300 w 12192000"/>
              <a:gd name="connsiteY82" fmla="*/ 2158902 h 3482342"/>
              <a:gd name="connsiteX83" fmla="*/ 5591469 w 12192000"/>
              <a:gd name="connsiteY83" fmla="*/ 2178389 h 3482342"/>
              <a:gd name="connsiteX84" fmla="*/ 5505818 w 12192000"/>
              <a:gd name="connsiteY84" fmla="*/ 2194207 h 3482342"/>
              <a:gd name="connsiteX85" fmla="*/ 5452860 w 12192000"/>
              <a:gd name="connsiteY85" fmla="*/ 2180085 h 3482342"/>
              <a:gd name="connsiteX86" fmla="*/ 5414282 w 12192000"/>
              <a:gd name="connsiteY86" fmla="*/ 2183070 h 3482342"/>
              <a:gd name="connsiteX87" fmla="*/ 5368369 w 12192000"/>
              <a:gd name="connsiteY87" fmla="*/ 2204272 h 3482342"/>
              <a:gd name="connsiteX88" fmla="*/ 5336354 w 12192000"/>
              <a:gd name="connsiteY88" fmla="*/ 2218920 h 3482342"/>
              <a:gd name="connsiteX89" fmla="*/ 5291263 w 12192000"/>
              <a:gd name="connsiteY89" fmla="*/ 2239182 h 3482342"/>
              <a:gd name="connsiteX90" fmla="*/ 5255152 w 12192000"/>
              <a:gd name="connsiteY90" fmla="*/ 2247164 h 3482342"/>
              <a:gd name="connsiteX91" fmla="*/ 5233796 w 12192000"/>
              <a:gd name="connsiteY91" fmla="*/ 2268260 h 3482342"/>
              <a:gd name="connsiteX92" fmla="*/ 5212786 w 12192000"/>
              <a:gd name="connsiteY92" fmla="*/ 2296592 h 3482342"/>
              <a:gd name="connsiteX93" fmla="*/ 5173523 w 12192000"/>
              <a:gd name="connsiteY93" fmla="*/ 2309057 h 3482342"/>
              <a:gd name="connsiteX94" fmla="*/ 5123830 w 12192000"/>
              <a:gd name="connsiteY94" fmla="*/ 2307070 h 3482342"/>
              <a:gd name="connsiteX95" fmla="*/ 5065426 w 12192000"/>
              <a:gd name="connsiteY95" fmla="*/ 2324076 h 3482342"/>
              <a:gd name="connsiteX96" fmla="*/ 4975908 w 12192000"/>
              <a:gd name="connsiteY96" fmla="*/ 2364128 h 3482342"/>
              <a:gd name="connsiteX97" fmla="*/ 4913723 w 12192000"/>
              <a:gd name="connsiteY97" fmla="*/ 2385265 h 3482342"/>
              <a:gd name="connsiteX98" fmla="*/ 4746485 w 12192000"/>
              <a:gd name="connsiteY98" fmla="*/ 2451769 h 3482342"/>
              <a:gd name="connsiteX99" fmla="*/ 4681588 w 12192000"/>
              <a:gd name="connsiteY99" fmla="*/ 2467494 h 3482342"/>
              <a:gd name="connsiteX100" fmla="*/ 1783655 w 12192000"/>
              <a:gd name="connsiteY100" fmla="*/ 3163860 h 3482342"/>
              <a:gd name="connsiteX101" fmla="*/ 1325955 w 12192000"/>
              <a:gd name="connsiteY101" fmla="*/ 3176692 h 3482342"/>
              <a:gd name="connsiteX102" fmla="*/ 1190384 w 12192000"/>
              <a:gd name="connsiteY102" fmla="*/ 3203504 h 3482342"/>
              <a:gd name="connsiteX103" fmla="*/ 1094537 w 12192000"/>
              <a:gd name="connsiteY103" fmla="*/ 3229469 h 3482342"/>
              <a:gd name="connsiteX104" fmla="*/ 779276 w 12192000"/>
              <a:gd name="connsiteY104" fmla="*/ 3327290 h 3482342"/>
              <a:gd name="connsiteX105" fmla="*/ 600378 w 12192000"/>
              <a:gd name="connsiteY105" fmla="*/ 3335250 h 3482342"/>
              <a:gd name="connsiteX106" fmla="*/ 493457 w 12192000"/>
              <a:gd name="connsiteY106" fmla="*/ 3365044 h 3482342"/>
              <a:gd name="connsiteX107" fmla="*/ 349402 w 12192000"/>
              <a:gd name="connsiteY107" fmla="*/ 3380897 h 3482342"/>
              <a:gd name="connsiteX108" fmla="*/ 192183 w 12192000"/>
              <a:gd name="connsiteY108" fmla="*/ 3460075 h 3482342"/>
              <a:gd name="connsiteX109" fmla="*/ 46713 w 12192000"/>
              <a:gd name="connsiteY109" fmla="*/ 3462986 h 3482342"/>
              <a:gd name="connsiteX110" fmla="*/ 2765 w 12192000"/>
              <a:gd name="connsiteY110" fmla="*/ 3480770 h 3482342"/>
              <a:gd name="connsiteX111" fmla="*/ 0 w 12192000"/>
              <a:gd name="connsiteY111" fmla="*/ 3482342 h 3482342"/>
              <a:gd name="connsiteX112" fmla="*/ 0 w 12192000"/>
              <a:gd name="connsiteY112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50998 w 12192000"/>
              <a:gd name="connsiteY21" fmla="*/ 1269215 h 3482342"/>
              <a:gd name="connsiteX22" fmla="*/ 10815658 w 12192000"/>
              <a:gd name="connsiteY22" fmla="*/ 1287849 h 3482342"/>
              <a:gd name="connsiteX23" fmla="*/ 10679906 w 12192000"/>
              <a:gd name="connsiteY23" fmla="*/ 1324988 h 3482342"/>
              <a:gd name="connsiteX24" fmla="*/ 10636304 w 12192000"/>
              <a:gd name="connsiteY24" fmla="*/ 1317928 h 3482342"/>
              <a:gd name="connsiteX25" fmla="*/ 10573203 w 12192000"/>
              <a:gd name="connsiteY25" fmla="*/ 1351996 h 3482342"/>
              <a:gd name="connsiteX26" fmla="*/ 10513263 w 12192000"/>
              <a:gd name="connsiteY26" fmla="*/ 1350756 h 3482342"/>
              <a:gd name="connsiteX27" fmla="*/ 10464012 w 12192000"/>
              <a:gd name="connsiteY27" fmla="*/ 1391778 h 3482342"/>
              <a:gd name="connsiteX28" fmla="*/ 10405409 w 12192000"/>
              <a:gd name="connsiteY28" fmla="*/ 1422789 h 3482342"/>
              <a:gd name="connsiteX29" fmla="*/ 10370530 w 12192000"/>
              <a:gd name="connsiteY29" fmla="*/ 1441596 h 3482342"/>
              <a:gd name="connsiteX30" fmla="*/ 10264922 w 12192000"/>
              <a:gd name="connsiteY30" fmla="*/ 1472107 h 3482342"/>
              <a:gd name="connsiteX31" fmla="*/ 10058690 w 12192000"/>
              <a:gd name="connsiteY31" fmla="*/ 1474888 h 3482342"/>
              <a:gd name="connsiteX32" fmla="*/ 10004424 w 12192000"/>
              <a:gd name="connsiteY32" fmla="*/ 1489801 h 3482342"/>
              <a:gd name="connsiteX33" fmla="*/ 9999951 w 12192000"/>
              <a:gd name="connsiteY33" fmla="*/ 1499127 h 3482342"/>
              <a:gd name="connsiteX34" fmla="*/ 9845462 w 12192000"/>
              <a:gd name="connsiteY34" fmla="*/ 1548192 h 3482342"/>
              <a:gd name="connsiteX35" fmla="*/ 9736156 w 12192000"/>
              <a:gd name="connsiteY35" fmla="*/ 1581928 h 3482342"/>
              <a:gd name="connsiteX36" fmla="*/ 9693355 w 12192000"/>
              <a:gd name="connsiteY36" fmla="*/ 1602632 h 3482342"/>
              <a:gd name="connsiteX37" fmla="*/ 9664242 w 12192000"/>
              <a:gd name="connsiteY37" fmla="*/ 1622075 h 3482342"/>
              <a:gd name="connsiteX38" fmla="*/ 9579195 w 12192000"/>
              <a:gd name="connsiteY38" fmla="*/ 1648017 h 3482342"/>
              <a:gd name="connsiteX39" fmla="*/ 9433652 w 12192000"/>
              <a:gd name="connsiteY39" fmla="*/ 1681174 h 3482342"/>
              <a:gd name="connsiteX40" fmla="*/ 9403775 w 12192000"/>
              <a:gd name="connsiteY40" fmla="*/ 1690403 h 3482342"/>
              <a:gd name="connsiteX41" fmla="*/ 9382503 w 12192000"/>
              <a:gd name="connsiteY41" fmla="*/ 1706957 h 3482342"/>
              <a:gd name="connsiteX42" fmla="*/ 9381410 w 12192000"/>
              <a:gd name="connsiteY42" fmla="*/ 1718312 h 3482342"/>
              <a:gd name="connsiteX43" fmla="*/ 9365685 w 12192000"/>
              <a:gd name="connsiteY43" fmla="*/ 1724772 h 3482342"/>
              <a:gd name="connsiteX44" fmla="*/ 9278020 w 12192000"/>
              <a:gd name="connsiteY44" fmla="*/ 1741161 h 3482342"/>
              <a:gd name="connsiteX45" fmla="*/ 9217145 w 12192000"/>
              <a:gd name="connsiteY45" fmla="*/ 1771195 h 3482342"/>
              <a:gd name="connsiteX46" fmla="*/ 8955875 w 12192000"/>
              <a:gd name="connsiteY46" fmla="*/ 1796806 h 3482342"/>
              <a:gd name="connsiteX47" fmla="*/ 8648415 w 12192000"/>
              <a:gd name="connsiteY47" fmla="*/ 1878623 h 3482342"/>
              <a:gd name="connsiteX48" fmla="*/ 8495949 w 12192000"/>
              <a:gd name="connsiteY48" fmla="*/ 1902425 h 3482342"/>
              <a:gd name="connsiteX49" fmla="*/ 8236214 w 12192000"/>
              <a:gd name="connsiteY49" fmla="*/ 1909725 h 3482342"/>
              <a:gd name="connsiteX50" fmla="*/ 8132104 w 12192000"/>
              <a:gd name="connsiteY50" fmla="*/ 1895727 h 3482342"/>
              <a:gd name="connsiteX51" fmla="*/ 7918078 w 12192000"/>
              <a:gd name="connsiteY51" fmla="*/ 1862668 h 3482342"/>
              <a:gd name="connsiteX52" fmla="*/ 7817899 w 12192000"/>
              <a:gd name="connsiteY52" fmla="*/ 1862176 h 3482342"/>
              <a:gd name="connsiteX53" fmla="*/ 7768994 w 12192000"/>
              <a:gd name="connsiteY53" fmla="*/ 1855721 h 3482342"/>
              <a:gd name="connsiteX54" fmla="*/ 7618027 w 12192000"/>
              <a:gd name="connsiteY54" fmla="*/ 1830959 h 3482342"/>
              <a:gd name="connsiteX55" fmla="*/ 7449425 w 12192000"/>
              <a:gd name="connsiteY55" fmla="*/ 1810910 h 3482342"/>
              <a:gd name="connsiteX56" fmla="*/ 7342915 w 12192000"/>
              <a:gd name="connsiteY56" fmla="*/ 1819827 h 3482342"/>
              <a:gd name="connsiteX57" fmla="*/ 7255191 w 12192000"/>
              <a:gd name="connsiteY57" fmla="*/ 1834354 h 3482342"/>
              <a:gd name="connsiteX58" fmla="*/ 7131205 w 12192000"/>
              <a:gd name="connsiteY58" fmla="*/ 1845557 h 3482342"/>
              <a:gd name="connsiteX59" fmla="*/ 6941837 w 12192000"/>
              <a:gd name="connsiteY59" fmla="*/ 1840640 h 3482342"/>
              <a:gd name="connsiteX60" fmla="*/ 6837145 w 12192000"/>
              <a:gd name="connsiteY60" fmla="*/ 1870724 h 3482342"/>
              <a:gd name="connsiteX61" fmla="*/ 6753991 w 12192000"/>
              <a:gd name="connsiteY61" fmla="*/ 1860969 h 3482342"/>
              <a:gd name="connsiteX62" fmla="*/ 6727754 w 12192000"/>
              <a:gd name="connsiteY62" fmla="*/ 1882372 h 3482342"/>
              <a:gd name="connsiteX63" fmla="*/ 6723371 w 12192000"/>
              <a:gd name="connsiteY63" fmla="*/ 1886494 h 3482342"/>
              <a:gd name="connsiteX64" fmla="*/ 6702779 w 12192000"/>
              <a:gd name="connsiteY64" fmla="*/ 1893601 h 3482342"/>
              <a:gd name="connsiteX65" fmla="*/ 6686657 w 12192000"/>
              <a:gd name="connsiteY65" fmla="*/ 1907344 h 3482342"/>
              <a:gd name="connsiteX66" fmla="*/ 6651330 w 12192000"/>
              <a:gd name="connsiteY66" fmla="*/ 1922921 h 3482342"/>
              <a:gd name="connsiteX67" fmla="*/ 6622958 w 12192000"/>
              <a:gd name="connsiteY67" fmla="*/ 1936255 h 3482342"/>
              <a:gd name="connsiteX68" fmla="*/ 6522602 w 12192000"/>
              <a:gd name="connsiteY68" fmla="*/ 1954133 h 3482342"/>
              <a:gd name="connsiteX69" fmla="*/ 6444344 w 12192000"/>
              <a:gd name="connsiteY69" fmla="*/ 1969663 h 3482342"/>
              <a:gd name="connsiteX70" fmla="*/ 6409626 w 12192000"/>
              <a:gd name="connsiteY70" fmla="*/ 1978846 h 3482342"/>
              <a:gd name="connsiteX71" fmla="*/ 6333446 w 12192000"/>
              <a:gd name="connsiteY71" fmla="*/ 1997163 h 3482342"/>
              <a:gd name="connsiteX72" fmla="*/ 6294933 w 12192000"/>
              <a:gd name="connsiteY72" fmla="*/ 2019412 h 3482342"/>
              <a:gd name="connsiteX73" fmla="*/ 6238719 w 12192000"/>
              <a:gd name="connsiteY73" fmla="*/ 2042547 h 3482342"/>
              <a:gd name="connsiteX74" fmla="*/ 6187205 w 12192000"/>
              <a:gd name="connsiteY74" fmla="*/ 2060048 h 3482342"/>
              <a:gd name="connsiteX75" fmla="*/ 6138780 w 12192000"/>
              <a:gd name="connsiteY75" fmla="*/ 2081918 h 3482342"/>
              <a:gd name="connsiteX76" fmla="*/ 6120125 w 12192000"/>
              <a:gd name="connsiteY76" fmla="*/ 2109475 h 3482342"/>
              <a:gd name="connsiteX77" fmla="*/ 6056576 w 12192000"/>
              <a:gd name="connsiteY77" fmla="*/ 2120066 h 3482342"/>
              <a:gd name="connsiteX78" fmla="*/ 5993794 w 12192000"/>
              <a:gd name="connsiteY78" fmla="*/ 2122569 h 3482342"/>
              <a:gd name="connsiteX79" fmla="*/ 5943601 w 12192000"/>
              <a:gd name="connsiteY79" fmla="*/ 2137719 h 3482342"/>
              <a:gd name="connsiteX80" fmla="*/ 5898141 w 12192000"/>
              <a:gd name="connsiteY80" fmla="*/ 2144806 h 3482342"/>
              <a:gd name="connsiteX81" fmla="*/ 5855337 w 12192000"/>
              <a:gd name="connsiteY81" fmla="*/ 2137719 h 3482342"/>
              <a:gd name="connsiteX82" fmla="*/ 5817682 w 12192000"/>
              <a:gd name="connsiteY82" fmla="*/ 2157358 h 3482342"/>
              <a:gd name="connsiteX83" fmla="*/ 5735300 w 12192000"/>
              <a:gd name="connsiteY83" fmla="*/ 2158902 h 3482342"/>
              <a:gd name="connsiteX84" fmla="*/ 5591469 w 12192000"/>
              <a:gd name="connsiteY84" fmla="*/ 2178389 h 3482342"/>
              <a:gd name="connsiteX85" fmla="*/ 5505818 w 12192000"/>
              <a:gd name="connsiteY85" fmla="*/ 2194207 h 3482342"/>
              <a:gd name="connsiteX86" fmla="*/ 5452860 w 12192000"/>
              <a:gd name="connsiteY86" fmla="*/ 2180085 h 3482342"/>
              <a:gd name="connsiteX87" fmla="*/ 5414282 w 12192000"/>
              <a:gd name="connsiteY87" fmla="*/ 2183070 h 3482342"/>
              <a:gd name="connsiteX88" fmla="*/ 5368369 w 12192000"/>
              <a:gd name="connsiteY88" fmla="*/ 2204272 h 3482342"/>
              <a:gd name="connsiteX89" fmla="*/ 5336354 w 12192000"/>
              <a:gd name="connsiteY89" fmla="*/ 2218920 h 3482342"/>
              <a:gd name="connsiteX90" fmla="*/ 5291263 w 12192000"/>
              <a:gd name="connsiteY90" fmla="*/ 2239182 h 3482342"/>
              <a:gd name="connsiteX91" fmla="*/ 5255152 w 12192000"/>
              <a:gd name="connsiteY91" fmla="*/ 2247164 h 3482342"/>
              <a:gd name="connsiteX92" fmla="*/ 5233796 w 12192000"/>
              <a:gd name="connsiteY92" fmla="*/ 2268260 h 3482342"/>
              <a:gd name="connsiteX93" fmla="*/ 5212786 w 12192000"/>
              <a:gd name="connsiteY93" fmla="*/ 2296592 h 3482342"/>
              <a:gd name="connsiteX94" fmla="*/ 5173523 w 12192000"/>
              <a:gd name="connsiteY94" fmla="*/ 2309057 h 3482342"/>
              <a:gd name="connsiteX95" fmla="*/ 5123830 w 12192000"/>
              <a:gd name="connsiteY95" fmla="*/ 2307070 h 3482342"/>
              <a:gd name="connsiteX96" fmla="*/ 5065426 w 12192000"/>
              <a:gd name="connsiteY96" fmla="*/ 2324076 h 3482342"/>
              <a:gd name="connsiteX97" fmla="*/ 4975908 w 12192000"/>
              <a:gd name="connsiteY97" fmla="*/ 2364128 h 3482342"/>
              <a:gd name="connsiteX98" fmla="*/ 4913723 w 12192000"/>
              <a:gd name="connsiteY98" fmla="*/ 2385265 h 3482342"/>
              <a:gd name="connsiteX99" fmla="*/ 4746485 w 12192000"/>
              <a:gd name="connsiteY99" fmla="*/ 2451769 h 3482342"/>
              <a:gd name="connsiteX100" fmla="*/ 4681588 w 12192000"/>
              <a:gd name="connsiteY100" fmla="*/ 2467494 h 3482342"/>
              <a:gd name="connsiteX101" fmla="*/ 1783655 w 12192000"/>
              <a:gd name="connsiteY101" fmla="*/ 3163860 h 3482342"/>
              <a:gd name="connsiteX102" fmla="*/ 1325955 w 12192000"/>
              <a:gd name="connsiteY102" fmla="*/ 3176692 h 3482342"/>
              <a:gd name="connsiteX103" fmla="*/ 1190384 w 12192000"/>
              <a:gd name="connsiteY103" fmla="*/ 3203504 h 3482342"/>
              <a:gd name="connsiteX104" fmla="*/ 1094537 w 12192000"/>
              <a:gd name="connsiteY104" fmla="*/ 3229469 h 3482342"/>
              <a:gd name="connsiteX105" fmla="*/ 779276 w 12192000"/>
              <a:gd name="connsiteY105" fmla="*/ 3327290 h 3482342"/>
              <a:gd name="connsiteX106" fmla="*/ 600378 w 12192000"/>
              <a:gd name="connsiteY106" fmla="*/ 3335250 h 3482342"/>
              <a:gd name="connsiteX107" fmla="*/ 493457 w 12192000"/>
              <a:gd name="connsiteY107" fmla="*/ 3365044 h 3482342"/>
              <a:gd name="connsiteX108" fmla="*/ 349402 w 12192000"/>
              <a:gd name="connsiteY108" fmla="*/ 3380897 h 3482342"/>
              <a:gd name="connsiteX109" fmla="*/ 192183 w 12192000"/>
              <a:gd name="connsiteY109" fmla="*/ 3460075 h 3482342"/>
              <a:gd name="connsiteX110" fmla="*/ 46713 w 12192000"/>
              <a:gd name="connsiteY110" fmla="*/ 3462986 h 3482342"/>
              <a:gd name="connsiteX111" fmla="*/ 2765 w 12192000"/>
              <a:gd name="connsiteY111" fmla="*/ 3480770 h 3482342"/>
              <a:gd name="connsiteX112" fmla="*/ 0 w 12192000"/>
              <a:gd name="connsiteY112" fmla="*/ 3482342 h 3482342"/>
              <a:gd name="connsiteX113" fmla="*/ 0 w 12192000"/>
              <a:gd name="connsiteY11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960443 w 12192000"/>
              <a:gd name="connsiteY21" fmla="*/ 1244502 h 3482342"/>
              <a:gd name="connsiteX22" fmla="*/ 10850998 w 12192000"/>
              <a:gd name="connsiteY22" fmla="*/ 1269215 h 3482342"/>
              <a:gd name="connsiteX23" fmla="*/ 10815658 w 12192000"/>
              <a:gd name="connsiteY23" fmla="*/ 1287849 h 3482342"/>
              <a:gd name="connsiteX24" fmla="*/ 10679906 w 12192000"/>
              <a:gd name="connsiteY24" fmla="*/ 1324988 h 3482342"/>
              <a:gd name="connsiteX25" fmla="*/ 10636304 w 12192000"/>
              <a:gd name="connsiteY25" fmla="*/ 1317928 h 3482342"/>
              <a:gd name="connsiteX26" fmla="*/ 10573203 w 12192000"/>
              <a:gd name="connsiteY26" fmla="*/ 1351996 h 3482342"/>
              <a:gd name="connsiteX27" fmla="*/ 10513263 w 12192000"/>
              <a:gd name="connsiteY27" fmla="*/ 1350756 h 3482342"/>
              <a:gd name="connsiteX28" fmla="*/ 10464012 w 12192000"/>
              <a:gd name="connsiteY28" fmla="*/ 1391778 h 3482342"/>
              <a:gd name="connsiteX29" fmla="*/ 10405409 w 12192000"/>
              <a:gd name="connsiteY29" fmla="*/ 1422789 h 3482342"/>
              <a:gd name="connsiteX30" fmla="*/ 10370530 w 12192000"/>
              <a:gd name="connsiteY30" fmla="*/ 1441596 h 3482342"/>
              <a:gd name="connsiteX31" fmla="*/ 10264922 w 12192000"/>
              <a:gd name="connsiteY31" fmla="*/ 1472107 h 3482342"/>
              <a:gd name="connsiteX32" fmla="*/ 10058690 w 12192000"/>
              <a:gd name="connsiteY32" fmla="*/ 1474888 h 3482342"/>
              <a:gd name="connsiteX33" fmla="*/ 10004424 w 12192000"/>
              <a:gd name="connsiteY33" fmla="*/ 1489801 h 3482342"/>
              <a:gd name="connsiteX34" fmla="*/ 9999951 w 12192000"/>
              <a:gd name="connsiteY34" fmla="*/ 1499127 h 3482342"/>
              <a:gd name="connsiteX35" fmla="*/ 9845462 w 12192000"/>
              <a:gd name="connsiteY35" fmla="*/ 1548192 h 3482342"/>
              <a:gd name="connsiteX36" fmla="*/ 9736156 w 12192000"/>
              <a:gd name="connsiteY36" fmla="*/ 1581928 h 3482342"/>
              <a:gd name="connsiteX37" fmla="*/ 9693355 w 12192000"/>
              <a:gd name="connsiteY37" fmla="*/ 1602632 h 3482342"/>
              <a:gd name="connsiteX38" fmla="*/ 9664242 w 12192000"/>
              <a:gd name="connsiteY38" fmla="*/ 1622075 h 3482342"/>
              <a:gd name="connsiteX39" fmla="*/ 9579195 w 12192000"/>
              <a:gd name="connsiteY39" fmla="*/ 1648017 h 3482342"/>
              <a:gd name="connsiteX40" fmla="*/ 9433652 w 12192000"/>
              <a:gd name="connsiteY40" fmla="*/ 1681174 h 3482342"/>
              <a:gd name="connsiteX41" fmla="*/ 9403775 w 12192000"/>
              <a:gd name="connsiteY41" fmla="*/ 1690403 h 3482342"/>
              <a:gd name="connsiteX42" fmla="*/ 9382503 w 12192000"/>
              <a:gd name="connsiteY42" fmla="*/ 1706957 h 3482342"/>
              <a:gd name="connsiteX43" fmla="*/ 9381410 w 12192000"/>
              <a:gd name="connsiteY43" fmla="*/ 1718312 h 3482342"/>
              <a:gd name="connsiteX44" fmla="*/ 9365685 w 12192000"/>
              <a:gd name="connsiteY44" fmla="*/ 1724772 h 3482342"/>
              <a:gd name="connsiteX45" fmla="*/ 9278020 w 12192000"/>
              <a:gd name="connsiteY45" fmla="*/ 1741161 h 3482342"/>
              <a:gd name="connsiteX46" fmla="*/ 9217145 w 12192000"/>
              <a:gd name="connsiteY46" fmla="*/ 1771195 h 3482342"/>
              <a:gd name="connsiteX47" fmla="*/ 8955875 w 12192000"/>
              <a:gd name="connsiteY47" fmla="*/ 1796806 h 3482342"/>
              <a:gd name="connsiteX48" fmla="*/ 8648415 w 12192000"/>
              <a:gd name="connsiteY48" fmla="*/ 1878623 h 3482342"/>
              <a:gd name="connsiteX49" fmla="*/ 8495949 w 12192000"/>
              <a:gd name="connsiteY49" fmla="*/ 1902425 h 3482342"/>
              <a:gd name="connsiteX50" fmla="*/ 8236214 w 12192000"/>
              <a:gd name="connsiteY50" fmla="*/ 1909725 h 3482342"/>
              <a:gd name="connsiteX51" fmla="*/ 8132104 w 12192000"/>
              <a:gd name="connsiteY51" fmla="*/ 1895727 h 3482342"/>
              <a:gd name="connsiteX52" fmla="*/ 7918078 w 12192000"/>
              <a:gd name="connsiteY52" fmla="*/ 1862668 h 3482342"/>
              <a:gd name="connsiteX53" fmla="*/ 7817899 w 12192000"/>
              <a:gd name="connsiteY53" fmla="*/ 1862176 h 3482342"/>
              <a:gd name="connsiteX54" fmla="*/ 7768994 w 12192000"/>
              <a:gd name="connsiteY54" fmla="*/ 1855721 h 3482342"/>
              <a:gd name="connsiteX55" fmla="*/ 7618027 w 12192000"/>
              <a:gd name="connsiteY55" fmla="*/ 1830959 h 3482342"/>
              <a:gd name="connsiteX56" fmla="*/ 7449425 w 12192000"/>
              <a:gd name="connsiteY56" fmla="*/ 1810910 h 3482342"/>
              <a:gd name="connsiteX57" fmla="*/ 7342915 w 12192000"/>
              <a:gd name="connsiteY57" fmla="*/ 1819827 h 3482342"/>
              <a:gd name="connsiteX58" fmla="*/ 7255191 w 12192000"/>
              <a:gd name="connsiteY58" fmla="*/ 1834354 h 3482342"/>
              <a:gd name="connsiteX59" fmla="*/ 7131205 w 12192000"/>
              <a:gd name="connsiteY59" fmla="*/ 1845557 h 3482342"/>
              <a:gd name="connsiteX60" fmla="*/ 6941837 w 12192000"/>
              <a:gd name="connsiteY60" fmla="*/ 1840640 h 3482342"/>
              <a:gd name="connsiteX61" fmla="*/ 6837145 w 12192000"/>
              <a:gd name="connsiteY61" fmla="*/ 1870724 h 3482342"/>
              <a:gd name="connsiteX62" fmla="*/ 6753991 w 12192000"/>
              <a:gd name="connsiteY62" fmla="*/ 1860969 h 3482342"/>
              <a:gd name="connsiteX63" fmla="*/ 6727754 w 12192000"/>
              <a:gd name="connsiteY63" fmla="*/ 1882372 h 3482342"/>
              <a:gd name="connsiteX64" fmla="*/ 6723371 w 12192000"/>
              <a:gd name="connsiteY64" fmla="*/ 1886494 h 3482342"/>
              <a:gd name="connsiteX65" fmla="*/ 6702779 w 12192000"/>
              <a:gd name="connsiteY65" fmla="*/ 1893601 h 3482342"/>
              <a:gd name="connsiteX66" fmla="*/ 6686657 w 12192000"/>
              <a:gd name="connsiteY66" fmla="*/ 1907344 h 3482342"/>
              <a:gd name="connsiteX67" fmla="*/ 6651330 w 12192000"/>
              <a:gd name="connsiteY67" fmla="*/ 1922921 h 3482342"/>
              <a:gd name="connsiteX68" fmla="*/ 6622958 w 12192000"/>
              <a:gd name="connsiteY68" fmla="*/ 1936255 h 3482342"/>
              <a:gd name="connsiteX69" fmla="*/ 6522602 w 12192000"/>
              <a:gd name="connsiteY69" fmla="*/ 1954133 h 3482342"/>
              <a:gd name="connsiteX70" fmla="*/ 6444344 w 12192000"/>
              <a:gd name="connsiteY70" fmla="*/ 1969663 h 3482342"/>
              <a:gd name="connsiteX71" fmla="*/ 6409626 w 12192000"/>
              <a:gd name="connsiteY71" fmla="*/ 1978846 h 3482342"/>
              <a:gd name="connsiteX72" fmla="*/ 6333446 w 12192000"/>
              <a:gd name="connsiteY72" fmla="*/ 1997163 h 3482342"/>
              <a:gd name="connsiteX73" fmla="*/ 6294933 w 12192000"/>
              <a:gd name="connsiteY73" fmla="*/ 2019412 h 3482342"/>
              <a:gd name="connsiteX74" fmla="*/ 6238719 w 12192000"/>
              <a:gd name="connsiteY74" fmla="*/ 2042547 h 3482342"/>
              <a:gd name="connsiteX75" fmla="*/ 6187205 w 12192000"/>
              <a:gd name="connsiteY75" fmla="*/ 2060048 h 3482342"/>
              <a:gd name="connsiteX76" fmla="*/ 6138780 w 12192000"/>
              <a:gd name="connsiteY76" fmla="*/ 2081918 h 3482342"/>
              <a:gd name="connsiteX77" fmla="*/ 6120125 w 12192000"/>
              <a:gd name="connsiteY77" fmla="*/ 2109475 h 3482342"/>
              <a:gd name="connsiteX78" fmla="*/ 6056576 w 12192000"/>
              <a:gd name="connsiteY78" fmla="*/ 2120066 h 3482342"/>
              <a:gd name="connsiteX79" fmla="*/ 5993794 w 12192000"/>
              <a:gd name="connsiteY79" fmla="*/ 2122569 h 3482342"/>
              <a:gd name="connsiteX80" fmla="*/ 5943601 w 12192000"/>
              <a:gd name="connsiteY80" fmla="*/ 2137719 h 3482342"/>
              <a:gd name="connsiteX81" fmla="*/ 5898141 w 12192000"/>
              <a:gd name="connsiteY81" fmla="*/ 2144806 h 3482342"/>
              <a:gd name="connsiteX82" fmla="*/ 5855337 w 12192000"/>
              <a:gd name="connsiteY82" fmla="*/ 2137719 h 3482342"/>
              <a:gd name="connsiteX83" fmla="*/ 5817682 w 12192000"/>
              <a:gd name="connsiteY83" fmla="*/ 2157358 h 3482342"/>
              <a:gd name="connsiteX84" fmla="*/ 5735300 w 12192000"/>
              <a:gd name="connsiteY84" fmla="*/ 2158902 h 3482342"/>
              <a:gd name="connsiteX85" fmla="*/ 5591469 w 12192000"/>
              <a:gd name="connsiteY85" fmla="*/ 2178389 h 3482342"/>
              <a:gd name="connsiteX86" fmla="*/ 5505818 w 12192000"/>
              <a:gd name="connsiteY86" fmla="*/ 2194207 h 3482342"/>
              <a:gd name="connsiteX87" fmla="*/ 5452860 w 12192000"/>
              <a:gd name="connsiteY87" fmla="*/ 2180085 h 3482342"/>
              <a:gd name="connsiteX88" fmla="*/ 5414282 w 12192000"/>
              <a:gd name="connsiteY88" fmla="*/ 2183070 h 3482342"/>
              <a:gd name="connsiteX89" fmla="*/ 5368369 w 12192000"/>
              <a:gd name="connsiteY89" fmla="*/ 2204272 h 3482342"/>
              <a:gd name="connsiteX90" fmla="*/ 5336354 w 12192000"/>
              <a:gd name="connsiteY90" fmla="*/ 2218920 h 3482342"/>
              <a:gd name="connsiteX91" fmla="*/ 5291263 w 12192000"/>
              <a:gd name="connsiteY91" fmla="*/ 2239182 h 3482342"/>
              <a:gd name="connsiteX92" fmla="*/ 5255152 w 12192000"/>
              <a:gd name="connsiteY92" fmla="*/ 2247164 h 3482342"/>
              <a:gd name="connsiteX93" fmla="*/ 5233796 w 12192000"/>
              <a:gd name="connsiteY93" fmla="*/ 2268260 h 3482342"/>
              <a:gd name="connsiteX94" fmla="*/ 5212786 w 12192000"/>
              <a:gd name="connsiteY94" fmla="*/ 2296592 h 3482342"/>
              <a:gd name="connsiteX95" fmla="*/ 5173523 w 12192000"/>
              <a:gd name="connsiteY95" fmla="*/ 2309057 h 3482342"/>
              <a:gd name="connsiteX96" fmla="*/ 5123830 w 12192000"/>
              <a:gd name="connsiteY96" fmla="*/ 2307070 h 3482342"/>
              <a:gd name="connsiteX97" fmla="*/ 5065426 w 12192000"/>
              <a:gd name="connsiteY97" fmla="*/ 2324076 h 3482342"/>
              <a:gd name="connsiteX98" fmla="*/ 4975908 w 12192000"/>
              <a:gd name="connsiteY98" fmla="*/ 2364128 h 3482342"/>
              <a:gd name="connsiteX99" fmla="*/ 4913723 w 12192000"/>
              <a:gd name="connsiteY99" fmla="*/ 2385265 h 3482342"/>
              <a:gd name="connsiteX100" fmla="*/ 4746485 w 12192000"/>
              <a:gd name="connsiteY100" fmla="*/ 2451769 h 3482342"/>
              <a:gd name="connsiteX101" fmla="*/ 4681588 w 12192000"/>
              <a:gd name="connsiteY101" fmla="*/ 2467494 h 3482342"/>
              <a:gd name="connsiteX102" fmla="*/ 1783655 w 12192000"/>
              <a:gd name="connsiteY102" fmla="*/ 3163860 h 3482342"/>
              <a:gd name="connsiteX103" fmla="*/ 1325955 w 12192000"/>
              <a:gd name="connsiteY103" fmla="*/ 3176692 h 3482342"/>
              <a:gd name="connsiteX104" fmla="*/ 1190384 w 12192000"/>
              <a:gd name="connsiteY104" fmla="*/ 3203504 h 3482342"/>
              <a:gd name="connsiteX105" fmla="*/ 1094537 w 12192000"/>
              <a:gd name="connsiteY105" fmla="*/ 3229469 h 3482342"/>
              <a:gd name="connsiteX106" fmla="*/ 779276 w 12192000"/>
              <a:gd name="connsiteY106" fmla="*/ 3327290 h 3482342"/>
              <a:gd name="connsiteX107" fmla="*/ 600378 w 12192000"/>
              <a:gd name="connsiteY107" fmla="*/ 3335250 h 3482342"/>
              <a:gd name="connsiteX108" fmla="*/ 493457 w 12192000"/>
              <a:gd name="connsiteY108" fmla="*/ 3365044 h 3482342"/>
              <a:gd name="connsiteX109" fmla="*/ 349402 w 12192000"/>
              <a:gd name="connsiteY109" fmla="*/ 3380897 h 3482342"/>
              <a:gd name="connsiteX110" fmla="*/ 192183 w 12192000"/>
              <a:gd name="connsiteY110" fmla="*/ 3460075 h 3482342"/>
              <a:gd name="connsiteX111" fmla="*/ 46713 w 12192000"/>
              <a:gd name="connsiteY111" fmla="*/ 3462986 h 3482342"/>
              <a:gd name="connsiteX112" fmla="*/ 2765 w 12192000"/>
              <a:gd name="connsiteY112" fmla="*/ 3480770 h 3482342"/>
              <a:gd name="connsiteX113" fmla="*/ 0 w 12192000"/>
              <a:gd name="connsiteY113" fmla="*/ 3482342 h 3482342"/>
              <a:gd name="connsiteX114" fmla="*/ 0 w 12192000"/>
              <a:gd name="connsiteY114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960443 w 12192000"/>
              <a:gd name="connsiteY21" fmla="*/ 1244502 h 3482342"/>
              <a:gd name="connsiteX22" fmla="*/ 10850998 w 12192000"/>
              <a:gd name="connsiteY22" fmla="*/ 1269215 h 3482342"/>
              <a:gd name="connsiteX23" fmla="*/ 10815658 w 12192000"/>
              <a:gd name="connsiteY23" fmla="*/ 1287849 h 3482342"/>
              <a:gd name="connsiteX24" fmla="*/ 10679906 w 12192000"/>
              <a:gd name="connsiteY24" fmla="*/ 1324988 h 3482342"/>
              <a:gd name="connsiteX25" fmla="*/ 10636304 w 12192000"/>
              <a:gd name="connsiteY25" fmla="*/ 1317928 h 3482342"/>
              <a:gd name="connsiteX26" fmla="*/ 10573203 w 12192000"/>
              <a:gd name="connsiteY26" fmla="*/ 1351996 h 3482342"/>
              <a:gd name="connsiteX27" fmla="*/ 10513263 w 12192000"/>
              <a:gd name="connsiteY27" fmla="*/ 1350756 h 3482342"/>
              <a:gd name="connsiteX28" fmla="*/ 10464012 w 12192000"/>
              <a:gd name="connsiteY28" fmla="*/ 1391778 h 3482342"/>
              <a:gd name="connsiteX29" fmla="*/ 10405409 w 12192000"/>
              <a:gd name="connsiteY29" fmla="*/ 1422789 h 3482342"/>
              <a:gd name="connsiteX30" fmla="*/ 10370530 w 12192000"/>
              <a:gd name="connsiteY30" fmla="*/ 1441596 h 3482342"/>
              <a:gd name="connsiteX31" fmla="*/ 10264922 w 12192000"/>
              <a:gd name="connsiteY31" fmla="*/ 1472107 h 3482342"/>
              <a:gd name="connsiteX32" fmla="*/ 10058690 w 12192000"/>
              <a:gd name="connsiteY32" fmla="*/ 1474888 h 3482342"/>
              <a:gd name="connsiteX33" fmla="*/ 10004424 w 12192000"/>
              <a:gd name="connsiteY33" fmla="*/ 1489801 h 3482342"/>
              <a:gd name="connsiteX34" fmla="*/ 9999951 w 12192000"/>
              <a:gd name="connsiteY34" fmla="*/ 1499127 h 3482342"/>
              <a:gd name="connsiteX35" fmla="*/ 9845462 w 12192000"/>
              <a:gd name="connsiteY35" fmla="*/ 1548192 h 3482342"/>
              <a:gd name="connsiteX36" fmla="*/ 9736156 w 12192000"/>
              <a:gd name="connsiteY36" fmla="*/ 1581928 h 3482342"/>
              <a:gd name="connsiteX37" fmla="*/ 9693355 w 12192000"/>
              <a:gd name="connsiteY37" fmla="*/ 1602632 h 3482342"/>
              <a:gd name="connsiteX38" fmla="*/ 9664242 w 12192000"/>
              <a:gd name="connsiteY38" fmla="*/ 1622075 h 3482342"/>
              <a:gd name="connsiteX39" fmla="*/ 9579195 w 12192000"/>
              <a:gd name="connsiteY39" fmla="*/ 1648017 h 3482342"/>
              <a:gd name="connsiteX40" fmla="*/ 9433652 w 12192000"/>
              <a:gd name="connsiteY40" fmla="*/ 1681174 h 3482342"/>
              <a:gd name="connsiteX41" fmla="*/ 9403775 w 12192000"/>
              <a:gd name="connsiteY41" fmla="*/ 1690403 h 3482342"/>
              <a:gd name="connsiteX42" fmla="*/ 9382503 w 12192000"/>
              <a:gd name="connsiteY42" fmla="*/ 1706957 h 3482342"/>
              <a:gd name="connsiteX43" fmla="*/ 9381410 w 12192000"/>
              <a:gd name="connsiteY43" fmla="*/ 1718312 h 3482342"/>
              <a:gd name="connsiteX44" fmla="*/ 9365685 w 12192000"/>
              <a:gd name="connsiteY44" fmla="*/ 1724772 h 3482342"/>
              <a:gd name="connsiteX45" fmla="*/ 9278020 w 12192000"/>
              <a:gd name="connsiteY45" fmla="*/ 1741161 h 3482342"/>
              <a:gd name="connsiteX46" fmla="*/ 9217145 w 12192000"/>
              <a:gd name="connsiteY46" fmla="*/ 1771195 h 3482342"/>
              <a:gd name="connsiteX47" fmla="*/ 8955875 w 12192000"/>
              <a:gd name="connsiteY47" fmla="*/ 1796806 h 3482342"/>
              <a:gd name="connsiteX48" fmla="*/ 8648415 w 12192000"/>
              <a:gd name="connsiteY48" fmla="*/ 1878623 h 3482342"/>
              <a:gd name="connsiteX49" fmla="*/ 8495949 w 12192000"/>
              <a:gd name="connsiteY49" fmla="*/ 1902425 h 3482342"/>
              <a:gd name="connsiteX50" fmla="*/ 8236214 w 12192000"/>
              <a:gd name="connsiteY50" fmla="*/ 1909725 h 3482342"/>
              <a:gd name="connsiteX51" fmla="*/ 8132104 w 12192000"/>
              <a:gd name="connsiteY51" fmla="*/ 1895727 h 3482342"/>
              <a:gd name="connsiteX52" fmla="*/ 7918078 w 12192000"/>
              <a:gd name="connsiteY52" fmla="*/ 1862668 h 3482342"/>
              <a:gd name="connsiteX53" fmla="*/ 7817899 w 12192000"/>
              <a:gd name="connsiteY53" fmla="*/ 1862176 h 3482342"/>
              <a:gd name="connsiteX54" fmla="*/ 7768994 w 12192000"/>
              <a:gd name="connsiteY54" fmla="*/ 1855721 h 3482342"/>
              <a:gd name="connsiteX55" fmla="*/ 7618027 w 12192000"/>
              <a:gd name="connsiteY55" fmla="*/ 1830959 h 3482342"/>
              <a:gd name="connsiteX56" fmla="*/ 7449425 w 12192000"/>
              <a:gd name="connsiteY56" fmla="*/ 1810910 h 3482342"/>
              <a:gd name="connsiteX57" fmla="*/ 7342915 w 12192000"/>
              <a:gd name="connsiteY57" fmla="*/ 1819827 h 3482342"/>
              <a:gd name="connsiteX58" fmla="*/ 7255191 w 12192000"/>
              <a:gd name="connsiteY58" fmla="*/ 1834354 h 3482342"/>
              <a:gd name="connsiteX59" fmla="*/ 7131205 w 12192000"/>
              <a:gd name="connsiteY59" fmla="*/ 1845557 h 3482342"/>
              <a:gd name="connsiteX60" fmla="*/ 6941837 w 12192000"/>
              <a:gd name="connsiteY60" fmla="*/ 1840640 h 3482342"/>
              <a:gd name="connsiteX61" fmla="*/ 6837145 w 12192000"/>
              <a:gd name="connsiteY61" fmla="*/ 1870724 h 3482342"/>
              <a:gd name="connsiteX62" fmla="*/ 6753991 w 12192000"/>
              <a:gd name="connsiteY62" fmla="*/ 1860969 h 3482342"/>
              <a:gd name="connsiteX63" fmla="*/ 6727754 w 12192000"/>
              <a:gd name="connsiteY63" fmla="*/ 1882372 h 3482342"/>
              <a:gd name="connsiteX64" fmla="*/ 6723371 w 12192000"/>
              <a:gd name="connsiteY64" fmla="*/ 1886494 h 3482342"/>
              <a:gd name="connsiteX65" fmla="*/ 6702779 w 12192000"/>
              <a:gd name="connsiteY65" fmla="*/ 1893601 h 3482342"/>
              <a:gd name="connsiteX66" fmla="*/ 6686657 w 12192000"/>
              <a:gd name="connsiteY66" fmla="*/ 1907344 h 3482342"/>
              <a:gd name="connsiteX67" fmla="*/ 6651330 w 12192000"/>
              <a:gd name="connsiteY67" fmla="*/ 1922921 h 3482342"/>
              <a:gd name="connsiteX68" fmla="*/ 6622958 w 12192000"/>
              <a:gd name="connsiteY68" fmla="*/ 1936255 h 3482342"/>
              <a:gd name="connsiteX69" fmla="*/ 6522602 w 12192000"/>
              <a:gd name="connsiteY69" fmla="*/ 1954133 h 3482342"/>
              <a:gd name="connsiteX70" fmla="*/ 6444344 w 12192000"/>
              <a:gd name="connsiteY70" fmla="*/ 1969663 h 3482342"/>
              <a:gd name="connsiteX71" fmla="*/ 6409626 w 12192000"/>
              <a:gd name="connsiteY71" fmla="*/ 1978846 h 3482342"/>
              <a:gd name="connsiteX72" fmla="*/ 6333446 w 12192000"/>
              <a:gd name="connsiteY72" fmla="*/ 1997163 h 3482342"/>
              <a:gd name="connsiteX73" fmla="*/ 6294933 w 12192000"/>
              <a:gd name="connsiteY73" fmla="*/ 2019412 h 3482342"/>
              <a:gd name="connsiteX74" fmla="*/ 6238719 w 12192000"/>
              <a:gd name="connsiteY74" fmla="*/ 2042547 h 3482342"/>
              <a:gd name="connsiteX75" fmla="*/ 6187205 w 12192000"/>
              <a:gd name="connsiteY75" fmla="*/ 2060048 h 3482342"/>
              <a:gd name="connsiteX76" fmla="*/ 6138780 w 12192000"/>
              <a:gd name="connsiteY76" fmla="*/ 2081918 h 3482342"/>
              <a:gd name="connsiteX77" fmla="*/ 6120125 w 12192000"/>
              <a:gd name="connsiteY77" fmla="*/ 2109475 h 3482342"/>
              <a:gd name="connsiteX78" fmla="*/ 6056576 w 12192000"/>
              <a:gd name="connsiteY78" fmla="*/ 2120066 h 3482342"/>
              <a:gd name="connsiteX79" fmla="*/ 5993794 w 12192000"/>
              <a:gd name="connsiteY79" fmla="*/ 2122569 h 3482342"/>
              <a:gd name="connsiteX80" fmla="*/ 5943601 w 12192000"/>
              <a:gd name="connsiteY80" fmla="*/ 2137719 h 3482342"/>
              <a:gd name="connsiteX81" fmla="*/ 5898141 w 12192000"/>
              <a:gd name="connsiteY81" fmla="*/ 2144806 h 3482342"/>
              <a:gd name="connsiteX82" fmla="*/ 5855337 w 12192000"/>
              <a:gd name="connsiteY82" fmla="*/ 2137719 h 3482342"/>
              <a:gd name="connsiteX83" fmla="*/ 5817682 w 12192000"/>
              <a:gd name="connsiteY83" fmla="*/ 2157358 h 3482342"/>
              <a:gd name="connsiteX84" fmla="*/ 5735300 w 12192000"/>
              <a:gd name="connsiteY84" fmla="*/ 2158902 h 3482342"/>
              <a:gd name="connsiteX85" fmla="*/ 5591469 w 12192000"/>
              <a:gd name="connsiteY85" fmla="*/ 2178389 h 3482342"/>
              <a:gd name="connsiteX86" fmla="*/ 5505818 w 12192000"/>
              <a:gd name="connsiteY86" fmla="*/ 2194207 h 3482342"/>
              <a:gd name="connsiteX87" fmla="*/ 5452860 w 12192000"/>
              <a:gd name="connsiteY87" fmla="*/ 2180085 h 3482342"/>
              <a:gd name="connsiteX88" fmla="*/ 5414282 w 12192000"/>
              <a:gd name="connsiteY88" fmla="*/ 2183070 h 3482342"/>
              <a:gd name="connsiteX89" fmla="*/ 5368369 w 12192000"/>
              <a:gd name="connsiteY89" fmla="*/ 2204272 h 3482342"/>
              <a:gd name="connsiteX90" fmla="*/ 5336354 w 12192000"/>
              <a:gd name="connsiteY90" fmla="*/ 2218920 h 3482342"/>
              <a:gd name="connsiteX91" fmla="*/ 5291263 w 12192000"/>
              <a:gd name="connsiteY91" fmla="*/ 2239182 h 3482342"/>
              <a:gd name="connsiteX92" fmla="*/ 5255152 w 12192000"/>
              <a:gd name="connsiteY92" fmla="*/ 2247164 h 3482342"/>
              <a:gd name="connsiteX93" fmla="*/ 5233796 w 12192000"/>
              <a:gd name="connsiteY93" fmla="*/ 2268260 h 3482342"/>
              <a:gd name="connsiteX94" fmla="*/ 5212786 w 12192000"/>
              <a:gd name="connsiteY94" fmla="*/ 2296592 h 3482342"/>
              <a:gd name="connsiteX95" fmla="*/ 5173523 w 12192000"/>
              <a:gd name="connsiteY95" fmla="*/ 2309057 h 3482342"/>
              <a:gd name="connsiteX96" fmla="*/ 5123830 w 12192000"/>
              <a:gd name="connsiteY96" fmla="*/ 2307070 h 3482342"/>
              <a:gd name="connsiteX97" fmla="*/ 5065426 w 12192000"/>
              <a:gd name="connsiteY97" fmla="*/ 2324076 h 3482342"/>
              <a:gd name="connsiteX98" fmla="*/ 4975908 w 12192000"/>
              <a:gd name="connsiteY98" fmla="*/ 2364128 h 3482342"/>
              <a:gd name="connsiteX99" fmla="*/ 4913723 w 12192000"/>
              <a:gd name="connsiteY99" fmla="*/ 2385265 h 3482342"/>
              <a:gd name="connsiteX100" fmla="*/ 4746485 w 12192000"/>
              <a:gd name="connsiteY100" fmla="*/ 2451769 h 3482342"/>
              <a:gd name="connsiteX101" fmla="*/ 4681588 w 12192000"/>
              <a:gd name="connsiteY101" fmla="*/ 2467494 h 3482342"/>
              <a:gd name="connsiteX102" fmla="*/ 1783655 w 12192000"/>
              <a:gd name="connsiteY102" fmla="*/ 3163860 h 3482342"/>
              <a:gd name="connsiteX103" fmla="*/ 1325955 w 12192000"/>
              <a:gd name="connsiteY103" fmla="*/ 3176692 h 3482342"/>
              <a:gd name="connsiteX104" fmla="*/ 1190384 w 12192000"/>
              <a:gd name="connsiteY104" fmla="*/ 3203504 h 3482342"/>
              <a:gd name="connsiteX105" fmla="*/ 1094537 w 12192000"/>
              <a:gd name="connsiteY105" fmla="*/ 3229469 h 3482342"/>
              <a:gd name="connsiteX106" fmla="*/ 779276 w 12192000"/>
              <a:gd name="connsiteY106" fmla="*/ 3327290 h 3482342"/>
              <a:gd name="connsiteX107" fmla="*/ 600378 w 12192000"/>
              <a:gd name="connsiteY107" fmla="*/ 3335250 h 3482342"/>
              <a:gd name="connsiteX108" fmla="*/ 493457 w 12192000"/>
              <a:gd name="connsiteY108" fmla="*/ 3365044 h 3482342"/>
              <a:gd name="connsiteX109" fmla="*/ 349402 w 12192000"/>
              <a:gd name="connsiteY109" fmla="*/ 3380897 h 3482342"/>
              <a:gd name="connsiteX110" fmla="*/ 192183 w 12192000"/>
              <a:gd name="connsiteY110" fmla="*/ 3460075 h 3482342"/>
              <a:gd name="connsiteX111" fmla="*/ 46713 w 12192000"/>
              <a:gd name="connsiteY111" fmla="*/ 3462986 h 3482342"/>
              <a:gd name="connsiteX112" fmla="*/ 2765 w 12192000"/>
              <a:gd name="connsiteY112" fmla="*/ 3480770 h 3482342"/>
              <a:gd name="connsiteX113" fmla="*/ 0 w 12192000"/>
              <a:gd name="connsiteY113" fmla="*/ 3482342 h 3482342"/>
              <a:gd name="connsiteX114" fmla="*/ 0 w 12192000"/>
              <a:gd name="connsiteY114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960443 w 12192000"/>
              <a:gd name="connsiteY21" fmla="*/ 1244502 h 3482342"/>
              <a:gd name="connsiteX22" fmla="*/ 10850998 w 12192000"/>
              <a:gd name="connsiteY22" fmla="*/ 1269215 h 3482342"/>
              <a:gd name="connsiteX23" fmla="*/ 10815658 w 12192000"/>
              <a:gd name="connsiteY23" fmla="*/ 1287849 h 3482342"/>
              <a:gd name="connsiteX24" fmla="*/ 10679906 w 12192000"/>
              <a:gd name="connsiteY24" fmla="*/ 1324988 h 3482342"/>
              <a:gd name="connsiteX25" fmla="*/ 10636304 w 12192000"/>
              <a:gd name="connsiteY25" fmla="*/ 1317928 h 3482342"/>
              <a:gd name="connsiteX26" fmla="*/ 10603863 w 12192000"/>
              <a:gd name="connsiteY26" fmla="*/ 1346886 h 3482342"/>
              <a:gd name="connsiteX27" fmla="*/ 10573203 w 12192000"/>
              <a:gd name="connsiteY27" fmla="*/ 1351996 h 3482342"/>
              <a:gd name="connsiteX28" fmla="*/ 10513263 w 12192000"/>
              <a:gd name="connsiteY28" fmla="*/ 1350756 h 3482342"/>
              <a:gd name="connsiteX29" fmla="*/ 10464012 w 12192000"/>
              <a:gd name="connsiteY29" fmla="*/ 1391778 h 3482342"/>
              <a:gd name="connsiteX30" fmla="*/ 10405409 w 12192000"/>
              <a:gd name="connsiteY30" fmla="*/ 1422789 h 3482342"/>
              <a:gd name="connsiteX31" fmla="*/ 10370530 w 12192000"/>
              <a:gd name="connsiteY31" fmla="*/ 1441596 h 3482342"/>
              <a:gd name="connsiteX32" fmla="*/ 10264922 w 12192000"/>
              <a:gd name="connsiteY32" fmla="*/ 1472107 h 3482342"/>
              <a:gd name="connsiteX33" fmla="*/ 10058690 w 12192000"/>
              <a:gd name="connsiteY33" fmla="*/ 1474888 h 3482342"/>
              <a:gd name="connsiteX34" fmla="*/ 10004424 w 12192000"/>
              <a:gd name="connsiteY34" fmla="*/ 1489801 h 3482342"/>
              <a:gd name="connsiteX35" fmla="*/ 9999951 w 12192000"/>
              <a:gd name="connsiteY35" fmla="*/ 1499127 h 3482342"/>
              <a:gd name="connsiteX36" fmla="*/ 9845462 w 12192000"/>
              <a:gd name="connsiteY36" fmla="*/ 1548192 h 3482342"/>
              <a:gd name="connsiteX37" fmla="*/ 9736156 w 12192000"/>
              <a:gd name="connsiteY37" fmla="*/ 1581928 h 3482342"/>
              <a:gd name="connsiteX38" fmla="*/ 9693355 w 12192000"/>
              <a:gd name="connsiteY38" fmla="*/ 1602632 h 3482342"/>
              <a:gd name="connsiteX39" fmla="*/ 9664242 w 12192000"/>
              <a:gd name="connsiteY39" fmla="*/ 1622075 h 3482342"/>
              <a:gd name="connsiteX40" fmla="*/ 9579195 w 12192000"/>
              <a:gd name="connsiteY40" fmla="*/ 1648017 h 3482342"/>
              <a:gd name="connsiteX41" fmla="*/ 9433652 w 12192000"/>
              <a:gd name="connsiteY41" fmla="*/ 1681174 h 3482342"/>
              <a:gd name="connsiteX42" fmla="*/ 9403775 w 12192000"/>
              <a:gd name="connsiteY42" fmla="*/ 1690403 h 3482342"/>
              <a:gd name="connsiteX43" fmla="*/ 9382503 w 12192000"/>
              <a:gd name="connsiteY43" fmla="*/ 1706957 h 3482342"/>
              <a:gd name="connsiteX44" fmla="*/ 9381410 w 12192000"/>
              <a:gd name="connsiteY44" fmla="*/ 1718312 h 3482342"/>
              <a:gd name="connsiteX45" fmla="*/ 9365685 w 12192000"/>
              <a:gd name="connsiteY45" fmla="*/ 1724772 h 3482342"/>
              <a:gd name="connsiteX46" fmla="*/ 9278020 w 12192000"/>
              <a:gd name="connsiteY46" fmla="*/ 1741161 h 3482342"/>
              <a:gd name="connsiteX47" fmla="*/ 9217145 w 12192000"/>
              <a:gd name="connsiteY47" fmla="*/ 1771195 h 3482342"/>
              <a:gd name="connsiteX48" fmla="*/ 8955875 w 12192000"/>
              <a:gd name="connsiteY48" fmla="*/ 1796806 h 3482342"/>
              <a:gd name="connsiteX49" fmla="*/ 8648415 w 12192000"/>
              <a:gd name="connsiteY49" fmla="*/ 1878623 h 3482342"/>
              <a:gd name="connsiteX50" fmla="*/ 8495949 w 12192000"/>
              <a:gd name="connsiteY50" fmla="*/ 1902425 h 3482342"/>
              <a:gd name="connsiteX51" fmla="*/ 8236214 w 12192000"/>
              <a:gd name="connsiteY51" fmla="*/ 1909725 h 3482342"/>
              <a:gd name="connsiteX52" fmla="*/ 8132104 w 12192000"/>
              <a:gd name="connsiteY52" fmla="*/ 1895727 h 3482342"/>
              <a:gd name="connsiteX53" fmla="*/ 7918078 w 12192000"/>
              <a:gd name="connsiteY53" fmla="*/ 1862668 h 3482342"/>
              <a:gd name="connsiteX54" fmla="*/ 7817899 w 12192000"/>
              <a:gd name="connsiteY54" fmla="*/ 1862176 h 3482342"/>
              <a:gd name="connsiteX55" fmla="*/ 7768994 w 12192000"/>
              <a:gd name="connsiteY55" fmla="*/ 1855721 h 3482342"/>
              <a:gd name="connsiteX56" fmla="*/ 7618027 w 12192000"/>
              <a:gd name="connsiteY56" fmla="*/ 1830959 h 3482342"/>
              <a:gd name="connsiteX57" fmla="*/ 7449425 w 12192000"/>
              <a:gd name="connsiteY57" fmla="*/ 1810910 h 3482342"/>
              <a:gd name="connsiteX58" fmla="*/ 7342915 w 12192000"/>
              <a:gd name="connsiteY58" fmla="*/ 1819827 h 3482342"/>
              <a:gd name="connsiteX59" fmla="*/ 7255191 w 12192000"/>
              <a:gd name="connsiteY59" fmla="*/ 1834354 h 3482342"/>
              <a:gd name="connsiteX60" fmla="*/ 7131205 w 12192000"/>
              <a:gd name="connsiteY60" fmla="*/ 1845557 h 3482342"/>
              <a:gd name="connsiteX61" fmla="*/ 6941837 w 12192000"/>
              <a:gd name="connsiteY61" fmla="*/ 1840640 h 3482342"/>
              <a:gd name="connsiteX62" fmla="*/ 6837145 w 12192000"/>
              <a:gd name="connsiteY62" fmla="*/ 1870724 h 3482342"/>
              <a:gd name="connsiteX63" fmla="*/ 6753991 w 12192000"/>
              <a:gd name="connsiteY63" fmla="*/ 1860969 h 3482342"/>
              <a:gd name="connsiteX64" fmla="*/ 6727754 w 12192000"/>
              <a:gd name="connsiteY64" fmla="*/ 1882372 h 3482342"/>
              <a:gd name="connsiteX65" fmla="*/ 6723371 w 12192000"/>
              <a:gd name="connsiteY65" fmla="*/ 1886494 h 3482342"/>
              <a:gd name="connsiteX66" fmla="*/ 6702779 w 12192000"/>
              <a:gd name="connsiteY66" fmla="*/ 1893601 h 3482342"/>
              <a:gd name="connsiteX67" fmla="*/ 6686657 w 12192000"/>
              <a:gd name="connsiteY67" fmla="*/ 1907344 h 3482342"/>
              <a:gd name="connsiteX68" fmla="*/ 6651330 w 12192000"/>
              <a:gd name="connsiteY68" fmla="*/ 1922921 h 3482342"/>
              <a:gd name="connsiteX69" fmla="*/ 6622958 w 12192000"/>
              <a:gd name="connsiteY69" fmla="*/ 1936255 h 3482342"/>
              <a:gd name="connsiteX70" fmla="*/ 6522602 w 12192000"/>
              <a:gd name="connsiteY70" fmla="*/ 1954133 h 3482342"/>
              <a:gd name="connsiteX71" fmla="*/ 6444344 w 12192000"/>
              <a:gd name="connsiteY71" fmla="*/ 1969663 h 3482342"/>
              <a:gd name="connsiteX72" fmla="*/ 6409626 w 12192000"/>
              <a:gd name="connsiteY72" fmla="*/ 1978846 h 3482342"/>
              <a:gd name="connsiteX73" fmla="*/ 6333446 w 12192000"/>
              <a:gd name="connsiteY73" fmla="*/ 1997163 h 3482342"/>
              <a:gd name="connsiteX74" fmla="*/ 6294933 w 12192000"/>
              <a:gd name="connsiteY74" fmla="*/ 2019412 h 3482342"/>
              <a:gd name="connsiteX75" fmla="*/ 6238719 w 12192000"/>
              <a:gd name="connsiteY75" fmla="*/ 2042547 h 3482342"/>
              <a:gd name="connsiteX76" fmla="*/ 6187205 w 12192000"/>
              <a:gd name="connsiteY76" fmla="*/ 2060048 h 3482342"/>
              <a:gd name="connsiteX77" fmla="*/ 6138780 w 12192000"/>
              <a:gd name="connsiteY77" fmla="*/ 2081918 h 3482342"/>
              <a:gd name="connsiteX78" fmla="*/ 6120125 w 12192000"/>
              <a:gd name="connsiteY78" fmla="*/ 2109475 h 3482342"/>
              <a:gd name="connsiteX79" fmla="*/ 6056576 w 12192000"/>
              <a:gd name="connsiteY79" fmla="*/ 2120066 h 3482342"/>
              <a:gd name="connsiteX80" fmla="*/ 5993794 w 12192000"/>
              <a:gd name="connsiteY80" fmla="*/ 2122569 h 3482342"/>
              <a:gd name="connsiteX81" fmla="*/ 5943601 w 12192000"/>
              <a:gd name="connsiteY81" fmla="*/ 2137719 h 3482342"/>
              <a:gd name="connsiteX82" fmla="*/ 5898141 w 12192000"/>
              <a:gd name="connsiteY82" fmla="*/ 2144806 h 3482342"/>
              <a:gd name="connsiteX83" fmla="*/ 5855337 w 12192000"/>
              <a:gd name="connsiteY83" fmla="*/ 2137719 h 3482342"/>
              <a:gd name="connsiteX84" fmla="*/ 5817682 w 12192000"/>
              <a:gd name="connsiteY84" fmla="*/ 2157358 h 3482342"/>
              <a:gd name="connsiteX85" fmla="*/ 5735300 w 12192000"/>
              <a:gd name="connsiteY85" fmla="*/ 2158902 h 3482342"/>
              <a:gd name="connsiteX86" fmla="*/ 5591469 w 12192000"/>
              <a:gd name="connsiteY86" fmla="*/ 2178389 h 3482342"/>
              <a:gd name="connsiteX87" fmla="*/ 5505818 w 12192000"/>
              <a:gd name="connsiteY87" fmla="*/ 2194207 h 3482342"/>
              <a:gd name="connsiteX88" fmla="*/ 5452860 w 12192000"/>
              <a:gd name="connsiteY88" fmla="*/ 2180085 h 3482342"/>
              <a:gd name="connsiteX89" fmla="*/ 5414282 w 12192000"/>
              <a:gd name="connsiteY89" fmla="*/ 2183070 h 3482342"/>
              <a:gd name="connsiteX90" fmla="*/ 5368369 w 12192000"/>
              <a:gd name="connsiteY90" fmla="*/ 2204272 h 3482342"/>
              <a:gd name="connsiteX91" fmla="*/ 5336354 w 12192000"/>
              <a:gd name="connsiteY91" fmla="*/ 2218920 h 3482342"/>
              <a:gd name="connsiteX92" fmla="*/ 5291263 w 12192000"/>
              <a:gd name="connsiteY92" fmla="*/ 2239182 h 3482342"/>
              <a:gd name="connsiteX93" fmla="*/ 5255152 w 12192000"/>
              <a:gd name="connsiteY93" fmla="*/ 2247164 h 3482342"/>
              <a:gd name="connsiteX94" fmla="*/ 5233796 w 12192000"/>
              <a:gd name="connsiteY94" fmla="*/ 2268260 h 3482342"/>
              <a:gd name="connsiteX95" fmla="*/ 5212786 w 12192000"/>
              <a:gd name="connsiteY95" fmla="*/ 2296592 h 3482342"/>
              <a:gd name="connsiteX96" fmla="*/ 5173523 w 12192000"/>
              <a:gd name="connsiteY96" fmla="*/ 2309057 h 3482342"/>
              <a:gd name="connsiteX97" fmla="*/ 5123830 w 12192000"/>
              <a:gd name="connsiteY97" fmla="*/ 2307070 h 3482342"/>
              <a:gd name="connsiteX98" fmla="*/ 5065426 w 12192000"/>
              <a:gd name="connsiteY98" fmla="*/ 2324076 h 3482342"/>
              <a:gd name="connsiteX99" fmla="*/ 4975908 w 12192000"/>
              <a:gd name="connsiteY99" fmla="*/ 2364128 h 3482342"/>
              <a:gd name="connsiteX100" fmla="*/ 4913723 w 12192000"/>
              <a:gd name="connsiteY100" fmla="*/ 2385265 h 3482342"/>
              <a:gd name="connsiteX101" fmla="*/ 4746485 w 12192000"/>
              <a:gd name="connsiteY101" fmla="*/ 2451769 h 3482342"/>
              <a:gd name="connsiteX102" fmla="*/ 4681588 w 12192000"/>
              <a:gd name="connsiteY102" fmla="*/ 2467494 h 3482342"/>
              <a:gd name="connsiteX103" fmla="*/ 1783655 w 12192000"/>
              <a:gd name="connsiteY103" fmla="*/ 3163860 h 3482342"/>
              <a:gd name="connsiteX104" fmla="*/ 1325955 w 12192000"/>
              <a:gd name="connsiteY104" fmla="*/ 3176692 h 3482342"/>
              <a:gd name="connsiteX105" fmla="*/ 1190384 w 12192000"/>
              <a:gd name="connsiteY105" fmla="*/ 3203504 h 3482342"/>
              <a:gd name="connsiteX106" fmla="*/ 1094537 w 12192000"/>
              <a:gd name="connsiteY106" fmla="*/ 3229469 h 3482342"/>
              <a:gd name="connsiteX107" fmla="*/ 779276 w 12192000"/>
              <a:gd name="connsiteY107" fmla="*/ 3327290 h 3482342"/>
              <a:gd name="connsiteX108" fmla="*/ 600378 w 12192000"/>
              <a:gd name="connsiteY108" fmla="*/ 3335250 h 3482342"/>
              <a:gd name="connsiteX109" fmla="*/ 493457 w 12192000"/>
              <a:gd name="connsiteY109" fmla="*/ 3365044 h 3482342"/>
              <a:gd name="connsiteX110" fmla="*/ 349402 w 12192000"/>
              <a:gd name="connsiteY110" fmla="*/ 3380897 h 3482342"/>
              <a:gd name="connsiteX111" fmla="*/ 192183 w 12192000"/>
              <a:gd name="connsiteY111" fmla="*/ 3460075 h 3482342"/>
              <a:gd name="connsiteX112" fmla="*/ 46713 w 12192000"/>
              <a:gd name="connsiteY112" fmla="*/ 3462986 h 3482342"/>
              <a:gd name="connsiteX113" fmla="*/ 2765 w 12192000"/>
              <a:gd name="connsiteY113" fmla="*/ 3480770 h 3482342"/>
              <a:gd name="connsiteX114" fmla="*/ 0 w 12192000"/>
              <a:gd name="connsiteY114" fmla="*/ 3482342 h 3482342"/>
              <a:gd name="connsiteX115" fmla="*/ 0 w 12192000"/>
              <a:gd name="connsiteY115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960443 w 12192000"/>
              <a:gd name="connsiteY21" fmla="*/ 1244502 h 3482342"/>
              <a:gd name="connsiteX22" fmla="*/ 10850998 w 12192000"/>
              <a:gd name="connsiteY22" fmla="*/ 1269215 h 3482342"/>
              <a:gd name="connsiteX23" fmla="*/ 10815658 w 12192000"/>
              <a:gd name="connsiteY23" fmla="*/ 1287849 h 3482342"/>
              <a:gd name="connsiteX24" fmla="*/ 10679906 w 12192000"/>
              <a:gd name="connsiteY24" fmla="*/ 1324988 h 3482342"/>
              <a:gd name="connsiteX25" fmla="*/ 10636304 w 12192000"/>
              <a:gd name="connsiteY25" fmla="*/ 1317928 h 3482342"/>
              <a:gd name="connsiteX26" fmla="*/ 10603863 w 12192000"/>
              <a:gd name="connsiteY26" fmla="*/ 1346886 h 3482342"/>
              <a:gd name="connsiteX27" fmla="*/ 10573203 w 12192000"/>
              <a:gd name="connsiteY27" fmla="*/ 1351996 h 3482342"/>
              <a:gd name="connsiteX28" fmla="*/ 10513263 w 12192000"/>
              <a:gd name="connsiteY28" fmla="*/ 1350756 h 3482342"/>
              <a:gd name="connsiteX29" fmla="*/ 10464012 w 12192000"/>
              <a:gd name="connsiteY29" fmla="*/ 1391778 h 3482342"/>
              <a:gd name="connsiteX30" fmla="*/ 10405409 w 12192000"/>
              <a:gd name="connsiteY30" fmla="*/ 1422789 h 3482342"/>
              <a:gd name="connsiteX31" fmla="*/ 10370530 w 12192000"/>
              <a:gd name="connsiteY31" fmla="*/ 1441596 h 3482342"/>
              <a:gd name="connsiteX32" fmla="*/ 10314361 w 12192000"/>
              <a:gd name="connsiteY32" fmla="*/ 1466924 h 3482342"/>
              <a:gd name="connsiteX33" fmla="*/ 10264922 w 12192000"/>
              <a:gd name="connsiteY33" fmla="*/ 1472107 h 3482342"/>
              <a:gd name="connsiteX34" fmla="*/ 10058690 w 12192000"/>
              <a:gd name="connsiteY34" fmla="*/ 1474888 h 3482342"/>
              <a:gd name="connsiteX35" fmla="*/ 10004424 w 12192000"/>
              <a:gd name="connsiteY35" fmla="*/ 1489801 h 3482342"/>
              <a:gd name="connsiteX36" fmla="*/ 9999951 w 12192000"/>
              <a:gd name="connsiteY36" fmla="*/ 1499127 h 3482342"/>
              <a:gd name="connsiteX37" fmla="*/ 9845462 w 12192000"/>
              <a:gd name="connsiteY37" fmla="*/ 1548192 h 3482342"/>
              <a:gd name="connsiteX38" fmla="*/ 9736156 w 12192000"/>
              <a:gd name="connsiteY38" fmla="*/ 1581928 h 3482342"/>
              <a:gd name="connsiteX39" fmla="*/ 9693355 w 12192000"/>
              <a:gd name="connsiteY39" fmla="*/ 1602632 h 3482342"/>
              <a:gd name="connsiteX40" fmla="*/ 9664242 w 12192000"/>
              <a:gd name="connsiteY40" fmla="*/ 1622075 h 3482342"/>
              <a:gd name="connsiteX41" fmla="*/ 9579195 w 12192000"/>
              <a:gd name="connsiteY41" fmla="*/ 1648017 h 3482342"/>
              <a:gd name="connsiteX42" fmla="*/ 9433652 w 12192000"/>
              <a:gd name="connsiteY42" fmla="*/ 1681174 h 3482342"/>
              <a:gd name="connsiteX43" fmla="*/ 9403775 w 12192000"/>
              <a:gd name="connsiteY43" fmla="*/ 1690403 h 3482342"/>
              <a:gd name="connsiteX44" fmla="*/ 9382503 w 12192000"/>
              <a:gd name="connsiteY44" fmla="*/ 1706957 h 3482342"/>
              <a:gd name="connsiteX45" fmla="*/ 9381410 w 12192000"/>
              <a:gd name="connsiteY45" fmla="*/ 1718312 h 3482342"/>
              <a:gd name="connsiteX46" fmla="*/ 9365685 w 12192000"/>
              <a:gd name="connsiteY46" fmla="*/ 1724772 h 3482342"/>
              <a:gd name="connsiteX47" fmla="*/ 9278020 w 12192000"/>
              <a:gd name="connsiteY47" fmla="*/ 1741161 h 3482342"/>
              <a:gd name="connsiteX48" fmla="*/ 9217145 w 12192000"/>
              <a:gd name="connsiteY48" fmla="*/ 1771195 h 3482342"/>
              <a:gd name="connsiteX49" fmla="*/ 8955875 w 12192000"/>
              <a:gd name="connsiteY49" fmla="*/ 1796806 h 3482342"/>
              <a:gd name="connsiteX50" fmla="*/ 8648415 w 12192000"/>
              <a:gd name="connsiteY50" fmla="*/ 1878623 h 3482342"/>
              <a:gd name="connsiteX51" fmla="*/ 8495949 w 12192000"/>
              <a:gd name="connsiteY51" fmla="*/ 1902425 h 3482342"/>
              <a:gd name="connsiteX52" fmla="*/ 8236214 w 12192000"/>
              <a:gd name="connsiteY52" fmla="*/ 1909725 h 3482342"/>
              <a:gd name="connsiteX53" fmla="*/ 8132104 w 12192000"/>
              <a:gd name="connsiteY53" fmla="*/ 1895727 h 3482342"/>
              <a:gd name="connsiteX54" fmla="*/ 7918078 w 12192000"/>
              <a:gd name="connsiteY54" fmla="*/ 1862668 h 3482342"/>
              <a:gd name="connsiteX55" fmla="*/ 7817899 w 12192000"/>
              <a:gd name="connsiteY55" fmla="*/ 1862176 h 3482342"/>
              <a:gd name="connsiteX56" fmla="*/ 7768994 w 12192000"/>
              <a:gd name="connsiteY56" fmla="*/ 1855721 h 3482342"/>
              <a:gd name="connsiteX57" fmla="*/ 7618027 w 12192000"/>
              <a:gd name="connsiteY57" fmla="*/ 1830959 h 3482342"/>
              <a:gd name="connsiteX58" fmla="*/ 7449425 w 12192000"/>
              <a:gd name="connsiteY58" fmla="*/ 1810910 h 3482342"/>
              <a:gd name="connsiteX59" fmla="*/ 7342915 w 12192000"/>
              <a:gd name="connsiteY59" fmla="*/ 1819827 h 3482342"/>
              <a:gd name="connsiteX60" fmla="*/ 7255191 w 12192000"/>
              <a:gd name="connsiteY60" fmla="*/ 1834354 h 3482342"/>
              <a:gd name="connsiteX61" fmla="*/ 7131205 w 12192000"/>
              <a:gd name="connsiteY61" fmla="*/ 1845557 h 3482342"/>
              <a:gd name="connsiteX62" fmla="*/ 6941837 w 12192000"/>
              <a:gd name="connsiteY62" fmla="*/ 1840640 h 3482342"/>
              <a:gd name="connsiteX63" fmla="*/ 6837145 w 12192000"/>
              <a:gd name="connsiteY63" fmla="*/ 1870724 h 3482342"/>
              <a:gd name="connsiteX64" fmla="*/ 6753991 w 12192000"/>
              <a:gd name="connsiteY64" fmla="*/ 1860969 h 3482342"/>
              <a:gd name="connsiteX65" fmla="*/ 6727754 w 12192000"/>
              <a:gd name="connsiteY65" fmla="*/ 1882372 h 3482342"/>
              <a:gd name="connsiteX66" fmla="*/ 6723371 w 12192000"/>
              <a:gd name="connsiteY66" fmla="*/ 1886494 h 3482342"/>
              <a:gd name="connsiteX67" fmla="*/ 6702779 w 12192000"/>
              <a:gd name="connsiteY67" fmla="*/ 1893601 h 3482342"/>
              <a:gd name="connsiteX68" fmla="*/ 6686657 w 12192000"/>
              <a:gd name="connsiteY68" fmla="*/ 1907344 h 3482342"/>
              <a:gd name="connsiteX69" fmla="*/ 6651330 w 12192000"/>
              <a:gd name="connsiteY69" fmla="*/ 1922921 h 3482342"/>
              <a:gd name="connsiteX70" fmla="*/ 6622958 w 12192000"/>
              <a:gd name="connsiteY70" fmla="*/ 1936255 h 3482342"/>
              <a:gd name="connsiteX71" fmla="*/ 6522602 w 12192000"/>
              <a:gd name="connsiteY71" fmla="*/ 1954133 h 3482342"/>
              <a:gd name="connsiteX72" fmla="*/ 6444344 w 12192000"/>
              <a:gd name="connsiteY72" fmla="*/ 1969663 h 3482342"/>
              <a:gd name="connsiteX73" fmla="*/ 6409626 w 12192000"/>
              <a:gd name="connsiteY73" fmla="*/ 1978846 h 3482342"/>
              <a:gd name="connsiteX74" fmla="*/ 6333446 w 12192000"/>
              <a:gd name="connsiteY74" fmla="*/ 1997163 h 3482342"/>
              <a:gd name="connsiteX75" fmla="*/ 6294933 w 12192000"/>
              <a:gd name="connsiteY75" fmla="*/ 2019412 h 3482342"/>
              <a:gd name="connsiteX76" fmla="*/ 6238719 w 12192000"/>
              <a:gd name="connsiteY76" fmla="*/ 2042547 h 3482342"/>
              <a:gd name="connsiteX77" fmla="*/ 6187205 w 12192000"/>
              <a:gd name="connsiteY77" fmla="*/ 2060048 h 3482342"/>
              <a:gd name="connsiteX78" fmla="*/ 6138780 w 12192000"/>
              <a:gd name="connsiteY78" fmla="*/ 2081918 h 3482342"/>
              <a:gd name="connsiteX79" fmla="*/ 6120125 w 12192000"/>
              <a:gd name="connsiteY79" fmla="*/ 2109475 h 3482342"/>
              <a:gd name="connsiteX80" fmla="*/ 6056576 w 12192000"/>
              <a:gd name="connsiteY80" fmla="*/ 2120066 h 3482342"/>
              <a:gd name="connsiteX81" fmla="*/ 5993794 w 12192000"/>
              <a:gd name="connsiteY81" fmla="*/ 2122569 h 3482342"/>
              <a:gd name="connsiteX82" fmla="*/ 5943601 w 12192000"/>
              <a:gd name="connsiteY82" fmla="*/ 2137719 h 3482342"/>
              <a:gd name="connsiteX83" fmla="*/ 5898141 w 12192000"/>
              <a:gd name="connsiteY83" fmla="*/ 2144806 h 3482342"/>
              <a:gd name="connsiteX84" fmla="*/ 5855337 w 12192000"/>
              <a:gd name="connsiteY84" fmla="*/ 2137719 h 3482342"/>
              <a:gd name="connsiteX85" fmla="*/ 5817682 w 12192000"/>
              <a:gd name="connsiteY85" fmla="*/ 2157358 h 3482342"/>
              <a:gd name="connsiteX86" fmla="*/ 5735300 w 12192000"/>
              <a:gd name="connsiteY86" fmla="*/ 2158902 h 3482342"/>
              <a:gd name="connsiteX87" fmla="*/ 5591469 w 12192000"/>
              <a:gd name="connsiteY87" fmla="*/ 2178389 h 3482342"/>
              <a:gd name="connsiteX88" fmla="*/ 5505818 w 12192000"/>
              <a:gd name="connsiteY88" fmla="*/ 2194207 h 3482342"/>
              <a:gd name="connsiteX89" fmla="*/ 5452860 w 12192000"/>
              <a:gd name="connsiteY89" fmla="*/ 2180085 h 3482342"/>
              <a:gd name="connsiteX90" fmla="*/ 5414282 w 12192000"/>
              <a:gd name="connsiteY90" fmla="*/ 2183070 h 3482342"/>
              <a:gd name="connsiteX91" fmla="*/ 5368369 w 12192000"/>
              <a:gd name="connsiteY91" fmla="*/ 2204272 h 3482342"/>
              <a:gd name="connsiteX92" fmla="*/ 5336354 w 12192000"/>
              <a:gd name="connsiteY92" fmla="*/ 2218920 h 3482342"/>
              <a:gd name="connsiteX93" fmla="*/ 5291263 w 12192000"/>
              <a:gd name="connsiteY93" fmla="*/ 2239182 h 3482342"/>
              <a:gd name="connsiteX94" fmla="*/ 5255152 w 12192000"/>
              <a:gd name="connsiteY94" fmla="*/ 2247164 h 3482342"/>
              <a:gd name="connsiteX95" fmla="*/ 5233796 w 12192000"/>
              <a:gd name="connsiteY95" fmla="*/ 2268260 h 3482342"/>
              <a:gd name="connsiteX96" fmla="*/ 5212786 w 12192000"/>
              <a:gd name="connsiteY96" fmla="*/ 2296592 h 3482342"/>
              <a:gd name="connsiteX97" fmla="*/ 5173523 w 12192000"/>
              <a:gd name="connsiteY97" fmla="*/ 2309057 h 3482342"/>
              <a:gd name="connsiteX98" fmla="*/ 5123830 w 12192000"/>
              <a:gd name="connsiteY98" fmla="*/ 2307070 h 3482342"/>
              <a:gd name="connsiteX99" fmla="*/ 5065426 w 12192000"/>
              <a:gd name="connsiteY99" fmla="*/ 2324076 h 3482342"/>
              <a:gd name="connsiteX100" fmla="*/ 4975908 w 12192000"/>
              <a:gd name="connsiteY100" fmla="*/ 2364128 h 3482342"/>
              <a:gd name="connsiteX101" fmla="*/ 4913723 w 12192000"/>
              <a:gd name="connsiteY101" fmla="*/ 2385265 h 3482342"/>
              <a:gd name="connsiteX102" fmla="*/ 4746485 w 12192000"/>
              <a:gd name="connsiteY102" fmla="*/ 2451769 h 3482342"/>
              <a:gd name="connsiteX103" fmla="*/ 4681588 w 12192000"/>
              <a:gd name="connsiteY103" fmla="*/ 2467494 h 3482342"/>
              <a:gd name="connsiteX104" fmla="*/ 1783655 w 12192000"/>
              <a:gd name="connsiteY104" fmla="*/ 3163860 h 3482342"/>
              <a:gd name="connsiteX105" fmla="*/ 1325955 w 12192000"/>
              <a:gd name="connsiteY105" fmla="*/ 3176692 h 3482342"/>
              <a:gd name="connsiteX106" fmla="*/ 1190384 w 12192000"/>
              <a:gd name="connsiteY106" fmla="*/ 3203504 h 3482342"/>
              <a:gd name="connsiteX107" fmla="*/ 1094537 w 12192000"/>
              <a:gd name="connsiteY107" fmla="*/ 3229469 h 3482342"/>
              <a:gd name="connsiteX108" fmla="*/ 779276 w 12192000"/>
              <a:gd name="connsiteY108" fmla="*/ 3327290 h 3482342"/>
              <a:gd name="connsiteX109" fmla="*/ 600378 w 12192000"/>
              <a:gd name="connsiteY109" fmla="*/ 3335250 h 3482342"/>
              <a:gd name="connsiteX110" fmla="*/ 493457 w 12192000"/>
              <a:gd name="connsiteY110" fmla="*/ 3365044 h 3482342"/>
              <a:gd name="connsiteX111" fmla="*/ 349402 w 12192000"/>
              <a:gd name="connsiteY111" fmla="*/ 3380897 h 3482342"/>
              <a:gd name="connsiteX112" fmla="*/ 192183 w 12192000"/>
              <a:gd name="connsiteY112" fmla="*/ 3460075 h 3482342"/>
              <a:gd name="connsiteX113" fmla="*/ 46713 w 12192000"/>
              <a:gd name="connsiteY113" fmla="*/ 3462986 h 3482342"/>
              <a:gd name="connsiteX114" fmla="*/ 2765 w 12192000"/>
              <a:gd name="connsiteY114" fmla="*/ 3480770 h 3482342"/>
              <a:gd name="connsiteX115" fmla="*/ 0 w 12192000"/>
              <a:gd name="connsiteY115" fmla="*/ 3482342 h 3482342"/>
              <a:gd name="connsiteX116" fmla="*/ 0 w 12192000"/>
              <a:gd name="connsiteY116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960443 w 12192000"/>
              <a:gd name="connsiteY21" fmla="*/ 1244502 h 3482342"/>
              <a:gd name="connsiteX22" fmla="*/ 10850998 w 12192000"/>
              <a:gd name="connsiteY22" fmla="*/ 1269215 h 3482342"/>
              <a:gd name="connsiteX23" fmla="*/ 10815658 w 12192000"/>
              <a:gd name="connsiteY23" fmla="*/ 1287849 h 3482342"/>
              <a:gd name="connsiteX24" fmla="*/ 10679906 w 12192000"/>
              <a:gd name="connsiteY24" fmla="*/ 1324988 h 3482342"/>
              <a:gd name="connsiteX25" fmla="*/ 10636304 w 12192000"/>
              <a:gd name="connsiteY25" fmla="*/ 1317928 h 3482342"/>
              <a:gd name="connsiteX26" fmla="*/ 10603863 w 12192000"/>
              <a:gd name="connsiteY26" fmla="*/ 1346886 h 3482342"/>
              <a:gd name="connsiteX27" fmla="*/ 10573203 w 12192000"/>
              <a:gd name="connsiteY27" fmla="*/ 1351996 h 3482342"/>
              <a:gd name="connsiteX28" fmla="*/ 10513263 w 12192000"/>
              <a:gd name="connsiteY28" fmla="*/ 1350756 h 3482342"/>
              <a:gd name="connsiteX29" fmla="*/ 10464012 w 12192000"/>
              <a:gd name="connsiteY29" fmla="*/ 1391778 h 3482342"/>
              <a:gd name="connsiteX30" fmla="*/ 10405409 w 12192000"/>
              <a:gd name="connsiteY30" fmla="*/ 1422789 h 3482342"/>
              <a:gd name="connsiteX31" fmla="*/ 10370530 w 12192000"/>
              <a:gd name="connsiteY31" fmla="*/ 1441596 h 3482342"/>
              <a:gd name="connsiteX32" fmla="*/ 10314361 w 12192000"/>
              <a:gd name="connsiteY32" fmla="*/ 1466924 h 3482342"/>
              <a:gd name="connsiteX33" fmla="*/ 10264922 w 12192000"/>
              <a:gd name="connsiteY33" fmla="*/ 1472107 h 3482342"/>
              <a:gd name="connsiteX34" fmla="*/ 10226099 w 12192000"/>
              <a:gd name="connsiteY34" fmla="*/ 1463393 h 3482342"/>
              <a:gd name="connsiteX35" fmla="*/ 10058690 w 12192000"/>
              <a:gd name="connsiteY35" fmla="*/ 1474888 h 3482342"/>
              <a:gd name="connsiteX36" fmla="*/ 10004424 w 12192000"/>
              <a:gd name="connsiteY36" fmla="*/ 1489801 h 3482342"/>
              <a:gd name="connsiteX37" fmla="*/ 9999951 w 12192000"/>
              <a:gd name="connsiteY37" fmla="*/ 1499127 h 3482342"/>
              <a:gd name="connsiteX38" fmla="*/ 9845462 w 12192000"/>
              <a:gd name="connsiteY38" fmla="*/ 1548192 h 3482342"/>
              <a:gd name="connsiteX39" fmla="*/ 9736156 w 12192000"/>
              <a:gd name="connsiteY39" fmla="*/ 1581928 h 3482342"/>
              <a:gd name="connsiteX40" fmla="*/ 9693355 w 12192000"/>
              <a:gd name="connsiteY40" fmla="*/ 1602632 h 3482342"/>
              <a:gd name="connsiteX41" fmla="*/ 9664242 w 12192000"/>
              <a:gd name="connsiteY41" fmla="*/ 1622075 h 3482342"/>
              <a:gd name="connsiteX42" fmla="*/ 9579195 w 12192000"/>
              <a:gd name="connsiteY42" fmla="*/ 1648017 h 3482342"/>
              <a:gd name="connsiteX43" fmla="*/ 9433652 w 12192000"/>
              <a:gd name="connsiteY43" fmla="*/ 1681174 h 3482342"/>
              <a:gd name="connsiteX44" fmla="*/ 9403775 w 12192000"/>
              <a:gd name="connsiteY44" fmla="*/ 1690403 h 3482342"/>
              <a:gd name="connsiteX45" fmla="*/ 9382503 w 12192000"/>
              <a:gd name="connsiteY45" fmla="*/ 1706957 h 3482342"/>
              <a:gd name="connsiteX46" fmla="*/ 9381410 w 12192000"/>
              <a:gd name="connsiteY46" fmla="*/ 1718312 h 3482342"/>
              <a:gd name="connsiteX47" fmla="*/ 9365685 w 12192000"/>
              <a:gd name="connsiteY47" fmla="*/ 1724772 h 3482342"/>
              <a:gd name="connsiteX48" fmla="*/ 9278020 w 12192000"/>
              <a:gd name="connsiteY48" fmla="*/ 1741161 h 3482342"/>
              <a:gd name="connsiteX49" fmla="*/ 9217145 w 12192000"/>
              <a:gd name="connsiteY49" fmla="*/ 1771195 h 3482342"/>
              <a:gd name="connsiteX50" fmla="*/ 8955875 w 12192000"/>
              <a:gd name="connsiteY50" fmla="*/ 1796806 h 3482342"/>
              <a:gd name="connsiteX51" fmla="*/ 8648415 w 12192000"/>
              <a:gd name="connsiteY51" fmla="*/ 1878623 h 3482342"/>
              <a:gd name="connsiteX52" fmla="*/ 8495949 w 12192000"/>
              <a:gd name="connsiteY52" fmla="*/ 1902425 h 3482342"/>
              <a:gd name="connsiteX53" fmla="*/ 8236214 w 12192000"/>
              <a:gd name="connsiteY53" fmla="*/ 1909725 h 3482342"/>
              <a:gd name="connsiteX54" fmla="*/ 8132104 w 12192000"/>
              <a:gd name="connsiteY54" fmla="*/ 1895727 h 3482342"/>
              <a:gd name="connsiteX55" fmla="*/ 7918078 w 12192000"/>
              <a:gd name="connsiteY55" fmla="*/ 1862668 h 3482342"/>
              <a:gd name="connsiteX56" fmla="*/ 7817899 w 12192000"/>
              <a:gd name="connsiteY56" fmla="*/ 1862176 h 3482342"/>
              <a:gd name="connsiteX57" fmla="*/ 7768994 w 12192000"/>
              <a:gd name="connsiteY57" fmla="*/ 1855721 h 3482342"/>
              <a:gd name="connsiteX58" fmla="*/ 7618027 w 12192000"/>
              <a:gd name="connsiteY58" fmla="*/ 1830959 h 3482342"/>
              <a:gd name="connsiteX59" fmla="*/ 7449425 w 12192000"/>
              <a:gd name="connsiteY59" fmla="*/ 1810910 h 3482342"/>
              <a:gd name="connsiteX60" fmla="*/ 7342915 w 12192000"/>
              <a:gd name="connsiteY60" fmla="*/ 1819827 h 3482342"/>
              <a:gd name="connsiteX61" fmla="*/ 7255191 w 12192000"/>
              <a:gd name="connsiteY61" fmla="*/ 1834354 h 3482342"/>
              <a:gd name="connsiteX62" fmla="*/ 7131205 w 12192000"/>
              <a:gd name="connsiteY62" fmla="*/ 1845557 h 3482342"/>
              <a:gd name="connsiteX63" fmla="*/ 6941837 w 12192000"/>
              <a:gd name="connsiteY63" fmla="*/ 1840640 h 3482342"/>
              <a:gd name="connsiteX64" fmla="*/ 6837145 w 12192000"/>
              <a:gd name="connsiteY64" fmla="*/ 1870724 h 3482342"/>
              <a:gd name="connsiteX65" fmla="*/ 6753991 w 12192000"/>
              <a:gd name="connsiteY65" fmla="*/ 1860969 h 3482342"/>
              <a:gd name="connsiteX66" fmla="*/ 6727754 w 12192000"/>
              <a:gd name="connsiteY66" fmla="*/ 1882372 h 3482342"/>
              <a:gd name="connsiteX67" fmla="*/ 6723371 w 12192000"/>
              <a:gd name="connsiteY67" fmla="*/ 1886494 h 3482342"/>
              <a:gd name="connsiteX68" fmla="*/ 6702779 w 12192000"/>
              <a:gd name="connsiteY68" fmla="*/ 1893601 h 3482342"/>
              <a:gd name="connsiteX69" fmla="*/ 6686657 w 12192000"/>
              <a:gd name="connsiteY69" fmla="*/ 1907344 h 3482342"/>
              <a:gd name="connsiteX70" fmla="*/ 6651330 w 12192000"/>
              <a:gd name="connsiteY70" fmla="*/ 1922921 h 3482342"/>
              <a:gd name="connsiteX71" fmla="*/ 6622958 w 12192000"/>
              <a:gd name="connsiteY71" fmla="*/ 1936255 h 3482342"/>
              <a:gd name="connsiteX72" fmla="*/ 6522602 w 12192000"/>
              <a:gd name="connsiteY72" fmla="*/ 1954133 h 3482342"/>
              <a:gd name="connsiteX73" fmla="*/ 6444344 w 12192000"/>
              <a:gd name="connsiteY73" fmla="*/ 1969663 h 3482342"/>
              <a:gd name="connsiteX74" fmla="*/ 6409626 w 12192000"/>
              <a:gd name="connsiteY74" fmla="*/ 1978846 h 3482342"/>
              <a:gd name="connsiteX75" fmla="*/ 6333446 w 12192000"/>
              <a:gd name="connsiteY75" fmla="*/ 1997163 h 3482342"/>
              <a:gd name="connsiteX76" fmla="*/ 6294933 w 12192000"/>
              <a:gd name="connsiteY76" fmla="*/ 2019412 h 3482342"/>
              <a:gd name="connsiteX77" fmla="*/ 6238719 w 12192000"/>
              <a:gd name="connsiteY77" fmla="*/ 2042547 h 3482342"/>
              <a:gd name="connsiteX78" fmla="*/ 6187205 w 12192000"/>
              <a:gd name="connsiteY78" fmla="*/ 2060048 h 3482342"/>
              <a:gd name="connsiteX79" fmla="*/ 6138780 w 12192000"/>
              <a:gd name="connsiteY79" fmla="*/ 2081918 h 3482342"/>
              <a:gd name="connsiteX80" fmla="*/ 6120125 w 12192000"/>
              <a:gd name="connsiteY80" fmla="*/ 2109475 h 3482342"/>
              <a:gd name="connsiteX81" fmla="*/ 6056576 w 12192000"/>
              <a:gd name="connsiteY81" fmla="*/ 2120066 h 3482342"/>
              <a:gd name="connsiteX82" fmla="*/ 5993794 w 12192000"/>
              <a:gd name="connsiteY82" fmla="*/ 2122569 h 3482342"/>
              <a:gd name="connsiteX83" fmla="*/ 5943601 w 12192000"/>
              <a:gd name="connsiteY83" fmla="*/ 2137719 h 3482342"/>
              <a:gd name="connsiteX84" fmla="*/ 5898141 w 12192000"/>
              <a:gd name="connsiteY84" fmla="*/ 2144806 h 3482342"/>
              <a:gd name="connsiteX85" fmla="*/ 5855337 w 12192000"/>
              <a:gd name="connsiteY85" fmla="*/ 2137719 h 3482342"/>
              <a:gd name="connsiteX86" fmla="*/ 5817682 w 12192000"/>
              <a:gd name="connsiteY86" fmla="*/ 2157358 h 3482342"/>
              <a:gd name="connsiteX87" fmla="*/ 5735300 w 12192000"/>
              <a:gd name="connsiteY87" fmla="*/ 2158902 h 3482342"/>
              <a:gd name="connsiteX88" fmla="*/ 5591469 w 12192000"/>
              <a:gd name="connsiteY88" fmla="*/ 2178389 h 3482342"/>
              <a:gd name="connsiteX89" fmla="*/ 5505818 w 12192000"/>
              <a:gd name="connsiteY89" fmla="*/ 2194207 h 3482342"/>
              <a:gd name="connsiteX90" fmla="*/ 5452860 w 12192000"/>
              <a:gd name="connsiteY90" fmla="*/ 2180085 h 3482342"/>
              <a:gd name="connsiteX91" fmla="*/ 5414282 w 12192000"/>
              <a:gd name="connsiteY91" fmla="*/ 2183070 h 3482342"/>
              <a:gd name="connsiteX92" fmla="*/ 5368369 w 12192000"/>
              <a:gd name="connsiteY92" fmla="*/ 2204272 h 3482342"/>
              <a:gd name="connsiteX93" fmla="*/ 5336354 w 12192000"/>
              <a:gd name="connsiteY93" fmla="*/ 2218920 h 3482342"/>
              <a:gd name="connsiteX94" fmla="*/ 5291263 w 12192000"/>
              <a:gd name="connsiteY94" fmla="*/ 2239182 h 3482342"/>
              <a:gd name="connsiteX95" fmla="*/ 5255152 w 12192000"/>
              <a:gd name="connsiteY95" fmla="*/ 2247164 h 3482342"/>
              <a:gd name="connsiteX96" fmla="*/ 5233796 w 12192000"/>
              <a:gd name="connsiteY96" fmla="*/ 2268260 h 3482342"/>
              <a:gd name="connsiteX97" fmla="*/ 5212786 w 12192000"/>
              <a:gd name="connsiteY97" fmla="*/ 2296592 h 3482342"/>
              <a:gd name="connsiteX98" fmla="*/ 5173523 w 12192000"/>
              <a:gd name="connsiteY98" fmla="*/ 2309057 h 3482342"/>
              <a:gd name="connsiteX99" fmla="*/ 5123830 w 12192000"/>
              <a:gd name="connsiteY99" fmla="*/ 2307070 h 3482342"/>
              <a:gd name="connsiteX100" fmla="*/ 5065426 w 12192000"/>
              <a:gd name="connsiteY100" fmla="*/ 2324076 h 3482342"/>
              <a:gd name="connsiteX101" fmla="*/ 4975908 w 12192000"/>
              <a:gd name="connsiteY101" fmla="*/ 2364128 h 3482342"/>
              <a:gd name="connsiteX102" fmla="*/ 4913723 w 12192000"/>
              <a:gd name="connsiteY102" fmla="*/ 2385265 h 3482342"/>
              <a:gd name="connsiteX103" fmla="*/ 4746485 w 12192000"/>
              <a:gd name="connsiteY103" fmla="*/ 2451769 h 3482342"/>
              <a:gd name="connsiteX104" fmla="*/ 4681588 w 12192000"/>
              <a:gd name="connsiteY104" fmla="*/ 2467494 h 3482342"/>
              <a:gd name="connsiteX105" fmla="*/ 1783655 w 12192000"/>
              <a:gd name="connsiteY105" fmla="*/ 3163860 h 3482342"/>
              <a:gd name="connsiteX106" fmla="*/ 1325955 w 12192000"/>
              <a:gd name="connsiteY106" fmla="*/ 3176692 h 3482342"/>
              <a:gd name="connsiteX107" fmla="*/ 1190384 w 12192000"/>
              <a:gd name="connsiteY107" fmla="*/ 3203504 h 3482342"/>
              <a:gd name="connsiteX108" fmla="*/ 1094537 w 12192000"/>
              <a:gd name="connsiteY108" fmla="*/ 3229469 h 3482342"/>
              <a:gd name="connsiteX109" fmla="*/ 779276 w 12192000"/>
              <a:gd name="connsiteY109" fmla="*/ 3327290 h 3482342"/>
              <a:gd name="connsiteX110" fmla="*/ 600378 w 12192000"/>
              <a:gd name="connsiteY110" fmla="*/ 3335250 h 3482342"/>
              <a:gd name="connsiteX111" fmla="*/ 493457 w 12192000"/>
              <a:gd name="connsiteY111" fmla="*/ 3365044 h 3482342"/>
              <a:gd name="connsiteX112" fmla="*/ 349402 w 12192000"/>
              <a:gd name="connsiteY112" fmla="*/ 3380897 h 3482342"/>
              <a:gd name="connsiteX113" fmla="*/ 192183 w 12192000"/>
              <a:gd name="connsiteY113" fmla="*/ 3460075 h 3482342"/>
              <a:gd name="connsiteX114" fmla="*/ 46713 w 12192000"/>
              <a:gd name="connsiteY114" fmla="*/ 3462986 h 3482342"/>
              <a:gd name="connsiteX115" fmla="*/ 2765 w 12192000"/>
              <a:gd name="connsiteY115" fmla="*/ 3480770 h 3482342"/>
              <a:gd name="connsiteX116" fmla="*/ 0 w 12192000"/>
              <a:gd name="connsiteY116" fmla="*/ 3482342 h 3482342"/>
              <a:gd name="connsiteX117" fmla="*/ 0 w 12192000"/>
              <a:gd name="connsiteY117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960443 w 12192000"/>
              <a:gd name="connsiteY21" fmla="*/ 1244502 h 3482342"/>
              <a:gd name="connsiteX22" fmla="*/ 10850998 w 12192000"/>
              <a:gd name="connsiteY22" fmla="*/ 1269215 h 3482342"/>
              <a:gd name="connsiteX23" fmla="*/ 10815658 w 12192000"/>
              <a:gd name="connsiteY23" fmla="*/ 1287849 h 3482342"/>
              <a:gd name="connsiteX24" fmla="*/ 10679906 w 12192000"/>
              <a:gd name="connsiteY24" fmla="*/ 1324988 h 3482342"/>
              <a:gd name="connsiteX25" fmla="*/ 10636304 w 12192000"/>
              <a:gd name="connsiteY25" fmla="*/ 1317928 h 3482342"/>
              <a:gd name="connsiteX26" fmla="*/ 10603863 w 12192000"/>
              <a:gd name="connsiteY26" fmla="*/ 1346886 h 3482342"/>
              <a:gd name="connsiteX27" fmla="*/ 10573203 w 12192000"/>
              <a:gd name="connsiteY27" fmla="*/ 1351996 h 3482342"/>
              <a:gd name="connsiteX28" fmla="*/ 10513263 w 12192000"/>
              <a:gd name="connsiteY28" fmla="*/ 1350756 h 3482342"/>
              <a:gd name="connsiteX29" fmla="*/ 10464012 w 12192000"/>
              <a:gd name="connsiteY29" fmla="*/ 1391778 h 3482342"/>
              <a:gd name="connsiteX30" fmla="*/ 10405409 w 12192000"/>
              <a:gd name="connsiteY30" fmla="*/ 1422789 h 3482342"/>
              <a:gd name="connsiteX31" fmla="*/ 10370530 w 12192000"/>
              <a:gd name="connsiteY31" fmla="*/ 1441596 h 3482342"/>
              <a:gd name="connsiteX32" fmla="*/ 10314361 w 12192000"/>
              <a:gd name="connsiteY32" fmla="*/ 1466924 h 3482342"/>
              <a:gd name="connsiteX33" fmla="*/ 10264922 w 12192000"/>
              <a:gd name="connsiteY33" fmla="*/ 1472107 h 3482342"/>
              <a:gd name="connsiteX34" fmla="*/ 10226099 w 12192000"/>
              <a:gd name="connsiteY34" fmla="*/ 1463393 h 3482342"/>
              <a:gd name="connsiteX35" fmla="*/ 10058690 w 12192000"/>
              <a:gd name="connsiteY35" fmla="*/ 1474888 h 3482342"/>
              <a:gd name="connsiteX36" fmla="*/ 10004424 w 12192000"/>
              <a:gd name="connsiteY36" fmla="*/ 1489801 h 3482342"/>
              <a:gd name="connsiteX37" fmla="*/ 9999951 w 12192000"/>
              <a:gd name="connsiteY37" fmla="*/ 1499127 h 3482342"/>
              <a:gd name="connsiteX38" fmla="*/ 9845462 w 12192000"/>
              <a:gd name="connsiteY38" fmla="*/ 1548192 h 3482342"/>
              <a:gd name="connsiteX39" fmla="*/ 9736156 w 12192000"/>
              <a:gd name="connsiteY39" fmla="*/ 1581928 h 3482342"/>
              <a:gd name="connsiteX40" fmla="*/ 9693355 w 12192000"/>
              <a:gd name="connsiteY40" fmla="*/ 1602632 h 3482342"/>
              <a:gd name="connsiteX41" fmla="*/ 9664242 w 12192000"/>
              <a:gd name="connsiteY41" fmla="*/ 1622075 h 3482342"/>
              <a:gd name="connsiteX42" fmla="*/ 9579195 w 12192000"/>
              <a:gd name="connsiteY42" fmla="*/ 1648017 h 3482342"/>
              <a:gd name="connsiteX43" fmla="*/ 9433652 w 12192000"/>
              <a:gd name="connsiteY43" fmla="*/ 1681174 h 3482342"/>
              <a:gd name="connsiteX44" fmla="*/ 9403775 w 12192000"/>
              <a:gd name="connsiteY44" fmla="*/ 1690403 h 3482342"/>
              <a:gd name="connsiteX45" fmla="*/ 9382503 w 12192000"/>
              <a:gd name="connsiteY45" fmla="*/ 1706957 h 3482342"/>
              <a:gd name="connsiteX46" fmla="*/ 9381410 w 12192000"/>
              <a:gd name="connsiteY46" fmla="*/ 1718312 h 3482342"/>
              <a:gd name="connsiteX47" fmla="*/ 9365685 w 12192000"/>
              <a:gd name="connsiteY47" fmla="*/ 1724772 h 3482342"/>
              <a:gd name="connsiteX48" fmla="*/ 9278020 w 12192000"/>
              <a:gd name="connsiteY48" fmla="*/ 1741161 h 3482342"/>
              <a:gd name="connsiteX49" fmla="*/ 9217145 w 12192000"/>
              <a:gd name="connsiteY49" fmla="*/ 1771195 h 3482342"/>
              <a:gd name="connsiteX50" fmla="*/ 8955875 w 12192000"/>
              <a:gd name="connsiteY50" fmla="*/ 1796806 h 3482342"/>
              <a:gd name="connsiteX51" fmla="*/ 8648415 w 12192000"/>
              <a:gd name="connsiteY51" fmla="*/ 1878623 h 3482342"/>
              <a:gd name="connsiteX52" fmla="*/ 8495949 w 12192000"/>
              <a:gd name="connsiteY52" fmla="*/ 1902425 h 3482342"/>
              <a:gd name="connsiteX53" fmla="*/ 8236214 w 12192000"/>
              <a:gd name="connsiteY53" fmla="*/ 1909725 h 3482342"/>
              <a:gd name="connsiteX54" fmla="*/ 8132104 w 12192000"/>
              <a:gd name="connsiteY54" fmla="*/ 1895727 h 3482342"/>
              <a:gd name="connsiteX55" fmla="*/ 7918078 w 12192000"/>
              <a:gd name="connsiteY55" fmla="*/ 1862668 h 3482342"/>
              <a:gd name="connsiteX56" fmla="*/ 7817899 w 12192000"/>
              <a:gd name="connsiteY56" fmla="*/ 1862176 h 3482342"/>
              <a:gd name="connsiteX57" fmla="*/ 7768994 w 12192000"/>
              <a:gd name="connsiteY57" fmla="*/ 1855721 h 3482342"/>
              <a:gd name="connsiteX58" fmla="*/ 7618027 w 12192000"/>
              <a:gd name="connsiteY58" fmla="*/ 1830959 h 3482342"/>
              <a:gd name="connsiteX59" fmla="*/ 7449425 w 12192000"/>
              <a:gd name="connsiteY59" fmla="*/ 1810910 h 3482342"/>
              <a:gd name="connsiteX60" fmla="*/ 7342915 w 12192000"/>
              <a:gd name="connsiteY60" fmla="*/ 1819827 h 3482342"/>
              <a:gd name="connsiteX61" fmla="*/ 7255191 w 12192000"/>
              <a:gd name="connsiteY61" fmla="*/ 1834354 h 3482342"/>
              <a:gd name="connsiteX62" fmla="*/ 7131205 w 12192000"/>
              <a:gd name="connsiteY62" fmla="*/ 1845557 h 3482342"/>
              <a:gd name="connsiteX63" fmla="*/ 6941837 w 12192000"/>
              <a:gd name="connsiteY63" fmla="*/ 1840640 h 3482342"/>
              <a:gd name="connsiteX64" fmla="*/ 6837145 w 12192000"/>
              <a:gd name="connsiteY64" fmla="*/ 1870724 h 3482342"/>
              <a:gd name="connsiteX65" fmla="*/ 6753991 w 12192000"/>
              <a:gd name="connsiteY65" fmla="*/ 1860969 h 3482342"/>
              <a:gd name="connsiteX66" fmla="*/ 6727754 w 12192000"/>
              <a:gd name="connsiteY66" fmla="*/ 1882372 h 3482342"/>
              <a:gd name="connsiteX67" fmla="*/ 6723371 w 12192000"/>
              <a:gd name="connsiteY67" fmla="*/ 1886494 h 3482342"/>
              <a:gd name="connsiteX68" fmla="*/ 6702779 w 12192000"/>
              <a:gd name="connsiteY68" fmla="*/ 1893601 h 3482342"/>
              <a:gd name="connsiteX69" fmla="*/ 6686657 w 12192000"/>
              <a:gd name="connsiteY69" fmla="*/ 1907344 h 3482342"/>
              <a:gd name="connsiteX70" fmla="*/ 6651330 w 12192000"/>
              <a:gd name="connsiteY70" fmla="*/ 1922921 h 3482342"/>
              <a:gd name="connsiteX71" fmla="*/ 6622958 w 12192000"/>
              <a:gd name="connsiteY71" fmla="*/ 1936255 h 3482342"/>
              <a:gd name="connsiteX72" fmla="*/ 6522602 w 12192000"/>
              <a:gd name="connsiteY72" fmla="*/ 1954133 h 3482342"/>
              <a:gd name="connsiteX73" fmla="*/ 6444344 w 12192000"/>
              <a:gd name="connsiteY73" fmla="*/ 1969663 h 3482342"/>
              <a:gd name="connsiteX74" fmla="*/ 6409626 w 12192000"/>
              <a:gd name="connsiteY74" fmla="*/ 1978846 h 3482342"/>
              <a:gd name="connsiteX75" fmla="*/ 6333446 w 12192000"/>
              <a:gd name="connsiteY75" fmla="*/ 1997163 h 3482342"/>
              <a:gd name="connsiteX76" fmla="*/ 6294933 w 12192000"/>
              <a:gd name="connsiteY76" fmla="*/ 2019412 h 3482342"/>
              <a:gd name="connsiteX77" fmla="*/ 6238719 w 12192000"/>
              <a:gd name="connsiteY77" fmla="*/ 2042547 h 3482342"/>
              <a:gd name="connsiteX78" fmla="*/ 6187205 w 12192000"/>
              <a:gd name="connsiteY78" fmla="*/ 2060048 h 3482342"/>
              <a:gd name="connsiteX79" fmla="*/ 6138780 w 12192000"/>
              <a:gd name="connsiteY79" fmla="*/ 2081918 h 3482342"/>
              <a:gd name="connsiteX80" fmla="*/ 6120125 w 12192000"/>
              <a:gd name="connsiteY80" fmla="*/ 2109475 h 3482342"/>
              <a:gd name="connsiteX81" fmla="*/ 6056576 w 12192000"/>
              <a:gd name="connsiteY81" fmla="*/ 2120066 h 3482342"/>
              <a:gd name="connsiteX82" fmla="*/ 5993794 w 12192000"/>
              <a:gd name="connsiteY82" fmla="*/ 2122569 h 3482342"/>
              <a:gd name="connsiteX83" fmla="*/ 5943601 w 12192000"/>
              <a:gd name="connsiteY83" fmla="*/ 2137719 h 3482342"/>
              <a:gd name="connsiteX84" fmla="*/ 5898141 w 12192000"/>
              <a:gd name="connsiteY84" fmla="*/ 2144806 h 3482342"/>
              <a:gd name="connsiteX85" fmla="*/ 5855337 w 12192000"/>
              <a:gd name="connsiteY85" fmla="*/ 2137719 h 3482342"/>
              <a:gd name="connsiteX86" fmla="*/ 5817682 w 12192000"/>
              <a:gd name="connsiteY86" fmla="*/ 2157358 h 3482342"/>
              <a:gd name="connsiteX87" fmla="*/ 5735300 w 12192000"/>
              <a:gd name="connsiteY87" fmla="*/ 2158902 h 3482342"/>
              <a:gd name="connsiteX88" fmla="*/ 5591469 w 12192000"/>
              <a:gd name="connsiteY88" fmla="*/ 2178389 h 3482342"/>
              <a:gd name="connsiteX89" fmla="*/ 5505818 w 12192000"/>
              <a:gd name="connsiteY89" fmla="*/ 2194207 h 3482342"/>
              <a:gd name="connsiteX90" fmla="*/ 5452860 w 12192000"/>
              <a:gd name="connsiteY90" fmla="*/ 2180085 h 3482342"/>
              <a:gd name="connsiteX91" fmla="*/ 5414282 w 12192000"/>
              <a:gd name="connsiteY91" fmla="*/ 2183070 h 3482342"/>
              <a:gd name="connsiteX92" fmla="*/ 5368369 w 12192000"/>
              <a:gd name="connsiteY92" fmla="*/ 2204272 h 3482342"/>
              <a:gd name="connsiteX93" fmla="*/ 5336354 w 12192000"/>
              <a:gd name="connsiteY93" fmla="*/ 2218920 h 3482342"/>
              <a:gd name="connsiteX94" fmla="*/ 5291263 w 12192000"/>
              <a:gd name="connsiteY94" fmla="*/ 2239182 h 3482342"/>
              <a:gd name="connsiteX95" fmla="*/ 5255152 w 12192000"/>
              <a:gd name="connsiteY95" fmla="*/ 2247164 h 3482342"/>
              <a:gd name="connsiteX96" fmla="*/ 5233796 w 12192000"/>
              <a:gd name="connsiteY96" fmla="*/ 2268260 h 3482342"/>
              <a:gd name="connsiteX97" fmla="*/ 5212786 w 12192000"/>
              <a:gd name="connsiteY97" fmla="*/ 2296592 h 3482342"/>
              <a:gd name="connsiteX98" fmla="*/ 5173523 w 12192000"/>
              <a:gd name="connsiteY98" fmla="*/ 2309057 h 3482342"/>
              <a:gd name="connsiteX99" fmla="*/ 5123830 w 12192000"/>
              <a:gd name="connsiteY99" fmla="*/ 2307070 h 3482342"/>
              <a:gd name="connsiteX100" fmla="*/ 5065426 w 12192000"/>
              <a:gd name="connsiteY100" fmla="*/ 2324076 h 3482342"/>
              <a:gd name="connsiteX101" fmla="*/ 4975908 w 12192000"/>
              <a:gd name="connsiteY101" fmla="*/ 2364128 h 3482342"/>
              <a:gd name="connsiteX102" fmla="*/ 4913723 w 12192000"/>
              <a:gd name="connsiteY102" fmla="*/ 2385265 h 3482342"/>
              <a:gd name="connsiteX103" fmla="*/ 4746485 w 12192000"/>
              <a:gd name="connsiteY103" fmla="*/ 2451769 h 3482342"/>
              <a:gd name="connsiteX104" fmla="*/ 4681588 w 12192000"/>
              <a:gd name="connsiteY104" fmla="*/ 2467494 h 3482342"/>
              <a:gd name="connsiteX105" fmla="*/ 1783655 w 12192000"/>
              <a:gd name="connsiteY105" fmla="*/ 3163860 h 3482342"/>
              <a:gd name="connsiteX106" fmla="*/ 1325955 w 12192000"/>
              <a:gd name="connsiteY106" fmla="*/ 3176692 h 3482342"/>
              <a:gd name="connsiteX107" fmla="*/ 1190384 w 12192000"/>
              <a:gd name="connsiteY107" fmla="*/ 3203504 h 3482342"/>
              <a:gd name="connsiteX108" fmla="*/ 1094537 w 12192000"/>
              <a:gd name="connsiteY108" fmla="*/ 3229469 h 3482342"/>
              <a:gd name="connsiteX109" fmla="*/ 779276 w 12192000"/>
              <a:gd name="connsiteY109" fmla="*/ 3327290 h 3482342"/>
              <a:gd name="connsiteX110" fmla="*/ 600378 w 12192000"/>
              <a:gd name="connsiteY110" fmla="*/ 3335250 h 3482342"/>
              <a:gd name="connsiteX111" fmla="*/ 493457 w 12192000"/>
              <a:gd name="connsiteY111" fmla="*/ 3365044 h 3482342"/>
              <a:gd name="connsiteX112" fmla="*/ 349402 w 12192000"/>
              <a:gd name="connsiteY112" fmla="*/ 3380897 h 3482342"/>
              <a:gd name="connsiteX113" fmla="*/ 192183 w 12192000"/>
              <a:gd name="connsiteY113" fmla="*/ 3460075 h 3482342"/>
              <a:gd name="connsiteX114" fmla="*/ 46713 w 12192000"/>
              <a:gd name="connsiteY114" fmla="*/ 3462986 h 3482342"/>
              <a:gd name="connsiteX115" fmla="*/ 2765 w 12192000"/>
              <a:gd name="connsiteY115" fmla="*/ 3480770 h 3482342"/>
              <a:gd name="connsiteX116" fmla="*/ 0 w 12192000"/>
              <a:gd name="connsiteY116" fmla="*/ 3482342 h 3482342"/>
              <a:gd name="connsiteX117" fmla="*/ 0 w 12192000"/>
              <a:gd name="connsiteY117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960443 w 12192000"/>
              <a:gd name="connsiteY21" fmla="*/ 1244502 h 3482342"/>
              <a:gd name="connsiteX22" fmla="*/ 10850998 w 12192000"/>
              <a:gd name="connsiteY22" fmla="*/ 1269215 h 3482342"/>
              <a:gd name="connsiteX23" fmla="*/ 10815658 w 12192000"/>
              <a:gd name="connsiteY23" fmla="*/ 1287849 h 3482342"/>
              <a:gd name="connsiteX24" fmla="*/ 10679906 w 12192000"/>
              <a:gd name="connsiteY24" fmla="*/ 1324988 h 3482342"/>
              <a:gd name="connsiteX25" fmla="*/ 10636304 w 12192000"/>
              <a:gd name="connsiteY25" fmla="*/ 1317928 h 3482342"/>
              <a:gd name="connsiteX26" fmla="*/ 10603863 w 12192000"/>
              <a:gd name="connsiteY26" fmla="*/ 1346886 h 3482342"/>
              <a:gd name="connsiteX27" fmla="*/ 10573203 w 12192000"/>
              <a:gd name="connsiteY27" fmla="*/ 1351996 h 3482342"/>
              <a:gd name="connsiteX28" fmla="*/ 10513263 w 12192000"/>
              <a:gd name="connsiteY28" fmla="*/ 1350756 h 3482342"/>
              <a:gd name="connsiteX29" fmla="*/ 10464012 w 12192000"/>
              <a:gd name="connsiteY29" fmla="*/ 1391778 h 3482342"/>
              <a:gd name="connsiteX30" fmla="*/ 10405409 w 12192000"/>
              <a:gd name="connsiteY30" fmla="*/ 1422789 h 3482342"/>
              <a:gd name="connsiteX31" fmla="*/ 10370530 w 12192000"/>
              <a:gd name="connsiteY31" fmla="*/ 1441596 h 3482342"/>
              <a:gd name="connsiteX32" fmla="*/ 10314361 w 12192000"/>
              <a:gd name="connsiteY32" fmla="*/ 1466924 h 3482342"/>
              <a:gd name="connsiteX33" fmla="*/ 10264922 w 12192000"/>
              <a:gd name="connsiteY33" fmla="*/ 1472107 h 3482342"/>
              <a:gd name="connsiteX34" fmla="*/ 10226099 w 12192000"/>
              <a:gd name="connsiteY34" fmla="*/ 1463393 h 3482342"/>
              <a:gd name="connsiteX35" fmla="*/ 10120184 w 12192000"/>
              <a:gd name="connsiteY35" fmla="*/ 1466924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495949 w 12192000"/>
              <a:gd name="connsiteY53" fmla="*/ 1902425 h 3482342"/>
              <a:gd name="connsiteX54" fmla="*/ 8236214 w 12192000"/>
              <a:gd name="connsiteY54" fmla="*/ 1909725 h 3482342"/>
              <a:gd name="connsiteX55" fmla="*/ 8132104 w 12192000"/>
              <a:gd name="connsiteY55" fmla="*/ 1895727 h 3482342"/>
              <a:gd name="connsiteX56" fmla="*/ 7918078 w 12192000"/>
              <a:gd name="connsiteY56" fmla="*/ 1862668 h 3482342"/>
              <a:gd name="connsiteX57" fmla="*/ 7817899 w 12192000"/>
              <a:gd name="connsiteY57" fmla="*/ 1862176 h 3482342"/>
              <a:gd name="connsiteX58" fmla="*/ 7768994 w 12192000"/>
              <a:gd name="connsiteY58" fmla="*/ 1855721 h 3482342"/>
              <a:gd name="connsiteX59" fmla="*/ 7618027 w 12192000"/>
              <a:gd name="connsiteY59" fmla="*/ 1830959 h 3482342"/>
              <a:gd name="connsiteX60" fmla="*/ 7449425 w 12192000"/>
              <a:gd name="connsiteY60" fmla="*/ 1810910 h 3482342"/>
              <a:gd name="connsiteX61" fmla="*/ 7342915 w 12192000"/>
              <a:gd name="connsiteY61" fmla="*/ 1819827 h 3482342"/>
              <a:gd name="connsiteX62" fmla="*/ 7255191 w 12192000"/>
              <a:gd name="connsiteY62" fmla="*/ 1834354 h 3482342"/>
              <a:gd name="connsiteX63" fmla="*/ 7131205 w 12192000"/>
              <a:gd name="connsiteY63" fmla="*/ 1845557 h 3482342"/>
              <a:gd name="connsiteX64" fmla="*/ 6941837 w 12192000"/>
              <a:gd name="connsiteY64" fmla="*/ 1840640 h 3482342"/>
              <a:gd name="connsiteX65" fmla="*/ 6837145 w 12192000"/>
              <a:gd name="connsiteY65" fmla="*/ 1870724 h 3482342"/>
              <a:gd name="connsiteX66" fmla="*/ 6753991 w 12192000"/>
              <a:gd name="connsiteY66" fmla="*/ 1860969 h 3482342"/>
              <a:gd name="connsiteX67" fmla="*/ 6727754 w 12192000"/>
              <a:gd name="connsiteY67" fmla="*/ 1882372 h 3482342"/>
              <a:gd name="connsiteX68" fmla="*/ 6723371 w 12192000"/>
              <a:gd name="connsiteY68" fmla="*/ 1886494 h 3482342"/>
              <a:gd name="connsiteX69" fmla="*/ 6702779 w 12192000"/>
              <a:gd name="connsiteY69" fmla="*/ 1893601 h 3482342"/>
              <a:gd name="connsiteX70" fmla="*/ 6686657 w 12192000"/>
              <a:gd name="connsiteY70" fmla="*/ 1907344 h 3482342"/>
              <a:gd name="connsiteX71" fmla="*/ 6651330 w 12192000"/>
              <a:gd name="connsiteY71" fmla="*/ 1922921 h 3482342"/>
              <a:gd name="connsiteX72" fmla="*/ 6622958 w 12192000"/>
              <a:gd name="connsiteY72" fmla="*/ 1936255 h 3482342"/>
              <a:gd name="connsiteX73" fmla="*/ 6522602 w 12192000"/>
              <a:gd name="connsiteY73" fmla="*/ 1954133 h 3482342"/>
              <a:gd name="connsiteX74" fmla="*/ 6444344 w 12192000"/>
              <a:gd name="connsiteY74" fmla="*/ 1969663 h 3482342"/>
              <a:gd name="connsiteX75" fmla="*/ 6409626 w 12192000"/>
              <a:gd name="connsiteY75" fmla="*/ 1978846 h 3482342"/>
              <a:gd name="connsiteX76" fmla="*/ 6333446 w 12192000"/>
              <a:gd name="connsiteY76" fmla="*/ 1997163 h 3482342"/>
              <a:gd name="connsiteX77" fmla="*/ 6294933 w 12192000"/>
              <a:gd name="connsiteY77" fmla="*/ 2019412 h 3482342"/>
              <a:gd name="connsiteX78" fmla="*/ 6238719 w 12192000"/>
              <a:gd name="connsiteY78" fmla="*/ 2042547 h 3482342"/>
              <a:gd name="connsiteX79" fmla="*/ 6187205 w 12192000"/>
              <a:gd name="connsiteY79" fmla="*/ 2060048 h 3482342"/>
              <a:gd name="connsiteX80" fmla="*/ 6138780 w 12192000"/>
              <a:gd name="connsiteY80" fmla="*/ 2081918 h 3482342"/>
              <a:gd name="connsiteX81" fmla="*/ 6120125 w 12192000"/>
              <a:gd name="connsiteY81" fmla="*/ 2109475 h 3482342"/>
              <a:gd name="connsiteX82" fmla="*/ 6056576 w 12192000"/>
              <a:gd name="connsiteY82" fmla="*/ 2120066 h 3482342"/>
              <a:gd name="connsiteX83" fmla="*/ 5993794 w 12192000"/>
              <a:gd name="connsiteY83" fmla="*/ 2122569 h 3482342"/>
              <a:gd name="connsiteX84" fmla="*/ 5943601 w 12192000"/>
              <a:gd name="connsiteY84" fmla="*/ 2137719 h 3482342"/>
              <a:gd name="connsiteX85" fmla="*/ 5898141 w 12192000"/>
              <a:gd name="connsiteY85" fmla="*/ 2144806 h 3482342"/>
              <a:gd name="connsiteX86" fmla="*/ 5855337 w 12192000"/>
              <a:gd name="connsiteY86" fmla="*/ 2137719 h 3482342"/>
              <a:gd name="connsiteX87" fmla="*/ 5817682 w 12192000"/>
              <a:gd name="connsiteY87" fmla="*/ 2157358 h 3482342"/>
              <a:gd name="connsiteX88" fmla="*/ 5735300 w 12192000"/>
              <a:gd name="connsiteY88" fmla="*/ 2158902 h 3482342"/>
              <a:gd name="connsiteX89" fmla="*/ 5591469 w 12192000"/>
              <a:gd name="connsiteY89" fmla="*/ 2178389 h 3482342"/>
              <a:gd name="connsiteX90" fmla="*/ 5505818 w 12192000"/>
              <a:gd name="connsiteY90" fmla="*/ 2194207 h 3482342"/>
              <a:gd name="connsiteX91" fmla="*/ 5452860 w 12192000"/>
              <a:gd name="connsiteY91" fmla="*/ 2180085 h 3482342"/>
              <a:gd name="connsiteX92" fmla="*/ 5414282 w 12192000"/>
              <a:gd name="connsiteY92" fmla="*/ 2183070 h 3482342"/>
              <a:gd name="connsiteX93" fmla="*/ 5368369 w 12192000"/>
              <a:gd name="connsiteY93" fmla="*/ 2204272 h 3482342"/>
              <a:gd name="connsiteX94" fmla="*/ 5336354 w 12192000"/>
              <a:gd name="connsiteY94" fmla="*/ 2218920 h 3482342"/>
              <a:gd name="connsiteX95" fmla="*/ 5291263 w 12192000"/>
              <a:gd name="connsiteY95" fmla="*/ 2239182 h 3482342"/>
              <a:gd name="connsiteX96" fmla="*/ 5255152 w 12192000"/>
              <a:gd name="connsiteY96" fmla="*/ 2247164 h 3482342"/>
              <a:gd name="connsiteX97" fmla="*/ 5233796 w 12192000"/>
              <a:gd name="connsiteY97" fmla="*/ 2268260 h 3482342"/>
              <a:gd name="connsiteX98" fmla="*/ 5212786 w 12192000"/>
              <a:gd name="connsiteY98" fmla="*/ 2296592 h 3482342"/>
              <a:gd name="connsiteX99" fmla="*/ 5173523 w 12192000"/>
              <a:gd name="connsiteY99" fmla="*/ 2309057 h 3482342"/>
              <a:gd name="connsiteX100" fmla="*/ 5123830 w 12192000"/>
              <a:gd name="connsiteY100" fmla="*/ 2307070 h 3482342"/>
              <a:gd name="connsiteX101" fmla="*/ 5065426 w 12192000"/>
              <a:gd name="connsiteY101" fmla="*/ 2324076 h 3482342"/>
              <a:gd name="connsiteX102" fmla="*/ 4975908 w 12192000"/>
              <a:gd name="connsiteY102" fmla="*/ 2364128 h 3482342"/>
              <a:gd name="connsiteX103" fmla="*/ 4913723 w 12192000"/>
              <a:gd name="connsiteY103" fmla="*/ 2385265 h 3482342"/>
              <a:gd name="connsiteX104" fmla="*/ 4746485 w 12192000"/>
              <a:gd name="connsiteY104" fmla="*/ 2451769 h 3482342"/>
              <a:gd name="connsiteX105" fmla="*/ 4681588 w 12192000"/>
              <a:gd name="connsiteY105" fmla="*/ 2467494 h 3482342"/>
              <a:gd name="connsiteX106" fmla="*/ 1783655 w 12192000"/>
              <a:gd name="connsiteY106" fmla="*/ 3163860 h 3482342"/>
              <a:gd name="connsiteX107" fmla="*/ 1325955 w 12192000"/>
              <a:gd name="connsiteY107" fmla="*/ 3176692 h 3482342"/>
              <a:gd name="connsiteX108" fmla="*/ 1190384 w 12192000"/>
              <a:gd name="connsiteY108" fmla="*/ 3203504 h 3482342"/>
              <a:gd name="connsiteX109" fmla="*/ 1094537 w 12192000"/>
              <a:gd name="connsiteY109" fmla="*/ 3229469 h 3482342"/>
              <a:gd name="connsiteX110" fmla="*/ 779276 w 12192000"/>
              <a:gd name="connsiteY110" fmla="*/ 3327290 h 3482342"/>
              <a:gd name="connsiteX111" fmla="*/ 600378 w 12192000"/>
              <a:gd name="connsiteY111" fmla="*/ 3335250 h 3482342"/>
              <a:gd name="connsiteX112" fmla="*/ 493457 w 12192000"/>
              <a:gd name="connsiteY112" fmla="*/ 3365044 h 3482342"/>
              <a:gd name="connsiteX113" fmla="*/ 349402 w 12192000"/>
              <a:gd name="connsiteY113" fmla="*/ 3380897 h 3482342"/>
              <a:gd name="connsiteX114" fmla="*/ 192183 w 12192000"/>
              <a:gd name="connsiteY114" fmla="*/ 3460075 h 3482342"/>
              <a:gd name="connsiteX115" fmla="*/ 46713 w 12192000"/>
              <a:gd name="connsiteY115" fmla="*/ 3462986 h 3482342"/>
              <a:gd name="connsiteX116" fmla="*/ 2765 w 12192000"/>
              <a:gd name="connsiteY116" fmla="*/ 3480770 h 3482342"/>
              <a:gd name="connsiteX117" fmla="*/ 0 w 12192000"/>
              <a:gd name="connsiteY117" fmla="*/ 3482342 h 3482342"/>
              <a:gd name="connsiteX118" fmla="*/ 0 w 12192000"/>
              <a:gd name="connsiteY118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960443 w 12192000"/>
              <a:gd name="connsiteY21" fmla="*/ 1244502 h 3482342"/>
              <a:gd name="connsiteX22" fmla="*/ 10850998 w 12192000"/>
              <a:gd name="connsiteY22" fmla="*/ 1269215 h 3482342"/>
              <a:gd name="connsiteX23" fmla="*/ 10815658 w 12192000"/>
              <a:gd name="connsiteY23" fmla="*/ 1287849 h 3482342"/>
              <a:gd name="connsiteX24" fmla="*/ 10679906 w 12192000"/>
              <a:gd name="connsiteY24" fmla="*/ 1324988 h 3482342"/>
              <a:gd name="connsiteX25" fmla="*/ 10636304 w 12192000"/>
              <a:gd name="connsiteY25" fmla="*/ 1317928 h 3482342"/>
              <a:gd name="connsiteX26" fmla="*/ 10603863 w 12192000"/>
              <a:gd name="connsiteY26" fmla="*/ 1346886 h 3482342"/>
              <a:gd name="connsiteX27" fmla="*/ 10573203 w 12192000"/>
              <a:gd name="connsiteY27" fmla="*/ 1351996 h 3482342"/>
              <a:gd name="connsiteX28" fmla="*/ 10513263 w 12192000"/>
              <a:gd name="connsiteY28" fmla="*/ 1350756 h 3482342"/>
              <a:gd name="connsiteX29" fmla="*/ 10464012 w 12192000"/>
              <a:gd name="connsiteY29" fmla="*/ 1391778 h 3482342"/>
              <a:gd name="connsiteX30" fmla="*/ 10405409 w 12192000"/>
              <a:gd name="connsiteY30" fmla="*/ 1422789 h 3482342"/>
              <a:gd name="connsiteX31" fmla="*/ 10370530 w 12192000"/>
              <a:gd name="connsiteY31" fmla="*/ 1441596 h 3482342"/>
              <a:gd name="connsiteX32" fmla="*/ 10314361 w 12192000"/>
              <a:gd name="connsiteY32" fmla="*/ 1466924 h 3482342"/>
              <a:gd name="connsiteX33" fmla="*/ 10264922 w 12192000"/>
              <a:gd name="connsiteY33" fmla="*/ 1472107 h 3482342"/>
              <a:gd name="connsiteX34" fmla="*/ 10226099 w 12192000"/>
              <a:gd name="connsiteY34" fmla="*/ 1463393 h 3482342"/>
              <a:gd name="connsiteX35" fmla="*/ 10120184 w 12192000"/>
              <a:gd name="connsiteY35" fmla="*/ 1466924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495949 w 12192000"/>
              <a:gd name="connsiteY53" fmla="*/ 1902425 h 3482342"/>
              <a:gd name="connsiteX54" fmla="*/ 8236214 w 12192000"/>
              <a:gd name="connsiteY54" fmla="*/ 1909725 h 3482342"/>
              <a:gd name="connsiteX55" fmla="*/ 8132104 w 12192000"/>
              <a:gd name="connsiteY55" fmla="*/ 1895727 h 3482342"/>
              <a:gd name="connsiteX56" fmla="*/ 7918078 w 12192000"/>
              <a:gd name="connsiteY56" fmla="*/ 1862668 h 3482342"/>
              <a:gd name="connsiteX57" fmla="*/ 7817899 w 12192000"/>
              <a:gd name="connsiteY57" fmla="*/ 1862176 h 3482342"/>
              <a:gd name="connsiteX58" fmla="*/ 7768994 w 12192000"/>
              <a:gd name="connsiteY58" fmla="*/ 1855721 h 3482342"/>
              <a:gd name="connsiteX59" fmla="*/ 7618027 w 12192000"/>
              <a:gd name="connsiteY59" fmla="*/ 1830959 h 3482342"/>
              <a:gd name="connsiteX60" fmla="*/ 7449425 w 12192000"/>
              <a:gd name="connsiteY60" fmla="*/ 1810910 h 3482342"/>
              <a:gd name="connsiteX61" fmla="*/ 7342915 w 12192000"/>
              <a:gd name="connsiteY61" fmla="*/ 1819827 h 3482342"/>
              <a:gd name="connsiteX62" fmla="*/ 7255191 w 12192000"/>
              <a:gd name="connsiteY62" fmla="*/ 1834354 h 3482342"/>
              <a:gd name="connsiteX63" fmla="*/ 7131205 w 12192000"/>
              <a:gd name="connsiteY63" fmla="*/ 1845557 h 3482342"/>
              <a:gd name="connsiteX64" fmla="*/ 6941837 w 12192000"/>
              <a:gd name="connsiteY64" fmla="*/ 1840640 h 3482342"/>
              <a:gd name="connsiteX65" fmla="*/ 6837145 w 12192000"/>
              <a:gd name="connsiteY65" fmla="*/ 1870724 h 3482342"/>
              <a:gd name="connsiteX66" fmla="*/ 6753991 w 12192000"/>
              <a:gd name="connsiteY66" fmla="*/ 1860969 h 3482342"/>
              <a:gd name="connsiteX67" fmla="*/ 6727754 w 12192000"/>
              <a:gd name="connsiteY67" fmla="*/ 1882372 h 3482342"/>
              <a:gd name="connsiteX68" fmla="*/ 6723371 w 12192000"/>
              <a:gd name="connsiteY68" fmla="*/ 1886494 h 3482342"/>
              <a:gd name="connsiteX69" fmla="*/ 6702779 w 12192000"/>
              <a:gd name="connsiteY69" fmla="*/ 1893601 h 3482342"/>
              <a:gd name="connsiteX70" fmla="*/ 6686657 w 12192000"/>
              <a:gd name="connsiteY70" fmla="*/ 1907344 h 3482342"/>
              <a:gd name="connsiteX71" fmla="*/ 6651330 w 12192000"/>
              <a:gd name="connsiteY71" fmla="*/ 1922921 h 3482342"/>
              <a:gd name="connsiteX72" fmla="*/ 6622958 w 12192000"/>
              <a:gd name="connsiteY72" fmla="*/ 1936255 h 3482342"/>
              <a:gd name="connsiteX73" fmla="*/ 6522602 w 12192000"/>
              <a:gd name="connsiteY73" fmla="*/ 1954133 h 3482342"/>
              <a:gd name="connsiteX74" fmla="*/ 6444344 w 12192000"/>
              <a:gd name="connsiteY74" fmla="*/ 1969663 h 3482342"/>
              <a:gd name="connsiteX75" fmla="*/ 6409626 w 12192000"/>
              <a:gd name="connsiteY75" fmla="*/ 1978846 h 3482342"/>
              <a:gd name="connsiteX76" fmla="*/ 6333446 w 12192000"/>
              <a:gd name="connsiteY76" fmla="*/ 1997163 h 3482342"/>
              <a:gd name="connsiteX77" fmla="*/ 6294933 w 12192000"/>
              <a:gd name="connsiteY77" fmla="*/ 2019412 h 3482342"/>
              <a:gd name="connsiteX78" fmla="*/ 6238719 w 12192000"/>
              <a:gd name="connsiteY78" fmla="*/ 2042547 h 3482342"/>
              <a:gd name="connsiteX79" fmla="*/ 6187205 w 12192000"/>
              <a:gd name="connsiteY79" fmla="*/ 2060048 h 3482342"/>
              <a:gd name="connsiteX80" fmla="*/ 6138780 w 12192000"/>
              <a:gd name="connsiteY80" fmla="*/ 2081918 h 3482342"/>
              <a:gd name="connsiteX81" fmla="*/ 6120125 w 12192000"/>
              <a:gd name="connsiteY81" fmla="*/ 2109475 h 3482342"/>
              <a:gd name="connsiteX82" fmla="*/ 6056576 w 12192000"/>
              <a:gd name="connsiteY82" fmla="*/ 2120066 h 3482342"/>
              <a:gd name="connsiteX83" fmla="*/ 5993794 w 12192000"/>
              <a:gd name="connsiteY83" fmla="*/ 2122569 h 3482342"/>
              <a:gd name="connsiteX84" fmla="*/ 5943601 w 12192000"/>
              <a:gd name="connsiteY84" fmla="*/ 2137719 h 3482342"/>
              <a:gd name="connsiteX85" fmla="*/ 5898141 w 12192000"/>
              <a:gd name="connsiteY85" fmla="*/ 2144806 h 3482342"/>
              <a:gd name="connsiteX86" fmla="*/ 5855337 w 12192000"/>
              <a:gd name="connsiteY86" fmla="*/ 2137719 h 3482342"/>
              <a:gd name="connsiteX87" fmla="*/ 5817682 w 12192000"/>
              <a:gd name="connsiteY87" fmla="*/ 2157358 h 3482342"/>
              <a:gd name="connsiteX88" fmla="*/ 5735300 w 12192000"/>
              <a:gd name="connsiteY88" fmla="*/ 2158902 h 3482342"/>
              <a:gd name="connsiteX89" fmla="*/ 5591469 w 12192000"/>
              <a:gd name="connsiteY89" fmla="*/ 2178389 h 3482342"/>
              <a:gd name="connsiteX90" fmla="*/ 5505818 w 12192000"/>
              <a:gd name="connsiteY90" fmla="*/ 2194207 h 3482342"/>
              <a:gd name="connsiteX91" fmla="*/ 5452860 w 12192000"/>
              <a:gd name="connsiteY91" fmla="*/ 2180085 h 3482342"/>
              <a:gd name="connsiteX92" fmla="*/ 5414282 w 12192000"/>
              <a:gd name="connsiteY92" fmla="*/ 2183070 h 3482342"/>
              <a:gd name="connsiteX93" fmla="*/ 5368369 w 12192000"/>
              <a:gd name="connsiteY93" fmla="*/ 2204272 h 3482342"/>
              <a:gd name="connsiteX94" fmla="*/ 5336354 w 12192000"/>
              <a:gd name="connsiteY94" fmla="*/ 2218920 h 3482342"/>
              <a:gd name="connsiteX95" fmla="*/ 5291263 w 12192000"/>
              <a:gd name="connsiteY95" fmla="*/ 2239182 h 3482342"/>
              <a:gd name="connsiteX96" fmla="*/ 5255152 w 12192000"/>
              <a:gd name="connsiteY96" fmla="*/ 2247164 h 3482342"/>
              <a:gd name="connsiteX97" fmla="*/ 5233796 w 12192000"/>
              <a:gd name="connsiteY97" fmla="*/ 2268260 h 3482342"/>
              <a:gd name="connsiteX98" fmla="*/ 5212786 w 12192000"/>
              <a:gd name="connsiteY98" fmla="*/ 2296592 h 3482342"/>
              <a:gd name="connsiteX99" fmla="*/ 5173523 w 12192000"/>
              <a:gd name="connsiteY99" fmla="*/ 2309057 h 3482342"/>
              <a:gd name="connsiteX100" fmla="*/ 5123830 w 12192000"/>
              <a:gd name="connsiteY100" fmla="*/ 2307070 h 3482342"/>
              <a:gd name="connsiteX101" fmla="*/ 5065426 w 12192000"/>
              <a:gd name="connsiteY101" fmla="*/ 2324076 h 3482342"/>
              <a:gd name="connsiteX102" fmla="*/ 4975908 w 12192000"/>
              <a:gd name="connsiteY102" fmla="*/ 2364128 h 3482342"/>
              <a:gd name="connsiteX103" fmla="*/ 4913723 w 12192000"/>
              <a:gd name="connsiteY103" fmla="*/ 2385265 h 3482342"/>
              <a:gd name="connsiteX104" fmla="*/ 4746485 w 12192000"/>
              <a:gd name="connsiteY104" fmla="*/ 2451769 h 3482342"/>
              <a:gd name="connsiteX105" fmla="*/ 4681588 w 12192000"/>
              <a:gd name="connsiteY105" fmla="*/ 2467494 h 3482342"/>
              <a:gd name="connsiteX106" fmla="*/ 1783655 w 12192000"/>
              <a:gd name="connsiteY106" fmla="*/ 3163860 h 3482342"/>
              <a:gd name="connsiteX107" fmla="*/ 1325955 w 12192000"/>
              <a:gd name="connsiteY107" fmla="*/ 3176692 h 3482342"/>
              <a:gd name="connsiteX108" fmla="*/ 1190384 w 12192000"/>
              <a:gd name="connsiteY108" fmla="*/ 3203504 h 3482342"/>
              <a:gd name="connsiteX109" fmla="*/ 1094537 w 12192000"/>
              <a:gd name="connsiteY109" fmla="*/ 3229469 h 3482342"/>
              <a:gd name="connsiteX110" fmla="*/ 779276 w 12192000"/>
              <a:gd name="connsiteY110" fmla="*/ 3327290 h 3482342"/>
              <a:gd name="connsiteX111" fmla="*/ 600378 w 12192000"/>
              <a:gd name="connsiteY111" fmla="*/ 3335250 h 3482342"/>
              <a:gd name="connsiteX112" fmla="*/ 493457 w 12192000"/>
              <a:gd name="connsiteY112" fmla="*/ 3365044 h 3482342"/>
              <a:gd name="connsiteX113" fmla="*/ 349402 w 12192000"/>
              <a:gd name="connsiteY113" fmla="*/ 3380897 h 3482342"/>
              <a:gd name="connsiteX114" fmla="*/ 192183 w 12192000"/>
              <a:gd name="connsiteY114" fmla="*/ 3460075 h 3482342"/>
              <a:gd name="connsiteX115" fmla="*/ 46713 w 12192000"/>
              <a:gd name="connsiteY115" fmla="*/ 3462986 h 3482342"/>
              <a:gd name="connsiteX116" fmla="*/ 2765 w 12192000"/>
              <a:gd name="connsiteY116" fmla="*/ 3480770 h 3482342"/>
              <a:gd name="connsiteX117" fmla="*/ 0 w 12192000"/>
              <a:gd name="connsiteY117" fmla="*/ 3482342 h 3482342"/>
              <a:gd name="connsiteX118" fmla="*/ 0 w 12192000"/>
              <a:gd name="connsiteY118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960443 w 12192000"/>
              <a:gd name="connsiteY21" fmla="*/ 1244502 h 3482342"/>
              <a:gd name="connsiteX22" fmla="*/ 10850998 w 12192000"/>
              <a:gd name="connsiteY22" fmla="*/ 1269215 h 3482342"/>
              <a:gd name="connsiteX23" fmla="*/ 10815658 w 12192000"/>
              <a:gd name="connsiteY23" fmla="*/ 1287849 h 3482342"/>
              <a:gd name="connsiteX24" fmla="*/ 10679906 w 12192000"/>
              <a:gd name="connsiteY24" fmla="*/ 1324988 h 3482342"/>
              <a:gd name="connsiteX25" fmla="*/ 10636304 w 12192000"/>
              <a:gd name="connsiteY25" fmla="*/ 1317928 h 3482342"/>
              <a:gd name="connsiteX26" fmla="*/ 10603863 w 12192000"/>
              <a:gd name="connsiteY26" fmla="*/ 1346886 h 3482342"/>
              <a:gd name="connsiteX27" fmla="*/ 10573203 w 12192000"/>
              <a:gd name="connsiteY27" fmla="*/ 1351996 h 3482342"/>
              <a:gd name="connsiteX28" fmla="*/ 10513263 w 12192000"/>
              <a:gd name="connsiteY28" fmla="*/ 1350756 h 3482342"/>
              <a:gd name="connsiteX29" fmla="*/ 10464012 w 12192000"/>
              <a:gd name="connsiteY29" fmla="*/ 1391778 h 3482342"/>
              <a:gd name="connsiteX30" fmla="*/ 10405409 w 12192000"/>
              <a:gd name="connsiteY30" fmla="*/ 1422789 h 3482342"/>
              <a:gd name="connsiteX31" fmla="*/ 10370530 w 12192000"/>
              <a:gd name="connsiteY31" fmla="*/ 1441596 h 3482342"/>
              <a:gd name="connsiteX32" fmla="*/ 10314361 w 12192000"/>
              <a:gd name="connsiteY32" fmla="*/ 1466924 h 3482342"/>
              <a:gd name="connsiteX33" fmla="*/ 10264922 w 12192000"/>
              <a:gd name="connsiteY33" fmla="*/ 1472107 h 3482342"/>
              <a:gd name="connsiteX34" fmla="*/ 10201385 w 12192000"/>
              <a:gd name="connsiteY34" fmla="*/ 1477515 h 3482342"/>
              <a:gd name="connsiteX35" fmla="*/ 10120184 w 12192000"/>
              <a:gd name="connsiteY35" fmla="*/ 1466924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495949 w 12192000"/>
              <a:gd name="connsiteY53" fmla="*/ 1902425 h 3482342"/>
              <a:gd name="connsiteX54" fmla="*/ 8236214 w 12192000"/>
              <a:gd name="connsiteY54" fmla="*/ 1909725 h 3482342"/>
              <a:gd name="connsiteX55" fmla="*/ 8132104 w 12192000"/>
              <a:gd name="connsiteY55" fmla="*/ 1895727 h 3482342"/>
              <a:gd name="connsiteX56" fmla="*/ 7918078 w 12192000"/>
              <a:gd name="connsiteY56" fmla="*/ 1862668 h 3482342"/>
              <a:gd name="connsiteX57" fmla="*/ 7817899 w 12192000"/>
              <a:gd name="connsiteY57" fmla="*/ 1862176 h 3482342"/>
              <a:gd name="connsiteX58" fmla="*/ 7768994 w 12192000"/>
              <a:gd name="connsiteY58" fmla="*/ 1855721 h 3482342"/>
              <a:gd name="connsiteX59" fmla="*/ 7618027 w 12192000"/>
              <a:gd name="connsiteY59" fmla="*/ 1830959 h 3482342"/>
              <a:gd name="connsiteX60" fmla="*/ 7449425 w 12192000"/>
              <a:gd name="connsiteY60" fmla="*/ 1810910 h 3482342"/>
              <a:gd name="connsiteX61" fmla="*/ 7342915 w 12192000"/>
              <a:gd name="connsiteY61" fmla="*/ 1819827 h 3482342"/>
              <a:gd name="connsiteX62" fmla="*/ 7255191 w 12192000"/>
              <a:gd name="connsiteY62" fmla="*/ 1834354 h 3482342"/>
              <a:gd name="connsiteX63" fmla="*/ 7131205 w 12192000"/>
              <a:gd name="connsiteY63" fmla="*/ 1845557 h 3482342"/>
              <a:gd name="connsiteX64" fmla="*/ 6941837 w 12192000"/>
              <a:gd name="connsiteY64" fmla="*/ 1840640 h 3482342"/>
              <a:gd name="connsiteX65" fmla="*/ 6837145 w 12192000"/>
              <a:gd name="connsiteY65" fmla="*/ 1870724 h 3482342"/>
              <a:gd name="connsiteX66" fmla="*/ 6753991 w 12192000"/>
              <a:gd name="connsiteY66" fmla="*/ 1860969 h 3482342"/>
              <a:gd name="connsiteX67" fmla="*/ 6727754 w 12192000"/>
              <a:gd name="connsiteY67" fmla="*/ 1882372 h 3482342"/>
              <a:gd name="connsiteX68" fmla="*/ 6723371 w 12192000"/>
              <a:gd name="connsiteY68" fmla="*/ 1886494 h 3482342"/>
              <a:gd name="connsiteX69" fmla="*/ 6702779 w 12192000"/>
              <a:gd name="connsiteY69" fmla="*/ 1893601 h 3482342"/>
              <a:gd name="connsiteX70" fmla="*/ 6686657 w 12192000"/>
              <a:gd name="connsiteY70" fmla="*/ 1907344 h 3482342"/>
              <a:gd name="connsiteX71" fmla="*/ 6651330 w 12192000"/>
              <a:gd name="connsiteY71" fmla="*/ 1922921 h 3482342"/>
              <a:gd name="connsiteX72" fmla="*/ 6622958 w 12192000"/>
              <a:gd name="connsiteY72" fmla="*/ 1936255 h 3482342"/>
              <a:gd name="connsiteX73" fmla="*/ 6522602 w 12192000"/>
              <a:gd name="connsiteY73" fmla="*/ 1954133 h 3482342"/>
              <a:gd name="connsiteX74" fmla="*/ 6444344 w 12192000"/>
              <a:gd name="connsiteY74" fmla="*/ 1969663 h 3482342"/>
              <a:gd name="connsiteX75" fmla="*/ 6409626 w 12192000"/>
              <a:gd name="connsiteY75" fmla="*/ 1978846 h 3482342"/>
              <a:gd name="connsiteX76" fmla="*/ 6333446 w 12192000"/>
              <a:gd name="connsiteY76" fmla="*/ 1997163 h 3482342"/>
              <a:gd name="connsiteX77" fmla="*/ 6294933 w 12192000"/>
              <a:gd name="connsiteY77" fmla="*/ 2019412 h 3482342"/>
              <a:gd name="connsiteX78" fmla="*/ 6238719 w 12192000"/>
              <a:gd name="connsiteY78" fmla="*/ 2042547 h 3482342"/>
              <a:gd name="connsiteX79" fmla="*/ 6187205 w 12192000"/>
              <a:gd name="connsiteY79" fmla="*/ 2060048 h 3482342"/>
              <a:gd name="connsiteX80" fmla="*/ 6138780 w 12192000"/>
              <a:gd name="connsiteY80" fmla="*/ 2081918 h 3482342"/>
              <a:gd name="connsiteX81" fmla="*/ 6120125 w 12192000"/>
              <a:gd name="connsiteY81" fmla="*/ 2109475 h 3482342"/>
              <a:gd name="connsiteX82" fmla="*/ 6056576 w 12192000"/>
              <a:gd name="connsiteY82" fmla="*/ 2120066 h 3482342"/>
              <a:gd name="connsiteX83" fmla="*/ 5993794 w 12192000"/>
              <a:gd name="connsiteY83" fmla="*/ 2122569 h 3482342"/>
              <a:gd name="connsiteX84" fmla="*/ 5943601 w 12192000"/>
              <a:gd name="connsiteY84" fmla="*/ 2137719 h 3482342"/>
              <a:gd name="connsiteX85" fmla="*/ 5898141 w 12192000"/>
              <a:gd name="connsiteY85" fmla="*/ 2144806 h 3482342"/>
              <a:gd name="connsiteX86" fmla="*/ 5855337 w 12192000"/>
              <a:gd name="connsiteY86" fmla="*/ 2137719 h 3482342"/>
              <a:gd name="connsiteX87" fmla="*/ 5817682 w 12192000"/>
              <a:gd name="connsiteY87" fmla="*/ 2157358 h 3482342"/>
              <a:gd name="connsiteX88" fmla="*/ 5735300 w 12192000"/>
              <a:gd name="connsiteY88" fmla="*/ 2158902 h 3482342"/>
              <a:gd name="connsiteX89" fmla="*/ 5591469 w 12192000"/>
              <a:gd name="connsiteY89" fmla="*/ 2178389 h 3482342"/>
              <a:gd name="connsiteX90" fmla="*/ 5505818 w 12192000"/>
              <a:gd name="connsiteY90" fmla="*/ 2194207 h 3482342"/>
              <a:gd name="connsiteX91" fmla="*/ 5452860 w 12192000"/>
              <a:gd name="connsiteY91" fmla="*/ 2180085 h 3482342"/>
              <a:gd name="connsiteX92" fmla="*/ 5414282 w 12192000"/>
              <a:gd name="connsiteY92" fmla="*/ 2183070 h 3482342"/>
              <a:gd name="connsiteX93" fmla="*/ 5368369 w 12192000"/>
              <a:gd name="connsiteY93" fmla="*/ 2204272 h 3482342"/>
              <a:gd name="connsiteX94" fmla="*/ 5336354 w 12192000"/>
              <a:gd name="connsiteY94" fmla="*/ 2218920 h 3482342"/>
              <a:gd name="connsiteX95" fmla="*/ 5291263 w 12192000"/>
              <a:gd name="connsiteY95" fmla="*/ 2239182 h 3482342"/>
              <a:gd name="connsiteX96" fmla="*/ 5255152 w 12192000"/>
              <a:gd name="connsiteY96" fmla="*/ 2247164 h 3482342"/>
              <a:gd name="connsiteX97" fmla="*/ 5233796 w 12192000"/>
              <a:gd name="connsiteY97" fmla="*/ 2268260 h 3482342"/>
              <a:gd name="connsiteX98" fmla="*/ 5212786 w 12192000"/>
              <a:gd name="connsiteY98" fmla="*/ 2296592 h 3482342"/>
              <a:gd name="connsiteX99" fmla="*/ 5173523 w 12192000"/>
              <a:gd name="connsiteY99" fmla="*/ 2309057 h 3482342"/>
              <a:gd name="connsiteX100" fmla="*/ 5123830 w 12192000"/>
              <a:gd name="connsiteY100" fmla="*/ 2307070 h 3482342"/>
              <a:gd name="connsiteX101" fmla="*/ 5065426 w 12192000"/>
              <a:gd name="connsiteY101" fmla="*/ 2324076 h 3482342"/>
              <a:gd name="connsiteX102" fmla="*/ 4975908 w 12192000"/>
              <a:gd name="connsiteY102" fmla="*/ 2364128 h 3482342"/>
              <a:gd name="connsiteX103" fmla="*/ 4913723 w 12192000"/>
              <a:gd name="connsiteY103" fmla="*/ 2385265 h 3482342"/>
              <a:gd name="connsiteX104" fmla="*/ 4746485 w 12192000"/>
              <a:gd name="connsiteY104" fmla="*/ 2451769 h 3482342"/>
              <a:gd name="connsiteX105" fmla="*/ 4681588 w 12192000"/>
              <a:gd name="connsiteY105" fmla="*/ 2467494 h 3482342"/>
              <a:gd name="connsiteX106" fmla="*/ 1783655 w 12192000"/>
              <a:gd name="connsiteY106" fmla="*/ 3163860 h 3482342"/>
              <a:gd name="connsiteX107" fmla="*/ 1325955 w 12192000"/>
              <a:gd name="connsiteY107" fmla="*/ 3176692 h 3482342"/>
              <a:gd name="connsiteX108" fmla="*/ 1190384 w 12192000"/>
              <a:gd name="connsiteY108" fmla="*/ 3203504 h 3482342"/>
              <a:gd name="connsiteX109" fmla="*/ 1094537 w 12192000"/>
              <a:gd name="connsiteY109" fmla="*/ 3229469 h 3482342"/>
              <a:gd name="connsiteX110" fmla="*/ 779276 w 12192000"/>
              <a:gd name="connsiteY110" fmla="*/ 3327290 h 3482342"/>
              <a:gd name="connsiteX111" fmla="*/ 600378 w 12192000"/>
              <a:gd name="connsiteY111" fmla="*/ 3335250 h 3482342"/>
              <a:gd name="connsiteX112" fmla="*/ 493457 w 12192000"/>
              <a:gd name="connsiteY112" fmla="*/ 3365044 h 3482342"/>
              <a:gd name="connsiteX113" fmla="*/ 349402 w 12192000"/>
              <a:gd name="connsiteY113" fmla="*/ 3380897 h 3482342"/>
              <a:gd name="connsiteX114" fmla="*/ 192183 w 12192000"/>
              <a:gd name="connsiteY114" fmla="*/ 3460075 h 3482342"/>
              <a:gd name="connsiteX115" fmla="*/ 46713 w 12192000"/>
              <a:gd name="connsiteY115" fmla="*/ 3462986 h 3482342"/>
              <a:gd name="connsiteX116" fmla="*/ 2765 w 12192000"/>
              <a:gd name="connsiteY116" fmla="*/ 3480770 h 3482342"/>
              <a:gd name="connsiteX117" fmla="*/ 0 w 12192000"/>
              <a:gd name="connsiteY117" fmla="*/ 3482342 h 3482342"/>
              <a:gd name="connsiteX118" fmla="*/ 0 w 12192000"/>
              <a:gd name="connsiteY118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75804 w 12192000"/>
              <a:gd name="connsiteY19" fmla="*/ 1067977 h 3482342"/>
              <a:gd name="connsiteX20" fmla="*/ 11120819 w 12192000"/>
              <a:gd name="connsiteY20" fmla="*/ 1126133 h 3482342"/>
              <a:gd name="connsiteX21" fmla="*/ 11028687 w 12192000"/>
              <a:gd name="connsiteY21" fmla="*/ 1199018 h 3482342"/>
              <a:gd name="connsiteX22" fmla="*/ 10960443 w 12192000"/>
              <a:gd name="connsiteY22" fmla="*/ 1244502 h 3482342"/>
              <a:gd name="connsiteX23" fmla="*/ 10850998 w 12192000"/>
              <a:gd name="connsiteY23" fmla="*/ 1269215 h 3482342"/>
              <a:gd name="connsiteX24" fmla="*/ 10815658 w 12192000"/>
              <a:gd name="connsiteY24" fmla="*/ 1287849 h 3482342"/>
              <a:gd name="connsiteX25" fmla="*/ 10679906 w 12192000"/>
              <a:gd name="connsiteY25" fmla="*/ 1324988 h 3482342"/>
              <a:gd name="connsiteX26" fmla="*/ 10636304 w 12192000"/>
              <a:gd name="connsiteY26" fmla="*/ 1317928 h 3482342"/>
              <a:gd name="connsiteX27" fmla="*/ 10603863 w 12192000"/>
              <a:gd name="connsiteY27" fmla="*/ 1346886 h 3482342"/>
              <a:gd name="connsiteX28" fmla="*/ 10573203 w 12192000"/>
              <a:gd name="connsiteY28" fmla="*/ 1351996 h 3482342"/>
              <a:gd name="connsiteX29" fmla="*/ 10513263 w 12192000"/>
              <a:gd name="connsiteY29" fmla="*/ 1350756 h 3482342"/>
              <a:gd name="connsiteX30" fmla="*/ 10464012 w 12192000"/>
              <a:gd name="connsiteY30" fmla="*/ 1391778 h 3482342"/>
              <a:gd name="connsiteX31" fmla="*/ 10405409 w 12192000"/>
              <a:gd name="connsiteY31" fmla="*/ 1422789 h 3482342"/>
              <a:gd name="connsiteX32" fmla="*/ 10370530 w 12192000"/>
              <a:gd name="connsiteY32" fmla="*/ 1441596 h 3482342"/>
              <a:gd name="connsiteX33" fmla="*/ 10314361 w 12192000"/>
              <a:gd name="connsiteY33" fmla="*/ 1466924 h 3482342"/>
              <a:gd name="connsiteX34" fmla="*/ 10264922 w 12192000"/>
              <a:gd name="connsiteY34" fmla="*/ 1472107 h 3482342"/>
              <a:gd name="connsiteX35" fmla="*/ 10201385 w 12192000"/>
              <a:gd name="connsiteY35" fmla="*/ 1477515 h 3482342"/>
              <a:gd name="connsiteX36" fmla="*/ 10120184 w 12192000"/>
              <a:gd name="connsiteY36" fmla="*/ 1466924 h 3482342"/>
              <a:gd name="connsiteX37" fmla="*/ 10058690 w 12192000"/>
              <a:gd name="connsiteY37" fmla="*/ 1474888 h 3482342"/>
              <a:gd name="connsiteX38" fmla="*/ 10004424 w 12192000"/>
              <a:gd name="connsiteY38" fmla="*/ 1489801 h 3482342"/>
              <a:gd name="connsiteX39" fmla="*/ 9999951 w 12192000"/>
              <a:gd name="connsiteY39" fmla="*/ 1499127 h 3482342"/>
              <a:gd name="connsiteX40" fmla="*/ 9845462 w 12192000"/>
              <a:gd name="connsiteY40" fmla="*/ 1548192 h 3482342"/>
              <a:gd name="connsiteX41" fmla="*/ 9736156 w 12192000"/>
              <a:gd name="connsiteY41" fmla="*/ 1581928 h 3482342"/>
              <a:gd name="connsiteX42" fmla="*/ 9693355 w 12192000"/>
              <a:gd name="connsiteY42" fmla="*/ 1602632 h 3482342"/>
              <a:gd name="connsiteX43" fmla="*/ 9664242 w 12192000"/>
              <a:gd name="connsiteY43" fmla="*/ 1622075 h 3482342"/>
              <a:gd name="connsiteX44" fmla="*/ 9579195 w 12192000"/>
              <a:gd name="connsiteY44" fmla="*/ 1648017 h 3482342"/>
              <a:gd name="connsiteX45" fmla="*/ 9433652 w 12192000"/>
              <a:gd name="connsiteY45" fmla="*/ 1681174 h 3482342"/>
              <a:gd name="connsiteX46" fmla="*/ 9403775 w 12192000"/>
              <a:gd name="connsiteY46" fmla="*/ 1690403 h 3482342"/>
              <a:gd name="connsiteX47" fmla="*/ 9382503 w 12192000"/>
              <a:gd name="connsiteY47" fmla="*/ 1706957 h 3482342"/>
              <a:gd name="connsiteX48" fmla="*/ 9381410 w 12192000"/>
              <a:gd name="connsiteY48" fmla="*/ 1718312 h 3482342"/>
              <a:gd name="connsiteX49" fmla="*/ 9365685 w 12192000"/>
              <a:gd name="connsiteY49" fmla="*/ 1724772 h 3482342"/>
              <a:gd name="connsiteX50" fmla="*/ 9278020 w 12192000"/>
              <a:gd name="connsiteY50" fmla="*/ 1741161 h 3482342"/>
              <a:gd name="connsiteX51" fmla="*/ 9217145 w 12192000"/>
              <a:gd name="connsiteY51" fmla="*/ 1771195 h 3482342"/>
              <a:gd name="connsiteX52" fmla="*/ 8955875 w 12192000"/>
              <a:gd name="connsiteY52" fmla="*/ 1796806 h 3482342"/>
              <a:gd name="connsiteX53" fmla="*/ 8648415 w 12192000"/>
              <a:gd name="connsiteY53" fmla="*/ 1878623 h 3482342"/>
              <a:gd name="connsiteX54" fmla="*/ 8495949 w 12192000"/>
              <a:gd name="connsiteY54" fmla="*/ 1902425 h 3482342"/>
              <a:gd name="connsiteX55" fmla="*/ 8236214 w 12192000"/>
              <a:gd name="connsiteY55" fmla="*/ 1909725 h 3482342"/>
              <a:gd name="connsiteX56" fmla="*/ 8132104 w 12192000"/>
              <a:gd name="connsiteY56" fmla="*/ 1895727 h 3482342"/>
              <a:gd name="connsiteX57" fmla="*/ 7918078 w 12192000"/>
              <a:gd name="connsiteY57" fmla="*/ 1862668 h 3482342"/>
              <a:gd name="connsiteX58" fmla="*/ 7817899 w 12192000"/>
              <a:gd name="connsiteY58" fmla="*/ 1862176 h 3482342"/>
              <a:gd name="connsiteX59" fmla="*/ 7768994 w 12192000"/>
              <a:gd name="connsiteY59" fmla="*/ 1855721 h 3482342"/>
              <a:gd name="connsiteX60" fmla="*/ 7618027 w 12192000"/>
              <a:gd name="connsiteY60" fmla="*/ 1830959 h 3482342"/>
              <a:gd name="connsiteX61" fmla="*/ 7449425 w 12192000"/>
              <a:gd name="connsiteY61" fmla="*/ 1810910 h 3482342"/>
              <a:gd name="connsiteX62" fmla="*/ 7342915 w 12192000"/>
              <a:gd name="connsiteY62" fmla="*/ 1819827 h 3482342"/>
              <a:gd name="connsiteX63" fmla="*/ 7255191 w 12192000"/>
              <a:gd name="connsiteY63" fmla="*/ 1834354 h 3482342"/>
              <a:gd name="connsiteX64" fmla="*/ 7131205 w 12192000"/>
              <a:gd name="connsiteY64" fmla="*/ 1845557 h 3482342"/>
              <a:gd name="connsiteX65" fmla="*/ 6941837 w 12192000"/>
              <a:gd name="connsiteY65" fmla="*/ 1840640 h 3482342"/>
              <a:gd name="connsiteX66" fmla="*/ 6837145 w 12192000"/>
              <a:gd name="connsiteY66" fmla="*/ 1870724 h 3482342"/>
              <a:gd name="connsiteX67" fmla="*/ 6753991 w 12192000"/>
              <a:gd name="connsiteY67" fmla="*/ 1860969 h 3482342"/>
              <a:gd name="connsiteX68" fmla="*/ 6727754 w 12192000"/>
              <a:gd name="connsiteY68" fmla="*/ 1882372 h 3482342"/>
              <a:gd name="connsiteX69" fmla="*/ 6723371 w 12192000"/>
              <a:gd name="connsiteY69" fmla="*/ 1886494 h 3482342"/>
              <a:gd name="connsiteX70" fmla="*/ 6702779 w 12192000"/>
              <a:gd name="connsiteY70" fmla="*/ 1893601 h 3482342"/>
              <a:gd name="connsiteX71" fmla="*/ 6686657 w 12192000"/>
              <a:gd name="connsiteY71" fmla="*/ 1907344 h 3482342"/>
              <a:gd name="connsiteX72" fmla="*/ 6651330 w 12192000"/>
              <a:gd name="connsiteY72" fmla="*/ 1922921 h 3482342"/>
              <a:gd name="connsiteX73" fmla="*/ 6622958 w 12192000"/>
              <a:gd name="connsiteY73" fmla="*/ 1936255 h 3482342"/>
              <a:gd name="connsiteX74" fmla="*/ 6522602 w 12192000"/>
              <a:gd name="connsiteY74" fmla="*/ 1954133 h 3482342"/>
              <a:gd name="connsiteX75" fmla="*/ 6444344 w 12192000"/>
              <a:gd name="connsiteY75" fmla="*/ 1969663 h 3482342"/>
              <a:gd name="connsiteX76" fmla="*/ 6409626 w 12192000"/>
              <a:gd name="connsiteY76" fmla="*/ 1978846 h 3482342"/>
              <a:gd name="connsiteX77" fmla="*/ 6333446 w 12192000"/>
              <a:gd name="connsiteY77" fmla="*/ 1997163 h 3482342"/>
              <a:gd name="connsiteX78" fmla="*/ 6294933 w 12192000"/>
              <a:gd name="connsiteY78" fmla="*/ 2019412 h 3482342"/>
              <a:gd name="connsiteX79" fmla="*/ 6238719 w 12192000"/>
              <a:gd name="connsiteY79" fmla="*/ 2042547 h 3482342"/>
              <a:gd name="connsiteX80" fmla="*/ 6187205 w 12192000"/>
              <a:gd name="connsiteY80" fmla="*/ 2060048 h 3482342"/>
              <a:gd name="connsiteX81" fmla="*/ 6138780 w 12192000"/>
              <a:gd name="connsiteY81" fmla="*/ 2081918 h 3482342"/>
              <a:gd name="connsiteX82" fmla="*/ 6120125 w 12192000"/>
              <a:gd name="connsiteY82" fmla="*/ 2109475 h 3482342"/>
              <a:gd name="connsiteX83" fmla="*/ 6056576 w 12192000"/>
              <a:gd name="connsiteY83" fmla="*/ 2120066 h 3482342"/>
              <a:gd name="connsiteX84" fmla="*/ 5993794 w 12192000"/>
              <a:gd name="connsiteY84" fmla="*/ 2122569 h 3482342"/>
              <a:gd name="connsiteX85" fmla="*/ 5943601 w 12192000"/>
              <a:gd name="connsiteY85" fmla="*/ 2137719 h 3482342"/>
              <a:gd name="connsiteX86" fmla="*/ 5898141 w 12192000"/>
              <a:gd name="connsiteY86" fmla="*/ 2144806 h 3482342"/>
              <a:gd name="connsiteX87" fmla="*/ 5855337 w 12192000"/>
              <a:gd name="connsiteY87" fmla="*/ 2137719 h 3482342"/>
              <a:gd name="connsiteX88" fmla="*/ 5817682 w 12192000"/>
              <a:gd name="connsiteY88" fmla="*/ 2157358 h 3482342"/>
              <a:gd name="connsiteX89" fmla="*/ 5735300 w 12192000"/>
              <a:gd name="connsiteY89" fmla="*/ 2158902 h 3482342"/>
              <a:gd name="connsiteX90" fmla="*/ 5591469 w 12192000"/>
              <a:gd name="connsiteY90" fmla="*/ 2178389 h 3482342"/>
              <a:gd name="connsiteX91" fmla="*/ 5505818 w 12192000"/>
              <a:gd name="connsiteY91" fmla="*/ 2194207 h 3482342"/>
              <a:gd name="connsiteX92" fmla="*/ 5452860 w 12192000"/>
              <a:gd name="connsiteY92" fmla="*/ 2180085 h 3482342"/>
              <a:gd name="connsiteX93" fmla="*/ 5414282 w 12192000"/>
              <a:gd name="connsiteY93" fmla="*/ 2183070 h 3482342"/>
              <a:gd name="connsiteX94" fmla="*/ 5368369 w 12192000"/>
              <a:gd name="connsiteY94" fmla="*/ 2204272 h 3482342"/>
              <a:gd name="connsiteX95" fmla="*/ 5336354 w 12192000"/>
              <a:gd name="connsiteY95" fmla="*/ 2218920 h 3482342"/>
              <a:gd name="connsiteX96" fmla="*/ 5291263 w 12192000"/>
              <a:gd name="connsiteY96" fmla="*/ 2239182 h 3482342"/>
              <a:gd name="connsiteX97" fmla="*/ 5255152 w 12192000"/>
              <a:gd name="connsiteY97" fmla="*/ 2247164 h 3482342"/>
              <a:gd name="connsiteX98" fmla="*/ 5233796 w 12192000"/>
              <a:gd name="connsiteY98" fmla="*/ 2268260 h 3482342"/>
              <a:gd name="connsiteX99" fmla="*/ 5212786 w 12192000"/>
              <a:gd name="connsiteY99" fmla="*/ 2296592 h 3482342"/>
              <a:gd name="connsiteX100" fmla="*/ 5173523 w 12192000"/>
              <a:gd name="connsiteY100" fmla="*/ 2309057 h 3482342"/>
              <a:gd name="connsiteX101" fmla="*/ 5123830 w 12192000"/>
              <a:gd name="connsiteY101" fmla="*/ 2307070 h 3482342"/>
              <a:gd name="connsiteX102" fmla="*/ 5065426 w 12192000"/>
              <a:gd name="connsiteY102" fmla="*/ 2324076 h 3482342"/>
              <a:gd name="connsiteX103" fmla="*/ 4975908 w 12192000"/>
              <a:gd name="connsiteY103" fmla="*/ 2364128 h 3482342"/>
              <a:gd name="connsiteX104" fmla="*/ 4913723 w 12192000"/>
              <a:gd name="connsiteY104" fmla="*/ 2385265 h 3482342"/>
              <a:gd name="connsiteX105" fmla="*/ 4746485 w 12192000"/>
              <a:gd name="connsiteY105" fmla="*/ 2451769 h 3482342"/>
              <a:gd name="connsiteX106" fmla="*/ 4681588 w 12192000"/>
              <a:gd name="connsiteY106" fmla="*/ 2467494 h 3482342"/>
              <a:gd name="connsiteX107" fmla="*/ 1783655 w 12192000"/>
              <a:gd name="connsiteY107" fmla="*/ 3163860 h 3482342"/>
              <a:gd name="connsiteX108" fmla="*/ 1325955 w 12192000"/>
              <a:gd name="connsiteY108" fmla="*/ 3176692 h 3482342"/>
              <a:gd name="connsiteX109" fmla="*/ 1190384 w 12192000"/>
              <a:gd name="connsiteY109" fmla="*/ 3203504 h 3482342"/>
              <a:gd name="connsiteX110" fmla="*/ 1094537 w 12192000"/>
              <a:gd name="connsiteY110" fmla="*/ 3229469 h 3482342"/>
              <a:gd name="connsiteX111" fmla="*/ 779276 w 12192000"/>
              <a:gd name="connsiteY111" fmla="*/ 3327290 h 3482342"/>
              <a:gd name="connsiteX112" fmla="*/ 600378 w 12192000"/>
              <a:gd name="connsiteY112" fmla="*/ 3335250 h 3482342"/>
              <a:gd name="connsiteX113" fmla="*/ 493457 w 12192000"/>
              <a:gd name="connsiteY113" fmla="*/ 3365044 h 3482342"/>
              <a:gd name="connsiteX114" fmla="*/ 349402 w 12192000"/>
              <a:gd name="connsiteY114" fmla="*/ 3380897 h 3482342"/>
              <a:gd name="connsiteX115" fmla="*/ 192183 w 12192000"/>
              <a:gd name="connsiteY115" fmla="*/ 3460075 h 3482342"/>
              <a:gd name="connsiteX116" fmla="*/ 46713 w 12192000"/>
              <a:gd name="connsiteY116" fmla="*/ 3462986 h 3482342"/>
              <a:gd name="connsiteX117" fmla="*/ 2765 w 12192000"/>
              <a:gd name="connsiteY117" fmla="*/ 3480770 h 3482342"/>
              <a:gd name="connsiteX118" fmla="*/ 0 w 12192000"/>
              <a:gd name="connsiteY118" fmla="*/ 3482342 h 3482342"/>
              <a:gd name="connsiteX119" fmla="*/ 0 w 12192000"/>
              <a:gd name="connsiteY11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6987 w 12192000"/>
              <a:gd name="connsiteY18" fmla="*/ 1000897 h 3482342"/>
              <a:gd name="connsiteX19" fmla="*/ 11193568 w 12192000"/>
              <a:gd name="connsiteY19" fmla="*/ 1039464 h 3482342"/>
              <a:gd name="connsiteX20" fmla="*/ 11175804 w 12192000"/>
              <a:gd name="connsiteY20" fmla="*/ 1067977 h 3482342"/>
              <a:gd name="connsiteX21" fmla="*/ 11120819 w 12192000"/>
              <a:gd name="connsiteY21" fmla="*/ 1126133 h 3482342"/>
              <a:gd name="connsiteX22" fmla="*/ 11028687 w 12192000"/>
              <a:gd name="connsiteY22" fmla="*/ 1199018 h 3482342"/>
              <a:gd name="connsiteX23" fmla="*/ 10960443 w 12192000"/>
              <a:gd name="connsiteY23" fmla="*/ 1244502 h 3482342"/>
              <a:gd name="connsiteX24" fmla="*/ 10850998 w 12192000"/>
              <a:gd name="connsiteY24" fmla="*/ 1269215 h 3482342"/>
              <a:gd name="connsiteX25" fmla="*/ 10815658 w 12192000"/>
              <a:gd name="connsiteY25" fmla="*/ 1287849 h 3482342"/>
              <a:gd name="connsiteX26" fmla="*/ 10679906 w 12192000"/>
              <a:gd name="connsiteY26" fmla="*/ 1324988 h 3482342"/>
              <a:gd name="connsiteX27" fmla="*/ 10636304 w 12192000"/>
              <a:gd name="connsiteY27" fmla="*/ 1317928 h 3482342"/>
              <a:gd name="connsiteX28" fmla="*/ 10603863 w 12192000"/>
              <a:gd name="connsiteY28" fmla="*/ 1346886 h 3482342"/>
              <a:gd name="connsiteX29" fmla="*/ 10573203 w 12192000"/>
              <a:gd name="connsiteY29" fmla="*/ 1351996 h 3482342"/>
              <a:gd name="connsiteX30" fmla="*/ 10513263 w 12192000"/>
              <a:gd name="connsiteY30" fmla="*/ 1350756 h 3482342"/>
              <a:gd name="connsiteX31" fmla="*/ 10464012 w 12192000"/>
              <a:gd name="connsiteY31" fmla="*/ 1391778 h 3482342"/>
              <a:gd name="connsiteX32" fmla="*/ 10405409 w 12192000"/>
              <a:gd name="connsiteY32" fmla="*/ 1422789 h 3482342"/>
              <a:gd name="connsiteX33" fmla="*/ 10370530 w 12192000"/>
              <a:gd name="connsiteY33" fmla="*/ 1441596 h 3482342"/>
              <a:gd name="connsiteX34" fmla="*/ 10314361 w 12192000"/>
              <a:gd name="connsiteY34" fmla="*/ 1466924 h 3482342"/>
              <a:gd name="connsiteX35" fmla="*/ 10264922 w 12192000"/>
              <a:gd name="connsiteY35" fmla="*/ 1472107 h 3482342"/>
              <a:gd name="connsiteX36" fmla="*/ 10201385 w 12192000"/>
              <a:gd name="connsiteY36" fmla="*/ 1477515 h 3482342"/>
              <a:gd name="connsiteX37" fmla="*/ 10120184 w 12192000"/>
              <a:gd name="connsiteY37" fmla="*/ 1466924 h 3482342"/>
              <a:gd name="connsiteX38" fmla="*/ 10058690 w 12192000"/>
              <a:gd name="connsiteY38" fmla="*/ 1474888 h 3482342"/>
              <a:gd name="connsiteX39" fmla="*/ 10004424 w 12192000"/>
              <a:gd name="connsiteY39" fmla="*/ 1489801 h 3482342"/>
              <a:gd name="connsiteX40" fmla="*/ 9999951 w 12192000"/>
              <a:gd name="connsiteY40" fmla="*/ 1499127 h 3482342"/>
              <a:gd name="connsiteX41" fmla="*/ 9845462 w 12192000"/>
              <a:gd name="connsiteY41" fmla="*/ 1548192 h 3482342"/>
              <a:gd name="connsiteX42" fmla="*/ 9736156 w 12192000"/>
              <a:gd name="connsiteY42" fmla="*/ 1581928 h 3482342"/>
              <a:gd name="connsiteX43" fmla="*/ 9693355 w 12192000"/>
              <a:gd name="connsiteY43" fmla="*/ 1602632 h 3482342"/>
              <a:gd name="connsiteX44" fmla="*/ 9664242 w 12192000"/>
              <a:gd name="connsiteY44" fmla="*/ 1622075 h 3482342"/>
              <a:gd name="connsiteX45" fmla="*/ 9579195 w 12192000"/>
              <a:gd name="connsiteY45" fmla="*/ 1648017 h 3482342"/>
              <a:gd name="connsiteX46" fmla="*/ 9433652 w 12192000"/>
              <a:gd name="connsiteY46" fmla="*/ 1681174 h 3482342"/>
              <a:gd name="connsiteX47" fmla="*/ 9403775 w 12192000"/>
              <a:gd name="connsiteY47" fmla="*/ 1690403 h 3482342"/>
              <a:gd name="connsiteX48" fmla="*/ 9382503 w 12192000"/>
              <a:gd name="connsiteY48" fmla="*/ 1706957 h 3482342"/>
              <a:gd name="connsiteX49" fmla="*/ 9381410 w 12192000"/>
              <a:gd name="connsiteY49" fmla="*/ 1718312 h 3482342"/>
              <a:gd name="connsiteX50" fmla="*/ 9365685 w 12192000"/>
              <a:gd name="connsiteY50" fmla="*/ 1724772 h 3482342"/>
              <a:gd name="connsiteX51" fmla="*/ 9278020 w 12192000"/>
              <a:gd name="connsiteY51" fmla="*/ 1741161 h 3482342"/>
              <a:gd name="connsiteX52" fmla="*/ 9217145 w 12192000"/>
              <a:gd name="connsiteY52" fmla="*/ 1771195 h 3482342"/>
              <a:gd name="connsiteX53" fmla="*/ 8955875 w 12192000"/>
              <a:gd name="connsiteY53" fmla="*/ 1796806 h 3482342"/>
              <a:gd name="connsiteX54" fmla="*/ 8648415 w 12192000"/>
              <a:gd name="connsiteY54" fmla="*/ 1878623 h 3482342"/>
              <a:gd name="connsiteX55" fmla="*/ 8495949 w 12192000"/>
              <a:gd name="connsiteY55" fmla="*/ 1902425 h 3482342"/>
              <a:gd name="connsiteX56" fmla="*/ 8236214 w 12192000"/>
              <a:gd name="connsiteY56" fmla="*/ 1909725 h 3482342"/>
              <a:gd name="connsiteX57" fmla="*/ 8132104 w 12192000"/>
              <a:gd name="connsiteY57" fmla="*/ 1895727 h 3482342"/>
              <a:gd name="connsiteX58" fmla="*/ 7918078 w 12192000"/>
              <a:gd name="connsiteY58" fmla="*/ 1862668 h 3482342"/>
              <a:gd name="connsiteX59" fmla="*/ 7817899 w 12192000"/>
              <a:gd name="connsiteY59" fmla="*/ 1862176 h 3482342"/>
              <a:gd name="connsiteX60" fmla="*/ 7768994 w 12192000"/>
              <a:gd name="connsiteY60" fmla="*/ 1855721 h 3482342"/>
              <a:gd name="connsiteX61" fmla="*/ 7618027 w 12192000"/>
              <a:gd name="connsiteY61" fmla="*/ 1830959 h 3482342"/>
              <a:gd name="connsiteX62" fmla="*/ 7449425 w 12192000"/>
              <a:gd name="connsiteY62" fmla="*/ 1810910 h 3482342"/>
              <a:gd name="connsiteX63" fmla="*/ 7342915 w 12192000"/>
              <a:gd name="connsiteY63" fmla="*/ 1819827 h 3482342"/>
              <a:gd name="connsiteX64" fmla="*/ 7255191 w 12192000"/>
              <a:gd name="connsiteY64" fmla="*/ 1834354 h 3482342"/>
              <a:gd name="connsiteX65" fmla="*/ 7131205 w 12192000"/>
              <a:gd name="connsiteY65" fmla="*/ 1845557 h 3482342"/>
              <a:gd name="connsiteX66" fmla="*/ 6941837 w 12192000"/>
              <a:gd name="connsiteY66" fmla="*/ 1840640 h 3482342"/>
              <a:gd name="connsiteX67" fmla="*/ 6837145 w 12192000"/>
              <a:gd name="connsiteY67" fmla="*/ 1870724 h 3482342"/>
              <a:gd name="connsiteX68" fmla="*/ 6753991 w 12192000"/>
              <a:gd name="connsiteY68" fmla="*/ 1860969 h 3482342"/>
              <a:gd name="connsiteX69" fmla="*/ 6727754 w 12192000"/>
              <a:gd name="connsiteY69" fmla="*/ 1882372 h 3482342"/>
              <a:gd name="connsiteX70" fmla="*/ 6723371 w 12192000"/>
              <a:gd name="connsiteY70" fmla="*/ 1886494 h 3482342"/>
              <a:gd name="connsiteX71" fmla="*/ 6702779 w 12192000"/>
              <a:gd name="connsiteY71" fmla="*/ 1893601 h 3482342"/>
              <a:gd name="connsiteX72" fmla="*/ 6686657 w 12192000"/>
              <a:gd name="connsiteY72" fmla="*/ 1907344 h 3482342"/>
              <a:gd name="connsiteX73" fmla="*/ 6651330 w 12192000"/>
              <a:gd name="connsiteY73" fmla="*/ 1922921 h 3482342"/>
              <a:gd name="connsiteX74" fmla="*/ 6622958 w 12192000"/>
              <a:gd name="connsiteY74" fmla="*/ 1936255 h 3482342"/>
              <a:gd name="connsiteX75" fmla="*/ 6522602 w 12192000"/>
              <a:gd name="connsiteY75" fmla="*/ 1954133 h 3482342"/>
              <a:gd name="connsiteX76" fmla="*/ 6444344 w 12192000"/>
              <a:gd name="connsiteY76" fmla="*/ 1969663 h 3482342"/>
              <a:gd name="connsiteX77" fmla="*/ 6409626 w 12192000"/>
              <a:gd name="connsiteY77" fmla="*/ 1978846 h 3482342"/>
              <a:gd name="connsiteX78" fmla="*/ 6333446 w 12192000"/>
              <a:gd name="connsiteY78" fmla="*/ 1997163 h 3482342"/>
              <a:gd name="connsiteX79" fmla="*/ 6294933 w 12192000"/>
              <a:gd name="connsiteY79" fmla="*/ 2019412 h 3482342"/>
              <a:gd name="connsiteX80" fmla="*/ 6238719 w 12192000"/>
              <a:gd name="connsiteY80" fmla="*/ 2042547 h 3482342"/>
              <a:gd name="connsiteX81" fmla="*/ 6187205 w 12192000"/>
              <a:gd name="connsiteY81" fmla="*/ 2060048 h 3482342"/>
              <a:gd name="connsiteX82" fmla="*/ 6138780 w 12192000"/>
              <a:gd name="connsiteY82" fmla="*/ 2081918 h 3482342"/>
              <a:gd name="connsiteX83" fmla="*/ 6120125 w 12192000"/>
              <a:gd name="connsiteY83" fmla="*/ 2109475 h 3482342"/>
              <a:gd name="connsiteX84" fmla="*/ 6056576 w 12192000"/>
              <a:gd name="connsiteY84" fmla="*/ 2120066 h 3482342"/>
              <a:gd name="connsiteX85" fmla="*/ 5993794 w 12192000"/>
              <a:gd name="connsiteY85" fmla="*/ 2122569 h 3482342"/>
              <a:gd name="connsiteX86" fmla="*/ 5943601 w 12192000"/>
              <a:gd name="connsiteY86" fmla="*/ 2137719 h 3482342"/>
              <a:gd name="connsiteX87" fmla="*/ 5898141 w 12192000"/>
              <a:gd name="connsiteY87" fmla="*/ 2144806 h 3482342"/>
              <a:gd name="connsiteX88" fmla="*/ 5855337 w 12192000"/>
              <a:gd name="connsiteY88" fmla="*/ 2137719 h 3482342"/>
              <a:gd name="connsiteX89" fmla="*/ 5817682 w 12192000"/>
              <a:gd name="connsiteY89" fmla="*/ 2157358 h 3482342"/>
              <a:gd name="connsiteX90" fmla="*/ 5735300 w 12192000"/>
              <a:gd name="connsiteY90" fmla="*/ 2158902 h 3482342"/>
              <a:gd name="connsiteX91" fmla="*/ 5591469 w 12192000"/>
              <a:gd name="connsiteY91" fmla="*/ 2178389 h 3482342"/>
              <a:gd name="connsiteX92" fmla="*/ 5505818 w 12192000"/>
              <a:gd name="connsiteY92" fmla="*/ 2194207 h 3482342"/>
              <a:gd name="connsiteX93" fmla="*/ 5452860 w 12192000"/>
              <a:gd name="connsiteY93" fmla="*/ 2180085 h 3482342"/>
              <a:gd name="connsiteX94" fmla="*/ 5414282 w 12192000"/>
              <a:gd name="connsiteY94" fmla="*/ 2183070 h 3482342"/>
              <a:gd name="connsiteX95" fmla="*/ 5368369 w 12192000"/>
              <a:gd name="connsiteY95" fmla="*/ 2204272 h 3482342"/>
              <a:gd name="connsiteX96" fmla="*/ 5336354 w 12192000"/>
              <a:gd name="connsiteY96" fmla="*/ 2218920 h 3482342"/>
              <a:gd name="connsiteX97" fmla="*/ 5291263 w 12192000"/>
              <a:gd name="connsiteY97" fmla="*/ 2239182 h 3482342"/>
              <a:gd name="connsiteX98" fmla="*/ 5255152 w 12192000"/>
              <a:gd name="connsiteY98" fmla="*/ 2247164 h 3482342"/>
              <a:gd name="connsiteX99" fmla="*/ 5233796 w 12192000"/>
              <a:gd name="connsiteY99" fmla="*/ 2268260 h 3482342"/>
              <a:gd name="connsiteX100" fmla="*/ 5212786 w 12192000"/>
              <a:gd name="connsiteY100" fmla="*/ 2296592 h 3482342"/>
              <a:gd name="connsiteX101" fmla="*/ 5173523 w 12192000"/>
              <a:gd name="connsiteY101" fmla="*/ 2309057 h 3482342"/>
              <a:gd name="connsiteX102" fmla="*/ 5123830 w 12192000"/>
              <a:gd name="connsiteY102" fmla="*/ 2307070 h 3482342"/>
              <a:gd name="connsiteX103" fmla="*/ 5065426 w 12192000"/>
              <a:gd name="connsiteY103" fmla="*/ 2324076 h 3482342"/>
              <a:gd name="connsiteX104" fmla="*/ 4975908 w 12192000"/>
              <a:gd name="connsiteY104" fmla="*/ 2364128 h 3482342"/>
              <a:gd name="connsiteX105" fmla="*/ 4913723 w 12192000"/>
              <a:gd name="connsiteY105" fmla="*/ 2385265 h 3482342"/>
              <a:gd name="connsiteX106" fmla="*/ 4746485 w 12192000"/>
              <a:gd name="connsiteY106" fmla="*/ 2451769 h 3482342"/>
              <a:gd name="connsiteX107" fmla="*/ 4681588 w 12192000"/>
              <a:gd name="connsiteY107" fmla="*/ 2467494 h 3482342"/>
              <a:gd name="connsiteX108" fmla="*/ 1783655 w 12192000"/>
              <a:gd name="connsiteY108" fmla="*/ 3163860 h 3482342"/>
              <a:gd name="connsiteX109" fmla="*/ 1325955 w 12192000"/>
              <a:gd name="connsiteY109" fmla="*/ 3176692 h 3482342"/>
              <a:gd name="connsiteX110" fmla="*/ 1190384 w 12192000"/>
              <a:gd name="connsiteY110" fmla="*/ 3203504 h 3482342"/>
              <a:gd name="connsiteX111" fmla="*/ 1094537 w 12192000"/>
              <a:gd name="connsiteY111" fmla="*/ 3229469 h 3482342"/>
              <a:gd name="connsiteX112" fmla="*/ 779276 w 12192000"/>
              <a:gd name="connsiteY112" fmla="*/ 3327290 h 3482342"/>
              <a:gd name="connsiteX113" fmla="*/ 600378 w 12192000"/>
              <a:gd name="connsiteY113" fmla="*/ 3335250 h 3482342"/>
              <a:gd name="connsiteX114" fmla="*/ 493457 w 12192000"/>
              <a:gd name="connsiteY114" fmla="*/ 3365044 h 3482342"/>
              <a:gd name="connsiteX115" fmla="*/ 349402 w 12192000"/>
              <a:gd name="connsiteY115" fmla="*/ 3380897 h 3482342"/>
              <a:gd name="connsiteX116" fmla="*/ 192183 w 12192000"/>
              <a:gd name="connsiteY116" fmla="*/ 3460075 h 3482342"/>
              <a:gd name="connsiteX117" fmla="*/ 46713 w 12192000"/>
              <a:gd name="connsiteY117" fmla="*/ 3462986 h 3482342"/>
              <a:gd name="connsiteX118" fmla="*/ 2765 w 12192000"/>
              <a:gd name="connsiteY118" fmla="*/ 3480770 h 3482342"/>
              <a:gd name="connsiteX119" fmla="*/ 0 w 12192000"/>
              <a:gd name="connsiteY119" fmla="*/ 3482342 h 3482342"/>
              <a:gd name="connsiteX120" fmla="*/ 0 w 12192000"/>
              <a:gd name="connsiteY120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313493 w 12192000"/>
              <a:gd name="connsiteY17" fmla="*/ 880860 h 3482342"/>
              <a:gd name="connsiteX18" fmla="*/ 11228040 w 12192000"/>
              <a:gd name="connsiteY18" fmla="*/ 958953 h 3482342"/>
              <a:gd name="connsiteX19" fmla="*/ 11196987 w 12192000"/>
              <a:gd name="connsiteY19" fmla="*/ 1000897 h 3482342"/>
              <a:gd name="connsiteX20" fmla="*/ 11193568 w 12192000"/>
              <a:gd name="connsiteY20" fmla="*/ 1039464 h 3482342"/>
              <a:gd name="connsiteX21" fmla="*/ 11175804 w 12192000"/>
              <a:gd name="connsiteY21" fmla="*/ 1067977 h 3482342"/>
              <a:gd name="connsiteX22" fmla="*/ 11120819 w 12192000"/>
              <a:gd name="connsiteY22" fmla="*/ 1126133 h 3482342"/>
              <a:gd name="connsiteX23" fmla="*/ 11028687 w 12192000"/>
              <a:gd name="connsiteY23" fmla="*/ 1199018 h 3482342"/>
              <a:gd name="connsiteX24" fmla="*/ 10960443 w 12192000"/>
              <a:gd name="connsiteY24" fmla="*/ 1244502 h 3482342"/>
              <a:gd name="connsiteX25" fmla="*/ 10850998 w 12192000"/>
              <a:gd name="connsiteY25" fmla="*/ 1269215 h 3482342"/>
              <a:gd name="connsiteX26" fmla="*/ 10815658 w 12192000"/>
              <a:gd name="connsiteY26" fmla="*/ 1287849 h 3482342"/>
              <a:gd name="connsiteX27" fmla="*/ 10679906 w 12192000"/>
              <a:gd name="connsiteY27" fmla="*/ 1324988 h 3482342"/>
              <a:gd name="connsiteX28" fmla="*/ 10636304 w 12192000"/>
              <a:gd name="connsiteY28" fmla="*/ 1317928 h 3482342"/>
              <a:gd name="connsiteX29" fmla="*/ 10603863 w 12192000"/>
              <a:gd name="connsiteY29" fmla="*/ 1346886 h 3482342"/>
              <a:gd name="connsiteX30" fmla="*/ 10573203 w 12192000"/>
              <a:gd name="connsiteY30" fmla="*/ 1351996 h 3482342"/>
              <a:gd name="connsiteX31" fmla="*/ 10513263 w 12192000"/>
              <a:gd name="connsiteY31" fmla="*/ 1350756 h 3482342"/>
              <a:gd name="connsiteX32" fmla="*/ 10464012 w 12192000"/>
              <a:gd name="connsiteY32" fmla="*/ 1391778 h 3482342"/>
              <a:gd name="connsiteX33" fmla="*/ 10405409 w 12192000"/>
              <a:gd name="connsiteY33" fmla="*/ 1422789 h 3482342"/>
              <a:gd name="connsiteX34" fmla="*/ 10370530 w 12192000"/>
              <a:gd name="connsiteY34" fmla="*/ 1441596 h 3482342"/>
              <a:gd name="connsiteX35" fmla="*/ 10314361 w 12192000"/>
              <a:gd name="connsiteY35" fmla="*/ 1466924 h 3482342"/>
              <a:gd name="connsiteX36" fmla="*/ 10264922 w 12192000"/>
              <a:gd name="connsiteY36" fmla="*/ 1472107 h 3482342"/>
              <a:gd name="connsiteX37" fmla="*/ 10201385 w 12192000"/>
              <a:gd name="connsiteY37" fmla="*/ 1477515 h 3482342"/>
              <a:gd name="connsiteX38" fmla="*/ 10120184 w 12192000"/>
              <a:gd name="connsiteY38" fmla="*/ 1466924 h 3482342"/>
              <a:gd name="connsiteX39" fmla="*/ 10058690 w 12192000"/>
              <a:gd name="connsiteY39" fmla="*/ 1474888 h 3482342"/>
              <a:gd name="connsiteX40" fmla="*/ 10004424 w 12192000"/>
              <a:gd name="connsiteY40" fmla="*/ 1489801 h 3482342"/>
              <a:gd name="connsiteX41" fmla="*/ 9999951 w 12192000"/>
              <a:gd name="connsiteY41" fmla="*/ 1499127 h 3482342"/>
              <a:gd name="connsiteX42" fmla="*/ 9845462 w 12192000"/>
              <a:gd name="connsiteY42" fmla="*/ 1548192 h 3482342"/>
              <a:gd name="connsiteX43" fmla="*/ 9736156 w 12192000"/>
              <a:gd name="connsiteY43" fmla="*/ 1581928 h 3482342"/>
              <a:gd name="connsiteX44" fmla="*/ 9693355 w 12192000"/>
              <a:gd name="connsiteY44" fmla="*/ 1602632 h 3482342"/>
              <a:gd name="connsiteX45" fmla="*/ 9664242 w 12192000"/>
              <a:gd name="connsiteY45" fmla="*/ 1622075 h 3482342"/>
              <a:gd name="connsiteX46" fmla="*/ 9579195 w 12192000"/>
              <a:gd name="connsiteY46" fmla="*/ 1648017 h 3482342"/>
              <a:gd name="connsiteX47" fmla="*/ 9433652 w 12192000"/>
              <a:gd name="connsiteY47" fmla="*/ 1681174 h 3482342"/>
              <a:gd name="connsiteX48" fmla="*/ 9403775 w 12192000"/>
              <a:gd name="connsiteY48" fmla="*/ 1690403 h 3482342"/>
              <a:gd name="connsiteX49" fmla="*/ 9382503 w 12192000"/>
              <a:gd name="connsiteY49" fmla="*/ 1706957 h 3482342"/>
              <a:gd name="connsiteX50" fmla="*/ 9381410 w 12192000"/>
              <a:gd name="connsiteY50" fmla="*/ 1718312 h 3482342"/>
              <a:gd name="connsiteX51" fmla="*/ 9365685 w 12192000"/>
              <a:gd name="connsiteY51" fmla="*/ 1724772 h 3482342"/>
              <a:gd name="connsiteX52" fmla="*/ 9278020 w 12192000"/>
              <a:gd name="connsiteY52" fmla="*/ 1741161 h 3482342"/>
              <a:gd name="connsiteX53" fmla="*/ 9217145 w 12192000"/>
              <a:gd name="connsiteY53" fmla="*/ 1771195 h 3482342"/>
              <a:gd name="connsiteX54" fmla="*/ 8955875 w 12192000"/>
              <a:gd name="connsiteY54" fmla="*/ 1796806 h 3482342"/>
              <a:gd name="connsiteX55" fmla="*/ 8648415 w 12192000"/>
              <a:gd name="connsiteY55" fmla="*/ 1878623 h 3482342"/>
              <a:gd name="connsiteX56" fmla="*/ 8495949 w 12192000"/>
              <a:gd name="connsiteY56" fmla="*/ 1902425 h 3482342"/>
              <a:gd name="connsiteX57" fmla="*/ 8236214 w 12192000"/>
              <a:gd name="connsiteY57" fmla="*/ 1909725 h 3482342"/>
              <a:gd name="connsiteX58" fmla="*/ 8132104 w 12192000"/>
              <a:gd name="connsiteY58" fmla="*/ 1895727 h 3482342"/>
              <a:gd name="connsiteX59" fmla="*/ 7918078 w 12192000"/>
              <a:gd name="connsiteY59" fmla="*/ 1862668 h 3482342"/>
              <a:gd name="connsiteX60" fmla="*/ 7817899 w 12192000"/>
              <a:gd name="connsiteY60" fmla="*/ 1862176 h 3482342"/>
              <a:gd name="connsiteX61" fmla="*/ 7768994 w 12192000"/>
              <a:gd name="connsiteY61" fmla="*/ 1855721 h 3482342"/>
              <a:gd name="connsiteX62" fmla="*/ 7618027 w 12192000"/>
              <a:gd name="connsiteY62" fmla="*/ 1830959 h 3482342"/>
              <a:gd name="connsiteX63" fmla="*/ 7449425 w 12192000"/>
              <a:gd name="connsiteY63" fmla="*/ 1810910 h 3482342"/>
              <a:gd name="connsiteX64" fmla="*/ 7342915 w 12192000"/>
              <a:gd name="connsiteY64" fmla="*/ 1819827 h 3482342"/>
              <a:gd name="connsiteX65" fmla="*/ 7255191 w 12192000"/>
              <a:gd name="connsiteY65" fmla="*/ 1834354 h 3482342"/>
              <a:gd name="connsiteX66" fmla="*/ 7131205 w 12192000"/>
              <a:gd name="connsiteY66" fmla="*/ 1845557 h 3482342"/>
              <a:gd name="connsiteX67" fmla="*/ 6941837 w 12192000"/>
              <a:gd name="connsiteY67" fmla="*/ 1840640 h 3482342"/>
              <a:gd name="connsiteX68" fmla="*/ 6837145 w 12192000"/>
              <a:gd name="connsiteY68" fmla="*/ 1870724 h 3482342"/>
              <a:gd name="connsiteX69" fmla="*/ 6753991 w 12192000"/>
              <a:gd name="connsiteY69" fmla="*/ 1860969 h 3482342"/>
              <a:gd name="connsiteX70" fmla="*/ 6727754 w 12192000"/>
              <a:gd name="connsiteY70" fmla="*/ 1882372 h 3482342"/>
              <a:gd name="connsiteX71" fmla="*/ 6723371 w 12192000"/>
              <a:gd name="connsiteY71" fmla="*/ 1886494 h 3482342"/>
              <a:gd name="connsiteX72" fmla="*/ 6702779 w 12192000"/>
              <a:gd name="connsiteY72" fmla="*/ 1893601 h 3482342"/>
              <a:gd name="connsiteX73" fmla="*/ 6686657 w 12192000"/>
              <a:gd name="connsiteY73" fmla="*/ 1907344 h 3482342"/>
              <a:gd name="connsiteX74" fmla="*/ 6651330 w 12192000"/>
              <a:gd name="connsiteY74" fmla="*/ 1922921 h 3482342"/>
              <a:gd name="connsiteX75" fmla="*/ 6622958 w 12192000"/>
              <a:gd name="connsiteY75" fmla="*/ 1936255 h 3482342"/>
              <a:gd name="connsiteX76" fmla="*/ 6522602 w 12192000"/>
              <a:gd name="connsiteY76" fmla="*/ 1954133 h 3482342"/>
              <a:gd name="connsiteX77" fmla="*/ 6444344 w 12192000"/>
              <a:gd name="connsiteY77" fmla="*/ 1969663 h 3482342"/>
              <a:gd name="connsiteX78" fmla="*/ 6409626 w 12192000"/>
              <a:gd name="connsiteY78" fmla="*/ 1978846 h 3482342"/>
              <a:gd name="connsiteX79" fmla="*/ 6333446 w 12192000"/>
              <a:gd name="connsiteY79" fmla="*/ 1997163 h 3482342"/>
              <a:gd name="connsiteX80" fmla="*/ 6294933 w 12192000"/>
              <a:gd name="connsiteY80" fmla="*/ 2019412 h 3482342"/>
              <a:gd name="connsiteX81" fmla="*/ 6238719 w 12192000"/>
              <a:gd name="connsiteY81" fmla="*/ 2042547 h 3482342"/>
              <a:gd name="connsiteX82" fmla="*/ 6187205 w 12192000"/>
              <a:gd name="connsiteY82" fmla="*/ 2060048 h 3482342"/>
              <a:gd name="connsiteX83" fmla="*/ 6138780 w 12192000"/>
              <a:gd name="connsiteY83" fmla="*/ 2081918 h 3482342"/>
              <a:gd name="connsiteX84" fmla="*/ 6120125 w 12192000"/>
              <a:gd name="connsiteY84" fmla="*/ 2109475 h 3482342"/>
              <a:gd name="connsiteX85" fmla="*/ 6056576 w 12192000"/>
              <a:gd name="connsiteY85" fmla="*/ 2120066 h 3482342"/>
              <a:gd name="connsiteX86" fmla="*/ 5993794 w 12192000"/>
              <a:gd name="connsiteY86" fmla="*/ 2122569 h 3482342"/>
              <a:gd name="connsiteX87" fmla="*/ 5943601 w 12192000"/>
              <a:gd name="connsiteY87" fmla="*/ 2137719 h 3482342"/>
              <a:gd name="connsiteX88" fmla="*/ 5898141 w 12192000"/>
              <a:gd name="connsiteY88" fmla="*/ 2144806 h 3482342"/>
              <a:gd name="connsiteX89" fmla="*/ 5855337 w 12192000"/>
              <a:gd name="connsiteY89" fmla="*/ 2137719 h 3482342"/>
              <a:gd name="connsiteX90" fmla="*/ 5817682 w 12192000"/>
              <a:gd name="connsiteY90" fmla="*/ 2157358 h 3482342"/>
              <a:gd name="connsiteX91" fmla="*/ 5735300 w 12192000"/>
              <a:gd name="connsiteY91" fmla="*/ 2158902 h 3482342"/>
              <a:gd name="connsiteX92" fmla="*/ 5591469 w 12192000"/>
              <a:gd name="connsiteY92" fmla="*/ 2178389 h 3482342"/>
              <a:gd name="connsiteX93" fmla="*/ 5505818 w 12192000"/>
              <a:gd name="connsiteY93" fmla="*/ 2194207 h 3482342"/>
              <a:gd name="connsiteX94" fmla="*/ 5452860 w 12192000"/>
              <a:gd name="connsiteY94" fmla="*/ 2180085 h 3482342"/>
              <a:gd name="connsiteX95" fmla="*/ 5414282 w 12192000"/>
              <a:gd name="connsiteY95" fmla="*/ 2183070 h 3482342"/>
              <a:gd name="connsiteX96" fmla="*/ 5368369 w 12192000"/>
              <a:gd name="connsiteY96" fmla="*/ 2204272 h 3482342"/>
              <a:gd name="connsiteX97" fmla="*/ 5336354 w 12192000"/>
              <a:gd name="connsiteY97" fmla="*/ 2218920 h 3482342"/>
              <a:gd name="connsiteX98" fmla="*/ 5291263 w 12192000"/>
              <a:gd name="connsiteY98" fmla="*/ 2239182 h 3482342"/>
              <a:gd name="connsiteX99" fmla="*/ 5255152 w 12192000"/>
              <a:gd name="connsiteY99" fmla="*/ 2247164 h 3482342"/>
              <a:gd name="connsiteX100" fmla="*/ 5233796 w 12192000"/>
              <a:gd name="connsiteY100" fmla="*/ 2268260 h 3482342"/>
              <a:gd name="connsiteX101" fmla="*/ 5212786 w 12192000"/>
              <a:gd name="connsiteY101" fmla="*/ 2296592 h 3482342"/>
              <a:gd name="connsiteX102" fmla="*/ 5173523 w 12192000"/>
              <a:gd name="connsiteY102" fmla="*/ 2309057 h 3482342"/>
              <a:gd name="connsiteX103" fmla="*/ 5123830 w 12192000"/>
              <a:gd name="connsiteY103" fmla="*/ 2307070 h 3482342"/>
              <a:gd name="connsiteX104" fmla="*/ 5065426 w 12192000"/>
              <a:gd name="connsiteY104" fmla="*/ 2324076 h 3482342"/>
              <a:gd name="connsiteX105" fmla="*/ 4975908 w 12192000"/>
              <a:gd name="connsiteY105" fmla="*/ 2364128 h 3482342"/>
              <a:gd name="connsiteX106" fmla="*/ 4913723 w 12192000"/>
              <a:gd name="connsiteY106" fmla="*/ 2385265 h 3482342"/>
              <a:gd name="connsiteX107" fmla="*/ 4746485 w 12192000"/>
              <a:gd name="connsiteY107" fmla="*/ 2451769 h 3482342"/>
              <a:gd name="connsiteX108" fmla="*/ 4681588 w 12192000"/>
              <a:gd name="connsiteY108" fmla="*/ 2467494 h 3482342"/>
              <a:gd name="connsiteX109" fmla="*/ 1783655 w 12192000"/>
              <a:gd name="connsiteY109" fmla="*/ 3163860 h 3482342"/>
              <a:gd name="connsiteX110" fmla="*/ 1325955 w 12192000"/>
              <a:gd name="connsiteY110" fmla="*/ 3176692 h 3482342"/>
              <a:gd name="connsiteX111" fmla="*/ 1190384 w 12192000"/>
              <a:gd name="connsiteY111" fmla="*/ 3203504 h 3482342"/>
              <a:gd name="connsiteX112" fmla="*/ 1094537 w 12192000"/>
              <a:gd name="connsiteY112" fmla="*/ 3229469 h 3482342"/>
              <a:gd name="connsiteX113" fmla="*/ 779276 w 12192000"/>
              <a:gd name="connsiteY113" fmla="*/ 3327290 h 3482342"/>
              <a:gd name="connsiteX114" fmla="*/ 600378 w 12192000"/>
              <a:gd name="connsiteY114" fmla="*/ 3335250 h 3482342"/>
              <a:gd name="connsiteX115" fmla="*/ 493457 w 12192000"/>
              <a:gd name="connsiteY115" fmla="*/ 3365044 h 3482342"/>
              <a:gd name="connsiteX116" fmla="*/ 349402 w 12192000"/>
              <a:gd name="connsiteY116" fmla="*/ 3380897 h 3482342"/>
              <a:gd name="connsiteX117" fmla="*/ 192183 w 12192000"/>
              <a:gd name="connsiteY117" fmla="*/ 3460075 h 3482342"/>
              <a:gd name="connsiteX118" fmla="*/ 46713 w 12192000"/>
              <a:gd name="connsiteY118" fmla="*/ 3462986 h 3482342"/>
              <a:gd name="connsiteX119" fmla="*/ 2765 w 12192000"/>
              <a:gd name="connsiteY119" fmla="*/ 3480770 h 3482342"/>
              <a:gd name="connsiteX120" fmla="*/ 0 w 12192000"/>
              <a:gd name="connsiteY120" fmla="*/ 3482342 h 3482342"/>
              <a:gd name="connsiteX121" fmla="*/ 0 w 12192000"/>
              <a:gd name="connsiteY121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313493 w 12192000"/>
              <a:gd name="connsiteY17" fmla="*/ 880860 h 3482342"/>
              <a:gd name="connsiteX18" fmla="*/ 11228040 w 12192000"/>
              <a:gd name="connsiteY18" fmla="*/ 958953 h 3482342"/>
              <a:gd name="connsiteX19" fmla="*/ 11196987 w 12192000"/>
              <a:gd name="connsiteY19" fmla="*/ 1000897 h 3482342"/>
              <a:gd name="connsiteX20" fmla="*/ 11193568 w 12192000"/>
              <a:gd name="connsiteY20" fmla="*/ 1039464 h 3482342"/>
              <a:gd name="connsiteX21" fmla="*/ 11175804 w 12192000"/>
              <a:gd name="connsiteY21" fmla="*/ 1067977 h 3482342"/>
              <a:gd name="connsiteX22" fmla="*/ 11120819 w 12192000"/>
              <a:gd name="connsiteY22" fmla="*/ 1126133 h 3482342"/>
              <a:gd name="connsiteX23" fmla="*/ 11028687 w 12192000"/>
              <a:gd name="connsiteY23" fmla="*/ 1199018 h 3482342"/>
              <a:gd name="connsiteX24" fmla="*/ 10960443 w 12192000"/>
              <a:gd name="connsiteY24" fmla="*/ 1244502 h 3482342"/>
              <a:gd name="connsiteX25" fmla="*/ 10850998 w 12192000"/>
              <a:gd name="connsiteY25" fmla="*/ 1269215 h 3482342"/>
              <a:gd name="connsiteX26" fmla="*/ 10815658 w 12192000"/>
              <a:gd name="connsiteY26" fmla="*/ 1287849 h 3482342"/>
              <a:gd name="connsiteX27" fmla="*/ 10679906 w 12192000"/>
              <a:gd name="connsiteY27" fmla="*/ 1324988 h 3482342"/>
              <a:gd name="connsiteX28" fmla="*/ 10636304 w 12192000"/>
              <a:gd name="connsiteY28" fmla="*/ 1317928 h 3482342"/>
              <a:gd name="connsiteX29" fmla="*/ 10603863 w 12192000"/>
              <a:gd name="connsiteY29" fmla="*/ 1346886 h 3482342"/>
              <a:gd name="connsiteX30" fmla="*/ 10573203 w 12192000"/>
              <a:gd name="connsiteY30" fmla="*/ 1351996 h 3482342"/>
              <a:gd name="connsiteX31" fmla="*/ 10513263 w 12192000"/>
              <a:gd name="connsiteY31" fmla="*/ 1350756 h 3482342"/>
              <a:gd name="connsiteX32" fmla="*/ 10464012 w 12192000"/>
              <a:gd name="connsiteY32" fmla="*/ 1391778 h 3482342"/>
              <a:gd name="connsiteX33" fmla="*/ 10405409 w 12192000"/>
              <a:gd name="connsiteY33" fmla="*/ 1422789 h 3482342"/>
              <a:gd name="connsiteX34" fmla="*/ 10370530 w 12192000"/>
              <a:gd name="connsiteY34" fmla="*/ 1441596 h 3482342"/>
              <a:gd name="connsiteX35" fmla="*/ 10314361 w 12192000"/>
              <a:gd name="connsiteY35" fmla="*/ 1466924 h 3482342"/>
              <a:gd name="connsiteX36" fmla="*/ 10264922 w 12192000"/>
              <a:gd name="connsiteY36" fmla="*/ 1472107 h 3482342"/>
              <a:gd name="connsiteX37" fmla="*/ 10201385 w 12192000"/>
              <a:gd name="connsiteY37" fmla="*/ 1477515 h 3482342"/>
              <a:gd name="connsiteX38" fmla="*/ 10120184 w 12192000"/>
              <a:gd name="connsiteY38" fmla="*/ 1466924 h 3482342"/>
              <a:gd name="connsiteX39" fmla="*/ 10058690 w 12192000"/>
              <a:gd name="connsiteY39" fmla="*/ 1474888 h 3482342"/>
              <a:gd name="connsiteX40" fmla="*/ 10004424 w 12192000"/>
              <a:gd name="connsiteY40" fmla="*/ 1489801 h 3482342"/>
              <a:gd name="connsiteX41" fmla="*/ 9999951 w 12192000"/>
              <a:gd name="connsiteY41" fmla="*/ 1499127 h 3482342"/>
              <a:gd name="connsiteX42" fmla="*/ 9845462 w 12192000"/>
              <a:gd name="connsiteY42" fmla="*/ 1548192 h 3482342"/>
              <a:gd name="connsiteX43" fmla="*/ 9736156 w 12192000"/>
              <a:gd name="connsiteY43" fmla="*/ 1581928 h 3482342"/>
              <a:gd name="connsiteX44" fmla="*/ 9693355 w 12192000"/>
              <a:gd name="connsiteY44" fmla="*/ 1602632 h 3482342"/>
              <a:gd name="connsiteX45" fmla="*/ 9664242 w 12192000"/>
              <a:gd name="connsiteY45" fmla="*/ 1622075 h 3482342"/>
              <a:gd name="connsiteX46" fmla="*/ 9579195 w 12192000"/>
              <a:gd name="connsiteY46" fmla="*/ 1648017 h 3482342"/>
              <a:gd name="connsiteX47" fmla="*/ 9433652 w 12192000"/>
              <a:gd name="connsiteY47" fmla="*/ 1681174 h 3482342"/>
              <a:gd name="connsiteX48" fmla="*/ 9403775 w 12192000"/>
              <a:gd name="connsiteY48" fmla="*/ 1690403 h 3482342"/>
              <a:gd name="connsiteX49" fmla="*/ 9382503 w 12192000"/>
              <a:gd name="connsiteY49" fmla="*/ 1706957 h 3482342"/>
              <a:gd name="connsiteX50" fmla="*/ 9381410 w 12192000"/>
              <a:gd name="connsiteY50" fmla="*/ 1718312 h 3482342"/>
              <a:gd name="connsiteX51" fmla="*/ 9365685 w 12192000"/>
              <a:gd name="connsiteY51" fmla="*/ 1724772 h 3482342"/>
              <a:gd name="connsiteX52" fmla="*/ 9278020 w 12192000"/>
              <a:gd name="connsiteY52" fmla="*/ 1741161 h 3482342"/>
              <a:gd name="connsiteX53" fmla="*/ 9217145 w 12192000"/>
              <a:gd name="connsiteY53" fmla="*/ 1771195 h 3482342"/>
              <a:gd name="connsiteX54" fmla="*/ 8955875 w 12192000"/>
              <a:gd name="connsiteY54" fmla="*/ 1796806 h 3482342"/>
              <a:gd name="connsiteX55" fmla="*/ 8648415 w 12192000"/>
              <a:gd name="connsiteY55" fmla="*/ 1878623 h 3482342"/>
              <a:gd name="connsiteX56" fmla="*/ 8495949 w 12192000"/>
              <a:gd name="connsiteY56" fmla="*/ 1902425 h 3482342"/>
              <a:gd name="connsiteX57" fmla="*/ 8236214 w 12192000"/>
              <a:gd name="connsiteY57" fmla="*/ 1909725 h 3482342"/>
              <a:gd name="connsiteX58" fmla="*/ 8132104 w 12192000"/>
              <a:gd name="connsiteY58" fmla="*/ 1895727 h 3482342"/>
              <a:gd name="connsiteX59" fmla="*/ 7918078 w 12192000"/>
              <a:gd name="connsiteY59" fmla="*/ 1862668 h 3482342"/>
              <a:gd name="connsiteX60" fmla="*/ 7817899 w 12192000"/>
              <a:gd name="connsiteY60" fmla="*/ 1862176 h 3482342"/>
              <a:gd name="connsiteX61" fmla="*/ 7768994 w 12192000"/>
              <a:gd name="connsiteY61" fmla="*/ 1855721 h 3482342"/>
              <a:gd name="connsiteX62" fmla="*/ 7618027 w 12192000"/>
              <a:gd name="connsiteY62" fmla="*/ 1830959 h 3482342"/>
              <a:gd name="connsiteX63" fmla="*/ 7449425 w 12192000"/>
              <a:gd name="connsiteY63" fmla="*/ 1810910 h 3482342"/>
              <a:gd name="connsiteX64" fmla="*/ 7342915 w 12192000"/>
              <a:gd name="connsiteY64" fmla="*/ 1819827 h 3482342"/>
              <a:gd name="connsiteX65" fmla="*/ 7255191 w 12192000"/>
              <a:gd name="connsiteY65" fmla="*/ 1834354 h 3482342"/>
              <a:gd name="connsiteX66" fmla="*/ 7131205 w 12192000"/>
              <a:gd name="connsiteY66" fmla="*/ 1845557 h 3482342"/>
              <a:gd name="connsiteX67" fmla="*/ 6941837 w 12192000"/>
              <a:gd name="connsiteY67" fmla="*/ 1840640 h 3482342"/>
              <a:gd name="connsiteX68" fmla="*/ 6837145 w 12192000"/>
              <a:gd name="connsiteY68" fmla="*/ 1870724 h 3482342"/>
              <a:gd name="connsiteX69" fmla="*/ 6753991 w 12192000"/>
              <a:gd name="connsiteY69" fmla="*/ 1860969 h 3482342"/>
              <a:gd name="connsiteX70" fmla="*/ 6727754 w 12192000"/>
              <a:gd name="connsiteY70" fmla="*/ 1882372 h 3482342"/>
              <a:gd name="connsiteX71" fmla="*/ 6723371 w 12192000"/>
              <a:gd name="connsiteY71" fmla="*/ 1886494 h 3482342"/>
              <a:gd name="connsiteX72" fmla="*/ 6702779 w 12192000"/>
              <a:gd name="connsiteY72" fmla="*/ 1893601 h 3482342"/>
              <a:gd name="connsiteX73" fmla="*/ 6686657 w 12192000"/>
              <a:gd name="connsiteY73" fmla="*/ 1907344 h 3482342"/>
              <a:gd name="connsiteX74" fmla="*/ 6651330 w 12192000"/>
              <a:gd name="connsiteY74" fmla="*/ 1922921 h 3482342"/>
              <a:gd name="connsiteX75" fmla="*/ 6622958 w 12192000"/>
              <a:gd name="connsiteY75" fmla="*/ 1936255 h 3482342"/>
              <a:gd name="connsiteX76" fmla="*/ 6522602 w 12192000"/>
              <a:gd name="connsiteY76" fmla="*/ 1954133 h 3482342"/>
              <a:gd name="connsiteX77" fmla="*/ 6444344 w 12192000"/>
              <a:gd name="connsiteY77" fmla="*/ 1969663 h 3482342"/>
              <a:gd name="connsiteX78" fmla="*/ 6409626 w 12192000"/>
              <a:gd name="connsiteY78" fmla="*/ 1978846 h 3482342"/>
              <a:gd name="connsiteX79" fmla="*/ 6333446 w 12192000"/>
              <a:gd name="connsiteY79" fmla="*/ 1997163 h 3482342"/>
              <a:gd name="connsiteX80" fmla="*/ 6294933 w 12192000"/>
              <a:gd name="connsiteY80" fmla="*/ 2019412 h 3482342"/>
              <a:gd name="connsiteX81" fmla="*/ 6238719 w 12192000"/>
              <a:gd name="connsiteY81" fmla="*/ 2042547 h 3482342"/>
              <a:gd name="connsiteX82" fmla="*/ 6187205 w 12192000"/>
              <a:gd name="connsiteY82" fmla="*/ 2060048 h 3482342"/>
              <a:gd name="connsiteX83" fmla="*/ 6138780 w 12192000"/>
              <a:gd name="connsiteY83" fmla="*/ 2081918 h 3482342"/>
              <a:gd name="connsiteX84" fmla="*/ 6120125 w 12192000"/>
              <a:gd name="connsiteY84" fmla="*/ 2109475 h 3482342"/>
              <a:gd name="connsiteX85" fmla="*/ 6056576 w 12192000"/>
              <a:gd name="connsiteY85" fmla="*/ 2120066 h 3482342"/>
              <a:gd name="connsiteX86" fmla="*/ 5993794 w 12192000"/>
              <a:gd name="connsiteY86" fmla="*/ 2122569 h 3482342"/>
              <a:gd name="connsiteX87" fmla="*/ 5943601 w 12192000"/>
              <a:gd name="connsiteY87" fmla="*/ 2137719 h 3482342"/>
              <a:gd name="connsiteX88" fmla="*/ 5898141 w 12192000"/>
              <a:gd name="connsiteY88" fmla="*/ 2144806 h 3482342"/>
              <a:gd name="connsiteX89" fmla="*/ 5855337 w 12192000"/>
              <a:gd name="connsiteY89" fmla="*/ 2137719 h 3482342"/>
              <a:gd name="connsiteX90" fmla="*/ 5817682 w 12192000"/>
              <a:gd name="connsiteY90" fmla="*/ 2157358 h 3482342"/>
              <a:gd name="connsiteX91" fmla="*/ 5735300 w 12192000"/>
              <a:gd name="connsiteY91" fmla="*/ 2158902 h 3482342"/>
              <a:gd name="connsiteX92" fmla="*/ 5591469 w 12192000"/>
              <a:gd name="connsiteY92" fmla="*/ 2178389 h 3482342"/>
              <a:gd name="connsiteX93" fmla="*/ 5505818 w 12192000"/>
              <a:gd name="connsiteY93" fmla="*/ 2194207 h 3482342"/>
              <a:gd name="connsiteX94" fmla="*/ 5452860 w 12192000"/>
              <a:gd name="connsiteY94" fmla="*/ 2180085 h 3482342"/>
              <a:gd name="connsiteX95" fmla="*/ 5414282 w 12192000"/>
              <a:gd name="connsiteY95" fmla="*/ 2183070 h 3482342"/>
              <a:gd name="connsiteX96" fmla="*/ 5368369 w 12192000"/>
              <a:gd name="connsiteY96" fmla="*/ 2204272 h 3482342"/>
              <a:gd name="connsiteX97" fmla="*/ 5336354 w 12192000"/>
              <a:gd name="connsiteY97" fmla="*/ 2218920 h 3482342"/>
              <a:gd name="connsiteX98" fmla="*/ 5291263 w 12192000"/>
              <a:gd name="connsiteY98" fmla="*/ 2239182 h 3482342"/>
              <a:gd name="connsiteX99" fmla="*/ 5255152 w 12192000"/>
              <a:gd name="connsiteY99" fmla="*/ 2247164 h 3482342"/>
              <a:gd name="connsiteX100" fmla="*/ 5233796 w 12192000"/>
              <a:gd name="connsiteY100" fmla="*/ 2268260 h 3482342"/>
              <a:gd name="connsiteX101" fmla="*/ 5212786 w 12192000"/>
              <a:gd name="connsiteY101" fmla="*/ 2296592 h 3482342"/>
              <a:gd name="connsiteX102" fmla="*/ 5173523 w 12192000"/>
              <a:gd name="connsiteY102" fmla="*/ 2309057 h 3482342"/>
              <a:gd name="connsiteX103" fmla="*/ 5123830 w 12192000"/>
              <a:gd name="connsiteY103" fmla="*/ 2307070 h 3482342"/>
              <a:gd name="connsiteX104" fmla="*/ 5065426 w 12192000"/>
              <a:gd name="connsiteY104" fmla="*/ 2324076 h 3482342"/>
              <a:gd name="connsiteX105" fmla="*/ 4975908 w 12192000"/>
              <a:gd name="connsiteY105" fmla="*/ 2364128 h 3482342"/>
              <a:gd name="connsiteX106" fmla="*/ 4913723 w 12192000"/>
              <a:gd name="connsiteY106" fmla="*/ 2385265 h 3482342"/>
              <a:gd name="connsiteX107" fmla="*/ 4746485 w 12192000"/>
              <a:gd name="connsiteY107" fmla="*/ 2451769 h 3482342"/>
              <a:gd name="connsiteX108" fmla="*/ 4681588 w 12192000"/>
              <a:gd name="connsiteY108" fmla="*/ 2467494 h 3482342"/>
              <a:gd name="connsiteX109" fmla="*/ 1783655 w 12192000"/>
              <a:gd name="connsiteY109" fmla="*/ 3163860 h 3482342"/>
              <a:gd name="connsiteX110" fmla="*/ 1325955 w 12192000"/>
              <a:gd name="connsiteY110" fmla="*/ 3176692 h 3482342"/>
              <a:gd name="connsiteX111" fmla="*/ 1190384 w 12192000"/>
              <a:gd name="connsiteY111" fmla="*/ 3203504 h 3482342"/>
              <a:gd name="connsiteX112" fmla="*/ 1094537 w 12192000"/>
              <a:gd name="connsiteY112" fmla="*/ 3229469 h 3482342"/>
              <a:gd name="connsiteX113" fmla="*/ 779276 w 12192000"/>
              <a:gd name="connsiteY113" fmla="*/ 3327290 h 3482342"/>
              <a:gd name="connsiteX114" fmla="*/ 600378 w 12192000"/>
              <a:gd name="connsiteY114" fmla="*/ 3335250 h 3482342"/>
              <a:gd name="connsiteX115" fmla="*/ 493457 w 12192000"/>
              <a:gd name="connsiteY115" fmla="*/ 3365044 h 3482342"/>
              <a:gd name="connsiteX116" fmla="*/ 349402 w 12192000"/>
              <a:gd name="connsiteY116" fmla="*/ 3380897 h 3482342"/>
              <a:gd name="connsiteX117" fmla="*/ 192183 w 12192000"/>
              <a:gd name="connsiteY117" fmla="*/ 3460075 h 3482342"/>
              <a:gd name="connsiteX118" fmla="*/ 46713 w 12192000"/>
              <a:gd name="connsiteY118" fmla="*/ 3462986 h 3482342"/>
              <a:gd name="connsiteX119" fmla="*/ 2765 w 12192000"/>
              <a:gd name="connsiteY119" fmla="*/ 3480770 h 3482342"/>
              <a:gd name="connsiteX120" fmla="*/ 0 w 12192000"/>
              <a:gd name="connsiteY120" fmla="*/ 3482342 h 3482342"/>
              <a:gd name="connsiteX121" fmla="*/ 0 w 12192000"/>
              <a:gd name="connsiteY121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20819 w 12192000"/>
              <a:gd name="connsiteY23" fmla="*/ 1126133 h 3482342"/>
              <a:gd name="connsiteX24" fmla="*/ 11028687 w 12192000"/>
              <a:gd name="connsiteY24" fmla="*/ 1199018 h 3482342"/>
              <a:gd name="connsiteX25" fmla="*/ 10960443 w 12192000"/>
              <a:gd name="connsiteY25" fmla="*/ 1244502 h 3482342"/>
              <a:gd name="connsiteX26" fmla="*/ 10850998 w 12192000"/>
              <a:gd name="connsiteY26" fmla="*/ 1269215 h 3482342"/>
              <a:gd name="connsiteX27" fmla="*/ 10815658 w 12192000"/>
              <a:gd name="connsiteY27" fmla="*/ 1287849 h 3482342"/>
              <a:gd name="connsiteX28" fmla="*/ 10679906 w 12192000"/>
              <a:gd name="connsiteY28" fmla="*/ 1324988 h 3482342"/>
              <a:gd name="connsiteX29" fmla="*/ 10636304 w 12192000"/>
              <a:gd name="connsiteY29" fmla="*/ 1317928 h 3482342"/>
              <a:gd name="connsiteX30" fmla="*/ 10603863 w 12192000"/>
              <a:gd name="connsiteY30" fmla="*/ 1346886 h 3482342"/>
              <a:gd name="connsiteX31" fmla="*/ 10573203 w 12192000"/>
              <a:gd name="connsiteY31" fmla="*/ 1351996 h 3482342"/>
              <a:gd name="connsiteX32" fmla="*/ 10513263 w 12192000"/>
              <a:gd name="connsiteY32" fmla="*/ 1350756 h 3482342"/>
              <a:gd name="connsiteX33" fmla="*/ 10464012 w 12192000"/>
              <a:gd name="connsiteY33" fmla="*/ 1391778 h 3482342"/>
              <a:gd name="connsiteX34" fmla="*/ 10405409 w 12192000"/>
              <a:gd name="connsiteY34" fmla="*/ 1422789 h 3482342"/>
              <a:gd name="connsiteX35" fmla="*/ 10370530 w 12192000"/>
              <a:gd name="connsiteY35" fmla="*/ 1441596 h 3482342"/>
              <a:gd name="connsiteX36" fmla="*/ 10314361 w 12192000"/>
              <a:gd name="connsiteY36" fmla="*/ 1466924 h 3482342"/>
              <a:gd name="connsiteX37" fmla="*/ 10264922 w 12192000"/>
              <a:gd name="connsiteY37" fmla="*/ 1472107 h 3482342"/>
              <a:gd name="connsiteX38" fmla="*/ 10201385 w 12192000"/>
              <a:gd name="connsiteY38" fmla="*/ 1477515 h 3482342"/>
              <a:gd name="connsiteX39" fmla="*/ 10120184 w 12192000"/>
              <a:gd name="connsiteY39" fmla="*/ 1466924 h 3482342"/>
              <a:gd name="connsiteX40" fmla="*/ 10058690 w 12192000"/>
              <a:gd name="connsiteY40" fmla="*/ 1474888 h 3482342"/>
              <a:gd name="connsiteX41" fmla="*/ 10004424 w 12192000"/>
              <a:gd name="connsiteY41" fmla="*/ 1489801 h 3482342"/>
              <a:gd name="connsiteX42" fmla="*/ 9999951 w 12192000"/>
              <a:gd name="connsiteY42" fmla="*/ 1499127 h 3482342"/>
              <a:gd name="connsiteX43" fmla="*/ 9845462 w 12192000"/>
              <a:gd name="connsiteY43" fmla="*/ 1548192 h 3482342"/>
              <a:gd name="connsiteX44" fmla="*/ 9736156 w 12192000"/>
              <a:gd name="connsiteY44" fmla="*/ 1581928 h 3482342"/>
              <a:gd name="connsiteX45" fmla="*/ 9693355 w 12192000"/>
              <a:gd name="connsiteY45" fmla="*/ 1602632 h 3482342"/>
              <a:gd name="connsiteX46" fmla="*/ 9664242 w 12192000"/>
              <a:gd name="connsiteY46" fmla="*/ 1622075 h 3482342"/>
              <a:gd name="connsiteX47" fmla="*/ 9579195 w 12192000"/>
              <a:gd name="connsiteY47" fmla="*/ 1648017 h 3482342"/>
              <a:gd name="connsiteX48" fmla="*/ 9433652 w 12192000"/>
              <a:gd name="connsiteY48" fmla="*/ 1681174 h 3482342"/>
              <a:gd name="connsiteX49" fmla="*/ 9403775 w 12192000"/>
              <a:gd name="connsiteY49" fmla="*/ 1690403 h 3482342"/>
              <a:gd name="connsiteX50" fmla="*/ 9382503 w 12192000"/>
              <a:gd name="connsiteY50" fmla="*/ 1706957 h 3482342"/>
              <a:gd name="connsiteX51" fmla="*/ 9381410 w 12192000"/>
              <a:gd name="connsiteY51" fmla="*/ 1718312 h 3482342"/>
              <a:gd name="connsiteX52" fmla="*/ 9365685 w 12192000"/>
              <a:gd name="connsiteY52" fmla="*/ 1724772 h 3482342"/>
              <a:gd name="connsiteX53" fmla="*/ 9278020 w 12192000"/>
              <a:gd name="connsiteY53" fmla="*/ 1741161 h 3482342"/>
              <a:gd name="connsiteX54" fmla="*/ 9217145 w 12192000"/>
              <a:gd name="connsiteY54" fmla="*/ 1771195 h 3482342"/>
              <a:gd name="connsiteX55" fmla="*/ 8955875 w 12192000"/>
              <a:gd name="connsiteY55" fmla="*/ 1796806 h 3482342"/>
              <a:gd name="connsiteX56" fmla="*/ 8648415 w 12192000"/>
              <a:gd name="connsiteY56" fmla="*/ 1878623 h 3482342"/>
              <a:gd name="connsiteX57" fmla="*/ 8495949 w 12192000"/>
              <a:gd name="connsiteY57" fmla="*/ 1902425 h 3482342"/>
              <a:gd name="connsiteX58" fmla="*/ 8236214 w 12192000"/>
              <a:gd name="connsiteY58" fmla="*/ 1909725 h 3482342"/>
              <a:gd name="connsiteX59" fmla="*/ 8132104 w 12192000"/>
              <a:gd name="connsiteY59" fmla="*/ 1895727 h 3482342"/>
              <a:gd name="connsiteX60" fmla="*/ 7918078 w 12192000"/>
              <a:gd name="connsiteY60" fmla="*/ 1862668 h 3482342"/>
              <a:gd name="connsiteX61" fmla="*/ 7817899 w 12192000"/>
              <a:gd name="connsiteY61" fmla="*/ 1862176 h 3482342"/>
              <a:gd name="connsiteX62" fmla="*/ 7768994 w 12192000"/>
              <a:gd name="connsiteY62" fmla="*/ 1855721 h 3482342"/>
              <a:gd name="connsiteX63" fmla="*/ 7618027 w 12192000"/>
              <a:gd name="connsiteY63" fmla="*/ 1830959 h 3482342"/>
              <a:gd name="connsiteX64" fmla="*/ 7449425 w 12192000"/>
              <a:gd name="connsiteY64" fmla="*/ 1810910 h 3482342"/>
              <a:gd name="connsiteX65" fmla="*/ 7342915 w 12192000"/>
              <a:gd name="connsiteY65" fmla="*/ 1819827 h 3482342"/>
              <a:gd name="connsiteX66" fmla="*/ 7255191 w 12192000"/>
              <a:gd name="connsiteY66" fmla="*/ 1834354 h 3482342"/>
              <a:gd name="connsiteX67" fmla="*/ 7131205 w 12192000"/>
              <a:gd name="connsiteY67" fmla="*/ 1845557 h 3482342"/>
              <a:gd name="connsiteX68" fmla="*/ 6941837 w 12192000"/>
              <a:gd name="connsiteY68" fmla="*/ 1840640 h 3482342"/>
              <a:gd name="connsiteX69" fmla="*/ 6837145 w 12192000"/>
              <a:gd name="connsiteY69" fmla="*/ 1870724 h 3482342"/>
              <a:gd name="connsiteX70" fmla="*/ 6753991 w 12192000"/>
              <a:gd name="connsiteY70" fmla="*/ 1860969 h 3482342"/>
              <a:gd name="connsiteX71" fmla="*/ 6727754 w 12192000"/>
              <a:gd name="connsiteY71" fmla="*/ 1882372 h 3482342"/>
              <a:gd name="connsiteX72" fmla="*/ 6723371 w 12192000"/>
              <a:gd name="connsiteY72" fmla="*/ 1886494 h 3482342"/>
              <a:gd name="connsiteX73" fmla="*/ 6702779 w 12192000"/>
              <a:gd name="connsiteY73" fmla="*/ 1893601 h 3482342"/>
              <a:gd name="connsiteX74" fmla="*/ 6686657 w 12192000"/>
              <a:gd name="connsiteY74" fmla="*/ 1907344 h 3482342"/>
              <a:gd name="connsiteX75" fmla="*/ 6651330 w 12192000"/>
              <a:gd name="connsiteY75" fmla="*/ 1922921 h 3482342"/>
              <a:gd name="connsiteX76" fmla="*/ 6622958 w 12192000"/>
              <a:gd name="connsiteY76" fmla="*/ 1936255 h 3482342"/>
              <a:gd name="connsiteX77" fmla="*/ 6522602 w 12192000"/>
              <a:gd name="connsiteY77" fmla="*/ 1954133 h 3482342"/>
              <a:gd name="connsiteX78" fmla="*/ 6444344 w 12192000"/>
              <a:gd name="connsiteY78" fmla="*/ 1969663 h 3482342"/>
              <a:gd name="connsiteX79" fmla="*/ 6409626 w 12192000"/>
              <a:gd name="connsiteY79" fmla="*/ 1978846 h 3482342"/>
              <a:gd name="connsiteX80" fmla="*/ 6333446 w 12192000"/>
              <a:gd name="connsiteY80" fmla="*/ 1997163 h 3482342"/>
              <a:gd name="connsiteX81" fmla="*/ 6294933 w 12192000"/>
              <a:gd name="connsiteY81" fmla="*/ 2019412 h 3482342"/>
              <a:gd name="connsiteX82" fmla="*/ 6238719 w 12192000"/>
              <a:gd name="connsiteY82" fmla="*/ 2042547 h 3482342"/>
              <a:gd name="connsiteX83" fmla="*/ 6187205 w 12192000"/>
              <a:gd name="connsiteY83" fmla="*/ 2060048 h 3482342"/>
              <a:gd name="connsiteX84" fmla="*/ 6138780 w 12192000"/>
              <a:gd name="connsiteY84" fmla="*/ 2081918 h 3482342"/>
              <a:gd name="connsiteX85" fmla="*/ 6120125 w 12192000"/>
              <a:gd name="connsiteY85" fmla="*/ 2109475 h 3482342"/>
              <a:gd name="connsiteX86" fmla="*/ 6056576 w 12192000"/>
              <a:gd name="connsiteY86" fmla="*/ 2120066 h 3482342"/>
              <a:gd name="connsiteX87" fmla="*/ 5993794 w 12192000"/>
              <a:gd name="connsiteY87" fmla="*/ 2122569 h 3482342"/>
              <a:gd name="connsiteX88" fmla="*/ 5943601 w 12192000"/>
              <a:gd name="connsiteY88" fmla="*/ 2137719 h 3482342"/>
              <a:gd name="connsiteX89" fmla="*/ 5898141 w 12192000"/>
              <a:gd name="connsiteY89" fmla="*/ 2144806 h 3482342"/>
              <a:gd name="connsiteX90" fmla="*/ 5855337 w 12192000"/>
              <a:gd name="connsiteY90" fmla="*/ 2137719 h 3482342"/>
              <a:gd name="connsiteX91" fmla="*/ 5817682 w 12192000"/>
              <a:gd name="connsiteY91" fmla="*/ 2157358 h 3482342"/>
              <a:gd name="connsiteX92" fmla="*/ 5735300 w 12192000"/>
              <a:gd name="connsiteY92" fmla="*/ 2158902 h 3482342"/>
              <a:gd name="connsiteX93" fmla="*/ 5591469 w 12192000"/>
              <a:gd name="connsiteY93" fmla="*/ 2178389 h 3482342"/>
              <a:gd name="connsiteX94" fmla="*/ 5505818 w 12192000"/>
              <a:gd name="connsiteY94" fmla="*/ 2194207 h 3482342"/>
              <a:gd name="connsiteX95" fmla="*/ 5452860 w 12192000"/>
              <a:gd name="connsiteY95" fmla="*/ 2180085 h 3482342"/>
              <a:gd name="connsiteX96" fmla="*/ 5414282 w 12192000"/>
              <a:gd name="connsiteY96" fmla="*/ 2183070 h 3482342"/>
              <a:gd name="connsiteX97" fmla="*/ 5368369 w 12192000"/>
              <a:gd name="connsiteY97" fmla="*/ 2204272 h 3482342"/>
              <a:gd name="connsiteX98" fmla="*/ 5336354 w 12192000"/>
              <a:gd name="connsiteY98" fmla="*/ 2218920 h 3482342"/>
              <a:gd name="connsiteX99" fmla="*/ 5291263 w 12192000"/>
              <a:gd name="connsiteY99" fmla="*/ 2239182 h 3482342"/>
              <a:gd name="connsiteX100" fmla="*/ 5255152 w 12192000"/>
              <a:gd name="connsiteY100" fmla="*/ 2247164 h 3482342"/>
              <a:gd name="connsiteX101" fmla="*/ 5233796 w 12192000"/>
              <a:gd name="connsiteY101" fmla="*/ 2268260 h 3482342"/>
              <a:gd name="connsiteX102" fmla="*/ 5212786 w 12192000"/>
              <a:gd name="connsiteY102" fmla="*/ 2296592 h 3482342"/>
              <a:gd name="connsiteX103" fmla="*/ 5173523 w 12192000"/>
              <a:gd name="connsiteY103" fmla="*/ 2309057 h 3482342"/>
              <a:gd name="connsiteX104" fmla="*/ 5123830 w 12192000"/>
              <a:gd name="connsiteY104" fmla="*/ 2307070 h 3482342"/>
              <a:gd name="connsiteX105" fmla="*/ 5065426 w 12192000"/>
              <a:gd name="connsiteY105" fmla="*/ 2324076 h 3482342"/>
              <a:gd name="connsiteX106" fmla="*/ 4975908 w 12192000"/>
              <a:gd name="connsiteY106" fmla="*/ 2364128 h 3482342"/>
              <a:gd name="connsiteX107" fmla="*/ 4913723 w 12192000"/>
              <a:gd name="connsiteY107" fmla="*/ 2385265 h 3482342"/>
              <a:gd name="connsiteX108" fmla="*/ 4746485 w 12192000"/>
              <a:gd name="connsiteY108" fmla="*/ 2451769 h 3482342"/>
              <a:gd name="connsiteX109" fmla="*/ 4681588 w 12192000"/>
              <a:gd name="connsiteY109" fmla="*/ 2467494 h 3482342"/>
              <a:gd name="connsiteX110" fmla="*/ 1783655 w 12192000"/>
              <a:gd name="connsiteY110" fmla="*/ 3163860 h 3482342"/>
              <a:gd name="connsiteX111" fmla="*/ 1325955 w 12192000"/>
              <a:gd name="connsiteY111" fmla="*/ 3176692 h 3482342"/>
              <a:gd name="connsiteX112" fmla="*/ 1190384 w 12192000"/>
              <a:gd name="connsiteY112" fmla="*/ 3203504 h 3482342"/>
              <a:gd name="connsiteX113" fmla="*/ 1094537 w 12192000"/>
              <a:gd name="connsiteY113" fmla="*/ 3229469 h 3482342"/>
              <a:gd name="connsiteX114" fmla="*/ 779276 w 12192000"/>
              <a:gd name="connsiteY114" fmla="*/ 3327290 h 3482342"/>
              <a:gd name="connsiteX115" fmla="*/ 600378 w 12192000"/>
              <a:gd name="connsiteY115" fmla="*/ 3335250 h 3482342"/>
              <a:gd name="connsiteX116" fmla="*/ 493457 w 12192000"/>
              <a:gd name="connsiteY116" fmla="*/ 3365044 h 3482342"/>
              <a:gd name="connsiteX117" fmla="*/ 349402 w 12192000"/>
              <a:gd name="connsiteY117" fmla="*/ 3380897 h 3482342"/>
              <a:gd name="connsiteX118" fmla="*/ 192183 w 12192000"/>
              <a:gd name="connsiteY118" fmla="*/ 3460075 h 3482342"/>
              <a:gd name="connsiteX119" fmla="*/ 46713 w 12192000"/>
              <a:gd name="connsiteY119" fmla="*/ 3462986 h 3482342"/>
              <a:gd name="connsiteX120" fmla="*/ 2765 w 12192000"/>
              <a:gd name="connsiteY120" fmla="*/ 3480770 h 3482342"/>
              <a:gd name="connsiteX121" fmla="*/ 0 w 12192000"/>
              <a:gd name="connsiteY121" fmla="*/ 3482342 h 3482342"/>
              <a:gd name="connsiteX122" fmla="*/ 0 w 12192000"/>
              <a:gd name="connsiteY122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20819 w 12192000"/>
              <a:gd name="connsiteY23" fmla="*/ 1126133 h 3482342"/>
              <a:gd name="connsiteX24" fmla="*/ 11028687 w 12192000"/>
              <a:gd name="connsiteY24" fmla="*/ 1199018 h 3482342"/>
              <a:gd name="connsiteX25" fmla="*/ 10960443 w 12192000"/>
              <a:gd name="connsiteY25" fmla="*/ 1244502 h 3482342"/>
              <a:gd name="connsiteX26" fmla="*/ 10850998 w 12192000"/>
              <a:gd name="connsiteY26" fmla="*/ 1269215 h 3482342"/>
              <a:gd name="connsiteX27" fmla="*/ 10815658 w 12192000"/>
              <a:gd name="connsiteY27" fmla="*/ 1287849 h 3482342"/>
              <a:gd name="connsiteX28" fmla="*/ 10679906 w 12192000"/>
              <a:gd name="connsiteY28" fmla="*/ 1324988 h 3482342"/>
              <a:gd name="connsiteX29" fmla="*/ 10636304 w 12192000"/>
              <a:gd name="connsiteY29" fmla="*/ 1317928 h 3482342"/>
              <a:gd name="connsiteX30" fmla="*/ 10603863 w 12192000"/>
              <a:gd name="connsiteY30" fmla="*/ 1346886 h 3482342"/>
              <a:gd name="connsiteX31" fmla="*/ 10573203 w 12192000"/>
              <a:gd name="connsiteY31" fmla="*/ 1351996 h 3482342"/>
              <a:gd name="connsiteX32" fmla="*/ 10513263 w 12192000"/>
              <a:gd name="connsiteY32" fmla="*/ 1350756 h 3482342"/>
              <a:gd name="connsiteX33" fmla="*/ 10464012 w 12192000"/>
              <a:gd name="connsiteY33" fmla="*/ 1391778 h 3482342"/>
              <a:gd name="connsiteX34" fmla="*/ 10405409 w 12192000"/>
              <a:gd name="connsiteY34" fmla="*/ 1422789 h 3482342"/>
              <a:gd name="connsiteX35" fmla="*/ 10370530 w 12192000"/>
              <a:gd name="connsiteY35" fmla="*/ 1441596 h 3482342"/>
              <a:gd name="connsiteX36" fmla="*/ 10314361 w 12192000"/>
              <a:gd name="connsiteY36" fmla="*/ 1466924 h 3482342"/>
              <a:gd name="connsiteX37" fmla="*/ 10264922 w 12192000"/>
              <a:gd name="connsiteY37" fmla="*/ 1472107 h 3482342"/>
              <a:gd name="connsiteX38" fmla="*/ 10201385 w 12192000"/>
              <a:gd name="connsiteY38" fmla="*/ 1477515 h 3482342"/>
              <a:gd name="connsiteX39" fmla="*/ 10120184 w 12192000"/>
              <a:gd name="connsiteY39" fmla="*/ 1466924 h 3482342"/>
              <a:gd name="connsiteX40" fmla="*/ 10058690 w 12192000"/>
              <a:gd name="connsiteY40" fmla="*/ 1474888 h 3482342"/>
              <a:gd name="connsiteX41" fmla="*/ 10004424 w 12192000"/>
              <a:gd name="connsiteY41" fmla="*/ 1489801 h 3482342"/>
              <a:gd name="connsiteX42" fmla="*/ 9999951 w 12192000"/>
              <a:gd name="connsiteY42" fmla="*/ 1499127 h 3482342"/>
              <a:gd name="connsiteX43" fmla="*/ 9845462 w 12192000"/>
              <a:gd name="connsiteY43" fmla="*/ 1548192 h 3482342"/>
              <a:gd name="connsiteX44" fmla="*/ 9736156 w 12192000"/>
              <a:gd name="connsiteY44" fmla="*/ 1581928 h 3482342"/>
              <a:gd name="connsiteX45" fmla="*/ 9693355 w 12192000"/>
              <a:gd name="connsiteY45" fmla="*/ 1602632 h 3482342"/>
              <a:gd name="connsiteX46" fmla="*/ 9664242 w 12192000"/>
              <a:gd name="connsiteY46" fmla="*/ 1622075 h 3482342"/>
              <a:gd name="connsiteX47" fmla="*/ 9579195 w 12192000"/>
              <a:gd name="connsiteY47" fmla="*/ 1648017 h 3482342"/>
              <a:gd name="connsiteX48" fmla="*/ 9433652 w 12192000"/>
              <a:gd name="connsiteY48" fmla="*/ 1681174 h 3482342"/>
              <a:gd name="connsiteX49" fmla="*/ 9403775 w 12192000"/>
              <a:gd name="connsiteY49" fmla="*/ 1690403 h 3482342"/>
              <a:gd name="connsiteX50" fmla="*/ 9382503 w 12192000"/>
              <a:gd name="connsiteY50" fmla="*/ 1706957 h 3482342"/>
              <a:gd name="connsiteX51" fmla="*/ 9381410 w 12192000"/>
              <a:gd name="connsiteY51" fmla="*/ 1718312 h 3482342"/>
              <a:gd name="connsiteX52" fmla="*/ 9365685 w 12192000"/>
              <a:gd name="connsiteY52" fmla="*/ 1724772 h 3482342"/>
              <a:gd name="connsiteX53" fmla="*/ 9278020 w 12192000"/>
              <a:gd name="connsiteY53" fmla="*/ 1741161 h 3482342"/>
              <a:gd name="connsiteX54" fmla="*/ 9217145 w 12192000"/>
              <a:gd name="connsiteY54" fmla="*/ 1771195 h 3482342"/>
              <a:gd name="connsiteX55" fmla="*/ 8955875 w 12192000"/>
              <a:gd name="connsiteY55" fmla="*/ 1796806 h 3482342"/>
              <a:gd name="connsiteX56" fmla="*/ 8648415 w 12192000"/>
              <a:gd name="connsiteY56" fmla="*/ 1878623 h 3482342"/>
              <a:gd name="connsiteX57" fmla="*/ 8495949 w 12192000"/>
              <a:gd name="connsiteY57" fmla="*/ 1902425 h 3482342"/>
              <a:gd name="connsiteX58" fmla="*/ 8236214 w 12192000"/>
              <a:gd name="connsiteY58" fmla="*/ 1909725 h 3482342"/>
              <a:gd name="connsiteX59" fmla="*/ 8132104 w 12192000"/>
              <a:gd name="connsiteY59" fmla="*/ 1895727 h 3482342"/>
              <a:gd name="connsiteX60" fmla="*/ 7918078 w 12192000"/>
              <a:gd name="connsiteY60" fmla="*/ 1862668 h 3482342"/>
              <a:gd name="connsiteX61" fmla="*/ 7817899 w 12192000"/>
              <a:gd name="connsiteY61" fmla="*/ 1862176 h 3482342"/>
              <a:gd name="connsiteX62" fmla="*/ 7768994 w 12192000"/>
              <a:gd name="connsiteY62" fmla="*/ 1855721 h 3482342"/>
              <a:gd name="connsiteX63" fmla="*/ 7618027 w 12192000"/>
              <a:gd name="connsiteY63" fmla="*/ 1830959 h 3482342"/>
              <a:gd name="connsiteX64" fmla="*/ 7449425 w 12192000"/>
              <a:gd name="connsiteY64" fmla="*/ 1810910 h 3482342"/>
              <a:gd name="connsiteX65" fmla="*/ 7342915 w 12192000"/>
              <a:gd name="connsiteY65" fmla="*/ 1819827 h 3482342"/>
              <a:gd name="connsiteX66" fmla="*/ 7255191 w 12192000"/>
              <a:gd name="connsiteY66" fmla="*/ 1834354 h 3482342"/>
              <a:gd name="connsiteX67" fmla="*/ 7131205 w 12192000"/>
              <a:gd name="connsiteY67" fmla="*/ 1845557 h 3482342"/>
              <a:gd name="connsiteX68" fmla="*/ 6941837 w 12192000"/>
              <a:gd name="connsiteY68" fmla="*/ 1840640 h 3482342"/>
              <a:gd name="connsiteX69" fmla="*/ 6837145 w 12192000"/>
              <a:gd name="connsiteY69" fmla="*/ 1870724 h 3482342"/>
              <a:gd name="connsiteX70" fmla="*/ 6753991 w 12192000"/>
              <a:gd name="connsiteY70" fmla="*/ 1860969 h 3482342"/>
              <a:gd name="connsiteX71" fmla="*/ 6727754 w 12192000"/>
              <a:gd name="connsiteY71" fmla="*/ 1882372 h 3482342"/>
              <a:gd name="connsiteX72" fmla="*/ 6723371 w 12192000"/>
              <a:gd name="connsiteY72" fmla="*/ 1886494 h 3482342"/>
              <a:gd name="connsiteX73" fmla="*/ 6702779 w 12192000"/>
              <a:gd name="connsiteY73" fmla="*/ 1893601 h 3482342"/>
              <a:gd name="connsiteX74" fmla="*/ 6686657 w 12192000"/>
              <a:gd name="connsiteY74" fmla="*/ 1907344 h 3482342"/>
              <a:gd name="connsiteX75" fmla="*/ 6651330 w 12192000"/>
              <a:gd name="connsiteY75" fmla="*/ 1922921 h 3482342"/>
              <a:gd name="connsiteX76" fmla="*/ 6622958 w 12192000"/>
              <a:gd name="connsiteY76" fmla="*/ 1936255 h 3482342"/>
              <a:gd name="connsiteX77" fmla="*/ 6522602 w 12192000"/>
              <a:gd name="connsiteY77" fmla="*/ 1954133 h 3482342"/>
              <a:gd name="connsiteX78" fmla="*/ 6444344 w 12192000"/>
              <a:gd name="connsiteY78" fmla="*/ 1969663 h 3482342"/>
              <a:gd name="connsiteX79" fmla="*/ 6409626 w 12192000"/>
              <a:gd name="connsiteY79" fmla="*/ 1978846 h 3482342"/>
              <a:gd name="connsiteX80" fmla="*/ 6333446 w 12192000"/>
              <a:gd name="connsiteY80" fmla="*/ 1997163 h 3482342"/>
              <a:gd name="connsiteX81" fmla="*/ 6294933 w 12192000"/>
              <a:gd name="connsiteY81" fmla="*/ 2019412 h 3482342"/>
              <a:gd name="connsiteX82" fmla="*/ 6238719 w 12192000"/>
              <a:gd name="connsiteY82" fmla="*/ 2042547 h 3482342"/>
              <a:gd name="connsiteX83" fmla="*/ 6187205 w 12192000"/>
              <a:gd name="connsiteY83" fmla="*/ 2060048 h 3482342"/>
              <a:gd name="connsiteX84" fmla="*/ 6138780 w 12192000"/>
              <a:gd name="connsiteY84" fmla="*/ 2081918 h 3482342"/>
              <a:gd name="connsiteX85" fmla="*/ 6120125 w 12192000"/>
              <a:gd name="connsiteY85" fmla="*/ 2109475 h 3482342"/>
              <a:gd name="connsiteX86" fmla="*/ 6056576 w 12192000"/>
              <a:gd name="connsiteY86" fmla="*/ 2120066 h 3482342"/>
              <a:gd name="connsiteX87" fmla="*/ 5993794 w 12192000"/>
              <a:gd name="connsiteY87" fmla="*/ 2122569 h 3482342"/>
              <a:gd name="connsiteX88" fmla="*/ 5943601 w 12192000"/>
              <a:gd name="connsiteY88" fmla="*/ 2137719 h 3482342"/>
              <a:gd name="connsiteX89" fmla="*/ 5898141 w 12192000"/>
              <a:gd name="connsiteY89" fmla="*/ 2144806 h 3482342"/>
              <a:gd name="connsiteX90" fmla="*/ 5855337 w 12192000"/>
              <a:gd name="connsiteY90" fmla="*/ 2137719 h 3482342"/>
              <a:gd name="connsiteX91" fmla="*/ 5817682 w 12192000"/>
              <a:gd name="connsiteY91" fmla="*/ 2157358 h 3482342"/>
              <a:gd name="connsiteX92" fmla="*/ 5735300 w 12192000"/>
              <a:gd name="connsiteY92" fmla="*/ 2158902 h 3482342"/>
              <a:gd name="connsiteX93" fmla="*/ 5591469 w 12192000"/>
              <a:gd name="connsiteY93" fmla="*/ 2178389 h 3482342"/>
              <a:gd name="connsiteX94" fmla="*/ 5505818 w 12192000"/>
              <a:gd name="connsiteY94" fmla="*/ 2194207 h 3482342"/>
              <a:gd name="connsiteX95" fmla="*/ 5452860 w 12192000"/>
              <a:gd name="connsiteY95" fmla="*/ 2180085 h 3482342"/>
              <a:gd name="connsiteX96" fmla="*/ 5414282 w 12192000"/>
              <a:gd name="connsiteY96" fmla="*/ 2183070 h 3482342"/>
              <a:gd name="connsiteX97" fmla="*/ 5368369 w 12192000"/>
              <a:gd name="connsiteY97" fmla="*/ 2204272 h 3482342"/>
              <a:gd name="connsiteX98" fmla="*/ 5336354 w 12192000"/>
              <a:gd name="connsiteY98" fmla="*/ 2218920 h 3482342"/>
              <a:gd name="connsiteX99" fmla="*/ 5291263 w 12192000"/>
              <a:gd name="connsiteY99" fmla="*/ 2239182 h 3482342"/>
              <a:gd name="connsiteX100" fmla="*/ 5255152 w 12192000"/>
              <a:gd name="connsiteY100" fmla="*/ 2247164 h 3482342"/>
              <a:gd name="connsiteX101" fmla="*/ 5233796 w 12192000"/>
              <a:gd name="connsiteY101" fmla="*/ 2268260 h 3482342"/>
              <a:gd name="connsiteX102" fmla="*/ 5212786 w 12192000"/>
              <a:gd name="connsiteY102" fmla="*/ 2296592 h 3482342"/>
              <a:gd name="connsiteX103" fmla="*/ 5173523 w 12192000"/>
              <a:gd name="connsiteY103" fmla="*/ 2309057 h 3482342"/>
              <a:gd name="connsiteX104" fmla="*/ 5123830 w 12192000"/>
              <a:gd name="connsiteY104" fmla="*/ 2307070 h 3482342"/>
              <a:gd name="connsiteX105" fmla="*/ 5065426 w 12192000"/>
              <a:gd name="connsiteY105" fmla="*/ 2324076 h 3482342"/>
              <a:gd name="connsiteX106" fmla="*/ 4975908 w 12192000"/>
              <a:gd name="connsiteY106" fmla="*/ 2364128 h 3482342"/>
              <a:gd name="connsiteX107" fmla="*/ 4913723 w 12192000"/>
              <a:gd name="connsiteY107" fmla="*/ 2385265 h 3482342"/>
              <a:gd name="connsiteX108" fmla="*/ 4746485 w 12192000"/>
              <a:gd name="connsiteY108" fmla="*/ 2451769 h 3482342"/>
              <a:gd name="connsiteX109" fmla="*/ 4681588 w 12192000"/>
              <a:gd name="connsiteY109" fmla="*/ 2467494 h 3482342"/>
              <a:gd name="connsiteX110" fmla="*/ 1783655 w 12192000"/>
              <a:gd name="connsiteY110" fmla="*/ 3163860 h 3482342"/>
              <a:gd name="connsiteX111" fmla="*/ 1325955 w 12192000"/>
              <a:gd name="connsiteY111" fmla="*/ 3176692 h 3482342"/>
              <a:gd name="connsiteX112" fmla="*/ 1190384 w 12192000"/>
              <a:gd name="connsiteY112" fmla="*/ 3203504 h 3482342"/>
              <a:gd name="connsiteX113" fmla="*/ 1094537 w 12192000"/>
              <a:gd name="connsiteY113" fmla="*/ 3229469 h 3482342"/>
              <a:gd name="connsiteX114" fmla="*/ 779276 w 12192000"/>
              <a:gd name="connsiteY114" fmla="*/ 3327290 h 3482342"/>
              <a:gd name="connsiteX115" fmla="*/ 600378 w 12192000"/>
              <a:gd name="connsiteY115" fmla="*/ 3335250 h 3482342"/>
              <a:gd name="connsiteX116" fmla="*/ 493457 w 12192000"/>
              <a:gd name="connsiteY116" fmla="*/ 3365044 h 3482342"/>
              <a:gd name="connsiteX117" fmla="*/ 349402 w 12192000"/>
              <a:gd name="connsiteY117" fmla="*/ 3380897 h 3482342"/>
              <a:gd name="connsiteX118" fmla="*/ 192183 w 12192000"/>
              <a:gd name="connsiteY118" fmla="*/ 3460075 h 3482342"/>
              <a:gd name="connsiteX119" fmla="*/ 46713 w 12192000"/>
              <a:gd name="connsiteY119" fmla="*/ 3462986 h 3482342"/>
              <a:gd name="connsiteX120" fmla="*/ 2765 w 12192000"/>
              <a:gd name="connsiteY120" fmla="*/ 3480770 h 3482342"/>
              <a:gd name="connsiteX121" fmla="*/ 0 w 12192000"/>
              <a:gd name="connsiteY121" fmla="*/ 3482342 h 3482342"/>
              <a:gd name="connsiteX122" fmla="*/ 0 w 12192000"/>
              <a:gd name="connsiteY122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60443 w 12192000"/>
              <a:gd name="connsiteY26" fmla="*/ 1244502 h 3482342"/>
              <a:gd name="connsiteX27" fmla="*/ 10850998 w 12192000"/>
              <a:gd name="connsiteY27" fmla="*/ 1269215 h 3482342"/>
              <a:gd name="connsiteX28" fmla="*/ 10815658 w 12192000"/>
              <a:gd name="connsiteY28" fmla="*/ 1287849 h 3482342"/>
              <a:gd name="connsiteX29" fmla="*/ 10679906 w 12192000"/>
              <a:gd name="connsiteY29" fmla="*/ 1324988 h 3482342"/>
              <a:gd name="connsiteX30" fmla="*/ 10636304 w 12192000"/>
              <a:gd name="connsiteY30" fmla="*/ 1317928 h 3482342"/>
              <a:gd name="connsiteX31" fmla="*/ 10603863 w 12192000"/>
              <a:gd name="connsiteY31" fmla="*/ 1346886 h 3482342"/>
              <a:gd name="connsiteX32" fmla="*/ 10573203 w 12192000"/>
              <a:gd name="connsiteY32" fmla="*/ 1351996 h 3482342"/>
              <a:gd name="connsiteX33" fmla="*/ 10513263 w 12192000"/>
              <a:gd name="connsiteY33" fmla="*/ 1350756 h 3482342"/>
              <a:gd name="connsiteX34" fmla="*/ 10464012 w 12192000"/>
              <a:gd name="connsiteY34" fmla="*/ 1391778 h 3482342"/>
              <a:gd name="connsiteX35" fmla="*/ 10405409 w 12192000"/>
              <a:gd name="connsiteY35" fmla="*/ 1422789 h 3482342"/>
              <a:gd name="connsiteX36" fmla="*/ 10370530 w 12192000"/>
              <a:gd name="connsiteY36" fmla="*/ 1441596 h 3482342"/>
              <a:gd name="connsiteX37" fmla="*/ 10314361 w 12192000"/>
              <a:gd name="connsiteY37" fmla="*/ 1466924 h 3482342"/>
              <a:gd name="connsiteX38" fmla="*/ 10264922 w 12192000"/>
              <a:gd name="connsiteY38" fmla="*/ 1472107 h 3482342"/>
              <a:gd name="connsiteX39" fmla="*/ 10201385 w 12192000"/>
              <a:gd name="connsiteY39" fmla="*/ 1477515 h 3482342"/>
              <a:gd name="connsiteX40" fmla="*/ 10120184 w 12192000"/>
              <a:gd name="connsiteY40" fmla="*/ 1466924 h 3482342"/>
              <a:gd name="connsiteX41" fmla="*/ 10058690 w 12192000"/>
              <a:gd name="connsiteY41" fmla="*/ 1474888 h 3482342"/>
              <a:gd name="connsiteX42" fmla="*/ 10004424 w 12192000"/>
              <a:gd name="connsiteY42" fmla="*/ 1489801 h 3482342"/>
              <a:gd name="connsiteX43" fmla="*/ 9999951 w 12192000"/>
              <a:gd name="connsiteY43" fmla="*/ 1499127 h 3482342"/>
              <a:gd name="connsiteX44" fmla="*/ 9845462 w 12192000"/>
              <a:gd name="connsiteY44" fmla="*/ 1548192 h 3482342"/>
              <a:gd name="connsiteX45" fmla="*/ 9736156 w 12192000"/>
              <a:gd name="connsiteY45" fmla="*/ 1581928 h 3482342"/>
              <a:gd name="connsiteX46" fmla="*/ 9693355 w 12192000"/>
              <a:gd name="connsiteY46" fmla="*/ 1602632 h 3482342"/>
              <a:gd name="connsiteX47" fmla="*/ 9664242 w 12192000"/>
              <a:gd name="connsiteY47" fmla="*/ 1622075 h 3482342"/>
              <a:gd name="connsiteX48" fmla="*/ 9579195 w 12192000"/>
              <a:gd name="connsiteY48" fmla="*/ 1648017 h 3482342"/>
              <a:gd name="connsiteX49" fmla="*/ 9433652 w 12192000"/>
              <a:gd name="connsiteY49" fmla="*/ 1681174 h 3482342"/>
              <a:gd name="connsiteX50" fmla="*/ 9403775 w 12192000"/>
              <a:gd name="connsiteY50" fmla="*/ 1690403 h 3482342"/>
              <a:gd name="connsiteX51" fmla="*/ 9382503 w 12192000"/>
              <a:gd name="connsiteY51" fmla="*/ 1706957 h 3482342"/>
              <a:gd name="connsiteX52" fmla="*/ 9381410 w 12192000"/>
              <a:gd name="connsiteY52" fmla="*/ 1718312 h 3482342"/>
              <a:gd name="connsiteX53" fmla="*/ 9365685 w 12192000"/>
              <a:gd name="connsiteY53" fmla="*/ 1724772 h 3482342"/>
              <a:gd name="connsiteX54" fmla="*/ 9278020 w 12192000"/>
              <a:gd name="connsiteY54" fmla="*/ 1741161 h 3482342"/>
              <a:gd name="connsiteX55" fmla="*/ 9217145 w 12192000"/>
              <a:gd name="connsiteY55" fmla="*/ 1771195 h 3482342"/>
              <a:gd name="connsiteX56" fmla="*/ 8955875 w 12192000"/>
              <a:gd name="connsiteY56" fmla="*/ 1796806 h 3482342"/>
              <a:gd name="connsiteX57" fmla="*/ 8648415 w 12192000"/>
              <a:gd name="connsiteY57" fmla="*/ 1878623 h 3482342"/>
              <a:gd name="connsiteX58" fmla="*/ 8495949 w 12192000"/>
              <a:gd name="connsiteY58" fmla="*/ 1902425 h 3482342"/>
              <a:gd name="connsiteX59" fmla="*/ 8236214 w 12192000"/>
              <a:gd name="connsiteY59" fmla="*/ 1909725 h 3482342"/>
              <a:gd name="connsiteX60" fmla="*/ 8132104 w 12192000"/>
              <a:gd name="connsiteY60" fmla="*/ 1895727 h 3482342"/>
              <a:gd name="connsiteX61" fmla="*/ 7918078 w 12192000"/>
              <a:gd name="connsiteY61" fmla="*/ 1862668 h 3482342"/>
              <a:gd name="connsiteX62" fmla="*/ 7817899 w 12192000"/>
              <a:gd name="connsiteY62" fmla="*/ 1862176 h 3482342"/>
              <a:gd name="connsiteX63" fmla="*/ 7768994 w 12192000"/>
              <a:gd name="connsiteY63" fmla="*/ 1855721 h 3482342"/>
              <a:gd name="connsiteX64" fmla="*/ 7618027 w 12192000"/>
              <a:gd name="connsiteY64" fmla="*/ 1830959 h 3482342"/>
              <a:gd name="connsiteX65" fmla="*/ 7449425 w 12192000"/>
              <a:gd name="connsiteY65" fmla="*/ 1810910 h 3482342"/>
              <a:gd name="connsiteX66" fmla="*/ 7342915 w 12192000"/>
              <a:gd name="connsiteY66" fmla="*/ 1819827 h 3482342"/>
              <a:gd name="connsiteX67" fmla="*/ 7255191 w 12192000"/>
              <a:gd name="connsiteY67" fmla="*/ 1834354 h 3482342"/>
              <a:gd name="connsiteX68" fmla="*/ 7131205 w 12192000"/>
              <a:gd name="connsiteY68" fmla="*/ 1845557 h 3482342"/>
              <a:gd name="connsiteX69" fmla="*/ 6941837 w 12192000"/>
              <a:gd name="connsiteY69" fmla="*/ 1840640 h 3482342"/>
              <a:gd name="connsiteX70" fmla="*/ 6837145 w 12192000"/>
              <a:gd name="connsiteY70" fmla="*/ 1870724 h 3482342"/>
              <a:gd name="connsiteX71" fmla="*/ 6753991 w 12192000"/>
              <a:gd name="connsiteY71" fmla="*/ 1860969 h 3482342"/>
              <a:gd name="connsiteX72" fmla="*/ 6727754 w 12192000"/>
              <a:gd name="connsiteY72" fmla="*/ 1882372 h 3482342"/>
              <a:gd name="connsiteX73" fmla="*/ 6723371 w 12192000"/>
              <a:gd name="connsiteY73" fmla="*/ 1886494 h 3482342"/>
              <a:gd name="connsiteX74" fmla="*/ 6702779 w 12192000"/>
              <a:gd name="connsiteY74" fmla="*/ 1893601 h 3482342"/>
              <a:gd name="connsiteX75" fmla="*/ 6686657 w 12192000"/>
              <a:gd name="connsiteY75" fmla="*/ 1907344 h 3482342"/>
              <a:gd name="connsiteX76" fmla="*/ 6651330 w 12192000"/>
              <a:gd name="connsiteY76" fmla="*/ 1922921 h 3482342"/>
              <a:gd name="connsiteX77" fmla="*/ 6622958 w 12192000"/>
              <a:gd name="connsiteY77" fmla="*/ 1936255 h 3482342"/>
              <a:gd name="connsiteX78" fmla="*/ 6522602 w 12192000"/>
              <a:gd name="connsiteY78" fmla="*/ 1954133 h 3482342"/>
              <a:gd name="connsiteX79" fmla="*/ 6444344 w 12192000"/>
              <a:gd name="connsiteY79" fmla="*/ 1969663 h 3482342"/>
              <a:gd name="connsiteX80" fmla="*/ 6409626 w 12192000"/>
              <a:gd name="connsiteY80" fmla="*/ 1978846 h 3482342"/>
              <a:gd name="connsiteX81" fmla="*/ 6333446 w 12192000"/>
              <a:gd name="connsiteY81" fmla="*/ 1997163 h 3482342"/>
              <a:gd name="connsiteX82" fmla="*/ 6294933 w 12192000"/>
              <a:gd name="connsiteY82" fmla="*/ 2019412 h 3482342"/>
              <a:gd name="connsiteX83" fmla="*/ 6238719 w 12192000"/>
              <a:gd name="connsiteY83" fmla="*/ 2042547 h 3482342"/>
              <a:gd name="connsiteX84" fmla="*/ 6187205 w 12192000"/>
              <a:gd name="connsiteY84" fmla="*/ 2060048 h 3482342"/>
              <a:gd name="connsiteX85" fmla="*/ 6138780 w 12192000"/>
              <a:gd name="connsiteY85" fmla="*/ 2081918 h 3482342"/>
              <a:gd name="connsiteX86" fmla="*/ 6120125 w 12192000"/>
              <a:gd name="connsiteY86" fmla="*/ 2109475 h 3482342"/>
              <a:gd name="connsiteX87" fmla="*/ 6056576 w 12192000"/>
              <a:gd name="connsiteY87" fmla="*/ 2120066 h 3482342"/>
              <a:gd name="connsiteX88" fmla="*/ 5993794 w 12192000"/>
              <a:gd name="connsiteY88" fmla="*/ 2122569 h 3482342"/>
              <a:gd name="connsiteX89" fmla="*/ 5943601 w 12192000"/>
              <a:gd name="connsiteY89" fmla="*/ 2137719 h 3482342"/>
              <a:gd name="connsiteX90" fmla="*/ 5898141 w 12192000"/>
              <a:gd name="connsiteY90" fmla="*/ 2144806 h 3482342"/>
              <a:gd name="connsiteX91" fmla="*/ 5855337 w 12192000"/>
              <a:gd name="connsiteY91" fmla="*/ 2137719 h 3482342"/>
              <a:gd name="connsiteX92" fmla="*/ 5817682 w 12192000"/>
              <a:gd name="connsiteY92" fmla="*/ 2157358 h 3482342"/>
              <a:gd name="connsiteX93" fmla="*/ 5735300 w 12192000"/>
              <a:gd name="connsiteY93" fmla="*/ 2158902 h 3482342"/>
              <a:gd name="connsiteX94" fmla="*/ 5591469 w 12192000"/>
              <a:gd name="connsiteY94" fmla="*/ 2178389 h 3482342"/>
              <a:gd name="connsiteX95" fmla="*/ 5505818 w 12192000"/>
              <a:gd name="connsiteY95" fmla="*/ 2194207 h 3482342"/>
              <a:gd name="connsiteX96" fmla="*/ 5452860 w 12192000"/>
              <a:gd name="connsiteY96" fmla="*/ 2180085 h 3482342"/>
              <a:gd name="connsiteX97" fmla="*/ 5414282 w 12192000"/>
              <a:gd name="connsiteY97" fmla="*/ 2183070 h 3482342"/>
              <a:gd name="connsiteX98" fmla="*/ 5368369 w 12192000"/>
              <a:gd name="connsiteY98" fmla="*/ 2204272 h 3482342"/>
              <a:gd name="connsiteX99" fmla="*/ 5336354 w 12192000"/>
              <a:gd name="connsiteY99" fmla="*/ 2218920 h 3482342"/>
              <a:gd name="connsiteX100" fmla="*/ 5291263 w 12192000"/>
              <a:gd name="connsiteY100" fmla="*/ 2239182 h 3482342"/>
              <a:gd name="connsiteX101" fmla="*/ 5255152 w 12192000"/>
              <a:gd name="connsiteY101" fmla="*/ 2247164 h 3482342"/>
              <a:gd name="connsiteX102" fmla="*/ 5233796 w 12192000"/>
              <a:gd name="connsiteY102" fmla="*/ 2268260 h 3482342"/>
              <a:gd name="connsiteX103" fmla="*/ 5212786 w 12192000"/>
              <a:gd name="connsiteY103" fmla="*/ 2296592 h 3482342"/>
              <a:gd name="connsiteX104" fmla="*/ 5173523 w 12192000"/>
              <a:gd name="connsiteY104" fmla="*/ 2309057 h 3482342"/>
              <a:gd name="connsiteX105" fmla="*/ 5123830 w 12192000"/>
              <a:gd name="connsiteY105" fmla="*/ 2307070 h 3482342"/>
              <a:gd name="connsiteX106" fmla="*/ 5065426 w 12192000"/>
              <a:gd name="connsiteY106" fmla="*/ 2324076 h 3482342"/>
              <a:gd name="connsiteX107" fmla="*/ 4975908 w 12192000"/>
              <a:gd name="connsiteY107" fmla="*/ 2364128 h 3482342"/>
              <a:gd name="connsiteX108" fmla="*/ 4913723 w 12192000"/>
              <a:gd name="connsiteY108" fmla="*/ 2385265 h 3482342"/>
              <a:gd name="connsiteX109" fmla="*/ 4746485 w 12192000"/>
              <a:gd name="connsiteY109" fmla="*/ 2451769 h 3482342"/>
              <a:gd name="connsiteX110" fmla="*/ 4681588 w 12192000"/>
              <a:gd name="connsiteY110" fmla="*/ 2467494 h 3482342"/>
              <a:gd name="connsiteX111" fmla="*/ 1783655 w 12192000"/>
              <a:gd name="connsiteY111" fmla="*/ 3163860 h 3482342"/>
              <a:gd name="connsiteX112" fmla="*/ 1325955 w 12192000"/>
              <a:gd name="connsiteY112" fmla="*/ 3176692 h 3482342"/>
              <a:gd name="connsiteX113" fmla="*/ 1190384 w 12192000"/>
              <a:gd name="connsiteY113" fmla="*/ 3203504 h 3482342"/>
              <a:gd name="connsiteX114" fmla="*/ 1094537 w 12192000"/>
              <a:gd name="connsiteY114" fmla="*/ 3229469 h 3482342"/>
              <a:gd name="connsiteX115" fmla="*/ 779276 w 12192000"/>
              <a:gd name="connsiteY115" fmla="*/ 3327290 h 3482342"/>
              <a:gd name="connsiteX116" fmla="*/ 600378 w 12192000"/>
              <a:gd name="connsiteY116" fmla="*/ 3335250 h 3482342"/>
              <a:gd name="connsiteX117" fmla="*/ 493457 w 12192000"/>
              <a:gd name="connsiteY117" fmla="*/ 3365044 h 3482342"/>
              <a:gd name="connsiteX118" fmla="*/ 349402 w 12192000"/>
              <a:gd name="connsiteY118" fmla="*/ 3380897 h 3482342"/>
              <a:gd name="connsiteX119" fmla="*/ 192183 w 12192000"/>
              <a:gd name="connsiteY119" fmla="*/ 3460075 h 3482342"/>
              <a:gd name="connsiteX120" fmla="*/ 46713 w 12192000"/>
              <a:gd name="connsiteY120" fmla="*/ 3462986 h 3482342"/>
              <a:gd name="connsiteX121" fmla="*/ 2765 w 12192000"/>
              <a:gd name="connsiteY121" fmla="*/ 3480770 h 3482342"/>
              <a:gd name="connsiteX122" fmla="*/ 0 w 12192000"/>
              <a:gd name="connsiteY122" fmla="*/ 3482342 h 3482342"/>
              <a:gd name="connsiteX123" fmla="*/ 0 w 12192000"/>
              <a:gd name="connsiteY12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60443 w 12192000"/>
              <a:gd name="connsiteY26" fmla="*/ 1244502 h 3482342"/>
              <a:gd name="connsiteX27" fmla="*/ 10850998 w 12192000"/>
              <a:gd name="connsiteY27" fmla="*/ 1269215 h 3482342"/>
              <a:gd name="connsiteX28" fmla="*/ 10815658 w 12192000"/>
              <a:gd name="connsiteY28" fmla="*/ 1287849 h 3482342"/>
              <a:gd name="connsiteX29" fmla="*/ 10679906 w 12192000"/>
              <a:gd name="connsiteY29" fmla="*/ 1332049 h 3482342"/>
              <a:gd name="connsiteX30" fmla="*/ 10636304 w 12192000"/>
              <a:gd name="connsiteY30" fmla="*/ 1317928 h 3482342"/>
              <a:gd name="connsiteX31" fmla="*/ 10603863 w 12192000"/>
              <a:gd name="connsiteY31" fmla="*/ 1346886 h 3482342"/>
              <a:gd name="connsiteX32" fmla="*/ 10573203 w 12192000"/>
              <a:gd name="connsiteY32" fmla="*/ 1351996 h 3482342"/>
              <a:gd name="connsiteX33" fmla="*/ 10513263 w 12192000"/>
              <a:gd name="connsiteY33" fmla="*/ 1350756 h 3482342"/>
              <a:gd name="connsiteX34" fmla="*/ 10464012 w 12192000"/>
              <a:gd name="connsiteY34" fmla="*/ 1391778 h 3482342"/>
              <a:gd name="connsiteX35" fmla="*/ 10405409 w 12192000"/>
              <a:gd name="connsiteY35" fmla="*/ 1422789 h 3482342"/>
              <a:gd name="connsiteX36" fmla="*/ 10370530 w 12192000"/>
              <a:gd name="connsiteY36" fmla="*/ 1441596 h 3482342"/>
              <a:gd name="connsiteX37" fmla="*/ 10314361 w 12192000"/>
              <a:gd name="connsiteY37" fmla="*/ 1466924 h 3482342"/>
              <a:gd name="connsiteX38" fmla="*/ 10264922 w 12192000"/>
              <a:gd name="connsiteY38" fmla="*/ 1472107 h 3482342"/>
              <a:gd name="connsiteX39" fmla="*/ 10201385 w 12192000"/>
              <a:gd name="connsiteY39" fmla="*/ 1477515 h 3482342"/>
              <a:gd name="connsiteX40" fmla="*/ 10120184 w 12192000"/>
              <a:gd name="connsiteY40" fmla="*/ 1466924 h 3482342"/>
              <a:gd name="connsiteX41" fmla="*/ 10058690 w 12192000"/>
              <a:gd name="connsiteY41" fmla="*/ 1474888 h 3482342"/>
              <a:gd name="connsiteX42" fmla="*/ 10004424 w 12192000"/>
              <a:gd name="connsiteY42" fmla="*/ 1489801 h 3482342"/>
              <a:gd name="connsiteX43" fmla="*/ 9999951 w 12192000"/>
              <a:gd name="connsiteY43" fmla="*/ 1499127 h 3482342"/>
              <a:gd name="connsiteX44" fmla="*/ 9845462 w 12192000"/>
              <a:gd name="connsiteY44" fmla="*/ 1548192 h 3482342"/>
              <a:gd name="connsiteX45" fmla="*/ 9736156 w 12192000"/>
              <a:gd name="connsiteY45" fmla="*/ 1581928 h 3482342"/>
              <a:gd name="connsiteX46" fmla="*/ 9693355 w 12192000"/>
              <a:gd name="connsiteY46" fmla="*/ 1602632 h 3482342"/>
              <a:gd name="connsiteX47" fmla="*/ 9664242 w 12192000"/>
              <a:gd name="connsiteY47" fmla="*/ 1622075 h 3482342"/>
              <a:gd name="connsiteX48" fmla="*/ 9579195 w 12192000"/>
              <a:gd name="connsiteY48" fmla="*/ 1648017 h 3482342"/>
              <a:gd name="connsiteX49" fmla="*/ 9433652 w 12192000"/>
              <a:gd name="connsiteY49" fmla="*/ 1681174 h 3482342"/>
              <a:gd name="connsiteX50" fmla="*/ 9403775 w 12192000"/>
              <a:gd name="connsiteY50" fmla="*/ 1690403 h 3482342"/>
              <a:gd name="connsiteX51" fmla="*/ 9382503 w 12192000"/>
              <a:gd name="connsiteY51" fmla="*/ 1706957 h 3482342"/>
              <a:gd name="connsiteX52" fmla="*/ 9381410 w 12192000"/>
              <a:gd name="connsiteY52" fmla="*/ 1718312 h 3482342"/>
              <a:gd name="connsiteX53" fmla="*/ 9365685 w 12192000"/>
              <a:gd name="connsiteY53" fmla="*/ 1724772 h 3482342"/>
              <a:gd name="connsiteX54" fmla="*/ 9278020 w 12192000"/>
              <a:gd name="connsiteY54" fmla="*/ 1741161 h 3482342"/>
              <a:gd name="connsiteX55" fmla="*/ 9217145 w 12192000"/>
              <a:gd name="connsiteY55" fmla="*/ 1771195 h 3482342"/>
              <a:gd name="connsiteX56" fmla="*/ 8955875 w 12192000"/>
              <a:gd name="connsiteY56" fmla="*/ 1796806 h 3482342"/>
              <a:gd name="connsiteX57" fmla="*/ 8648415 w 12192000"/>
              <a:gd name="connsiteY57" fmla="*/ 1878623 h 3482342"/>
              <a:gd name="connsiteX58" fmla="*/ 8495949 w 12192000"/>
              <a:gd name="connsiteY58" fmla="*/ 1902425 h 3482342"/>
              <a:gd name="connsiteX59" fmla="*/ 8236214 w 12192000"/>
              <a:gd name="connsiteY59" fmla="*/ 1909725 h 3482342"/>
              <a:gd name="connsiteX60" fmla="*/ 8132104 w 12192000"/>
              <a:gd name="connsiteY60" fmla="*/ 1895727 h 3482342"/>
              <a:gd name="connsiteX61" fmla="*/ 7918078 w 12192000"/>
              <a:gd name="connsiteY61" fmla="*/ 1862668 h 3482342"/>
              <a:gd name="connsiteX62" fmla="*/ 7817899 w 12192000"/>
              <a:gd name="connsiteY62" fmla="*/ 1862176 h 3482342"/>
              <a:gd name="connsiteX63" fmla="*/ 7768994 w 12192000"/>
              <a:gd name="connsiteY63" fmla="*/ 1855721 h 3482342"/>
              <a:gd name="connsiteX64" fmla="*/ 7618027 w 12192000"/>
              <a:gd name="connsiteY64" fmla="*/ 1830959 h 3482342"/>
              <a:gd name="connsiteX65" fmla="*/ 7449425 w 12192000"/>
              <a:gd name="connsiteY65" fmla="*/ 1810910 h 3482342"/>
              <a:gd name="connsiteX66" fmla="*/ 7342915 w 12192000"/>
              <a:gd name="connsiteY66" fmla="*/ 1819827 h 3482342"/>
              <a:gd name="connsiteX67" fmla="*/ 7255191 w 12192000"/>
              <a:gd name="connsiteY67" fmla="*/ 1834354 h 3482342"/>
              <a:gd name="connsiteX68" fmla="*/ 7131205 w 12192000"/>
              <a:gd name="connsiteY68" fmla="*/ 1845557 h 3482342"/>
              <a:gd name="connsiteX69" fmla="*/ 6941837 w 12192000"/>
              <a:gd name="connsiteY69" fmla="*/ 1840640 h 3482342"/>
              <a:gd name="connsiteX70" fmla="*/ 6837145 w 12192000"/>
              <a:gd name="connsiteY70" fmla="*/ 1870724 h 3482342"/>
              <a:gd name="connsiteX71" fmla="*/ 6753991 w 12192000"/>
              <a:gd name="connsiteY71" fmla="*/ 1860969 h 3482342"/>
              <a:gd name="connsiteX72" fmla="*/ 6727754 w 12192000"/>
              <a:gd name="connsiteY72" fmla="*/ 1882372 h 3482342"/>
              <a:gd name="connsiteX73" fmla="*/ 6723371 w 12192000"/>
              <a:gd name="connsiteY73" fmla="*/ 1886494 h 3482342"/>
              <a:gd name="connsiteX74" fmla="*/ 6702779 w 12192000"/>
              <a:gd name="connsiteY74" fmla="*/ 1893601 h 3482342"/>
              <a:gd name="connsiteX75" fmla="*/ 6686657 w 12192000"/>
              <a:gd name="connsiteY75" fmla="*/ 1907344 h 3482342"/>
              <a:gd name="connsiteX76" fmla="*/ 6651330 w 12192000"/>
              <a:gd name="connsiteY76" fmla="*/ 1922921 h 3482342"/>
              <a:gd name="connsiteX77" fmla="*/ 6622958 w 12192000"/>
              <a:gd name="connsiteY77" fmla="*/ 1936255 h 3482342"/>
              <a:gd name="connsiteX78" fmla="*/ 6522602 w 12192000"/>
              <a:gd name="connsiteY78" fmla="*/ 1954133 h 3482342"/>
              <a:gd name="connsiteX79" fmla="*/ 6444344 w 12192000"/>
              <a:gd name="connsiteY79" fmla="*/ 1969663 h 3482342"/>
              <a:gd name="connsiteX80" fmla="*/ 6409626 w 12192000"/>
              <a:gd name="connsiteY80" fmla="*/ 1978846 h 3482342"/>
              <a:gd name="connsiteX81" fmla="*/ 6333446 w 12192000"/>
              <a:gd name="connsiteY81" fmla="*/ 1997163 h 3482342"/>
              <a:gd name="connsiteX82" fmla="*/ 6294933 w 12192000"/>
              <a:gd name="connsiteY82" fmla="*/ 2019412 h 3482342"/>
              <a:gd name="connsiteX83" fmla="*/ 6238719 w 12192000"/>
              <a:gd name="connsiteY83" fmla="*/ 2042547 h 3482342"/>
              <a:gd name="connsiteX84" fmla="*/ 6187205 w 12192000"/>
              <a:gd name="connsiteY84" fmla="*/ 2060048 h 3482342"/>
              <a:gd name="connsiteX85" fmla="*/ 6138780 w 12192000"/>
              <a:gd name="connsiteY85" fmla="*/ 2081918 h 3482342"/>
              <a:gd name="connsiteX86" fmla="*/ 6120125 w 12192000"/>
              <a:gd name="connsiteY86" fmla="*/ 2109475 h 3482342"/>
              <a:gd name="connsiteX87" fmla="*/ 6056576 w 12192000"/>
              <a:gd name="connsiteY87" fmla="*/ 2120066 h 3482342"/>
              <a:gd name="connsiteX88" fmla="*/ 5993794 w 12192000"/>
              <a:gd name="connsiteY88" fmla="*/ 2122569 h 3482342"/>
              <a:gd name="connsiteX89" fmla="*/ 5943601 w 12192000"/>
              <a:gd name="connsiteY89" fmla="*/ 2137719 h 3482342"/>
              <a:gd name="connsiteX90" fmla="*/ 5898141 w 12192000"/>
              <a:gd name="connsiteY90" fmla="*/ 2144806 h 3482342"/>
              <a:gd name="connsiteX91" fmla="*/ 5855337 w 12192000"/>
              <a:gd name="connsiteY91" fmla="*/ 2137719 h 3482342"/>
              <a:gd name="connsiteX92" fmla="*/ 5817682 w 12192000"/>
              <a:gd name="connsiteY92" fmla="*/ 2157358 h 3482342"/>
              <a:gd name="connsiteX93" fmla="*/ 5735300 w 12192000"/>
              <a:gd name="connsiteY93" fmla="*/ 2158902 h 3482342"/>
              <a:gd name="connsiteX94" fmla="*/ 5591469 w 12192000"/>
              <a:gd name="connsiteY94" fmla="*/ 2178389 h 3482342"/>
              <a:gd name="connsiteX95" fmla="*/ 5505818 w 12192000"/>
              <a:gd name="connsiteY95" fmla="*/ 2194207 h 3482342"/>
              <a:gd name="connsiteX96" fmla="*/ 5452860 w 12192000"/>
              <a:gd name="connsiteY96" fmla="*/ 2180085 h 3482342"/>
              <a:gd name="connsiteX97" fmla="*/ 5414282 w 12192000"/>
              <a:gd name="connsiteY97" fmla="*/ 2183070 h 3482342"/>
              <a:gd name="connsiteX98" fmla="*/ 5368369 w 12192000"/>
              <a:gd name="connsiteY98" fmla="*/ 2204272 h 3482342"/>
              <a:gd name="connsiteX99" fmla="*/ 5336354 w 12192000"/>
              <a:gd name="connsiteY99" fmla="*/ 2218920 h 3482342"/>
              <a:gd name="connsiteX100" fmla="*/ 5291263 w 12192000"/>
              <a:gd name="connsiteY100" fmla="*/ 2239182 h 3482342"/>
              <a:gd name="connsiteX101" fmla="*/ 5255152 w 12192000"/>
              <a:gd name="connsiteY101" fmla="*/ 2247164 h 3482342"/>
              <a:gd name="connsiteX102" fmla="*/ 5233796 w 12192000"/>
              <a:gd name="connsiteY102" fmla="*/ 2268260 h 3482342"/>
              <a:gd name="connsiteX103" fmla="*/ 5212786 w 12192000"/>
              <a:gd name="connsiteY103" fmla="*/ 2296592 h 3482342"/>
              <a:gd name="connsiteX104" fmla="*/ 5173523 w 12192000"/>
              <a:gd name="connsiteY104" fmla="*/ 2309057 h 3482342"/>
              <a:gd name="connsiteX105" fmla="*/ 5123830 w 12192000"/>
              <a:gd name="connsiteY105" fmla="*/ 2307070 h 3482342"/>
              <a:gd name="connsiteX106" fmla="*/ 5065426 w 12192000"/>
              <a:gd name="connsiteY106" fmla="*/ 2324076 h 3482342"/>
              <a:gd name="connsiteX107" fmla="*/ 4975908 w 12192000"/>
              <a:gd name="connsiteY107" fmla="*/ 2364128 h 3482342"/>
              <a:gd name="connsiteX108" fmla="*/ 4913723 w 12192000"/>
              <a:gd name="connsiteY108" fmla="*/ 2385265 h 3482342"/>
              <a:gd name="connsiteX109" fmla="*/ 4746485 w 12192000"/>
              <a:gd name="connsiteY109" fmla="*/ 2451769 h 3482342"/>
              <a:gd name="connsiteX110" fmla="*/ 4681588 w 12192000"/>
              <a:gd name="connsiteY110" fmla="*/ 2467494 h 3482342"/>
              <a:gd name="connsiteX111" fmla="*/ 1783655 w 12192000"/>
              <a:gd name="connsiteY111" fmla="*/ 3163860 h 3482342"/>
              <a:gd name="connsiteX112" fmla="*/ 1325955 w 12192000"/>
              <a:gd name="connsiteY112" fmla="*/ 3176692 h 3482342"/>
              <a:gd name="connsiteX113" fmla="*/ 1190384 w 12192000"/>
              <a:gd name="connsiteY113" fmla="*/ 3203504 h 3482342"/>
              <a:gd name="connsiteX114" fmla="*/ 1094537 w 12192000"/>
              <a:gd name="connsiteY114" fmla="*/ 3229469 h 3482342"/>
              <a:gd name="connsiteX115" fmla="*/ 779276 w 12192000"/>
              <a:gd name="connsiteY115" fmla="*/ 3327290 h 3482342"/>
              <a:gd name="connsiteX116" fmla="*/ 600378 w 12192000"/>
              <a:gd name="connsiteY116" fmla="*/ 3335250 h 3482342"/>
              <a:gd name="connsiteX117" fmla="*/ 493457 w 12192000"/>
              <a:gd name="connsiteY117" fmla="*/ 3365044 h 3482342"/>
              <a:gd name="connsiteX118" fmla="*/ 349402 w 12192000"/>
              <a:gd name="connsiteY118" fmla="*/ 3380897 h 3482342"/>
              <a:gd name="connsiteX119" fmla="*/ 192183 w 12192000"/>
              <a:gd name="connsiteY119" fmla="*/ 3460075 h 3482342"/>
              <a:gd name="connsiteX120" fmla="*/ 46713 w 12192000"/>
              <a:gd name="connsiteY120" fmla="*/ 3462986 h 3482342"/>
              <a:gd name="connsiteX121" fmla="*/ 2765 w 12192000"/>
              <a:gd name="connsiteY121" fmla="*/ 3480770 h 3482342"/>
              <a:gd name="connsiteX122" fmla="*/ 0 w 12192000"/>
              <a:gd name="connsiteY122" fmla="*/ 3482342 h 3482342"/>
              <a:gd name="connsiteX123" fmla="*/ 0 w 12192000"/>
              <a:gd name="connsiteY12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60443 w 12192000"/>
              <a:gd name="connsiteY26" fmla="*/ 1244502 h 3482342"/>
              <a:gd name="connsiteX27" fmla="*/ 10850998 w 12192000"/>
              <a:gd name="connsiteY27" fmla="*/ 1269215 h 3482342"/>
              <a:gd name="connsiteX28" fmla="*/ 10815658 w 12192000"/>
              <a:gd name="connsiteY28" fmla="*/ 1287849 h 3482342"/>
              <a:gd name="connsiteX29" fmla="*/ 10679906 w 12192000"/>
              <a:gd name="connsiteY29" fmla="*/ 1332049 h 3482342"/>
              <a:gd name="connsiteX30" fmla="*/ 10639834 w 12192000"/>
              <a:gd name="connsiteY30" fmla="*/ 1324989 h 3482342"/>
              <a:gd name="connsiteX31" fmla="*/ 10603863 w 12192000"/>
              <a:gd name="connsiteY31" fmla="*/ 1346886 h 3482342"/>
              <a:gd name="connsiteX32" fmla="*/ 10573203 w 12192000"/>
              <a:gd name="connsiteY32" fmla="*/ 1351996 h 3482342"/>
              <a:gd name="connsiteX33" fmla="*/ 10513263 w 12192000"/>
              <a:gd name="connsiteY33" fmla="*/ 1350756 h 3482342"/>
              <a:gd name="connsiteX34" fmla="*/ 10464012 w 12192000"/>
              <a:gd name="connsiteY34" fmla="*/ 1391778 h 3482342"/>
              <a:gd name="connsiteX35" fmla="*/ 10405409 w 12192000"/>
              <a:gd name="connsiteY35" fmla="*/ 1422789 h 3482342"/>
              <a:gd name="connsiteX36" fmla="*/ 10370530 w 12192000"/>
              <a:gd name="connsiteY36" fmla="*/ 1441596 h 3482342"/>
              <a:gd name="connsiteX37" fmla="*/ 10314361 w 12192000"/>
              <a:gd name="connsiteY37" fmla="*/ 1466924 h 3482342"/>
              <a:gd name="connsiteX38" fmla="*/ 10264922 w 12192000"/>
              <a:gd name="connsiteY38" fmla="*/ 1472107 h 3482342"/>
              <a:gd name="connsiteX39" fmla="*/ 10201385 w 12192000"/>
              <a:gd name="connsiteY39" fmla="*/ 1477515 h 3482342"/>
              <a:gd name="connsiteX40" fmla="*/ 10120184 w 12192000"/>
              <a:gd name="connsiteY40" fmla="*/ 1466924 h 3482342"/>
              <a:gd name="connsiteX41" fmla="*/ 10058690 w 12192000"/>
              <a:gd name="connsiteY41" fmla="*/ 1474888 h 3482342"/>
              <a:gd name="connsiteX42" fmla="*/ 10004424 w 12192000"/>
              <a:gd name="connsiteY42" fmla="*/ 1489801 h 3482342"/>
              <a:gd name="connsiteX43" fmla="*/ 9999951 w 12192000"/>
              <a:gd name="connsiteY43" fmla="*/ 1499127 h 3482342"/>
              <a:gd name="connsiteX44" fmla="*/ 9845462 w 12192000"/>
              <a:gd name="connsiteY44" fmla="*/ 1548192 h 3482342"/>
              <a:gd name="connsiteX45" fmla="*/ 9736156 w 12192000"/>
              <a:gd name="connsiteY45" fmla="*/ 1581928 h 3482342"/>
              <a:gd name="connsiteX46" fmla="*/ 9693355 w 12192000"/>
              <a:gd name="connsiteY46" fmla="*/ 1602632 h 3482342"/>
              <a:gd name="connsiteX47" fmla="*/ 9664242 w 12192000"/>
              <a:gd name="connsiteY47" fmla="*/ 1622075 h 3482342"/>
              <a:gd name="connsiteX48" fmla="*/ 9579195 w 12192000"/>
              <a:gd name="connsiteY48" fmla="*/ 1648017 h 3482342"/>
              <a:gd name="connsiteX49" fmla="*/ 9433652 w 12192000"/>
              <a:gd name="connsiteY49" fmla="*/ 1681174 h 3482342"/>
              <a:gd name="connsiteX50" fmla="*/ 9403775 w 12192000"/>
              <a:gd name="connsiteY50" fmla="*/ 1690403 h 3482342"/>
              <a:gd name="connsiteX51" fmla="*/ 9382503 w 12192000"/>
              <a:gd name="connsiteY51" fmla="*/ 1706957 h 3482342"/>
              <a:gd name="connsiteX52" fmla="*/ 9381410 w 12192000"/>
              <a:gd name="connsiteY52" fmla="*/ 1718312 h 3482342"/>
              <a:gd name="connsiteX53" fmla="*/ 9365685 w 12192000"/>
              <a:gd name="connsiteY53" fmla="*/ 1724772 h 3482342"/>
              <a:gd name="connsiteX54" fmla="*/ 9278020 w 12192000"/>
              <a:gd name="connsiteY54" fmla="*/ 1741161 h 3482342"/>
              <a:gd name="connsiteX55" fmla="*/ 9217145 w 12192000"/>
              <a:gd name="connsiteY55" fmla="*/ 1771195 h 3482342"/>
              <a:gd name="connsiteX56" fmla="*/ 8955875 w 12192000"/>
              <a:gd name="connsiteY56" fmla="*/ 1796806 h 3482342"/>
              <a:gd name="connsiteX57" fmla="*/ 8648415 w 12192000"/>
              <a:gd name="connsiteY57" fmla="*/ 1878623 h 3482342"/>
              <a:gd name="connsiteX58" fmla="*/ 8495949 w 12192000"/>
              <a:gd name="connsiteY58" fmla="*/ 1902425 h 3482342"/>
              <a:gd name="connsiteX59" fmla="*/ 8236214 w 12192000"/>
              <a:gd name="connsiteY59" fmla="*/ 1909725 h 3482342"/>
              <a:gd name="connsiteX60" fmla="*/ 8132104 w 12192000"/>
              <a:gd name="connsiteY60" fmla="*/ 1895727 h 3482342"/>
              <a:gd name="connsiteX61" fmla="*/ 7918078 w 12192000"/>
              <a:gd name="connsiteY61" fmla="*/ 1862668 h 3482342"/>
              <a:gd name="connsiteX62" fmla="*/ 7817899 w 12192000"/>
              <a:gd name="connsiteY62" fmla="*/ 1862176 h 3482342"/>
              <a:gd name="connsiteX63" fmla="*/ 7768994 w 12192000"/>
              <a:gd name="connsiteY63" fmla="*/ 1855721 h 3482342"/>
              <a:gd name="connsiteX64" fmla="*/ 7618027 w 12192000"/>
              <a:gd name="connsiteY64" fmla="*/ 1830959 h 3482342"/>
              <a:gd name="connsiteX65" fmla="*/ 7449425 w 12192000"/>
              <a:gd name="connsiteY65" fmla="*/ 1810910 h 3482342"/>
              <a:gd name="connsiteX66" fmla="*/ 7342915 w 12192000"/>
              <a:gd name="connsiteY66" fmla="*/ 1819827 h 3482342"/>
              <a:gd name="connsiteX67" fmla="*/ 7255191 w 12192000"/>
              <a:gd name="connsiteY67" fmla="*/ 1834354 h 3482342"/>
              <a:gd name="connsiteX68" fmla="*/ 7131205 w 12192000"/>
              <a:gd name="connsiteY68" fmla="*/ 1845557 h 3482342"/>
              <a:gd name="connsiteX69" fmla="*/ 6941837 w 12192000"/>
              <a:gd name="connsiteY69" fmla="*/ 1840640 h 3482342"/>
              <a:gd name="connsiteX70" fmla="*/ 6837145 w 12192000"/>
              <a:gd name="connsiteY70" fmla="*/ 1870724 h 3482342"/>
              <a:gd name="connsiteX71" fmla="*/ 6753991 w 12192000"/>
              <a:gd name="connsiteY71" fmla="*/ 1860969 h 3482342"/>
              <a:gd name="connsiteX72" fmla="*/ 6727754 w 12192000"/>
              <a:gd name="connsiteY72" fmla="*/ 1882372 h 3482342"/>
              <a:gd name="connsiteX73" fmla="*/ 6723371 w 12192000"/>
              <a:gd name="connsiteY73" fmla="*/ 1886494 h 3482342"/>
              <a:gd name="connsiteX74" fmla="*/ 6702779 w 12192000"/>
              <a:gd name="connsiteY74" fmla="*/ 1893601 h 3482342"/>
              <a:gd name="connsiteX75" fmla="*/ 6686657 w 12192000"/>
              <a:gd name="connsiteY75" fmla="*/ 1907344 h 3482342"/>
              <a:gd name="connsiteX76" fmla="*/ 6651330 w 12192000"/>
              <a:gd name="connsiteY76" fmla="*/ 1922921 h 3482342"/>
              <a:gd name="connsiteX77" fmla="*/ 6622958 w 12192000"/>
              <a:gd name="connsiteY77" fmla="*/ 1936255 h 3482342"/>
              <a:gd name="connsiteX78" fmla="*/ 6522602 w 12192000"/>
              <a:gd name="connsiteY78" fmla="*/ 1954133 h 3482342"/>
              <a:gd name="connsiteX79" fmla="*/ 6444344 w 12192000"/>
              <a:gd name="connsiteY79" fmla="*/ 1969663 h 3482342"/>
              <a:gd name="connsiteX80" fmla="*/ 6409626 w 12192000"/>
              <a:gd name="connsiteY80" fmla="*/ 1978846 h 3482342"/>
              <a:gd name="connsiteX81" fmla="*/ 6333446 w 12192000"/>
              <a:gd name="connsiteY81" fmla="*/ 1997163 h 3482342"/>
              <a:gd name="connsiteX82" fmla="*/ 6294933 w 12192000"/>
              <a:gd name="connsiteY82" fmla="*/ 2019412 h 3482342"/>
              <a:gd name="connsiteX83" fmla="*/ 6238719 w 12192000"/>
              <a:gd name="connsiteY83" fmla="*/ 2042547 h 3482342"/>
              <a:gd name="connsiteX84" fmla="*/ 6187205 w 12192000"/>
              <a:gd name="connsiteY84" fmla="*/ 2060048 h 3482342"/>
              <a:gd name="connsiteX85" fmla="*/ 6138780 w 12192000"/>
              <a:gd name="connsiteY85" fmla="*/ 2081918 h 3482342"/>
              <a:gd name="connsiteX86" fmla="*/ 6120125 w 12192000"/>
              <a:gd name="connsiteY86" fmla="*/ 2109475 h 3482342"/>
              <a:gd name="connsiteX87" fmla="*/ 6056576 w 12192000"/>
              <a:gd name="connsiteY87" fmla="*/ 2120066 h 3482342"/>
              <a:gd name="connsiteX88" fmla="*/ 5993794 w 12192000"/>
              <a:gd name="connsiteY88" fmla="*/ 2122569 h 3482342"/>
              <a:gd name="connsiteX89" fmla="*/ 5943601 w 12192000"/>
              <a:gd name="connsiteY89" fmla="*/ 2137719 h 3482342"/>
              <a:gd name="connsiteX90" fmla="*/ 5898141 w 12192000"/>
              <a:gd name="connsiteY90" fmla="*/ 2144806 h 3482342"/>
              <a:gd name="connsiteX91" fmla="*/ 5855337 w 12192000"/>
              <a:gd name="connsiteY91" fmla="*/ 2137719 h 3482342"/>
              <a:gd name="connsiteX92" fmla="*/ 5817682 w 12192000"/>
              <a:gd name="connsiteY92" fmla="*/ 2157358 h 3482342"/>
              <a:gd name="connsiteX93" fmla="*/ 5735300 w 12192000"/>
              <a:gd name="connsiteY93" fmla="*/ 2158902 h 3482342"/>
              <a:gd name="connsiteX94" fmla="*/ 5591469 w 12192000"/>
              <a:gd name="connsiteY94" fmla="*/ 2178389 h 3482342"/>
              <a:gd name="connsiteX95" fmla="*/ 5505818 w 12192000"/>
              <a:gd name="connsiteY95" fmla="*/ 2194207 h 3482342"/>
              <a:gd name="connsiteX96" fmla="*/ 5452860 w 12192000"/>
              <a:gd name="connsiteY96" fmla="*/ 2180085 h 3482342"/>
              <a:gd name="connsiteX97" fmla="*/ 5414282 w 12192000"/>
              <a:gd name="connsiteY97" fmla="*/ 2183070 h 3482342"/>
              <a:gd name="connsiteX98" fmla="*/ 5368369 w 12192000"/>
              <a:gd name="connsiteY98" fmla="*/ 2204272 h 3482342"/>
              <a:gd name="connsiteX99" fmla="*/ 5336354 w 12192000"/>
              <a:gd name="connsiteY99" fmla="*/ 2218920 h 3482342"/>
              <a:gd name="connsiteX100" fmla="*/ 5291263 w 12192000"/>
              <a:gd name="connsiteY100" fmla="*/ 2239182 h 3482342"/>
              <a:gd name="connsiteX101" fmla="*/ 5255152 w 12192000"/>
              <a:gd name="connsiteY101" fmla="*/ 2247164 h 3482342"/>
              <a:gd name="connsiteX102" fmla="*/ 5233796 w 12192000"/>
              <a:gd name="connsiteY102" fmla="*/ 2268260 h 3482342"/>
              <a:gd name="connsiteX103" fmla="*/ 5212786 w 12192000"/>
              <a:gd name="connsiteY103" fmla="*/ 2296592 h 3482342"/>
              <a:gd name="connsiteX104" fmla="*/ 5173523 w 12192000"/>
              <a:gd name="connsiteY104" fmla="*/ 2309057 h 3482342"/>
              <a:gd name="connsiteX105" fmla="*/ 5123830 w 12192000"/>
              <a:gd name="connsiteY105" fmla="*/ 2307070 h 3482342"/>
              <a:gd name="connsiteX106" fmla="*/ 5065426 w 12192000"/>
              <a:gd name="connsiteY106" fmla="*/ 2324076 h 3482342"/>
              <a:gd name="connsiteX107" fmla="*/ 4975908 w 12192000"/>
              <a:gd name="connsiteY107" fmla="*/ 2364128 h 3482342"/>
              <a:gd name="connsiteX108" fmla="*/ 4913723 w 12192000"/>
              <a:gd name="connsiteY108" fmla="*/ 2385265 h 3482342"/>
              <a:gd name="connsiteX109" fmla="*/ 4746485 w 12192000"/>
              <a:gd name="connsiteY109" fmla="*/ 2451769 h 3482342"/>
              <a:gd name="connsiteX110" fmla="*/ 4681588 w 12192000"/>
              <a:gd name="connsiteY110" fmla="*/ 2467494 h 3482342"/>
              <a:gd name="connsiteX111" fmla="*/ 1783655 w 12192000"/>
              <a:gd name="connsiteY111" fmla="*/ 3163860 h 3482342"/>
              <a:gd name="connsiteX112" fmla="*/ 1325955 w 12192000"/>
              <a:gd name="connsiteY112" fmla="*/ 3176692 h 3482342"/>
              <a:gd name="connsiteX113" fmla="*/ 1190384 w 12192000"/>
              <a:gd name="connsiteY113" fmla="*/ 3203504 h 3482342"/>
              <a:gd name="connsiteX114" fmla="*/ 1094537 w 12192000"/>
              <a:gd name="connsiteY114" fmla="*/ 3229469 h 3482342"/>
              <a:gd name="connsiteX115" fmla="*/ 779276 w 12192000"/>
              <a:gd name="connsiteY115" fmla="*/ 3327290 h 3482342"/>
              <a:gd name="connsiteX116" fmla="*/ 600378 w 12192000"/>
              <a:gd name="connsiteY116" fmla="*/ 3335250 h 3482342"/>
              <a:gd name="connsiteX117" fmla="*/ 493457 w 12192000"/>
              <a:gd name="connsiteY117" fmla="*/ 3365044 h 3482342"/>
              <a:gd name="connsiteX118" fmla="*/ 349402 w 12192000"/>
              <a:gd name="connsiteY118" fmla="*/ 3380897 h 3482342"/>
              <a:gd name="connsiteX119" fmla="*/ 192183 w 12192000"/>
              <a:gd name="connsiteY119" fmla="*/ 3460075 h 3482342"/>
              <a:gd name="connsiteX120" fmla="*/ 46713 w 12192000"/>
              <a:gd name="connsiteY120" fmla="*/ 3462986 h 3482342"/>
              <a:gd name="connsiteX121" fmla="*/ 2765 w 12192000"/>
              <a:gd name="connsiteY121" fmla="*/ 3480770 h 3482342"/>
              <a:gd name="connsiteX122" fmla="*/ 0 w 12192000"/>
              <a:gd name="connsiteY122" fmla="*/ 3482342 h 3482342"/>
              <a:gd name="connsiteX123" fmla="*/ 0 w 12192000"/>
              <a:gd name="connsiteY12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60443 w 12192000"/>
              <a:gd name="connsiteY26" fmla="*/ 1244502 h 3482342"/>
              <a:gd name="connsiteX27" fmla="*/ 10850998 w 12192000"/>
              <a:gd name="connsiteY27" fmla="*/ 1269215 h 3482342"/>
              <a:gd name="connsiteX28" fmla="*/ 10815658 w 12192000"/>
              <a:gd name="connsiteY28" fmla="*/ 1287849 h 3482342"/>
              <a:gd name="connsiteX29" fmla="*/ 10723900 w 12192000"/>
              <a:gd name="connsiteY29" fmla="*/ 1318642 h 3482342"/>
              <a:gd name="connsiteX30" fmla="*/ 10679906 w 12192000"/>
              <a:gd name="connsiteY30" fmla="*/ 1332049 h 3482342"/>
              <a:gd name="connsiteX31" fmla="*/ 10639834 w 12192000"/>
              <a:gd name="connsiteY31" fmla="*/ 1324989 h 3482342"/>
              <a:gd name="connsiteX32" fmla="*/ 10603863 w 12192000"/>
              <a:gd name="connsiteY32" fmla="*/ 1346886 h 3482342"/>
              <a:gd name="connsiteX33" fmla="*/ 10573203 w 12192000"/>
              <a:gd name="connsiteY33" fmla="*/ 1351996 h 3482342"/>
              <a:gd name="connsiteX34" fmla="*/ 10513263 w 12192000"/>
              <a:gd name="connsiteY34" fmla="*/ 1350756 h 3482342"/>
              <a:gd name="connsiteX35" fmla="*/ 10464012 w 12192000"/>
              <a:gd name="connsiteY35" fmla="*/ 1391778 h 3482342"/>
              <a:gd name="connsiteX36" fmla="*/ 10405409 w 12192000"/>
              <a:gd name="connsiteY36" fmla="*/ 1422789 h 3482342"/>
              <a:gd name="connsiteX37" fmla="*/ 10370530 w 12192000"/>
              <a:gd name="connsiteY37" fmla="*/ 1441596 h 3482342"/>
              <a:gd name="connsiteX38" fmla="*/ 10314361 w 12192000"/>
              <a:gd name="connsiteY38" fmla="*/ 1466924 h 3482342"/>
              <a:gd name="connsiteX39" fmla="*/ 10264922 w 12192000"/>
              <a:gd name="connsiteY39" fmla="*/ 1472107 h 3482342"/>
              <a:gd name="connsiteX40" fmla="*/ 10201385 w 12192000"/>
              <a:gd name="connsiteY40" fmla="*/ 1477515 h 3482342"/>
              <a:gd name="connsiteX41" fmla="*/ 10120184 w 12192000"/>
              <a:gd name="connsiteY41" fmla="*/ 1466924 h 3482342"/>
              <a:gd name="connsiteX42" fmla="*/ 10058690 w 12192000"/>
              <a:gd name="connsiteY42" fmla="*/ 1474888 h 3482342"/>
              <a:gd name="connsiteX43" fmla="*/ 10004424 w 12192000"/>
              <a:gd name="connsiteY43" fmla="*/ 1489801 h 3482342"/>
              <a:gd name="connsiteX44" fmla="*/ 9999951 w 12192000"/>
              <a:gd name="connsiteY44" fmla="*/ 1499127 h 3482342"/>
              <a:gd name="connsiteX45" fmla="*/ 9845462 w 12192000"/>
              <a:gd name="connsiteY45" fmla="*/ 1548192 h 3482342"/>
              <a:gd name="connsiteX46" fmla="*/ 9736156 w 12192000"/>
              <a:gd name="connsiteY46" fmla="*/ 1581928 h 3482342"/>
              <a:gd name="connsiteX47" fmla="*/ 9693355 w 12192000"/>
              <a:gd name="connsiteY47" fmla="*/ 1602632 h 3482342"/>
              <a:gd name="connsiteX48" fmla="*/ 9664242 w 12192000"/>
              <a:gd name="connsiteY48" fmla="*/ 1622075 h 3482342"/>
              <a:gd name="connsiteX49" fmla="*/ 9579195 w 12192000"/>
              <a:gd name="connsiteY49" fmla="*/ 1648017 h 3482342"/>
              <a:gd name="connsiteX50" fmla="*/ 9433652 w 12192000"/>
              <a:gd name="connsiteY50" fmla="*/ 1681174 h 3482342"/>
              <a:gd name="connsiteX51" fmla="*/ 9403775 w 12192000"/>
              <a:gd name="connsiteY51" fmla="*/ 1690403 h 3482342"/>
              <a:gd name="connsiteX52" fmla="*/ 9382503 w 12192000"/>
              <a:gd name="connsiteY52" fmla="*/ 1706957 h 3482342"/>
              <a:gd name="connsiteX53" fmla="*/ 9381410 w 12192000"/>
              <a:gd name="connsiteY53" fmla="*/ 1718312 h 3482342"/>
              <a:gd name="connsiteX54" fmla="*/ 9365685 w 12192000"/>
              <a:gd name="connsiteY54" fmla="*/ 1724772 h 3482342"/>
              <a:gd name="connsiteX55" fmla="*/ 9278020 w 12192000"/>
              <a:gd name="connsiteY55" fmla="*/ 1741161 h 3482342"/>
              <a:gd name="connsiteX56" fmla="*/ 9217145 w 12192000"/>
              <a:gd name="connsiteY56" fmla="*/ 1771195 h 3482342"/>
              <a:gd name="connsiteX57" fmla="*/ 8955875 w 12192000"/>
              <a:gd name="connsiteY57" fmla="*/ 1796806 h 3482342"/>
              <a:gd name="connsiteX58" fmla="*/ 8648415 w 12192000"/>
              <a:gd name="connsiteY58" fmla="*/ 1878623 h 3482342"/>
              <a:gd name="connsiteX59" fmla="*/ 8495949 w 12192000"/>
              <a:gd name="connsiteY59" fmla="*/ 1902425 h 3482342"/>
              <a:gd name="connsiteX60" fmla="*/ 8236214 w 12192000"/>
              <a:gd name="connsiteY60" fmla="*/ 1909725 h 3482342"/>
              <a:gd name="connsiteX61" fmla="*/ 8132104 w 12192000"/>
              <a:gd name="connsiteY61" fmla="*/ 1895727 h 3482342"/>
              <a:gd name="connsiteX62" fmla="*/ 7918078 w 12192000"/>
              <a:gd name="connsiteY62" fmla="*/ 1862668 h 3482342"/>
              <a:gd name="connsiteX63" fmla="*/ 7817899 w 12192000"/>
              <a:gd name="connsiteY63" fmla="*/ 1862176 h 3482342"/>
              <a:gd name="connsiteX64" fmla="*/ 7768994 w 12192000"/>
              <a:gd name="connsiteY64" fmla="*/ 1855721 h 3482342"/>
              <a:gd name="connsiteX65" fmla="*/ 7618027 w 12192000"/>
              <a:gd name="connsiteY65" fmla="*/ 1830959 h 3482342"/>
              <a:gd name="connsiteX66" fmla="*/ 7449425 w 12192000"/>
              <a:gd name="connsiteY66" fmla="*/ 1810910 h 3482342"/>
              <a:gd name="connsiteX67" fmla="*/ 7342915 w 12192000"/>
              <a:gd name="connsiteY67" fmla="*/ 1819827 h 3482342"/>
              <a:gd name="connsiteX68" fmla="*/ 7255191 w 12192000"/>
              <a:gd name="connsiteY68" fmla="*/ 1834354 h 3482342"/>
              <a:gd name="connsiteX69" fmla="*/ 7131205 w 12192000"/>
              <a:gd name="connsiteY69" fmla="*/ 1845557 h 3482342"/>
              <a:gd name="connsiteX70" fmla="*/ 6941837 w 12192000"/>
              <a:gd name="connsiteY70" fmla="*/ 1840640 h 3482342"/>
              <a:gd name="connsiteX71" fmla="*/ 6837145 w 12192000"/>
              <a:gd name="connsiteY71" fmla="*/ 1870724 h 3482342"/>
              <a:gd name="connsiteX72" fmla="*/ 6753991 w 12192000"/>
              <a:gd name="connsiteY72" fmla="*/ 1860969 h 3482342"/>
              <a:gd name="connsiteX73" fmla="*/ 6727754 w 12192000"/>
              <a:gd name="connsiteY73" fmla="*/ 1882372 h 3482342"/>
              <a:gd name="connsiteX74" fmla="*/ 6723371 w 12192000"/>
              <a:gd name="connsiteY74" fmla="*/ 1886494 h 3482342"/>
              <a:gd name="connsiteX75" fmla="*/ 6702779 w 12192000"/>
              <a:gd name="connsiteY75" fmla="*/ 1893601 h 3482342"/>
              <a:gd name="connsiteX76" fmla="*/ 6686657 w 12192000"/>
              <a:gd name="connsiteY76" fmla="*/ 1907344 h 3482342"/>
              <a:gd name="connsiteX77" fmla="*/ 6651330 w 12192000"/>
              <a:gd name="connsiteY77" fmla="*/ 1922921 h 3482342"/>
              <a:gd name="connsiteX78" fmla="*/ 6622958 w 12192000"/>
              <a:gd name="connsiteY78" fmla="*/ 1936255 h 3482342"/>
              <a:gd name="connsiteX79" fmla="*/ 6522602 w 12192000"/>
              <a:gd name="connsiteY79" fmla="*/ 1954133 h 3482342"/>
              <a:gd name="connsiteX80" fmla="*/ 6444344 w 12192000"/>
              <a:gd name="connsiteY80" fmla="*/ 1969663 h 3482342"/>
              <a:gd name="connsiteX81" fmla="*/ 6409626 w 12192000"/>
              <a:gd name="connsiteY81" fmla="*/ 1978846 h 3482342"/>
              <a:gd name="connsiteX82" fmla="*/ 6333446 w 12192000"/>
              <a:gd name="connsiteY82" fmla="*/ 1997163 h 3482342"/>
              <a:gd name="connsiteX83" fmla="*/ 6294933 w 12192000"/>
              <a:gd name="connsiteY83" fmla="*/ 2019412 h 3482342"/>
              <a:gd name="connsiteX84" fmla="*/ 6238719 w 12192000"/>
              <a:gd name="connsiteY84" fmla="*/ 2042547 h 3482342"/>
              <a:gd name="connsiteX85" fmla="*/ 6187205 w 12192000"/>
              <a:gd name="connsiteY85" fmla="*/ 2060048 h 3482342"/>
              <a:gd name="connsiteX86" fmla="*/ 6138780 w 12192000"/>
              <a:gd name="connsiteY86" fmla="*/ 2081918 h 3482342"/>
              <a:gd name="connsiteX87" fmla="*/ 6120125 w 12192000"/>
              <a:gd name="connsiteY87" fmla="*/ 2109475 h 3482342"/>
              <a:gd name="connsiteX88" fmla="*/ 6056576 w 12192000"/>
              <a:gd name="connsiteY88" fmla="*/ 2120066 h 3482342"/>
              <a:gd name="connsiteX89" fmla="*/ 5993794 w 12192000"/>
              <a:gd name="connsiteY89" fmla="*/ 2122569 h 3482342"/>
              <a:gd name="connsiteX90" fmla="*/ 5943601 w 12192000"/>
              <a:gd name="connsiteY90" fmla="*/ 2137719 h 3482342"/>
              <a:gd name="connsiteX91" fmla="*/ 5898141 w 12192000"/>
              <a:gd name="connsiteY91" fmla="*/ 2144806 h 3482342"/>
              <a:gd name="connsiteX92" fmla="*/ 5855337 w 12192000"/>
              <a:gd name="connsiteY92" fmla="*/ 2137719 h 3482342"/>
              <a:gd name="connsiteX93" fmla="*/ 5817682 w 12192000"/>
              <a:gd name="connsiteY93" fmla="*/ 2157358 h 3482342"/>
              <a:gd name="connsiteX94" fmla="*/ 5735300 w 12192000"/>
              <a:gd name="connsiteY94" fmla="*/ 2158902 h 3482342"/>
              <a:gd name="connsiteX95" fmla="*/ 5591469 w 12192000"/>
              <a:gd name="connsiteY95" fmla="*/ 2178389 h 3482342"/>
              <a:gd name="connsiteX96" fmla="*/ 5505818 w 12192000"/>
              <a:gd name="connsiteY96" fmla="*/ 2194207 h 3482342"/>
              <a:gd name="connsiteX97" fmla="*/ 5452860 w 12192000"/>
              <a:gd name="connsiteY97" fmla="*/ 2180085 h 3482342"/>
              <a:gd name="connsiteX98" fmla="*/ 5414282 w 12192000"/>
              <a:gd name="connsiteY98" fmla="*/ 2183070 h 3482342"/>
              <a:gd name="connsiteX99" fmla="*/ 5368369 w 12192000"/>
              <a:gd name="connsiteY99" fmla="*/ 2204272 h 3482342"/>
              <a:gd name="connsiteX100" fmla="*/ 5336354 w 12192000"/>
              <a:gd name="connsiteY100" fmla="*/ 2218920 h 3482342"/>
              <a:gd name="connsiteX101" fmla="*/ 5291263 w 12192000"/>
              <a:gd name="connsiteY101" fmla="*/ 2239182 h 3482342"/>
              <a:gd name="connsiteX102" fmla="*/ 5255152 w 12192000"/>
              <a:gd name="connsiteY102" fmla="*/ 2247164 h 3482342"/>
              <a:gd name="connsiteX103" fmla="*/ 5233796 w 12192000"/>
              <a:gd name="connsiteY103" fmla="*/ 2268260 h 3482342"/>
              <a:gd name="connsiteX104" fmla="*/ 5212786 w 12192000"/>
              <a:gd name="connsiteY104" fmla="*/ 2296592 h 3482342"/>
              <a:gd name="connsiteX105" fmla="*/ 5173523 w 12192000"/>
              <a:gd name="connsiteY105" fmla="*/ 2309057 h 3482342"/>
              <a:gd name="connsiteX106" fmla="*/ 5123830 w 12192000"/>
              <a:gd name="connsiteY106" fmla="*/ 2307070 h 3482342"/>
              <a:gd name="connsiteX107" fmla="*/ 5065426 w 12192000"/>
              <a:gd name="connsiteY107" fmla="*/ 2324076 h 3482342"/>
              <a:gd name="connsiteX108" fmla="*/ 4975908 w 12192000"/>
              <a:gd name="connsiteY108" fmla="*/ 2364128 h 3482342"/>
              <a:gd name="connsiteX109" fmla="*/ 4913723 w 12192000"/>
              <a:gd name="connsiteY109" fmla="*/ 2385265 h 3482342"/>
              <a:gd name="connsiteX110" fmla="*/ 4746485 w 12192000"/>
              <a:gd name="connsiteY110" fmla="*/ 2451769 h 3482342"/>
              <a:gd name="connsiteX111" fmla="*/ 4681588 w 12192000"/>
              <a:gd name="connsiteY111" fmla="*/ 2467494 h 3482342"/>
              <a:gd name="connsiteX112" fmla="*/ 1783655 w 12192000"/>
              <a:gd name="connsiteY112" fmla="*/ 3163860 h 3482342"/>
              <a:gd name="connsiteX113" fmla="*/ 1325955 w 12192000"/>
              <a:gd name="connsiteY113" fmla="*/ 3176692 h 3482342"/>
              <a:gd name="connsiteX114" fmla="*/ 1190384 w 12192000"/>
              <a:gd name="connsiteY114" fmla="*/ 3203504 h 3482342"/>
              <a:gd name="connsiteX115" fmla="*/ 1094537 w 12192000"/>
              <a:gd name="connsiteY115" fmla="*/ 3229469 h 3482342"/>
              <a:gd name="connsiteX116" fmla="*/ 779276 w 12192000"/>
              <a:gd name="connsiteY116" fmla="*/ 3327290 h 3482342"/>
              <a:gd name="connsiteX117" fmla="*/ 600378 w 12192000"/>
              <a:gd name="connsiteY117" fmla="*/ 3335250 h 3482342"/>
              <a:gd name="connsiteX118" fmla="*/ 493457 w 12192000"/>
              <a:gd name="connsiteY118" fmla="*/ 3365044 h 3482342"/>
              <a:gd name="connsiteX119" fmla="*/ 349402 w 12192000"/>
              <a:gd name="connsiteY119" fmla="*/ 3380897 h 3482342"/>
              <a:gd name="connsiteX120" fmla="*/ 192183 w 12192000"/>
              <a:gd name="connsiteY120" fmla="*/ 3460075 h 3482342"/>
              <a:gd name="connsiteX121" fmla="*/ 46713 w 12192000"/>
              <a:gd name="connsiteY121" fmla="*/ 3462986 h 3482342"/>
              <a:gd name="connsiteX122" fmla="*/ 2765 w 12192000"/>
              <a:gd name="connsiteY122" fmla="*/ 3480770 h 3482342"/>
              <a:gd name="connsiteX123" fmla="*/ 0 w 12192000"/>
              <a:gd name="connsiteY123" fmla="*/ 3482342 h 3482342"/>
              <a:gd name="connsiteX124" fmla="*/ 0 w 12192000"/>
              <a:gd name="connsiteY124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60443 w 12192000"/>
              <a:gd name="connsiteY26" fmla="*/ 1244502 h 3482342"/>
              <a:gd name="connsiteX27" fmla="*/ 10879242 w 12192000"/>
              <a:gd name="connsiteY27" fmla="*/ 1269215 h 3482342"/>
              <a:gd name="connsiteX28" fmla="*/ 10850998 w 12192000"/>
              <a:gd name="connsiteY28" fmla="*/ 1269215 h 3482342"/>
              <a:gd name="connsiteX29" fmla="*/ 10815658 w 12192000"/>
              <a:gd name="connsiteY29" fmla="*/ 1287849 h 3482342"/>
              <a:gd name="connsiteX30" fmla="*/ 10723900 w 12192000"/>
              <a:gd name="connsiteY30" fmla="*/ 1318642 h 3482342"/>
              <a:gd name="connsiteX31" fmla="*/ 10679906 w 12192000"/>
              <a:gd name="connsiteY31" fmla="*/ 1332049 h 3482342"/>
              <a:gd name="connsiteX32" fmla="*/ 10639834 w 12192000"/>
              <a:gd name="connsiteY32" fmla="*/ 1324989 h 3482342"/>
              <a:gd name="connsiteX33" fmla="*/ 10603863 w 12192000"/>
              <a:gd name="connsiteY33" fmla="*/ 1346886 h 3482342"/>
              <a:gd name="connsiteX34" fmla="*/ 10573203 w 12192000"/>
              <a:gd name="connsiteY34" fmla="*/ 1351996 h 3482342"/>
              <a:gd name="connsiteX35" fmla="*/ 10513263 w 12192000"/>
              <a:gd name="connsiteY35" fmla="*/ 1350756 h 3482342"/>
              <a:gd name="connsiteX36" fmla="*/ 10464012 w 12192000"/>
              <a:gd name="connsiteY36" fmla="*/ 1391778 h 3482342"/>
              <a:gd name="connsiteX37" fmla="*/ 10405409 w 12192000"/>
              <a:gd name="connsiteY37" fmla="*/ 1422789 h 3482342"/>
              <a:gd name="connsiteX38" fmla="*/ 10370530 w 12192000"/>
              <a:gd name="connsiteY38" fmla="*/ 1441596 h 3482342"/>
              <a:gd name="connsiteX39" fmla="*/ 10314361 w 12192000"/>
              <a:gd name="connsiteY39" fmla="*/ 1466924 h 3482342"/>
              <a:gd name="connsiteX40" fmla="*/ 10264922 w 12192000"/>
              <a:gd name="connsiteY40" fmla="*/ 1472107 h 3482342"/>
              <a:gd name="connsiteX41" fmla="*/ 10201385 w 12192000"/>
              <a:gd name="connsiteY41" fmla="*/ 1477515 h 3482342"/>
              <a:gd name="connsiteX42" fmla="*/ 10120184 w 12192000"/>
              <a:gd name="connsiteY42" fmla="*/ 1466924 h 3482342"/>
              <a:gd name="connsiteX43" fmla="*/ 10058690 w 12192000"/>
              <a:gd name="connsiteY43" fmla="*/ 1474888 h 3482342"/>
              <a:gd name="connsiteX44" fmla="*/ 10004424 w 12192000"/>
              <a:gd name="connsiteY44" fmla="*/ 1489801 h 3482342"/>
              <a:gd name="connsiteX45" fmla="*/ 9999951 w 12192000"/>
              <a:gd name="connsiteY45" fmla="*/ 1499127 h 3482342"/>
              <a:gd name="connsiteX46" fmla="*/ 9845462 w 12192000"/>
              <a:gd name="connsiteY46" fmla="*/ 1548192 h 3482342"/>
              <a:gd name="connsiteX47" fmla="*/ 9736156 w 12192000"/>
              <a:gd name="connsiteY47" fmla="*/ 1581928 h 3482342"/>
              <a:gd name="connsiteX48" fmla="*/ 9693355 w 12192000"/>
              <a:gd name="connsiteY48" fmla="*/ 1602632 h 3482342"/>
              <a:gd name="connsiteX49" fmla="*/ 9664242 w 12192000"/>
              <a:gd name="connsiteY49" fmla="*/ 1622075 h 3482342"/>
              <a:gd name="connsiteX50" fmla="*/ 9579195 w 12192000"/>
              <a:gd name="connsiteY50" fmla="*/ 1648017 h 3482342"/>
              <a:gd name="connsiteX51" fmla="*/ 9433652 w 12192000"/>
              <a:gd name="connsiteY51" fmla="*/ 1681174 h 3482342"/>
              <a:gd name="connsiteX52" fmla="*/ 9403775 w 12192000"/>
              <a:gd name="connsiteY52" fmla="*/ 1690403 h 3482342"/>
              <a:gd name="connsiteX53" fmla="*/ 9382503 w 12192000"/>
              <a:gd name="connsiteY53" fmla="*/ 1706957 h 3482342"/>
              <a:gd name="connsiteX54" fmla="*/ 9381410 w 12192000"/>
              <a:gd name="connsiteY54" fmla="*/ 1718312 h 3482342"/>
              <a:gd name="connsiteX55" fmla="*/ 9365685 w 12192000"/>
              <a:gd name="connsiteY55" fmla="*/ 1724772 h 3482342"/>
              <a:gd name="connsiteX56" fmla="*/ 9278020 w 12192000"/>
              <a:gd name="connsiteY56" fmla="*/ 1741161 h 3482342"/>
              <a:gd name="connsiteX57" fmla="*/ 9217145 w 12192000"/>
              <a:gd name="connsiteY57" fmla="*/ 1771195 h 3482342"/>
              <a:gd name="connsiteX58" fmla="*/ 8955875 w 12192000"/>
              <a:gd name="connsiteY58" fmla="*/ 1796806 h 3482342"/>
              <a:gd name="connsiteX59" fmla="*/ 8648415 w 12192000"/>
              <a:gd name="connsiteY59" fmla="*/ 1878623 h 3482342"/>
              <a:gd name="connsiteX60" fmla="*/ 8495949 w 12192000"/>
              <a:gd name="connsiteY60" fmla="*/ 1902425 h 3482342"/>
              <a:gd name="connsiteX61" fmla="*/ 8236214 w 12192000"/>
              <a:gd name="connsiteY61" fmla="*/ 1909725 h 3482342"/>
              <a:gd name="connsiteX62" fmla="*/ 8132104 w 12192000"/>
              <a:gd name="connsiteY62" fmla="*/ 1895727 h 3482342"/>
              <a:gd name="connsiteX63" fmla="*/ 7918078 w 12192000"/>
              <a:gd name="connsiteY63" fmla="*/ 1862668 h 3482342"/>
              <a:gd name="connsiteX64" fmla="*/ 7817899 w 12192000"/>
              <a:gd name="connsiteY64" fmla="*/ 1862176 h 3482342"/>
              <a:gd name="connsiteX65" fmla="*/ 7768994 w 12192000"/>
              <a:gd name="connsiteY65" fmla="*/ 1855721 h 3482342"/>
              <a:gd name="connsiteX66" fmla="*/ 7618027 w 12192000"/>
              <a:gd name="connsiteY66" fmla="*/ 1830959 h 3482342"/>
              <a:gd name="connsiteX67" fmla="*/ 7449425 w 12192000"/>
              <a:gd name="connsiteY67" fmla="*/ 1810910 h 3482342"/>
              <a:gd name="connsiteX68" fmla="*/ 7342915 w 12192000"/>
              <a:gd name="connsiteY68" fmla="*/ 1819827 h 3482342"/>
              <a:gd name="connsiteX69" fmla="*/ 7255191 w 12192000"/>
              <a:gd name="connsiteY69" fmla="*/ 1834354 h 3482342"/>
              <a:gd name="connsiteX70" fmla="*/ 7131205 w 12192000"/>
              <a:gd name="connsiteY70" fmla="*/ 1845557 h 3482342"/>
              <a:gd name="connsiteX71" fmla="*/ 6941837 w 12192000"/>
              <a:gd name="connsiteY71" fmla="*/ 1840640 h 3482342"/>
              <a:gd name="connsiteX72" fmla="*/ 6837145 w 12192000"/>
              <a:gd name="connsiteY72" fmla="*/ 1870724 h 3482342"/>
              <a:gd name="connsiteX73" fmla="*/ 6753991 w 12192000"/>
              <a:gd name="connsiteY73" fmla="*/ 1860969 h 3482342"/>
              <a:gd name="connsiteX74" fmla="*/ 6727754 w 12192000"/>
              <a:gd name="connsiteY74" fmla="*/ 1882372 h 3482342"/>
              <a:gd name="connsiteX75" fmla="*/ 6723371 w 12192000"/>
              <a:gd name="connsiteY75" fmla="*/ 1886494 h 3482342"/>
              <a:gd name="connsiteX76" fmla="*/ 6702779 w 12192000"/>
              <a:gd name="connsiteY76" fmla="*/ 1893601 h 3482342"/>
              <a:gd name="connsiteX77" fmla="*/ 6686657 w 12192000"/>
              <a:gd name="connsiteY77" fmla="*/ 1907344 h 3482342"/>
              <a:gd name="connsiteX78" fmla="*/ 6651330 w 12192000"/>
              <a:gd name="connsiteY78" fmla="*/ 1922921 h 3482342"/>
              <a:gd name="connsiteX79" fmla="*/ 6622958 w 12192000"/>
              <a:gd name="connsiteY79" fmla="*/ 1936255 h 3482342"/>
              <a:gd name="connsiteX80" fmla="*/ 6522602 w 12192000"/>
              <a:gd name="connsiteY80" fmla="*/ 1954133 h 3482342"/>
              <a:gd name="connsiteX81" fmla="*/ 6444344 w 12192000"/>
              <a:gd name="connsiteY81" fmla="*/ 1969663 h 3482342"/>
              <a:gd name="connsiteX82" fmla="*/ 6409626 w 12192000"/>
              <a:gd name="connsiteY82" fmla="*/ 1978846 h 3482342"/>
              <a:gd name="connsiteX83" fmla="*/ 6333446 w 12192000"/>
              <a:gd name="connsiteY83" fmla="*/ 1997163 h 3482342"/>
              <a:gd name="connsiteX84" fmla="*/ 6294933 w 12192000"/>
              <a:gd name="connsiteY84" fmla="*/ 2019412 h 3482342"/>
              <a:gd name="connsiteX85" fmla="*/ 6238719 w 12192000"/>
              <a:gd name="connsiteY85" fmla="*/ 2042547 h 3482342"/>
              <a:gd name="connsiteX86" fmla="*/ 6187205 w 12192000"/>
              <a:gd name="connsiteY86" fmla="*/ 2060048 h 3482342"/>
              <a:gd name="connsiteX87" fmla="*/ 6138780 w 12192000"/>
              <a:gd name="connsiteY87" fmla="*/ 2081918 h 3482342"/>
              <a:gd name="connsiteX88" fmla="*/ 6120125 w 12192000"/>
              <a:gd name="connsiteY88" fmla="*/ 2109475 h 3482342"/>
              <a:gd name="connsiteX89" fmla="*/ 6056576 w 12192000"/>
              <a:gd name="connsiteY89" fmla="*/ 2120066 h 3482342"/>
              <a:gd name="connsiteX90" fmla="*/ 5993794 w 12192000"/>
              <a:gd name="connsiteY90" fmla="*/ 2122569 h 3482342"/>
              <a:gd name="connsiteX91" fmla="*/ 5943601 w 12192000"/>
              <a:gd name="connsiteY91" fmla="*/ 2137719 h 3482342"/>
              <a:gd name="connsiteX92" fmla="*/ 5898141 w 12192000"/>
              <a:gd name="connsiteY92" fmla="*/ 2144806 h 3482342"/>
              <a:gd name="connsiteX93" fmla="*/ 5855337 w 12192000"/>
              <a:gd name="connsiteY93" fmla="*/ 2137719 h 3482342"/>
              <a:gd name="connsiteX94" fmla="*/ 5817682 w 12192000"/>
              <a:gd name="connsiteY94" fmla="*/ 2157358 h 3482342"/>
              <a:gd name="connsiteX95" fmla="*/ 5735300 w 12192000"/>
              <a:gd name="connsiteY95" fmla="*/ 2158902 h 3482342"/>
              <a:gd name="connsiteX96" fmla="*/ 5591469 w 12192000"/>
              <a:gd name="connsiteY96" fmla="*/ 2178389 h 3482342"/>
              <a:gd name="connsiteX97" fmla="*/ 5505818 w 12192000"/>
              <a:gd name="connsiteY97" fmla="*/ 2194207 h 3482342"/>
              <a:gd name="connsiteX98" fmla="*/ 5452860 w 12192000"/>
              <a:gd name="connsiteY98" fmla="*/ 2180085 h 3482342"/>
              <a:gd name="connsiteX99" fmla="*/ 5414282 w 12192000"/>
              <a:gd name="connsiteY99" fmla="*/ 2183070 h 3482342"/>
              <a:gd name="connsiteX100" fmla="*/ 5368369 w 12192000"/>
              <a:gd name="connsiteY100" fmla="*/ 2204272 h 3482342"/>
              <a:gd name="connsiteX101" fmla="*/ 5336354 w 12192000"/>
              <a:gd name="connsiteY101" fmla="*/ 2218920 h 3482342"/>
              <a:gd name="connsiteX102" fmla="*/ 5291263 w 12192000"/>
              <a:gd name="connsiteY102" fmla="*/ 2239182 h 3482342"/>
              <a:gd name="connsiteX103" fmla="*/ 5255152 w 12192000"/>
              <a:gd name="connsiteY103" fmla="*/ 2247164 h 3482342"/>
              <a:gd name="connsiteX104" fmla="*/ 5233796 w 12192000"/>
              <a:gd name="connsiteY104" fmla="*/ 2268260 h 3482342"/>
              <a:gd name="connsiteX105" fmla="*/ 5212786 w 12192000"/>
              <a:gd name="connsiteY105" fmla="*/ 2296592 h 3482342"/>
              <a:gd name="connsiteX106" fmla="*/ 5173523 w 12192000"/>
              <a:gd name="connsiteY106" fmla="*/ 2309057 h 3482342"/>
              <a:gd name="connsiteX107" fmla="*/ 5123830 w 12192000"/>
              <a:gd name="connsiteY107" fmla="*/ 2307070 h 3482342"/>
              <a:gd name="connsiteX108" fmla="*/ 5065426 w 12192000"/>
              <a:gd name="connsiteY108" fmla="*/ 2324076 h 3482342"/>
              <a:gd name="connsiteX109" fmla="*/ 4975908 w 12192000"/>
              <a:gd name="connsiteY109" fmla="*/ 2364128 h 3482342"/>
              <a:gd name="connsiteX110" fmla="*/ 4913723 w 12192000"/>
              <a:gd name="connsiteY110" fmla="*/ 2385265 h 3482342"/>
              <a:gd name="connsiteX111" fmla="*/ 4746485 w 12192000"/>
              <a:gd name="connsiteY111" fmla="*/ 2451769 h 3482342"/>
              <a:gd name="connsiteX112" fmla="*/ 4681588 w 12192000"/>
              <a:gd name="connsiteY112" fmla="*/ 2467494 h 3482342"/>
              <a:gd name="connsiteX113" fmla="*/ 1783655 w 12192000"/>
              <a:gd name="connsiteY113" fmla="*/ 3163860 h 3482342"/>
              <a:gd name="connsiteX114" fmla="*/ 1325955 w 12192000"/>
              <a:gd name="connsiteY114" fmla="*/ 3176692 h 3482342"/>
              <a:gd name="connsiteX115" fmla="*/ 1190384 w 12192000"/>
              <a:gd name="connsiteY115" fmla="*/ 3203504 h 3482342"/>
              <a:gd name="connsiteX116" fmla="*/ 1094537 w 12192000"/>
              <a:gd name="connsiteY116" fmla="*/ 3229469 h 3482342"/>
              <a:gd name="connsiteX117" fmla="*/ 779276 w 12192000"/>
              <a:gd name="connsiteY117" fmla="*/ 3327290 h 3482342"/>
              <a:gd name="connsiteX118" fmla="*/ 600378 w 12192000"/>
              <a:gd name="connsiteY118" fmla="*/ 3335250 h 3482342"/>
              <a:gd name="connsiteX119" fmla="*/ 493457 w 12192000"/>
              <a:gd name="connsiteY119" fmla="*/ 3365044 h 3482342"/>
              <a:gd name="connsiteX120" fmla="*/ 349402 w 12192000"/>
              <a:gd name="connsiteY120" fmla="*/ 3380897 h 3482342"/>
              <a:gd name="connsiteX121" fmla="*/ 192183 w 12192000"/>
              <a:gd name="connsiteY121" fmla="*/ 3460075 h 3482342"/>
              <a:gd name="connsiteX122" fmla="*/ 46713 w 12192000"/>
              <a:gd name="connsiteY122" fmla="*/ 3462986 h 3482342"/>
              <a:gd name="connsiteX123" fmla="*/ 2765 w 12192000"/>
              <a:gd name="connsiteY123" fmla="*/ 3480770 h 3482342"/>
              <a:gd name="connsiteX124" fmla="*/ 0 w 12192000"/>
              <a:gd name="connsiteY124" fmla="*/ 3482342 h 3482342"/>
              <a:gd name="connsiteX125" fmla="*/ 0 w 12192000"/>
              <a:gd name="connsiteY125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79906 w 12192000"/>
              <a:gd name="connsiteY32" fmla="*/ 1332049 h 3482342"/>
              <a:gd name="connsiteX33" fmla="*/ 10639834 w 12192000"/>
              <a:gd name="connsiteY33" fmla="*/ 1324989 h 3482342"/>
              <a:gd name="connsiteX34" fmla="*/ 10603863 w 12192000"/>
              <a:gd name="connsiteY34" fmla="*/ 1346886 h 3482342"/>
              <a:gd name="connsiteX35" fmla="*/ 10573203 w 12192000"/>
              <a:gd name="connsiteY35" fmla="*/ 1351996 h 3482342"/>
              <a:gd name="connsiteX36" fmla="*/ 10513263 w 12192000"/>
              <a:gd name="connsiteY36" fmla="*/ 1350756 h 3482342"/>
              <a:gd name="connsiteX37" fmla="*/ 10464012 w 12192000"/>
              <a:gd name="connsiteY37" fmla="*/ 1391778 h 3482342"/>
              <a:gd name="connsiteX38" fmla="*/ 10405409 w 12192000"/>
              <a:gd name="connsiteY38" fmla="*/ 1422789 h 3482342"/>
              <a:gd name="connsiteX39" fmla="*/ 10370530 w 12192000"/>
              <a:gd name="connsiteY39" fmla="*/ 1441596 h 3482342"/>
              <a:gd name="connsiteX40" fmla="*/ 10314361 w 12192000"/>
              <a:gd name="connsiteY40" fmla="*/ 1466924 h 3482342"/>
              <a:gd name="connsiteX41" fmla="*/ 10264922 w 12192000"/>
              <a:gd name="connsiteY41" fmla="*/ 1472107 h 3482342"/>
              <a:gd name="connsiteX42" fmla="*/ 10201385 w 12192000"/>
              <a:gd name="connsiteY42" fmla="*/ 1477515 h 3482342"/>
              <a:gd name="connsiteX43" fmla="*/ 10120184 w 12192000"/>
              <a:gd name="connsiteY43" fmla="*/ 1466924 h 3482342"/>
              <a:gd name="connsiteX44" fmla="*/ 10058690 w 12192000"/>
              <a:gd name="connsiteY44" fmla="*/ 1474888 h 3482342"/>
              <a:gd name="connsiteX45" fmla="*/ 10004424 w 12192000"/>
              <a:gd name="connsiteY45" fmla="*/ 1489801 h 3482342"/>
              <a:gd name="connsiteX46" fmla="*/ 9999951 w 12192000"/>
              <a:gd name="connsiteY46" fmla="*/ 1499127 h 3482342"/>
              <a:gd name="connsiteX47" fmla="*/ 9845462 w 12192000"/>
              <a:gd name="connsiteY47" fmla="*/ 1548192 h 3482342"/>
              <a:gd name="connsiteX48" fmla="*/ 9736156 w 12192000"/>
              <a:gd name="connsiteY48" fmla="*/ 1581928 h 3482342"/>
              <a:gd name="connsiteX49" fmla="*/ 9693355 w 12192000"/>
              <a:gd name="connsiteY49" fmla="*/ 1602632 h 3482342"/>
              <a:gd name="connsiteX50" fmla="*/ 9664242 w 12192000"/>
              <a:gd name="connsiteY50" fmla="*/ 1622075 h 3482342"/>
              <a:gd name="connsiteX51" fmla="*/ 9579195 w 12192000"/>
              <a:gd name="connsiteY51" fmla="*/ 1648017 h 3482342"/>
              <a:gd name="connsiteX52" fmla="*/ 9433652 w 12192000"/>
              <a:gd name="connsiteY52" fmla="*/ 1681174 h 3482342"/>
              <a:gd name="connsiteX53" fmla="*/ 9403775 w 12192000"/>
              <a:gd name="connsiteY53" fmla="*/ 1690403 h 3482342"/>
              <a:gd name="connsiteX54" fmla="*/ 9382503 w 12192000"/>
              <a:gd name="connsiteY54" fmla="*/ 1706957 h 3482342"/>
              <a:gd name="connsiteX55" fmla="*/ 9381410 w 12192000"/>
              <a:gd name="connsiteY55" fmla="*/ 1718312 h 3482342"/>
              <a:gd name="connsiteX56" fmla="*/ 9365685 w 12192000"/>
              <a:gd name="connsiteY56" fmla="*/ 1724772 h 3482342"/>
              <a:gd name="connsiteX57" fmla="*/ 9278020 w 12192000"/>
              <a:gd name="connsiteY57" fmla="*/ 1741161 h 3482342"/>
              <a:gd name="connsiteX58" fmla="*/ 9217145 w 12192000"/>
              <a:gd name="connsiteY58" fmla="*/ 1771195 h 3482342"/>
              <a:gd name="connsiteX59" fmla="*/ 8955875 w 12192000"/>
              <a:gd name="connsiteY59" fmla="*/ 1796806 h 3482342"/>
              <a:gd name="connsiteX60" fmla="*/ 8648415 w 12192000"/>
              <a:gd name="connsiteY60" fmla="*/ 1878623 h 3482342"/>
              <a:gd name="connsiteX61" fmla="*/ 8495949 w 12192000"/>
              <a:gd name="connsiteY61" fmla="*/ 1902425 h 3482342"/>
              <a:gd name="connsiteX62" fmla="*/ 8236214 w 12192000"/>
              <a:gd name="connsiteY62" fmla="*/ 1909725 h 3482342"/>
              <a:gd name="connsiteX63" fmla="*/ 8132104 w 12192000"/>
              <a:gd name="connsiteY63" fmla="*/ 1895727 h 3482342"/>
              <a:gd name="connsiteX64" fmla="*/ 7918078 w 12192000"/>
              <a:gd name="connsiteY64" fmla="*/ 1862668 h 3482342"/>
              <a:gd name="connsiteX65" fmla="*/ 7817899 w 12192000"/>
              <a:gd name="connsiteY65" fmla="*/ 1862176 h 3482342"/>
              <a:gd name="connsiteX66" fmla="*/ 7768994 w 12192000"/>
              <a:gd name="connsiteY66" fmla="*/ 1855721 h 3482342"/>
              <a:gd name="connsiteX67" fmla="*/ 7618027 w 12192000"/>
              <a:gd name="connsiteY67" fmla="*/ 1830959 h 3482342"/>
              <a:gd name="connsiteX68" fmla="*/ 7449425 w 12192000"/>
              <a:gd name="connsiteY68" fmla="*/ 1810910 h 3482342"/>
              <a:gd name="connsiteX69" fmla="*/ 7342915 w 12192000"/>
              <a:gd name="connsiteY69" fmla="*/ 1819827 h 3482342"/>
              <a:gd name="connsiteX70" fmla="*/ 7255191 w 12192000"/>
              <a:gd name="connsiteY70" fmla="*/ 1834354 h 3482342"/>
              <a:gd name="connsiteX71" fmla="*/ 7131205 w 12192000"/>
              <a:gd name="connsiteY71" fmla="*/ 1845557 h 3482342"/>
              <a:gd name="connsiteX72" fmla="*/ 6941837 w 12192000"/>
              <a:gd name="connsiteY72" fmla="*/ 1840640 h 3482342"/>
              <a:gd name="connsiteX73" fmla="*/ 6837145 w 12192000"/>
              <a:gd name="connsiteY73" fmla="*/ 1870724 h 3482342"/>
              <a:gd name="connsiteX74" fmla="*/ 6753991 w 12192000"/>
              <a:gd name="connsiteY74" fmla="*/ 1860969 h 3482342"/>
              <a:gd name="connsiteX75" fmla="*/ 6727754 w 12192000"/>
              <a:gd name="connsiteY75" fmla="*/ 1882372 h 3482342"/>
              <a:gd name="connsiteX76" fmla="*/ 6723371 w 12192000"/>
              <a:gd name="connsiteY76" fmla="*/ 1886494 h 3482342"/>
              <a:gd name="connsiteX77" fmla="*/ 6702779 w 12192000"/>
              <a:gd name="connsiteY77" fmla="*/ 1893601 h 3482342"/>
              <a:gd name="connsiteX78" fmla="*/ 6686657 w 12192000"/>
              <a:gd name="connsiteY78" fmla="*/ 1907344 h 3482342"/>
              <a:gd name="connsiteX79" fmla="*/ 6651330 w 12192000"/>
              <a:gd name="connsiteY79" fmla="*/ 1922921 h 3482342"/>
              <a:gd name="connsiteX80" fmla="*/ 6622958 w 12192000"/>
              <a:gd name="connsiteY80" fmla="*/ 1936255 h 3482342"/>
              <a:gd name="connsiteX81" fmla="*/ 6522602 w 12192000"/>
              <a:gd name="connsiteY81" fmla="*/ 1954133 h 3482342"/>
              <a:gd name="connsiteX82" fmla="*/ 6444344 w 12192000"/>
              <a:gd name="connsiteY82" fmla="*/ 1969663 h 3482342"/>
              <a:gd name="connsiteX83" fmla="*/ 6409626 w 12192000"/>
              <a:gd name="connsiteY83" fmla="*/ 1978846 h 3482342"/>
              <a:gd name="connsiteX84" fmla="*/ 6333446 w 12192000"/>
              <a:gd name="connsiteY84" fmla="*/ 1997163 h 3482342"/>
              <a:gd name="connsiteX85" fmla="*/ 6294933 w 12192000"/>
              <a:gd name="connsiteY85" fmla="*/ 2019412 h 3482342"/>
              <a:gd name="connsiteX86" fmla="*/ 6238719 w 12192000"/>
              <a:gd name="connsiteY86" fmla="*/ 2042547 h 3482342"/>
              <a:gd name="connsiteX87" fmla="*/ 6187205 w 12192000"/>
              <a:gd name="connsiteY87" fmla="*/ 2060048 h 3482342"/>
              <a:gd name="connsiteX88" fmla="*/ 6138780 w 12192000"/>
              <a:gd name="connsiteY88" fmla="*/ 2081918 h 3482342"/>
              <a:gd name="connsiteX89" fmla="*/ 6120125 w 12192000"/>
              <a:gd name="connsiteY89" fmla="*/ 2109475 h 3482342"/>
              <a:gd name="connsiteX90" fmla="*/ 6056576 w 12192000"/>
              <a:gd name="connsiteY90" fmla="*/ 2120066 h 3482342"/>
              <a:gd name="connsiteX91" fmla="*/ 5993794 w 12192000"/>
              <a:gd name="connsiteY91" fmla="*/ 2122569 h 3482342"/>
              <a:gd name="connsiteX92" fmla="*/ 5943601 w 12192000"/>
              <a:gd name="connsiteY92" fmla="*/ 2137719 h 3482342"/>
              <a:gd name="connsiteX93" fmla="*/ 5898141 w 12192000"/>
              <a:gd name="connsiteY93" fmla="*/ 2144806 h 3482342"/>
              <a:gd name="connsiteX94" fmla="*/ 5855337 w 12192000"/>
              <a:gd name="connsiteY94" fmla="*/ 2137719 h 3482342"/>
              <a:gd name="connsiteX95" fmla="*/ 5817682 w 12192000"/>
              <a:gd name="connsiteY95" fmla="*/ 2157358 h 3482342"/>
              <a:gd name="connsiteX96" fmla="*/ 5735300 w 12192000"/>
              <a:gd name="connsiteY96" fmla="*/ 2158902 h 3482342"/>
              <a:gd name="connsiteX97" fmla="*/ 5591469 w 12192000"/>
              <a:gd name="connsiteY97" fmla="*/ 2178389 h 3482342"/>
              <a:gd name="connsiteX98" fmla="*/ 5505818 w 12192000"/>
              <a:gd name="connsiteY98" fmla="*/ 2194207 h 3482342"/>
              <a:gd name="connsiteX99" fmla="*/ 5452860 w 12192000"/>
              <a:gd name="connsiteY99" fmla="*/ 2180085 h 3482342"/>
              <a:gd name="connsiteX100" fmla="*/ 5414282 w 12192000"/>
              <a:gd name="connsiteY100" fmla="*/ 2183070 h 3482342"/>
              <a:gd name="connsiteX101" fmla="*/ 5368369 w 12192000"/>
              <a:gd name="connsiteY101" fmla="*/ 2204272 h 3482342"/>
              <a:gd name="connsiteX102" fmla="*/ 5336354 w 12192000"/>
              <a:gd name="connsiteY102" fmla="*/ 2218920 h 3482342"/>
              <a:gd name="connsiteX103" fmla="*/ 5291263 w 12192000"/>
              <a:gd name="connsiteY103" fmla="*/ 2239182 h 3482342"/>
              <a:gd name="connsiteX104" fmla="*/ 5255152 w 12192000"/>
              <a:gd name="connsiteY104" fmla="*/ 2247164 h 3482342"/>
              <a:gd name="connsiteX105" fmla="*/ 5233796 w 12192000"/>
              <a:gd name="connsiteY105" fmla="*/ 2268260 h 3482342"/>
              <a:gd name="connsiteX106" fmla="*/ 5212786 w 12192000"/>
              <a:gd name="connsiteY106" fmla="*/ 2296592 h 3482342"/>
              <a:gd name="connsiteX107" fmla="*/ 5173523 w 12192000"/>
              <a:gd name="connsiteY107" fmla="*/ 2309057 h 3482342"/>
              <a:gd name="connsiteX108" fmla="*/ 5123830 w 12192000"/>
              <a:gd name="connsiteY108" fmla="*/ 2307070 h 3482342"/>
              <a:gd name="connsiteX109" fmla="*/ 5065426 w 12192000"/>
              <a:gd name="connsiteY109" fmla="*/ 2324076 h 3482342"/>
              <a:gd name="connsiteX110" fmla="*/ 4975908 w 12192000"/>
              <a:gd name="connsiteY110" fmla="*/ 2364128 h 3482342"/>
              <a:gd name="connsiteX111" fmla="*/ 4913723 w 12192000"/>
              <a:gd name="connsiteY111" fmla="*/ 2385265 h 3482342"/>
              <a:gd name="connsiteX112" fmla="*/ 4746485 w 12192000"/>
              <a:gd name="connsiteY112" fmla="*/ 2451769 h 3482342"/>
              <a:gd name="connsiteX113" fmla="*/ 4681588 w 12192000"/>
              <a:gd name="connsiteY113" fmla="*/ 2467494 h 3482342"/>
              <a:gd name="connsiteX114" fmla="*/ 1783655 w 12192000"/>
              <a:gd name="connsiteY114" fmla="*/ 3163860 h 3482342"/>
              <a:gd name="connsiteX115" fmla="*/ 1325955 w 12192000"/>
              <a:gd name="connsiteY115" fmla="*/ 3176692 h 3482342"/>
              <a:gd name="connsiteX116" fmla="*/ 1190384 w 12192000"/>
              <a:gd name="connsiteY116" fmla="*/ 3203504 h 3482342"/>
              <a:gd name="connsiteX117" fmla="*/ 1094537 w 12192000"/>
              <a:gd name="connsiteY117" fmla="*/ 3229469 h 3482342"/>
              <a:gd name="connsiteX118" fmla="*/ 779276 w 12192000"/>
              <a:gd name="connsiteY118" fmla="*/ 3327290 h 3482342"/>
              <a:gd name="connsiteX119" fmla="*/ 600378 w 12192000"/>
              <a:gd name="connsiteY119" fmla="*/ 3335250 h 3482342"/>
              <a:gd name="connsiteX120" fmla="*/ 493457 w 12192000"/>
              <a:gd name="connsiteY120" fmla="*/ 3365044 h 3482342"/>
              <a:gd name="connsiteX121" fmla="*/ 349402 w 12192000"/>
              <a:gd name="connsiteY121" fmla="*/ 3380897 h 3482342"/>
              <a:gd name="connsiteX122" fmla="*/ 192183 w 12192000"/>
              <a:gd name="connsiteY122" fmla="*/ 3460075 h 3482342"/>
              <a:gd name="connsiteX123" fmla="*/ 46713 w 12192000"/>
              <a:gd name="connsiteY123" fmla="*/ 3462986 h 3482342"/>
              <a:gd name="connsiteX124" fmla="*/ 2765 w 12192000"/>
              <a:gd name="connsiteY124" fmla="*/ 3480770 h 3482342"/>
              <a:gd name="connsiteX125" fmla="*/ 0 w 12192000"/>
              <a:gd name="connsiteY125" fmla="*/ 3482342 h 3482342"/>
              <a:gd name="connsiteX126" fmla="*/ 0 w 12192000"/>
              <a:gd name="connsiteY126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79906 w 12192000"/>
              <a:gd name="connsiteY32" fmla="*/ 1332049 h 3482342"/>
              <a:gd name="connsiteX33" fmla="*/ 10639834 w 12192000"/>
              <a:gd name="connsiteY33" fmla="*/ 1324989 h 3482342"/>
              <a:gd name="connsiteX34" fmla="*/ 10603863 w 12192000"/>
              <a:gd name="connsiteY34" fmla="*/ 1346886 h 3482342"/>
              <a:gd name="connsiteX35" fmla="*/ 10573203 w 12192000"/>
              <a:gd name="connsiteY35" fmla="*/ 1351996 h 3482342"/>
              <a:gd name="connsiteX36" fmla="*/ 10513263 w 12192000"/>
              <a:gd name="connsiteY36" fmla="*/ 1350756 h 3482342"/>
              <a:gd name="connsiteX37" fmla="*/ 10464012 w 12192000"/>
              <a:gd name="connsiteY37" fmla="*/ 1391778 h 3482342"/>
              <a:gd name="connsiteX38" fmla="*/ 10405409 w 12192000"/>
              <a:gd name="connsiteY38" fmla="*/ 1422789 h 3482342"/>
              <a:gd name="connsiteX39" fmla="*/ 10370530 w 12192000"/>
              <a:gd name="connsiteY39" fmla="*/ 1441596 h 3482342"/>
              <a:gd name="connsiteX40" fmla="*/ 10300239 w 12192000"/>
              <a:gd name="connsiteY40" fmla="*/ 1456332 h 3482342"/>
              <a:gd name="connsiteX41" fmla="*/ 10264922 w 12192000"/>
              <a:gd name="connsiteY41" fmla="*/ 1472107 h 3482342"/>
              <a:gd name="connsiteX42" fmla="*/ 10201385 w 12192000"/>
              <a:gd name="connsiteY42" fmla="*/ 1477515 h 3482342"/>
              <a:gd name="connsiteX43" fmla="*/ 10120184 w 12192000"/>
              <a:gd name="connsiteY43" fmla="*/ 1466924 h 3482342"/>
              <a:gd name="connsiteX44" fmla="*/ 10058690 w 12192000"/>
              <a:gd name="connsiteY44" fmla="*/ 1474888 h 3482342"/>
              <a:gd name="connsiteX45" fmla="*/ 10004424 w 12192000"/>
              <a:gd name="connsiteY45" fmla="*/ 1489801 h 3482342"/>
              <a:gd name="connsiteX46" fmla="*/ 9999951 w 12192000"/>
              <a:gd name="connsiteY46" fmla="*/ 1499127 h 3482342"/>
              <a:gd name="connsiteX47" fmla="*/ 9845462 w 12192000"/>
              <a:gd name="connsiteY47" fmla="*/ 1548192 h 3482342"/>
              <a:gd name="connsiteX48" fmla="*/ 9736156 w 12192000"/>
              <a:gd name="connsiteY48" fmla="*/ 1581928 h 3482342"/>
              <a:gd name="connsiteX49" fmla="*/ 9693355 w 12192000"/>
              <a:gd name="connsiteY49" fmla="*/ 1602632 h 3482342"/>
              <a:gd name="connsiteX50" fmla="*/ 9664242 w 12192000"/>
              <a:gd name="connsiteY50" fmla="*/ 1622075 h 3482342"/>
              <a:gd name="connsiteX51" fmla="*/ 9579195 w 12192000"/>
              <a:gd name="connsiteY51" fmla="*/ 1648017 h 3482342"/>
              <a:gd name="connsiteX52" fmla="*/ 9433652 w 12192000"/>
              <a:gd name="connsiteY52" fmla="*/ 1681174 h 3482342"/>
              <a:gd name="connsiteX53" fmla="*/ 9403775 w 12192000"/>
              <a:gd name="connsiteY53" fmla="*/ 1690403 h 3482342"/>
              <a:gd name="connsiteX54" fmla="*/ 9382503 w 12192000"/>
              <a:gd name="connsiteY54" fmla="*/ 1706957 h 3482342"/>
              <a:gd name="connsiteX55" fmla="*/ 9381410 w 12192000"/>
              <a:gd name="connsiteY55" fmla="*/ 1718312 h 3482342"/>
              <a:gd name="connsiteX56" fmla="*/ 9365685 w 12192000"/>
              <a:gd name="connsiteY56" fmla="*/ 1724772 h 3482342"/>
              <a:gd name="connsiteX57" fmla="*/ 9278020 w 12192000"/>
              <a:gd name="connsiteY57" fmla="*/ 1741161 h 3482342"/>
              <a:gd name="connsiteX58" fmla="*/ 9217145 w 12192000"/>
              <a:gd name="connsiteY58" fmla="*/ 1771195 h 3482342"/>
              <a:gd name="connsiteX59" fmla="*/ 8955875 w 12192000"/>
              <a:gd name="connsiteY59" fmla="*/ 1796806 h 3482342"/>
              <a:gd name="connsiteX60" fmla="*/ 8648415 w 12192000"/>
              <a:gd name="connsiteY60" fmla="*/ 1878623 h 3482342"/>
              <a:gd name="connsiteX61" fmla="*/ 8495949 w 12192000"/>
              <a:gd name="connsiteY61" fmla="*/ 1902425 h 3482342"/>
              <a:gd name="connsiteX62" fmla="*/ 8236214 w 12192000"/>
              <a:gd name="connsiteY62" fmla="*/ 1909725 h 3482342"/>
              <a:gd name="connsiteX63" fmla="*/ 8132104 w 12192000"/>
              <a:gd name="connsiteY63" fmla="*/ 1895727 h 3482342"/>
              <a:gd name="connsiteX64" fmla="*/ 7918078 w 12192000"/>
              <a:gd name="connsiteY64" fmla="*/ 1862668 h 3482342"/>
              <a:gd name="connsiteX65" fmla="*/ 7817899 w 12192000"/>
              <a:gd name="connsiteY65" fmla="*/ 1862176 h 3482342"/>
              <a:gd name="connsiteX66" fmla="*/ 7768994 w 12192000"/>
              <a:gd name="connsiteY66" fmla="*/ 1855721 h 3482342"/>
              <a:gd name="connsiteX67" fmla="*/ 7618027 w 12192000"/>
              <a:gd name="connsiteY67" fmla="*/ 1830959 h 3482342"/>
              <a:gd name="connsiteX68" fmla="*/ 7449425 w 12192000"/>
              <a:gd name="connsiteY68" fmla="*/ 1810910 h 3482342"/>
              <a:gd name="connsiteX69" fmla="*/ 7342915 w 12192000"/>
              <a:gd name="connsiteY69" fmla="*/ 1819827 h 3482342"/>
              <a:gd name="connsiteX70" fmla="*/ 7255191 w 12192000"/>
              <a:gd name="connsiteY70" fmla="*/ 1834354 h 3482342"/>
              <a:gd name="connsiteX71" fmla="*/ 7131205 w 12192000"/>
              <a:gd name="connsiteY71" fmla="*/ 1845557 h 3482342"/>
              <a:gd name="connsiteX72" fmla="*/ 6941837 w 12192000"/>
              <a:gd name="connsiteY72" fmla="*/ 1840640 h 3482342"/>
              <a:gd name="connsiteX73" fmla="*/ 6837145 w 12192000"/>
              <a:gd name="connsiteY73" fmla="*/ 1870724 h 3482342"/>
              <a:gd name="connsiteX74" fmla="*/ 6753991 w 12192000"/>
              <a:gd name="connsiteY74" fmla="*/ 1860969 h 3482342"/>
              <a:gd name="connsiteX75" fmla="*/ 6727754 w 12192000"/>
              <a:gd name="connsiteY75" fmla="*/ 1882372 h 3482342"/>
              <a:gd name="connsiteX76" fmla="*/ 6723371 w 12192000"/>
              <a:gd name="connsiteY76" fmla="*/ 1886494 h 3482342"/>
              <a:gd name="connsiteX77" fmla="*/ 6702779 w 12192000"/>
              <a:gd name="connsiteY77" fmla="*/ 1893601 h 3482342"/>
              <a:gd name="connsiteX78" fmla="*/ 6686657 w 12192000"/>
              <a:gd name="connsiteY78" fmla="*/ 1907344 h 3482342"/>
              <a:gd name="connsiteX79" fmla="*/ 6651330 w 12192000"/>
              <a:gd name="connsiteY79" fmla="*/ 1922921 h 3482342"/>
              <a:gd name="connsiteX80" fmla="*/ 6622958 w 12192000"/>
              <a:gd name="connsiteY80" fmla="*/ 1936255 h 3482342"/>
              <a:gd name="connsiteX81" fmla="*/ 6522602 w 12192000"/>
              <a:gd name="connsiteY81" fmla="*/ 1954133 h 3482342"/>
              <a:gd name="connsiteX82" fmla="*/ 6444344 w 12192000"/>
              <a:gd name="connsiteY82" fmla="*/ 1969663 h 3482342"/>
              <a:gd name="connsiteX83" fmla="*/ 6409626 w 12192000"/>
              <a:gd name="connsiteY83" fmla="*/ 1978846 h 3482342"/>
              <a:gd name="connsiteX84" fmla="*/ 6333446 w 12192000"/>
              <a:gd name="connsiteY84" fmla="*/ 1997163 h 3482342"/>
              <a:gd name="connsiteX85" fmla="*/ 6294933 w 12192000"/>
              <a:gd name="connsiteY85" fmla="*/ 2019412 h 3482342"/>
              <a:gd name="connsiteX86" fmla="*/ 6238719 w 12192000"/>
              <a:gd name="connsiteY86" fmla="*/ 2042547 h 3482342"/>
              <a:gd name="connsiteX87" fmla="*/ 6187205 w 12192000"/>
              <a:gd name="connsiteY87" fmla="*/ 2060048 h 3482342"/>
              <a:gd name="connsiteX88" fmla="*/ 6138780 w 12192000"/>
              <a:gd name="connsiteY88" fmla="*/ 2081918 h 3482342"/>
              <a:gd name="connsiteX89" fmla="*/ 6120125 w 12192000"/>
              <a:gd name="connsiteY89" fmla="*/ 2109475 h 3482342"/>
              <a:gd name="connsiteX90" fmla="*/ 6056576 w 12192000"/>
              <a:gd name="connsiteY90" fmla="*/ 2120066 h 3482342"/>
              <a:gd name="connsiteX91" fmla="*/ 5993794 w 12192000"/>
              <a:gd name="connsiteY91" fmla="*/ 2122569 h 3482342"/>
              <a:gd name="connsiteX92" fmla="*/ 5943601 w 12192000"/>
              <a:gd name="connsiteY92" fmla="*/ 2137719 h 3482342"/>
              <a:gd name="connsiteX93" fmla="*/ 5898141 w 12192000"/>
              <a:gd name="connsiteY93" fmla="*/ 2144806 h 3482342"/>
              <a:gd name="connsiteX94" fmla="*/ 5855337 w 12192000"/>
              <a:gd name="connsiteY94" fmla="*/ 2137719 h 3482342"/>
              <a:gd name="connsiteX95" fmla="*/ 5817682 w 12192000"/>
              <a:gd name="connsiteY95" fmla="*/ 2157358 h 3482342"/>
              <a:gd name="connsiteX96" fmla="*/ 5735300 w 12192000"/>
              <a:gd name="connsiteY96" fmla="*/ 2158902 h 3482342"/>
              <a:gd name="connsiteX97" fmla="*/ 5591469 w 12192000"/>
              <a:gd name="connsiteY97" fmla="*/ 2178389 h 3482342"/>
              <a:gd name="connsiteX98" fmla="*/ 5505818 w 12192000"/>
              <a:gd name="connsiteY98" fmla="*/ 2194207 h 3482342"/>
              <a:gd name="connsiteX99" fmla="*/ 5452860 w 12192000"/>
              <a:gd name="connsiteY99" fmla="*/ 2180085 h 3482342"/>
              <a:gd name="connsiteX100" fmla="*/ 5414282 w 12192000"/>
              <a:gd name="connsiteY100" fmla="*/ 2183070 h 3482342"/>
              <a:gd name="connsiteX101" fmla="*/ 5368369 w 12192000"/>
              <a:gd name="connsiteY101" fmla="*/ 2204272 h 3482342"/>
              <a:gd name="connsiteX102" fmla="*/ 5336354 w 12192000"/>
              <a:gd name="connsiteY102" fmla="*/ 2218920 h 3482342"/>
              <a:gd name="connsiteX103" fmla="*/ 5291263 w 12192000"/>
              <a:gd name="connsiteY103" fmla="*/ 2239182 h 3482342"/>
              <a:gd name="connsiteX104" fmla="*/ 5255152 w 12192000"/>
              <a:gd name="connsiteY104" fmla="*/ 2247164 h 3482342"/>
              <a:gd name="connsiteX105" fmla="*/ 5233796 w 12192000"/>
              <a:gd name="connsiteY105" fmla="*/ 2268260 h 3482342"/>
              <a:gd name="connsiteX106" fmla="*/ 5212786 w 12192000"/>
              <a:gd name="connsiteY106" fmla="*/ 2296592 h 3482342"/>
              <a:gd name="connsiteX107" fmla="*/ 5173523 w 12192000"/>
              <a:gd name="connsiteY107" fmla="*/ 2309057 h 3482342"/>
              <a:gd name="connsiteX108" fmla="*/ 5123830 w 12192000"/>
              <a:gd name="connsiteY108" fmla="*/ 2307070 h 3482342"/>
              <a:gd name="connsiteX109" fmla="*/ 5065426 w 12192000"/>
              <a:gd name="connsiteY109" fmla="*/ 2324076 h 3482342"/>
              <a:gd name="connsiteX110" fmla="*/ 4975908 w 12192000"/>
              <a:gd name="connsiteY110" fmla="*/ 2364128 h 3482342"/>
              <a:gd name="connsiteX111" fmla="*/ 4913723 w 12192000"/>
              <a:gd name="connsiteY111" fmla="*/ 2385265 h 3482342"/>
              <a:gd name="connsiteX112" fmla="*/ 4746485 w 12192000"/>
              <a:gd name="connsiteY112" fmla="*/ 2451769 h 3482342"/>
              <a:gd name="connsiteX113" fmla="*/ 4681588 w 12192000"/>
              <a:gd name="connsiteY113" fmla="*/ 2467494 h 3482342"/>
              <a:gd name="connsiteX114" fmla="*/ 1783655 w 12192000"/>
              <a:gd name="connsiteY114" fmla="*/ 3163860 h 3482342"/>
              <a:gd name="connsiteX115" fmla="*/ 1325955 w 12192000"/>
              <a:gd name="connsiteY115" fmla="*/ 3176692 h 3482342"/>
              <a:gd name="connsiteX116" fmla="*/ 1190384 w 12192000"/>
              <a:gd name="connsiteY116" fmla="*/ 3203504 h 3482342"/>
              <a:gd name="connsiteX117" fmla="*/ 1094537 w 12192000"/>
              <a:gd name="connsiteY117" fmla="*/ 3229469 h 3482342"/>
              <a:gd name="connsiteX118" fmla="*/ 779276 w 12192000"/>
              <a:gd name="connsiteY118" fmla="*/ 3327290 h 3482342"/>
              <a:gd name="connsiteX119" fmla="*/ 600378 w 12192000"/>
              <a:gd name="connsiteY119" fmla="*/ 3335250 h 3482342"/>
              <a:gd name="connsiteX120" fmla="*/ 493457 w 12192000"/>
              <a:gd name="connsiteY120" fmla="*/ 3365044 h 3482342"/>
              <a:gd name="connsiteX121" fmla="*/ 349402 w 12192000"/>
              <a:gd name="connsiteY121" fmla="*/ 3380897 h 3482342"/>
              <a:gd name="connsiteX122" fmla="*/ 192183 w 12192000"/>
              <a:gd name="connsiteY122" fmla="*/ 3460075 h 3482342"/>
              <a:gd name="connsiteX123" fmla="*/ 46713 w 12192000"/>
              <a:gd name="connsiteY123" fmla="*/ 3462986 h 3482342"/>
              <a:gd name="connsiteX124" fmla="*/ 2765 w 12192000"/>
              <a:gd name="connsiteY124" fmla="*/ 3480770 h 3482342"/>
              <a:gd name="connsiteX125" fmla="*/ 0 w 12192000"/>
              <a:gd name="connsiteY125" fmla="*/ 3482342 h 3482342"/>
              <a:gd name="connsiteX126" fmla="*/ 0 w 12192000"/>
              <a:gd name="connsiteY126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79906 w 12192000"/>
              <a:gd name="connsiteY32" fmla="*/ 1332049 h 3482342"/>
              <a:gd name="connsiteX33" fmla="*/ 10639834 w 12192000"/>
              <a:gd name="connsiteY33" fmla="*/ 1324989 h 3482342"/>
              <a:gd name="connsiteX34" fmla="*/ 10603863 w 12192000"/>
              <a:gd name="connsiteY34" fmla="*/ 1346886 h 3482342"/>
              <a:gd name="connsiteX35" fmla="*/ 10573203 w 12192000"/>
              <a:gd name="connsiteY35" fmla="*/ 1351996 h 3482342"/>
              <a:gd name="connsiteX36" fmla="*/ 10513263 w 12192000"/>
              <a:gd name="connsiteY36" fmla="*/ 1350756 h 3482342"/>
              <a:gd name="connsiteX37" fmla="*/ 10464012 w 12192000"/>
              <a:gd name="connsiteY37" fmla="*/ 1391778 h 3482342"/>
              <a:gd name="connsiteX38" fmla="*/ 10405409 w 12192000"/>
              <a:gd name="connsiteY38" fmla="*/ 1422789 h 3482342"/>
              <a:gd name="connsiteX39" fmla="*/ 10370530 w 12192000"/>
              <a:gd name="connsiteY39" fmla="*/ 1441596 h 3482342"/>
              <a:gd name="connsiteX40" fmla="*/ 10300239 w 12192000"/>
              <a:gd name="connsiteY40" fmla="*/ 1456332 h 3482342"/>
              <a:gd name="connsiteX41" fmla="*/ 10264922 w 12192000"/>
              <a:gd name="connsiteY41" fmla="*/ 1472107 h 3482342"/>
              <a:gd name="connsiteX42" fmla="*/ 10201385 w 12192000"/>
              <a:gd name="connsiteY42" fmla="*/ 1477515 h 3482342"/>
              <a:gd name="connsiteX43" fmla="*/ 10151958 w 12192000"/>
              <a:gd name="connsiteY43" fmla="*/ 1477515 h 3482342"/>
              <a:gd name="connsiteX44" fmla="*/ 10120184 w 12192000"/>
              <a:gd name="connsiteY44" fmla="*/ 1466924 h 3482342"/>
              <a:gd name="connsiteX45" fmla="*/ 10058690 w 12192000"/>
              <a:gd name="connsiteY45" fmla="*/ 1474888 h 3482342"/>
              <a:gd name="connsiteX46" fmla="*/ 10004424 w 12192000"/>
              <a:gd name="connsiteY46" fmla="*/ 1489801 h 3482342"/>
              <a:gd name="connsiteX47" fmla="*/ 9999951 w 12192000"/>
              <a:gd name="connsiteY47" fmla="*/ 1499127 h 3482342"/>
              <a:gd name="connsiteX48" fmla="*/ 9845462 w 12192000"/>
              <a:gd name="connsiteY48" fmla="*/ 1548192 h 3482342"/>
              <a:gd name="connsiteX49" fmla="*/ 9736156 w 12192000"/>
              <a:gd name="connsiteY49" fmla="*/ 1581928 h 3482342"/>
              <a:gd name="connsiteX50" fmla="*/ 9693355 w 12192000"/>
              <a:gd name="connsiteY50" fmla="*/ 1602632 h 3482342"/>
              <a:gd name="connsiteX51" fmla="*/ 9664242 w 12192000"/>
              <a:gd name="connsiteY51" fmla="*/ 1622075 h 3482342"/>
              <a:gd name="connsiteX52" fmla="*/ 9579195 w 12192000"/>
              <a:gd name="connsiteY52" fmla="*/ 1648017 h 3482342"/>
              <a:gd name="connsiteX53" fmla="*/ 9433652 w 12192000"/>
              <a:gd name="connsiteY53" fmla="*/ 1681174 h 3482342"/>
              <a:gd name="connsiteX54" fmla="*/ 9403775 w 12192000"/>
              <a:gd name="connsiteY54" fmla="*/ 1690403 h 3482342"/>
              <a:gd name="connsiteX55" fmla="*/ 9382503 w 12192000"/>
              <a:gd name="connsiteY55" fmla="*/ 1706957 h 3482342"/>
              <a:gd name="connsiteX56" fmla="*/ 9381410 w 12192000"/>
              <a:gd name="connsiteY56" fmla="*/ 1718312 h 3482342"/>
              <a:gd name="connsiteX57" fmla="*/ 9365685 w 12192000"/>
              <a:gd name="connsiteY57" fmla="*/ 1724772 h 3482342"/>
              <a:gd name="connsiteX58" fmla="*/ 9278020 w 12192000"/>
              <a:gd name="connsiteY58" fmla="*/ 1741161 h 3482342"/>
              <a:gd name="connsiteX59" fmla="*/ 9217145 w 12192000"/>
              <a:gd name="connsiteY59" fmla="*/ 1771195 h 3482342"/>
              <a:gd name="connsiteX60" fmla="*/ 8955875 w 12192000"/>
              <a:gd name="connsiteY60" fmla="*/ 1796806 h 3482342"/>
              <a:gd name="connsiteX61" fmla="*/ 8648415 w 12192000"/>
              <a:gd name="connsiteY61" fmla="*/ 1878623 h 3482342"/>
              <a:gd name="connsiteX62" fmla="*/ 8495949 w 12192000"/>
              <a:gd name="connsiteY62" fmla="*/ 1902425 h 3482342"/>
              <a:gd name="connsiteX63" fmla="*/ 8236214 w 12192000"/>
              <a:gd name="connsiteY63" fmla="*/ 1909725 h 3482342"/>
              <a:gd name="connsiteX64" fmla="*/ 8132104 w 12192000"/>
              <a:gd name="connsiteY64" fmla="*/ 1895727 h 3482342"/>
              <a:gd name="connsiteX65" fmla="*/ 7918078 w 12192000"/>
              <a:gd name="connsiteY65" fmla="*/ 1862668 h 3482342"/>
              <a:gd name="connsiteX66" fmla="*/ 7817899 w 12192000"/>
              <a:gd name="connsiteY66" fmla="*/ 1862176 h 3482342"/>
              <a:gd name="connsiteX67" fmla="*/ 7768994 w 12192000"/>
              <a:gd name="connsiteY67" fmla="*/ 1855721 h 3482342"/>
              <a:gd name="connsiteX68" fmla="*/ 7618027 w 12192000"/>
              <a:gd name="connsiteY68" fmla="*/ 1830959 h 3482342"/>
              <a:gd name="connsiteX69" fmla="*/ 7449425 w 12192000"/>
              <a:gd name="connsiteY69" fmla="*/ 1810910 h 3482342"/>
              <a:gd name="connsiteX70" fmla="*/ 7342915 w 12192000"/>
              <a:gd name="connsiteY70" fmla="*/ 1819827 h 3482342"/>
              <a:gd name="connsiteX71" fmla="*/ 7255191 w 12192000"/>
              <a:gd name="connsiteY71" fmla="*/ 1834354 h 3482342"/>
              <a:gd name="connsiteX72" fmla="*/ 7131205 w 12192000"/>
              <a:gd name="connsiteY72" fmla="*/ 1845557 h 3482342"/>
              <a:gd name="connsiteX73" fmla="*/ 6941837 w 12192000"/>
              <a:gd name="connsiteY73" fmla="*/ 1840640 h 3482342"/>
              <a:gd name="connsiteX74" fmla="*/ 6837145 w 12192000"/>
              <a:gd name="connsiteY74" fmla="*/ 1870724 h 3482342"/>
              <a:gd name="connsiteX75" fmla="*/ 6753991 w 12192000"/>
              <a:gd name="connsiteY75" fmla="*/ 1860969 h 3482342"/>
              <a:gd name="connsiteX76" fmla="*/ 6727754 w 12192000"/>
              <a:gd name="connsiteY76" fmla="*/ 1882372 h 3482342"/>
              <a:gd name="connsiteX77" fmla="*/ 6723371 w 12192000"/>
              <a:gd name="connsiteY77" fmla="*/ 1886494 h 3482342"/>
              <a:gd name="connsiteX78" fmla="*/ 6702779 w 12192000"/>
              <a:gd name="connsiteY78" fmla="*/ 1893601 h 3482342"/>
              <a:gd name="connsiteX79" fmla="*/ 6686657 w 12192000"/>
              <a:gd name="connsiteY79" fmla="*/ 1907344 h 3482342"/>
              <a:gd name="connsiteX80" fmla="*/ 6651330 w 12192000"/>
              <a:gd name="connsiteY80" fmla="*/ 1922921 h 3482342"/>
              <a:gd name="connsiteX81" fmla="*/ 6622958 w 12192000"/>
              <a:gd name="connsiteY81" fmla="*/ 1936255 h 3482342"/>
              <a:gd name="connsiteX82" fmla="*/ 6522602 w 12192000"/>
              <a:gd name="connsiteY82" fmla="*/ 1954133 h 3482342"/>
              <a:gd name="connsiteX83" fmla="*/ 6444344 w 12192000"/>
              <a:gd name="connsiteY83" fmla="*/ 1969663 h 3482342"/>
              <a:gd name="connsiteX84" fmla="*/ 6409626 w 12192000"/>
              <a:gd name="connsiteY84" fmla="*/ 1978846 h 3482342"/>
              <a:gd name="connsiteX85" fmla="*/ 6333446 w 12192000"/>
              <a:gd name="connsiteY85" fmla="*/ 1997163 h 3482342"/>
              <a:gd name="connsiteX86" fmla="*/ 6294933 w 12192000"/>
              <a:gd name="connsiteY86" fmla="*/ 2019412 h 3482342"/>
              <a:gd name="connsiteX87" fmla="*/ 6238719 w 12192000"/>
              <a:gd name="connsiteY87" fmla="*/ 2042547 h 3482342"/>
              <a:gd name="connsiteX88" fmla="*/ 6187205 w 12192000"/>
              <a:gd name="connsiteY88" fmla="*/ 2060048 h 3482342"/>
              <a:gd name="connsiteX89" fmla="*/ 6138780 w 12192000"/>
              <a:gd name="connsiteY89" fmla="*/ 2081918 h 3482342"/>
              <a:gd name="connsiteX90" fmla="*/ 6120125 w 12192000"/>
              <a:gd name="connsiteY90" fmla="*/ 2109475 h 3482342"/>
              <a:gd name="connsiteX91" fmla="*/ 6056576 w 12192000"/>
              <a:gd name="connsiteY91" fmla="*/ 2120066 h 3482342"/>
              <a:gd name="connsiteX92" fmla="*/ 5993794 w 12192000"/>
              <a:gd name="connsiteY92" fmla="*/ 2122569 h 3482342"/>
              <a:gd name="connsiteX93" fmla="*/ 5943601 w 12192000"/>
              <a:gd name="connsiteY93" fmla="*/ 2137719 h 3482342"/>
              <a:gd name="connsiteX94" fmla="*/ 5898141 w 12192000"/>
              <a:gd name="connsiteY94" fmla="*/ 2144806 h 3482342"/>
              <a:gd name="connsiteX95" fmla="*/ 5855337 w 12192000"/>
              <a:gd name="connsiteY95" fmla="*/ 2137719 h 3482342"/>
              <a:gd name="connsiteX96" fmla="*/ 5817682 w 12192000"/>
              <a:gd name="connsiteY96" fmla="*/ 2157358 h 3482342"/>
              <a:gd name="connsiteX97" fmla="*/ 5735300 w 12192000"/>
              <a:gd name="connsiteY97" fmla="*/ 2158902 h 3482342"/>
              <a:gd name="connsiteX98" fmla="*/ 5591469 w 12192000"/>
              <a:gd name="connsiteY98" fmla="*/ 2178389 h 3482342"/>
              <a:gd name="connsiteX99" fmla="*/ 5505818 w 12192000"/>
              <a:gd name="connsiteY99" fmla="*/ 2194207 h 3482342"/>
              <a:gd name="connsiteX100" fmla="*/ 5452860 w 12192000"/>
              <a:gd name="connsiteY100" fmla="*/ 2180085 h 3482342"/>
              <a:gd name="connsiteX101" fmla="*/ 5414282 w 12192000"/>
              <a:gd name="connsiteY101" fmla="*/ 2183070 h 3482342"/>
              <a:gd name="connsiteX102" fmla="*/ 5368369 w 12192000"/>
              <a:gd name="connsiteY102" fmla="*/ 2204272 h 3482342"/>
              <a:gd name="connsiteX103" fmla="*/ 5336354 w 12192000"/>
              <a:gd name="connsiteY103" fmla="*/ 2218920 h 3482342"/>
              <a:gd name="connsiteX104" fmla="*/ 5291263 w 12192000"/>
              <a:gd name="connsiteY104" fmla="*/ 2239182 h 3482342"/>
              <a:gd name="connsiteX105" fmla="*/ 5255152 w 12192000"/>
              <a:gd name="connsiteY105" fmla="*/ 2247164 h 3482342"/>
              <a:gd name="connsiteX106" fmla="*/ 5233796 w 12192000"/>
              <a:gd name="connsiteY106" fmla="*/ 2268260 h 3482342"/>
              <a:gd name="connsiteX107" fmla="*/ 5212786 w 12192000"/>
              <a:gd name="connsiteY107" fmla="*/ 2296592 h 3482342"/>
              <a:gd name="connsiteX108" fmla="*/ 5173523 w 12192000"/>
              <a:gd name="connsiteY108" fmla="*/ 2309057 h 3482342"/>
              <a:gd name="connsiteX109" fmla="*/ 5123830 w 12192000"/>
              <a:gd name="connsiteY109" fmla="*/ 2307070 h 3482342"/>
              <a:gd name="connsiteX110" fmla="*/ 5065426 w 12192000"/>
              <a:gd name="connsiteY110" fmla="*/ 2324076 h 3482342"/>
              <a:gd name="connsiteX111" fmla="*/ 4975908 w 12192000"/>
              <a:gd name="connsiteY111" fmla="*/ 2364128 h 3482342"/>
              <a:gd name="connsiteX112" fmla="*/ 4913723 w 12192000"/>
              <a:gd name="connsiteY112" fmla="*/ 2385265 h 3482342"/>
              <a:gd name="connsiteX113" fmla="*/ 4746485 w 12192000"/>
              <a:gd name="connsiteY113" fmla="*/ 2451769 h 3482342"/>
              <a:gd name="connsiteX114" fmla="*/ 4681588 w 12192000"/>
              <a:gd name="connsiteY114" fmla="*/ 2467494 h 3482342"/>
              <a:gd name="connsiteX115" fmla="*/ 1783655 w 12192000"/>
              <a:gd name="connsiteY115" fmla="*/ 3163860 h 3482342"/>
              <a:gd name="connsiteX116" fmla="*/ 1325955 w 12192000"/>
              <a:gd name="connsiteY116" fmla="*/ 3176692 h 3482342"/>
              <a:gd name="connsiteX117" fmla="*/ 1190384 w 12192000"/>
              <a:gd name="connsiteY117" fmla="*/ 3203504 h 3482342"/>
              <a:gd name="connsiteX118" fmla="*/ 1094537 w 12192000"/>
              <a:gd name="connsiteY118" fmla="*/ 3229469 h 3482342"/>
              <a:gd name="connsiteX119" fmla="*/ 779276 w 12192000"/>
              <a:gd name="connsiteY119" fmla="*/ 3327290 h 3482342"/>
              <a:gd name="connsiteX120" fmla="*/ 600378 w 12192000"/>
              <a:gd name="connsiteY120" fmla="*/ 3335250 h 3482342"/>
              <a:gd name="connsiteX121" fmla="*/ 493457 w 12192000"/>
              <a:gd name="connsiteY121" fmla="*/ 3365044 h 3482342"/>
              <a:gd name="connsiteX122" fmla="*/ 349402 w 12192000"/>
              <a:gd name="connsiteY122" fmla="*/ 3380897 h 3482342"/>
              <a:gd name="connsiteX123" fmla="*/ 192183 w 12192000"/>
              <a:gd name="connsiteY123" fmla="*/ 3460075 h 3482342"/>
              <a:gd name="connsiteX124" fmla="*/ 46713 w 12192000"/>
              <a:gd name="connsiteY124" fmla="*/ 3462986 h 3482342"/>
              <a:gd name="connsiteX125" fmla="*/ 2765 w 12192000"/>
              <a:gd name="connsiteY125" fmla="*/ 3480770 h 3482342"/>
              <a:gd name="connsiteX126" fmla="*/ 0 w 12192000"/>
              <a:gd name="connsiteY126" fmla="*/ 3482342 h 3482342"/>
              <a:gd name="connsiteX127" fmla="*/ 0 w 12192000"/>
              <a:gd name="connsiteY127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79906 w 12192000"/>
              <a:gd name="connsiteY32" fmla="*/ 1332049 h 3482342"/>
              <a:gd name="connsiteX33" fmla="*/ 10639834 w 12192000"/>
              <a:gd name="connsiteY33" fmla="*/ 1324989 h 3482342"/>
              <a:gd name="connsiteX34" fmla="*/ 10603863 w 12192000"/>
              <a:gd name="connsiteY34" fmla="*/ 1346886 h 3482342"/>
              <a:gd name="connsiteX35" fmla="*/ 10573203 w 12192000"/>
              <a:gd name="connsiteY35" fmla="*/ 1351996 h 3482342"/>
              <a:gd name="connsiteX36" fmla="*/ 10513263 w 12192000"/>
              <a:gd name="connsiteY36" fmla="*/ 1350756 h 3482342"/>
              <a:gd name="connsiteX37" fmla="*/ 10464012 w 12192000"/>
              <a:gd name="connsiteY37" fmla="*/ 1391778 h 3482342"/>
              <a:gd name="connsiteX38" fmla="*/ 10405409 w 12192000"/>
              <a:gd name="connsiteY38" fmla="*/ 1422789 h 3482342"/>
              <a:gd name="connsiteX39" fmla="*/ 10370530 w 12192000"/>
              <a:gd name="connsiteY39" fmla="*/ 1441596 h 3482342"/>
              <a:gd name="connsiteX40" fmla="*/ 10300239 w 12192000"/>
              <a:gd name="connsiteY40" fmla="*/ 1456332 h 3482342"/>
              <a:gd name="connsiteX41" fmla="*/ 10264922 w 12192000"/>
              <a:gd name="connsiteY41" fmla="*/ 1472107 h 3482342"/>
              <a:gd name="connsiteX42" fmla="*/ 10229629 w 12192000"/>
              <a:gd name="connsiteY42" fmla="*/ 1470454 h 3482342"/>
              <a:gd name="connsiteX43" fmla="*/ 10201385 w 12192000"/>
              <a:gd name="connsiteY43" fmla="*/ 1477515 h 3482342"/>
              <a:gd name="connsiteX44" fmla="*/ 10151958 w 12192000"/>
              <a:gd name="connsiteY44" fmla="*/ 1477515 h 3482342"/>
              <a:gd name="connsiteX45" fmla="*/ 10120184 w 12192000"/>
              <a:gd name="connsiteY45" fmla="*/ 1466924 h 3482342"/>
              <a:gd name="connsiteX46" fmla="*/ 10058690 w 12192000"/>
              <a:gd name="connsiteY46" fmla="*/ 1474888 h 3482342"/>
              <a:gd name="connsiteX47" fmla="*/ 10004424 w 12192000"/>
              <a:gd name="connsiteY47" fmla="*/ 1489801 h 3482342"/>
              <a:gd name="connsiteX48" fmla="*/ 9999951 w 12192000"/>
              <a:gd name="connsiteY48" fmla="*/ 1499127 h 3482342"/>
              <a:gd name="connsiteX49" fmla="*/ 9845462 w 12192000"/>
              <a:gd name="connsiteY49" fmla="*/ 1548192 h 3482342"/>
              <a:gd name="connsiteX50" fmla="*/ 9736156 w 12192000"/>
              <a:gd name="connsiteY50" fmla="*/ 1581928 h 3482342"/>
              <a:gd name="connsiteX51" fmla="*/ 9693355 w 12192000"/>
              <a:gd name="connsiteY51" fmla="*/ 1602632 h 3482342"/>
              <a:gd name="connsiteX52" fmla="*/ 9664242 w 12192000"/>
              <a:gd name="connsiteY52" fmla="*/ 1622075 h 3482342"/>
              <a:gd name="connsiteX53" fmla="*/ 9579195 w 12192000"/>
              <a:gd name="connsiteY53" fmla="*/ 1648017 h 3482342"/>
              <a:gd name="connsiteX54" fmla="*/ 9433652 w 12192000"/>
              <a:gd name="connsiteY54" fmla="*/ 1681174 h 3482342"/>
              <a:gd name="connsiteX55" fmla="*/ 9403775 w 12192000"/>
              <a:gd name="connsiteY55" fmla="*/ 1690403 h 3482342"/>
              <a:gd name="connsiteX56" fmla="*/ 9382503 w 12192000"/>
              <a:gd name="connsiteY56" fmla="*/ 1706957 h 3482342"/>
              <a:gd name="connsiteX57" fmla="*/ 9381410 w 12192000"/>
              <a:gd name="connsiteY57" fmla="*/ 1718312 h 3482342"/>
              <a:gd name="connsiteX58" fmla="*/ 9365685 w 12192000"/>
              <a:gd name="connsiteY58" fmla="*/ 1724772 h 3482342"/>
              <a:gd name="connsiteX59" fmla="*/ 9278020 w 12192000"/>
              <a:gd name="connsiteY59" fmla="*/ 1741161 h 3482342"/>
              <a:gd name="connsiteX60" fmla="*/ 9217145 w 12192000"/>
              <a:gd name="connsiteY60" fmla="*/ 1771195 h 3482342"/>
              <a:gd name="connsiteX61" fmla="*/ 8955875 w 12192000"/>
              <a:gd name="connsiteY61" fmla="*/ 1796806 h 3482342"/>
              <a:gd name="connsiteX62" fmla="*/ 8648415 w 12192000"/>
              <a:gd name="connsiteY62" fmla="*/ 1878623 h 3482342"/>
              <a:gd name="connsiteX63" fmla="*/ 8495949 w 12192000"/>
              <a:gd name="connsiteY63" fmla="*/ 1902425 h 3482342"/>
              <a:gd name="connsiteX64" fmla="*/ 8236214 w 12192000"/>
              <a:gd name="connsiteY64" fmla="*/ 1909725 h 3482342"/>
              <a:gd name="connsiteX65" fmla="*/ 8132104 w 12192000"/>
              <a:gd name="connsiteY65" fmla="*/ 1895727 h 3482342"/>
              <a:gd name="connsiteX66" fmla="*/ 7918078 w 12192000"/>
              <a:gd name="connsiteY66" fmla="*/ 1862668 h 3482342"/>
              <a:gd name="connsiteX67" fmla="*/ 7817899 w 12192000"/>
              <a:gd name="connsiteY67" fmla="*/ 1862176 h 3482342"/>
              <a:gd name="connsiteX68" fmla="*/ 7768994 w 12192000"/>
              <a:gd name="connsiteY68" fmla="*/ 1855721 h 3482342"/>
              <a:gd name="connsiteX69" fmla="*/ 7618027 w 12192000"/>
              <a:gd name="connsiteY69" fmla="*/ 1830959 h 3482342"/>
              <a:gd name="connsiteX70" fmla="*/ 7449425 w 12192000"/>
              <a:gd name="connsiteY70" fmla="*/ 1810910 h 3482342"/>
              <a:gd name="connsiteX71" fmla="*/ 7342915 w 12192000"/>
              <a:gd name="connsiteY71" fmla="*/ 1819827 h 3482342"/>
              <a:gd name="connsiteX72" fmla="*/ 7255191 w 12192000"/>
              <a:gd name="connsiteY72" fmla="*/ 1834354 h 3482342"/>
              <a:gd name="connsiteX73" fmla="*/ 7131205 w 12192000"/>
              <a:gd name="connsiteY73" fmla="*/ 1845557 h 3482342"/>
              <a:gd name="connsiteX74" fmla="*/ 6941837 w 12192000"/>
              <a:gd name="connsiteY74" fmla="*/ 1840640 h 3482342"/>
              <a:gd name="connsiteX75" fmla="*/ 6837145 w 12192000"/>
              <a:gd name="connsiteY75" fmla="*/ 1870724 h 3482342"/>
              <a:gd name="connsiteX76" fmla="*/ 6753991 w 12192000"/>
              <a:gd name="connsiteY76" fmla="*/ 1860969 h 3482342"/>
              <a:gd name="connsiteX77" fmla="*/ 6727754 w 12192000"/>
              <a:gd name="connsiteY77" fmla="*/ 1882372 h 3482342"/>
              <a:gd name="connsiteX78" fmla="*/ 6723371 w 12192000"/>
              <a:gd name="connsiteY78" fmla="*/ 1886494 h 3482342"/>
              <a:gd name="connsiteX79" fmla="*/ 6702779 w 12192000"/>
              <a:gd name="connsiteY79" fmla="*/ 1893601 h 3482342"/>
              <a:gd name="connsiteX80" fmla="*/ 6686657 w 12192000"/>
              <a:gd name="connsiteY80" fmla="*/ 1907344 h 3482342"/>
              <a:gd name="connsiteX81" fmla="*/ 6651330 w 12192000"/>
              <a:gd name="connsiteY81" fmla="*/ 1922921 h 3482342"/>
              <a:gd name="connsiteX82" fmla="*/ 6622958 w 12192000"/>
              <a:gd name="connsiteY82" fmla="*/ 1936255 h 3482342"/>
              <a:gd name="connsiteX83" fmla="*/ 6522602 w 12192000"/>
              <a:gd name="connsiteY83" fmla="*/ 1954133 h 3482342"/>
              <a:gd name="connsiteX84" fmla="*/ 6444344 w 12192000"/>
              <a:gd name="connsiteY84" fmla="*/ 1969663 h 3482342"/>
              <a:gd name="connsiteX85" fmla="*/ 6409626 w 12192000"/>
              <a:gd name="connsiteY85" fmla="*/ 1978846 h 3482342"/>
              <a:gd name="connsiteX86" fmla="*/ 6333446 w 12192000"/>
              <a:gd name="connsiteY86" fmla="*/ 1997163 h 3482342"/>
              <a:gd name="connsiteX87" fmla="*/ 6294933 w 12192000"/>
              <a:gd name="connsiteY87" fmla="*/ 2019412 h 3482342"/>
              <a:gd name="connsiteX88" fmla="*/ 6238719 w 12192000"/>
              <a:gd name="connsiteY88" fmla="*/ 2042547 h 3482342"/>
              <a:gd name="connsiteX89" fmla="*/ 6187205 w 12192000"/>
              <a:gd name="connsiteY89" fmla="*/ 2060048 h 3482342"/>
              <a:gd name="connsiteX90" fmla="*/ 6138780 w 12192000"/>
              <a:gd name="connsiteY90" fmla="*/ 2081918 h 3482342"/>
              <a:gd name="connsiteX91" fmla="*/ 6120125 w 12192000"/>
              <a:gd name="connsiteY91" fmla="*/ 2109475 h 3482342"/>
              <a:gd name="connsiteX92" fmla="*/ 6056576 w 12192000"/>
              <a:gd name="connsiteY92" fmla="*/ 2120066 h 3482342"/>
              <a:gd name="connsiteX93" fmla="*/ 5993794 w 12192000"/>
              <a:gd name="connsiteY93" fmla="*/ 2122569 h 3482342"/>
              <a:gd name="connsiteX94" fmla="*/ 5943601 w 12192000"/>
              <a:gd name="connsiteY94" fmla="*/ 2137719 h 3482342"/>
              <a:gd name="connsiteX95" fmla="*/ 5898141 w 12192000"/>
              <a:gd name="connsiteY95" fmla="*/ 2144806 h 3482342"/>
              <a:gd name="connsiteX96" fmla="*/ 5855337 w 12192000"/>
              <a:gd name="connsiteY96" fmla="*/ 2137719 h 3482342"/>
              <a:gd name="connsiteX97" fmla="*/ 5817682 w 12192000"/>
              <a:gd name="connsiteY97" fmla="*/ 2157358 h 3482342"/>
              <a:gd name="connsiteX98" fmla="*/ 5735300 w 12192000"/>
              <a:gd name="connsiteY98" fmla="*/ 2158902 h 3482342"/>
              <a:gd name="connsiteX99" fmla="*/ 5591469 w 12192000"/>
              <a:gd name="connsiteY99" fmla="*/ 2178389 h 3482342"/>
              <a:gd name="connsiteX100" fmla="*/ 5505818 w 12192000"/>
              <a:gd name="connsiteY100" fmla="*/ 2194207 h 3482342"/>
              <a:gd name="connsiteX101" fmla="*/ 5452860 w 12192000"/>
              <a:gd name="connsiteY101" fmla="*/ 2180085 h 3482342"/>
              <a:gd name="connsiteX102" fmla="*/ 5414282 w 12192000"/>
              <a:gd name="connsiteY102" fmla="*/ 2183070 h 3482342"/>
              <a:gd name="connsiteX103" fmla="*/ 5368369 w 12192000"/>
              <a:gd name="connsiteY103" fmla="*/ 2204272 h 3482342"/>
              <a:gd name="connsiteX104" fmla="*/ 5336354 w 12192000"/>
              <a:gd name="connsiteY104" fmla="*/ 2218920 h 3482342"/>
              <a:gd name="connsiteX105" fmla="*/ 5291263 w 12192000"/>
              <a:gd name="connsiteY105" fmla="*/ 2239182 h 3482342"/>
              <a:gd name="connsiteX106" fmla="*/ 5255152 w 12192000"/>
              <a:gd name="connsiteY106" fmla="*/ 2247164 h 3482342"/>
              <a:gd name="connsiteX107" fmla="*/ 5233796 w 12192000"/>
              <a:gd name="connsiteY107" fmla="*/ 2268260 h 3482342"/>
              <a:gd name="connsiteX108" fmla="*/ 5212786 w 12192000"/>
              <a:gd name="connsiteY108" fmla="*/ 2296592 h 3482342"/>
              <a:gd name="connsiteX109" fmla="*/ 5173523 w 12192000"/>
              <a:gd name="connsiteY109" fmla="*/ 2309057 h 3482342"/>
              <a:gd name="connsiteX110" fmla="*/ 5123830 w 12192000"/>
              <a:gd name="connsiteY110" fmla="*/ 2307070 h 3482342"/>
              <a:gd name="connsiteX111" fmla="*/ 5065426 w 12192000"/>
              <a:gd name="connsiteY111" fmla="*/ 2324076 h 3482342"/>
              <a:gd name="connsiteX112" fmla="*/ 4975908 w 12192000"/>
              <a:gd name="connsiteY112" fmla="*/ 2364128 h 3482342"/>
              <a:gd name="connsiteX113" fmla="*/ 4913723 w 12192000"/>
              <a:gd name="connsiteY113" fmla="*/ 2385265 h 3482342"/>
              <a:gd name="connsiteX114" fmla="*/ 4746485 w 12192000"/>
              <a:gd name="connsiteY114" fmla="*/ 2451769 h 3482342"/>
              <a:gd name="connsiteX115" fmla="*/ 4681588 w 12192000"/>
              <a:gd name="connsiteY115" fmla="*/ 2467494 h 3482342"/>
              <a:gd name="connsiteX116" fmla="*/ 1783655 w 12192000"/>
              <a:gd name="connsiteY116" fmla="*/ 3163860 h 3482342"/>
              <a:gd name="connsiteX117" fmla="*/ 1325955 w 12192000"/>
              <a:gd name="connsiteY117" fmla="*/ 3176692 h 3482342"/>
              <a:gd name="connsiteX118" fmla="*/ 1190384 w 12192000"/>
              <a:gd name="connsiteY118" fmla="*/ 3203504 h 3482342"/>
              <a:gd name="connsiteX119" fmla="*/ 1094537 w 12192000"/>
              <a:gd name="connsiteY119" fmla="*/ 3229469 h 3482342"/>
              <a:gd name="connsiteX120" fmla="*/ 779276 w 12192000"/>
              <a:gd name="connsiteY120" fmla="*/ 3327290 h 3482342"/>
              <a:gd name="connsiteX121" fmla="*/ 600378 w 12192000"/>
              <a:gd name="connsiteY121" fmla="*/ 3335250 h 3482342"/>
              <a:gd name="connsiteX122" fmla="*/ 493457 w 12192000"/>
              <a:gd name="connsiteY122" fmla="*/ 3365044 h 3482342"/>
              <a:gd name="connsiteX123" fmla="*/ 349402 w 12192000"/>
              <a:gd name="connsiteY123" fmla="*/ 3380897 h 3482342"/>
              <a:gd name="connsiteX124" fmla="*/ 192183 w 12192000"/>
              <a:gd name="connsiteY124" fmla="*/ 3460075 h 3482342"/>
              <a:gd name="connsiteX125" fmla="*/ 46713 w 12192000"/>
              <a:gd name="connsiteY125" fmla="*/ 3462986 h 3482342"/>
              <a:gd name="connsiteX126" fmla="*/ 2765 w 12192000"/>
              <a:gd name="connsiteY126" fmla="*/ 3480770 h 3482342"/>
              <a:gd name="connsiteX127" fmla="*/ 0 w 12192000"/>
              <a:gd name="connsiteY127" fmla="*/ 3482342 h 3482342"/>
              <a:gd name="connsiteX128" fmla="*/ 0 w 12192000"/>
              <a:gd name="connsiteY128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79906 w 12192000"/>
              <a:gd name="connsiteY32" fmla="*/ 1332049 h 3482342"/>
              <a:gd name="connsiteX33" fmla="*/ 10639834 w 12192000"/>
              <a:gd name="connsiteY33" fmla="*/ 1324989 h 3482342"/>
              <a:gd name="connsiteX34" fmla="*/ 10603863 w 12192000"/>
              <a:gd name="connsiteY34" fmla="*/ 1346886 h 3482342"/>
              <a:gd name="connsiteX35" fmla="*/ 10573203 w 12192000"/>
              <a:gd name="connsiteY35" fmla="*/ 1351996 h 3482342"/>
              <a:gd name="connsiteX36" fmla="*/ 10513263 w 12192000"/>
              <a:gd name="connsiteY36" fmla="*/ 1350756 h 3482342"/>
              <a:gd name="connsiteX37" fmla="*/ 10487356 w 12192000"/>
              <a:gd name="connsiteY37" fmla="*/ 1385722 h 3482342"/>
              <a:gd name="connsiteX38" fmla="*/ 10464012 w 12192000"/>
              <a:gd name="connsiteY38" fmla="*/ 1391778 h 3482342"/>
              <a:gd name="connsiteX39" fmla="*/ 10405409 w 12192000"/>
              <a:gd name="connsiteY39" fmla="*/ 1422789 h 3482342"/>
              <a:gd name="connsiteX40" fmla="*/ 10370530 w 12192000"/>
              <a:gd name="connsiteY40" fmla="*/ 1441596 h 3482342"/>
              <a:gd name="connsiteX41" fmla="*/ 10300239 w 12192000"/>
              <a:gd name="connsiteY41" fmla="*/ 1456332 h 3482342"/>
              <a:gd name="connsiteX42" fmla="*/ 10264922 w 12192000"/>
              <a:gd name="connsiteY42" fmla="*/ 1472107 h 3482342"/>
              <a:gd name="connsiteX43" fmla="*/ 10229629 w 12192000"/>
              <a:gd name="connsiteY43" fmla="*/ 1470454 h 3482342"/>
              <a:gd name="connsiteX44" fmla="*/ 10201385 w 12192000"/>
              <a:gd name="connsiteY44" fmla="*/ 1477515 h 3482342"/>
              <a:gd name="connsiteX45" fmla="*/ 10151958 w 12192000"/>
              <a:gd name="connsiteY45" fmla="*/ 1477515 h 3482342"/>
              <a:gd name="connsiteX46" fmla="*/ 10120184 w 12192000"/>
              <a:gd name="connsiteY46" fmla="*/ 1466924 h 3482342"/>
              <a:gd name="connsiteX47" fmla="*/ 10058690 w 12192000"/>
              <a:gd name="connsiteY47" fmla="*/ 1474888 h 3482342"/>
              <a:gd name="connsiteX48" fmla="*/ 10004424 w 12192000"/>
              <a:gd name="connsiteY48" fmla="*/ 1489801 h 3482342"/>
              <a:gd name="connsiteX49" fmla="*/ 9999951 w 12192000"/>
              <a:gd name="connsiteY49" fmla="*/ 1499127 h 3482342"/>
              <a:gd name="connsiteX50" fmla="*/ 9845462 w 12192000"/>
              <a:gd name="connsiteY50" fmla="*/ 1548192 h 3482342"/>
              <a:gd name="connsiteX51" fmla="*/ 9736156 w 12192000"/>
              <a:gd name="connsiteY51" fmla="*/ 1581928 h 3482342"/>
              <a:gd name="connsiteX52" fmla="*/ 9693355 w 12192000"/>
              <a:gd name="connsiteY52" fmla="*/ 1602632 h 3482342"/>
              <a:gd name="connsiteX53" fmla="*/ 9664242 w 12192000"/>
              <a:gd name="connsiteY53" fmla="*/ 1622075 h 3482342"/>
              <a:gd name="connsiteX54" fmla="*/ 9579195 w 12192000"/>
              <a:gd name="connsiteY54" fmla="*/ 1648017 h 3482342"/>
              <a:gd name="connsiteX55" fmla="*/ 9433652 w 12192000"/>
              <a:gd name="connsiteY55" fmla="*/ 1681174 h 3482342"/>
              <a:gd name="connsiteX56" fmla="*/ 9403775 w 12192000"/>
              <a:gd name="connsiteY56" fmla="*/ 1690403 h 3482342"/>
              <a:gd name="connsiteX57" fmla="*/ 9382503 w 12192000"/>
              <a:gd name="connsiteY57" fmla="*/ 1706957 h 3482342"/>
              <a:gd name="connsiteX58" fmla="*/ 9381410 w 12192000"/>
              <a:gd name="connsiteY58" fmla="*/ 1718312 h 3482342"/>
              <a:gd name="connsiteX59" fmla="*/ 9365685 w 12192000"/>
              <a:gd name="connsiteY59" fmla="*/ 1724772 h 3482342"/>
              <a:gd name="connsiteX60" fmla="*/ 9278020 w 12192000"/>
              <a:gd name="connsiteY60" fmla="*/ 1741161 h 3482342"/>
              <a:gd name="connsiteX61" fmla="*/ 9217145 w 12192000"/>
              <a:gd name="connsiteY61" fmla="*/ 1771195 h 3482342"/>
              <a:gd name="connsiteX62" fmla="*/ 8955875 w 12192000"/>
              <a:gd name="connsiteY62" fmla="*/ 1796806 h 3482342"/>
              <a:gd name="connsiteX63" fmla="*/ 8648415 w 12192000"/>
              <a:gd name="connsiteY63" fmla="*/ 1878623 h 3482342"/>
              <a:gd name="connsiteX64" fmla="*/ 8495949 w 12192000"/>
              <a:gd name="connsiteY64" fmla="*/ 1902425 h 3482342"/>
              <a:gd name="connsiteX65" fmla="*/ 8236214 w 12192000"/>
              <a:gd name="connsiteY65" fmla="*/ 1909725 h 3482342"/>
              <a:gd name="connsiteX66" fmla="*/ 8132104 w 12192000"/>
              <a:gd name="connsiteY66" fmla="*/ 1895727 h 3482342"/>
              <a:gd name="connsiteX67" fmla="*/ 7918078 w 12192000"/>
              <a:gd name="connsiteY67" fmla="*/ 1862668 h 3482342"/>
              <a:gd name="connsiteX68" fmla="*/ 7817899 w 12192000"/>
              <a:gd name="connsiteY68" fmla="*/ 1862176 h 3482342"/>
              <a:gd name="connsiteX69" fmla="*/ 7768994 w 12192000"/>
              <a:gd name="connsiteY69" fmla="*/ 1855721 h 3482342"/>
              <a:gd name="connsiteX70" fmla="*/ 7618027 w 12192000"/>
              <a:gd name="connsiteY70" fmla="*/ 1830959 h 3482342"/>
              <a:gd name="connsiteX71" fmla="*/ 7449425 w 12192000"/>
              <a:gd name="connsiteY71" fmla="*/ 1810910 h 3482342"/>
              <a:gd name="connsiteX72" fmla="*/ 7342915 w 12192000"/>
              <a:gd name="connsiteY72" fmla="*/ 1819827 h 3482342"/>
              <a:gd name="connsiteX73" fmla="*/ 7255191 w 12192000"/>
              <a:gd name="connsiteY73" fmla="*/ 1834354 h 3482342"/>
              <a:gd name="connsiteX74" fmla="*/ 7131205 w 12192000"/>
              <a:gd name="connsiteY74" fmla="*/ 1845557 h 3482342"/>
              <a:gd name="connsiteX75" fmla="*/ 6941837 w 12192000"/>
              <a:gd name="connsiteY75" fmla="*/ 1840640 h 3482342"/>
              <a:gd name="connsiteX76" fmla="*/ 6837145 w 12192000"/>
              <a:gd name="connsiteY76" fmla="*/ 1870724 h 3482342"/>
              <a:gd name="connsiteX77" fmla="*/ 6753991 w 12192000"/>
              <a:gd name="connsiteY77" fmla="*/ 1860969 h 3482342"/>
              <a:gd name="connsiteX78" fmla="*/ 6727754 w 12192000"/>
              <a:gd name="connsiteY78" fmla="*/ 1882372 h 3482342"/>
              <a:gd name="connsiteX79" fmla="*/ 6723371 w 12192000"/>
              <a:gd name="connsiteY79" fmla="*/ 1886494 h 3482342"/>
              <a:gd name="connsiteX80" fmla="*/ 6702779 w 12192000"/>
              <a:gd name="connsiteY80" fmla="*/ 1893601 h 3482342"/>
              <a:gd name="connsiteX81" fmla="*/ 6686657 w 12192000"/>
              <a:gd name="connsiteY81" fmla="*/ 1907344 h 3482342"/>
              <a:gd name="connsiteX82" fmla="*/ 6651330 w 12192000"/>
              <a:gd name="connsiteY82" fmla="*/ 1922921 h 3482342"/>
              <a:gd name="connsiteX83" fmla="*/ 6622958 w 12192000"/>
              <a:gd name="connsiteY83" fmla="*/ 1936255 h 3482342"/>
              <a:gd name="connsiteX84" fmla="*/ 6522602 w 12192000"/>
              <a:gd name="connsiteY84" fmla="*/ 1954133 h 3482342"/>
              <a:gd name="connsiteX85" fmla="*/ 6444344 w 12192000"/>
              <a:gd name="connsiteY85" fmla="*/ 1969663 h 3482342"/>
              <a:gd name="connsiteX86" fmla="*/ 6409626 w 12192000"/>
              <a:gd name="connsiteY86" fmla="*/ 1978846 h 3482342"/>
              <a:gd name="connsiteX87" fmla="*/ 6333446 w 12192000"/>
              <a:gd name="connsiteY87" fmla="*/ 1997163 h 3482342"/>
              <a:gd name="connsiteX88" fmla="*/ 6294933 w 12192000"/>
              <a:gd name="connsiteY88" fmla="*/ 2019412 h 3482342"/>
              <a:gd name="connsiteX89" fmla="*/ 6238719 w 12192000"/>
              <a:gd name="connsiteY89" fmla="*/ 2042547 h 3482342"/>
              <a:gd name="connsiteX90" fmla="*/ 6187205 w 12192000"/>
              <a:gd name="connsiteY90" fmla="*/ 2060048 h 3482342"/>
              <a:gd name="connsiteX91" fmla="*/ 6138780 w 12192000"/>
              <a:gd name="connsiteY91" fmla="*/ 2081918 h 3482342"/>
              <a:gd name="connsiteX92" fmla="*/ 6120125 w 12192000"/>
              <a:gd name="connsiteY92" fmla="*/ 2109475 h 3482342"/>
              <a:gd name="connsiteX93" fmla="*/ 6056576 w 12192000"/>
              <a:gd name="connsiteY93" fmla="*/ 2120066 h 3482342"/>
              <a:gd name="connsiteX94" fmla="*/ 5993794 w 12192000"/>
              <a:gd name="connsiteY94" fmla="*/ 2122569 h 3482342"/>
              <a:gd name="connsiteX95" fmla="*/ 5943601 w 12192000"/>
              <a:gd name="connsiteY95" fmla="*/ 2137719 h 3482342"/>
              <a:gd name="connsiteX96" fmla="*/ 5898141 w 12192000"/>
              <a:gd name="connsiteY96" fmla="*/ 2144806 h 3482342"/>
              <a:gd name="connsiteX97" fmla="*/ 5855337 w 12192000"/>
              <a:gd name="connsiteY97" fmla="*/ 2137719 h 3482342"/>
              <a:gd name="connsiteX98" fmla="*/ 5817682 w 12192000"/>
              <a:gd name="connsiteY98" fmla="*/ 2157358 h 3482342"/>
              <a:gd name="connsiteX99" fmla="*/ 5735300 w 12192000"/>
              <a:gd name="connsiteY99" fmla="*/ 2158902 h 3482342"/>
              <a:gd name="connsiteX100" fmla="*/ 5591469 w 12192000"/>
              <a:gd name="connsiteY100" fmla="*/ 2178389 h 3482342"/>
              <a:gd name="connsiteX101" fmla="*/ 5505818 w 12192000"/>
              <a:gd name="connsiteY101" fmla="*/ 2194207 h 3482342"/>
              <a:gd name="connsiteX102" fmla="*/ 5452860 w 12192000"/>
              <a:gd name="connsiteY102" fmla="*/ 2180085 h 3482342"/>
              <a:gd name="connsiteX103" fmla="*/ 5414282 w 12192000"/>
              <a:gd name="connsiteY103" fmla="*/ 2183070 h 3482342"/>
              <a:gd name="connsiteX104" fmla="*/ 5368369 w 12192000"/>
              <a:gd name="connsiteY104" fmla="*/ 2204272 h 3482342"/>
              <a:gd name="connsiteX105" fmla="*/ 5336354 w 12192000"/>
              <a:gd name="connsiteY105" fmla="*/ 2218920 h 3482342"/>
              <a:gd name="connsiteX106" fmla="*/ 5291263 w 12192000"/>
              <a:gd name="connsiteY106" fmla="*/ 2239182 h 3482342"/>
              <a:gd name="connsiteX107" fmla="*/ 5255152 w 12192000"/>
              <a:gd name="connsiteY107" fmla="*/ 2247164 h 3482342"/>
              <a:gd name="connsiteX108" fmla="*/ 5233796 w 12192000"/>
              <a:gd name="connsiteY108" fmla="*/ 2268260 h 3482342"/>
              <a:gd name="connsiteX109" fmla="*/ 5212786 w 12192000"/>
              <a:gd name="connsiteY109" fmla="*/ 2296592 h 3482342"/>
              <a:gd name="connsiteX110" fmla="*/ 5173523 w 12192000"/>
              <a:gd name="connsiteY110" fmla="*/ 2309057 h 3482342"/>
              <a:gd name="connsiteX111" fmla="*/ 5123830 w 12192000"/>
              <a:gd name="connsiteY111" fmla="*/ 2307070 h 3482342"/>
              <a:gd name="connsiteX112" fmla="*/ 5065426 w 12192000"/>
              <a:gd name="connsiteY112" fmla="*/ 2324076 h 3482342"/>
              <a:gd name="connsiteX113" fmla="*/ 4975908 w 12192000"/>
              <a:gd name="connsiteY113" fmla="*/ 2364128 h 3482342"/>
              <a:gd name="connsiteX114" fmla="*/ 4913723 w 12192000"/>
              <a:gd name="connsiteY114" fmla="*/ 2385265 h 3482342"/>
              <a:gd name="connsiteX115" fmla="*/ 4746485 w 12192000"/>
              <a:gd name="connsiteY115" fmla="*/ 2451769 h 3482342"/>
              <a:gd name="connsiteX116" fmla="*/ 4681588 w 12192000"/>
              <a:gd name="connsiteY116" fmla="*/ 2467494 h 3482342"/>
              <a:gd name="connsiteX117" fmla="*/ 1783655 w 12192000"/>
              <a:gd name="connsiteY117" fmla="*/ 3163860 h 3482342"/>
              <a:gd name="connsiteX118" fmla="*/ 1325955 w 12192000"/>
              <a:gd name="connsiteY118" fmla="*/ 3176692 h 3482342"/>
              <a:gd name="connsiteX119" fmla="*/ 1190384 w 12192000"/>
              <a:gd name="connsiteY119" fmla="*/ 3203504 h 3482342"/>
              <a:gd name="connsiteX120" fmla="*/ 1094537 w 12192000"/>
              <a:gd name="connsiteY120" fmla="*/ 3229469 h 3482342"/>
              <a:gd name="connsiteX121" fmla="*/ 779276 w 12192000"/>
              <a:gd name="connsiteY121" fmla="*/ 3327290 h 3482342"/>
              <a:gd name="connsiteX122" fmla="*/ 600378 w 12192000"/>
              <a:gd name="connsiteY122" fmla="*/ 3335250 h 3482342"/>
              <a:gd name="connsiteX123" fmla="*/ 493457 w 12192000"/>
              <a:gd name="connsiteY123" fmla="*/ 3365044 h 3482342"/>
              <a:gd name="connsiteX124" fmla="*/ 349402 w 12192000"/>
              <a:gd name="connsiteY124" fmla="*/ 3380897 h 3482342"/>
              <a:gd name="connsiteX125" fmla="*/ 192183 w 12192000"/>
              <a:gd name="connsiteY125" fmla="*/ 3460075 h 3482342"/>
              <a:gd name="connsiteX126" fmla="*/ 46713 w 12192000"/>
              <a:gd name="connsiteY126" fmla="*/ 3462986 h 3482342"/>
              <a:gd name="connsiteX127" fmla="*/ 2765 w 12192000"/>
              <a:gd name="connsiteY127" fmla="*/ 3480770 h 3482342"/>
              <a:gd name="connsiteX128" fmla="*/ 0 w 12192000"/>
              <a:gd name="connsiteY128" fmla="*/ 3482342 h 3482342"/>
              <a:gd name="connsiteX129" fmla="*/ 0 w 12192000"/>
              <a:gd name="connsiteY12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79906 w 12192000"/>
              <a:gd name="connsiteY32" fmla="*/ 1332049 h 3482342"/>
              <a:gd name="connsiteX33" fmla="*/ 10639834 w 12192000"/>
              <a:gd name="connsiteY33" fmla="*/ 1324989 h 3482342"/>
              <a:gd name="connsiteX34" fmla="*/ 10603863 w 12192000"/>
              <a:gd name="connsiteY34" fmla="*/ 1346886 h 3482342"/>
              <a:gd name="connsiteX35" fmla="*/ 10573203 w 12192000"/>
              <a:gd name="connsiteY35" fmla="*/ 1351996 h 3482342"/>
              <a:gd name="connsiteX36" fmla="*/ 10540314 w 12192000"/>
              <a:gd name="connsiteY36" fmla="*/ 1343356 h 3482342"/>
              <a:gd name="connsiteX37" fmla="*/ 10513263 w 12192000"/>
              <a:gd name="connsiteY37" fmla="*/ 1350756 h 3482342"/>
              <a:gd name="connsiteX38" fmla="*/ 10487356 w 12192000"/>
              <a:gd name="connsiteY38" fmla="*/ 1385722 h 3482342"/>
              <a:gd name="connsiteX39" fmla="*/ 10464012 w 12192000"/>
              <a:gd name="connsiteY39" fmla="*/ 1391778 h 3482342"/>
              <a:gd name="connsiteX40" fmla="*/ 10405409 w 12192000"/>
              <a:gd name="connsiteY40" fmla="*/ 1422789 h 3482342"/>
              <a:gd name="connsiteX41" fmla="*/ 10370530 w 12192000"/>
              <a:gd name="connsiteY41" fmla="*/ 1441596 h 3482342"/>
              <a:gd name="connsiteX42" fmla="*/ 10300239 w 12192000"/>
              <a:gd name="connsiteY42" fmla="*/ 1456332 h 3482342"/>
              <a:gd name="connsiteX43" fmla="*/ 10264922 w 12192000"/>
              <a:gd name="connsiteY43" fmla="*/ 1472107 h 3482342"/>
              <a:gd name="connsiteX44" fmla="*/ 10229629 w 12192000"/>
              <a:gd name="connsiteY44" fmla="*/ 1470454 h 3482342"/>
              <a:gd name="connsiteX45" fmla="*/ 10201385 w 12192000"/>
              <a:gd name="connsiteY45" fmla="*/ 1477515 h 3482342"/>
              <a:gd name="connsiteX46" fmla="*/ 10151958 w 12192000"/>
              <a:gd name="connsiteY46" fmla="*/ 1477515 h 3482342"/>
              <a:gd name="connsiteX47" fmla="*/ 10120184 w 12192000"/>
              <a:gd name="connsiteY47" fmla="*/ 1466924 h 3482342"/>
              <a:gd name="connsiteX48" fmla="*/ 10058690 w 12192000"/>
              <a:gd name="connsiteY48" fmla="*/ 1474888 h 3482342"/>
              <a:gd name="connsiteX49" fmla="*/ 10004424 w 12192000"/>
              <a:gd name="connsiteY49" fmla="*/ 1489801 h 3482342"/>
              <a:gd name="connsiteX50" fmla="*/ 9999951 w 12192000"/>
              <a:gd name="connsiteY50" fmla="*/ 1499127 h 3482342"/>
              <a:gd name="connsiteX51" fmla="*/ 9845462 w 12192000"/>
              <a:gd name="connsiteY51" fmla="*/ 1548192 h 3482342"/>
              <a:gd name="connsiteX52" fmla="*/ 9736156 w 12192000"/>
              <a:gd name="connsiteY52" fmla="*/ 1581928 h 3482342"/>
              <a:gd name="connsiteX53" fmla="*/ 9693355 w 12192000"/>
              <a:gd name="connsiteY53" fmla="*/ 1602632 h 3482342"/>
              <a:gd name="connsiteX54" fmla="*/ 9664242 w 12192000"/>
              <a:gd name="connsiteY54" fmla="*/ 1622075 h 3482342"/>
              <a:gd name="connsiteX55" fmla="*/ 9579195 w 12192000"/>
              <a:gd name="connsiteY55" fmla="*/ 1648017 h 3482342"/>
              <a:gd name="connsiteX56" fmla="*/ 9433652 w 12192000"/>
              <a:gd name="connsiteY56" fmla="*/ 1681174 h 3482342"/>
              <a:gd name="connsiteX57" fmla="*/ 9403775 w 12192000"/>
              <a:gd name="connsiteY57" fmla="*/ 1690403 h 3482342"/>
              <a:gd name="connsiteX58" fmla="*/ 9382503 w 12192000"/>
              <a:gd name="connsiteY58" fmla="*/ 1706957 h 3482342"/>
              <a:gd name="connsiteX59" fmla="*/ 9381410 w 12192000"/>
              <a:gd name="connsiteY59" fmla="*/ 1718312 h 3482342"/>
              <a:gd name="connsiteX60" fmla="*/ 9365685 w 12192000"/>
              <a:gd name="connsiteY60" fmla="*/ 1724772 h 3482342"/>
              <a:gd name="connsiteX61" fmla="*/ 9278020 w 12192000"/>
              <a:gd name="connsiteY61" fmla="*/ 1741161 h 3482342"/>
              <a:gd name="connsiteX62" fmla="*/ 9217145 w 12192000"/>
              <a:gd name="connsiteY62" fmla="*/ 1771195 h 3482342"/>
              <a:gd name="connsiteX63" fmla="*/ 8955875 w 12192000"/>
              <a:gd name="connsiteY63" fmla="*/ 1796806 h 3482342"/>
              <a:gd name="connsiteX64" fmla="*/ 8648415 w 12192000"/>
              <a:gd name="connsiteY64" fmla="*/ 1878623 h 3482342"/>
              <a:gd name="connsiteX65" fmla="*/ 8495949 w 12192000"/>
              <a:gd name="connsiteY65" fmla="*/ 1902425 h 3482342"/>
              <a:gd name="connsiteX66" fmla="*/ 8236214 w 12192000"/>
              <a:gd name="connsiteY66" fmla="*/ 1909725 h 3482342"/>
              <a:gd name="connsiteX67" fmla="*/ 8132104 w 12192000"/>
              <a:gd name="connsiteY67" fmla="*/ 1895727 h 3482342"/>
              <a:gd name="connsiteX68" fmla="*/ 7918078 w 12192000"/>
              <a:gd name="connsiteY68" fmla="*/ 1862668 h 3482342"/>
              <a:gd name="connsiteX69" fmla="*/ 7817899 w 12192000"/>
              <a:gd name="connsiteY69" fmla="*/ 1862176 h 3482342"/>
              <a:gd name="connsiteX70" fmla="*/ 7768994 w 12192000"/>
              <a:gd name="connsiteY70" fmla="*/ 1855721 h 3482342"/>
              <a:gd name="connsiteX71" fmla="*/ 7618027 w 12192000"/>
              <a:gd name="connsiteY71" fmla="*/ 1830959 h 3482342"/>
              <a:gd name="connsiteX72" fmla="*/ 7449425 w 12192000"/>
              <a:gd name="connsiteY72" fmla="*/ 1810910 h 3482342"/>
              <a:gd name="connsiteX73" fmla="*/ 7342915 w 12192000"/>
              <a:gd name="connsiteY73" fmla="*/ 1819827 h 3482342"/>
              <a:gd name="connsiteX74" fmla="*/ 7255191 w 12192000"/>
              <a:gd name="connsiteY74" fmla="*/ 1834354 h 3482342"/>
              <a:gd name="connsiteX75" fmla="*/ 7131205 w 12192000"/>
              <a:gd name="connsiteY75" fmla="*/ 1845557 h 3482342"/>
              <a:gd name="connsiteX76" fmla="*/ 6941837 w 12192000"/>
              <a:gd name="connsiteY76" fmla="*/ 1840640 h 3482342"/>
              <a:gd name="connsiteX77" fmla="*/ 6837145 w 12192000"/>
              <a:gd name="connsiteY77" fmla="*/ 1870724 h 3482342"/>
              <a:gd name="connsiteX78" fmla="*/ 6753991 w 12192000"/>
              <a:gd name="connsiteY78" fmla="*/ 1860969 h 3482342"/>
              <a:gd name="connsiteX79" fmla="*/ 6727754 w 12192000"/>
              <a:gd name="connsiteY79" fmla="*/ 1882372 h 3482342"/>
              <a:gd name="connsiteX80" fmla="*/ 6723371 w 12192000"/>
              <a:gd name="connsiteY80" fmla="*/ 1886494 h 3482342"/>
              <a:gd name="connsiteX81" fmla="*/ 6702779 w 12192000"/>
              <a:gd name="connsiteY81" fmla="*/ 1893601 h 3482342"/>
              <a:gd name="connsiteX82" fmla="*/ 6686657 w 12192000"/>
              <a:gd name="connsiteY82" fmla="*/ 1907344 h 3482342"/>
              <a:gd name="connsiteX83" fmla="*/ 6651330 w 12192000"/>
              <a:gd name="connsiteY83" fmla="*/ 1922921 h 3482342"/>
              <a:gd name="connsiteX84" fmla="*/ 6622958 w 12192000"/>
              <a:gd name="connsiteY84" fmla="*/ 1936255 h 3482342"/>
              <a:gd name="connsiteX85" fmla="*/ 6522602 w 12192000"/>
              <a:gd name="connsiteY85" fmla="*/ 1954133 h 3482342"/>
              <a:gd name="connsiteX86" fmla="*/ 6444344 w 12192000"/>
              <a:gd name="connsiteY86" fmla="*/ 1969663 h 3482342"/>
              <a:gd name="connsiteX87" fmla="*/ 6409626 w 12192000"/>
              <a:gd name="connsiteY87" fmla="*/ 1978846 h 3482342"/>
              <a:gd name="connsiteX88" fmla="*/ 6333446 w 12192000"/>
              <a:gd name="connsiteY88" fmla="*/ 1997163 h 3482342"/>
              <a:gd name="connsiteX89" fmla="*/ 6294933 w 12192000"/>
              <a:gd name="connsiteY89" fmla="*/ 2019412 h 3482342"/>
              <a:gd name="connsiteX90" fmla="*/ 6238719 w 12192000"/>
              <a:gd name="connsiteY90" fmla="*/ 2042547 h 3482342"/>
              <a:gd name="connsiteX91" fmla="*/ 6187205 w 12192000"/>
              <a:gd name="connsiteY91" fmla="*/ 2060048 h 3482342"/>
              <a:gd name="connsiteX92" fmla="*/ 6138780 w 12192000"/>
              <a:gd name="connsiteY92" fmla="*/ 2081918 h 3482342"/>
              <a:gd name="connsiteX93" fmla="*/ 6120125 w 12192000"/>
              <a:gd name="connsiteY93" fmla="*/ 2109475 h 3482342"/>
              <a:gd name="connsiteX94" fmla="*/ 6056576 w 12192000"/>
              <a:gd name="connsiteY94" fmla="*/ 2120066 h 3482342"/>
              <a:gd name="connsiteX95" fmla="*/ 5993794 w 12192000"/>
              <a:gd name="connsiteY95" fmla="*/ 2122569 h 3482342"/>
              <a:gd name="connsiteX96" fmla="*/ 5943601 w 12192000"/>
              <a:gd name="connsiteY96" fmla="*/ 2137719 h 3482342"/>
              <a:gd name="connsiteX97" fmla="*/ 5898141 w 12192000"/>
              <a:gd name="connsiteY97" fmla="*/ 2144806 h 3482342"/>
              <a:gd name="connsiteX98" fmla="*/ 5855337 w 12192000"/>
              <a:gd name="connsiteY98" fmla="*/ 2137719 h 3482342"/>
              <a:gd name="connsiteX99" fmla="*/ 5817682 w 12192000"/>
              <a:gd name="connsiteY99" fmla="*/ 2157358 h 3482342"/>
              <a:gd name="connsiteX100" fmla="*/ 5735300 w 12192000"/>
              <a:gd name="connsiteY100" fmla="*/ 2158902 h 3482342"/>
              <a:gd name="connsiteX101" fmla="*/ 5591469 w 12192000"/>
              <a:gd name="connsiteY101" fmla="*/ 2178389 h 3482342"/>
              <a:gd name="connsiteX102" fmla="*/ 5505818 w 12192000"/>
              <a:gd name="connsiteY102" fmla="*/ 2194207 h 3482342"/>
              <a:gd name="connsiteX103" fmla="*/ 5452860 w 12192000"/>
              <a:gd name="connsiteY103" fmla="*/ 2180085 h 3482342"/>
              <a:gd name="connsiteX104" fmla="*/ 5414282 w 12192000"/>
              <a:gd name="connsiteY104" fmla="*/ 2183070 h 3482342"/>
              <a:gd name="connsiteX105" fmla="*/ 5368369 w 12192000"/>
              <a:gd name="connsiteY105" fmla="*/ 2204272 h 3482342"/>
              <a:gd name="connsiteX106" fmla="*/ 5336354 w 12192000"/>
              <a:gd name="connsiteY106" fmla="*/ 2218920 h 3482342"/>
              <a:gd name="connsiteX107" fmla="*/ 5291263 w 12192000"/>
              <a:gd name="connsiteY107" fmla="*/ 2239182 h 3482342"/>
              <a:gd name="connsiteX108" fmla="*/ 5255152 w 12192000"/>
              <a:gd name="connsiteY108" fmla="*/ 2247164 h 3482342"/>
              <a:gd name="connsiteX109" fmla="*/ 5233796 w 12192000"/>
              <a:gd name="connsiteY109" fmla="*/ 2268260 h 3482342"/>
              <a:gd name="connsiteX110" fmla="*/ 5212786 w 12192000"/>
              <a:gd name="connsiteY110" fmla="*/ 2296592 h 3482342"/>
              <a:gd name="connsiteX111" fmla="*/ 5173523 w 12192000"/>
              <a:gd name="connsiteY111" fmla="*/ 2309057 h 3482342"/>
              <a:gd name="connsiteX112" fmla="*/ 5123830 w 12192000"/>
              <a:gd name="connsiteY112" fmla="*/ 2307070 h 3482342"/>
              <a:gd name="connsiteX113" fmla="*/ 5065426 w 12192000"/>
              <a:gd name="connsiteY113" fmla="*/ 2324076 h 3482342"/>
              <a:gd name="connsiteX114" fmla="*/ 4975908 w 12192000"/>
              <a:gd name="connsiteY114" fmla="*/ 2364128 h 3482342"/>
              <a:gd name="connsiteX115" fmla="*/ 4913723 w 12192000"/>
              <a:gd name="connsiteY115" fmla="*/ 2385265 h 3482342"/>
              <a:gd name="connsiteX116" fmla="*/ 4746485 w 12192000"/>
              <a:gd name="connsiteY116" fmla="*/ 2451769 h 3482342"/>
              <a:gd name="connsiteX117" fmla="*/ 4681588 w 12192000"/>
              <a:gd name="connsiteY117" fmla="*/ 2467494 h 3482342"/>
              <a:gd name="connsiteX118" fmla="*/ 1783655 w 12192000"/>
              <a:gd name="connsiteY118" fmla="*/ 3163860 h 3482342"/>
              <a:gd name="connsiteX119" fmla="*/ 1325955 w 12192000"/>
              <a:gd name="connsiteY119" fmla="*/ 3176692 h 3482342"/>
              <a:gd name="connsiteX120" fmla="*/ 1190384 w 12192000"/>
              <a:gd name="connsiteY120" fmla="*/ 3203504 h 3482342"/>
              <a:gd name="connsiteX121" fmla="*/ 1094537 w 12192000"/>
              <a:gd name="connsiteY121" fmla="*/ 3229469 h 3482342"/>
              <a:gd name="connsiteX122" fmla="*/ 779276 w 12192000"/>
              <a:gd name="connsiteY122" fmla="*/ 3327290 h 3482342"/>
              <a:gd name="connsiteX123" fmla="*/ 600378 w 12192000"/>
              <a:gd name="connsiteY123" fmla="*/ 3335250 h 3482342"/>
              <a:gd name="connsiteX124" fmla="*/ 493457 w 12192000"/>
              <a:gd name="connsiteY124" fmla="*/ 3365044 h 3482342"/>
              <a:gd name="connsiteX125" fmla="*/ 349402 w 12192000"/>
              <a:gd name="connsiteY125" fmla="*/ 3380897 h 3482342"/>
              <a:gd name="connsiteX126" fmla="*/ 192183 w 12192000"/>
              <a:gd name="connsiteY126" fmla="*/ 3460075 h 3482342"/>
              <a:gd name="connsiteX127" fmla="*/ 46713 w 12192000"/>
              <a:gd name="connsiteY127" fmla="*/ 3462986 h 3482342"/>
              <a:gd name="connsiteX128" fmla="*/ 2765 w 12192000"/>
              <a:gd name="connsiteY128" fmla="*/ 3480770 h 3482342"/>
              <a:gd name="connsiteX129" fmla="*/ 0 w 12192000"/>
              <a:gd name="connsiteY129" fmla="*/ 3482342 h 3482342"/>
              <a:gd name="connsiteX130" fmla="*/ 0 w 12192000"/>
              <a:gd name="connsiteY130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79906 w 12192000"/>
              <a:gd name="connsiteY32" fmla="*/ 1332049 h 3482342"/>
              <a:gd name="connsiteX33" fmla="*/ 10639834 w 12192000"/>
              <a:gd name="connsiteY33" fmla="*/ 1324989 h 3482342"/>
              <a:gd name="connsiteX34" fmla="*/ 10603863 w 12192000"/>
              <a:gd name="connsiteY34" fmla="*/ 1346886 h 3482342"/>
              <a:gd name="connsiteX35" fmla="*/ 10573203 w 12192000"/>
              <a:gd name="connsiteY35" fmla="*/ 1351996 h 3482342"/>
              <a:gd name="connsiteX36" fmla="*/ 10540314 w 12192000"/>
              <a:gd name="connsiteY36" fmla="*/ 1343356 h 3482342"/>
              <a:gd name="connsiteX37" fmla="*/ 10513263 w 12192000"/>
              <a:gd name="connsiteY37" fmla="*/ 1371939 h 3482342"/>
              <a:gd name="connsiteX38" fmla="*/ 10487356 w 12192000"/>
              <a:gd name="connsiteY38" fmla="*/ 1385722 h 3482342"/>
              <a:gd name="connsiteX39" fmla="*/ 10464012 w 12192000"/>
              <a:gd name="connsiteY39" fmla="*/ 1391778 h 3482342"/>
              <a:gd name="connsiteX40" fmla="*/ 10405409 w 12192000"/>
              <a:gd name="connsiteY40" fmla="*/ 1422789 h 3482342"/>
              <a:gd name="connsiteX41" fmla="*/ 10370530 w 12192000"/>
              <a:gd name="connsiteY41" fmla="*/ 1441596 h 3482342"/>
              <a:gd name="connsiteX42" fmla="*/ 10300239 w 12192000"/>
              <a:gd name="connsiteY42" fmla="*/ 1456332 h 3482342"/>
              <a:gd name="connsiteX43" fmla="*/ 10264922 w 12192000"/>
              <a:gd name="connsiteY43" fmla="*/ 1472107 h 3482342"/>
              <a:gd name="connsiteX44" fmla="*/ 10229629 w 12192000"/>
              <a:gd name="connsiteY44" fmla="*/ 1470454 h 3482342"/>
              <a:gd name="connsiteX45" fmla="*/ 10201385 w 12192000"/>
              <a:gd name="connsiteY45" fmla="*/ 1477515 h 3482342"/>
              <a:gd name="connsiteX46" fmla="*/ 10151958 w 12192000"/>
              <a:gd name="connsiteY46" fmla="*/ 1477515 h 3482342"/>
              <a:gd name="connsiteX47" fmla="*/ 10120184 w 12192000"/>
              <a:gd name="connsiteY47" fmla="*/ 1466924 h 3482342"/>
              <a:gd name="connsiteX48" fmla="*/ 10058690 w 12192000"/>
              <a:gd name="connsiteY48" fmla="*/ 1474888 h 3482342"/>
              <a:gd name="connsiteX49" fmla="*/ 10004424 w 12192000"/>
              <a:gd name="connsiteY49" fmla="*/ 1489801 h 3482342"/>
              <a:gd name="connsiteX50" fmla="*/ 9999951 w 12192000"/>
              <a:gd name="connsiteY50" fmla="*/ 1499127 h 3482342"/>
              <a:gd name="connsiteX51" fmla="*/ 9845462 w 12192000"/>
              <a:gd name="connsiteY51" fmla="*/ 1548192 h 3482342"/>
              <a:gd name="connsiteX52" fmla="*/ 9736156 w 12192000"/>
              <a:gd name="connsiteY52" fmla="*/ 1581928 h 3482342"/>
              <a:gd name="connsiteX53" fmla="*/ 9693355 w 12192000"/>
              <a:gd name="connsiteY53" fmla="*/ 1602632 h 3482342"/>
              <a:gd name="connsiteX54" fmla="*/ 9664242 w 12192000"/>
              <a:gd name="connsiteY54" fmla="*/ 1622075 h 3482342"/>
              <a:gd name="connsiteX55" fmla="*/ 9579195 w 12192000"/>
              <a:gd name="connsiteY55" fmla="*/ 1648017 h 3482342"/>
              <a:gd name="connsiteX56" fmla="*/ 9433652 w 12192000"/>
              <a:gd name="connsiteY56" fmla="*/ 1681174 h 3482342"/>
              <a:gd name="connsiteX57" fmla="*/ 9403775 w 12192000"/>
              <a:gd name="connsiteY57" fmla="*/ 1690403 h 3482342"/>
              <a:gd name="connsiteX58" fmla="*/ 9382503 w 12192000"/>
              <a:gd name="connsiteY58" fmla="*/ 1706957 h 3482342"/>
              <a:gd name="connsiteX59" fmla="*/ 9381410 w 12192000"/>
              <a:gd name="connsiteY59" fmla="*/ 1718312 h 3482342"/>
              <a:gd name="connsiteX60" fmla="*/ 9365685 w 12192000"/>
              <a:gd name="connsiteY60" fmla="*/ 1724772 h 3482342"/>
              <a:gd name="connsiteX61" fmla="*/ 9278020 w 12192000"/>
              <a:gd name="connsiteY61" fmla="*/ 1741161 h 3482342"/>
              <a:gd name="connsiteX62" fmla="*/ 9217145 w 12192000"/>
              <a:gd name="connsiteY62" fmla="*/ 1771195 h 3482342"/>
              <a:gd name="connsiteX63" fmla="*/ 8955875 w 12192000"/>
              <a:gd name="connsiteY63" fmla="*/ 1796806 h 3482342"/>
              <a:gd name="connsiteX64" fmla="*/ 8648415 w 12192000"/>
              <a:gd name="connsiteY64" fmla="*/ 1878623 h 3482342"/>
              <a:gd name="connsiteX65" fmla="*/ 8495949 w 12192000"/>
              <a:gd name="connsiteY65" fmla="*/ 1902425 h 3482342"/>
              <a:gd name="connsiteX66" fmla="*/ 8236214 w 12192000"/>
              <a:gd name="connsiteY66" fmla="*/ 1909725 h 3482342"/>
              <a:gd name="connsiteX67" fmla="*/ 8132104 w 12192000"/>
              <a:gd name="connsiteY67" fmla="*/ 1895727 h 3482342"/>
              <a:gd name="connsiteX68" fmla="*/ 7918078 w 12192000"/>
              <a:gd name="connsiteY68" fmla="*/ 1862668 h 3482342"/>
              <a:gd name="connsiteX69" fmla="*/ 7817899 w 12192000"/>
              <a:gd name="connsiteY69" fmla="*/ 1862176 h 3482342"/>
              <a:gd name="connsiteX70" fmla="*/ 7768994 w 12192000"/>
              <a:gd name="connsiteY70" fmla="*/ 1855721 h 3482342"/>
              <a:gd name="connsiteX71" fmla="*/ 7618027 w 12192000"/>
              <a:gd name="connsiteY71" fmla="*/ 1830959 h 3482342"/>
              <a:gd name="connsiteX72" fmla="*/ 7449425 w 12192000"/>
              <a:gd name="connsiteY72" fmla="*/ 1810910 h 3482342"/>
              <a:gd name="connsiteX73" fmla="*/ 7342915 w 12192000"/>
              <a:gd name="connsiteY73" fmla="*/ 1819827 h 3482342"/>
              <a:gd name="connsiteX74" fmla="*/ 7255191 w 12192000"/>
              <a:gd name="connsiteY74" fmla="*/ 1834354 h 3482342"/>
              <a:gd name="connsiteX75" fmla="*/ 7131205 w 12192000"/>
              <a:gd name="connsiteY75" fmla="*/ 1845557 h 3482342"/>
              <a:gd name="connsiteX76" fmla="*/ 6941837 w 12192000"/>
              <a:gd name="connsiteY76" fmla="*/ 1840640 h 3482342"/>
              <a:gd name="connsiteX77" fmla="*/ 6837145 w 12192000"/>
              <a:gd name="connsiteY77" fmla="*/ 1870724 h 3482342"/>
              <a:gd name="connsiteX78" fmla="*/ 6753991 w 12192000"/>
              <a:gd name="connsiteY78" fmla="*/ 1860969 h 3482342"/>
              <a:gd name="connsiteX79" fmla="*/ 6727754 w 12192000"/>
              <a:gd name="connsiteY79" fmla="*/ 1882372 h 3482342"/>
              <a:gd name="connsiteX80" fmla="*/ 6723371 w 12192000"/>
              <a:gd name="connsiteY80" fmla="*/ 1886494 h 3482342"/>
              <a:gd name="connsiteX81" fmla="*/ 6702779 w 12192000"/>
              <a:gd name="connsiteY81" fmla="*/ 1893601 h 3482342"/>
              <a:gd name="connsiteX82" fmla="*/ 6686657 w 12192000"/>
              <a:gd name="connsiteY82" fmla="*/ 1907344 h 3482342"/>
              <a:gd name="connsiteX83" fmla="*/ 6651330 w 12192000"/>
              <a:gd name="connsiteY83" fmla="*/ 1922921 h 3482342"/>
              <a:gd name="connsiteX84" fmla="*/ 6622958 w 12192000"/>
              <a:gd name="connsiteY84" fmla="*/ 1936255 h 3482342"/>
              <a:gd name="connsiteX85" fmla="*/ 6522602 w 12192000"/>
              <a:gd name="connsiteY85" fmla="*/ 1954133 h 3482342"/>
              <a:gd name="connsiteX86" fmla="*/ 6444344 w 12192000"/>
              <a:gd name="connsiteY86" fmla="*/ 1969663 h 3482342"/>
              <a:gd name="connsiteX87" fmla="*/ 6409626 w 12192000"/>
              <a:gd name="connsiteY87" fmla="*/ 1978846 h 3482342"/>
              <a:gd name="connsiteX88" fmla="*/ 6333446 w 12192000"/>
              <a:gd name="connsiteY88" fmla="*/ 1997163 h 3482342"/>
              <a:gd name="connsiteX89" fmla="*/ 6294933 w 12192000"/>
              <a:gd name="connsiteY89" fmla="*/ 2019412 h 3482342"/>
              <a:gd name="connsiteX90" fmla="*/ 6238719 w 12192000"/>
              <a:gd name="connsiteY90" fmla="*/ 2042547 h 3482342"/>
              <a:gd name="connsiteX91" fmla="*/ 6187205 w 12192000"/>
              <a:gd name="connsiteY91" fmla="*/ 2060048 h 3482342"/>
              <a:gd name="connsiteX92" fmla="*/ 6138780 w 12192000"/>
              <a:gd name="connsiteY92" fmla="*/ 2081918 h 3482342"/>
              <a:gd name="connsiteX93" fmla="*/ 6120125 w 12192000"/>
              <a:gd name="connsiteY93" fmla="*/ 2109475 h 3482342"/>
              <a:gd name="connsiteX94" fmla="*/ 6056576 w 12192000"/>
              <a:gd name="connsiteY94" fmla="*/ 2120066 h 3482342"/>
              <a:gd name="connsiteX95" fmla="*/ 5993794 w 12192000"/>
              <a:gd name="connsiteY95" fmla="*/ 2122569 h 3482342"/>
              <a:gd name="connsiteX96" fmla="*/ 5943601 w 12192000"/>
              <a:gd name="connsiteY96" fmla="*/ 2137719 h 3482342"/>
              <a:gd name="connsiteX97" fmla="*/ 5898141 w 12192000"/>
              <a:gd name="connsiteY97" fmla="*/ 2144806 h 3482342"/>
              <a:gd name="connsiteX98" fmla="*/ 5855337 w 12192000"/>
              <a:gd name="connsiteY98" fmla="*/ 2137719 h 3482342"/>
              <a:gd name="connsiteX99" fmla="*/ 5817682 w 12192000"/>
              <a:gd name="connsiteY99" fmla="*/ 2157358 h 3482342"/>
              <a:gd name="connsiteX100" fmla="*/ 5735300 w 12192000"/>
              <a:gd name="connsiteY100" fmla="*/ 2158902 h 3482342"/>
              <a:gd name="connsiteX101" fmla="*/ 5591469 w 12192000"/>
              <a:gd name="connsiteY101" fmla="*/ 2178389 h 3482342"/>
              <a:gd name="connsiteX102" fmla="*/ 5505818 w 12192000"/>
              <a:gd name="connsiteY102" fmla="*/ 2194207 h 3482342"/>
              <a:gd name="connsiteX103" fmla="*/ 5452860 w 12192000"/>
              <a:gd name="connsiteY103" fmla="*/ 2180085 h 3482342"/>
              <a:gd name="connsiteX104" fmla="*/ 5414282 w 12192000"/>
              <a:gd name="connsiteY104" fmla="*/ 2183070 h 3482342"/>
              <a:gd name="connsiteX105" fmla="*/ 5368369 w 12192000"/>
              <a:gd name="connsiteY105" fmla="*/ 2204272 h 3482342"/>
              <a:gd name="connsiteX106" fmla="*/ 5336354 w 12192000"/>
              <a:gd name="connsiteY106" fmla="*/ 2218920 h 3482342"/>
              <a:gd name="connsiteX107" fmla="*/ 5291263 w 12192000"/>
              <a:gd name="connsiteY107" fmla="*/ 2239182 h 3482342"/>
              <a:gd name="connsiteX108" fmla="*/ 5255152 w 12192000"/>
              <a:gd name="connsiteY108" fmla="*/ 2247164 h 3482342"/>
              <a:gd name="connsiteX109" fmla="*/ 5233796 w 12192000"/>
              <a:gd name="connsiteY109" fmla="*/ 2268260 h 3482342"/>
              <a:gd name="connsiteX110" fmla="*/ 5212786 w 12192000"/>
              <a:gd name="connsiteY110" fmla="*/ 2296592 h 3482342"/>
              <a:gd name="connsiteX111" fmla="*/ 5173523 w 12192000"/>
              <a:gd name="connsiteY111" fmla="*/ 2309057 h 3482342"/>
              <a:gd name="connsiteX112" fmla="*/ 5123830 w 12192000"/>
              <a:gd name="connsiteY112" fmla="*/ 2307070 h 3482342"/>
              <a:gd name="connsiteX113" fmla="*/ 5065426 w 12192000"/>
              <a:gd name="connsiteY113" fmla="*/ 2324076 h 3482342"/>
              <a:gd name="connsiteX114" fmla="*/ 4975908 w 12192000"/>
              <a:gd name="connsiteY114" fmla="*/ 2364128 h 3482342"/>
              <a:gd name="connsiteX115" fmla="*/ 4913723 w 12192000"/>
              <a:gd name="connsiteY115" fmla="*/ 2385265 h 3482342"/>
              <a:gd name="connsiteX116" fmla="*/ 4746485 w 12192000"/>
              <a:gd name="connsiteY116" fmla="*/ 2451769 h 3482342"/>
              <a:gd name="connsiteX117" fmla="*/ 4681588 w 12192000"/>
              <a:gd name="connsiteY117" fmla="*/ 2467494 h 3482342"/>
              <a:gd name="connsiteX118" fmla="*/ 1783655 w 12192000"/>
              <a:gd name="connsiteY118" fmla="*/ 3163860 h 3482342"/>
              <a:gd name="connsiteX119" fmla="*/ 1325955 w 12192000"/>
              <a:gd name="connsiteY119" fmla="*/ 3176692 h 3482342"/>
              <a:gd name="connsiteX120" fmla="*/ 1190384 w 12192000"/>
              <a:gd name="connsiteY120" fmla="*/ 3203504 h 3482342"/>
              <a:gd name="connsiteX121" fmla="*/ 1094537 w 12192000"/>
              <a:gd name="connsiteY121" fmla="*/ 3229469 h 3482342"/>
              <a:gd name="connsiteX122" fmla="*/ 779276 w 12192000"/>
              <a:gd name="connsiteY122" fmla="*/ 3327290 h 3482342"/>
              <a:gd name="connsiteX123" fmla="*/ 600378 w 12192000"/>
              <a:gd name="connsiteY123" fmla="*/ 3335250 h 3482342"/>
              <a:gd name="connsiteX124" fmla="*/ 493457 w 12192000"/>
              <a:gd name="connsiteY124" fmla="*/ 3365044 h 3482342"/>
              <a:gd name="connsiteX125" fmla="*/ 349402 w 12192000"/>
              <a:gd name="connsiteY125" fmla="*/ 3380897 h 3482342"/>
              <a:gd name="connsiteX126" fmla="*/ 192183 w 12192000"/>
              <a:gd name="connsiteY126" fmla="*/ 3460075 h 3482342"/>
              <a:gd name="connsiteX127" fmla="*/ 46713 w 12192000"/>
              <a:gd name="connsiteY127" fmla="*/ 3462986 h 3482342"/>
              <a:gd name="connsiteX128" fmla="*/ 2765 w 12192000"/>
              <a:gd name="connsiteY128" fmla="*/ 3480770 h 3482342"/>
              <a:gd name="connsiteX129" fmla="*/ 0 w 12192000"/>
              <a:gd name="connsiteY129" fmla="*/ 3482342 h 3482342"/>
              <a:gd name="connsiteX130" fmla="*/ 0 w 12192000"/>
              <a:gd name="connsiteY130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79906 w 12192000"/>
              <a:gd name="connsiteY32" fmla="*/ 1332049 h 3482342"/>
              <a:gd name="connsiteX33" fmla="*/ 10639834 w 12192000"/>
              <a:gd name="connsiteY33" fmla="*/ 1324989 h 3482342"/>
              <a:gd name="connsiteX34" fmla="*/ 10603863 w 12192000"/>
              <a:gd name="connsiteY34" fmla="*/ 1346886 h 3482342"/>
              <a:gd name="connsiteX35" fmla="*/ 10573203 w 12192000"/>
              <a:gd name="connsiteY35" fmla="*/ 1351996 h 3482342"/>
              <a:gd name="connsiteX36" fmla="*/ 10547375 w 12192000"/>
              <a:gd name="connsiteY36" fmla="*/ 1375130 h 3482342"/>
              <a:gd name="connsiteX37" fmla="*/ 10513263 w 12192000"/>
              <a:gd name="connsiteY37" fmla="*/ 1371939 h 3482342"/>
              <a:gd name="connsiteX38" fmla="*/ 10487356 w 12192000"/>
              <a:gd name="connsiteY38" fmla="*/ 1385722 h 3482342"/>
              <a:gd name="connsiteX39" fmla="*/ 10464012 w 12192000"/>
              <a:gd name="connsiteY39" fmla="*/ 1391778 h 3482342"/>
              <a:gd name="connsiteX40" fmla="*/ 10405409 w 12192000"/>
              <a:gd name="connsiteY40" fmla="*/ 1422789 h 3482342"/>
              <a:gd name="connsiteX41" fmla="*/ 10370530 w 12192000"/>
              <a:gd name="connsiteY41" fmla="*/ 1441596 h 3482342"/>
              <a:gd name="connsiteX42" fmla="*/ 10300239 w 12192000"/>
              <a:gd name="connsiteY42" fmla="*/ 1456332 h 3482342"/>
              <a:gd name="connsiteX43" fmla="*/ 10264922 w 12192000"/>
              <a:gd name="connsiteY43" fmla="*/ 1472107 h 3482342"/>
              <a:gd name="connsiteX44" fmla="*/ 10229629 w 12192000"/>
              <a:gd name="connsiteY44" fmla="*/ 1470454 h 3482342"/>
              <a:gd name="connsiteX45" fmla="*/ 10201385 w 12192000"/>
              <a:gd name="connsiteY45" fmla="*/ 1477515 h 3482342"/>
              <a:gd name="connsiteX46" fmla="*/ 10151958 w 12192000"/>
              <a:gd name="connsiteY46" fmla="*/ 1477515 h 3482342"/>
              <a:gd name="connsiteX47" fmla="*/ 10120184 w 12192000"/>
              <a:gd name="connsiteY47" fmla="*/ 1466924 h 3482342"/>
              <a:gd name="connsiteX48" fmla="*/ 10058690 w 12192000"/>
              <a:gd name="connsiteY48" fmla="*/ 1474888 h 3482342"/>
              <a:gd name="connsiteX49" fmla="*/ 10004424 w 12192000"/>
              <a:gd name="connsiteY49" fmla="*/ 1489801 h 3482342"/>
              <a:gd name="connsiteX50" fmla="*/ 9999951 w 12192000"/>
              <a:gd name="connsiteY50" fmla="*/ 1499127 h 3482342"/>
              <a:gd name="connsiteX51" fmla="*/ 9845462 w 12192000"/>
              <a:gd name="connsiteY51" fmla="*/ 1548192 h 3482342"/>
              <a:gd name="connsiteX52" fmla="*/ 9736156 w 12192000"/>
              <a:gd name="connsiteY52" fmla="*/ 1581928 h 3482342"/>
              <a:gd name="connsiteX53" fmla="*/ 9693355 w 12192000"/>
              <a:gd name="connsiteY53" fmla="*/ 1602632 h 3482342"/>
              <a:gd name="connsiteX54" fmla="*/ 9664242 w 12192000"/>
              <a:gd name="connsiteY54" fmla="*/ 1622075 h 3482342"/>
              <a:gd name="connsiteX55" fmla="*/ 9579195 w 12192000"/>
              <a:gd name="connsiteY55" fmla="*/ 1648017 h 3482342"/>
              <a:gd name="connsiteX56" fmla="*/ 9433652 w 12192000"/>
              <a:gd name="connsiteY56" fmla="*/ 1681174 h 3482342"/>
              <a:gd name="connsiteX57" fmla="*/ 9403775 w 12192000"/>
              <a:gd name="connsiteY57" fmla="*/ 1690403 h 3482342"/>
              <a:gd name="connsiteX58" fmla="*/ 9382503 w 12192000"/>
              <a:gd name="connsiteY58" fmla="*/ 1706957 h 3482342"/>
              <a:gd name="connsiteX59" fmla="*/ 9381410 w 12192000"/>
              <a:gd name="connsiteY59" fmla="*/ 1718312 h 3482342"/>
              <a:gd name="connsiteX60" fmla="*/ 9365685 w 12192000"/>
              <a:gd name="connsiteY60" fmla="*/ 1724772 h 3482342"/>
              <a:gd name="connsiteX61" fmla="*/ 9278020 w 12192000"/>
              <a:gd name="connsiteY61" fmla="*/ 1741161 h 3482342"/>
              <a:gd name="connsiteX62" fmla="*/ 9217145 w 12192000"/>
              <a:gd name="connsiteY62" fmla="*/ 1771195 h 3482342"/>
              <a:gd name="connsiteX63" fmla="*/ 8955875 w 12192000"/>
              <a:gd name="connsiteY63" fmla="*/ 1796806 h 3482342"/>
              <a:gd name="connsiteX64" fmla="*/ 8648415 w 12192000"/>
              <a:gd name="connsiteY64" fmla="*/ 1878623 h 3482342"/>
              <a:gd name="connsiteX65" fmla="*/ 8495949 w 12192000"/>
              <a:gd name="connsiteY65" fmla="*/ 1902425 h 3482342"/>
              <a:gd name="connsiteX66" fmla="*/ 8236214 w 12192000"/>
              <a:gd name="connsiteY66" fmla="*/ 1909725 h 3482342"/>
              <a:gd name="connsiteX67" fmla="*/ 8132104 w 12192000"/>
              <a:gd name="connsiteY67" fmla="*/ 1895727 h 3482342"/>
              <a:gd name="connsiteX68" fmla="*/ 7918078 w 12192000"/>
              <a:gd name="connsiteY68" fmla="*/ 1862668 h 3482342"/>
              <a:gd name="connsiteX69" fmla="*/ 7817899 w 12192000"/>
              <a:gd name="connsiteY69" fmla="*/ 1862176 h 3482342"/>
              <a:gd name="connsiteX70" fmla="*/ 7768994 w 12192000"/>
              <a:gd name="connsiteY70" fmla="*/ 1855721 h 3482342"/>
              <a:gd name="connsiteX71" fmla="*/ 7618027 w 12192000"/>
              <a:gd name="connsiteY71" fmla="*/ 1830959 h 3482342"/>
              <a:gd name="connsiteX72" fmla="*/ 7449425 w 12192000"/>
              <a:gd name="connsiteY72" fmla="*/ 1810910 h 3482342"/>
              <a:gd name="connsiteX73" fmla="*/ 7342915 w 12192000"/>
              <a:gd name="connsiteY73" fmla="*/ 1819827 h 3482342"/>
              <a:gd name="connsiteX74" fmla="*/ 7255191 w 12192000"/>
              <a:gd name="connsiteY74" fmla="*/ 1834354 h 3482342"/>
              <a:gd name="connsiteX75" fmla="*/ 7131205 w 12192000"/>
              <a:gd name="connsiteY75" fmla="*/ 1845557 h 3482342"/>
              <a:gd name="connsiteX76" fmla="*/ 6941837 w 12192000"/>
              <a:gd name="connsiteY76" fmla="*/ 1840640 h 3482342"/>
              <a:gd name="connsiteX77" fmla="*/ 6837145 w 12192000"/>
              <a:gd name="connsiteY77" fmla="*/ 1870724 h 3482342"/>
              <a:gd name="connsiteX78" fmla="*/ 6753991 w 12192000"/>
              <a:gd name="connsiteY78" fmla="*/ 1860969 h 3482342"/>
              <a:gd name="connsiteX79" fmla="*/ 6727754 w 12192000"/>
              <a:gd name="connsiteY79" fmla="*/ 1882372 h 3482342"/>
              <a:gd name="connsiteX80" fmla="*/ 6723371 w 12192000"/>
              <a:gd name="connsiteY80" fmla="*/ 1886494 h 3482342"/>
              <a:gd name="connsiteX81" fmla="*/ 6702779 w 12192000"/>
              <a:gd name="connsiteY81" fmla="*/ 1893601 h 3482342"/>
              <a:gd name="connsiteX82" fmla="*/ 6686657 w 12192000"/>
              <a:gd name="connsiteY82" fmla="*/ 1907344 h 3482342"/>
              <a:gd name="connsiteX83" fmla="*/ 6651330 w 12192000"/>
              <a:gd name="connsiteY83" fmla="*/ 1922921 h 3482342"/>
              <a:gd name="connsiteX84" fmla="*/ 6622958 w 12192000"/>
              <a:gd name="connsiteY84" fmla="*/ 1936255 h 3482342"/>
              <a:gd name="connsiteX85" fmla="*/ 6522602 w 12192000"/>
              <a:gd name="connsiteY85" fmla="*/ 1954133 h 3482342"/>
              <a:gd name="connsiteX86" fmla="*/ 6444344 w 12192000"/>
              <a:gd name="connsiteY86" fmla="*/ 1969663 h 3482342"/>
              <a:gd name="connsiteX87" fmla="*/ 6409626 w 12192000"/>
              <a:gd name="connsiteY87" fmla="*/ 1978846 h 3482342"/>
              <a:gd name="connsiteX88" fmla="*/ 6333446 w 12192000"/>
              <a:gd name="connsiteY88" fmla="*/ 1997163 h 3482342"/>
              <a:gd name="connsiteX89" fmla="*/ 6294933 w 12192000"/>
              <a:gd name="connsiteY89" fmla="*/ 2019412 h 3482342"/>
              <a:gd name="connsiteX90" fmla="*/ 6238719 w 12192000"/>
              <a:gd name="connsiteY90" fmla="*/ 2042547 h 3482342"/>
              <a:gd name="connsiteX91" fmla="*/ 6187205 w 12192000"/>
              <a:gd name="connsiteY91" fmla="*/ 2060048 h 3482342"/>
              <a:gd name="connsiteX92" fmla="*/ 6138780 w 12192000"/>
              <a:gd name="connsiteY92" fmla="*/ 2081918 h 3482342"/>
              <a:gd name="connsiteX93" fmla="*/ 6120125 w 12192000"/>
              <a:gd name="connsiteY93" fmla="*/ 2109475 h 3482342"/>
              <a:gd name="connsiteX94" fmla="*/ 6056576 w 12192000"/>
              <a:gd name="connsiteY94" fmla="*/ 2120066 h 3482342"/>
              <a:gd name="connsiteX95" fmla="*/ 5993794 w 12192000"/>
              <a:gd name="connsiteY95" fmla="*/ 2122569 h 3482342"/>
              <a:gd name="connsiteX96" fmla="*/ 5943601 w 12192000"/>
              <a:gd name="connsiteY96" fmla="*/ 2137719 h 3482342"/>
              <a:gd name="connsiteX97" fmla="*/ 5898141 w 12192000"/>
              <a:gd name="connsiteY97" fmla="*/ 2144806 h 3482342"/>
              <a:gd name="connsiteX98" fmla="*/ 5855337 w 12192000"/>
              <a:gd name="connsiteY98" fmla="*/ 2137719 h 3482342"/>
              <a:gd name="connsiteX99" fmla="*/ 5817682 w 12192000"/>
              <a:gd name="connsiteY99" fmla="*/ 2157358 h 3482342"/>
              <a:gd name="connsiteX100" fmla="*/ 5735300 w 12192000"/>
              <a:gd name="connsiteY100" fmla="*/ 2158902 h 3482342"/>
              <a:gd name="connsiteX101" fmla="*/ 5591469 w 12192000"/>
              <a:gd name="connsiteY101" fmla="*/ 2178389 h 3482342"/>
              <a:gd name="connsiteX102" fmla="*/ 5505818 w 12192000"/>
              <a:gd name="connsiteY102" fmla="*/ 2194207 h 3482342"/>
              <a:gd name="connsiteX103" fmla="*/ 5452860 w 12192000"/>
              <a:gd name="connsiteY103" fmla="*/ 2180085 h 3482342"/>
              <a:gd name="connsiteX104" fmla="*/ 5414282 w 12192000"/>
              <a:gd name="connsiteY104" fmla="*/ 2183070 h 3482342"/>
              <a:gd name="connsiteX105" fmla="*/ 5368369 w 12192000"/>
              <a:gd name="connsiteY105" fmla="*/ 2204272 h 3482342"/>
              <a:gd name="connsiteX106" fmla="*/ 5336354 w 12192000"/>
              <a:gd name="connsiteY106" fmla="*/ 2218920 h 3482342"/>
              <a:gd name="connsiteX107" fmla="*/ 5291263 w 12192000"/>
              <a:gd name="connsiteY107" fmla="*/ 2239182 h 3482342"/>
              <a:gd name="connsiteX108" fmla="*/ 5255152 w 12192000"/>
              <a:gd name="connsiteY108" fmla="*/ 2247164 h 3482342"/>
              <a:gd name="connsiteX109" fmla="*/ 5233796 w 12192000"/>
              <a:gd name="connsiteY109" fmla="*/ 2268260 h 3482342"/>
              <a:gd name="connsiteX110" fmla="*/ 5212786 w 12192000"/>
              <a:gd name="connsiteY110" fmla="*/ 2296592 h 3482342"/>
              <a:gd name="connsiteX111" fmla="*/ 5173523 w 12192000"/>
              <a:gd name="connsiteY111" fmla="*/ 2309057 h 3482342"/>
              <a:gd name="connsiteX112" fmla="*/ 5123830 w 12192000"/>
              <a:gd name="connsiteY112" fmla="*/ 2307070 h 3482342"/>
              <a:gd name="connsiteX113" fmla="*/ 5065426 w 12192000"/>
              <a:gd name="connsiteY113" fmla="*/ 2324076 h 3482342"/>
              <a:gd name="connsiteX114" fmla="*/ 4975908 w 12192000"/>
              <a:gd name="connsiteY114" fmla="*/ 2364128 h 3482342"/>
              <a:gd name="connsiteX115" fmla="*/ 4913723 w 12192000"/>
              <a:gd name="connsiteY115" fmla="*/ 2385265 h 3482342"/>
              <a:gd name="connsiteX116" fmla="*/ 4746485 w 12192000"/>
              <a:gd name="connsiteY116" fmla="*/ 2451769 h 3482342"/>
              <a:gd name="connsiteX117" fmla="*/ 4681588 w 12192000"/>
              <a:gd name="connsiteY117" fmla="*/ 2467494 h 3482342"/>
              <a:gd name="connsiteX118" fmla="*/ 1783655 w 12192000"/>
              <a:gd name="connsiteY118" fmla="*/ 3163860 h 3482342"/>
              <a:gd name="connsiteX119" fmla="*/ 1325955 w 12192000"/>
              <a:gd name="connsiteY119" fmla="*/ 3176692 h 3482342"/>
              <a:gd name="connsiteX120" fmla="*/ 1190384 w 12192000"/>
              <a:gd name="connsiteY120" fmla="*/ 3203504 h 3482342"/>
              <a:gd name="connsiteX121" fmla="*/ 1094537 w 12192000"/>
              <a:gd name="connsiteY121" fmla="*/ 3229469 h 3482342"/>
              <a:gd name="connsiteX122" fmla="*/ 779276 w 12192000"/>
              <a:gd name="connsiteY122" fmla="*/ 3327290 h 3482342"/>
              <a:gd name="connsiteX123" fmla="*/ 600378 w 12192000"/>
              <a:gd name="connsiteY123" fmla="*/ 3335250 h 3482342"/>
              <a:gd name="connsiteX124" fmla="*/ 493457 w 12192000"/>
              <a:gd name="connsiteY124" fmla="*/ 3365044 h 3482342"/>
              <a:gd name="connsiteX125" fmla="*/ 349402 w 12192000"/>
              <a:gd name="connsiteY125" fmla="*/ 3380897 h 3482342"/>
              <a:gd name="connsiteX126" fmla="*/ 192183 w 12192000"/>
              <a:gd name="connsiteY126" fmla="*/ 3460075 h 3482342"/>
              <a:gd name="connsiteX127" fmla="*/ 46713 w 12192000"/>
              <a:gd name="connsiteY127" fmla="*/ 3462986 h 3482342"/>
              <a:gd name="connsiteX128" fmla="*/ 2765 w 12192000"/>
              <a:gd name="connsiteY128" fmla="*/ 3480770 h 3482342"/>
              <a:gd name="connsiteX129" fmla="*/ 0 w 12192000"/>
              <a:gd name="connsiteY129" fmla="*/ 3482342 h 3482342"/>
              <a:gd name="connsiteX130" fmla="*/ 0 w 12192000"/>
              <a:gd name="connsiteY130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99186 w 12192000"/>
              <a:gd name="connsiteY32" fmla="*/ 1322173 h 3482342"/>
              <a:gd name="connsiteX33" fmla="*/ 10679906 w 12192000"/>
              <a:gd name="connsiteY33" fmla="*/ 1332049 h 3482342"/>
              <a:gd name="connsiteX34" fmla="*/ 10639834 w 12192000"/>
              <a:gd name="connsiteY34" fmla="*/ 1324989 h 3482342"/>
              <a:gd name="connsiteX35" fmla="*/ 10603863 w 12192000"/>
              <a:gd name="connsiteY35" fmla="*/ 1346886 h 3482342"/>
              <a:gd name="connsiteX36" fmla="*/ 10573203 w 12192000"/>
              <a:gd name="connsiteY36" fmla="*/ 1351996 h 3482342"/>
              <a:gd name="connsiteX37" fmla="*/ 10547375 w 12192000"/>
              <a:gd name="connsiteY37" fmla="*/ 1375130 h 3482342"/>
              <a:gd name="connsiteX38" fmla="*/ 10513263 w 12192000"/>
              <a:gd name="connsiteY38" fmla="*/ 1371939 h 3482342"/>
              <a:gd name="connsiteX39" fmla="*/ 10487356 w 12192000"/>
              <a:gd name="connsiteY39" fmla="*/ 1385722 h 3482342"/>
              <a:gd name="connsiteX40" fmla="*/ 10464012 w 12192000"/>
              <a:gd name="connsiteY40" fmla="*/ 1391778 h 3482342"/>
              <a:gd name="connsiteX41" fmla="*/ 10405409 w 12192000"/>
              <a:gd name="connsiteY41" fmla="*/ 1422789 h 3482342"/>
              <a:gd name="connsiteX42" fmla="*/ 10370530 w 12192000"/>
              <a:gd name="connsiteY42" fmla="*/ 1441596 h 3482342"/>
              <a:gd name="connsiteX43" fmla="*/ 10300239 w 12192000"/>
              <a:gd name="connsiteY43" fmla="*/ 1456332 h 3482342"/>
              <a:gd name="connsiteX44" fmla="*/ 10264922 w 12192000"/>
              <a:gd name="connsiteY44" fmla="*/ 1472107 h 3482342"/>
              <a:gd name="connsiteX45" fmla="*/ 10229629 w 12192000"/>
              <a:gd name="connsiteY45" fmla="*/ 1470454 h 3482342"/>
              <a:gd name="connsiteX46" fmla="*/ 10201385 w 12192000"/>
              <a:gd name="connsiteY46" fmla="*/ 1477515 h 3482342"/>
              <a:gd name="connsiteX47" fmla="*/ 10151958 w 12192000"/>
              <a:gd name="connsiteY47" fmla="*/ 1477515 h 3482342"/>
              <a:gd name="connsiteX48" fmla="*/ 10120184 w 12192000"/>
              <a:gd name="connsiteY48" fmla="*/ 1466924 h 3482342"/>
              <a:gd name="connsiteX49" fmla="*/ 10058690 w 12192000"/>
              <a:gd name="connsiteY49" fmla="*/ 1474888 h 3482342"/>
              <a:gd name="connsiteX50" fmla="*/ 10004424 w 12192000"/>
              <a:gd name="connsiteY50" fmla="*/ 1489801 h 3482342"/>
              <a:gd name="connsiteX51" fmla="*/ 9999951 w 12192000"/>
              <a:gd name="connsiteY51" fmla="*/ 1499127 h 3482342"/>
              <a:gd name="connsiteX52" fmla="*/ 9845462 w 12192000"/>
              <a:gd name="connsiteY52" fmla="*/ 1548192 h 3482342"/>
              <a:gd name="connsiteX53" fmla="*/ 9736156 w 12192000"/>
              <a:gd name="connsiteY53" fmla="*/ 1581928 h 3482342"/>
              <a:gd name="connsiteX54" fmla="*/ 9693355 w 12192000"/>
              <a:gd name="connsiteY54" fmla="*/ 1602632 h 3482342"/>
              <a:gd name="connsiteX55" fmla="*/ 9664242 w 12192000"/>
              <a:gd name="connsiteY55" fmla="*/ 1622075 h 3482342"/>
              <a:gd name="connsiteX56" fmla="*/ 9579195 w 12192000"/>
              <a:gd name="connsiteY56" fmla="*/ 1648017 h 3482342"/>
              <a:gd name="connsiteX57" fmla="*/ 9433652 w 12192000"/>
              <a:gd name="connsiteY57" fmla="*/ 1681174 h 3482342"/>
              <a:gd name="connsiteX58" fmla="*/ 9403775 w 12192000"/>
              <a:gd name="connsiteY58" fmla="*/ 1690403 h 3482342"/>
              <a:gd name="connsiteX59" fmla="*/ 9382503 w 12192000"/>
              <a:gd name="connsiteY59" fmla="*/ 1706957 h 3482342"/>
              <a:gd name="connsiteX60" fmla="*/ 9381410 w 12192000"/>
              <a:gd name="connsiteY60" fmla="*/ 1718312 h 3482342"/>
              <a:gd name="connsiteX61" fmla="*/ 9365685 w 12192000"/>
              <a:gd name="connsiteY61" fmla="*/ 1724772 h 3482342"/>
              <a:gd name="connsiteX62" fmla="*/ 9278020 w 12192000"/>
              <a:gd name="connsiteY62" fmla="*/ 1741161 h 3482342"/>
              <a:gd name="connsiteX63" fmla="*/ 9217145 w 12192000"/>
              <a:gd name="connsiteY63" fmla="*/ 1771195 h 3482342"/>
              <a:gd name="connsiteX64" fmla="*/ 8955875 w 12192000"/>
              <a:gd name="connsiteY64" fmla="*/ 1796806 h 3482342"/>
              <a:gd name="connsiteX65" fmla="*/ 8648415 w 12192000"/>
              <a:gd name="connsiteY65" fmla="*/ 1878623 h 3482342"/>
              <a:gd name="connsiteX66" fmla="*/ 8495949 w 12192000"/>
              <a:gd name="connsiteY66" fmla="*/ 1902425 h 3482342"/>
              <a:gd name="connsiteX67" fmla="*/ 8236214 w 12192000"/>
              <a:gd name="connsiteY67" fmla="*/ 1909725 h 3482342"/>
              <a:gd name="connsiteX68" fmla="*/ 8132104 w 12192000"/>
              <a:gd name="connsiteY68" fmla="*/ 1895727 h 3482342"/>
              <a:gd name="connsiteX69" fmla="*/ 7918078 w 12192000"/>
              <a:gd name="connsiteY69" fmla="*/ 1862668 h 3482342"/>
              <a:gd name="connsiteX70" fmla="*/ 7817899 w 12192000"/>
              <a:gd name="connsiteY70" fmla="*/ 1862176 h 3482342"/>
              <a:gd name="connsiteX71" fmla="*/ 7768994 w 12192000"/>
              <a:gd name="connsiteY71" fmla="*/ 1855721 h 3482342"/>
              <a:gd name="connsiteX72" fmla="*/ 7618027 w 12192000"/>
              <a:gd name="connsiteY72" fmla="*/ 1830959 h 3482342"/>
              <a:gd name="connsiteX73" fmla="*/ 7449425 w 12192000"/>
              <a:gd name="connsiteY73" fmla="*/ 1810910 h 3482342"/>
              <a:gd name="connsiteX74" fmla="*/ 7342915 w 12192000"/>
              <a:gd name="connsiteY74" fmla="*/ 1819827 h 3482342"/>
              <a:gd name="connsiteX75" fmla="*/ 7255191 w 12192000"/>
              <a:gd name="connsiteY75" fmla="*/ 1834354 h 3482342"/>
              <a:gd name="connsiteX76" fmla="*/ 7131205 w 12192000"/>
              <a:gd name="connsiteY76" fmla="*/ 1845557 h 3482342"/>
              <a:gd name="connsiteX77" fmla="*/ 6941837 w 12192000"/>
              <a:gd name="connsiteY77" fmla="*/ 1840640 h 3482342"/>
              <a:gd name="connsiteX78" fmla="*/ 6837145 w 12192000"/>
              <a:gd name="connsiteY78" fmla="*/ 1870724 h 3482342"/>
              <a:gd name="connsiteX79" fmla="*/ 6753991 w 12192000"/>
              <a:gd name="connsiteY79" fmla="*/ 1860969 h 3482342"/>
              <a:gd name="connsiteX80" fmla="*/ 6727754 w 12192000"/>
              <a:gd name="connsiteY80" fmla="*/ 1882372 h 3482342"/>
              <a:gd name="connsiteX81" fmla="*/ 6723371 w 12192000"/>
              <a:gd name="connsiteY81" fmla="*/ 1886494 h 3482342"/>
              <a:gd name="connsiteX82" fmla="*/ 6702779 w 12192000"/>
              <a:gd name="connsiteY82" fmla="*/ 1893601 h 3482342"/>
              <a:gd name="connsiteX83" fmla="*/ 6686657 w 12192000"/>
              <a:gd name="connsiteY83" fmla="*/ 1907344 h 3482342"/>
              <a:gd name="connsiteX84" fmla="*/ 6651330 w 12192000"/>
              <a:gd name="connsiteY84" fmla="*/ 1922921 h 3482342"/>
              <a:gd name="connsiteX85" fmla="*/ 6622958 w 12192000"/>
              <a:gd name="connsiteY85" fmla="*/ 1936255 h 3482342"/>
              <a:gd name="connsiteX86" fmla="*/ 6522602 w 12192000"/>
              <a:gd name="connsiteY86" fmla="*/ 1954133 h 3482342"/>
              <a:gd name="connsiteX87" fmla="*/ 6444344 w 12192000"/>
              <a:gd name="connsiteY87" fmla="*/ 1969663 h 3482342"/>
              <a:gd name="connsiteX88" fmla="*/ 6409626 w 12192000"/>
              <a:gd name="connsiteY88" fmla="*/ 1978846 h 3482342"/>
              <a:gd name="connsiteX89" fmla="*/ 6333446 w 12192000"/>
              <a:gd name="connsiteY89" fmla="*/ 1997163 h 3482342"/>
              <a:gd name="connsiteX90" fmla="*/ 6294933 w 12192000"/>
              <a:gd name="connsiteY90" fmla="*/ 2019412 h 3482342"/>
              <a:gd name="connsiteX91" fmla="*/ 6238719 w 12192000"/>
              <a:gd name="connsiteY91" fmla="*/ 2042547 h 3482342"/>
              <a:gd name="connsiteX92" fmla="*/ 6187205 w 12192000"/>
              <a:gd name="connsiteY92" fmla="*/ 2060048 h 3482342"/>
              <a:gd name="connsiteX93" fmla="*/ 6138780 w 12192000"/>
              <a:gd name="connsiteY93" fmla="*/ 2081918 h 3482342"/>
              <a:gd name="connsiteX94" fmla="*/ 6120125 w 12192000"/>
              <a:gd name="connsiteY94" fmla="*/ 2109475 h 3482342"/>
              <a:gd name="connsiteX95" fmla="*/ 6056576 w 12192000"/>
              <a:gd name="connsiteY95" fmla="*/ 2120066 h 3482342"/>
              <a:gd name="connsiteX96" fmla="*/ 5993794 w 12192000"/>
              <a:gd name="connsiteY96" fmla="*/ 2122569 h 3482342"/>
              <a:gd name="connsiteX97" fmla="*/ 5943601 w 12192000"/>
              <a:gd name="connsiteY97" fmla="*/ 2137719 h 3482342"/>
              <a:gd name="connsiteX98" fmla="*/ 5898141 w 12192000"/>
              <a:gd name="connsiteY98" fmla="*/ 2144806 h 3482342"/>
              <a:gd name="connsiteX99" fmla="*/ 5855337 w 12192000"/>
              <a:gd name="connsiteY99" fmla="*/ 2137719 h 3482342"/>
              <a:gd name="connsiteX100" fmla="*/ 5817682 w 12192000"/>
              <a:gd name="connsiteY100" fmla="*/ 2157358 h 3482342"/>
              <a:gd name="connsiteX101" fmla="*/ 5735300 w 12192000"/>
              <a:gd name="connsiteY101" fmla="*/ 2158902 h 3482342"/>
              <a:gd name="connsiteX102" fmla="*/ 5591469 w 12192000"/>
              <a:gd name="connsiteY102" fmla="*/ 2178389 h 3482342"/>
              <a:gd name="connsiteX103" fmla="*/ 5505818 w 12192000"/>
              <a:gd name="connsiteY103" fmla="*/ 2194207 h 3482342"/>
              <a:gd name="connsiteX104" fmla="*/ 5452860 w 12192000"/>
              <a:gd name="connsiteY104" fmla="*/ 2180085 h 3482342"/>
              <a:gd name="connsiteX105" fmla="*/ 5414282 w 12192000"/>
              <a:gd name="connsiteY105" fmla="*/ 2183070 h 3482342"/>
              <a:gd name="connsiteX106" fmla="*/ 5368369 w 12192000"/>
              <a:gd name="connsiteY106" fmla="*/ 2204272 h 3482342"/>
              <a:gd name="connsiteX107" fmla="*/ 5336354 w 12192000"/>
              <a:gd name="connsiteY107" fmla="*/ 2218920 h 3482342"/>
              <a:gd name="connsiteX108" fmla="*/ 5291263 w 12192000"/>
              <a:gd name="connsiteY108" fmla="*/ 2239182 h 3482342"/>
              <a:gd name="connsiteX109" fmla="*/ 5255152 w 12192000"/>
              <a:gd name="connsiteY109" fmla="*/ 2247164 h 3482342"/>
              <a:gd name="connsiteX110" fmla="*/ 5233796 w 12192000"/>
              <a:gd name="connsiteY110" fmla="*/ 2268260 h 3482342"/>
              <a:gd name="connsiteX111" fmla="*/ 5212786 w 12192000"/>
              <a:gd name="connsiteY111" fmla="*/ 2296592 h 3482342"/>
              <a:gd name="connsiteX112" fmla="*/ 5173523 w 12192000"/>
              <a:gd name="connsiteY112" fmla="*/ 2309057 h 3482342"/>
              <a:gd name="connsiteX113" fmla="*/ 5123830 w 12192000"/>
              <a:gd name="connsiteY113" fmla="*/ 2307070 h 3482342"/>
              <a:gd name="connsiteX114" fmla="*/ 5065426 w 12192000"/>
              <a:gd name="connsiteY114" fmla="*/ 2324076 h 3482342"/>
              <a:gd name="connsiteX115" fmla="*/ 4975908 w 12192000"/>
              <a:gd name="connsiteY115" fmla="*/ 2364128 h 3482342"/>
              <a:gd name="connsiteX116" fmla="*/ 4913723 w 12192000"/>
              <a:gd name="connsiteY116" fmla="*/ 2385265 h 3482342"/>
              <a:gd name="connsiteX117" fmla="*/ 4746485 w 12192000"/>
              <a:gd name="connsiteY117" fmla="*/ 2451769 h 3482342"/>
              <a:gd name="connsiteX118" fmla="*/ 4681588 w 12192000"/>
              <a:gd name="connsiteY118" fmla="*/ 2467494 h 3482342"/>
              <a:gd name="connsiteX119" fmla="*/ 1783655 w 12192000"/>
              <a:gd name="connsiteY119" fmla="*/ 3163860 h 3482342"/>
              <a:gd name="connsiteX120" fmla="*/ 1325955 w 12192000"/>
              <a:gd name="connsiteY120" fmla="*/ 3176692 h 3482342"/>
              <a:gd name="connsiteX121" fmla="*/ 1190384 w 12192000"/>
              <a:gd name="connsiteY121" fmla="*/ 3203504 h 3482342"/>
              <a:gd name="connsiteX122" fmla="*/ 1094537 w 12192000"/>
              <a:gd name="connsiteY122" fmla="*/ 3229469 h 3482342"/>
              <a:gd name="connsiteX123" fmla="*/ 779276 w 12192000"/>
              <a:gd name="connsiteY123" fmla="*/ 3327290 h 3482342"/>
              <a:gd name="connsiteX124" fmla="*/ 600378 w 12192000"/>
              <a:gd name="connsiteY124" fmla="*/ 3335250 h 3482342"/>
              <a:gd name="connsiteX125" fmla="*/ 493457 w 12192000"/>
              <a:gd name="connsiteY125" fmla="*/ 3365044 h 3482342"/>
              <a:gd name="connsiteX126" fmla="*/ 349402 w 12192000"/>
              <a:gd name="connsiteY126" fmla="*/ 3380897 h 3482342"/>
              <a:gd name="connsiteX127" fmla="*/ 192183 w 12192000"/>
              <a:gd name="connsiteY127" fmla="*/ 3460075 h 3482342"/>
              <a:gd name="connsiteX128" fmla="*/ 46713 w 12192000"/>
              <a:gd name="connsiteY128" fmla="*/ 3462986 h 3482342"/>
              <a:gd name="connsiteX129" fmla="*/ 2765 w 12192000"/>
              <a:gd name="connsiteY129" fmla="*/ 3480770 h 3482342"/>
              <a:gd name="connsiteX130" fmla="*/ 0 w 12192000"/>
              <a:gd name="connsiteY130" fmla="*/ 3482342 h 3482342"/>
              <a:gd name="connsiteX131" fmla="*/ 0 w 12192000"/>
              <a:gd name="connsiteY131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99186 w 12192000"/>
              <a:gd name="connsiteY32" fmla="*/ 1322173 h 3482342"/>
              <a:gd name="connsiteX33" fmla="*/ 10679906 w 12192000"/>
              <a:gd name="connsiteY33" fmla="*/ 1332049 h 3482342"/>
              <a:gd name="connsiteX34" fmla="*/ 10639834 w 12192000"/>
              <a:gd name="connsiteY34" fmla="*/ 1324989 h 3482342"/>
              <a:gd name="connsiteX35" fmla="*/ 10603863 w 12192000"/>
              <a:gd name="connsiteY35" fmla="*/ 1346886 h 3482342"/>
              <a:gd name="connsiteX36" fmla="*/ 10573203 w 12192000"/>
              <a:gd name="connsiteY36" fmla="*/ 1351996 h 3482342"/>
              <a:gd name="connsiteX37" fmla="*/ 10547375 w 12192000"/>
              <a:gd name="connsiteY37" fmla="*/ 1375130 h 3482342"/>
              <a:gd name="connsiteX38" fmla="*/ 10513263 w 12192000"/>
              <a:gd name="connsiteY38" fmla="*/ 1371939 h 3482342"/>
              <a:gd name="connsiteX39" fmla="*/ 10487356 w 12192000"/>
              <a:gd name="connsiteY39" fmla="*/ 1385722 h 3482342"/>
              <a:gd name="connsiteX40" fmla="*/ 10464012 w 12192000"/>
              <a:gd name="connsiteY40" fmla="*/ 1391778 h 3482342"/>
              <a:gd name="connsiteX41" fmla="*/ 10405409 w 12192000"/>
              <a:gd name="connsiteY41" fmla="*/ 1422789 h 3482342"/>
              <a:gd name="connsiteX42" fmla="*/ 10370530 w 12192000"/>
              <a:gd name="connsiteY42" fmla="*/ 1441596 h 3482342"/>
              <a:gd name="connsiteX43" fmla="*/ 10300239 w 12192000"/>
              <a:gd name="connsiteY43" fmla="*/ 1456332 h 3482342"/>
              <a:gd name="connsiteX44" fmla="*/ 10264922 w 12192000"/>
              <a:gd name="connsiteY44" fmla="*/ 1472107 h 3482342"/>
              <a:gd name="connsiteX45" fmla="*/ 10229629 w 12192000"/>
              <a:gd name="connsiteY45" fmla="*/ 1470454 h 3482342"/>
              <a:gd name="connsiteX46" fmla="*/ 10201385 w 12192000"/>
              <a:gd name="connsiteY46" fmla="*/ 1477515 h 3482342"/>
              <a:gd name="connsiteX47" fmla="*/ 10151958 w 12192000"/>
              <a:gd name="connsiteY47" fmla="*/ 1477515 h 3482342"/>
              <a:gd name="connsiteX48" fmla="*/ 10120184 w 12192000"/>
              <a:gd name="connsiteY48" fmla="*/ 1466924 h 3482342"/>
              <a:gd name="connsiteX49" fmla="*/ 10081348 w 12192000"/>
              <a:gd name="connsiteY49" fmla="*/ 1481046 h 3482342"/>
              <a:gd name="connsiteX50" fmla="*/ 10058690 w 12192000"/>
              <a:gd name="connsiteY50" fmla="*/ 1474888 h 3482342"/>
              <a:gd name="connsiteX51" fmla="*/ 10004424 w 12192000"/>
              <a:gd name="connsiteY51" fmla="*/ 1489801 h 3482342"/>
              <a:gd name="connsiteX52" fmla="*/ 9999951 w 12192000"/>
              <a:gd name="connsiteY52" fmla="*/ 1499127 h 3482342"/>
              <a:gd name="connsiteX53" fmla="*/ 9845462 w 12192000"/>
              <a:gd name="connsiteY53" fmla="*/ 1548192 h 3482342"/>
              <a:gd name="connsiteX54" fmla="*/ 9736156 w 12192000"/>
              <a:gd name="connsiteY54" fmla="*/ 1581928 h 3482342"/>
              <a:gd name="connsiteX55" fmla="*/ 9693355 w 12192000"/>
              <a:gd name="connsiteY55" fmla="*/ 1602632 h 3482342"/>
              <a:gd name="connsiteX56" fmla="*/ 9664242 w 12192000"/>
              <a:gd name="connsiteY56" fmla="*/ 1622075 h 3482342"/>
              <a:gd name="connsiteX57" fmla="*/ 9579195 w 12192000"/>
              <a:gd name="connsiteY57" fmla="*/ 1648017 h 3482342"/>
              <a:gd name="connsiteX58" fmla="*/ 9433652 w 12192000"/>
              <a:gd name="connsiteY58" fmla="*/ 1681174 h 3482342"/>
              <a:gd name="connsiteX59" fmla="*/ 9403775 w 12192000"/>
              <a:gd name="connsiteY59" fmla="*/ 1690403 h 3482342"/>
              <a:gd name="connsiteX60" fmla="*/ 9382503 w 12192000"/>
              <a:gd name="connsiteY60" fmla="*/ 1706957 h 3482342"/>
              <a:gd name="connsiteX61" fmla="*/ 9381410 w 12192000"/>
              <a:gd name="connsiteY61" fmla="*/ 1718312 h 3482342"/>
              <a:gd name="connsiteX62" fmla="*/ 9365685 w 12192000"/>
              <a:gd name="connsiteY62" fmla="*/ 1724772 h 3482342"/>
              <a:gd name="connsiteX63" fmla="*/ 9278020 w 12192000"/>
              <a:gd name="connsiteY63" fmla="*/ 1741161 h 3482342"/>
              <a:gd name="connsiteX64" fmla="*/ 9217145 w 12192000"/>
              <a:gd name="connsiteY64" fmla="*/ 1771195 h 3482342"/>
              <a:gd name="connsiteX65" fmla="*/ 8955875 w 12192000"/>
              <a:gd name="connsiteY65" fmla="*/ 1796806 h 3482342"/>
              <a:gd name="connsiteX66" fmla="*/ 8648415 w 12192000"/>
              <a:gd name="connsiteY66" fmla="*/ 1878623 h 3482342"/>
              <a:gd name="connsiteX67" fmla="*/ 8495949 w 12192000"/>
              <a:gd name="connsiteY67" fmla="*/ 1902425 h 3482342"/>
              <a:gd name="connsiteX68" fmla="*/ 8236214 w 12192000"/>
              <a:gd name="connsiteY68" fmla="*/ 1909725 h 3482342"/>
              <a:gd name="connsiteX69" fmla="*/ 8132104 w 12192000"/>
              <a:gd name="connsiteY69" fmla="*/ 1895727 h 3482342"/>
              <a:gd name="connsiteX70" fmla="*/ 7918078 w 12192000"/>
              <a:gd name="connsiteY70" fmla="*/ 1862668 h 3482342"/>
              <a:gd name="connsiteX71" fmla="*/ 7817899 w 12192000"/>
              <a:gd name="connsiteY71" fmla="*/ 1862176 h 3482342"/>
              <a:gd name="connsiteX72" fmla="*/ 7768994 w 12192000"/>
              <a:gd name="connsiteY72" fmla="*/ 1855721 h 3482342"/>
              <a:gd name="connsiteX73" fmla="*/ 7618027 w 12192000"/>
              <a:gd name="connsiteY73" fmla="*/ 1830959 h 3482342"/>
              <a:gd name="connsiteX74" fmla="*/ 7449425 w 12192000"/>
              <a:gd name="connsiteY74" fmla="*/ 1810910 h 3482342"/>
              <a:gd name="connsiteX75" fmla="*/ 7342915 w 12192000"/>
              <a:gd name="connsiteY75" fmla="*/ 1819827 h 3482342"/>
              <a:gd name="connsiteX76" fmla="*/ 7255191 w 12192000"/>
              <a:gd name="connsiteY76" fmla="*/ 1834354 h 3482342"/>
              <a:gd name="connsiteX77" fmla="*/ 7131205 w 12192000"/>
              <a:gd name="connsiteY77" fmla="*/ 1845557 h 3482342"/>
              <a:gd name="connsiteX78" fmla="*/ 6941837 w 12192000"/>
              <a:gd name="connsiteY78" fmla="*/ 1840640 h 3482342"/>
              <a:gd name="connsiteX79" fmla="*/ 6837145 w 12192000"/>
              <a:gd name="connsiteY79" fmla="*/ 1870724 h 3482342"/>
              <a:gd name="connsiteX80" fmla="*/ 6753991 w 12192000"/>
              <a:gd name="connsiteY80" fmla="*/ 1860969 h 3482342"/>
              <a:gd name="connsiteX81" fmla="*/ 6727754 w 12192000"/>
              <a:gd name="connsiteY81" fmla="*/ 1882372 h 3482342"/>
              <a:gd name="connsiteX82" fmla="*/ 6723371 w 12192000"/>
              <a:gd name="connsiteY82" fmla="*/ 1886494 h 3482342"/>
              <a:gd name="connsiteX83" fmla="*/ 6702779 w 12192000"/>
              <a:gd name="connsiteY83" fmla="*/ 1893601 h 3482342"/>
              <a:gd name="connsiteX84" fmla="*/ 6686657 w 12192000"/>
              <a:gd name="connsiteY84" fmla="*/ 1907344 h 3482342"/>
              <a:gd name="connsiteX85" fmla="*/ 6651330 w 12192000"/>
              <a:gd name="connsiteY85" fmla="*/ 1922921 h 3482342"/>
              <a:gd name="connsiteX86" fmla="*/ 6622958 w 12192000"/>
              <a:gd name="connsiteY86" fmla="*/ 1936255 h 3482342"/>
              <a:gd name="connsiteX87" fmla="*/ 6522602 w 12192000"/>
              <a:gd name="connsiteY87" fmla="*/ 1954133 h 3482342"/>
              <a:gd name="connsiteX88" fmla="*/ 6444344 w 12192000"/>
              <a:gd name="connsiteY88" fmla="*/ 1969663 h 3482342"/>
              <a:gd name="connsiteX89" fmla="*/ 6409626 w 12192000"/>
              <a:gd name="connsiteY89" fmla="*/ 1978846 h 3482342"/>
              <a:gd name="connsiteX90" fmla="*/ 6333446 w 12192000"/>
              <a:gd name="connsiteY90" fmla="*/ 1997163 h 3482342"/>
              <a:gd name="connsiteX91" fmla="*/ 6294933 w 12192000"/>
              <a:gd name="connsiteY91" fmla="*/ 2019412 h 3482342"/>
              <a:gd name="connsiteX92" fmla="*/ 6238719 w 12192000"/>
              <a:gd name="connsiteY92" fmla="*/ 2042547 h 3482342"/>
              <a:gd name="connsiteX93" fmla="*/ 6187205 w 12192000"/>
              <a:gd name="connsiteY93" fmla="*/ 2060048 h 3482342"/>
              <a:gd name="connsiteX94" fmla="*/ 6138780 w 12192000"/>
              <a:gd name="connsiteY94" fmla="*/ 2081918 h 3482342"/>
              <a:gd name="connsiteX95" fmla="*/ 6120125 w 12192000"/>
              <a:gd name="connsiteY95" fmla="*/ 2109475 h 3482342"/>
              <a:gd name="connsiteX96" fmla="*/ 6056576 w 12192000"/>
              <a:gd name="connsiteY96" fmla="*/ 2120066 h 3482342"/>
              <a:gd name="connsiteX97" fmla="*/ 5993794 w 12192000"/>
              <a:gd name="connsiteY97" fmla="*/ 2122569 h 3482342"/>
              <a:gd name="connsiteX98" fmla="*/ 5943601 w 12192000"/>
              <a:gd name="connsiteY98" fmla="*/ 2137719 h 3482342"/>
              <a:gd name="connsiteX99" fmla="*/ 5898141 w 12192000"/>
              <a:gd name="connsiteY99" fmla="*/ 2144806 h 3482342"/>
              <a:gd name="connsiteX100" fmla="*/ 5855337 w 12192000"/>
              <a:gd name="connsiteY100" fmla="*/ 2137719 h 3482342"/>
              <a:gd name="connsiteX101" fmla="*/ 5817682 w 12192000"/>
              <a:gd name="connsiteY101" fmla="*/ 2157358 h 3482342"/>
              <a:gd name="connsiteX102" fmla="*/ 5735300 w 12192000"/>
              <a:gd name="connsiteY102" fmla="*/ 2158902 h 3482342"/>
              <a:gd name="connsiteX103" fmla="*/ 5591469 w 12192000"/>
              <a:gd name="connsiteY103" fmla="*/ 2178389 h 3482342"/>
              <a:gd name="connsiteX104" fmla="*/ 5505818 w 12192000"/>
              <a:gd name="connsiteY104" fmla="*/ 2194207 h 3482342"/>
              <a:gd name="connsiteX105" fmla="*/ 5452860 w 12192000"/>
              <a:gd name="connsiteY105" fmla="*/ 2180085 h 3482342"/>
              <a:gd name="connsiteX106" fmla="*/ 5414282 w 12192000"/>
              <a:gd name="connsiteY106" fmla="*/ 2183070 h 3482342"/>
              <a:gd name="connsiteX107" fmla="*/ 5368369 w 12192000"/>
              <a:gd name="connsiteY107" fmla="*/ 2204272 h 3482342"/>
              <a:gd name="connsiteX108" fmla="*/ 5336354 w 12192000"/>
              <a:gd name="connsiteY108" fmla="*/ 2218920 h 3482342"/>
              <a:gd name="connsiteX109" fmla="*/ 5291263 w 12192000"/>
              <a:gd name="connsiteY109" fmla="*/ 2239182 h 3482342"/>
              <a:gd name="connsiteX110" fmla="*/ 5255152 w 12192000"/>
              <a:gd name="connsiteY110" fmla="*/ 2247164 h 3482342"/>
              <a:gd name="connsiteX111" fmla="*/ 5233796 w 12192000"/>
              <a:gd name="connsiteY111" fmla="*/ 2268260 h 3482342"/>
              <a:gd name="connsiteX112" fmla="*/ 5212786 w 12192000"/>
              <a:gd name="connsiteY112" fmla="*/ 2296592 h 3482342"/>
              <a:gd name="connsiteX113" fmla="*/ 5173523 w 12192000"/>
              <a:gd name="connsiteY113" fmla="*/ 2309057 h 3482342"/>
              <a:gd name="connsiteX114" fmla="*/ 5123830 w 12192000"/>
              <a:gd name="connsiteY114" fmla="*/ 2307070 h 3482342"/>
              <a:gd name="connsiteX115" fmla="*/ 5065426 w 12192000"/>
              <a:gd name="connsiteY115" fmla="*/ 2324076 h 3482342"/>
              <a:gd name="connsiteX116" fmla="*/ 4975908 w 12192000"/>
              <a:gd name="connsiteY116" fmla="*/ 2364128 h 3482342"/>
              <a:gd name="connsiteX117" fmla="*/ 4913723 w 12192000"/>
              <a:gd name="connsiteY117" fmla="*/ 2385265 h 3482342"/>
              <a:gd name="connsiteX118" fmla="*/ 4746485 w 12192000"/>
              <a:gd name="connsiteY118" fmla="*/ 2451769 h 3482342"/>
              <a:gd name="connsiteX119" fmla="*/ 4681588 w 12192000"/>
              <a:gd name="connsiteY119" fmla="*/ 2467494 h 3482342"/>
              <a:gd name="connsiteX120" fmla="*/ 1783655 w 12192000"/>
              <a:gd name="connsiteY120" fmla="*/ 3163860 h 3482342"/>
              <a:gd name="connsiteX121" fmla="*/ 1325955 w 12192000"/>
              <a:gd name="connsiteY121" fmla="*/ 3176692 h 3482342"/>
              <a:gd name="connsiteX122" fmla="*/ 1190384 w 12192000"/>
              <a:gd name="connsiteY122" fmla="*/ 3203504 h 3482342"/>
              <a:gd name="connsiteX123" fmla="*/ 1094537 w 12192000"/>
              <a:gd name="connsiteY123" fmla="*/ 3229469 h 3482342"/>
              <a:gd name="connsiteX124" fmla="*/ 779276 w 12192000"/>
              <a:gd name="connsiteY124" fmla="*/ 3327290 h 3482342"/>
              <a:gd name="connsiteX125" fmla="*/ 600378 w 12192000"/>
              <a:gd name="connsiteY125" fmla="*/ 3335250 h 3482342"/>
              <a:gd name="connsiteX126" fmla="*/ 493457 w 12192000"/>
              <a:gd name="connsiteY126" fmla="*/ 3365044 h 3482342"/>
              <a:gd name="connsiteX127" fmla="*/ 349402 w 12192000"/>
              <a:gd name="connsiteY127" fmla="*/ 3380897 h 3482342"/>
              <a:gd name="connsiteX128" fmla="*/ 192183 w 12192000"/>
              <a:gd name="connsiteY128" fmla="*/ 3460075 h 3482342"/>
              <a:gd name="connsiteX129" fmla="*/ 46713 w 12192000"/>
              <a:gd name="connsiteY129" fmla="*/ 3462986 h 3482342"/>
              <a:gd name="connsiteX130" fmla="*/ 2765 w 12192000"/>
              <a:gd name="connsiteY130" fmla="*/ 3480770 h 3482342"/>
              <a:gd name="connsiteX131" fmla="*/ 0 w 12192000"/>
              <a:gd name="connsiteY131" fmla="*/ 3482342 h 3482342"/>
              <a:gd name="connsiteX132" fmla="*/ 0 w 12192000"/>
              <a:gd name="connsiteY132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99186 w 12192000"/>
              <a:gd name="connsiteY32" fmla="*/ 1322173 h 3482342"/>
              <a:gd name="connsiteX33" fmla="*/ 10679906 w 12192000"/>
              <a:gd name="connsiteY33" fmla="*/ 1332049 h 3482342"/>
              <a:gd name="connsiteX34" fmla="*/ 10639834 w 12192000"/>
              <a:gd name="connsiteY34" fmla="*/ 1324989 h 3482342"/>
              <a:gd name="connsiteX35" fmla="*/ 10603863 w 12192000"/>
              <a:gd name="connsiteY35" fmla="*/ 1346886 h 3482342"/>
              <a:gd name="connsiteX36" fmla="*/ 10573203 w 12192000"/>
              <a:gd name="connsiteY36" fmla="*/ 1351996 h 3482342"/>
              <a:gd name="connsiteX37" fmla="*/ 10547375 w 12192000"/>
              <a:gd name="connsiteY37" fmla="*/ 1375130 h 3482342"/>
              <a:gd name="connsiteX38" fmla="*/ 10513263 w 12192000"/>
              <a:gd name="connsiteY38" fmla="*/ 1371939 h 3482342"/>
              <a:gd name="connsiteX39" fmla="*/ 10487356 w 12192000"/>
              <a:gd name="connsiteY39" fmla="*/ 1385722 h 3482342"/>
              <a:gd name="connsiteX40" fmla="*/ 10464012 w 12192000"/>
              <a:gd name="connsiteY40" fmla="*/ 1391778 h 3482342"/>
              <a:gd name="connsiteX41" fmla="*/ 10405409 w 12192000"/>
              <a:gd name="connsiteY41" fmla="*/ 1422789 h 3482342"/>
              <a:gd name="connsiteX42" fmla="*/ 10370530 w 12192000"/>
              <a:gd name="connsiteY42" fmla="*/ 1441596 h 3482342"/>
              <a:gd name="connsiteX43" fmla="*/ 10300239 w 12192000"/>
              <a:gd name="connsiteY43" fmla="*/ 1456332 h 3482342"/>
              <a:gd name="connsiteX44" fmla="*/ 10264922 w 12192000"/>
              <a:gd name="connsiteY44" fmla="*/ 1472107 h 3482342"/>
              <a:gd name="connsiteX45" fmla="*/ 10229629 w 12192000"/>
              <a:gd name="connsiteY45" fmla="*/ 1470454 h 3482342"/>
              <a:gd name="connsiteX46" fmla="*/ 10201385 w 12192000"/>
              <a:gd name="connsiteY46" fmla="*/ 1477515 h 3482342"/>
              <a:gd name="connsiteX47" fmla="*/ 10151958 w 12192000"/>
              <a:gd name="connsiteY47" fmla="*/ 1477515 h 3482342"/>
              <a:gd name="connsiteX48" fmla="*/ 10120184 w 12192000"/>
              <a:gd name="connsiteY48" fmla="*/ 1466924 h 3482342"/>
              <a:gd name="connsiteX49" fmla="*/ 10081348 w 12192000"/>
              <a:gd name="connsiteY49" fmla="*/ 1481046 h 3482342"/>
              <a:gd name="connsiteX50" fmla="*/ 10058690 w 12192000"/>
              <a:gd name="connsiteY50" fmla="*/ 1474888 h 3482342"/>
              <a:gd name="connsiteX51" fmla="*/ 10004424 w 12192000"/>
              <a:gd name="connsiteY51" fmla="*/ 1489801 h 3482342"/>
              <a:gd name="connsiteX52" fmla="*/ 9999951 w 12192000"/>
              <a:gd name="connsiteY52" fmla="*/ 1499127 h 3482342"/>
              <a:gd name="connsiteX53" fmla="*/ 9845462 w 12192000"/>
              <a:gd name="connsiteY53" fmla="*/ 1548192 h 3482342"/>
              <a:gd name="connsiteX54" fmla="*/ 9736156 w 12192000"/>
              <a:gd name="connsiteY54" fmla="*/ 1581928 h 3482342"/>
              <a:gd name="connsiteX55" fmla="*/ 9693355 w 12192000"/>
              <a:gd name="connsiteY55" fmla="*/ 1602632 h 3482342"/>
              <a:gd name="connsiteX56" fmla="*/ 9664242 w 12192000"/>
              <a:gd name="connsiteY56" fmla="*/ 1622075 h 3482342"/>
              <a:gd name="connsiteX57" fmla="*/ 9579195 w 12192000"/>
              <a:gd name="connsiteY57" fmla="*/ 1648017 h 3482342"/>
              <a:gd name="connsiteX58" fmla="*/ 9433652 w 12192000"/>
              <a:gd name="connsiteY58" fmla="*/ 1681174 h 3482342"/>
              <a:gd name="connsiteX59" fmla="*/ 9403775 w 12192000"/>
              <a:gd name="connsiteY59" fmla="*/ 1690403 h 3482342"/>
              <a:gd name="connsiteX60" fmla="*/ 9382503 w 12192000"/>
              <a:gd name="connsiteY60" fmla="*/ 1706957 h 3482342"/>
              <a:gd name="connsiteX61" fmla="*/ 9381410 w 12192000"/>
              <a:gd name="connsiteY61" fmla="*/ 1718312 h 3482342"/>
              <a:gd name="connsiteX62" fmla="*/ 9365685 w 12192000"/>
              <a:gd name="connsiteY62" fmla="*/ 1724772 h 3482342"/>
              <a:gd name="connsiteX63" fmla="*/ 9278020 w 12192000"/>
              <a:gd name="connsiteY63" fmla="*/ 1741161 h 3482342"/>
              <a:gd name="connsiteX64" fmla="*/ 9217145 w 12192000"/>
              <a:gd name="connsiteY64" fmla="*/ 1771195 h 3482342"/>
              <a:gd name="connsiteX65" fmla="*/ 8955875 w 12192000"/>
              <a:gd name="connsiteY65" fmla="*/ 1796806 h 3482342"/>
              <a:gd name="connsiteX66" fmla="*/ 8648415 w 12192000"/>
              <a:gd name="connsiteY66" fmla="*/ 1878623 h 3482342"/>
              <a:gd name="connsiteX67" fmla="*/ 8538519 w 12192000"/>
              <a:gd name="connsiteY67" fmla="*/ 1894114 h 3482342"/>
              <a:gd name="connsiteX68" fmla="*/ 8495949 w 12192000"/>
              <a:gd name="connsiteY68" fmla="*/ 1902425 h 3482342"/>
              <a:gd name="connsiteX69" fmla="*/ 8236214 w 12192000"/>
              <a:gd name="connsiteY69" fmla="*/ 1909725 h 3482342"/>
              <a:gd name="connsiteX70" fmla="*/ 8132104 w 12192000"/>
              <a:gd name="connsiteY70" fmla="*/ 1895727 h 3482342"/>
              <a:gd name="connsiteX71" fmla="*/ 7918078 w 12192000"/>
              <a:gd name="connsiteY71" fmla="*/ 1862668 h 3482342"/>
              <a:gd name="connsiteX72" fmla="*/ 7817899 w 12192000"/>
              <a:gd name="connsiteY72" fmla="*/ 1862176 h 3482342"/>
              <a:gd name="connsiteX73" fmla="*/ 7768994 w 12192000"/>
              <a:gd name="connsiteY73" fmla="*/ 1855721 h 3482342"/>
              <a:gd name="connsiteX74" fmla="*/ 7618027 w 12192000"/>
              <a:gd name="connsiteY74" fmla="*/ 1830959 h 3482342"/>
              <a:gd name="connsiteX75" fmla="*/ 7449425 w 12192000"/>
              <a:gd name="connsiteY75" fmla="*/ 1810910 h 3482342"/>
              <a:gd name="connsiteX76" fmla="*/ 7342915 w 12192000"/>
              <a:gd name="connsiteY76" fmla="*/ 1819827 h 3482342"/>
              <a:gd name="connsiteX77" fmla="*/ 7255191 w 12192000"/>
              <a:gd name="connsiteY77" fmla="*/ 1834354 h 3482342"/>
              <a:gd name="connsiteX78" fmla="*/ 7131205 w 12192000"/>
              <a:gd name="connsiteY78" fmla="*/ 1845557 h 3482342"/>
              <a:gd name="connsiteX79" fmla="*/ 6941837 w 12192000"/>
              <a:gd name="connsiteY79" fmla="*/ 1840640 h 3482342"/>
              <a:gd name="connsiteX80" fmla="*/ 6837145 w 12192000"/>
              <a:gd name="connsiteY80" fmla="*/ 1870724 h 3482342"/>
              <a:gd name="connsiteX81" fmla="*/ 6753991 w 12192000"/>
              <a:gd name="connsiteY81" fmla="*/ 1860969 h 3482342"/>
              <a:gd name="connsiteX82" fmla="*/ 6727754 w 12192000"/>
              <a:gd name="connsiteY82" fmla="*/ 1882372 h 3482342"/>
              <a:gd name="connsiteX83" fmla="*/ 6723371 w 12192000"/>
              <a:gd name="connsiteY83" fmla="*/ 1886494 h 3482342"/>
              <a:gd name="connsiteX84" fmla="*/ 6702779 w 12192000"/>
              <a:gd name="connsiteY84" fmla="*/ 1893601 h 3482342"/>
              <a:gd name="connsiteX85" fmla="*/ 6686657 w 12192000"/>
              <a:gd name="connsiteY85" fmla="*/ 1907344 h 3482342"/>
              <a:gd name="connsiteX86" fmla="*/ 6651330 w 12192000"/>
              <a:gd name="connsiteY86" fmla="*/ 1922921 h 3482342"/>
              <a:gd name="connsiteX87" fmla="*/ 6622958 w 12192000"/>
              <a:gd name="connsiteY87" fmla="*/ 1936255 h 3482342"/>
              <a:gd name="connsiteX88" fmla="*/ 6522602 w 12192000"/>
              <a:gd name="connsiteY88" fmla="*/ 1954133 h 3482342"/>
              <a:gd name="connsiteX89" fmla="*/ 6444344 w 12192000"/>
              <a:gd name="connsiteY89" fmla="*/ 1969663 h 3482342"/>
              <a:gd name="connsiteX90" fmla="*/ 6409626 w 12192000"/>
              <a:gd name="connsiteY90" fmla="*/ 1978846 h 3482342"/>
              <a:gd name="connsiteX91" fmla="*/ 6333446 w 12192000"/>
              <a:gd name="connsiteY91" fmla="*/ 1997163 h 3482342"/>
              <a:gd name="connsiteX92" fmla="*/ 6294933 w 12192000"/>
              <a:gd name="connsiteY92" fmla="*/ 2019412 h 3482342"/>
              <a:gd name="connsiteX93" fmla="*/ 6238719 w 12192000"/>
              <a:gd name="connsiteY93" fmla="*/ 2042547 h 3482342"/>
              <a:gd name="connsiteX94" fmla="*/ 6187205 w 12192000"/>
              <a:gd name="connsiteY94" fmla="*/ 2060048 h 3482342"/>
              <a:gd name="connsiteX95" fmla="*/ 6138780 w 12192000"/>
              <a:gd name="connsiteY95" fmla="*/ 2081918 h 3482342"/>
              <a:gd name="connsiteX96" fmla="*/ 6120125 w 12192000"/>
              <a:gd name="connsiteY96" fmla="*/ 2109475 h 3482342"/>
              <a:gd name="connsiteX97" fmla="*/ 6056576 w 12192000"/>
              <a:gd name="connsiteY97" fmla="*/ 2120066 h 3482342"/>
              <a:gd name="connsiteX98" fmla="*/ 5993794 w 12192000"/>
              <a:gd name="connsiteY98" fmla="*/ 2122569 h 3482342"/>
              <a:gd name="connsiteX99" fmla="*/ 5943601 w 12192000"/>
              <a:gd name="connsiteY99" fmla="*/ 2137719 h 3482342"/>
              <a:gd name="connsiteX100" fmla="*/ 5898141 w 12192000"/>
              <a:gd name="connsiteY100" fmla="*/ 2144806 h 3482342"/>
              <a:gd name="connsiteX101" fmla="*/ 5855337 w 12192000"/>
              <a:gd name="connsiteY101" fmla="*/ 2137719 h 3482342"/>
              <a:gd name="connsiteX102" fmla="*/ 5817682 w 12192000"/>
              <a:gd name="connsiteY102" fmla="*/ 2157358 h 3482342"/>
              <a:gd name="connsiteX103" fmla="*/ 5735300 w 12192000"/>
              <a:gd name="connsiteY103" fmla="*/ 2158902 h 3482342"/>
              <a:gd name="connsiteX104" fmla="*/ 5591469 w 12192000"/>
              <a:gd name="connsiteY104" fmla="*/ 2178389 h 3482342"/>
              <a:gd name="connsiteX105" fmla="*/ 5505818 w 12192000"/>
              <a:gd name="connsiteY105" fmla="*/ 2194207 h 3482342"/>
              <a:gd name="connsiteX106" fmla="*/ 5452860 w 12192000"/>
              <a:gd name="connsiteY106" fmla="*/ 2180085 h 3482342"/>
              <a:gd name="connsiteX107" fmla="*/ 5414282 w 12192000"/>
              <a:gd name="connsiteY107" fmla="*/ 2183070 h 3482342"/>
              <a:gd name="connsiteX108" fmla="*/ 5368369 w 12192000"/>
              <a:gd name="connsiteY108" fmla="*/ 2204272 h 3482342"/>
              <a:gd name="connsiteX109" fmla="*/ 5336354 w 12192000"/>
              <a:gd name="connsiteY109" fmla="*/ 2218920 h 3482342"/>
              <a:gd name="connsiteX110" fmla="*/ 5291263 w 12192000"/>
              <a:gd name="connsiteY110" fmla="*/ 2239182 h 3482342"/>
              <a:gd name="connsiteX111" fmla="*/ 5255152 w 12192000"/>
              <a:gd name="connsiteY111" fmla="*/ 2247164 h 3482342"/>
              <a:gd name="connsiteX112" fmla="*/ 5233796 w 12192000"/>
              <a:gd name="connsiteY112" fmla="*/ 2268260 h 3482342"/>
              <a:gd name="connsiteX113" fmla="*/ 5212786 w 12192000"/>
              <a:gd name="connsiteY113" fmla="*/ 2296592 h 3482342"/>
              <a:gd name="connsiteX114" fmla="*/ 5173523 w 12192000"/>
              <a:gd name="connsiteY114" fmla="*/ 2309057 h 3482342"/>
              <a:gd name="connsiteX115" fmla="*/ 5123830 w 12192000"/>
              <a:gd name="connsiteY115" fmla="*/ 2307070 h 3482342"/>
              <a:gd name="connsiteX116" fmla="*/ 5065426 w 12192000"/>
              <a:gd name="connsiteY116" fmla="*/ 2324076 h 3482342"/>
              <a:gd name="connsiteX117" fmla="*/ 4975908 w 12192000"/>
              <a:gd name="connsiteY117" fmla="*/ 2364128 h 3482342"/>
              <a:gd name="connsiteX118" fmla="*/ 4913723 w 12192000"/>
              <a:gd name="connsiteY118" fmla="*/ 2385265 h 3482342"/>
              <a:gd name="connsiteX119" fmla="*/ 4746485 w 12192000"/>
              <a:gd name="connsiteY119" fmla="*/ 2451769 h 3482342"/>
              <a:gd name="connsiteX120" fmla="*/ 4681588 w 12192000"/>
              <a:gd name="connsiteY120" fmla="*/ 2467494 h 3482342"/>
              <a:gd name="connsiteX121" fmla="*/ 1783655 w 12192000"/>
              <a:gd name="connsiteY121" fmla="*/ 3163860 h 3482342"/>
              <a:gd name="connsiteX122" fmla="*/ 1325955 w 12192000"/>
              <a:gd name="connsiteY122" fmla="*/ 3176692 h 3482342"/>
              <a:gd name="connsiteX123" fmla="*/ 1190384 w 12192000"/>
              <a:gd name="connsiteY123" fmla="*/ 3203504 h 3482342"/>
              <a:gd name="connsiteX124" fmla="*/ 1094537 w 12192000"/>
              <a:gd name="connsiteY124" fmla="*/ 3229469 h 3482342"/>
              <a:gd name="connsiteX125" fmla="*/ 779276 w 12192000"/>
              <a:gd name="connsiteY125" fmla="*/ 3327290 h 3482342"/>
              <a:gd name="connsiteX126" fmla="*/ 600378 w 12192000"/>
              <a:gd name="connsiteY126" fmla="*/ 3335250 h 3482342"/>
              <a:gd name="connsiteX127" fmla="*/ 493457 w 12192000"/>
              <a:gd name="connsiteY127" fmla="*/ 3365044 h 3482342"/>
              <a:gd name="connsiteX128" fmla="*/ 349402 w 12192000"/>
              <a:gd name="connsiteY128" fmla="*/ 3380897 h 3482342"/>
              <a:gd name="connsiteX129" fmla="*/ 192183 w 12192000"/>
              <a:gd name="connsiteY129" fmla="*/ 3460075 h 3482342"/>
              <a:gd name="connsiteX130" fmla="*/ 46713 w 12192000"/>
              <a:gd name="connsiteY130" fmla="*/ 3462986 h 3482342"/>
              <a:gd name="connsiteX131" fmla="*/ 2765 w 12192000"/>
              <a:gd name="connsiteY131" fmla="*/ 3480770 h 3482342"/>
              <a:gd name="connsiteX132" fmla="*/ 0 w 12192000"/>
              <a:gd name="connsiteY132" fmla="*/ 3482342 h 3482342"/>
              <a:gd name="connsiteX133" fmla="*/ 0 w 12192000"/>
              <a:gd name="connsiteY13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99186 w 12192000"/>
              <a:gd name="connsiteY32" fmla="*/ 1322173 h 3482342"/>
              <a:gd name="connsiteX33" fmla="*/ 10679906 w 12192000"/>
              <a:gd name="connsiteY33" fmla="*/ 1332049 h 3482342"/>
              <a:gd name="connsiteX34" fmla="*/ 10639834 w 12192000"/>
              <a:gd name="connsiteY34" fmla="*/ 1324989 h 3482342"/>
              <a:gd name="connsiteX35" fmla="*/ 10603863 w 12192000"/>
              <a:gd name="connsiteY35" fmla="*/ 1346886 h 3482342"/>
              <a:gd name="connsiteX36" fmla="*/ 10573203 w 12192000"/>
              <a:gd name="connsiteY36" fmla="*/ 1351996 h 3482342"/>
              <a:gd name="connsiteX37" fmla="*/ 10547375 w 12192000"/>
              <a:gd name="connsiteY37" fmla="*/ 1375130 h 3482342"/>
              <a:gd name="connsiteX38" fmla="*/ 10513263 w 12192000"/>
              <a:gd name="connsiteY38" fmla="*/ 1371939 h 3482342"/>
              <a:gd name="connsiteX39" fmla="*/ 10487356 w 12192000"/>
              <a:gd name="connsiteY39" fmla="*/ 1385722 h 3482342"/>
              <a:gd name="connsiteX40" fmla="*/ 10464012 w 12192000"/>
              <a:gd name="connsiteY40" fmla="*/ 1391778 h 3482342"/>
              <a:gd name="connsiteX41" fmla="*/ 10405409 w 12192000"/>
              <a:gd name="connsiteY41" fmla="*/ 1422789 h 3482342"/>
              <a:gd name="connsiteX42" fmla="*/ 10370530 w 12192000"/>
              <a:gd name="connsiteY42" fmla="*/ 1441596 h 3482342"/>
              <a:gd name="connsiteX43" fmla="*/ 10300239 w 12192000"/>
              <a:gd name="connsiteY43" fmla="*/ 1456332 h 3482342"/>
              <a:gd name="connsiteX44" fmla="*/ 10264922 w 12192000"/>
              <a:gd name="connsiteY44" fmla="*/ 1472107 h 3482342"/>
              <a:gd name="connsiteX45" fmla="*/ 10229629 w 12192000"/>
              <a:gd name="connsiteY45" fmla="*/ 1470454 h 3482342"/>
              <a:gd name="connsiteX46" fmla="*/ 10201385 w 12192000"/>
              <a:gd name="connsiteY46" fmla="*/ 1477515 h 3482342"/>
              <a:gd name="connsiteX47" fmla="*/ 10151958 w 12192000"/>
              <a:gd name="connsiteY47" fmla="*/ 1477515 h 3482342"/>
              <a:gd name="connsiteX48" fmla="*/ 10120184 w 12192000"/>
              <a:gd name="connsiteY48" fmla="*/ 1466924 h 3482342"/>
              <a:gd name="connsiteX49" fmla="*/ 10081348 w 12192000"/>
              <a:gd name="connsiteY49" fmla="*/ 1481046 h 3482342"/>
              <a:gd name="connsiteX50" fmla="*/ 10058690 w 12192000"/>
              <a:gd name="connsiteY50" fmla="*/ 1474888 h 3482342"/>
              <a:gd name="connsiteX51" fmla="*/ 10004424 w 12192000"/>
              <a:gd name="connsiteY51" fmla="*/ 1489801 h 3482342"/>
              <a:gd name="connsiteX52" fmla="*/ 9999951 w 12192000"/>
              <a:gd name="connsiteY52" fmla="*/ 1499127 h 3482342"/>
              <a:gd name="connsiteX53" fmla="*/ 9845462 w 12192000"/>
              <a:gd name="connsiteY53" fmla="*/ 1548192 h 3482342"/>
              <a:gd name="connsiteX54" fmla="*/ 9736156 w 12192000"/>
              <a:gd name="connsiteY54" fmla="*/ 1581928 h 3482342"/>
              <a:gd name="connsiteX55" fmla="*/ 9693355 w 12192000"/>
              <a:gd name="connsiteY55" fmla="*/ 1602632 h 3482342"/>
              <a:gd name="connsiteX56" fmla="*/ 9664242 w 12192000"/>
              <a:gd name="connsiteY56" fmla="*/ 1622075 h 3482342"/>
              <a:gd name="connsiteX57" fmla="*/ 9579195 w 12192000"/>
              <a:gd name="connsiteY57" fmla="*/ 1648017 h 3482342"/>
              <a:gd name="connsiteX58" fmla="*/ 9433652 w 12192000"/>
              <a:gd name="connsiteY58" fmla="*/ 1681174 h 3482342"/>
              <a:gd name="connsiteX59" fmla="*/ 9403775 w 12192000"/>
              <a:gd name="connsiteY59" fmla="*/ 1690403 h 3482342"/>
              <a:gd name="connsiteX60" fmla="*/ 9382503 w 12192000"/>
              <a:gd name="connsiteY60" fmla="*/ 1706957 h 3482342"/>
              <a:gd name="connsiteX61" fmla="*/ 9381410 w 12192000"/>
              <a:gd name="connsiteY61" fmla="*/ 1718312 h 3482342"/>
              <a:gd name="connsiteX62" fmla="*/ 9365685 w 12192000"/>
              <a:gd name="connsiteY62" fmla="*/ 1724772 h 3482342"/>
              <a:gd name="connsiteX63" fmla="*/ 9278020 w 12192000"/>
              <a:gd name="connsiteY63" fmla="*/ 1741161 h 3482342"/>
              <a:gd name="connsiteX64" fmla="*/ 9217145 w 12192000"/>
              <a:gd name="connsiteY64" fmla="*/ 1771195 h 3482342"/>
              <a:gd name="connsiteX65" fmla="*/ 8955875 w 12192000"/>
              <a:gd name="connsiteY65" fmla="*/ 1796806 h 3482342"/>
              <a:gd name="connsiteX66" fmla="*/ 8648415 w 12192000"/>
              <a:gd name="connsiteY66" fmla="*/ 1878623 h 3482342"/>
              <a:gd name="connsiteX67" fmla="*/ 8538519 w 12192000"/>
              <a:gd name="connsiteY67" fmla="*/ 1894114 h 3482342"/>
              <a:gd name="connsiteX68" fmla="*/ 8495949 w 12192000"/>
              <a:gd name="connsiteY68" fmla="*/ 1902425 h 3482342"/>
              <a:gd name="connsiteX69" fmla="*/ 8236214 w 12192000"/>
              <a:gd name="connsiteY69" fmla="*/ 1909725 h 3482342"/>
              <a:gd name="connsiteX70" fmla="*/ 8132104 w 12192000"/>
              <a:gd name="connsiteY70" fmla="*/ 1895727 h 3482342"/>
              <a:gd name="connsiteX71" fmla="*/ 7918078 w 12192000"/>
              <a:gd name="connsiteY71" fmla="*/ 1862668 h 3482342"/>
              <a:gd name="connsiteX72" fmla="*/ 7817899 w 12192000"/>
              <a:gd name="connsiteY72" fmla="*/ 1862176 h 3482342"/>
              <a:gd name="connsiteX73" fmla="*/ 7768994 w 12192000"/>
              <a:gd name="connsiteY73" fmla="*/ 1855721 h 3482342"/>
              <a:gd name="connsiteX74" fmla="*/ 7618027 w 12192000"/>
              <a:gd name="connsiteY74" fmla="*/ 1830959 h 3482342"/>
              <a:gd name="connsiteX75" fmla="*/ 7449425 w 12192000"/>
              <a:gd name="connsiteY75" fmla="*/ 1810910 h 3482342"/>
              <a:gd name="connsiteX76" fmla="*/ 7342915 w 12192000"/>
              <a:gd name="connsiteY76" fmla="*/ 1819827 h 3482342"/>
              <a:gd name="connsiteX77" fmla="*/ 7255191 w 12192000"/>
              <a:gd name="connsiteY77" fmla="*/ 1834354 h 3482342"/>
              <a:gd name="connsiteX78" fmla="*/ 7131205 w 12192000"/>
              <a:gd name="connsiteY78" fmla="*/ 1845557 h 3482342"/>
              <a:gd name="connsiteX79" fmla="*/ 6941837 w 12192000"/>
              <a:gd name="connsiteY79" fmla="*/ 1840640 h 3482342"/>
              <a:gd name="connsiteX80" fmla="*/ 6837145 w 12192000"/>
              <a:gd name="connsiteY80" fmla="*/ 1870724 h 3482342"/>
              <a:gd name="connsiteX81" fmla="*/ 6753991 w 12192000"/>
              <a:gd name="connsiteY81" fmla="*/ 1860969 h 3482342"/>
              <a:gd name="connsiteX82" fmla="*/ 6727754 w 12192000"/>
              <a:gd name="connsiteY82" fmla="*/ 1882372 h 3482342"/>
              <a:gd name="connsiteX83" fmla="*/ 6723371 w 12192000"/>
              <a:gd name="connsiteY83" fmla="*/ 1886494 h 3482342"/>
              <a:gd name="connsiteX84" fmla="*/ 6702779 w 12192000"/>
              <a:gd name="connsiteY84" fmla="*/ 1893601 h 3482342"/>
              <a:gd name="connsiteX85" fmla="*/ 6686657 w 12192000"/>
              <a:gd name="connsiteY85" fmla="*/ 1907344 h 3482342"/>
              <a:gd name="connsiteX86" fmla="*/ 6651330 w 12192000"/>
              <a:gd name="connsiteY86" fmla="*/ 1922921 h 3482342"/>
              <a:gd name="connsiteX87" fmla="*/ 6622958 w 12192000"/>
              <a:gd name="connsiteY87" fmla="*/ 1936255 h 3482342"/>
              <a:gd name="connsiteX88" fmla="*/ 6522602 w 12192000"/>
              <a:gd name="connsiteY88" fmla="*/ 1954133 h 3482342"/>
              <a:gd name="connsiteX89" fmla="*/ 6444344 w 12192000"/>
              <a:gd name="connsiteY89" fmla="*/ 1969663 h 3482342"/>
              <a:gd name="connsiteX90" fmla="*/ 6409626 w 12192000"/>
              <a:gd name="connsiteY90" fmla="*/ 1978846 h 3482342"/>
              <a:gd name="connsiteX91" fmla="*/ 6333446 w 12192000"/>
              <a:gd name="connsiteY91" fmla="*/ 1997163 h 3482342"/>
              <a:gd name="connsiteX92" fmla="*/ 6294933 w 12192000"/>
              <a:gd name="connsiteY92" fmla="*/ 2019412 h 3482342"/>
              <a:gd name="connsiteX93" fmla="*/ 6238719 w 12192000"/>
              <a:gd name="connsiteY93" fmla="*/ 2042547 h 3482342"/>
              <a:gd name="connsiteX94" fmla="*/ 6187205 w 12192000"/>
              <a:gd name="connsiteY94" fmla="*/ 2060048 h 3482342"/>
              <a:gd name="connsiteX95" fmla="*/ 6138780 w 12192000"/>
              <a:gd name="connsiteY95" fmla="*/ 2081918 h 3482342"/>
              <a:gd name="connsiteX96" fmla="*/ 6120125 w 12192000"/>
              <a:gd name="connsiteY96" fmla="*/ 2109475 h 3482342"/>
              <a:gd name="connsiteX97" fmla="*/ 6056576 w 12192000"/>
              <a:gd name="connsiteY97" fmla="*/ 2120066 h 3482342"/>
              <a:gd name="connsiteX98" fmla="*/ 5993794 w 12192000"/>
              <a:gd name="connsiteY98" fmla="*/ 2122569 h 3482342"/>
              <a:gd name="connsiteX99" fmla="*/ 5943601 w 12192000"/>
              <a:gd name="connsiteY99" fmla="*/ 2137719 h 3482342"/>
              <a:gd name="connsiteX100" fmla="*/ 5898141 w 12192000"/>
              <a:gd name="connsiteY100" fmla="*/ 2144806 h 3482342"/>
              <a:gd name="connsiteX101" fmla="*/ 5855337 w 12192000"/>
              <a:gd name="connsiteY101" fmla="*/ 2137719 h 3482342"/>
              <a:gd name="connsiteX102" fmla="*/ 5817682 w 12192000"/>
              <a:gd name="connsiteY102" fmla="*/ 2157358 h 3482342"/>
              <a:gd name="connsiteX103" fmla="*/ 5735300 w 12192000"/>
              <a:gd name="connsiteY103" fmla="*/ 2158902 h 3482342"/>
              <a:gd name="connsiteX104" fmla="*/ 5591469 w 12192000"/>
              <a:gd name="connsiteY104" fmla="*/ 2178389 h 3482342"/>
              <a:gd name="connsiteX105" fmla="*/ 5505818 w 12192000"/>
              <a:gd name="connsiteY105" fmla="*/ 2194207 h 3482342"/>
              <a:gd name="connsiteX106" fmla="*/ 5452860 w 12192000"/>
              <a:gd name="connsiteY106" fmla="*/ 2180085 h 3482342"/>
              <a:gd name="connsiteX107" fmla="*/ 5414282 w 12192000"/>
              <a:gd name="connsiteY107" fmla="*/ 2183070 h 3482342"/>
              <a:gd name="connsiteX108" fmla="*/ 5368369 w 12192000"/>
              <a:gd name="connsiteY108" fmla="*/ 2204272 h 3482342"/>
              <a:gd name="connsiteX109" fmla="*/ 5336354 w 12192000"/>
              <a:gd name="connsiteY109" fmla="*/ 2218920 h 3482342"/>
              <a:gd name="connsiteX110" fmla="*/ 5291263 w 12192000"/>
              <a:gd name="connsiteY110" fmla="*/ 2239182 h 3482342"/>
              <a:gd name="connsiteX111" fmla="*/ 5255152 w 12192000"/>
              <a:gd name="connsiteY111" fmla="*/ 2247164 h 3482342"/>
              <a:gd name="connsiteX112" fmla="*/ 5233796 w 12192000"/>
              <a:gd name="connsiteY112" fmla="*/ 2268260 h 3482342"/>
              <a:gd name="connsiteX113" fmla="*/ 5212786 w 12192000"/>
              <a:gd name="connsiteY113" fmla="*/ 2296592 h 3482342"/>
              <a:gd name="connsiteX114" fmla="*/ 5173523 w 12192000"/>
              <a:gd name="connsiteY114" fmla="*/ 2309057 h 3482342"/>
              <a:gd name="connsiteX115" fmla="*/ 5123830 w 12192000"/>
              <a:gd name="connsiteY115" fmla="*/ 2307070 h 3482342"/>
              <a:gd name="connsiteX116" fmla="*/ 5065426 w 12192000"/>
              <a:gd name="connsiteY116" fmla="*/ 2324076 h 3482342"/>
              <a:gd name="connsiteX117" fmla="*/ 4975908 w 12192000"/>
              <a:gd name="connsiteY117" fmla="*/ 2364128 h 3482342"/>
              <a:gd name="connsiteX118" fmla="*/ 4913723 w 12192000"/>
              <a:gd name="connsiteY118" fmla="*/ 2385265 h 3482342"/>
              <a:gd name="connsiteX119" fmla="*/ 4746485 w 12192000"/>
              <a:gd name="connsiteY119" fmla="*/ 2451769 h 3482342"/>
              <a:gd name="connsiteX120" fmla="*/ 4681588 w 12192000"/>
              <a:gd name="connsiteY120" fmla="*/ 2467494 h 3482342"/>
              <a:gd name="connsiteX121" fmla="*/ 1783655 w 12192000"/>
              <a:gd name="connsiteY121" fmla="*/ 3163860 h 3482342"/>
              <a:gd name="connsiteX122" fmla="*/ 1325955 w 12192000"/>
              <a:gd name="connsiteY122" fmla="*/ 3176692 h 3482342"/>
              <a:gd name="connsiteX123" fmla="*/ 1190384 w 12192000"/>
              <a:gd name="connsiteY123" fmla="*/ 3203504 h 3482342"/>
              <a:gd name="connsiteX124" fmla="*/ 1094537 w 12192000"/>
              <a:gd name="connsiteY124" fmla="*/ 3229469 h 3482342"/>
              <a:gd name="connsiteX125" fmla="*/ 779276 w 12192000"/>
              <a:gd name="connsiteY125" fmla="*/ 3327290 h 3482342"/>
              <a:gd name="connsiteX126" fmla="*/ 600378 w 12192000"/>
              <a:gd name="connsiteY126" fmla="*/ 3335250 h 3482342"/>
              <a:gd name="connsiteX127" fmla="*/ 493457 w 12192000"/>
              <a:gd name="connsiteY127" fmla="*/ 3365044 h 3482342"/>
              <a:gd name="connsiteX128" fmla="*/ 349402 w 12192000"/>
              <a:gd name="connsiteY128" fmla="*/ 3380897 h 3482342"/>
              <a:gd name="connsiteX129" fmla="*/ 192183 w 12192000"/>
              <a:gd name="connsiteY129" fmla="*/ 3460075 h 3482342"/>
              <a:gd name="connsiteX130" fmla="*/ 46713 w 12192000"/>
              <a:gd name="connsiteY130" fmla="*/ 3462986 h 3482342"/>
              <a:gd name="connsiteX131" fmla="*/ 2765 w 12192000"/>
              <a:gd name="connsiteY131" fmla="*/ 3480770 h 3482342"/>
              <a:gd name="connsiteX132" fmla="*/ 0 w 12192000"/>
              <a:gd name="connsiteY132" fmla="*/ 3482342 h 3482342"/>
              <a:gd name="connsiteX133" fmla="*/ 0 w 12192000"/>
              <a:gd name="connsiteY13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99186 w 12192000"/>
              <a:gd name="connsiteY32" fmla="*/ 1322173 h 3482342"/>
              <a:gd name="connsiteX33" fmla="*/ 10679906 w 12192000"/>
              <a:gd name="connsiteY33" fmla="*/ 1332049 h 3482342"/>
              <a:gd name="connsiteX34" fmla="*/ 10639834 w 12192000"/>
              <a:gd name="connsiteY34" fmla="*/ 1324989 h 3482342"/>
              <a:gd name="connsiteX35" fmla="*/ 10603863 w 12192000"/>
              <a:gd name="connsiteY35" fmla="*/ 1346886 h 3482342"/>
              <a:gd name="connsiteX36" fmla="*/ 10573203 w 12192000"/>
              <a:gd name="connsiteY36" fmla="*/ 1351996 h 3482342"/>
              <a:gd name="connsiteX37" fmla="*/ 10547375 w 12192000"/>
              <a:gd name="connsiteY37" fmla="*/ 1375130 h 3482342"/>
              <a:gd name="connsiteX38" fmla="*/ 10513263 w 12192000"/>
              <a:gd name="connsiteY38" fmla="*/ 1371939 h 3482342"/>
              <a:gd name="connsiteX39" fmla="*/ 10487356 w 12192000"/>
              <a:gd name="connsiteY39" fmla="*/ 1385722 h 3482342"/>
              <a:gd name="connsiteX40" fmla="*/ 10464012 w 12192000"/>
              <a:gd name="connsiteY40" fmla="*/ 1391778 h 3482342"/>
              <a:gd name="connsiteX41" fmla="*/ 10405409 w 12192000"/>
              <a:gd name="connsiteY41" fmla="*/ 1422789 h 3482342"/>
              <a:gd name="connsiteX42" fmla="*/ 10370530 w 12192000"/>
              <a:gd name="connsiteY42" fmla="*/ 1441596 h 3482342"/>
              <a:gd name="connsiteX43" fmla="*/ 10300239 w 12192000"/>
              <a:gd name="connsiteY43" fmla="*/ 1456332 h 3482342"/>
              <a:gd name="connsiteX44" fmla="*/ 10264922 w 12192000"/>
              <a:gd name="connsiteY44" fmla="*/ 1472107 h 3482342"/>
              <a:gd name="connsiteX45" fmla="*/ 10229629 w 12192000"/>
              <a:gd name="connsiteY45" fmla="*/ 1470454 h 3482342"/>
              <a:gd name="connsiteX46" fmla="*/ 10201385 w 12192000"/>
              <a:gd name="connsiteY46" fmla="*/ 1477515 h 3482342"/>
              <a:gd name="connsiteX47" fmla="*/ 10151958 w 12192000"/>
              <a:gd name="connsiteY47" fmla="*/ 1477515 h 3482342"/>
              <a:gd name="connsiteX48" fmla="*/ 10120184 w 12192000"/>
              <a:gd name="connsiteY48" fmla="*/ 1466924 h 3482342"/>
              <a:gd name="connsiteX49" fmla="*/ 10081348 w 12192000"/>
              <a:gd name="connsiteY49" fmla="*/ 1481046 h 3482342"/>
              <a:gd name="connsiteX50" fmla="*/ 10058690 w 12192000"/>
              <a:gd name="connsiteY50" fmla="*/ 1474888 h 3482342"/>
              <a:gd name="connsiteX51" fmla="*/ 10004424 w 12192000"/>
              <a:gd name="connsiteY51" fmla="*/ 1489801 h 3482342"/>
              <a:gd name="connsiteX52" fmla="*/ 9999951 w 12192000"/>
              <a:gd name="connsiteY52" fmla="*/ 1499127 h 3482342"/>
              <a:gd name="connsiteX53" fmla="*/ 9845462 w 12192000"/>
              <a:gd name="connsiteY53" fmla="*/ 1548192 h 3482342"/>
              <a:gd name="connsiteX54" fmla="*/ 9736156 w 12192000"/>
              <a:gd name="connsiteY54" fmla="*/ 1581928 h 3482342"/>
              <a:gd name="connsiteX55" fmla="*/ 9693355 w 12192000"/>
              <a:gd name="connsiteY55" fmla="*/ 1602632 h 3482342"/>
              <a:gd name="connsiteX56" fmla="*/ 9664242 w 12192000"/>
              <a:gd name="connsiteY56" fmla="*/ 1622075 h 3482342"/>
              <a:gd name="connsiteX57" fmla="*/ 9579195 w 12192000"/>
              <a:gd name="connsiteY57" fmla="*/ 1648017 h 3482342"/>
              <a:gd name="connsiteX58" fmla="*/ 9433652 w 12192000"/>
              <a:gd name="connsiteY58" fmla="*/ 1681174 h 3482342"/>
              <a:gd name="connsiteX59" fmla="*/ 9403775 w 12192000"/>
              <a:gd name="connsiteY59" fmla="*/ 1690403 h 3482342"/>
              <a:gd name="connsiteX60" fmla="*/ 9382503 w 12192000"/>
              <a:gd name="connsiteY60" fmla="*/ 1706957 h 3482342"/>
              <a:gd name="connsiteX61" fmla="*/ 9381410 w 12192000"/>
              <a:gd name="connsiteY61" fmla="*/ 1718312 h 3482342"/>
              <a:gd name="connsiteX62" fmla="*/ 9365685 w 12192000"/>
              <a:gd name="connsiteY62" fmla="*/ 1724772 h 3482342"/>
              <a:gd name="connsiteX63" fmla="*/ 9278020 w 12192000"/>
              <a:gd name="connsiteY63" fmla="*/ 1741161 h 3482342"/>
              <a:gd name="connsiteX64" fmla="*/ 9217145 w 12192000"/>
              <a:gd name="connsiteY64" fmla="*/ 1771195 h 3482342"/>
              <a:gd name="connsiteX65" fmla="*/ 8955875 w 12192000"/>
              <a:gd name="connsiteY65" fmla="*/ 1796806 h 3482342"/>
              <a:gd name="connsiteX66" fmla="*/ 8648415 w 12192000"/>
              <a:gd name="connsiteY66" fmla="*/ 1878623 h 3482342"/>
              <a:gd name="connsiteX67" fmla="*/ 8538519 w 12192000"/>
              <a:gd name="connsiteY67" fmla="*/ 1894114 h 3482342"/>
              <a:gd name="connsiteX68" fmla="*/ 8393565 w 12192000"/>
              <a:gd name="connsiteY68" fmla="*/ 1965974 h 3482342"/>
              <a:gd name="connsiteX69" fmla="*/ 8236214 w 12192000"/>
              <a:gd name="connsiteY69" fmla="*/ 1909725 h 3482342"/>
              <a:gd name="connsiteX70" fmla="*/ 8132104 w 12192000"/>
              <a:gd name="connsiteY70" fmla="*/ 1895727 h 3482342"/>
              <a:gd name="connsiteX71" fmla="*/ 7918078 w 12192000"/>
              <a:gd name="connsiteY71" fmla="*/ 1862668 h 3482342"/>
              <a:gd name="connsiteX72" fmla="*/ 7817899 w 12192000"/>
              <a:gd name="connsiteY72" fmla="*/ 1862176 h 3482342"/>
              <a:gd name="connsiteX73" fmla="*/ 7768994 w 12192000"/>
              <a:gd name="connsiteY73" fmla="*/ 1855721 h 3482342"/>
              <a:gd name="connsiteX74" fmla="*/ 7618027 w 12192000"/>
              <a:gd name="connsiteY74" fmla="*/ 1830959 h 3482342"/>
              <a:gd name="connsiteX75" fmla="*/ 7449425 w 12192000"/>
              <a:gd name="connsiteY75" fmla="*/ 1810910 h 3482342"/>
              <a:gd name="connsiteX76" fmla="*/ 7342915 w 12192000"/>
              <a:gd name="connsiteY76" fmla="*/ 1819827 h 3482342"/>
              <a:gd name="connsiteX77" fmla="*/ 7255191 w 12192000"/>
              <a:gd name="connsiteY77" fmla="*/ 1834354 h 3482342"/>
              <a:gd name="connsiteX78" fmla="*/ 7131205 w 12192000"/>
              <a:gd name="connsiteY78" fmla="*/ 1845557 h 3482342"/>
              <a:gd name="connsiteX79" fmla="*/ 6941837 w 12192000"/>
              <a:gd name="connsiteY79" fmla="*/ 1840640 h 3482342"/>
              <a:gd name="connsiteX80" fmla="*/ 6837145 w 12192000"/>
              <a:gd name="connsiteY80" fmla="*/ 1870724 h 3482342"/>
              <a:gd name="connsiteX81" fmla="*/ 6753991 w 12192000"/>
              <a:gd name="connsiteY81" fmla="*/ 1860969 h 3482342"/>
              <a:gd name="connsiteX82" fmla="*/ 6727754 w 12192000"/>
              <a:gd name="connsiteY82" fmla="*/ 1882372 h 3482342"/>
              <a:gd name="connsiteX83" fmla="*/ 6723371 w 12192000"/>
              <a:gd name="connsiteY83" fmla="*/ 1886494 h 3482342"/>
              <a:gd name="connsiteX84" fmla="*/ 6702779 w 12192000"/>
              <a:gd name="connsiteY84" fmla="*/ 1893601 h 3482342"/>
              <a:gd name="connsiteX85" fmla="*/ 6686657 w 12192000"/>
              <a:gd name="connsiteY85" fmla="*/ 1907344 h 3482342"/>
              <a:gd name="connsiteX86" fmla="*/ 6651330 w 12192000"/>
              <a:gd name="connsiteY86" fmla="*/ 1922921 h 3482342"/>
              <a:gd name="connsiteX87" fmla="*/ 6622958 w 12192000"/>
              <a:gd name="connsiteY87" fmla="*/ 1936255 h 3482342"/>
              <a:gd name="connsiteX88" fmla="*/ 6522602 w 12192000"/>
              <a:gd name="connsiteY88" fmla="*/ 1954133 h 3482342"/>
              <a:gd name="connsiteX89" fmla="*/ 6444344 w 12192000"/>
              <a:gd name="connsiteY89" fmla="*/ 1969663 h 3482342"/>
              <a:gd name="connsiteX90" fmla="*/ 6409626 w 12192000"/>
              <a:gd name="connsiteY90" fmla="*/ 1978846 h 3482342"/>
              <a:gd name="connsiteX91" fmla="*/ 6333446 w 12192000"/>
              <a:gd name="connsiteY91" fmla="*/ 1997163 h 3482342"/>
              <a:gd name="connsiteX92" fmla="*/ 6294933 w 12192000"/>
              <a:gd name="connsiteY92" fmla="*/ 2019412 h 3482342"/>
              <a:gd name="connsiteX93" fmla="*/ 6238719 w 12192000"/>
              <a:gd name="connsiteY93" fmla="*/ 2042547 h 3482342"/>
              <a:gd name="connsiteX94" fmla="*/ 6187205 w 12192000"/>
              <a:gd name="connsiteY94" fmla="*/ 2060048 h 3482342"/>
              <a:gd name="connsiteX95" fmla="*/ 6138780 w 12192000"/>
              <a:gd name="connsiteY95" fmla="*/ 2081918 h 3482342"/>
              <a:gd name="connsiteX96" fmla="*/ 6120125 w 12192000"/>
              <a:gd name="connsiteY96" fmla="*/ 2109475 h 3482342"/>
              <a:gd name="connsiteX97" fmla="*/ 6056576 w 12192000"/>
              <a:gd name="connsiteY97" fmla="*/ 2120066 h 3482342"/>
              <a:gd name="connsiteX98" fmla="*/ 5993794 w 12192000"/>
              <a:gd name="connsiteY98" fmla="*/ 2122569 h 3482342"/>
              <a:gd name="connsiteX99" fmla="*/ 5943601 w 12192000"/>
              <a:gd name="connsiteY99" fmla="*/ 2137719 h 3482342"/>
              <a:gd name="connsiteX100" fmla="*/ 5898141 w 12192000"/>
              <a:gd name="connsiteY100" fmla="*/ 2144806 h 3482342"/>
              <a:gd name="connsiteX101" fmla="*/ 5855337 w 12192000"/>
              <a:gd name="connsiteY101" fmla="*/ 2137719 h 3482342"/>
              <a:gd name="connsiteX102" fmla="*/ 5817682 w 12192000"/>
              <a:gd name="connsiteY102" fmla="*/ 2157358 h 3482342"/>
              <a:gd name="connsiteX103" fmla="*/ 5735300 w 12192000"/>
              <a:gd name="connsiteY103" fmla="*/ 2158902 h 3482342"/>
              <a:gd name="connsiteX104" fmla="*/ 5591469 w 12192000"/>
              <a:gd name="connsiteY104" fmla="*/ 2178389 h 3482342"/>
              <a:gd name="connsiteX105" fmla="*/ 5505818 w 12192000"/>
              <a:gd name="connsiteY105" fmla="*/ 2194207 h 3482342"/>
              <a:gd name="connsiteX106" fmla="*/ 5452860 w 12192000"/>
              <a:gd name="connsiteY106" fmla="*/ 2180085 h 3482342"/>
              <a:gd name="connsiteX107" fmla="*/ 5414282 w 12192000"/>
              <a:gd name="connsiteY107" fmla="*/ 2183070 h 3482342"/>
              <a:gd name="connsiteX108" fmla="*/ 5368369 w 12192000"/>
              <a:gd name="connsiteY108" fmla="*/ 2204272 h 3482342"/>
              <a:gd name="connsiteX109" fmla="*/ 5336354 w 12192000"/>
              <a:gd name="connsiteY109" fmla="*/ 2218920 h 3482342"/>
              <a:gd name="connsiteX110" fmla="*/ 5291263 w 12192000"/>
              <a:gd name="connsiteY110" fmla="*/ 2239182 h 3482342"/>
              <a:gd name="connsiteX111" fmla="*/ 5255152 w 12192000"/>
              <a:gd name="connsiteY111" fmla="*/ 2247164 h 3482342"/>
              <a:gd name="connsiteX112" fmla="*/ 5233796 w 12192000"/>
              <a:gd name="connsiteY112" fmla="*/ 2268260 h 3482342"/>
              <a:gd name="connsiteX113" fmla="*/ 5212786 w 12192000"/>
              <a:gd name="connsiteY113" fmla="*/ 2296592 h 3482342"/>
              <a:gd name="connsiteX114" fmla="*/ 5173523 w 12192000"/>
              <a:gd name="connsiteY114" fmla="*/ 2309057 h 3482342"/>
              <a:gd name="connsiteX115" fmla="*/ 5123830 w 12192000"/>
              <a:gd name="connsiteY115" fmla="*/ 2307070 h 3482342"/>
              <a:gd name="connsiteX116" fmla="*/ 5065426 w 12192000"/>
              <a:gd name="connsiteY116" fmla="*/ 2324076 h 3482342"/>
              <a:gd name="connsiteX117" fmla="*/ 4975908 w 12192000"/>
              <a:gd name="connsiteY117" fmla="*/ 2364128 h 3482342"/>
              <a:gd name="connsiteX118" fmla="*/ 4913723 w 12192000"/>
              <a:gd name="connsiteY118" fmla="*/ 2385265 h 3482342"/>
              <a:gd name="connsiteX119" fmla="*/ 4746485 w 12192000"/>
              <a:gd name="connsiteY119" fmla="*/ 2451769 h 3482342"/>
              <a:gd name="connsiteX120" fmla="*/ 4681588 w 12192000"/>
              <a:gd name="connsiteY120" fmla="*/ 2467494 h 3482342"/>
              <a:gd name="connsiteX121" fmla="*/ 1783655 w 12192000"/>
              <a:gd name="connsiteY121" fmla="*/ 3163860 h 3482342"/>
              <a:gd name="connsiteX122" fmla="*/ 1325955 w 12192000"/>
              <a:gd name="connsiteY122" fmla="*/ 3176692 h 3482342"/>
              <a:gd name="connsiteX123" fmla="*/ 1190384 w 12192000"/>
              <a:gd name="connsiteY123" fmla="*/ 3203504 h 3482342"/>
              <a:gd name="connsiteX124" fmla="*/ 1094537 w 12192000"/>
              <a:gd name="connsiteY124" fmla="*/ 3229469 h 3482342"/>
              <a:gd name="connsiteX125" fmla="*/ 779276 w 12192000"/>
              <a:gd name="connsiteY125" fmla="*/ 3327290 h 3482342"/>
              <a:gd name="connsiteX126" fmla="*/ 600378 w 12192000"/>
              <a:gd name="connsiteY126" fmla="*/ 3335250 h 3482342"/>
              <a:gd name="connsiteX127" fmla="*/ 493457 w 12192000"/>
              <a:gd name="connsiteY127" fmla="*/ 3365044 h 3482342"/>
              <a:gd name="connsiteX128" fmla="*/ 349402 w 12192000"/>
              <a:gd name="connsiteY128" fmla="*/ 3380897 h 3482342"/>
              <a:gd name="connsiteX129" fmla="*/ 192183 w 12192000"/>
              <a:gd name="connsiteY129" fmla="*/ 3460075 h 3482342"/>
              <a:gd name="connsiteX130" fmla="*/ 46713 w 12192000"/>
              <a:gd name="connsiteY130" fmla="*/ 3462986 h 3482342"/>
              <a:gd name="connsiteX131" fmla="*/ 2765 w 12192000"/>
              <a:gd name="connsiteY131" fmla="*/ 3480770 h 3482342"/>
              <a:gd name="connsiteX132" fmla="*/ 0 w 12192000"/>
              <a:gd name="connsiteY132" fmla="*/ 3482342 h 3482342"/>
              <a:gd name="connsiteX133" fmla="*/ 0 w 12192000"/>
              <a:gd name="connsiteY13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99186 w 12192000"/>
              <a:gd name="connsiteY32" fmla="*/ 1322173 h 3482342"/>
              <a:gd name="connsiteX33" fmla="*/ 10679906 w 12192000"/>
              <a:gd name="connsiteY33" fmla="*/ 1332049 h 3482342"/>
              <a:gd name="connsiteX34" fmla="*/ 10639834 w 12192000"/>
              <a:gd name="connsiteY34" fmla="*/ 1324989 h 3482342"/>
              <a:gd name="connsiteX35" fmla="*/ 10603863 w 12192000"/>
              <a:gd name="connsiteY35" fmla="*/ 1346886 h 3482342"/>
              <a:gd name="connsiteX36" fmla="*/ 10573203 w 12192000"/>
              <a:gd name="connsiteY36" fmla="*/ 1351996 h 3482342"/>
              <a:gd name="connsiteX37" fmla="*/ 10547375 w 12192000"/>
              <a:gd name="connsiteY37" fmla="*/ 1375130 h 3482342"/>
              <a:gd name="connsiteX38" fmla="*/ 10513263 w 12192000"/>
              <a:gd name="connsiteY38" fmla="*/ 1371939 h 3482342"/>
              <a:gd name="connsiteX39" fmla="*/ 10487356 w 12192000"/>
              <a:gd name="connsiteY39" fmla="*/ 1385722 h 3482342"/>
              <a:gd name="connsiteX40" fmla="*/ 10464012 w 12192000"/>
              <a:gd name="connsiteY40" fmla="*/ 1391778 h 3482342"/>
              <a:gd name="connsiteX41" fmla="*/ 10405409 w 12192000"/>
              <a:gd name="connsiteY41" fmla="*/ 1422789 h 3482342"/>
              <a:gd name="connsiteX42" fmla="*/ 10370530 w 12192000"/>
              <a:gd name="connsiteY42" fmla="*/ 1441596 h 3482342"/>
              <a:gd name="connsiteX43" fmla="*/ 10300239 w 12192000"/>
              <a:gd name="connsiteY43" fmla="*/ 1456332 h 3482342"/>
              <a:gd name="connsiteX44" fmla="*/ 10264922 w 12192000"/>
              <a:gd name="connsiteY44" fmla="*/ 1472107 h 3482342"/>
              <a:gd name="connsiteX45" fmla="*/ 10229629 w 12192000"/>
              <a:gd name="connsiteY45" fmla="*/ 1470454 h 3482342"/>
              <a:gd name="connsiteX46" fmla="*/ 10201385 w 12192000"/>
              <a:gd name="connsiteY46" fmla="*/ 1477515 h 3482342"/>
              <a:gd name="connsiteX47" fmla="*/ 10151958 w 12192000"/>
              <a:gd name="connsiteY47" fmla="*/ 1477515 h 3482342"/>
              <a:gd name="connsiteX48" fmla="*/ 10120184 w 12192000"/>
              <a:gd name="connsiteY48" fmla="*/ 1466924 h 3482342"/>
              <a:gd name="connsiteX49" fmla="*/ 10081348 w 12192000"/>
              <a:gd name="connsiteY49" fmla="*/ 1481046 h 3482342"/>
              <a:gd name="connsiteX50" fmla="*/ 10058690 w 12192000"/>
              <a:gd name="connsiteY50" fmla="*/ 1474888 h 3482342"/>
              <a:gd name="connsiteX51" fmla="*/ 10004424 w 12192000"/>
              <a:gd name="connsiteY51" fmla="*/ 1489801 h 3482342"/>
              <a:gd name="connsiteX52" fmla="*/ 9999951 w 12192000"/>
              <a:gd name="connsiteY52" fmla="*/ 1499127 h 3482342"/>
              <a:gd name="connsiteX53" fmla="*/ 9845462 w 12192000"/>
              <a:gd name="connsiteY53" fmla="*/ 1548192 h 3482342"/>
              <a:gd name="connsiteX54" fmla="*/ 9736156 w 12192000"/>
              <a:gd name="connsiteY54" fmla="*/ 1581928 h 3482342"/>
              <a:gd name="connsiteX55" fmla="*/ 9693355 w 12192000"/>
              <a:gd name="connsiteY55" fmla="*/ 1602632 h 3482342"/>
              <a:gd name="connsiteX56" fmla="*/ 9664242 w 12192000"/>
              <a:gd name="connsiteY56" fmla="*/ 1622075 h 3482342"/>
              <a:gd name="connsiteX57" fmla="*/ 9579195 w 12192000"/>
              <a:gd name="connsiteY57" fmla="*/ 1648017 h 3482342"/>
              <a:gd name="connsiteX58" fmla="*/ 9433652 w 12192000"/>
              <a:gd name="connsiteY58" fmla="*/ 1681174 h 3482342"/>
              <a:gd name="connsiteX59" fmla="*/ 9403775 w 12192000"/>
              <a:gd name="connsiteY59" fmla="*/ 1690403 h 3482342"/>
              <a:gd name="connsiteX60" fmla="*/ 9382503 w 12192000"/>
              <a:gd name="connsiteY60" fmla="*/ 1706957 h 3482342"/>
              <a:gd name="connsiteX61" fmla="*/ 9381410 w 12192000"/>
              <a:gd name="connsiteY61" fmla="*/ 1718312 h 3482342"/>
              <a:gd name="connsiteX62" fmla="*/ 9365685 w 12192000"/>
              <a:gd name="connsiteY62" fmla="*/ 1724772 h 3482342"/>
              <a:gd name="connsiteX63" fmla="*/ 9278020 w 12192000"/>
              <a:gd name="connsiteY63" fmla="*/ 1741161 h 3482342"/>
              <a:gd name="connsiteX64" fmla="*/ 9217145 w 12192000"/>
              <a:gd name="connsiteY64" fmla="*/ 1771195 h 3482342"/>
              <a:gd name="connsiteX65" fmla="*/ 8955875 w 12192000"/>
              <a:gd name="connsiteY65" fmla="*/ 1796806 h 3482342"/>
              <a:gd name="connsiteX66" fmla="*/ 8648415 w 12192000"/>
              <a:gd name="connsiteY66" fmla="*/ 1878623 h 3482342"/>
              <a:gd name="connsiteX67" fmla="*/ 8538519 w 12192000"/>
              <a:gd name="connsiteY67" fmla="*/ 1894114 h 3482342"/>
              <a:gd name="connsiteX68" fmla="*/ 8393565 w 12192000"/>
              <a:gd name="connsiteY68" fmla="*/ 1965974 h 3482342"/>
              <a:gd name="connsiteX69" fmla="*/ 8236214 w 12192000"/>
              <a:gd name="connsiteY69" fmla="*/ 1909725 h 3482342"/>
              <a:gd name="connsiteX70" fmla="*/ 8132104 w 12192000"/>
              <a:gd name="connsiteY70" fmla="*/ 1895727 h 3482342"/>
              <a:gd name="connsiteX71" fmla="*/ 7918078 w 12192000"/>
              <a:gd name="connsiteY71" fmla="*/ 1862668 h 3482342"/>
              <a:gd name="connsiteX72" fmla="*/ 7817899 w 12192000"/>
              <a:gd name="connsiteY72" fmla="*/ 1862176 h 3482342"/>
              <a:gd name="connsiteX73" fmla="*/ 7768994 w 12192000"/>
              <a:gd name="connsiteY73" fmla="*/ 1855721 h 3482342"/>
              <a:gd name="connsiteX74" fmla="*/ 7618027 w 12192000"/>
              <a:gd name="connsiteY74" fmla="*/ 1830959 h 3482342"/>
              <a:gd name="connsiteX75" fmla="*/ 7449425 w 12192000"/>
              <a:gd name="connsiteY75" fmla="*/ 1810910 h 3482342"/>
              <a:gd name="connsiteX76" fmla="*/ 7342915 w 12192000"/>
              <a:gd name="connsiteY76" fmla="*/ 1819827 h 3482342"/>
              <a:gd name="connsiteX77" fmla="*/ 7255191 w 12192000"/>
              <a:gd name="connsiteY77" fmla="*/ 1834354 h 3482342"/>
              <a:gd name="connsiteX78" fmla="*/ 7131205 w 12192000"/>
              <a:gd name="connsiteY78" fmla="*/ 1845557 h 3482342"/>
              <a:gd name="connsiteX79" fmla="*/ 6941837 w 12192000"/>
              <a:gd name="connsiteY79" fmla="*/ 1840640 h 3482342"/>
              <a:gd name="connsiteX80" fmla="*/ 6837145 w 12192000"/>
              <a:gd name="connsiteY80" fmla="*/ 1870724 h 3482342"/>
              <a:gd name="connsiteX81" fmla="*/ 6753991 w 12192000"/>
              <a:gd name="connsiteY81" fmla="*/ 1860969 h 3482342"/>
              <a:gd name="connsiteX82" fmla="*/ 6727754 w 12192000"/>
              <a:gd name="connsiteY82" fmla="*/ 1882372 h 3482342"/>
              <a:gd name="connsiteX83" fmla="*/ 6723371 w 12192000"/>
              <a:gd name="connsiteY83" fmla="*/ 1886494 h 3482342"/>
              <a:gd name="connsiteX84" fmla="*/ 6702779 w 12192000"/>
              <a:gd name="connsiteY84" fmla="*/ 1893601 h 3482342"/>
              <a:gd name="connsiteX85" fmla="*/ 6686657 w 12192000"/>
              <a:gd name="connsiteY85" fmla="*/ 1907344 h 3482342"/>
              <a:gd name="connsiteX86" fmla="*/ 6651330 w 12192000"/>
              <a:gd name="connsiteY86" fmla="*/ 1922921 h 3482342"/>
              <a:gd name="connsiteX87" fmla="*/ 6622958 w 12192000"/>
              <a:gd name="connsiteY87" fmla="*/ 1936255 h 3482342"/>
              <a:gd name="connsiteX88" fmla="*/ 6522602 w 12192000"/>
              <a:gd name="connsiteY88" fmla="*/ 1954133 h 3482342"/>
              <a:gd name="connsiteX89" fmla="*/ 6444344 w 12192000"/>
              <a:gd name="connsiteY89" fmla="*/ 1969663 h 3482342"/>
              <a:gd name="connsiteX90" fmla="*/ 6409626 w 12192000"/>
              <a:gd name="connsiteY90" fmla="*/ 1978846 h 3482342"/>
              <a:gd name="connsiteX91" fmla="*/ 6333446 w 12192000"/>
              <a:gd name="connsiteY91" fmla="*/ 1997163 h 3482342"/>
              <a:gd name="connsiteX92" fmla="*/ 6294933 w 12192000"/>
              <a:gd name="connsiteY92" fmla="*/ 2019412 h 3482342"/>
              <a:gd name="connsiteX93" fmla="*/ 6238719 w 12192000"/>
              <a:gd name="connsiteY93" fmla="*/ 2042547 h 3482342"/>
              <a:gd name="connsiteX94" fmla="*/ 6187205 w 12192000"/>
              <a:gd name="connsiteY94" fmla="*/ 2060048 h 3482342"/>
              <a:gd name="connsiteX95" fmla="*/ 6138780 w 12192000"/>
              <a:gd name="connsiteY95" fmla="*/ 2081918 h 3482342"/>
              <a:gd name="connsiteX96" fmla="*/ 6120125 w 12192000"/>
              <a:gd name="connsiteY96" fmla="*/ 2109475 h 3482342"/>
              <a:gd name="connsiteX97" fmla="*/ 6056576 w 12192000"/>
              <a:gd name="connsiteY97" fmla="*/ 2120066 h 3482342"/>
              <a:gd name="connsiteX98" fmla="*/ 5993794 w 12192000"/>
              <a:gd name="connsiteY98" fmla="*/ 2122569 h 3482342"/>
              <a:gd name="connsiteX99" fmla="*/ 5943601 w 12192000"/>
              <a:gd name="connsiteY99" fmla="*/ 2137719 h 3482342"/>
              <a:gd name="connsiteX100" fmla="*/ 5898141 w 12192000"/>
              <a:gd name="connsiteY100" fmla="*/ 2144806 h 3482342"/>
              <a:gd name="connsiteX101" fmla="*/ 5855337 w 12192000"/>
              <a:gd name="connsiteY101" fmla="*/ 2137719 h 3482342"/>
              <a:gd name="connsiteX102" fmla="*/ 5817682 w 12192000"/>
              <a:gd name="connsiteY102" fmla="*/ 2157358 h 3482342"/>
              <a:gd name="connsiteX103" fmla="*/ 5735300 w 12192000"/>
              <a:gd name="connsiteY103" fmla="*/ 2158902 h 3482342"/>
              <a:gd name="connsiteX104" fmla="*/ 5591469 w 12192000"/>
              <a:gd name="connsiteY104" fmla="*/ 2178389 h 3482342"/>
              <a:gd name="connsiteX105" fmla="*/ 5505818 w 12192000"/>
              <a:gd name="connsiteY105" fmla="*/ 2194207 h 3482342"/>
              <a:gd name="connsiteX106" fmla="*/ 5452860 w 12192000"/>
              <a:gd name="connsiteY106" fmla="*/ 2180085 h 3482342"/>
              <a:gd name="connsiteX107" fmla="*/ 5414282 w 12192000"/>
              <a:gd name="connsiteY107" fmla="*/ 2183070 h 3482342"/>
              <a:gd name="connsiteX108" fmla="*/ 5368369 w 12192000"/>
              <a:gd name="connsiteY108" fmla="*/ 2204272 h 3482342"/>
              <a:gd name="connsiteX109" fmla="*/ 5336354 w 12192000"/>
              <a:gd name="connsiteY109" fmla="*/ 2218920 h 3482342"/>
              <a:gd name="connsiteX110" fmla="*/ 5291263 w 12192000"/>
              <a:gd name="connsiteY110" fmla="*/ 2239182 h 3482342"/>
              <a:gd name="connsiteX111" fmla="*/ 5255152 w 12192000"/>
              <a:gd name="connsiteY111" fmla="*/ 2247164 h 3482342"/>
              <a:gd name="connsiteX112" fmla="*/ 5233796 w 12192000"/>
              <a:gd name="connsiteY112" fmla="*/ 2268260 h 3482342"/>
              <a:gd name="connsiteX113" fmla="*/ 5212786 w 12192000"/>
              <a:gd name="connsiteY113" fmla="*/ 2296592 h 3482342"/>
              <a:gd name="connsiteX114" fmla="*/ 5173523 w 12192000"/>
              <a:gd name="connsiteY114" fmla="*/ 2309057 h 3482342"/>
              <a:gd name="connsiteX115" fmla="*/ 5123830 w 12192000"/>
              <a:gd name="connsiteY115" fmla="*/ 2307070 h 3482342"/>
              <a:gd name="connsiteX116" fmla="*/ 5065426 w 12192000"/>
              <a:gd name="connsiteY116" fmla="*/ 2324076 h 3482342"/>
              <a:gd name="connsiteX117" fmla="*/ 4975908 w 12192000"/>
              <a:gd name="connsiteY117" fmla="*/ 2364128 h 3482342"/>
              <a:gd name="connsiteX118" fmla="*/ 4913723 w 12192000"/>
              <a:gd name="connsiteY118" fmla="*/ 2385265 h 3482342"/>
              <a:gd name="connsiteX119" fmla="*/ 4746485 w 12192000"/>
              <a:gd name="connsiteY119" fmla="*/ 2451769 h 3482342"/>
              <a:gd name="connsiteX120" fmla="*/ 4681588 w 12192000"/>
              <a:gd name="connsiteY120" fmla="*/ 2467494 h 3482342"/>
              <a:gd name="connsiteX121" fmla="*/ 1783655 w 12192000"/>
              <a:gd name="connsiteY121" fmla="*/ 3163860 h 3482342"/>
              <a:gd name="connsiteX122" fmla="*/ 1325955 w 12192000"/>
              <a:gd name="connsiteY122" fmla="*/ 3176692 h 3482342"/>
              <a:gd name="connsiteX123" fmla="*/ 1190384 w 12192000"/>
              <a:gd name="connsiteY123" fmla="*/ 3203504 h 3482342"/>
              <a:gd name="connsiteX124" fmla="*/ 1094537 w 12192000"/>
              <a:gd name="connsiteY124" fmla="*/ 3229469 h 3482342"/>
              <a:gd name="connsiteX125" fmla="*/ 779276 w 12192000"/>
              <a:gd name="connsiteY125" fmla="*/ 3327290 h 3482342"/>
              <a:gd name="connsiteX126" fmla="*/ 600378 w 12192000"/>
              <a:gd name="connsiteY126" fmla="*/ 3335250 h 3482342"/>
              <a:gd name="connsiteX127" fmla="*/ 493457 w 12192000"/>
              <a:gd name="connsiteY127" fmla="*/ 3365044 h 3482342"/>
              <a:gd name="connsiteX128" fmla="*/ 349402 w 12192000"/>
              <a:gd name="connsiteY128" fmla="*/ 3380897 h 3482342"/>
              <a:gd name="connsiteX129" fmla="*/ 192183 w 12192000"/>
              <a:gd name="connsiteY129" fmla="*/ 3460075 h 3482342"/>
              <a:gd name="connsiteX130" fmla="*/ 46713 w 12192000"/>
              <a:gd name="connsiteY130" fmla="*/ 3462986 h 3482342"/>
              <a:gd name="connsiteX131" fmla="*/ 2765 w 12192000"/>
              <a:gd name="connsiteY131" fmla="*/ 3480770 h 3482342"/>
              <a:gd name="connsiteX132" fmla="*/ 0 w 12192000"/>
              <a:gd name="connsiteY132" fmla="*/ 3482342 h 3482342"/>
              <a:gd name="connsiteX133" fmla="*/ 0 w 12192000"/>
              <a:gd name="connsiteY13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99186 w 12192000"/>
              <a:gd name="connsiteY32" fmla="*/ 1322173 h 3482342"/>
              <a:gd name="connsiteX33" fmla="*/ 10679906 w 12192000"/>
              <a:gd name="connsiteY33" fmla="*/ 1332049 h 3482342"/>
              <a:gd name="connsiteX34" fmla="*/ 10639834 w 12192000"/>
              <a:gd name="connsiteY34" fmla="*/ 1324989 h 3482342"/>
              <a:gd name="connsiteX35" fmla="*/ 10603863 w 12192000"/>
              <a:gd name="connsiteY35" fmla="*/ 1346886 h 3482342"/>
              <a:gd name="connsiteX36" fmla="*/ 10573203 w 12192000"/>
              <a:gd name="connsiteY36" fmla="*/ 1351996 h 3482342"/>
              <a:gd name="connsiteX37" fmla="*/ 10547375 w 12192000"/>
              <a:gd name="connsiteY37" fmla="*/ 1375130 h 3482342"/>
              <a:gd name="connsiteX38" fmla="*/ 10513263 w 12192000"/>
              <a:gd name="connsiteY38" fmla="*/ 1371939 h 3482342"/>
              <a:gd name="connsiteX39" fmla="*/ 10487356 w 12192000"/>
              <a:gd name="connsiteY39" fmla="*/ 1385722 h 3482342"/>
              <a:gd name="connsiteX40" fmla="*/ 10464012 w 12192000"/>
              <a:gd name="connsiteY40" fmla="*/ 1391778 h 3482342"/>
              <a:gd name="connsiteX41" fmla="*/ 10405409 w 12192000"/>
              <a:gd name="connsiteY41" fmla="*/ 1422789 h 3482342"/>
              <a:gd name="connsiteX42" fmla="*/ 10370530 w 12192000"/>
              <a:gd name="connsiteY42" fmla="*/ 1441596 h 3482342"/>
              <a:gd name="connsiteX43" fmla="*/ 10300239 w 12192000"/>
              <a:gd name="connsiteY43" fmla="*/ 1456332 h 3482342"/>
              <a:gd name="connsiteX44" fmla="*/ 10264922 w 12192000"/>
              <a:gd name="connsiteY44" fmla="*/ 1472107 h 3482342"/>
              <a:gd name="connsiteX45" fmla="*/ 10229629 w 12192000"/>
              <a:gd name="connsiteY45" fmla="*/ 1470454 h 3482342"/>
              <a:gd name="connsiteX46" fmla="*/ 10201385 w 12192000"/>
              <a:gd name="connsiteY46" fmla="*/ 1477515 h 3482342"/>
              <a:gd name="connsiteX47" fmla="*/ 10151958 w 12192000"/>
              <a:gd name="connsiteY47" fmla="*/ 1477515 h 3482342"/>
              <a:gd name="connsiteX48" fmla="*/ 10120184 w 12192000"/>
              <a:gd name="connsiteY48" fmla="*/ 1466924 h 3482342"/>
              <a:gd name="connsiteX49" fmla="*/ 10081348 w 12192000"/>
              <a:gd name="connsiteY49" fmla="*/ 1481046 h 3482342"/>
              <a:gd name="connsiteX50" fmla="*/ 10058690 w 12192000"/>
              <a:gd name="connsiteY50" fmla="*/ 1474888 h 3482342"/>
              <a:gd name="connsiteX51" fmla="*/ 10004424 w 12192000"/>
              <a:gd name="connsiteY51" fmla="*/ 1489801 h 3482342"/>
              <a:gd name="connsiteX52" fmla="*/ 9999951 w 12192000"/>
              <a:gd name="connsiteY52" fmla="*/ 1499127 h 3482342"/>
              <a:gd name="connsiteX53" fmla="*/ 9845462 w 12192000"/>
              <a:gd name="connsiteY53" fmla="*/ 1548192 h 3482342"/>
              <a:gd name="connsiteX54" fmla="*/ 9736156 w 12192000"/>
              <a:gd name="connsiteY54" fmla="*/ 1581928 h 3482342"/>
              <a:gd name="connsiteX55" fmla="*/ 9693355 w 12192000"/>
              <a:gd name="connsiteY55" fmla="*/ 1602632 h 3482342"/>
              <a:gd name="connsiteX56" fmla="*/ 9664242 w 12192000"/>
              <a:gd name="connsiteY56" fmla="*/ 1622075 h 3482342"/>
              <a:gd name="connsiteX57" fmla="*/ 9579195 w 12192000"/>
              <a:gd name="connsiteY57" fmla="*/ 1648017 h 3482342"/>
              <a:gd name="connsiteX58" fmla="*/ 9433652 w 12192000"/>
              <a:gd name="connsiteY58" fmla="*/ 1681174 h 3482342"/>
              <a:gd name="connsiteX59" fmla="*/ 9403775 w 12192000"/>
              <a:gd name="connsiteY59" fmla="*/ 1690403 h 3482342"/>
              <a:gd name="connsiteX60" fmla="*/ 9382503 w 12192000"/>
              <a:gd name="connsiteY60" fmla="*/ 1706957 h 3482342"/>
              <a:gd name="connsiteX61" fmla="*/ 9381410 w 12192000"/>
              <a:gd name="connsiteY61" fmla="*/ 1718312 h 3482342"/>
              <a:gd name="connsiteX62" fmla="*/ 9365685 w 12192000"/>
              <a:gd name="connsiteY62" fmla="*/ 1724772 h 3482342"/>
              <a:gd name="connsiteX63" fmla="*/ 9278020 w 12192000"/>
              <a:gd name="connsiteY63" fmla="*/ 1741161 h 3482342"/>
              <a:gd name="connsiteX64" fmla="*/ 9217145 w 12192000"/>
              <a:gd name="connsiteY64" fmla="*/ 1771195 h 3482342"/>
              <a:gd name="connsiteX65" fmla="*/ 8955875 w 12192000"/>
              <a:gd name="connsiteY65" fmla="*/ 1796806 h 3482342"/>
              <a:gd name="connsiteX66" fmla="*/ 8648415 w 12192000"/>
              <a:gd name="connsiteY66" fmla="*/ 1878623 h 3482342"/>
              <a:gd name="connsiteX67" fmla="*/ 8538519 w 12192000"/>
              <a:gd name="connsiteY67" fmla="*/ 1894114 h 3482342"/>
              <a:gd name="connsiteX68" fmla="*/ 8506541 w 12192000"/>
              <a:gd name="connsiteY68" fmla="*/ 1905955 h 3482342"/>
              <a:gd name="connsiteX69" fmla="*/ 8236214 w 12192000"/>
              <a:gd name="connsiteY69" fmla="*/ 1909725 h 3482342"/>
              <a:gd name="connsiteX70" fmla="*/ 8132104 w 12192000"/>
              <a:gd name="connsiteY70" fmla="*/ 1895727 h 3482342"/>
              <a:gd name="connsiteX71" fmla="*/ 7918078 w 12192000"/>
              <a:gd name="connsiteY71" fmla="*/ 1862668 h 3482342"/>
              <a:gd name="connsiteX72" fmla="*/ 7817899 w 12192000"/>
              <a:gd name="connsiteY72" fmla="*/ 1862176 h 3482342"/>
              <a:gd name="connsiteX73" fmla="*/ 7768994 w 12192000"/>
              <a:gd name="connsiteY73" fmla="*/ 1855721 h 3482342"/>
              <a:gd name="connsiteX74" fmla="*/ 7618027 w 12192000"/>
              <a:gd name="connsiteY74" fmla="*/ 1830959 h 3482342"/>
              <a:gd name="connsiteX75" fmla="*/ 7449425 w 12192000"/>
              <a:gd name="connsiteY75" fmla="*/ 1810910 h 3482342"/>
              <a:gd name="connsiteX76" fmla="*/ 7342915 w 12192000"/>
              <a:gd name="connsiteY76" fmla="*/ 1819827 h 3482342"/>
              <a:gd name="connsiteX77" fmla="*/ 7255191 w 12192000"/>
              <a:gd name="connsiteY77" fmla="*/ 1834354 h 3482342"/>
              <a:gd name="connsiteX78" fmla="*/ 7131205 w 12192000"/>
              <a:gd name="connsiteY78" fmla="*/ 1845557 h 3482342"/>
              <a:gd name="connsiteX79" fmla="*/ 6941837 w 12192000"/>
              <a:gd name="connsiteY79" fmla="*/ 1840640 h 3482342"/>
              <a:gd name="connsiteX80" fmla="*/ 6837145 w 12192000"/>
              <a:gd name="connsiteY80" fmla="*/ 1870724 h 3482342"/>
              <a:gd name="connsiteX81" fmla="*/ 6753991 w 12192000"/>
              <a:gd name="connsiteY81" fmla="*/ 1860969 h 3482342"/>
              <a:gd name="connsiteX82" fmla="*/ 6727754 w 12192000"/>
              <a:gd name="connsiteY82" fmla="*/ 1882372 h 3482342"/>
              <a:gd name="connsiteX83" fmla="*/ 6723371 w 12192000"/>
              <a:gd name="connsiteY83" fmla="*/ 1886494 h 3482342"/>
              <a:gd name="connsiteX84" fmla="*/ 6702779 w 12192000"/>
              <a:gd name="connsiteY84" fmla="*/ 1893601 h 3482342"/>
              <a:gd name="connsiteX85" fmla="*/ 6686657 w 12192000"/>
              <a:gd name="connsiteY85" fmla="*/ 1907344 h 3482342"/>
              <a:gd name="connsiteX86" fmla="*/ 6651330 w 12192000"/>
              <a:gd name="connsiteY86" fmla="*/ 1922921 h 3482342"/>
              <a:gd name="connsiteX87" fmla="*/ 6622958 w 12192000"/>
              <a:gd name="connsiteY87" fmla="*/ 1936255 h 3482342"/>
              <a:gd name="connsiteX88" fmla="*/ 6522602 w 12192000"/>
              <a:gd name="connsiteY88" fmla="*/ 1954133 h 3482342"/>
              <a:gd name="connsiteX89" fmla="*/ 6444344 w 12192000"/>
              <a:gd name="connsiteY89" fmla="*/ 1969663 h 3482342"/>
              <a:gd name="connsiteX90" fmla="*/ 6409626 w 12192000"/>
              <a:gd name="connsiteY90" fmla="*/ 1978846 h 3482342"/>
              <a:gd name="connsiteX91" fmla="*/ 6333446 w 12192000"/>
              <a:gd name="connsiteY91" fmla="*/ 1997163 h 3482342"/>
              <a:gd name="connsiteX92" fmla="*/ 6294933 w 12192000"/>
              <a:gd name="connsiteY92" fmla="*/ 2019412 h 3482342"/>
              <a:gd name="connsiteX93" fmla="*/ 6238719 w 12192000"/>
              <a:gd name="connsiteY93" fmla="*/ 2042547 h 3482342"/>
              <a:gd name="connsiteX94" fmla="*/ 6187205 w 12192000"/>
              <a:gd name="connsiteY94" fmla="*/ 2060048 h 3482342"/>
              <a:gd name="connsiteX95" fmla="*/ 6138780 w 12192000"/>
              <a:gd name="connsiteY95" fmla="*/ 2081918 h 3482342"/>
              <a:gd name="connsiteX96" fmla="*/ 6120125 w 12192000"/>
              <a:gd name="connsiteY96" fmla="*/ 2109475 h 3482342"/>
              <a:gd name="connsiteX97" fmla="*/ 6056576 w 12192000"/>
              <a:gd name="connsiteY97" fmla="*/ 2120066 h 3482342"/>
              <a:gd name="connsiteX98" fmla="*/ 5993794 w 12192000"/>
              <a:gd name="connsiteY98" fmla="*/ 2122569 h 3482342"/>
              <a:gd name="connsiteX99" fmla="*/ 5943601 w 12192000"/>
              <a:gd name="connsiteY99" fmla="*/ 2137719 h 3482342"/>
              <a:gd name="connsiteX100" fmla="*/ 5898141 w 12192000"/>
              <a:gd name="connsiteY100" fmla="*/ 2144806 h 3482342"/>
              <a:gd name="connsiteX101" fmla="*/ 5855337 w 12192000"/>
              <a:gd name="connsiteY101" fmla="*/ 2137719 h 3482342"/>
              <a:gd name="connsiteX102" fmla="*/ 5817682 w 12192000"/>
              <a:gd name="connsiteY102" fmla="*/ 2157358 h 3482342"/>
              <a:gd name="connsiteX103" fmla="*/ 5735300 w 12192000"/>
              <a:gd name="connsiteY103" fmla="*/ 2158902 h 3482342"/>
              <a:gd name="connsiteX104" fmla="*/ 5591469 w 12192000"/>
              <a:gd name="connsiteY104" fmla="*/ 2178389 h 3482342"/>
              <a:gd name="connsiteX105" fmla="*/ 5505818 w 12192000"/>
              <a:gd name="connsiteY105" fmla="*/ 2194207 h 3482342"/>
              <a:gd name="connsiteX106" fmla="*/ 5452860 w 12192000"/>
              <a:gd name="connsiteY106" fmla="*/ 2180085 h 3482342"/>
              <a:gd name="connsiteX107" fmla="*/ 5414282 w 12192000"/>
              <a:gd name="connsiteY107" fmla="*/ 2183070 h 3482342"/>
              <a:gd name="connsiteX108" fmla="*/ 5368369 w 12192000"/>
              <a:gd name="connsiteY108" fmla="*/ 2204272 h 3482342"/>
              <a:gd name="connsiteX109" fmla="*/ 5336354 w 12192000"/>
              <a:gd name="connsiteY109" fmla="*/ 2218920 h 3482342"/>
              <a:gd name="connsiteX110" fmla="*/ 5291263 w 12192000"/>
              <a:gd name="connsiteY110" fmla="*/ 2239182 h 3482342"/>
              <a:gd name="connsiteX111" fmla="*/ 5255152 w 12192000"/>
              <a:gd name="connsiteY111" fmla="*/ 2247164 h 3482342"/>
              <a:gd name="connsiteX112" fmla="*/ 5233796 w 12192000"/>
              <a:gd name="connsiteY112" fmla="*/ 2268260 h 3482342"/>
              <a:gd name="connsiteX113" fmla="*/ 5212786 w 12192000"/>
              <a:gd name="connsiteY113" fmla="*/ 2296592 h 3482342"/>
              <a:gd name="connsiteX114" fmla="*/ 5173523 w 12192000"/>
              <a:gd name="connsiteY114" fmla="*/ 2309057 h 3482342"/>
              <a:gd name="connsiteX115" fmla="*/ 5123830 w 12192000"/>
              <a:gd name="connsiteY115" fmla="*/ 2307070 h 3482342"/>
              <a:gd name="connsiteX116" fmla="*/ 5065426 w 12192000"/>
              <a:gd name="connsiteY116" fmla="*/ 2324076 h 3482342"/>
              <a:gd name="connsiteX117" fmla="*/ 4975908 w 12192000"/>
              <a:gd name="connsiteY117" fmla="*/ 2364128 h 3482342"/>
              <a:gd name="connsiteX118" fmla="*/ 4913723 w 12192000"/>
              <a:gd name="connsiteY118" fmla="*/ 2385265 h 3482342"/>
              <a:gd name="connsiteX119" fmla="*/ 4746485 w 12192000"/>
              <a:gd name="connsiteY119" fmla="*/ 2451769 h 3482342"/>
              <a:gd name="connsiteX120" fmla="*/ 4681588 w 12192000"/>
              <a:gd name="connsiteY120" fmla="*/ 2467494 h 3482342"/>
              <a:gd name="connsiteX121" fmla="*/ 1783655 w 12192000"/>
              <a:gd name="connsiteY121" fmla="*/ 3163860 h 3482342"/>
              <a:gd name="connsiteX122" fmla="*/ 1325955 w 12192000"/>
              <a:gd name="connsiteY122" fmla="*/ 3176692 h 3482342"/>
              <a:gd name="connsiteX123" fmla="*/ 1190384 w 12192000"/>
              <a:gd name="connsiteY123" fmla="*/ 3203504 h 3482342"/>
              <a:gd name="connsiteX124" fmla="*/ 1094537 w 12192000"/>
              <a:gd name="connsiteY124" fmla="*/ 3229469 h 3482342"/>
              <a:gd name="connsiteX125" fmla="*/ 779276 w 12192000"/>
              <a:gd name="connsiteY125" fmla="*/ 3327290 h 3482342"/>
              <a:gd name="connsiteX126" fmla="*/ 600378 w 12192000"/>
              <a:gd name="connsiteY126" fmla="*/ 3335250 h 3482342"/>
              <a:gd name="connsiteX127" fmla="*/ 493457 w 12192000"/>
              <a:gd name="connsiteY127" fmla="*/ 3365044 h 3482342"/>
              <a:gd name="connsiteX128" fmla="*/ 349402 w 12192000"/>
              <a:gd name="connsiteY128" fmla="*/ 3380897 h 3482342"/>
              <a:gd name="connsiteX129" fmla="*/ 192183 w 12192000"/>
              <a:gd name="connsiteY129" fmla="*/ 3460075 h 3482342"/>
              <a:gd name="connsiteX130" fmla="*/ 46713 w 12192000"/>
              <a:gd name="connsiteY130" fmla="*/ 3462986 h 3482342"/>
              <a:gd name="connsiteX131" fmla="*/ 2765 w 12192000"/>
              <a:gd name="connsiteY131" fmla="*/ 3480770 h 3482342"/>
              <a:gd name="connsiteX132" fmla="*/ 0 w 12192000"/>
              <a:gd name="connsiteY132" fmla="*/ 3482342 h 3482342"/>
              <a:gd name="connsiteX133" fmla="*/ 0 w 12192000"/>
              <a:gd name="connsiteY13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99186 w 12192000"/>
              <a:gd name="connsiteY32" fmla="*/ 1322173 h 3482342"/>
              <a:gd name="connsiteX33" fmla="*/ 10679906 w 12192000"/>
              <a:gd name="connsiteY33" fmla="*/ 1332049 h 3482342"/>
              <a:gd name="connsiteX34" fmla="*/ 10639834 w 12192000"/>
              <a:gd name="connsiteY34" fmla="*/ 1324989 h 3482342"/>
              <a:gd name="connsiteX35" fmla="*/ 10603863 w 12192000"/>
              <a:gd name="connsiteY35" fmla="*/ 1346886 h 3482342"/>
              <a:gd name="connsiteX36" fmla="*/ 10573203 w 12192000"/>
              <a:gd name="connsiteY36" fmla="*/ 1351996 h 3482342"/>
              <a:gd name="connsiteX37" fmla="*/ 10547375 w 12192000"/>
              <a:gd name="connsiteY37" fmla="*/ 1375130 h 3482342"/>
              <a:gd name="connsiteX38" fmla="*/ 10513263 w 12192000"/>
              <a:gd name="connsiteY38" fmla="*/ 1371939 h 3482342"/>
              <a:gd name="connsiteX39" fmla="*/ 10487356 w 12192000"/>
              <a:gd name="connsiteY39" fmla="*/ 1385722 h 3482342"/>
              <a:gd name="connsiteX40" fmla="*/ 10464012 w 12192000"/>
              <a:gd name="connsiteY40" fmla="*/ 1391778 h 3482342"/>
              <a:gd name="connsiteX41" fmla="*/ 10439694 w 12192000"/>
              <a:gd name="connsiteY41" fmla="*/ 1406905 h 3482342"/>
              <a:gd name="connsiteX42" fmla="*/ 10405409 w 12192000"/>
              <a:gd name="connsiteY42" fmla="*/ 1422789 h 3482342"/>
              <a:gd name="connsiteX43" fmla="*/ 10370530 w 12192000"/>
              <a:gd name="connsiteY43" fmla="*/ 1441596 h 3482342"/>
              <a:gd name="connsiteX44" fmla="*/ 10300239 w 12192000"/>
              <a:gd name="connsiteY44" fmla="*/ 1456332 h 3482342"/>
              <a:gd name="connsiteX45" fmla="*/ 10264922 w 12192000"/>
              <a:gd name="connsiteY45" fmla="*/ 1472107 h 3482342"/>
              <a:gd name="connsiteX46" fmla="*/ 10229629 w 12192000"/>
              <a:gd name="connsiteY46" fmla="*/ 1470454 h 3482342"/>
              <a:gd name="connsiteX47" fmla="*/ 10201385 w 12192000"/>
              <a:gd name="connsiteY47" fmla="*/ 1477515 h 3482342"/>
              <a:gd name="connsiteX48" fmla="*/ 10151958 w 12192000"/>
              <a:gd name="connsiteY48" fmla="*/ 1477515 h 3482342"/>
              <a:gd name="connsiteX49" fmla="*/ 10120184 w 12192000"/>
              <a:gd name="connsiteY49" fmla="*/ 1466924 h 3482342"/>
              <a:gd name="connsiteX50" fmla="*/ 10081348 w 12192000"/>
              <a:gd name="connsiteY50" fmla="*/ 1481046 h 3482342"/>
              <a:gd name="connsiteX51" fmla="*/ 10058690 w 12192000"/>
              <a:gd name="connsiteY51" fmla="*/ 1474888 h 3482342"/>
              <a:gd name="connsiteX52" fmla="*/ 10004424 w 12192000"/>
              <a:gd name="connsiteY52" fmla="*/ 1489801 h 3482342"/>
              <a:gd name="connsiteX53" fmla="*/ 9999951 w 12192000"/>
              <a:gd name="connsiteY53" fmla="*/ 1499127 h 3482342"/>
              <a:gd name="connsiteX54" fmla="*/ 9845462 w 12192000"/>
              <a:gd name="connsiteY54" fmla="*/ 1548192 h 3482342"/>
              <a:gd name="connsiteX55" fmla="*/ 9736156 w 12192000"/>
              <a:gd name="connsiteY55" fmla="*/ 1581928 h 3482342"/>
              <a:gd name="connsiteX56" fmla="*/ 9693355 w 12192000"/>
              <a:gd name="connsiteY56" fmla="*/ 1602632 h 3482342"/>
              <a:gd name="connsiteX57" fmla="*/ 9664242 w 12192000"/>
              <a:gd name="connsiteY57" fmla="*/ 1622075 h 3482342"/>
              <a:gd name="connsiteX58" fmla="*/ 9579195 w 12192000"/>
              <a:gd name="connsiteY58" fmla="*/ 1648017 h 3482342"/>
              <a:gd name="connsiteX59" fmla="*/ 9433652 w 12192000"/>
              <a:gd name="connsiteY59" fmla="*/ 1681174 h 3482342"/>
              <a:gd name="connsiteX60" fmla="*/ 9403775 w 12192000"/>
              <a:gd name="connsiteY60" fmla="*/ 1690403 h 3482342"/>
              <a:gd name="connsiteX61" fmla="*/ 9382503 w 12192000"/>
              <a:gd name="connsiteY61" fmla="*/ 1706957 h 3482342"/>
              <a:gd name="connsiteX62" fmla="*/ 9381410 w 12192000"/>
              <a:gd name="connsiteY62" fmla="*/ 1718312 h 3482342"/>
              <a:gd name="connsiteX63" fmla="*/ 9365685 w 12192000"/>
              <a:gd name="connsiteY63" fmla="*/ 1724772 h 3482342"/>
              <a:gd name="connsiteX64" fmla="*/ 9278020 w 12192000"/>
              <a:gd name="connsiteY64" fmla="*/ 1741161 h 3482342"/>
              <a:gd name="connsiteX65" fmla="*/ 9217145 w 12192000"/>
              <a:gd name="connsiteY65" fmla="*/ 1771195 h 3482342"/>
              <a:gd name="connsiteX66" fmla="*/ 8955875 w 12192000"/>
              <a:gd name="connsiteY66" fmla="*/ 1796806 h 3482342"/>
              <a:gd name="connsiteX67" fmla="*/ 8648415 w 12192000"/>
              <a:gd name="connsiteY67" fmla="*/ 1878623 h 3482342"/>
              <a:gd name="connsiteX68" fmla="*/ 8538519 w 12192000"/>
              <a:gd name="connsiteY68" fmla="*/ 1894114 h 3482342"/>
              <a:gd name="connsiteX69" fmla="*/ 8506541 w 12192000"/>
              <a:gd name="connsiteY69" fmla="*/ 1905955 h 3482342"/>
              <a:gd name="connsiteX70" fmla="*/ 8236214 w 12192000"/>
              <a:gd name="connsiteY70" fmla="*/ 1909725 h 3482342"/>
              <a:gd name="connsiteX71" fmla="*/ 8132104 w 12192000"/>
              <a:gd name="connsiteY71" fmla="*/ 1895727 h 3482342"/>
              <a:gd name="connsiteX72" fmla="*/ 7918078 w 12192000"/>
              <a:gd name="connsiteY72" fmla="*/ 1862668 h 3482342"/>
              <a:gd name="connsiteX73" fmla="*/ 7817899 w 12192000"/>
              <a:gd name="connsiteY73" fmla="*/ 1862176 h 3482342"/>
              <a:gd name="connsiteX74" fmla="*/ 7768994 w 12192000"/>
              <a:gd name="connsiteY74" fmla="*/ 1855721 h 3482342"/>
              <a:gd name="connsiteX75" fmla="*/ 7618027 w 12192000"/>
              <a:gd name="connsiteY75" fmla="*/ 1830959 h 3482342"/>
              <a:gd name="connsiteX76" fmla="*/ 7449425 w 12192000"/>
              <a:gd name="connsiteY76" fmla="*/ 1810910 h 3482342"/>
              <a:gd name="connsiteX77" fmla="*/ 7342915 w 12192000"/>
              <a:gd name="connsiteY77" fmla="*/ 1819827 h 3482342"/>
              <a:gd name="connsiteX78" fmla="*/ 7255191 w 12192000"/>
              <a:gd name="connsiteY78" fmla="*/ 1834354 h 3482342"/>
              <a:gd name="connsiteX79" fmla="*/ 7131205 w 12192000"/>
              <a:gd name="connsiteY79" fmla="*/ 1845557 h 3482342"/>
              <a:gd name="connsiteX80" fmla="*/ 6941837 w 12192000"/>
              <a:gd name="connsiteY80" fmla="*/ 1840640 h 3482342"/>
              <a:gd name="connsiteX81" fmla="*/ 6837145 w 12192000"/>
              <a:gd name="connsiteY81" fmla="*/ 1870724 h 3482342"/>
              <a:gd name="connsiteX82" fmla="*/ 6753991 w 12192000"/>
              <a:gd name="connsiteY82" fmla="*/ 1860969 h 3482342"/>
              <a:gd name="connsiteX83" fmla="*/ 6727754 w 12192000"/>
              <a:gd name="connsiteY83" fmla="*/ 1882372 h 3482342"/>
              <a:gd name="connsiteX84" fmla="*/ 6723371 w 12192000"/>
              <a:gd name="connsiteY84" fmla="*/ 1886494 h 3482342"/>
              <a:gd name="connsiteX85" fmla="*/ 6702779 w 12192000"/>
              <a:gd name="connsiteY85" fmla="*/ 1893601 h 3482342"/>
              <a:gd name="connsiteX86" fmla="*/ 6686657 w 12192000"/>
              <a:gd name="connsiteY86" fmla="*/ 1907344 h 3482342"/>
              <a:gd name="connsiteX87" fmla="*/ 6651330 w 12192000"/>
              <a:gd name="connsiteY87" fmla="*/ 1922921 h 3482342"/>
              <a:gd name="connsiteX88" fmla="*/ 6622958 w 12192000"/>
              <a:gd name="connsiteY88" fmla="*/ 1936255 h 3482342"/>
              <a:gd name="connsiteX89" fmla="*/ 6522602 w 12192000"/>
              <a:gd name="connsiteY89" fmla="*/ 1954133 h 3482342"/>
              <a:gd name="connsiteX90" fmla="*/ 6444344 w 12192000"/>
              <a:gd name="connsiteY90" fmla="*/ 1969663 h 3482342"/>
              <a:gd name="connsiteX91" fmla="*/ 6409626 w 12192000"/>
              <a:gd name="connsiteY91" fmla="*/ 1978846 h 3482342"/>
              <a:gd name="connsiteX92" fmla="*/ 6333446 w 12192000"/>
              <a:gd name="connsiteY92" fmla="*/ 1997163 h 3482342"/>
              <a:gd name="connsiteX93" fmla="*/ 6294933 w 12192000"/>
              <a:gd name="connsiteY93" fmla="*/ 2019412 h 3482342"/>
              <a:gd name="connsiteX94" fmla="*/ 6238719 w 12192000"/>
              <a:gd name="connsiteY94" fmla="*/ 2042547 h 3482342"/>
              <a:gd name="connsiteX95" fmla="*/ 6187205 w 12192000"/>
              <a:gd name="connsiteY95" fmla="*/ 2060048 h 3482342"/>
              <a:gd name="connsiteX96" fmla="*/ 6138780 w 12192000"/>
              <a:gd name="connsiteY96" fmla="*/ 2081918 h 3482342"/>
              <a:gd name="connsiteX97" fmla="*/ 6120125 w 12192000"/>
              <a:gd name="connsiteY97" fmla="*/ 2109475 h 3482342"/>
              <a:gd name="connsiteX98" fmla="*/ 6056576 w 12192000"/>
              <a:gd name="connsiteY98" fmla="*/ 2120066 h 3482342"/>
              <a:gd name="connsiteX99" fmla="*/ 5993794 w 12192000"/>
              <a:gd name="connsiteY99" fmla="*/ 2122569 h 3482342"/>
              <a:gd name="connsiteX100" fmla="*/ 5943601 w 12192000"/>
              <a:gd name="connsiteY100" fmla="*/ 2137719 h 3482342"/>
              <a:gd name="connsiteX101" fmla="*/ 5898141 w 12192000"/>
              <a:gd name="connsiteY101" fmla="*/ 2144806 h 3482342"/>
              <a:gd name="connsiteX102" fmla="*/ 5855337 w 12192000"/>
              <a:gd name="connsiteY102" fmla="*/ 2137719 h 3482342"/>
              <a:gd name="connsiteX103" fmla="*/ 5817682 w 12192000"/>
              <a:gd name="connsiteY103" fmla="*/ 2157358 h 3482342"/>
              <a:gd name="connsiteX104" fmla="*/ 5735300 w 12192000"/>
              <a:gd name="connsiteY104" fmla="*/ 2158902 h 3482342"/>
              <a:gd name="connsiteX105" fmla="*/ 5591469 w 12192000"/>
              <a:gd name="connsiteY105" fmla="*/ 2178389 h 3482342"/>
              <a:gd name="connsiteX106" fmla="*/ 5505818 w 12192000"/>
              <a:gd name="connsiteY106" fmla="*/ 2194207 h 3482342"/>
              <a:gd name="connsiteX107" fmla="*/ 5452860 w 12192000"/>
              <a:gd name="connsiteY107" fmla="*/ 2180085 h 3482342"/>
              <a:gd name="connsiteX108" fmla="*/ 5414282 w 12192000"/>
              <a:gd name="connsiteY108" fmla="*/ 2183070 h 3482342"/>
              <a:gd name="connsiteX109" fmla="*/ 5368369 w 12192000"/>
              <a:gd name="connsiteY109" fmla="*/ 2204272 h 3482342"/>
              <a:gd name="connsiteX110" fmla="*/ 5336354 w 12192000"/>
              <a:gd name="connsiteY110" fmla="*/ 2218920 h 3482342"/>
              <a:gd name="connsiteX111" fmla="*/ 5291263 w 12192000"/>
              <a:gd name="connsiteY111" fmla="*/ 2239182 h 3482342"/>
              <a:gd name="connsiteX112" fmla="*/ 5255152 w 12192000"/>
              <a:gd name="connsiteY112" fmla="*/ 2247164 h 3482342"/>
              <a:gd name="connsiteX113" fmla="*/ 5233796 w 12192000"/>
              <a:gd name="connsiteY113" fmla="*/ 2268260 h 3482342"/>
              <a:gd name="connsiteX114" fmla="*/ 5212786 w 12192000"/>
              <a:gd name="connsiteY114" fmla="*/ 2296592 h 3482342"/>
              <a:gd name="connsiteX115" fmla="*/ 5173523 w 12192000"/>
              <a:gd name="connsiteY115" fmla="*/ 2309057 h 3482342"/>
              <a:gd name="connsiteX116" fmla="*/ 5123830 w 12192000"/>
              <a:gd name="connsiteY116" fmla="*/ 2307070 h 3482342"/>
              <a:gd name="connsiteX117" fmla="*/ 5065426 w 12192000"/>
              <a:gd name="connsiteY117" fmla="*/ 2324076 h 3482342"/>
              <a:gd name="connsiteX118" fmla="*/ 4975908 w 12192000"/>
              <a:gd name="connsiteY118" fmla="*/ 2364128 h 3482342"/>
              <a:gd name="connsiteX119" fmla="*/ 4913723 w 12192000"/>
              <a:gd name="connsiteY119" fmla="*/ 2385265 h 3482342"/>
              <a:gd name="connsiteX120" fmla="*/ 4746485 w 12192000"/>
              <a:gd name="connsiteY120" fmla="*/ 2451769 h 3482342"/>
              <a:gd name="connsiteX121" fmla="*/ 4681588 w 12192000"/>
              <a:gd name="connsiteY121" fmla="*/ 2467494 h 3482342"/>
              <a:gd name="connsiteX122" fmla="*/ 1783655 w 12192000"/>
              <a:gd name="connsiteY122" fmla="*/ 3163860 h 3482342"/>
              <a:gd name="connsiteX123" fmla="*/ 1325955 w 12192000"/>
              <a:gd name="connsiteY123" fmla="*/ 3176692 h 3482342"/>
              <a:gd name="connsiteX124" fmla="*/ 1190384 w 12192000"/>
              <a:gd name="connsiteY124" fmla="*/ 3203504 h 3482342"/>
              <a:gd name="connsiteX125" fmla="*/ 1094537 w 12192000"/>
              <a:gd name="connsiteY125" fmla="*/ 3229469 h 3482342"/>
              <a:gd name="connsiteX126" fmla="*/ 779276 w 12192000"/>
              <a:gd name="connsiteY126" fmla="*/ 3327290 h 3482342"/>
              <a:gd name="connsiteX127" fmla="*/ 600378 w 12192000"/>
              <a:gd name="connsiteY127" fmla="*/ 3335250 h 3482342"/>
              <a:gd name="connsiteX128" fmla="*/ 493457 w 12192000"/>
              <a:gd name="connsiteY128" fmla="*/ 3365044 h 3482342"/>
              <a:gd name="connsiteX129" fmla="*/ 349402 w 12192000"/>
              <a:gd name="connsiteY129" fmla="*/ 3380897 h 3482342"/>
              <a:gd name="connsiteX130" fmla="*/ 192183 w 12192000"/>
              <a:gd name="connsiteY130" fmla="*/ 3460075 h 3482342"/>
              <a:gd name="connsiteX131" fmla="*/ 46713 w 12192000"/>
              <a:gd name="connsiteY131" fmla="*/ 3462986 h 3482342"/>
              <a:gd name="connsiteX132" fmla="*/ 2765 w 12192000"/>
              <a:gd name="connsiteY132" fmla="*/ 3480770 h 3482342"/>
              <a:gd name="connsiteX133" fmla="*/ 0 w 12192000"/>
              <a:gd name="connsiteY133" fmla="*/ 3482342 h 3482342"/>
              <a:gd name="connsiteX134" fmla="*/ 0 w 12192000"/>
              <a:gd name="connsiteY134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99186 w 12192000"/>
              <a:gd name="connsiteY32" fmla="*/ 1322173 h 3482342"/>
              <a:gd name="connsiteX33" fmla="*/ 10676375 w 12192000"/>
              <a:gd name="connsiteY33" fmla="*/ 1342640 h 3482342"/>
              <a:gd name="connsiteX34" fmla="*/ 10639834 w 12192000"/>
              <a:gd name="connsiteY34" fmla="*/ 1324989 h 3482342"/>
              <a:gd name="connsiteX35" fmla="*/ 10603863 w 12192000"/>
              <a:gd name="connsiteY35" fmla="*/ 1346886 h 3482342"/>
              <a:gd name="connsiteX36" fmla="*/ 10573203 w 12192000"/>
              <a:gd name="connsiteY36" fmla="*/ 1351996 h 3482342"/>
              <a:gd name="connsiteX37" fmla="*/ 10547375 w 12192000"/>
              <a:gd name="connsiteY37" fmla="*/ 1375130 h 3482342"/>
              <a:gd name="connsiteX38" fmla="*/ 10513263 w 12192000"/>
              <a:gd name="connsiteY38" fmla="*/ 1371939 h 3482342"/>
              <a:gd name="connsiteX39" fmla="*/ 10487356 w 12192000"/>
              <a:gd name="connsiteY39" fmla="*/ 1385722 h 3482342"/>
              <a:gd name="connsiteX40" fmla="*/ 10464012 w 12192000"/>
              <a:gd name="connsiteY40" fmla="*/ 1391778 h 3482342"/>
              <a:gd name="connsiteX41" fmla="*/ 10439694 w 12192000"/>
              <a:gd name="connsiteY41" fmla="*/ 1406905 h 3482342"/>
              <a:gd name="connsiteX42" fmla="*/ 10405409 w 12192000"/>
              <a:gd name="connsiteY42" fmla="*/ 1422789 h 3482342"/>
              <a:gd name="connsiteX43" fmla="*/ 10370530 w 12192000"/>
              <a:gd name="connsiteY43" fmla="*/ 1441596 h 3482342"/>
              <a:gd name="connsiteX44" fmla="*/ 10300239 w 12192000"/>
              <a:gd name="connsiteY44" fmla="*/ 1456332 h 3482342"/>
              <a:gd name="connsiteX45" fmla="*/ 10264922 w 12192000"/>
              <a:gd name="connsiteY45" fmla="*/ 1472107 h 3482342"/>
              <a:gd name="connsiteX46" fmla="*/ 10229629 w 12192000"/>
              <a:gd name="connsiteY46" fmla="*/ 1470454 h 3482342"/>
              <a:gd name="connsiteX47" fmla="*/ 10201385 w 12192000"/>
              <a:gd name="connsiteY47" fmla="*/ 1477515 h 3482342"/>
              <a:gd name="connsiteX48" fmla="*/ 10151958 w 12192000"/>
              <a:gd name="connsiteY48" fmla="*/ 1477515 h 3482342"/>
              <a:gd name="connsiteX49" fmla="*/ 10120184 w 12192000"/>
              <a:gd name="connsiteY49" fmla="*/ 1466924 h 3482342"/>
              <a:gd name="connsiteX50" fmla="*/ 10081348 w 12192000"/>
              <a:gd name="connsiteY50" fmla="*/ 1481046 h 3482342"/>
              <a:gd name="connsiteX51" fmla="*/ 10058690 w 12192000"/>
              <a:gd name="connsiteY51" fmla="*/ 1474888 h 3482342"/>
              <a:gd name="connsiteX52" fmla="*/ 10004424 w 12192000"/>
              <a:gd name="connsiteY52" fmla="*/ 1489801 h 3482342"/>
              <a:gd name="connsiteX53" fmla="*/ 9999951 w 12192000"/>
              <a:gd name="connsiteY53" fmla="*/ 1499127 h 3482342"/>
              <a:gd name="connsiteX54" fmla="*/ 9845462 w 12192000"/>
              <a:gd name="connsiteY54" fmla="*/ 1548192 h 3482342"/>
              <a:gd name="connsiteX55" fmla="*/ 9736156 w 12192000"/>
              <a:gd name="connsiteY55" fmla="*/ 1581928 h 3482342"/>
              <a:gd name="connsiteX56" fmla="*/ 9693355 w 12192000"/>
              <a:gd name="connsiteY56" fmla="*/ 1602632 h 3482342"/>
              <a:gd name="connsiteX57" fmla="*/ 9664242 w 12192000"/>
              <a:gd name="connsiteY57" fmla="*/ 1622075 h 3482342"/>
              <a:gd name="connsiteX58" fmla="*/ 9579195 w 12192000"/>
              <a:gd name="connsiteY58" fmla="*/ 1648017 h 3482342"/>
              <a:gd name="connsiteX59" fmla="*/ 9433652 w 12192000"/>
              <a:gd name="connsiteY59" fmla="*/ 1681174 h 3482342"/>
              <a:gd name="connsiteX60" fmla="*/ 9403775 w 12192000"/>
              <a:gd name="connsiteY60" fmla="*/ 1690403 h 3482342"/>
              <a:gd name="connsiteX61" fmla="*/ 9382503 w 12192000"/>
              <a:gd name="connsiteY61" fmla="*/ 1706957 h 3482342"/>
              <a:gd name="connsiteX62" fmla="*/ 9381410 w 12192000"/>
              <a:gd name="connsiteY62" fmla="*/ 1718312 h 3482342"/>
              <a:gd name="connsiteX63" fmla="*/ 9365685 w 12192000"/>
              <a:gd name="connsiteY63" fmla="*/ 1724772 h 3482342"/>
              <a:gd name="connsiteX64" fmla="*/ 9278020 w 12192000"/>
              <a:gd name="connsiteY64" fmla="*/ 1741161 h 3482342"/>
              <a:gd name="connsiteX65" fmla="*/ 9217145 w 12192000"/>
              <a:gd name="connsiteY65" fmla="*/ 1771195 h 3482342"/>
              <a:gd name="connsiteX66" fmla="*/ 8955875 w 12192000"/>
              <a:gd name="connsiteY66" fmla="*/ 1796806 h 3482342"/>
              <a:gd name="connsiteX67" fmla="*/ 8648415 w 12192000"/>
              <a:gd name="connsiteY67" fmla="*/ 1878623 h 3482342"/>
              <a:gd name="connsiteX68" fmla="*/ 8538519 w 12192000"/>
              <a:gd name="connsiteY68" fmla="*/ 1894114 h 3482342"/>
              <a:gd name="connsiteX69" fmla="*/ 8506541 w 12192000"/>
              <a:gd name="connsiteY69" fmla="*/ 1905955 h 3482342"/>
              <a:gd name="connsiteX70" fmla="*/ 8236214 w 12192000"/>
              <a:gd name="connsiteY70" fmla="*/ 1909725 h 3482342"/>
              <a:gd name="connsiteX71" fmla="*/ 8132104 w 12192000"/>
              <a:gd name="connsiteY71" fmla="*/ 1895727 h 3482342"/>
              <a:gd name="connsiteX72" fmla="*/ 7918078 w 12192000"/>
              <a:gd name="connsiteY72" fmla="*/ 1862668 h 3482342"/>
              <a:gd name="connsiteX73" fmla="*/ 7817899 w 12192000"/>
              <a:gd name="connsiteY73" fmla="*/ 1862176 h 3482342"/>
              <a:gd name="connsiteX74" fmla="*/ 7768994 w 12192000"/>
              <a:gd name="connsiteY74" fmla="*/ 1855721 h 3482342"/>
              <a:gd name="connsiteX75" fmla="*/ 7618027 w 12192000"/>
              <a:gd name="connsiteY75" fmla="*/ 1830959 h 3482342"/>
              <a:gd name="connsiteX76" fmla="*/ 7449425 w 12192000"/>
              <a:gd name="connsiteY76" fmla="*/ 1810910 h 3482342"/>
              <a:gd name="connsiteX77" fmla="*/ 7342915 w 12192000"/>
              <a:gd name="connsiteY77" fmla="*/ 1819827 h 3482342"/>
              <a:gd name="connsiteX78" fmla="*/ 7255191 w 12192000"/>
              <a:gd name="connsiteY78" fmla="*/ 1834354 h 3482342"/>
              <a:gd name="connsiteX79" fmla="*/ 7131205 w 12192000"/>
              <a:gd name="connsiteY79" fmla="*/ 1845557 h 3482342"/>
              <a:gd name="connsiteX80" fmla="*/ 6941837 w 12192000"/>
              <a:gd name="connsiteY80" fmla="*/ 1840640 h 3482342"/>
              <a:gd name="connsiteX81" fmla="*/ 6837145 w 12192000"/>
              <a:gd name="connsiteY81" fmla="*/ 1870724 h 3482342"/>
              <a:gd name="connsiteX82" fmla="*/ 6753991 w 12192000"/>
              <a:gd name="connsiteY82" fmla="*/ 1860969 h 3482342"/>
              <a:gd name="connsiteX83" fmla="*/ 6727754 w 12192000"/>
              <a:gd name="connsiteY83" fmla="*/ 1882372 h 3482342"/>
              <a:gd name="connsiteX84" fmla="*/ 6723371 w 12192000"/>
              <a:gd name="connsiteY84" fmla="*/ 1886494 h 3482342"/>
              <a:gd name="connsiteX85" fmla="*/ 6702779 w 12192000"/>
              <a:gd name="connsiteY85" fmla="*/ 1893601 h 3482342"/>
              <a:gd name="connsiteX86" fmla="*/ 6686657 w 12192000"/>
              <a:gd name="connsiteY86" fmla="*/ 1907344 h 3482342"/>
              <a:gd name="connsiteX87" fmla="*/ 6651330 w 12192000"/>
              <a:gd name="connsiteY87" fmla="*/ 1922921 h 3482342"/>
              <a:gd name="connsiteX88" fmla="*/ 6622958 w 12192000"/>
              <a:gd name="connsiteY88" fmla="*/ 1936255 h 3482342"/>
              <a:gd name="connsiteX89" fmla="*/ 6522602 w 12192000"/>
              <a:gd name="connsiteY89" fmla="*/ 1954133 h 3482342"/>
              <a:gd name="connsiteX90" fmla="*/ 6444344 w 12192000"/>
              <a:gd name="connsiteY90" fmla="*/ 1969663 h 3482342"/>
              <a:gd name="connsiteX91" fmla="*/ 6409626 w 12192000"/>
              <a:gd name="connsiteY91" fmla="*/ 1978846 h 3482342"/>
              <a:gd name="connsiteX92" fmla="*/ 6333446 w 12192000"/>
              <a:gd name="connsiteY92" fmla="*/ 1997163 h 3482342"/>
              <a:gd name="connsiteX93" fmla="*/ 6294933 w 12192000"/>
              <a:gd name="connsiteY93" fmla="*/ 2019412 h 3482342"/>
              <a:gd name="connsiteX94" fmla="*/ 6238719 w 12192000"/>
              <a:gd name="connsiteY94" fmla="*/ 2042547 h 3482342"/>
              <a:gd name="connsiteX95" fmla="*/ 6187205 w 12192000"/>
              <a:gd name="connsiteY95" fmla="*/ 2060048 h 3482342"/>
              <a:gd name="connsiteX96" fmla="*/ 6138780 w 12192000"/>
              <a:gd name="connsiteY96" fmla="*/ 2081918 h 3482342"/>
              <a:gd name="connsiteX97" fmla="*/ 6120125 w 12192000"/>
              <a:gd name="connsiteY97" fmla="*/ 2109475 h 3482342"/>
              <a:gd name="connsiteX98" fmla="*/ 6056576 w 12192000"/>
              <a:gd name="connsiteY98" fmla="*/ 2120066 h 3482342"/>
              <a:gd name="connsiteX99" fmla="*/ 5993794 w 12192000"/>
              <a:gd name="connsiteY99" fmla="*/ 2122569 h 3482342"/>
              <a:gd name="connsiteX100" fmla="*/ 5943601 w 12192000"/>
              <a:gd name="connsiteY100" fmla="*/ 2137719 h 3482342"/>
              <a:gd name="connsiteX101" fmla="*/ 5898141 w 12192000"/>
              <a:gd name="connsiteY101" fmla="*/ 2144806 h 3482342"/>
              <a:gd name="connsiteX102" fmla="*/ 5855337 w 12192000"/>
              <a:gd name="connsiteY102" fmla="*/ 2137719 h 3482342"/>
              <a:gd name="connsiteX103" fmla="*/ 5817682 w 12192000"/>
              <a:gd name="connsiteY103" fmla="*/ 2157358 h 3482342"/>
              <a:gd name="connsiteX104" fmla="*/ 5735300 w 12192000"/>
              <a:gd name="connsiteY104" fmla="*/ 2158902 h 3482342"/>
              <a:gd name="connsiteX105" fmla="*/ 5591469 w 12192000"/>
              <a:gd name="connsiteY105" fmla="*/ 2178389 h 3482342"/>
              <a:gd name="connsiteX106" fmla="*/ 5505818 w 12192000"/>
              <a:gd name="connsiteY106" fmla="*/ 2194207 h 3482342"/>
              <a:gd name="connsiteX107" fmla="*/ 5452860 w 12192000"/>
              <a:gd name="connsiteY107" fmla="*/ 2180085 h 3482342"/>
              <a:gd name="connsiteX108" fmla="*/ 5414282 w 12192000"/>
              <a:gd name="connsiteY108" fmla="*/ 2183070 h 3482342"/>
              <a:gd name="connsiteX109" fmla="*/ 5368369 w 12192000"/>
              <a:gd name="connsiteY109" fmla="*/ 2204272 h 3482342"/>
              <a:gd name="connsiteX110" fmla="*/ 5336354 w 12192000"/>
              <a:gd name="connsiteY110" fmla="*/ 2218920 h 3482342"/>
              <a:gd name="connsiteX111" fmla="*/ 5291263 w 12192000"/>
              <a:gd name="connsiteY111" fmla="*/ 2239182 h 3482342"/>
              <a:gd name="connsiteX112" fmla="*/ 5255152 w 12192000"/>
              <a:gd name="connsiteY112" fmla="*/ 2247164 h 3482342"/>
              <a:gd name="connsiteX113" fmla="*/ 5233796 w 12192000"/>
              <a:gd name="connsiteY113" fmla="*/ 2268260 h 3482342"/>
              <a:gd name="connsiteX114" fmla="*/ 5212786 w 12192000"/>
              <a:gd name="connsiteY114" fmla="*/ 2296592 h 3482342"/>
              <a:gd name="connsiteX115" fmla="*/ 5173523 w 12192000"/>
              <a:gd name="connsiteY115" fmla="*/ 2309057 h 3482342"/>
              <a:gd name="connsiteX116" fmla="*/ 5123830 w 12192000"/>
              <a:gd name="connsiteY116" fmla="*/ 2307070 h 3482342"/>
              <a:gd name="connsiteX117" fmla="*/ 5065426 w 12192000"/>
              <a:gd name="connsiteY117" fmla="*/ 2324076 h 3482342"/>
              <a:gd name="connsiteX118" fmla="*/ 4975908 w 12192000"/>
              <a:gd name="connsiteY118" fmla="*/ 2364128 h 3482342"/>
              <a:gd name="connsiteX119" fmla="*/ 4913723 w 12192000"/>
              <a:gd name="connsiteY119" fmla="*/ 2385265 h 3482342"/>
              <a:gd name="connsiteX120" fmla="*/ 4746485 w 12192000"/>
              <a:gd name="connsiteY120" fmla="*/ 2451769 h 3482342"/>
              <a:gd name="connsiteX121" fmla="*/ 4681588 w 12192000"/>
              <a:gd name="connsiteY121" fmla="*/ 2467494 h 3482342"/>
              <a:gd name="connsiteX122" fmla="*/ 1783655 w 12192000"/>
              <a:gd name="connsiteY122" fmla="*/ 3163860 h 3482342"/>
              <a:gd name="connsiteX123" fmla="*/ 1325955 w 12192000"/>
              <a:gd name="connsiteY123" fmla="*/ 3176692 h 3482342"/>
              <a:gd name="connsiteX124" fmla="*/ 1190384 w 12192000"/>
              <a:gd name="connsiteY124" fmla="*/ 3203504 h 3482342"/>
              <a:gd name="connsiteX125" fmla="*/ 1094537 w 12192000"/>
              <a:gd name="connsiteY125" fmla="*/ 3229469 h 3482342"/>
              <a:gd name="connsiteX126" fmla="*/ 779276 w 12192000"/>
              <a:gd name="connsiteY126" fmla="*/ 3327290 h 3482342"/>
              <a:gd name="connsiteX127" fmla="*/ 600378 w 12192000"/>
              <a:gd name="connsiteY127" fmla="*/ 3335250 h 3482342"/>
              <a:gd name="connsiteX128" fmla="*/ 493457 w 12192000"/>
              <a:gd name="connsiteY128" fmla="*/ 3365044 h 3482342"/>
              <a:gd name="connsiteX129" fmla="*/ 349402 w 12192000"/>
              <a:gd name="connsiteY129" fmla="*/ 3380897 h 3482342"/>
              <a:gd name="connsiteX130" fmla="*/ 192183 w 12192000"/>
              <a:gd name="connsiteY130" fmla="*/ 3460075 h 3482342"/>
              <a:gd name="connsiteX131" fmla="*/ 46713 w 12192000"/>
              <a:gd name="connsiteY131" fmla="*/ 3462986 h 3482342"/>
              <a:gd name="connsiteX132" fmla="*/ 2765 w 12192000"/>
              <a:gd name="connsiteY132" fmla="*/ 3480770 h 3482342"/>
              <a:gd name="connsiteX133" fmla="*/ 0 w 12192000"/>
              <a:gd name="connsiteY133" fmla="*/ 3482342 h 3482342"/>
              <a:gd name="connsiteX134" fmla="*/ 0 w 12192000"/>
              <a:gd name="connsiteY134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99186 w 12192000"/>
              <a:gd name="connsiteY32" fmla="*/ 1322173 h 3482342"/>
              <a:gd name="connsiteX33" fmla="*/ 10676375 w 12192000"/>
              <a:gd name="connsiteY33" fmla="*/ 1342640 h 3482342"/>
              <a:gd name="connsiteX34" fmla="*/ 10636304 w 12192000"/>
              <a:gd name="connsiteY34" fmla="*/ 1342641 h 3482342"/>
              <a:gd name="connsiteX35" fmla="*/ 10603863 w 12192000"/>
              <a:gd name="connsiteY35" fmla="*/ 1346886 h 3482342"/>
              <a:gd name="connsiteX36" fmla="*/ 10573203 w 12192000"/>
              <a:gd name="connsiteY36" fmla="*/ 1351996 h 3482342"/>
              <a:gd name="connsiteX37" fmla="*/ 10547375 w 12192000"/>
              <a:gd name="connsiteY37" fmla="*/ 1375130 h 3482342"/>
              <a:gd name="connsiteX38" fmla="*/ 10513263 w 12192000"/>
              <a:gd name="connsiteY38" fmla="*/ 1371939 h 3482342"/>
              <a:gd name="connsiteX39" fmla="*/ 10487356 w 12192000"/>
              <a:gd name="connsiteY39" fmla="*/ 1385722 h 3482342"/>
              <a:gd name="connsiteX40" fmla="*/ 10464012 w 12192000"/>
              <a:gd name="connsiteY40" fmla="*/ 1391778 h 3482342"/>
              <a:gd name="connsiteX41" fmla="*/ 10439694 w 12192000"/>
              <a:gd name="connsiteY41" fmla="*/ 1406905 h 3482342"/>
              <a:gd name="connsiteX42" fmla="*/ 10405409 w 12192000"/>
              <a:gd name="connsiteY42" fmla="*/ 1422789 h 3482342"/>
              <a:gd name="connsiteX43" fmla="*/ 10370530 w 12192000"/>
              <a:gd name="connsiteY43" fmla="*/ 1441596 h 3482342"/>
              <a:gd name="connsiteX44" fmla="*/ 10300239 w 12192000"/>
              <a:gd name="connsiteY44" fmla="*/ 1456332 h 3482342"/>
              <a:gd name="connsiteX45" fmla="*/ 10264922 w 12192000"/>
              <a:gd name="connsiteY45" fmla="*/ 1472107 h 3482342"/>
              <a:gd name="connsiteX46" fmla="*/ 10229629 w 12192000"/>
              <a:gd name="connsiteY46" fmla="*/ 1470454 h 3482342"/>
              <a:gd name="connsiteX47" fmla="*/ 10201385 w 12192000"/>
              <a:gd name="connsiteY47" fmla="*/ 1477515 h 3482342"/>
              <a:gd name="connsiteX48" fmla="*/ 10151958 w 12192000"/>
              <a:gd name="connsiteY48" fmla="*/ 1477515 h 3482342"/>
              <a:gd name="connsiteX49" fmla="*/ 10120184 w 12192000"/>
              <a:gd name="connsiteY49" fmla="*/ 1466924 h 3482342"/>
              <a:gd name="connsiteX50" fmla="*/ 10081348 w 12192000"/>
              <a:gd name="connsiteY50" fmla="*/ 1481046 h 3482342"/>
              <a:gd name="connsiteX51" fmla="*/ 10058690 w 12192000"/>
              <a:gd name="connsiteY51" fmla="*/ 1474888 h 3482342"/>
              <a:gd name="connsiteX52" fmla="*/ 10004424 w 12192000"/>
              <a:gd name="connsiteY52" fmla="*/ 1489801 h 3482342"/>
              <a:gd name="connsiteX53" fmla="*/ 9999951 w 12192000"/>
              <a:gd name="connsiteY53" fmla="*/ 1499127 h 3482342"/>
              <a:gd name="connsiteX54" fmla="*/ 9845462 w 12192000"/>
              <a:gd name="connsiteY54" fmla="*/ 1548192 h 3482342"/>
              <a:gd name="connsiteX55" fmla="*/ 9736156 w 12192000"/>
              <a:gd name="connsiteY55" fmla="*/ 1581928 h 3482342"/>
              <a:gd name="connsiteX56" fmla="*/ 9693355 w 12192000"/>
              <a:gd name="connsiteY56" fmla="*/ 1602632 h 3482342"/>
              <a:gd name="connsiteX57" fmla="*/ 9664242 w 12192000"/>
              <a:gd name="connsiteY57" fmla="*/ 1622075 h 3482342"/>
              <a:gd name="connsiteX58" fmla="*/ 9579195 w 12192000"/>
              <a:gd name="connsiteY58" fmla="*/ 1648017 h 3482342"/>
              <a:gd name="connsiteX59" fmla="*/ 9433652 w 12192000"/>
              <a:gd name="connsiteY59" fmla="*/ 1681174 h 3482342"/>
              <a:gd name="connsiteX60" fmla="*/ 9403775 w 12192000"/>
              <a:gd name="connsiteY60" fmla="*/ 1690403 h 3482342"/>
              <a:gd name="connsiteX61" fmla="*/ 9382503 w 12192000"/>
              <a:gd name="connsiteY61" fmla="*/ 1706957 h 3482342"/>
              <a:gd name="connsiteX62" fmla="*/ 9381410 w 12192000"/>
              <a:gd name="connsiteY62" fmla="*/ 1718312 h 3482342"/>
              <a:gd name="connsiteX63" fmla="*/ 9365685 w 12192000"/>
              <a:gd name="connsiteY63" fmla="*/ 1724772 h 3482342"/>
              <a:gd name="connsiteX64" fmla="*/ 9278020 w 12192000"/>
              <a:gd name="connsiteY64" fmla="*/ 1741161 h 3482342"/>
              <a:gd name="connsiteX65" fmla="*/ 9217145 w 12192000"/>
              <a:gd name="connsiteY65" fmla="*/ 1771195 h 3482342"/>
              <a:gd name="connsiteX66" fmla="*/ 8955875 w 12192000"/>
              <a:gd name="connsiteY66" fmla="*/ 1796806 h 3482342"/>
              <a:gd name="connsiteX67" fmla="*/ 8648415 w 12192000"/>
              <a:gd name="connsiteY67" fmla="*/ 1878623 h 3482342"/>
              <a:gd name="connsiteX68" fmla="*/ 8538519 w 12192000"/>
              <a:gd name="connsiteY68" fmla="*/ 1894114 h 3482342"/>
              <a:gd name="connsiteX69" fmla="*/ 8506541 w 12192000"/>
              <a:gd name="connsiteY69" fmla="*/ 1905955 h 3482342"/>
              <a:gd name="connsiteX70" fmla="*/ 8236214 w 12192000"/>
              <a:gd name="connsiteY70" fmla="*/ 1909725 h 3482342"/>
              <a:gd name="connsiteX71" fmla="*/ 8132104 w 12192000"/>
              <a:gd name="connsiteY71" fmla="*/ 1895727 h 3482342"/>
              <a:gd name="connsiteX72" fmla="*/ 7918078 w 12192000"/>
              <a:gd name="connsiteY72" fmla="*/ 1862668 h 3482342"/>
              <a:gd name="connsiteX73" fmla="*/ 7817899 w 12192000"/>
              <a:gd name="connsiteY73" fmla="*/ 1862176 h 3482342"/>
              <a:gd name="connsiteX74" fmla="*/ 7768994 w 12192000"/>
              <a:gd name="connsiteY74" fmla="*/ 1855721 h 3482342"/>
              <a:gd name="connsiteX75" fmla="*/ 7618027 w 12192000"/>
              <a:gd name="connsiteY75" fmla="*/ 1830959 h 3482342"/>
              <a:gd name="connsiteX76" fmla="*/ 7449425 w 12192000"/>
              <a:gd name="connsiteY76" fmla="*/ 1810910 h 3482342"/>
              <a:gd name="connsiteX77" fmla="*/ 7342915 w 12192000"/>
              <a:gd name="connsiteY77" fmla="*/ 1819827 h 3482342"/>
              <a:gd name="connsiteX78" fmla="*/ 7255191 w 12192000"/>
              <a:gd name="connsiteY78" fmla="*/ 1834354 h 3482342"/>
              <a:gd name="connsiteX79" fmla="*/ 7131205 w 12192000"/>
              <a:gd name="connsiteY79" fmla="*/ 1845557 h 3482342"/>
              <a:gd name="connsiteX80" fmla="*/ 6941837 w 12192000"/>
              <a:gd name="connsiteY80" fmla="*/ 1840640 h 3482342"/>
              <a:gd name="connsiteX81" fmla="*/ 6837145 w 12192000"/>
              <a:gd name="connsiteY81" fmla="*/ 1870724 h 3482342"/>
              <a:gd name="connsiteX82" fmla="*/ 6753991 w 12192000"/>
              <a:gd name="connsiteY82" fmla="*/ 1860969 h 3482342"/>
              <a:gd name="connsiteX83" fmla="*/ 6727754 w 12192000"/>
              <a:gd name="connsiteY83" fmla="*/ 1882372 h 3482342"/>
              <a:gd name="connsiteX84" fmla="*/ 6723371 w 12192000"/>
              <a:gd name="connsiteY84" fmla="*/ 1886494 h 3482342"/>
              <a:gd name="connsiteX85" fmla="*/ 6702779 w 12192000"/>
              <a:gd name="connsiteY85" fmla="*/ 1893601 h 3482342"/>
              <a:gd name="connsiteX86" fmla="*/ 6686657 w 12192000"/>
              <a:gd name="connsiteY86" fmla="*/ 1907344 h 3482342"/>
              <a:gd name="connsiteX87" fmla="*/ 6651330 w 12192000"/>
              <a:gd name="connsiteY87" fmla="*/ 1922921 h 3482342"/>
              <a:gd name="connsiteX88" fmla="*/ 6622958 w 12192000"/>
              <a:gd name="connsiteY88" fmla="*/ 1936255 h 3482342"/>
              <a:gd name="connsiteX89" fmla="*/ 6522602 w 12192000"/>
              <a:gd name="connsiteY89" fmla="*/ 1954133 h 3482342"/>
              <a:gd name="connsiteX90" fmla="*/ 6444344 w 12192000"/>
              <a:gd name="connsiteY90" fmla="*/ 1969663 h 3482342"/>
              <a:gd name="connsiteX91" fmla="*/ 6409626 w 12192000"/>
              <a:gd name="connsiteY91" fmla="*/ 1978846 h 3482342"/>
              <a:gd name="connsiteX92" fmla="*/ 6333446 w 12192000"/>
              <a:gd name="connsiteY92" fmla="*/ 1997163 h 3482342"/>
              <a:gd name="connsiteX93" fmla="*/ 6294933 w 12192000"/>
              <a:gd name="connsiteY93" fmla="*/ 2019412 h 3482342"/>
              <a:gd name="connsiteX94" fmla="*/ 6238719 w 12192000"/>
              <a:gd name="connsiteY94" fmla="*/ 2042547 h 3482342"/>
              <a:gd name="connsiteX95" fmla="*/ 6187205 w 12192000"/>
              <a:gd name="connsiteY95" fmla="*/ 2060048 h 3482342"/>
              <a:gd name="connsiteX96" fmla="*/ 6138780 w 12192000"/>
              <a:gd name="connsiteY96" fmla="*/ 2081918 h 3482342"/>
              <a:gd name="connsiteX97" fmla="*/ 6120125 w 12192000"/>
              <a:gd name="connsiteY97" fmla="*/ 2109475 h 3482342"/>
              <a:gd name="connsiteX98" fmla="*/ 6056576 w 12192000"/>
              <a:gd name="connsiteY98" fmla="*/ 2120066 h 3482342"/>
              <a:gd name="connsiteX99" fmla="*/ 5993794 w 12192000"/>
              <a:gd name="connsiteY99" fmla="*/ 2122569 h 3482342"/>
              <a:gd name="connsiteX100" fmla="*/ 5943601 w 12192000"/>
              <a:gd name="connsiteY100" fmla="*/ 2137719 h 3482342"/>
              <a:gd name="connsiteX101" fmla="*/ 5898141 w 12192000"/>
              <a:gd name="connsiteY101" fmla="*/ 2144806 h 3482342"/>
              <a:gd name="connsiteX102" fmla="*/ 5855337 w 12192000"/>
              <a:gd name="connsiteY102" fmla="*/ 2137719 h 3482342"/>
              <a:gd name="connsiteX103" fmla="*/ 5817682 w 12192000"/>
              <a:gd name="connsiteY103" fmla="*/ 2157358 h 3482342"/>
              <a:gd name="connsiteX104" fmla="*/ 5735300 w 12192000"/>
              <a:gd name="connsiteY104" fmla="*/ 2158902 h 3482342"/>
              <a:gd name="connsiteX105" fmla="*/ 5591469 w 12192000"/>
              <a:gd name="connsiteY105" fmla="*/ 2178389 h 3482342"/>
              <a:gd name="connsiteX106" fmla="*/ 5505818 w 12192000"/>
              <a:gd name="connsiteY106" fmla="*/ 2194207 h 3482342"/>
              <a:gd name="connsiteX107" fmla="*/ 5452860 w 12192000"/>
              <a:gd name="connsiteY107" fmla="*/ 2180085 h 3482342"/>
              <a:gd name="connsiteX108" fmla="*/ 5414282 w 12192000"/>
              <a:gd name="connsiteY108" fmla="*/ 2183070 h 3482342"/>
              <a:gd name="connsiteX109" fmla="*/ 5368369 w 12192000"/>
              <a:gd name="connsiteY109" fmla="*/ 2204272 h 3482342"/>
              <a:gd name="connsiteX110" fmla="*/ 5336354 w 12192000"/>
              <a:gd name="connsiteY110" fmla="*/ 2218920 h 3482342"/>
              <a:gd name="connsiteX111" fmla="*/ 5291263 w 12192000"/>
              <a:gd name="connsiteY111" fmla="*/ 2239182 h 3482342"/>
              <a:gd name="connsiteX112" fmla="*/ 5255152 w 12192000"/>
              <a:gd name="connsiteY112" fmla="*/ 2247164 h 3482342"/>
              <a:gd name="connsiteX113" fmla="*/ 5233796 w 12192000"/>
              <a:gd name="connsiteY113" fmla="*/ 2268260 h 3482342"/>
              <a:gd name="connsiteX114" fmla="*/ 5212786 w 12192000"/>
              <a:gd name="connsiteY114" fmla="*/ 2296592 h 3482342"/>
              <a:gd name="connsiteX115" fmla="*/ 5173523 w 12192000"/>
              <a:gd name="connsiteY115" fmla="*/ 2309057 h 3482342"/>
              <a:gd name="connsiteX116" fmla="*/ 5123830 w 12192000"/>
              <a:gd name="connsiteY116" fmla="*/ 2307070 h 3482342"/>
              <a:gd name="connsiteX117" fmla="*/ 5065426 w 12192000"/>
              <a:gd name="connsiteY117" fmla="*/ 2324076 h 3482342"/>
              <a:gd name="connsiteX118" fmla="*/ 4975908 w 12192000"/>
              <a:gd name="connsiteY118" fmla="*/ 2364128 h 3482342"/>
              <a:gd name="connsiteX119" fmla="*/ 4913723 w 12192000"/>
              <a:gd name="connsiteY119" fmla="*/ 2385265 h 3482342"/>
              <a:gd name="connsiteX120" fmla="*/ 4746485 w 12192000"/>
              <a:gd name="connsiteY120" fmla="*/ 2451769 h 3482342"/>
              <a:gd name="connsiteX121" fmla="*/ 4681588 w 12192000"/>
              <a:gd name="connsiteY121" fmla="*/ 2467494 h 3482342"/>
              <a:gd name="connsiteX122" fmla="*/ 1783655 w 12192000"/>
              <a:gd name="connsiteY122" fmla="*/ 3163860 h 3482342"/>
              <a:gd name="connsiteX123" fmla="*/ 1325955 w 12192000"/>
              <a:gd name="connsiteY123" fmla="*/ 3176692 h 3482342"/>
              <a:gd name="connsiteX124" fmla="*/ 1190384 w 12192000"/>
              <a:gd name="connsiteY124" fmla="*/ 3203504 h 3482342"/>
              <a:gd name="connsiteX125" fmla="*/ 1094537 w 12192000"/>
              <a:gd name="connsiteY125" fmla="*/ 3229469 h 3482342"/>
              <a:gd name="connsiteX126" fmla="*/ 779276 w 12192000"/>
              <a:gd name="connsiteY126" fmla="*/ 3327290 h 3482342"/>
              <a:gd name="connsiteX127" fmla="*/ 600378 w 12192000"/>
              <a:gd name="connsiteY127" fmla="*/ 3335250 h 3482342"/>
              <a:gd name="connsiteX128" fmla="*/ 493457 w 12192000"/>
              <a:gd name="connsiteY128" fmla="*/ 3365044 h 3482342"/>
              <a:gd name="connsiteX129" fmla="*/ 349402 w 12192000"/>
              <a:gd name="connsiteY129" fmla="*/ 3380897 h 3482342"/>
              <a:gd name="connsiteX130" fmla="*/ 192183 w 12192000"/>
              <a:gd name="connsiteY130" fmla="*/ 3460075 h 3482342"/>
              <a:gd name="connsiteX131" fmla="*/ 46713 w 12192000"/>
              <a:gd name="connsiteY131" fmla="*/ 3462986 h 3482342"/>
              <a:gd name="connsiteX132" fmla="*/ 2765 w 12192000"/>
              <a:gd name="connsiteY132" fmla="*/ 3480770 h 3482342"/>
              <a:gd name="connsiteX133" fmla="*/ 0 w 12192000"/>
              <a:gd name="connsiteY133" fmla="*/ 3482342 h 3482342"/>
              <a:gd name="connsiteX134" fmla="*/ 0 w 12192000"/>
              <a:gd name="connsiteY134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71654 w 12192000"/>
              <a:gd name="connsiteY25" fmla="*/ 1177422 h 3482342"/>
              <a:gd name="connsiteX26" fmla="*/ 11028687 w 12192000"/>
              <a:gd name="connsiteY26" fmla="*/ 1199018 h 3482342"/>
              <a:gd name="connsiteX27" fmla="*/ 10974565 w 12192000"/>
              <a:gd name="connsiteY27" fmla="*/ 1226849 h 3482342"/>
              <a:gd name="connsiteX28" fmla="*/ 10960443 w 12192000"/>
              <a:gd name="connsiteY28" fmla="*/ 1244502 h 3482342"/>
              <a:gd name="connsiteX29" fmla="*/ 10879242 w 12192000"/>
              <a:gd name="connsiteY29" fmla="*/ 1269215 h 3482342"/>
              <a:gd name="connsiteX30" fmla="*/ 10850998 w 12192000"/>
              <a:gd name="connsiteY30" fmla="*/ 1269215 h 3482342"/>
              <a:gd name="connsiteX31" fmla="*/ 10815658 w 12192000"/>
              <a:gd name="connsiteY31" fmla="*/ 1287849 h 3482342"/>
              <a:gd name="connsiteX32" fmla="*/ 10723900 w 12192000"/>
              <a:gd name="connsiteY32" fmla="*/ 1318642 h 3482342"/>
              <a:gd name="connsiteX33" fmla="*/ 10699186 w 12192000"/>
              <a:gd name="connsiteY33" fmla="*/ 1322173 h 3482342"/>
              <a:gd name="connsiteX34" fmla="*/ 10676375 w 12192000"/>
              <a:gd name="connsiteY34" fmla="*/ 1342640 h 3482342"/>
              <a:gd name="connsiteX35" fmla="*/ 10636304 w 12192000"/>
              <a:gd name="connsiteY35" fmla="*/ 1342641 h 3482342"/>
              <a:gd name="connsiteX36" fmla="*/ 10603863 w 12192000"/>
              <a:gd name="connsiteY36" fmla="*/ 1346886 h 3482342"/>
              <a:gd name="connsiteX37" fmla="*/ 10573203 w 12192000"/>
              <a:gd name="connsiteY37" fmla="*/ 1351996 h 3482342"/>
              <a:gd name="connsiteX38" fmla="*/ 10547375 w 12192000"/>
              <a:gd name="connsiteY38" fmla="*/ 1375130 h 3482342"/>
              <a:gd name="connsiteX39" fmla="*/ 10513263 w 12192000"/>
              <a:gd name="connsiteY39" fmla="*/ 1371939 h 3482342"/>
              <a:gd name="connsiteX40" fmla="*/ 10487356 w 12192000"/>
              <a:gd name="connsiteY40" fmla="*/ 1385722 h 3482342"/>
              <a:gd name="connsiteX41" fmla="*/ 10464012 w 12192000"/>
              <a:gd name="connsiteY41" fmla="*/ 1391778 h 3482342"/>
              <a:gd name="connsiteX42" fmla="*/ 10439694 w 12192000"/>
              <a:gd name="connsiteY42" fmla="*/ 1406905 h 3482342"/>
              <a:gd name="connsiteX43" fmla="*/ 10405409 w 12192000"/>
              <a:gd name="connsiteY43" fmla="*/ 1422789 h 3482342"/>
              <a:gd name="connsiteX44" fmla="*/ 10370530 w 12192000"/>
              <a:gd name="connsiteY44" fmla="*/ 1441596 h 3482342"/>
              <a:gd name="connsiteX45" fmla="*/ 10300239 w 12192000"/>
              <a:gd name="connsiteY45" fmla="*/ 1456332 h 3482342"/>
              <a:gd name="connsiteX46" fmla="*/ 10264922 w 12192000"/>
              <a:gd name="connsiteY46" fmla="*/ 1472107 h 3482342"/>
              <a:gd name="connsiteX47" fmla="*/ 10229629 w 12192000"/>
              <a:gd name="connsiteY47" fmla="*/ 1470454 h 3482342"/>
              <a:gd name="connsiteX48" fmla="*/ 10201385 w 12192000"/>
              <a:gd name="connsiteY48" fmla="*/ 1477515 h 3482342"/>
              <a:gd name="connsiteX49" fmla="*/ 10151958 w 12192000"/>
              <a:gd name="connsiteY49" fmla="*/ 1477515 h 3482342"/>
              <a:gd name="connsiteX50" fmla="*/ 10120184 w 12192000"/>
              <a:gd name="connsiteY50" fmla="*/ 1466924 h 3482342"/>
              <a:gd name="connsiteX51" fmla="*/ 10081348 w 12192000"/>
              <a:gd name="connsiteY51" fmla="*/ 1481046 h 3482342"/>
              <a:gd name="connsiteX52" fmla="*/ 10058690 w 12192000"/>
              <a:gd name="connsiteY52" fmla="*/ 1474888 h 3482342"/>
              <a:gd name="connsiteX53" fmla="*/ 10004424 w 12192000"/>
              <a:gd name="connsiteY53" fmla="*/ 1489801 h 3482342"/>
              <a:gd name="connsiteX54" fmla="*/ 9999951 w 12192000"/>
              <a:gd name="connsiteY54" fmla="*/ 1499127 h 3482342"/>
              <a:gd name="connsiteX55" fmla="*/ 9845462 w 12192000"/>
              <a:gd name="connsiteY55" fmla="*/ 1548192 h 3482342"/>
              <a:gd name="connsiteX56" fmla="*/ 9736156 w 12192000"/>
              <a:gd name="connsiteY56" fmla="*/ 1581928 h 3482342"/>
              <a:gd name="connsiteX57" fmla="*/ 9693355 w 12192000"/>
              <a:gd name="connsiteY57" fmla="*/ 1602632 h 3482342"/>
              <a:gd name="connsiteX58" fmla="*/ 9664242 w 12192000"/>
              <a:gd name="connsiteY58" fmla="*/ 1622075 h 3482342"/>
              <a:gd name="connsiteX59" fmla="*/ 9579195 w 12192000"/>
              <a:gd name="connsiteY59" fmla="*/ 1648017 h 3482342"/>
              <a:gd name="connsiteX60" fmla="*/ 9433652 w 12192000"/>
              <a:gd name="connsiteY60" fmla="*/ 1681174 h 3482342"/>
              <a:gd name="connsiteX61" fmla="*/ 9403775 w 12192000"/>
              <a:gd name="connsiteY61" fmla="*/ 1690403 h 3482342"/>
              <a:gd name="connsiteX62" fmla="*/ 9382503 w 12192000"/>
              <a:gd name="connsiteY62" fmla="*/ 1706957 h 3482342"/>
              <a:gd name="connsiteX63" fmla="*/ 9381410 w 12192000"/>
              <a:gd name="connsiteY63" fmla="*/ 1718312 h 3482342"/>
              <a:gd name="connsiteX64" fmla="*/ 9365685 w 12192000"/>
              <a:gd name="connsiteY64" fmla="*/ 1724772 h 3482342"/>
              <a:gd name="connsiteX65" fmla="*/ 9278020 w 12192000"/>
              <a:gd name="connsiteY65" fmla="*/ 1741161 h 3482342"/>
              <a:gd name="connsiteX66" fmla="*/ 9217145 w 12192000"/>
              <a:gd name="connsiteY66" fmla="*/ 1771195 h 3482342"/>
              <a:gd name="connsiteX67" fmla="*/ 8955875 w 12192000"/>
              <a:gd name="connsiteY67" fmla="*/ 1796806 h 3482342"/>
              <a:gd name="connsiteX68" fmla="*/ 8648415 w 12192000"/>
              <a:gd name="connsiteY68" fmla="*/ 1878623 h 3482342"/>
              <a:gd name="connsiteX69" fmla="*/ 8538519 w 12192000"/>
              <a:gd name="connsiteY69" fmla="*/ 1894114 h 3482342"/>
              <a:gd name="connsiteX70" fmla="*/ 8506541 w 12192000"/>
              <a:gd name="connsiteY70" fmla="*/ 1905955 h 3482342"/>
              <a:gd name="connsiteX71" fmla="*/ 8236214 w 12192000"/>
              <a:gd name="connsiteY71" fmla="*/ 1909725 h 3482342"/>
              <a:gd name="connsiteX72" fmla="*/ 8132104 w 12192000"/>
              <a:gd name="connsiteY72" fmla="*/ 1895727 h 3482342"/>
              <a:gd name="connsiteX73" fmla="*/ 7918078 w 12192000"/>
              <a:gd name="connsiteY73" fmla="*/ 1862668 h 3482342"/>
              <a:gd name="connsiteX74" fmla="*/ 7817899 w 12192000"/>
              <a:gd name="connsiteY74" fmla="*/ 1862176 h 3482342"/>
              <a:gd name="connsiteX75" fmla="*/ 7768994 w 12192000"/>
              <a:gd name="connsiteY75" fmla="*/ 1855721 h 3482342"/>
              <a:gd name="connsiteX76" fmla="*/ 7618027 w 12192000"/>
              <a:gd name="connsiteY76" fmla="*/ 1830959 h 3482342"/>
              <a:gd name="connsiteX77" fmla="*/ 7449425 w 12192000"/>
              <a:gd name="connsiteY77" fmla="*/ 1810910 h 3482342"/>
              <a:gd name="connsiteX78" fmla="*/ 7342915 w 12192000"/>
              <a:gd name="connsiteY78" fmla="*/ 1819827 h 3482342"/>
              <a:gd name="connsiteX79" fmla="*/ 7255191 w 12192000"/>
              <a:gd name="connsiteY79" fmla="*/ 1834354 h 3482342"/>
              <a:gd name="connsiteX80" fmla="*/ 7131205 w 12192000"/>
              <a:gd name="connsiteY80" fmla="*/ 1845557 h 3482342"/>
              <a:gd name="connsiteX81" fmla="*/ 6941837 w 12192000"/>
              <a:gd name="connsiteY81" fmla="*/ 1840640 h 3482342"/>
              <a:gd name="connsiteX82" fmla="*/ 6837145 w 12192000"/>
              <a:gd name="connsiteY82" fmla="*/ 1870724 h 3482342"/>
              <a:gd name="connsiteX83" fmla="*/ 6753991 w 12192000"/>
              <a:gd name="connsiteY83" fmla="*/ 1860969 h 3482342"/>
              <a:gd name="connsiteX84" fmla="*/ 6727754 w 12192000"/>
              <a:gd name="connsiteY84" fmla="*/ 1882372 h 3482342"/>
              <a:gd name="connsiteX85" fmla="*/ 6723371 w 12192000"/>
              <a:gd name="connsiteY85" fmla="*/ 1886494 h 3482342"/>
              <a:gd name="connsiteX86" fmla="*/ 6702779 w 12192000"/>
              <a:gd name="connsiteY86" fmla="*/ 1893601 h 3482342"/>
              <a:gd name="connsiteX87" fmla="*/ 6686657 w 12192000"/>
              <a:gd name="connsiteY87" fmla="*/ 1907344 h 3482342"/>
              <a:gd name="connsiteX88" fmla="*/ 6651330 w 12192000"/>
              <a:gd name="connsiteY88" fmla="*/ 1922921 h 3482342"/>
              <a:gd name="connsiteX89" fmla="*/ 6622958 w 12192000"/>
              <a:gd name="connsiteY89" fmla="*/ 1936255 h 3482342"/>
              <a:gd name="connsiteX90" fmla="*/ 6522602 w 12192000"/>
              <a:gd name="connsiteY90" fmla="*/ 1954133 h 3482342"/>
              <a:gd name="connsiteX91" fmla="*/ 6444344 w 12192000"/>
              <a:gd name="connsiteY91" fmla="*/ 1969663 h 3482342"/>
              <a:gd name="connsiteX92" fmla="*/ 6409626 w 12192000"/>
              <a:gd name="connsiteY92" fmla="*/ 1978846 h 3482342"/>
              <a:gd name="connsiteX93" fmla="*/ 6333446 w 12192000"/>
              <a:gd name="connsiteY93" fmla="*/ 1997163 h 3482342"/>
              <a:gd name="connsiteX94" fmla="*/ 6294933 w 12192000"/>
              <a:gd name="connsiteY94" fmla="*/ 2019412 h 3482342"/>
              <a:gd name="connsiteX95" fmla="*/ 6238719 w 12192000"/>
              <a:gd name="connsiteY95" fmla="*/ 2042547 h 3482342"/>
              <a:gd name="connsiteX96" fmla="*/ 6187205 w 12192000"/>
              <a:gd name="connsiteY96" fmla="*/ 2060048 h 3482342"/>
              <a:gd name="connsiteX97" fmla="*/ 6138780 w 12192000"/>
              <a:gd name="connsiteY97" fmla="*/ 2081918 h 3482342"/>
              <a:gd name="connsiteX98" fmla="*/ 6120125 w 12192000"/>
              <a:gd name="connsiteY98" fmla="*/ 2109475 h 3482342"/>
              <a:gd name="connsiteX99" fmla="*/ 6056576 w 12192000"/>
              <a:gd name="connsiteY99" fmla="*/ 2120066 h 3482342"/>
              <a:gd name="connsiteX100" fmla="*/ 5993794 w 12192000"/>
              <a:gd name="connsiteY100" fmla="*/ 2122569 h 3482342"/>
              <a:gd name="connsiteX101" fmla="*/ 5943601 w 12192000"/>
              <a:gd name="connsiteY101" fmla="*/ 2137719 h 3482342"/>
              <a:gd name="connsiteX102" fmla="*/ 5898141 w 12192000"/>
              <a:gd name="connsiteY102" fmla="*/ 2144806 h 3482342"/>
              <a:gd name="connsiteX103" fmla="*/ 5855337 w 12192000"/>
              <a:gd name="connsiteY103" fmla="*/ 2137719 h 3482342"/>
              <a:gd name="connsiteX104" fmla="*/ 5817682 w 12192000"/>
              <a:gd name="connsiteY104" fmla="*/ 2157358 h 3482342"/>
              <a:gd name="connsiteX105" fmla="*/ 5735300 w 12192000"/>
              <a:gd name="connsiteY105" fmla="*/ 2158902 h 3482342"/>
              <a:gd name="connsiteX106" fmla="*/ 5591469 w 12192000"/>
              <a:gd name="connsiteY106" fmla="*/ 2178389 h 3482342"/>
              <a:gd name="connsiteX107" fmla="*/ 5505818 w 12192000"/>
              <a:gd name="connsiteY107" fmla="*/ 2194207 h 3482342"/>
              <a:gd name="connsiteX108" fmla="*/ 5452860 w 12192000"/>
              <a:gd name="connsiteY108" fmla="*/ 2180085 h 3482342"/>
              <a:gd name="connsiteX109" fmla="*/ 5414282 w 12192000"/>
              <a:gd name="connsiteY109" fmla="*/ 2183070 h 3482342"/>
              <a:gd name="connsiteX110" fmla="*/ 5368369 w 12192000"/>
              <a:gd name="connsiteY110" fmla="*/ 2204272 h 3482342"/>
              <a:gd name="connsiteX111" fmla="*/ 5336354 w 12192000"/>
              <a:gd name="connsiteY111" fmla="*/ 2218920 h 3482342"/>
              <a:gd name="connsiteX112" fmla="*/ 5291263 w 12192000"/>
              <a:gd name="connsiteY112" fmla="*/ 2239182 h 3482342"/>
              <a:gd name="connsiteX113" fmla="*/ 5255152 w 12192000"/>
              <a:gd name="connsiteY113" fmla="*/ 2247164 h 3482342"/>
              <a:gd name="connsiteX114" fmla="*/ 5233796 w 12192000"/>
              <a:gd name="connsiteY114" fmla="*/ 2268260 h 3482342"/>
              <a:gd name="connsiteX115" fmla="*/ 5212786 w 12192000"/>
              <a:gd name="connsiteY115" fmla="*/ 2296592 h 3482342"/>
              <a:gd name="connsiteX116" fmla="*/ 5173523 w 12192000"/>
              <a:gd name="connsiteY116" fmla="*/ 2309057 h 3482342"/>
              <a:gd name="connsiteX117" fmla="*/ 5123830 w 12192000"/>
              <a:gd name="connsiteY117" fmla="*/ 2307070 h 3482342"/>
              <a:gd name="connsiteX118" fmla="*/ 5065426 w 12192000"/>
              <a:gd name="connsiteY118" fmla="*/ 2324076 h 3482342"/>
              <a:gd name="connsiteX119" fmla="*/ 4975908 w 12192000"/>
              <a:gd name="connsiteY119" fmla="*/ 2364128 h 3482342"/>
              <a:gd name="connsiteX120" fmla="*/ 4913723 w 12192000"/>
              <a:gd name="connsiteY120" fmla="*/ 2385265 h 3482342"/>
              <a:gd name="connsiteX121" fmla="*/ 4746485 w 12192000"/>
              <a:gd name="connsiteY121" fmla="*/ 2451769 h 3482342"/>
              <a:gd name="connsiteX122" fmla="*/ 4681588 w 12192000"/>
              <a:gd name="connsiteY122" fmla="*/ 2467494 h 3482342"/>
              <a:gd name="connsiteX123" fmla="*/ 1783655 w 12192000"/>
              <a:gd name="connsiteY123" fmla="*/ 3163860 h 3482342"/>
              <a:gd name="connsiteX124" fmla="*/ 1325955 w 12192000"/>
              <a:gd name="connsiteY124" fmla="*/ 3176692 h 3482342"/>
              <a:gd name="connsiteX125" fmla="*/ 1190384 w 12192000"/>
              <a:gd name="connsiteY125" fmla="*/ 3203504 h 3482342"/>
              <a:gd name="connsiteX126" fmla="*/ 1094537 w 12192000"/>
              <a:gd name="connsiteY126" fmla="*/ 3229469 h 3482342"/>
              <a:gd name="connsiteX127" fmla="*/ 779276 w 12192000"/>
              <a:gd name="connsiteY127" fmla="*/ 3327290 h 3482342"/>
              <a:gd name="connsiteX128" fmla="*/ 600378 w 12192000"/>
              <a:gd name="connsiteY128" fmla="*/ 3335250 h 3482342"/>
              <a:gd name="connsiteX129" fmla="*/ 493457 w 12192000"/>
              <a:gd name="connsiteY129" fmla="*/ 3365044 h 3482342"/>
              <a:gd name="connsiteX130" fmla="*/ 349402 w 12192000"/>
              <a:gd name="connsiteY130" fmla="*/ 3380897 h 3482342"/>
              <a:gd name="connsiteX131" fmla="*/ 192183 w 12192000"/>
              <a:gd name="connsiteY131" fmla="*/ 3460075 h 3482342"/>
              <a:gd name="connsiteX132" fmla="*/ 46713 w 12192000"/>
              <a:gd name="connsiteY132" fmla="*/ 3462986 h 3482342"/>
              <a:gd name="connsiteX133" fmla="*/ 2765 w 12192000"/>
              <a:gd name="connsiteY133" fmla="*/ 3480770 h 3482342"/>
              <a:gd name="connsiteX134" fmla="*/ 0 w 12192000"/>
              <a:gd name="connsiteY134" fmla="*/ 3482342 h 3482342"/>
              <a:gd name="connsiteX135" fmla="*/ 0 w 12192000"/>
              <a:gd name="connsiteY135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601229 w 12192000"/>
              <a:gd name="connsiteY15" fmla="*/ 785537 h 3482342"/>
              <a:gd name="connsiteX16" fmla="*/ 11501920 w 12192000"/>
              <a:gd name="connsiteY16" fmla="*/ 813109 h 3482342"/>
              <a:gd name="connsiteX17" fmla="*/ 11405286 w 12192000"/>
              <a:gd name="connsiteY17" fmla="*/ 849086 h 3482342"/>
              <a:gd name="connsiteX18" fmla="*/ 11338523 w 12192000"/>
              <a:gd name="connsiteY18" fmla="*/ 852810 h 3482342"/>
              <a:gd name="connsiteX19" fmla="*/ 11313493 w 12192000"/>
              <a:gd name="connsiteY19" fmla="*/ 880860 h 3482342"/>
              <a:gd name="connsiteX20" fmla="*/ 11228040 w 12192000"/>
              <a:gd name="connsiteY20" fmla="*/ 958953 h 3482342"/>
              <a:gd name="connsiteX21" fmla="*/ 11196987 w 12192000"/>
              <a:gd name="connsiteY21" fmla="*/ 1000897 h 3482342"/>
              <a:gd name="connsiteX22" fmla="*/ 11193568 w 12192000"/>
              <a:gd name="connsiteY22" fmla="*/ 1039464 h 3482342"/>
              <a:gd name="connsiteX23" fmla="*/ 11175804 w 12192000"/>
              <a:gd name="connsiteY23" fmla="*/ 1067977 h 3482342"/>
              <a:gd name="connsiteX24" fmla="*/ 11133438 w 12192000"/>
              <a:gd name="connsiteY24" fmla="*/ 1106812 h 3482342"/>
              <a:gd name="connsiteX25" fmla="*/ 11120819 w 12192000"/>
              <a:gd name="connsiteY25" fmla="*/ 1126133 h 3482342"/>
              <a:gd name="connsiteX26" fmla="*/ 11071654 w 12192000"/>
              <a:gd name="connsiteY26" fmla="*/ 1177422 h 3482342"/>
              <a:gd name="connsiteX27" fmla="*/ 11028687 w 12192000"/>
              <a:gd name="connsiteY27" fmla="*/ 1199018 h 3482342"/>
              <a:gd name="connsiteX28" fmla="*/ 10974565 w 12192000"/>
              <a:gd name="connsiteY28" fmla="*/ 1226849 h 3482342"/>
              <a:gd name="connsiteX29" fmla="*/ 10960443 w 12192000"/>
              <a:gd name="connsiteY29" fmla="*/ 1244502 h 3482342"/>
              <a:gd name="connsiteX30" fmla="*/ 10879242 w 12192000"/>
              <a:gd name="connsiteY30" fmla="*/ 1269215 h 3482342"/>
              <a:gd name="connsiteX31" fmla="*/ 10850998 w 12192000"/>
              <a:gd name="connsiteY31" fmla="*/ 1269215 h 3482342"/>
              <a:gd name="connsiteX32" fmla="*/ 10815658 w 12192000"/>
              <a:gd name="connsiteY32" fmla="*/ 1287849 h 3482342"/>
              <a:gd name="connsiteX33" fmla="*/ 10723900 w 12192000"/>
              <a:gd name="connsiteY33" fmla="*/ 1318642 h 3482342"/>
              <a:gd name="connsiteX34" fmla="*/ 10699186 w 12192000"/>
              <a:gd name="connsiteY34" fmla="*/ 1322173 h 3482342"/>
              <a:gd name="connsiteX35" fmla="*/ 10676375 w 12192000"/>
              <a:gd name="connsiteY35" fmla="*/ 1342640 h 3482342"/>
              <a:gd name="connsiteX36" fmla="*/ 10636304 w 12192000"/>
              <a:gd name="connsiteY36" fmla="*/ 1342641 h 3482342"/>
              <a:gd name="connsiteX37" fmla="*/ 10603863 w 12192000"/>
              <a:gd name="connsiteY37" fmla="*/ 1346886 h 3482342"/>
              <a:gd name="connsiteX38" fmla="*/ 10573203 w 12192000"/>
              <a:gd name="connsiteY38" fmla="*/ 1351996 h 3482342"/>
              <a:gd name="connsiteX39" fmla="*/ 10547375 w 12192000"/>
              <a:gd name="connsiteY39" fmla="*/ 1375130 h 3482342"/>
              <a:gd name="connsiteX40" fmla="*/ 10513263 w 12192000"/>
              <a:gd name="connsiteY40" fmla="*/ 1371939 h 3482342"/>
              <a:gd name="connsiteX41" fmla="*/ 10487356 w 12192000"/>
              <a:gd name="connsiteY41" fmla="*/ 1385722 h 3482342"/>
              <a:gd name="connsiteX42" fmla="*/ 10464012 w 12192000"/>
              <a:gd name="connsiteY42" fmla="*/ 1391778 h 3482342"/>
              <a:gd name="connsiteX43" fmla="*/ 10439694 w 12192000"/>
              <a:gd name="connsiteY43" fmla="*/ 1406905 h 3482342"/>
              <a:gd name="connsiteX44" fmla="*/ 10405409 w 12192000"/>
              <a:gd name="connsiteY44" fmla="*/ 1422789 h 3482342"/>
              <a:gd name="connsiteX45" fmla="*/ 10370530 w 12192000"/>
              <a:gd name="connsiteY45" fmla="*/ 1441596 h 3482342"/>
              <a:gd name="connsiteX46" fmla="*/ 10300239 w 12192000"/>
              <a:gd name="connsiteY46" fmla="*/ 1456332 h 3482342"/>
              <a:gd name="connsiteX47" fmla="*/ 10264922 w 12192000"/>
              <a:gd name="connsiteY47" fmla="*/ 1472107 h 3482342"/>
              <a:gd name="connsiteX48" fmla="*/ 10229629 w 12192000"/>
              <a:gd name="connsiteY48" fmla="*/ 1470454 h 3482342"/>
              <a:gd name="connsiteX49" fmla="*/ 10201385 w 12192000"/>
              <a:gd name="connsiteY49" fmla="*/ 1477515 h 3482342"/>
              <a:gd name="connsiteX50" fmla="*/ 10151958 w 12192000"/>
              <a:gd name="connsiteY50" fmla="*/ 1477515 h 3482342"/>
              <a:gd name="connsiteX51" fmla="*/ 10120184 w 12192000"/>
              <a:gd name="connsiteY51" fmla="*/ 1466924 h 3482342"/>
              <a:gd name="connsiteX52" fmla="*/ 10081348 w 12192000"/>
              <a:gd name="connsiteY52" fmla="*/ 1481046 h 3482342"/>
              <a:gd name="connsiteX53" fmla="*/ 10058690 w 12192000"/>
              <a:gd name="connsiteY53" fmla="*/ 1474888 h 3482342"/>
              <a:gd name="connsiteX54" fmla="*/ 10004424 w 12192000"/>
              <a:gd name="connsiteY54" fmla="*/ 1489801 h 3482342"/>
              <a:gd name="connsiteX55" fmla="*/ 9999951 w 12192000"/>
              <a:gd name="connsiteY55" fmla="*/ 1499127 h 3482342"/>
              <a:gd name="connsiteX56" fmla="*/ 9845462 w 12192000"/>
              <a:gd name="connsiteY56" fmla="*/ 1548192 h 3482342"/>
              <a:gd name="connsiteX57" fmla="*/ 9736156 w 12192000"/>
              <a:gd name="connsiteY57" fmla="*/ 1581928 h 3482342"/>
              <a:gd name="connsiteX58" fmla="*/ 9693355 w 12192000"/>
              <a:gd name="connsiteY58" fmla="*/ 1602632 h 3482342"/>
              <a:gd name="connsiteX59" fmla="*/ 9664242 w 12192000"/>
              <a:gd name="connsiteY59" fmla="*/ 1622075 h 3482342"/>
              <a:gd name="connsiteX60" fmla="*/ 9579195 w 12192000"/>
              <a:gd name="connsiteY60" fmla="*/ 1648017 h 3482342"/>
              <a:gd name="connsiteX61" fmla="*/ 9433652 w 12192000"/>
              <a:gd name="connsiteY61" fmla="*/ 1681174 h 3482342"/>
              <a:gd name="connsiteX62" fmla="*/ 9403775 w 12192000"/>
              <a:gd name="connsiteY62" fmla="*/ 1690403 h 3482342"/>
              <a:gd name="connsiteX63" fmla="*/ 9382503 w 12192000"/>
              <a:gd name="connsiteY63" fmla="*/ 1706957 h 3482342"/>
              <a:gd name="connsiteX64" fmla="*/ 9381410 w 12192000"/>
              <a:gd name="connsiteY64" fmla="*/ 1718312 h 3482342"/>
              <a:gd name="connsiteX65" fmla="*/ 9365685 w 12192000"/>
              <a:gd name="connsiteY65" fmla="*/ 1724772 h 3482342"/>
              <a:gd name="connsiteX66" fmla="*/ 9278020 w 12192000"/>
              <a:gd name="connsiteY66" fmla="*/ 1741161 h 3482342"/>
              <a:gd name="connsiteX67" fmla="*/ 9217145 w 12192000"/>
              <a:gd name="connsiteY67" fmla="*/ 1771195 h 3482342"/>
              <a:gd name="connsiteX68" fmla="*/ 8955875 w 12192000"/>
              <a:gd name="connsiteY68" fmla="*/ 1796806 h 3482342"/>
              <a:gd name="connsiteX69" fmla="*/ 8648415 w 12192000"/>
              <a:gd name="connsiteY69" fmla="*/ 1878623 h 3482342"/>
              <a:gd name="connsiteX70" fmla="*/ 8538519 w 12192000"/>
              <a:gd name="connsiteY70" fmla="*/ 1894114 h 3482342"/>
              <a:gd name="connsiteX71" fmla="*/ 8506541 w 12192000"/>
              <a:gd name="connsiteY71" fmla="*/ 1905955 h 3482342"/>
              <a:gd name="connsiteX72" fmla="*/ 8236214 w 12192000"/>
              <a:gd name="connsiteY72" fmla="*/ 1909725 h 3482342"/>
              <a:gd name="connsiteX73" fmla="*/ 8132104 w 12192000"/>
              <a:gd name="connsiteY73" fmla="*/ 1895727 h 3482342"/>
              <a:gd name="connsiteX74" fmla="*/ 7918078 w 12192000"/>
              <a:gd name="connsiteY74" fmla="*/ 1862668 h 3482342"/>
              <a:gd name="connsiteX75" fmla="*/ 7817899 w 12192000"/>
              <a:gd name="connsiteY75" fmla="*/ 1862176 h 3482342"/>
              <a:gd name="connsiteX76" fmla="*/ 7768994 w 12192000"/>
              <a:gd name="connsiteY76" fmla="*/ 1855721 h 3482342"/>
              <a:gd name="connsiteX77" fmla="*/ 7618027 w 12192000"/>
              <a:gd name="connsiteY77" fmla="*/ 1830959 h 3482342"/>
              <a:gd name="connsiteX78" fmla="*/ 7449425 w 12192000"/>
              <a:gd name="connsiteY78" fmla="*/ 1810910 h 3482342"/>
              <a:gd name="connsiteX79" fmla="*/ 7342915 w 12192000"/>
              <a:gd name="connsiteY79" fmla="*/ 1819827 h 3482342"/>
              <a:gd name="connsiteX80" fmla="*/ 7255191 w 12192000"/>
              <a:gd name="connsiteY80" fmla="*/ 1834354 h 3482342"/>
              <a:gd name="connsiteX81" fmla="*/ 7131205 w 12192000"/>
              <a:gd name="connsiteY81" fmla="*/ 1845557 h 3482342"/>
              <a:gd name="connsiteX82" fmla="*/ 6941837 w 12192000"/>
              <a:gd name="connsiteY82" fmla="*/ 1840640 h 3482342"/>
              <a:gd name="connsiteX83" fmla="*/ 6837145 w 12192000"/>
              <a:gd name="connsiteY83" fmla="*/ 1870724 h 3482342"/>
              <a:gd name="connsiteX84" fmla="*/ 6753991 w 12192000"/>
              <a:gd name="connsiteY84" fmla="*/ 1860969 h 3482342"/>
              <a:gd name="connsiteX85" fmla="*/ 6727754 w 12192000"/>
              <a:gd name="connsiteY85" fmla="*/ 1882372 h 3482342"/>
              <a:gd name="connsiteX86" fmla="*/ 6723371 w 12192000"/>
              <a:gd name="connsiteY86" fmla="*/ 1886494 h 3482342"/>
              <a:gd name="connsiteX87" fmla="*/ 6702779 w 12192000"/>
              <a:gd name="connsiteY87" fmla="*/ 1893601 h 3482342"/>
              <a:gd name="connsiteX88" fmla="*/ 6686657 w 12192000"/>
              <a:gd name="connsiteY88" fmla="*/ 1907344 h 3482342"/>
              <a:gd name="connsiteX89" fmla="*/ 6651330 w 12192000"/>
              <a:gd name="connsiteY89" fmla="*/ 1922921 h 3482342"/>
              <a:gd name="connsiteX90" fmla="*/ 6622958 w 12192000"/>
              <a:gd name="connsiteY90" fmla="*/ 1936255 h 3482342"/>
              <a:gd name="connsiteX91" fmla="*/ 6522602 w 12192000"/>
              <a:gd name="connsiteY91" fmla="*/ 1954133 h 3482342"/>
              <a:gd name="connsiteX92" fmla="*/ 6444344 w 12192000"/>
              <a:gd name="connsiteY92" fmla="*/ 1969663 h 3482342"/>
              <a:gd name="connsiteX93" fmla="*/ 6409626 w 12192000"/>
              <a:gd name="connsiteY93" fmla="*/ 1978846 h 3482342"/>
              <a:gd name="connsiteX94" fmla="*/ 6333446 w 12192000"/>
              <a:gd name="connsiteY94" fmla="*/ 1997163 h 3482342"/>
              <a:gd name="connsiteX95" fmla="*/ 6294933 w 12192000"/>
              <a:gd name="connsiteY95" fmla="*/ 2019412 h 3482342"/>
              <a:gd name="connsiteX96" fmla="*/ 6238719 w 12192000"/>
              <a:gd name="connsiteY96" fmla="*/ 2042547 h 3482342"/>
              <a:gd name="connsiteX97" fmla="*/ 6187205 w 12192000"/>
              <a:gd name="connsiteY97" fmla="*/ 2060048 h 3482342"/>
              <a:gd name="connsiteX98" fmla="*/ 6138780 w 12192000"/>
              <a:gd name="connsiteY98" fmla="*/ 2081918 h 3482342"/>
              <a:gd name="connsiteX99" fmla="*/ 6120125 w 12192000"/>
              <a:gd name="connsiteY99" fmla="*/ 2109475 h 3482342"/>
              <a:gd name="connsiteX100" fmla="*/ 6056576 w 12192000"/>
              <a:gd name="connsiteY100" fmla="*/ 2120066 h 3482342"/>
              <a:gd name="connsiteX101" fmla="*/ 5993794 w 12192000"/>
              <a:gd name="connsiteY101" fmla="*/ 2122569 h 3482342"/>
              <a:gd name="connsiteX102" fmla="*/ 5943601 w 12192000"/>
              <a:gd name="connsiteY102" fmla="*/ 2137719 h 3482342"/>
              <a:gd name="connsiteX103" fmla="*/ 5898141 w 12192000"/>
              <a:gd name="connsiteY103" fmla="*/ 2144806 h 3482342"/>
              <a:gd name="connsiteX104" fmla="*/ 5855337 w 12192000"/>
              <a:gd name="connsiteY104" fmla="*/ 2137719 h 3482342"/>
              <a:gd name="connsiteX105" fmla="*/ 5817682 w 12192000"/>
              <a:gd name="connsiteY105" fmla="*/ 2157358 h 3482342"/>
              <a:gd name="connsiteX106" fmla="*/ 5735300 w 12192000"/>
              <a:gd name="connsiteY106" fmla="*/ 2158902 h 3482342"/>
              <a:gd name="connsiteX107" fmla="*/ 5591469 w 12192000"/>
              <a:gd name="connsiteY107" fmla="*/ 2178389 h 3482342"/>
              <a:gd name="connsiteX108" fmla="*/ 5505818 w 12192000"/>
              <a:gd name="connsiteY108" fmla="*/ 2194207 h 3482342"/>
              <a:gd name="connsiteX109" fmla="*/ 5452860 w 12192000"/>
              <a:gd name="connsiteY109" fmla="*/ 2180085 h 3482342"/>
              <a:gd name="connsiteX110" fmla="*/ 5414282 w 12192000"/>
              <a:gd name="connsiteY110" fmla="*/ 2183070 h 3482342"/>
              <a:gd name="connsiteX111" fmla="*/ 5368369 w 12192000"/>
              <a:gd name="connsiteY111" fmla="*/ 2204272 h 3482342"/>
              <a:gd name="connsiteX112" fmla="*/ 5336354 w 12192000"/>
              <a:gd name="connsiteY112" fmla="*/ 2218920 h 3482342"/>
              <a:gd name="connsiteX113" fmla="*/ 5291263 w 12192000"/>
              <a:gd name="connsiteY113" fmla="*/ 2239182 h 3482342"/>
              <a:gd name="connsiteX114" fmla="*/ 5255152 w 12192000"/>
              <a:gd name="connsiteY114" fmla="*/ 2247164 h 3482342"/>
              <a:gd name="connsiteX115" fmla="*/ 5233796 w 12192000"/>
              <a:gd name="connsiteY115" fmla="*/ 2268260 h 3482342"/>
              <a:gd name="connsiteX116" fmla="*/ 5212786 w 12192000"/>
              <a:gd name="connsiteY116" fmla="*/ 2296592 h 3482342"/>
              <a:gd name="connsiteX117" fmla="*/ 5173523 w 12192000"/>
              <a:gd name="connsiteY117" fmla="*/ 2309057 h 3482342"/>
              <a:gd name="connsiteX118" fmla="*/ 5123830 w 12192000"/>
              <a:gd name="connsiteY118" fmla="*/ 2307070 h 3482342"/>
              <a:gd name="connsiteX119" fmla="*/ 5065426 w 12192000"/>
              <a:gd name="connsiteY119" fmla="*/ 2324076 h 3482342"/>
              <a:gd name="connsiteX120" fmla="*/ 4975908 w 12192000"/>
              <a:gd name="connsiteY120" fmla="*/ 2364128 h 3482342"/>
              <a:gd name="connsiteX121" fmla="*/ 4913723 w 12192000"/>
              <a:gd name="connsiteY121" fmla="*/ 2385265 h 3482342"/>
              <a:gd name="connsiteX122" fmla="*/ 4746485 w 12192000"/>
              <a:gd name="connsiteY122" fmla="*/ 2451769 h 3482342"/>
              <a:gd name="connsiteX123" fmla="*/ 4681588 w 12192000"/>
              <a:gd name="connsiteY123" fmla="*/ 2467494 h 3482342"/>
              <a:gd name="connsiteX124" fmla="*/ 1783655 w 12192000"/>
              <a:gd name="connsiteY124" fmla="*/ 3163860 h 3482342"/>
              <a:gd name="connsiteX125" fmla="*/ 1325955 w 12192000"/>
              <a:gd name="connsiteY125" fmla="*/ 3176692 h 3482342"/>
              <a:gd name="connsiteX126" fmla="*/ 1190384 w 12192000"/>
              <a:gd name="connsiteY126" fmla="*/ 3203504 h 3482342"/>
              <a:gd name="connsiteX127" fmla="*/ 1094537 w 12192000"/>
              <a:gd name="connsiteY127" fmla="*/ 3229469 h 3482342"/>
              <a:gd name="connsiteX128" fmla="*/ 779276 w 12192000"/>
              <a:gd name="connsiteY128" fmla="*/ 3327290 h 3482342"/>
              <a:gd name="connsiteX129" fmla="*/ 600378 w 12192000"/>
              <a:gd name="connsiteY129" fmla="*/ 3335250 h 3482342"/>
              <a:gd name="connsiteX130" fmla="*/ 493457 w 12192000"/>
              <a:gd name="connsiteY130" fmla="*/ 3365044 h 3482342"/>
              <a:gd name="connsiteX131" fmla="*/ 349402 w 12192000"/>
              <a:gd name="connsiteY131" fmla="*/ 3380897 h 3482342"/>
              <a:gd name="connsiteX132" fmla="*/ 192183 w 12192000"/>
              <a:gd name="connsiteY132" fmla="*/ 3460075 h 3482342"/>
              <a:gd name="connsiteX133" fmla="*/ 46713 w 12192000"/>
              <a:gd name="connsiteY133" fmla="*/ 3462986 h 3482342"/>
              <a:gd name="connsiteX134" fmla="*/ 2765 w 12192000"/>
              <a:gd name="connsiteY134" fmla="*/ 3480770 h 3482342"/>
              <a:gd name="connsiteX135" fmla="*/ 0 w 12192000"/>
              <a:gd name="connsiteY135" fmla="*/ 3482342 h 3482342"/>
              <a:gd name="connsiteX136" fmla="*/ 0 w 12192000"/>
              <a:gd name="connsiteY136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7717 w 12192000"/>
              <a:gd name="connsiteY14" fmla="*/ 746701 h 3482342"/>
              <a:gd name="connsiteX15" fmla="*/ 11656818 w 12192000"/>
              <a:gd name="connsiteY15" fmla="*/ 769062 h 3482342"/>
              <a:gd name="connsiteX16" fmla="*/ 11601229 w 12192000"/>
              <a:gd name="connsiteY16" fmla="*/ 785537 h 3482342"/>
              <a:gd name="connsiteX17" fmla="*/ 11501920 w 12192000"/>
              <a:gd name="connsiteY17" fmla="*/ 813109 h 3482342"/>
              <a:gd name="connsiteX18" fmla="*/ 11405286 w 12192000"/>
              <a:gd name="connsiteY18" fmla="*/ 849086 h 3482342"/>
              <a:gd name="connsiteX19" fmla="*/ 11338523 w 12192000"/>
              <a:gd name="connsiteY19" fmla="*/ 852810 h 3482342"/>
              <a:gd name="connsiteX20" fmla="*/ 11313493 w 12192000"/>
              <a:gd name="connsiteY20" fmla="*/ 880860 h 3482342"/>
              <a:gd name="connsiteX21" fmla="*/ 11228040 w 12192000"/>
              <a:gd name="connsiteY21" fmla="*/ 958953 h 3482342"/>
              <a:gd name="connsiteX22" fmla="*/ 11196987 w 12192000"/>
              <a:gd name="connsiteY22" fmla="*/ 1000897 h 3482342"/>
              <a:gd name="connsiteX23" fmla="*/ 11193568 w 12192000"/>
              <a:gd name="connsiteY23" fmla="*/ 1039464 h 3482342"/>
              <a:gd name="connsiteX24" fmla="*/ 11175804 w 12192000"/>
              <a:gd name="connsiteY24" fmla="*/ 1067977 h 3482342"/>
              <a:gd name="connsiteX25" fmla="*/ 11133438 w 12192000"/>
              <a:gd name="connsiteY25" fmla="*/ 1106812 h 3482342"/>
              <a:gd name="connsiteX26" fmla="*/ 11120819 w 12192000"/>
              <a:gd name="connsiteY26" fmla="*/ 1126133 h 3482342"/>
              <a:gd name="connsiteX27" fmla="*/ 11071654 w 12192000"/>
              <a:gd name="connsiteY27" fmla="*/ 1177422 h 3482342"/>
              <a:gd name="connsiteX28" fmla="*/ 11028687 w 12192000"/>
              <a:gd name="connsiteY28" fmla="*/ 1199018 h 3482342"/>
              <a:gd name="connsiteX29" fmla="*/ 10974565 w 12192000"/>
              <a:gd name="connsiteY29" fmla="*/ 1226849 h 3482342"/>
              <a:gd name="connsiteX30" fmla="*/ 10960443 w 12192000"/>
              <a:gd name="connsiteY30" fmla="*/ 1244502 h 3482342"/>
              <a:gd name="connsiteX31" fmla="*/ 10879242 w 12192000"/>
              <a:gd name="connsiteY31" fmla="*/ 1269215 h 3482342"/>
              <a:gd name="connsiteX32" fmla="*/ 10850998 w 12192000"/>
              <a:gd name="connsiteY32" fmla="*/ 1269215 h 3482342"/>
              <a:gd name="connsiteX33" fmla="*/ 10815658 w 12192000"/>
              <a:gd name="connsiteY33" fmla="*/ 1287849 h 3482342"/>
              <a:gd name="connsiteX34" fmla="*/ 10723900 w 12192000"/>
              <a:gd name="connsiteY34" fmla="*/ 1318642 h 3482342"/>
              <a:gd name="connsiteX35" fmla="*/ 10699186 w 12192000"/>
              <a:gd name="connsiteY35" fmla="*/ 1322173 h 3482342"/>
              <a:gd name="connsiteX36" fmla="*/ 10676375 w 12192000"/>
              <a:gd name="connsiteY36" fmla="*/ 1342640 h 3482342"/>
              <a:gd name="connsiteX37" fmla="*/ 10636304 w 12192000"/>
              <a:gd name="connsiteY37" fmla="*/ 1342641 h 3482342"/>
              <a:gd name="connsiteX38" fmla="*/ 10603863 w 12192000"/>
              <a:gd name="connsiteY38" fmla="*/ 1346886 h 3482342"/>
              <a:gd name="connsiteX39" fmla="*/ 10573203 w 12192000"/>
              <a:gd name="connsiteY39" fmla="*/ 1351996 h 3482342"/>
              <a:gd name="connsiteX40" fmla="*/ 10547375 w 12192000"/>
              <a:gd name="connsiteY40" fmla="*/ 1375130 h 3482342"/>
              <a:gd name="connsiteX41" fmla="*/ 10513263 w 12192000"/>
              <a:gd name="connsiteY41" fmla="*/ 1371939 h 3482342"/>
              <a:gd name="connsiteX42" fmla="*/ 10487356 w 12192000"/>
              <a:gd name="connsiteY42" fmla="*/ 1385722 h 3482342"/>
              <a:gd name="connsiteX43" fmla="*/ 10464012 w 12192000"/>
              <a:gd name="connsiteY43" fmla="*/ 1391778 h 3482342"/>
              <a:gd name="connsiteX44" fmla="*/ 10439694 w 12192000"/>
              <a:gd name="connsiteY44" fmla="*/ 1406905 h 3482342"/>
              <a:gd name="connsiteX45" fmla="*/ 10405409 w 12192000"/>
              <a:gd name="connsiteY45" fmla="*/ 1422789 h 3482342"/>
              <a:gd name="connsiteX46" fmla="*/ 10370530 w 12192000"/>
              <a:gd name="connsiteY46" fmla="*/ 1441596 h 3482342"/>
              <a:gd name="connsiteX47" fmla="*/ 10300239 w 12192000"/>
              <a:gd name="connsiteY47" fmla="*/ 1456332 h 3482342"/>
              <a:gd name="connsiteX48" fmla="*/ 10264922 w 12192000"/>
              <a:gd name="connsiteY48" fmla="*/ 1472107 h 3482342"/>
              <a:gd name="connsiteX49" fmla="*/ 10229629 w 12192000"/>
              <a:gd name="connsiteY49" fmla="*/ 1470454 h 3482342"/>
              <a:gd name="connsiteX50" fmla="*/ 10201385 w 12192000"/>
              <a:gd name="connsiteY50" fmla="*/ 1477515 h 3482342"/>
              <a:gd name="connsiteX51" fmla="*/ 10151958 w 12192000"/>
              <a:gd name="connsiteY51" fmla="*/ 1477515 h 3482342"/>
              <a:gd name="connsiteX52" fmla="*/ 10120184 w 12192000"/>
              <a:gd name="connsiteY52" fmla="*/ 1466924 h 3482342"/>
              <a:gd name="connsiteX53" fmla="*/ 10081348 w 12192000"/>
              <a:gd name="connsiteY53" fmla="*/ 1481046 h 3482342"/>
              <a:gd name="connsiteX54" fmla="*/ 10058690 w 12192000"/>
              <a:gd name="connsiteY54" fmla="*/ 1474888 h 3482342"/>
              <a:gd name="connsiteX55" fmla="*/ 10004424 w 12192000"/>
              <a:gd name="connsiteY55" fmla="*/ 1489801 h 3482342"/>
              <a:gd name="connsiteX56" fmla="*/ 9999951 w 12192000"/>
              <a:gd name="connsiteY56" fmla="*/ 1499127 h 3482342"/>
              <a:gd name="connsiteX57" fmla="*/ 9845462 w 12192000"/>
              <a:gd name="connsiteY57" fmla="*/ 1548192 h 3482342"/>
              <a:gd name="connsiteX58" fmla="*/ 9736156 w 12192000"/>
              <a:gd name="connsiteY58" fmla="*/ 1581928 h 3482342"/>
              <a:gd name="connsiteX59" fmla="*/ 9693355 w 12192000"/>
              <a:gd name="connsiteY59" fmla="*/ 1602632 h 3482342"/>
              <a:gd name="connsiteX60" fmla="*/ 9664242 w 12192000"/>
              <a:gd name="connsiteY60" fmla="*/ 1622075 h 3482342"/>
              <a:gd name="connsiteX61" fmla="*/ 9579195 w 12192000"/>
              <a:gd name="connsiteY61" fmla="*/ 1648017 h 3482342"/>
              <a:gd name="connsiteX62" fmla="*/ 9433652 w 12192000"/>
              <a:gd name="connsiteY62" fmla="*/ 1681174 h 3482342"/>
              <a:gd name="connsiteX63" fmla="*/ 9403775 w 12192000"/>
              <a:gd name="connsiteY63" fmla="*/ 1690403 h 3482342"/>
              <a:gd name="connsiteX64" fmla="*/ 9382503 w 12192000"/>
              <a:gd name="connsiteY64" fmla="*/ 1706957 h 3482342"/>
              <a:gd name="connsiteX65" fmla="*/ 9381410 w 12192000"/>
              <a:gd name="connsiteY65" fmla="*/ 1718312 h 3482342"/>
              <a:gd name="connsiteX66" fmla="*/ 9365685 w 12192000"/>
              <a:gd name="connsiteY66" fmla="*/ 1724772 h 3482342"/>
              <a:gd name="connsiteX67" fmla="*/ 9278020 w 12192000"/>
              <a:gd name="connsiteY67" fmla="*/ 1741161 h 3482342"/>
              <a:gd name="connsiteX68" fmla="*/ 9217145 w 12192000"/>
              <a:gd name="connsiteY68" fmla="*/ 1771195 h 3482342"/>
              <a:gd name="connsiteX69" fmla="*/ 8955875 w 12192000"/>
              <a:gd name="connsiteY69" fmla="*/ 1796806 h 3482342"/>
              <a:gd name="connsiteX70" fmla="*/ 8648415 w 12192000"/>
              <a:gd name="connsiteY70" fmla="*/ 1878623 h 3482342"/>
              <a:gd name="connsiteX71" fmla="*/ 8538519 w 12192000"/>
              <a:gd name="connsiteY71" fmla="*/ 1894114 h 3482342"/>
              <a:gd name="connsiteX72" fmla="*/ 8506541 w 12192000"/>
              <a:gd name="connsiteY72" fmla="*/ 1905955 h 3482342"/>
              <a:gd name="connsiteX73" fmla="*/ 8236214 w 12192000"/>
              <a:gd name="connsiteY73" fmla="*/ 1909725 h 3482342"/>
              <a:gd name="connsiteX74" fmla="*/ 8132104 w 12192000"/>
              <a:gd name="connsiteY74" fmla="*/ 1895727 h 3482342"/>
              <a:gd name="connsiteX75" fmla="*/ 7918078 w 12192000"/>
              <a:gd name="connsiteY75" fmla="*/ 1862668 h 3482342"/>
              <a:gd name="connsiteX76" fmla="*/ 7817899 w 12192000"/>
              <a:gd name="connsiteY76" fmla="*/ 1862176 h 3482342"/>
              <a:gd name="connsiteX77" fmla="*/ 7768994 w 12192000"/>
              <a:gd name="connsiteY77" fmla="*/ 1855721 h 3482342"/>
              <a:gd name="connsiteX78" fmla="*/ 7618027 w 12192000"/>
              <a:gd name="connsiteY78" fmla="*/ 1830959 h 3482342"/>
              <a:gd name="connsiteX79" fmla="*/ 7449425 w 12192000"/>
              <a:gd name="connsiteY79" fmla="*/ 1810910 h 3482342"/>
              <a:gd name="connsiteX80" fmla="*/ 7342915 w 12192000"/>
              <a:gd name="connsiteY80" fmla="*/ 1819827 h 3482342"/>
              <a:gd name="connsiteX81" fmla="*/ 7255191 w 12192000"/>
              <a:gd name="connsiteY81" fmla="*/ 1834354 h 3482342"/>
              <a:gd name="connsiteX82" fmla="*/ 7131205 w 12192000"/>
              <a:gd name="connsiteY82" fmla="*/ 1845557 h 3482342"/>
              <a:gd name="connsiteX83" fmla="*/ 6941837 w 12192000"/>
              <a:gd name="connsiteY83" fmla="*/ 1840640 h 3482342"/>
              <a:gd name="connsiteX84" fmla="*/ 6837145 w 12192000"/>
              <a:gd name="connsiteY84" fmla="*/ 1870724 h 3482342"/>
              <a:gd name="connsiteX85" fmla="*/ 6753991 w 12192000"/>
              <a:gd name="connsiteY85" fmla="*/ 1860969 h 3482342"/>
              <a:gd name="connsiteX86" fmla="*/ 6727754 w 12192000"/>
              <a:gd name="connsiteY86" fmla="*/ 1882372 h 3482342"/>
              <a:gd name="connsiteX87" fmla="*/ 6723371 w 12192000"/>
              <a:gd name="connsiteY87" fmla="*/ 1886494 h 3482342"/>
              <a:gd name="connsiteX88" fmla="*/ 6702779 w 12192000"/>
              <a:gd name="connsiteY88" fmla="*/ 1893601 h 3482342"/>
              <a:gd name="connsiteX89" fmla="*/ 6686657 w 12192000"/>
              <a:gd name="connsiteY89" fmla="*/ 1907344 h 3482342"/>
              <a:gd name="connsiteX90" fmla="*/ 6651330 w 12192000"/>
              <a:gd name="connsiteY90" fmla="*/ 1922921 h 3482342"/>
              <a:gd name="connsiteX91" fmla="*/ 6622958 w 12192000"/>
              <a:gd name="connsiteY91" fmla="*/ 1936255 h 3482342"/>
              <a:gd name="connsiteX92" fmla="*/ 6522602 w 12192000"/>
              <a:gd name="connsiteY92" fmla="*/ 1954133 h 3482342"/>
              <a:gd name="connsiteX93" fmla="*/ 6444344 w 12192000"/>
              <a:gd name="connsiteY93" fmla="*/ 1969663 h 3482342"/>
              <a:gd name="connsiteX94" fmla="*/ 6409626 w 12192000"/>
              <a:gd name="connsiteY94" fmla="*/ 1978846 h 3482342"/>
              <a:gd name="connsiteX95" fmla="*/ 6333446 w 12192000"/>
              <a:gd name="connsiteY95" fmla="*/ 1997163 h 3482342"/>
              <a:gd name="connsiteX96" fmla="*/ 6294933 w 12192000"/>
              <a:gd name="connsiteY96" fmla="*/ 2019412 h 3482342"/>
              <a:gd name="connsiteX97" fmla="*/ 6238719 w 12192000"/>
              <a:gd name="connsiteY97" fmla="*/ 2042547 h 3482342"/>
              <a:gd name="connsiteX98" fmla="*/ 6187205 w 12192000"/>
              <a:gd name="connsiteY98" fmla="*/ 2060048 h 3482342"/>
              <a:gd name="connsiteX99" fmla="*/ 6138780 w 12192000"/>
              <a:gd name="connsiteY99" fmla="*/ 2081918 h 3482342"/>
              <a:gd name="connsiteX100" fmla="*/ 6120125 w 12192000"/>
              <a:gd name="connsiteY100" fmla="*/ 2109475 h 3482342"/>
              <a:gd name="connsiteX101" fmla="*/ 6056576 w 12192000"/>
              <a:gd name="connsiteY101" fmla="*/ 2120066 h 3482342"/>
              <a:gd name="connsiteX102" fmla="*/ 5993794 w 12192000"/>
              <a:gd name="connsiteY102" fmla="*/ 2122569 h 3482342"/>
              <a:gd name="connsiteX103" fmla="*/ 5943601 w 12192000"/>
              <a:gd name="connsiteY103" fmla="*/ 2137719 h 3482342"/>
              <a:gd name="connsiteX104" fmla="*/ 5898141 w 12192000"/>
              <a:gd name="connsiteY104" fmla="*/ 2144806 h 3482342"/>
              <a:gd name="connsiteX105" fmla="*/ 5855337 w 12192000"/>
              <a:gd name="connsiteY105" fmla="*/ 2137719 h 3482342"/>
              <a:gd name="connsiteX106" fmla="*/ 5817682 w 12192000"/>
              <a:gd name="connsiteY106" fmla="*/ 2157358 h 3482342"/>
              <a:gd name="connsiteX107" fmla="*/ 5735300 w 12192000"/>
              <a:gd name="connsiteY107" fmla="*/ 2158902 h 3482342"/>
              <a:gd name="connsiteX108" fmla="*/ 5591469 w 12192000"/>
              <a:gd name="connsiteY108" fmla="*/ 2178389 h 3482342"/>
              <a:gd name="connsiteX109" fmla="*/ 5505818 w 12192000"/>
              <a:gd name="connsiteY109" fmla="*/ 2194207 h 3482342"/>
              <a:gd name="connsiteX110" fmla="*/ 5452860 w 12192000"/>
              <a:gd name="connsiteY110" fmla="*/ 2180085 h 3482342"/>
              <a:gd name="connsiteX111" fmla="*/ 5414282 w 12192000"/>
              <a:gd name="connsiteY111" fmla="*/ 2183070 h 3482342"/>
              <a:gd name="connsiteX112" fmla="*/ 5368369 w 12192000"/>
              <a:gd name="connsiteY112" fmla="*/ 2204272 h 3482342"/>
              <a:gd name="connsiteX113" fmla="*/ 5336354 w 12192000"/>
              <a:gd name="connsiteY113" fmla="*/ 2218920 h 3482342"/>
              <a:gd name="connsiteX114" fmla="*/ 5291263 w 12192000"/>
              <a:gd name="connsiteY114" fmla="*/ 2239182 h 3482342"/>
              <a:gd name="connsiteX115" fmla="*/ 5255152 w 12192000"/>
              <a:gd name="connsiteY115" fmla="*/ 2247164 h 3482342"/>
              <a:gd name="connsiteX116" fmla="*/ 5233796 w 12192000"/>
              <a:gd name="connsiteY116" fmla="*/ 2268260 h 3482342"/>
              <a:gd name="connsiteX117" fmla="*/ 5212786 w 12192000"/>
              <a:gd name="connsiteY117" fmla="*/ 2296592 h 3482342"/>
              <a:gd name="connsiteX118" fmla="*/ 5173523 w 12192000"/>
              <a:gd name="connsiteY118" fmla="*/ 2309057 h 3482342"/>
              <a:gd name="connsiteX119" fmla="*/ 5123830 w 12192000"/>
              <a:gd name="connsiteY119" fmla="*/ 2307070 h 3482342"/>
              <a:gd name="connsiteX120" fmla="*/ 5065426 w 12192000"/>
              <a:gd name="connsiteY120" fmla="*/ 2324076 h 3482342"/>
              <a:gd name="connsiteX121" fmla="*/ 4975908 w 12192000"/>
              <a:gd name="connsiteY121" fmla="*/ 2364128 h 3482342"/>
              <a:gd name="connsiteX122" fmla="*/ 4913723 w 12192000"/>
              <a:gd name="connsiteY122" fmla="*/ 2385265 h 3482342"/>
              <a:gd name="connsiteX123" fmla="*/ 4746485 w 12192000"/>
              <a:gd name="connsiteY123" fmla="*/ 2451769 h 3482342"/>
              <a:gd name="connsiteX124" fmla="*/ 4681588 w 12192000"/>
              <a:gd name="connsiteY124" fmla="*/ 2467494 h 3482342"/>
              <a:gd name="connsiteX125" fmla="*/ 1783655 w 12192000"/>
              <a:gd name="connsiteY125" fmla="*/ 3163860 h 3482342"/>
              <a:gd name="connsiteX126" fmla="*/ 1325955 w 12192000"/>
              <a:gd name="connsiteY126" fmla="*/ 3176692 h 3482342"/>
              <a:gd name="connsiteX127" fmla="*/ 1190384 w 12192000"/>
              <a:gd name="connsiteY127" fmla="*/ 3203504 h 3482342"/>
              <a:gd name="connsiteX128" fmla="*/ 1094537 w 12192000"/>
              <a:gd name="connsiteY128" fmla="*/ 3229469 h 3482342"/>
              <a:gd name="connsiteX129" fmla="*/ 779276 w 12192000"/>
              <a:gd name="connsiteY129" fmla="*/ 3327290 h 3482342"/>
              <a:gd name="connsiteX130" fmla="*/ 600378 w 12192000"/>
              <a:gd name="connsiteY130" fmla="*/ 3335250 h 3482342"/>
              <a:gd name="connsiteX131" fmla="*/ 493457 w 12192000"/>
              <a:gd name="connsiteY131" fmla="*/ 3365044 h 3482342"/>
              <a:gd name="connsiteX132" fmla="*/ 349402 w 12192000"/>
              <a:gd name="connsiteY132" fmla="*/ 3380897 h 3482342"/>
              <a:gd name="connsiteX133" fmla="*/ 192183 w 12192000"/>
              <a:gd name="connsiteY133" fmla="*/ 3460075 h 3482342"/>
              <a:gd name="connsiteX134" fmla="*/ 46713 w 12192000"/>
              <a:gd name="connsiteY134" fmla="*/ 3462986 h 3482342"/>
              <a:gd name="connsiteX135" fmla="*/ 2765 w 12192000"/>
              <a:gd name="connsiteY135" fmla="*/ 3480770 h 3482342"/>
              <a:gd name="connsiteX136" fmla="*/ 0 w 12192000"/>
              <a:gd name="connsiteY136" fmla="*/ 3482342 h 3482342"/>
              <a:gd name="connsiteX137" fmla="*/ 0 w 12192000"/>
              <a:gd name="connsiteY137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13493 w 12192000"/>
              <a:gd name="connsiteY21" fmla="*/ 880860 h 3482342"/>
              <a:gd name="connsiteX22" fmla="*/ 11228040 w 12192000"/>
              <a:gd name="connsiteY22" fmla="*/ 958953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52860 w 12192000"/>
              <a:gd name="connsiteY111" fmla="*/ 2180085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96592 h 3482342"/>
              <a:gd name="connsiteX119" fmla="*/ 5173523 w 12192000"/>
              <a:gd name="connsiteY119" fmla="*/ 2309057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779276 w 12192000"/>
              <a:gd name="connsiteY130" fmla="*/ 3327290 h 3482342"/>
              <a:gd name="connsiteX131" fmla="*/ 600378 w 12192000"/>
              <a:gd name="connsiteY131" fmla="*/ 3335250 h 3482342"/>
              <a:gd name="connsiteX132" fmla="*/ 493457 w 12192000"/>
              <a:gd name="connsiteY132" fmla="*/ 3365044 h 3482342"/>
              <a:gd name="connsiteX133" fmla="*/ 349402 w 12192000"/>
              <a:gd name="connsiteY133" fmla="*/ 3380897 h 3482342"/>
              <a:gd name="connsiteX134" fmla="*/ 192183 w 12192000"/>
              <a:gd name="connsiteY134" fmla="*/ 3460075 h 3482342"/>
              <a:gd name="connsiteX135" fmla="*/ 46713 w 12192000"/>
              <a:gd name="connsiteY135" fmla="*/ 3462986 h 3482342"/>
              <a:gd name="connsiteX136" fmla="*/ 2765 w 12192000"/>
              <a:gd name="connsiteY136" fmla="*/ 3480770 h 3482342"/>
              <a:gd name="connsiteX137" fmla="*/ 0 w 12192000"/>
              <a:gd name="connsiteY137" fmla="*/ 3482342 h 3482342"/>
              <a:gd name="connsiteX138" fmla="*/ 0 w 12192000"/>
              <a:gd name="connsiteY138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28040 w 12192000"/>
              <a:gd name="connsiteY22" fmla="*/ 958953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52860 w 12192000"/>
              <a:gd name="connsiteY111" fmla="*/ 2180085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96592 h 3482342"/>
              <a:gd name="connsiteX119" fmla="*/ 5173523 w 12192000"/>
              <a:gd name="connsiteY119" fmla="*/ 2309057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779276 w 12192000"/>
              <a:gd name="connsiteY130" fmla="*/ 3327290 h 3482342"/>
              <a:gd name="connsiteX131" fmla="*/ 600378 w 12192000"/>
              <a:gd name="connsiteY131" fmla="*/ 3335250 h 3482342"/>
              <a:gd name="connsiteX132" fmla="*/ 493457 w 12192000"/>
              <a:gd name="connsiteY132" fmla="*/ 3365044 h 3482342"/>
              <a:gd name="connsiteX133" fmla="*/ 349402 w 12192000"/>
              <a:gd name="connsiteY133" fmla="*/ 3380897 h 3482342"/>
              <a:gd name="connsiteX134" fmla="*/ 192183 w 12192000"/>
              <a:gd name="connsiteY134" fmla="*/ 3460075 h 3482342"/>
              <a:gd name="connsiteX135" fmla="*/ 46713 w 12192000"/>
              <a:gd name="connsiteY135" fmla="*/ 3462986 h 3482342"/>
              <a:gd name="connsiteX136" fmla="*/ 2765 w 12192000"/>
              <a:gd name="connsiteY136" fmla="*/ 3480770 h 3482342"/>
              <a:gd name="connsiteX137" fmla="*/ 0 w 12192000"/>
              <a:gd name="connsiteY137" fmla="*/ 3482342 h 3482342"/>
              <a:gd name="connsiteX138" fmla="*/ 0 w 12192000"/>
              <a:gd name="connsiteY138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52860 w 12192000"/>
              <a:gd name="connsiteY111" fmla="*/ 2180085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96592 h 3482342"/>
              <a:gd name="connsiteX119" fmla="*/ 5173523 w 12192000"/>
              <a:gd name="connsiteY119" fmla="*/ 2309057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779276 w 12192000"/>
              <a:gd name="connsiteY130" fmla="*/ 3327290 h 3482342"/>
              <a:gd name="connsiteX131" fmla="*/ 600378 w 12192000"/>
              <a:gd name="connsiteY131" fmla="*/ 3335250 h 3482342"/>
              <a:gd name="connsiteX132" fmla="*/ 493457 w 12192000"/>
              <a:gd name="connsiteY132" fmla="*/ 3365044 h 3482342"/>
              <a:gd name="connsiteX133" fmla="*/ 349402 w 12192000"/>
              <a:gd name="connsiteY133" fmla="*/ 3380897 h 3482342"/>
              <a:gd name="connsiteX134" fmla="*/ 192183 w 12192000"/>
              <a:gd name="connsiteY134" fmla="*/ 3460075 h 3482342"/>
              <a:gd name="connsiteX135" fmla="*/ 46713 w 12192000"/>
              <a:gd name="connsiteY135" fmla="*/ 3462986 h 3482342"/>
              <a:gd name="connsiteX136" fmla="*/ 2765 w 12192000"/>
              <a:gd name="connsiteY136" fmla="*/ 3480770 h 3482342"/>
              <a:gd name="connsiteX137" fmla="*/ 0 w 12192000"/>
              <a:gd name="connsiteY137" fmla="*/ 3482342 h 3482342"/>
              <a:gd name="connsiteX138" fmla="*/ 0 w 12192000"/>
              <a:gd name="connsiteY138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52860 w 12192000"/>
              <a:gd name="connsiteY111" fmla="*/ 2180085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73523 w 12192000"/>
              <a:gd name="connsiteY119" fmla="*/ 2309057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779276 w 12192000"/>
              <a:gd name="connsiteY130" fmla="*/ 3327290 h 3482342"/>
              <a:gd name="connsiteX131" fmla="*/ 600378 w 12192000"/>
              <a:gd name="connsiteY131" fmla="*/ 3335250 h 3482342"/>
              <a:gd name="connsiteX132" fmla="*/ 493457 w 12192000"/>
              <a:gd name="connsiteY132" fmla="*/ 3365044 h 3482342"/>
              <a:gd name="connsiteX133" fmla="*/ 349402 w 12192000"/>
              <a:gd name="connsiteY133" fmla="*/ 3380897 h 3482342"/>
              <a:gd name="connsiteX134" fmla="*/ 192183 w 12192000"/>
              <a:gd name="connsiteY134" fmla="*/ 3460075 h 3482342"/>
              <a:gd name="connsiteX135" fmla="*/ 46713 w 12192000"/>
              <a:gd name="connsiteY135" fmla="*/ 3462986 h 3482342"/>
              <a:gd name="connsiteX136" fmla="*/ 2765 w 12192000"/>
              <a:gd name="connsiteY136" fmla="*/ 3480770 h 3482342"/>
              <a:gd name="connsiteX137" fmla="*/ 0 w 12192000"/>
              <a:gd name="connsiteY137" fmla="*/ 3482342 h 3482342"/>
              <a:gd name="connsiteX138" fmla="*/ 0 w 12192000"/>
              <a:gd name="connsiteY138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52860 w 12192000"/>
              <a:gd name="connsiteY111" fmla="*/ 2180085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59401 w 12192000"/>
              <a:gd name="connsiteY119" fmla="*/ 2284343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779276 w 12192000"/>
              <a:gd name="connsiteY130" fmla="*/ 3327290 h 3482342"/>
              <a:gd name="connsiteX131" fmla="*/ 600378 w 12192000"/>
              <a:gd name="connsiteY131" fmla="*/ 3335250 h 3482342"/>
              <a:gd name="connsiteX132" fmla="*/ 493457 w 12192000"/>
              <a:gd name="connsiteY132" fmla="*/ 3365044 h 3482342"/>
              <a:gd name="connsiteX133" fmla="*/ 349402 w 12192000"/>
              <a:gd name="connsiteY133" fmla="*/ 3380897 h 3482342"/>
              <a:gd name="connsiteX134" fmla="*/ 192183 w 12192000"/>
              <a:gd name="connsiteY134" fmla="*/ 3460075 h 3482342"/>
              <a:gd name="connsiteX135" fmla="*/ 46713 w 12192000"/>
              <a:gd name="connsiteY135" fmla="*/ 3462986 h 3482342"/>
              <a:gd name="connsiteX136" fmla="*/ 2765 w 12192000"/>
              <a:gd name="connsiteY136" fmla="*/ 3480770 h 3482342"/>
              <a:gd name="connsiteX137" fmla="*/ 0 w 12192000"/>
              <a:gd name="connsiteY137" fmla="*/ 3482342 h 3482342"/>
              <a:gd name="connsiteX138" fmla="*/ 0 w 12192000"/>
              <a:gd name="connsiteY138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77574 w 12192000"/>
              <a:gd name="connsiteY111" fmla="*/ 2190677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59401 w 12192000"/>
              <a:gd name="connsiteY119" fmla="*/ 2284343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779276 w 12192000"/>
              <a:gd name="connsiteY130" fmla="*/ 3327290 h 3482342"/>
              <a:gd name="connsiteX131" fmla="*/ 600378 w 12192000"/>
              <a:gd name="connsiteY131" fmla="*/ 3335250 h 3482342"/>
              <a:gd name="connsiteX132" fmla="*/ 493457 w 12192000"/>
              <a:gd name="connsiteY132" fmla="*/ 3365044 h 3482342"/>
              <a:gd name="connsiteX133" fmla="*/ 349402 w 12192000"/>
              <a:gd name="connsiteY133" fmla="*/ 3380897 h 3482342"/>
              <a:gd name="connsiteX134" fmla="*/ 192183 w 12192000"/>
              <a:gd name="connsiteY134" fmla="*/ 3460075 h 3482342"/>
              <a:gd name="connsiteX135" fmla="*/ 46713 w 12192000"/>
              <a:gd name="connsiteY135" fmla="*/ 3462986 h 3482342"/>
              <a:gd name="connsiteX136" fmla="*/ 2765 w 12192000"/>
              <a:gd name="connsiteY136" fmla="*/ 3480770 h 3482342"/>
              <a:gd name="connsiteX137" fmla="*/ 0 w 12192000"/>
              <a:gd name="connsiteY137" fmla="*/ 3482342 h 3482342"/>
              <a:gd name="connsiteX138" fmla="*/ 0 w 12192000"/>
              <a:gd name="connsiteY138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77574 w 12192000"/>
              <a:gd name="connsiteY111" fmla="*/ 2190677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59401 w 12192000"/>
              <a:gd name="connsiteY119" fmla="*/ 2284343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779276 w 12192000"/>
              <a:gd name="connsiteY130" fmla="*/ 3327290 h 3482342"/>
              <a:gd name="connsiteX131" fmla="*/ 600378 w 12192000"/>
              <a:gd name="connsiteY131" fmla="*/ 3335250 h 3482342"/>
              <a:gd name="connsiteX132" fmla="*/ 493457 w 12192000"/>
              <a:gd name="connsiteY132" fmla="*/ 3365044 h 3482342"/>
              <a:gd name="connsiteX133" fmla="*/ 349402 w 12192000"/>
              <a:gd name="connsiteY133" fmla="*/ 3380897 h 3482342"/>
              <a:gd name="connsiteX134" fmla="*/ 192183 w 12192000"/>
              <a:gd name="connsiteY134" fmla="*/ 3460075 h 3482342"/>
              <a:gd name="connsiteX135" fmla="*/ 88263 w 12192000"/>
              <a:gd name="connsiteY135" fmla="*/ 3479310 h 3482342"/>
              <a:gd name="connsiteX136" fmla="*/ 46713 w 12192000"/>
              <a:gd name="connsiteY136" fmla="*/ 3462986 h 3482342"/>
              <a:gd name="connsiteX137" fmla="*/ 2765 w 12192000"/>
              <a:gd name="connsiteY137" fmla="*/ 3480770 h 3482342"/>
              <a:gd name="connsiteX138" fmla="*/ 0 w 12192000"/>
              <a:gd name="connsiteY138" fmla="*/ 3482342 h 3482342"/>
              <a:gd name="connsiteX139" fmla="*/ 0 w 12192000"/>
              <a:gd name="connsiteY13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77574 w 12192000"/>
              <a:gd name="connsiteY111" fmla="*/ 2190677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59401 w 12192000"/>
              <a:gd name="connsiteY119" fmla="*/ 2284343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779276 w 12192000"/>
              <a:gd name="connsiteY130" fmla="*/ 3327290 h 3482342"/>
              <a:gd name="connsiteX131" fmla="*/ 600378 w 12192000"/>
              <a:gd name="connsiteY131" fmla="*/ 3335250 h 3482342"/>
              <a:gd name="connsiteX132" fmla="*/ 493457 w 12192000"/>
              <a:gd name="connsiteY132" fmla="*/ 3365044 h 3482342"/>
              <a:gd name="connsiteX133" fmla="*/ 349402 w 12192000"/>
              <a:gd name="connsiteY133" fmla="*/ 3380897 h 3482342"/>
              <a:gd name="connsiteX134" fmla="*/ 192183 w 12192000"/>
              <a:gd name="connsiteY134" fmla="*/ 3460075 h 3482342"/>
              <a:gd name="connsiteX135" fmla="*/ 88263 w 12192000"/>
              <a:gd name="connsiteY135" fmla="*/ 3479310 h 3482342"/>
              <a:gd name="connsiteX136" fmla="*/ 46713 w 12192000"/>
              <a:gd name="connsiteY136" fmla="*/ 3462986 h 3482342"/>
              <a:gd name="connsiteX137" fmla="*/ 2765 w 12192000"/>
              <a:gd name="connsiteY137" fmla="*/ 3480770 h 3482342"/>
              <a:gd name="connsiteX138" fmla="*/ 0 w 12192000"/>
              <a:gd name="connsiteY138" fmla="*/ 3482342 h 3482342"/>
              <a:gd name="connsiteX139" fmla="*/ 0 w 12192000"/>
              <a:gd name="connsiteY13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77574 w 12192000"/>
              <a:gd name="connsiteY111" fmla="*/ 2190677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59401 w 12192000"/>
              <a:gd name="connsiteY119" fmla="*/ 2284343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779276 w 12192000"/>
              <a:gd name="connsiteY130" fmla="*/ 3327290 h 3482342"/>
              <a:gd name="connsiteX131" fmla="*/ 600378 w 12192000"/>
              <a:gd name="connsiteY131" fmla="*/ 3335250 h 3482342"/>
              <a:gd name="connsiteX132" fmla="*/ 493457 w 12192000"/>
              <a:gd name="connsiteY132" fmla="*/ 3365044 h 3482342"/>
              <a:gd name="connsiteX133" fmla="*/ 349402 w 12192000"/>
              <a:gd name="connsiteY133" fmla="*/ 3380897 h 3482342"/>
              <a:gd name="connsiteX134" fmla="*/ 225952 w 12192000"/>
              <a:gd name="connsiteY134" fmla="*/ 3426352 h 3482342"/>
              <a:gd name="connsiteX135" fmla="*/ 192183 w 12192000"/>
              <a:gd name="connsiteY135" fmla="*/ 3460075 h 3482342"/>
              <a:gd name="connsiteX136" fmla="*/ 88263 w 12192000"/>
              <a:gd name="connsiteY136" fmla="*/ 3479310 h 3482342"/>
              <a:gd name="connsiteX137" fmla="*/ 46713 w 12192000"/>
              <a:gd name="connsiteY137" fmla="*/ 3462986 h 3482342"/>
              <a:gd name="connsiteX138" fmla="*/ 2765 w 12192000"/>
              <a:gd name="connsiteY138" fmla="*/ 3480770 h 3482342"/>
              <a:gd name="connsiteX139" fmla="*/ 0 w 12192000"/>
              <a:gd name="connsiteY139" fmla="*/ 3482342 h 3482342"/>
              <a:gd name="connsiteX140" fmla="*/ 0 w 12192000"/>
              <a:gd name="connsiteY140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77574 w 12192000"/>
              <a:gd name="connsiteY111" fmla="*/ 2190677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59401 w 12192000"/>
              <a:gd name="connsiteY119" fmla="*/ 2284343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779276 w 12192000"/>
              <a:gd name="connsiteY130" fmla="*/ 3327290 h 3482342"/>
              <a:gd name="connsiteX131" fmla="*/ 600378 w 12192000"/>
              <a:gd name="connsiteY131" fmla="*/ 3335250 h 3482342"/>
              <a:gd name="connsiteX132" fmla="*/ 493457 w 12192000"/>
              <a:gd name="connsiteY132" fmla="*/ 3365044 h 3482342"/>
              <a:gd name="connsiteX133" fmla="*/ 349402 w 12192000"/>
              <a:gd name="connsiteY133" fmla="*/ 3380897 h 3482342"/>
              <a:gd name="connsiteX134" fmla="*/ 225952 w 12192000"/>
              <a:gd name="connsiteY134" fmla="*/ 3426352 h 3482342"/>
              <a:gd name="connsiteX135" fmla="*/ 171000 w 12192000"/>
              <a:gd name="connsiteY135" fmla="*/ 3438892 h 3482342"/>
              <a:gd name="connsiteX136" fmla="*/ 88263 w 12192000"/>
              <a:gd name="connsiteY136" fmla="*/ 3479310 h 3482342"/>
              <a:gd name="connsiteX137" fmla="*/ 46713 w 12192000"/>
              <a:gd name="connsiteY137" fmla="*/ 3462986 h 3482342"/>
              <a:gd name="connsiteX138" fmla="*/ 2765 w 12192000"/>
              <a:gd name="connsiteY138" fmla="*/ 3480770 h 3482342"/>
              <a:gd name="connsiteX139" fmla="*/ 0 w 12192000"/>
              <a:gd name="connsiteY139" fmla="*/ 3482342 h 3482342"/>
              <a:gd name="connsiteX140" fmla="*/ 0 w 12192000"/>
              <a:gd name="connsiteY140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77574 w 12192000"/>
              <a:gd name="connsiteY111" fmla="*/ 2190677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59401 w 12192000"/>
              <a:gd name="connsiteY119" fmla="*/ 2284343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779276 w 12192000"/>
              <a:gd name="connsiteY130" fmla="*/ 3327290 h 3482342"/>
              <a:gd name="connsiteX131" fmla="*/ 600378 w 12192000"/>
              <a:gd name="connsiteY131" fmla="*/ 3335250 h 3482342"/>
              <a:gd name="connsiteX132" fmla="*/ 493457 w 12192000"/>
              <a:gd name="connsiteY132" fmla="*/ 3365044 h 3482342"/>
              <a:gd name="connsiteX133" fmla="*/ 349402 w 12192000"/>
              <a:gd name="connsiteY133" fmla="*/ 3380897 h 3482342"/>
              <a:gd name="connsiteX134" fmla="*/ 225952 w 12192000"/>
              <a:gd name="connsiteY134" fmla="*/ 3426352 h 3482342"/>
              <a:gd name="connsiteX135" fmla="*/ 171000 w 12192000"/>
              <a:gd name="connsiteY135" fmla="*/ 3438892 h 3482342"/>
              <a:gd name="connsiteX136" fmla="*/ 88263 w 12192000"/>
              <a:gd name="connsiteY136" fmla="*/ 3479310 h 3482342"/>
              <a:gd name="connsiteX137" fmla="*/ 46713 w 12192000"/>
              <a:gd name="connsiteY137" fmla="*/ 3462986 h 3482342"/>
              <a:gd name="connsiteX138" fmla="*/ 2765 w 12192000"/>
              <a:gd name="connsiteY138" fmla="*/ 3480770 h 3482342"/>
              <a:gd name="connsiteX139" fmla="*/ 0 w 12192000"/>
              <a:gd name="connsiteY139" fmla="*/ 3482342 h 3482342"/>
              <a:gd name="connsiteX140" fmla="*/ 0 w 12192000"/>
              <a:gd name="connsiteY140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77574 w 12192000"/>
              <a:gd name="connsiteY111" fmla="*/ 2190677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59401 w 12192000"/>
              <a:gd name="connsiteY119" fmla="*/ 2284343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779276 w 12192000"/>
              <a:gd name="connsiteY130" fmla="*/ 3327290 h 3482342"/>
              <a:gd name="connsiteX131" fmla="*/ 600378 w 12192000"/>
              <a:gd name="connsiteY131" fmla="*/ 3335250 h 3482342"/>
              <a:gd name="connsiteX132" fmla="*/ 493457 w 12192000"/>
              <a:gd name="connsiteY132" fmla="*/ 3365044 h 3482342"/>
              <a:gd name="connsiteX133" fmla="*/ 416599 w 12192000"/>
              <a:gd name="connsiteY133" fmla="*/ 3387517 h 3482342"/>
              <a:gd name="connsiteX134" fmla="*/ 349402 w 12192000"/>
              <a:gd name="connsiteY134" fmla="*/ 3380897 h 3482342"/>
              <a:gd name="connsiteX135" fmla="*/ 225952 w 12192000"/>
              <a:gd name="connsiteY135" fmla="*/ 3426352 h 3482342"/>
              <a:gd name="connsiteX136" fmla="*/ 171000 w 12192000"/>
              <a:gd name="connsiteY136" fmla="*/ 3438892 h 3482342"/>
              <a:gd name="connsiteX137" fmla="*/ 88263 w 12192000"/>
              <a:gd name="connsiteY137" fmla="*/ 3479310 h 3482342"/>
              <a:gd name="connsiteX138" fmla="*/ 46713 w 12192000"/>
              <a:gd name="connsiteY138" fmla="*/ 3462986 h 3482342"/>
              <a:gd name="connsiteX139" fmla="*/ 2765 w 12192000"/>
              <a:gd name="connsiteY139" fmla="*/ 3480770 h 3482342"/>
              <a:gd name="connsiteX140" fmla="*/ 0 w 12192000"/>
              <a:gd name="connsiteY140" fmla="*/ 3482342 h 3482342"/>
              <a:gd name="connsiteX141" fmla="*/ 0 w 12192000"/>
              <a:gd name="connsiteY141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77574 w 12192000"/>
              <a:gd name="connsiteY111" fmla="*/ 2190677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59401 w 12192000"/>
              <a:gd name="connsiteY119" fmla="*/ 2284343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1013254 w 12192000"/>
              <a:gd name="connsiteY130" fmla="*/ 3263949 h 3482342"/>
              <a:gd name="connsiteX131" fmla="*/ 779276 w 12192000"/>
              <a:gd name="connsiteY131" fmla="*/ 3327290 h 3482342"/>
              <a:gd name="connsiteX132" fmla="*/ 600378 w 12192000"/>
              <a:gd name="connsiteY132" fmla="*/ 3335250 h 3482342"/>
              <a:gd name="connsiteX133" fmla="*/ 493457 w 12192000"/>
              <a:gd name="connsiteY133" fmla="*/ 3365044 h 3482342"/>
              <a:gd name="connsiteX134" fmla="*/ 416599 w 12192000"/>
              <a:gd name="connsiteY134" fmla="*/ 3387517 h 3482342"/>
              <a:gd name="connsiteX135" fmla="*/ 349402 w 12192000"/>
              <a:gd name="connsiteY135" fmla="*/ 3380897 h 3482342"/>
              <a:gd name="connsiteX136" fmla="*/ 225952 w 12192000"/>
              <a:gd name="connsiteY136" fmla="*/ 3426352 h 3482342"/>
              <a:gd name="connsiteX137" fmla="*/ 171000 w 12192000"/>
              <a:gd name="connsiteY137" fmla="*/ 3438892 h 3482342"/>
              <a:gd name="connsiteX138" fmla="*/ 88263 w 12192000"/>
              <a:gd name="connsiteY138" fmla="*/ 3479310 h 3482342"/>
              <a:gd name="connsiteX139" fmla="*/ 46713 w 12192000"/>
              <a:gd name="connsiteY139" fmla="*/ 3462986 h 3482342"/>
              <a:gd name="connsiteX140" fmla="*/ 2765 w 12192000"/>
              <a:gd name="connsiteY140" fmla="*/ 3480770 h 3482342"/>
              <a:gd name="connsiteX141" fmla="*/ 0 w 12192000"/>
              <a:gd name="connsiteY141" fmla="*/ 3482342 h 3482342"/>
              <a:gd name="connsiteX142" fmla="*/ 0 w 12192000"/>
              <a:gd name="connsiteY142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77574 w 12192000"/>
              <a:gd name="connsiteY111" fmla="*/ 2190677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59401 w 12192000"/>
              <a:gd name="connsiteY119" fmla="*/ 2284343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1013254 w 12192000"/>
              <a:gd name="connsiteY130" fmla="*/ 3263949 h 3482342"/>
              <a:gd name="connsiteX131" fmla="*/ 779276 w 12192000"/>
              <a:gd name="connsiteY131" fmla="*/ 3327290 h 3482342"/>
              <a:gd name="connsiteX132" fmla="*/ 600378 w 12192000"/>
              <a:gd name="connsiteY132" fmla="*/ 3335250 h 3482342"/>
              <a:gd name="connsiteX133" fmla="*/ 493457 w 12192000"/>
              <a:gd name="connsiteY133" fmla="*/ 3365044 h 3482342"/>
              <a:gd name="connsiteX134" fmla="*/ 416599 w 12192000"/>
              <a:gd name="connsiteY134" fmla="*/ 3387517 h 3482342"/>
              <a:gd name="connsiteX135" fmla="*/ 349402 w 12192000"/>
              <a:gd name="connsiteY135" fmla="*/ 3380897 h 3482342"/>
              <a:gd name="connsiteX136" fmla="*/ 225952 w 12192000"/>
              <a:gd name="connsiteY136" fmla="*/ 3426352 h 3482342"/>
              <a:gd name="connsiteX137" fmla="*/ 171000 w 12192000"/>
              <a:gd name="connsiteY137" fmla="*/ 3438892 h 3482342"/>
              <a:gd name="connsiteX138" fmla="*/ 88263 w 12192000"/>
              <a:gd name="connsiteY138" fmla="*/ 3479310 h 3482342"/>
              <a:gd name="connsiteX139" fmla="*/ 46713 w 12192000"/>
              <a:gd name="connsiteY139" fmla="*/ 3462986 h 3482342"/>
              <a:gd name="connsiteX140" fmla="*/ 2765 w 12192000"/>
              <a:gd name="connsiteY140" fmla="*/ 3480770 h 3482342"/>
              <a:gd name="connsiteX141" fmla="*/ 0 w 12192000"/>
              <a:gd name="connsiteY141" fmla="*/ 3482342 h 3482342"/>
              <a:gd name="connsiteX142" fmla="*/ 0 w 12192000"/>
              <a:gd name="connsiteY142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77574 w 12192000"/>
              <a:gd name="connsiteY111" fmla="*/ 2190677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59401 w 12192000"/>
              <a:gd name="connsiteY119" fmla="*/ 2284343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1013254 w 12192000"/>
              <a:gd name="connsiteY130" fmla="*/ 3263949 h 3482342"/>
              <a:gd name="connsiteX131" fmla="*/ 779276 w 12192000"/>
              <a:gd name="connsiteY131" fmla="*/ 3327290 h 3482342"/>
              <a:gd name="connsiteX132" fmla="*/ 600378 w 12192000"/>
              <a:gd name="connsiteY132" fmla="*/ 3335250 h 3482342"/>
              <a:gd name="connsiteX133" fmla="*/ 493457 w 12192000"/>
              <a:gd name="connsiteY133" fmla="*/ 3365044 h 3482342"/>
              <a:gd name="connsiteX134" fmla="*/ 416599 w 12192000"/>
              <a:gd name="connsiteY134" fmla="*/ 3387517 h 3482342"/>
              <a:gd name="connsiteX135" fmla="*/ 349402 w 12192000"/>
              <a:gd name="connsiteY135" fmla="*/ 3380897 h 3482342"/>
              <a:gd name="connsiteX136" fmla="*/ 225952 w 12192000"/>
              <a:gd name="connsiteY136" fmla="*/ 3426352 h 3482342"/>
              <a:gd name="connsiteX137" fmla="*/ 171000 w 12192000"/>
              <a:gd name="connsiteY137" fmla="*/ 3438892 h 3482342"/>
              <a:gd name="connsiteX138" fmla="*/ 88263 w 12192000"/>
              <a:gd name="connsiteY138" fmla="*/ 3479310 h 3482342"/>
              <a:gd name="connsiteX139" fmla="*/ 46713 w 12192000"/>
              <a:gd name="connsiteY139" fmla="*/ 3462986 h 3482342"/>
              <a:gd name="connsiteX140" fmla="*/ 2765 w 12192000"/>
              <a:gd name="connsiteY140" fmla="*/ 3480770 h 3482342"/>
              <a:gd name="connsiteX141" fmla="*/ 0 w 12192000"/>
              <a:gd name="connsiteY141" fmla="*/ 3482342 h 3482342"/>
              <a:gd name="connsiteX142" fmla="*/ 0 w 12192000"/>
              <a:gd name="connsiteY142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77574 w 12192000"/>
              <a:gd name="connsiteY111" fmla="*/ 2190677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59401 w 12192000"/>
              <a:gd name="connsiteY119" fmla="*/ 2284343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1013254 w 12192000"/>
              <a:gd name="connsiteY130" fmla="*/ 3263949 h 3482342"/>
              <a:gd name="connsiteX131" fmla="*/ 815546 w 12192000"/>
              <a:gd name="connsiteY131" fmla="*/ 3334559 h 3482342"/>
              <a:gd name="connsiteX132" fmla="*/ 779276 w 12192000"/>
              <a:gd name="connsiteY132" fmla="*/ 3327290 h 3482342"/>
              <a:gd name="connsiteX133" fmla="*/ 600378 w 12192000"/>
              <a:gd name="connsiteY133" fmla="*/ 3335250 h 3482342"/>
              <a:gd name="connsiteX134" fmla="*/ 493457 w 12192000"/>
              <a:gd name="connsiteY134" fmla="*/ 3365044 h 3482342"/>
              <a:gd name="connsiteX135" fmla="*/ 416599 w 12192000"/>
              <a:gd name="connsiteY135" fmla="*/ 3387517 h 3482342"/>
              <a:gd name="connsiteX136" fmla="*/ 349402 w 12192000"/>
              <a:gd name="connsiteY136" fmla="*/ 3380897 h 3482342"/>
              <a:gd name="connsiteX137" fmla="*/ 225952 w 12192000"/>
              <a:gd name="connsiteY137" fmla="*/ 3426352 h 3482342"/>
              <a:gd name="connsiteX138" fmla="*/ 171000 w 12192000"/>
              <a:gd name="connsiteY138" fmla="*/ 3438892 h 3482342"/>
              <a:gd name="connsiteX139" fmla="*/ 88263 w 12192000"/>
              <a:gd name="connsiteY139" fmla="*/ 3479310 h 3482342"/>
              <a:gd name="connsiteX140" fmla="*/ 46713 w 12192000"/>
              <a:gd name="connsiteY140" fmla="*/ 3462986 h 3482342"/>
              <a:gd name="connsiteX141" fmla="*/ 2765 w 12192000"/>
              <a:gd name="connsiteY141" fmla="*/ 3480770 h 3482342"/>
              <a:gd name="connsiteX142" fmla="*/ 0 w 12192000"/>
              <a:gd name="connsiteY142" fmla="*/ 3482342 h 3482342"/>
              <a:gd name="connsiteX143" fmla="*/ 0 w 12192000"/>
              <a:gd name="connsiteY14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77574 w 12192000"/>
              <a:gd name="connsiteY111" fmla="*/ 2190677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59401 w 12192000"/>
              <a:gd name="connsiteY119" fmla="*/ 2284343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1013254 w 12192000"/>
              <a:gd name="connsiteY130" fmla="*/ 3263949 h 3482342"/>
              <a:gd name="connsiteX131" fmla="*/ 815546 w 12192000"/>
              <a:gd name="connsiteY131" fmla="*/ 3334559 h 3482342"/>
              <a:gd name="connsiteX132" fmla="*/ 779276 w 12192000"/>
              <a:gd name="connsiteY132" fmla="*/ 3327290 h 3482342"/>
              <a:gd name="connsiteX133" fmla="*/ 600378 w 12192000"/>
              <a:gd name="connsiteY133" fmla="*/ 3335250 h 3482342"/>
              <a:gd name="connsiteX134" fmla="*/ 493457 w 12192000"/>
              <a:gd name="connsiteY134" fmla="*/ 3365044 h 3482342"/>
              <a:gd name="connsiteX135" fmla="*/ 416599 w 12192000"/>
              <a:gd name="connsiteY135" fmla="*/ 3387517 h 3482342"/>
              <a:gd name="connsiteX136" fmla="*/ 349402 w 12192000"/>
              <a:gd name="connsiteY136" fmla="*/ 3380897 h 3482342"/>
              <a:gd name="connsiteX137" fmla="*/ 225952 w 12192000"/>
              <a:gd name="connsiteY137" fmla="*/ 3426352 h 3482342"/>
              <a:gd name="connsiteX138" fmla="*/ 171000 w 12192000"/>
              <a:gd name="connsiteY138" fmla="*/ 3438892 h 3482342"/>
              <a:gd name="connsiteX139" fmla="*/ 88263 w 12192000"/>
              <a:gd name="connsiteY139" fmla="*/ 3479310 h 3482342"/>
              <a:gd name="connsiteX140" fmla="*/ 46713 w 12192000"/>
              <a:gd name="connsiteY140" fmla="*/ 3462986 h 3482342"/>
              <a:gd name="connsiteX141" fmla="*/ 2765 w 12192000"/>
              <a:gd name="connsiteY141" fmla="*/ 3480770 h 3482342"/>
              <a:gd name="connsiteX142" fmla="*/ 0 w 12192000"/>
              <a:gd name="connsiteY142" fmla="*/ 3482342 h 3482342"/>
              <a:gd name="connsiteX143" fmla="*/ 0 w 12192000"/>
              <a:gd name="connsiteY14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77574 w 12192000"/>
              <a:gd name="connsiteY111" fmla="*/ 2190677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59401 w 12192000"/>
              <a:gd name="connsiteY119" fmla="*/ 2284343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1013254 w 12192000"/>
              <a:gd name="connsiteY130" fmla="*/ 3263949 h 3482342"/>
              <a:gd name="connsiteX131" fmla="*/ 815546 w 12192000"/>
              <a:gd name="connsiteY131" fmla="*/ 3334559 h 3482342"/>
              <a:gd name="connsiteX132" fmla="*/ 779276 w 12192000"/>
              <a:gd name="connsiteY132" fmla="*/ 3327290 h 3482342"/>
              <a:gd name="connsiteX133" fmla="*/ 600378 w 12192000"/>
              <a:gd name="connsiteY133" fmla="*/ 3335250 h 3482342"/>
              <a:gd name="connsiteX134" fmla="*/ 493457 w 12192000"/>
              <a:gd name="connsiteY134" fmla="*/ 3365044 h 3482342"/>
              <a:gd name="connsiteX135" fmla="*/ 416599 w 12192000"/>
              <a:gd name="connsiteY135" fmla="*/ 3387517 h 3482342"/>
              <a:gd name="connsiteX136" fmla="*/ 349402 w 12192000"/>
              <a:gd name="connsiteY136" fmla="*/ 3380897 h 3482342"/>
              <a:gd name="connsiteX137" fmla="*/ 225952 w 12192000"/>
              <a:gd name="connsiteY137" fmla="*/ 3426352 h 3482342"/>
              <a:gd name="connsiteX138" fmla="*/ 171000 w 12192000"/>
              <a:gd name="connsiteY138" fmla="*/ 3438892 h 3482342"/>
              <a:gd name="connsiteX139" fmla="*/ 88263 w 12192000"/>
              <a:gd name="connsiteY139" fmla="*/ 3479310 h 3482342"/>
              <a:gd name="connsiteX140" fmla="*/ 46713 w 12192000"/>
              <a:gd name="connsiteY140" fmla="*/ 3462986 h 3482342"/>
              <a:gd name="connsiteX141" fmla="*/ 2765 w 12192000"/>
              <a:gd name="connsiteY141" fmla="*/ 3480770 h 3482342"/>
              <a:gd name="connsiteX142" fmla="*/ 0 w 12192000"/>
              <a:gd name="connsiteY142" fmla="*/ 3482342 h 3482342"/>
              <a:gd name="connsiteX143" fmla="*/ 0 w 12192000"/>
              <a:gd name="connsiteY14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77574 w 12192000"/>
              <a:gd name="connsiteY111" fmla="*/ 2190677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59401 w 12192000"/>
              <a:gd name="connsiteY119" fmla="*/ 2284343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1013254 w 12192000"/>
              <a:gd name="connsiteY130" fmla="*/ 3263949 h 3482342"/>
              <a:gd name="connsiteX131" fmla="*/ 815546 w 12192000"/>
              <a:gd name="connsiteY131" fmla="*/ 3334559 h 3482342"/>
              <a:gd name="connsiteX132" fmla="*/ 779276 w 12192000"/>
              <a:gd name="connsiteY132" fmla="*/ 3327290 h 3482342"/>
              <a:gd name="connsiteX133" fmla="*/ 600378 w 12192000"/>
              <a:gd name="connsiteY133" fmla="*/ 3335250 h 3482342"/>
              <a:gd name="connsiteX134" fmla="*/ 493457 w 12192000"/>
              <a:gd name="connsiteY134" fmla="*/ 3365044 h 3482342"/>
              <a:gd name="connsiteX135" fmla="*/ 388355 w 12192000"/>
              <a:gd name="connsiteY135" fmla="*/ 3376925 h 3482342"/>
              <a:gd name="connsiteX136" fmla="*/ 349402 w 12192000"/>
              <a:gd name="connsiteY136" fmla="*/ 3380897 h 3482342"/>
              <a:gd name="connsiteX137" fmla="*/ 225952 w 12192000"/>
              <a:gd name="connsiteY137" fmla="*/ 3426352 h 3482342"/>
              <a:gd name="connsiteX138" fmla="*/ 171000 w 12192000"/>
              <a:gd name="connsiteY138" fmla="*/ 3438892 h 3482342"/>
              <a:gd name="connsiteX139" fmla="*/ 88263 w 12192000"/>
              <a:gd name="connsiteY139" fmla="*/ 3479310 h 3482342"/>
              <a:gd name="connsiteX140" fmla="*/ 46713 w 12192000"/>
              <a:gd name="connsiteY140" fmla="*/ 3462986 h 3482342"/>
              <a:gd name="connsiteX141" fmla="*/ 2765 w 12192000"/>
              <a:gd name="connsiteY141" fmla="*/ 3480770 h 3482342"/>
              <a:gd name="connsiteX142" fmla="*/ 0 w 12192000"/>
              <a:gd name="connsiteY142" fmla="*/ 3482342 h 3482342"/>
              <a:gd name="connsiteX143" fmla="*/ 0 w 12192000"/>
              <a:gd name="connsiteY143" fmla="*/ 0 h 3482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</a:cxnLst>
            <a:rect l="l" t="t" r="r" b="b"/>
            <a:pathLst>
              <a:path w="12192000" h="3482342">
                <a:moveTo>
                  <a:pt x="0" y="0"/>
                </a:moveTo>
                <a:lnTo>
                  <a:pt x="12192000" y="0"/>
                </a:lnTo>
                <a:lnTo>
                  <a:pt x="12192000" y="635369"/>
                </a:lnTo>
                <a:cubicBezTo>
                  <a:pt x="12191930" y="610378"/>
                  <a:pt x="12191859" y="585387"/>
                  <a:pt x="12191789" y="560396"/>
                </a:cubicBezTo>
                <a:cubicBezTo>
                  <a:pt x="12175211" y="562678"/>
                  <a:pt x="11999606" y="644473"/>
                  <a:pt x="11983027" y="646756"/>
                </a:cubicBezTo>
                <a:cubicBezTo>
                  <a:pt x="11943442" y="661920"/>
                  <a:pt x="11950154" y="649830"/>
                  <a:pt x="11940158" y="651378"/>
                </a:cubicBezTo>
                <a:cubicBezTo>
                  <a:pt x="11930162" y="652926"/>
                  <a:pt x="11943274" y="652245"/>
                  <a:pt x="11923051" y="656045"/>
                </a:cubicBezTo>
                <a:cubicBezTo>
                  <a:pt x="11882449" y="639093"/>
                  <a:pt x="11867184" y="670845"/>
                  <a:pt x="11832939" y="674181"/>
                </a:cubicBezTo>
                <a:cubicBezTo>
                  <a:pt x="11812296" y="669845"/>
                  <a:pt x="11772988" y="668355"/>
                  <a:pt x="11767770" y="683807"/>
                </a:cubicBezTo>
                <a:cubicBezTo>
                  <a:pt x="11757314" y="685936"/>
                  <a:pt x="11743230" y="693101"/>
                  <a:pt x="11728279" y="700816"/>
                </a:cubicBezTo>
                <a:lnTo>
                  <a:pt x="11722533" y="703421"/>
                </a:lnTo>
                <a:lnTo>
                  <a:pt x="11720002" y="710566"/>
                </a:lnTo>
                <a:lnTo>
                  <a:pt x="11707351" y="710310"/>
                </a:lnTo>
                <a:lnTo>
                  <a:pt x="11700369" y="713480"/>
                </a:lnTo>
                <a:lnTo>
                  <a:pt x="11691126" y="726131"/>
                </a:lnTo>
                <a:cubicBezTo>
                  <a:pt x="11686960" y="732845"/>
                  <a:pt x="11663435" y="739546"/>
                  <a:pt x="11657717" y="746701"/>
                </a:cubicBezTo>
                <a:cubicBezTo>
                  <a:pt x="11651999" y="753856"/>
                  <a:pt x="11669175" y="763766"/>
                  <a:pt x="11656818" y="769062"/>
                </a:cubicBezTo>
                <a:cubicBezTo>
                  <a:pt x="11645954" y="777786"/>
                  <a:pt x="11627045" y="778196"/>
                  <a:pt x="11601229" y="785537"/>
                </a:cubicBezTo>
                <a:cubicBezTo>
                  <a:pt x="11575413" y="792878"/>
                  <a:pt x="11538696" y="801341"/>
                  <a:pt x="11501920" y="813109"/>
                </a:cubicBezTo>
                <a:cubicBezTo>
                  <a:pt x="11460587" y="824093"/>
                  <a:pt x="11432519" y="842469"/>
                  <a:pt x="11405286" y="849086"/>
                </a:cubicBezTo>
                <a:cubicBezTo>
                  <a:pt x="11353339" y="866295"/>
                  <a:pt x="11354410" y="845161"/>
                  <a:pt x="11338523" y="852810"/>
                </a:cubicBezTo>
                <a:cubicBezTo>
                  <a:pt x="11308884" y="863514"/>
                  <a:pt x="11353090" y="841987"/>
                  <a:pt x="11334676" y="859677"/>
                </a:cubicBezTo>
                <a:cubicBezTo>
                  <a:pt x="11295079" y="884428"/>
                  <a:pt x="11238631" y="959542"/>
                  <a:pt x="11217448" y="980136"/>
                </a:cubicBezTo>
                <a:cubicBezTo>
                  <a:pt x="11196801" y="1004817"/>
                  <a:pt x="11202732" y="987478"/>
                  <a:pt x="11196987" y="1000897"/>
                </a:cubicBezTo>
                <a:cubicBezTo>
                  <a:pt x="11191242" y="1014316"/>
                  <a:pt x="11200040" y="1028284"/>
                  <a:pt x="11193568" y="1039464"/>
                </a:cubicBezTo>
                <a:cubicBezTo>
                  <a:pt x="11181920" y="1057634"/>
                  <a:pt x="11187929" y="1053532"/>
                  <a:pt x="11175804" y="1067977"/>
                </a:cubicBezTo>
                <a:cubicBezTo>
                  <a:pt x="11168136" y="1078025"/>
                  <a:pt x="11142602" y="1097119"/>
                  <a:pt x="11133438" y="1106812"/>
                </a:cubicBezTo>
                <a:cubicBezTo>
                  <a:pt x="11124274" y="1116505"/>
                  <a:pt x="11134647" y="1114365"/>
                  <a:pt x="11120819" y="1126133"/>
                </a:cubicBezTo>
                <a:cubicBezTo>
                  <a:pt x="11106991" y="1137901"/>
                  <a:pt x="11087009" y="1165275"/>
                  <a:pt x="11071654" y="1177422"/>
                </a:cubicBezTo>
                <a:cubicBezTo>
                  <a:pt x="11056299" y="1189570"/>
                  <a:pt x="11041338" y="1190780"/>
                  <a:pt x="11028687" y="1199018"/>
                </a:cubicBezTo>
                <a:cubicBezTo>
                  <a:pt x="11006077" y="1216981"/>
                  <a:pt x="10985939" y="1219268"/>
                  <a:pt x="10974565" y="1226849"/>
                </a:cubicBezTo>
                <a:cubicBezTo>
                  <a:pt x="10963191" y="1234430"/>
                  <a:pt x="10978096" y="1238618"/>
                  <a:pt x="10960443" y="1244502"/>
                </a:cubicBezTo>
                <a:cubicBezTo>
                  <a:pt x="10937301" y="1255025"/>
                  <a:pt x="10897483" y="1265096"/>
                  <a:pt x="10879242" y="1269215"/>
                </a:cubicBezTo>
                <a:cubicBezTo>
                  <a:pt x="10861001" y="1273334"/>
                  <a:pt x="10863361" y="1264933"/>
                  <a:pt x="10850998" y="1269215"/>
                </a:cubicBezTo>
                <a:lnTo>
                  <a:pt x="10815658" y="1287849"/>
                </a:lnTo>
                <a:cubicBezTo>
                  <a:pt x="10795652" y="1293733"/>
                  <a:pt x="10746525" y="1311275"/>
                  <a:pt x="10723900" y="1318642"/>
                </a:cubicBezTo>
                <a:cubicBezTo>
                  <a:pt x="10705077" y="1325539"/>
                  <a:pt x="10706518" y="1319939"/>
                  <a:pt x="10699186" y="1322173"/>
                </a:cubicBezTo>
                <a:cubicBezTo>
                  <a:pt x="10691854" y="1324408"/>
                  <a:pt x="10686855" y="1343347"/>
                  <a:pt x="10676375" y="1342640"/>
                </a:cubicBezTo>
                <a:cubicBezTo>
                  <a:pt x="10676343" y="1337186"/>
                  <a:pt x="10639666" y="1342470"/>
                  <a:pt x="10636304" y="1342641"/>
                </a:cubicBezTo>
                <a:cubicBezTo>
                  <a:pt x="10626667" y="1347586"/>
                  <a:pt x="10613500" y="1341941"/>
                  <a:pt x="10603863" y="1346886"/>
                </a:cubicBezTo>
                <a:lnTo>
                  <a:pt x="10573203" y="1351996"/>
                </a:lnTo>
                <a:cubicBezTo>
                  <a:pt x="10562611" y="1353173"/>
                  <a:pt x="10557365" y="1375337"/>
                  <a:pt x="10547375" y="1375130"/>
                </a:cubicBezTo>
                <a:cubicBezTo>
                  <a:pt x="10537385" y="1374923"/>
                  <a:pt x="10522089" y="1366643"/>
                  <a:pt x="10513263" y="1371939"/>
                </a:cubicBezTo>
                <a:cubicBezTo>
                  <a:pt x="10505804" y="1378887"/>
                  <a:pt x="10494815" y="1378774"/>
                  <a:pt x="10487356" y="1385722"/>
                </a:cubicBezTo>
                <a:lnTo>
                  <a:pt x="10464012" y="1391778"/>
                </a:lnTo>
                <a:cubicBezTo>
                  <a:pt x="10456657" y="1392366"/>
                  <a:pt x="10449461" y="1401737"/>
                  <a:pt x="10439694" y="1406905"/>
                </a:cubicBezTo>
                <a:cubicBezTo>
                  <a:pt x="10429927" y="1412073"/>
                  <a:pt x="10417525" y="1414065"/>
                  <a:pt x="10405409" y="1422789"/>
                </a:cubicBezTo>
                <a:cubicBezTo>
                  <a:pt x="10385126" y="1419848"/>
                  <a:pt x="10374706" y="1423369"/>
                  <a:pt x="10370530" y="1441596"/>
                </a:cubicBezTo>
                <a:cubicBezTo>
                  <a:pt x="10354767" y="1445421"/>
                  <a:pt x="10317840" y="1451247"/>
                  <a:pt x="10300239" y="1456332"/>
                </a:cubicBezTo>
                <a:cubicBezTo>
                  <a:pt x="10282638" y="1461417"/>
                  <a:pt x="10276690" y="1468577"/>
                  <a:pt x="10264922" y="1472107"/>
                </a:cubicBezTo>
                <a:cubicBezTo>
                  <a:pt x="10253154" y="1475637"/>
                  <a:pt x="10240218" y="1469553"/>
                  <a:pt x="10229629" y="1470454"/>
                </a:cubicBezTo>
                <a:cubicBezTo>
                  <a:pt x="10219040" y="1471355"/>
                  <a:pt x="10214330" y="1477515"/>
                  <a:pt x="10201385" y="1477515"/>
                </a:cubicBezTo>
                <a:cubicBezTo>
                  <a:pt x="10188440" y="1477515"/>
                  <a:pt x="10165492" y="1479280"/>
                  <a:pt x="10151958" y="1477515"/>
                </a:cubicBezTo>
                <a:cubicBezTo>
                  <a:pt x="10138424" y="1475750"/>
                  <a:pt x="10130187" y="1468101"/>
                  <a:pt x="10120184" y="1466924"/>
                </a:cubicBezTo>
                <a:cubicBezTo>
                  <a:pt x="10110181" y="1465747"/>
                  <a:pt x="10091597" y="1479719"/>
                  <a:pt x="10081348" y="1481046"/>
                </a:cubicBezTo>
                <a:cubicBezTo>
                  <a:pt x="10071099" y="1482373"/>
                  <a:pt x="10073276" y="1471664"/>
                  <a:pt x="10058690" y="1474888"/>
                </a:cubicBezTo>
                <a:cubicBezTo>
                  <a:pt x="10040170" y="1466053"/>
                  <a:pt x="10015872" y="1472731"/>
                  <a:pt x="10004424" y="1489801"/>
                </a:cubicBezTo>
                <a:cubicBezTo>
                  <a:pt x="10002452" y="1492741"/>
                  <a:pt x="10000947" y="1495882"/>
                  <a:pt x="9999951" y="1499127"/>
                </a:cubicBezTo>
                <a:cubicBezTo>
                  <a:pt x="9967418" y="1507155"/>
                  <a:pt x="9889427" y="1534394"/>
                  <a:pt x="9845462" y="1548192"/>
                </a:cubicBezTo>
                <a:cubicBezTo>
                  <a:pt x="9822222" y="1562604"/>
                  <a:pt x="9768858" y="1594433"/>
                  <a:pt x="9736156" y="1581928"/>
                </a:cubicBezTo>
                <a:cubicBezTo>
                  <a:pt x="9745637" y="1601571"/>
                  <a:pt x="9699425" y="1582999"/>
                  <a:pt x="9693355" y="1602632"/>
                </a:cubicBezTo>
                <a:cubicBezTo>
                  <a:pt x="9690360" y="1618512"/>
                  <a:pt x="9675642" y="1616579"/>
                  <a:pt x="9664242" y="1622075"/>
                </a:cubicBezTo>
                <a:cubicBezTo>
                  <a:pt x="9655776" y="1638103"/>
                  <a:pt x="9598819" y="1651043"/>
                  <a:pt x="9579195" y="1648017"/>
                </a:cubicBezTo>
                <a:cubicBezTo>
                  <a:pt x="9524163" y="1629881"/>
                  <a:pt x="9477693" y="1693985"/>
                  <a:pt x="9433652" y="1681174"/>
                </a:cubicBezTo>
                <a:cubicBezTo>
                  <a:pt x="9421990" y="1682314"/>
                  <a:pt x="9412258" y="1685676"/>
                  <a:pt x="9403775" y="1690403"/>
                </a:cubicBezTo>
                <a:lnTo>
                  <a:pt x="9382503" y="1706957"/>
                </a:lnTo>
                <a:lnTo>
                  <a:pt x="9381410" y="1718312"/>
                </a:lnTo>
                <a:lnTo>
                  <a:pt x="9365685" y="1724772"/>
                </a:lnTo>
                <a:lnTo>
                  <a:pt x="9278020" y="1741161"/>
                </a:lnTo>
                <a:cubicBezTo>
                  <a:pt x="9235873" y="1762229"/>
                  <a:pt x="9231473" y="1754941"/>
                  <a:pt x="9217145" y="1771195"/>
                </a:cubicBezTo>
                <a:cubicBezTo>
                  <a:pt x="9131538" y="1776872"/>
                  <a:pt x="9039728" y="1814874"/>
                  <a:pt x="8955875" y="1796806"/>
                </a:cubicBezTo>
                <a:cubicBezTo>
                  <a:pt x="8861771" y="1817659"/>
                  <a:pt x="8730077" y="1856614"/>
                  <a:pt x="8648415" y="1878623"/>
                </a:cubicBezTo>
                <a:cubicBezTo>
                  <a:pt x="8578856" y="1892487"/>
                  <a:pt x="8546278" y="1907799"/>
                  <a:pt x="8538519" y="1894114"/>
                </a:cubicBezTo>
                <a:cubicBezTo>
                  <a:pt x="8513108" y="1898081"/>
                  <a:pt x="8514559" y="1915122"/>
                  <a:pt x="8506541" y="1905955"/>
                </a:cubicBezTo>
                <a:cubicBezTo>
                  <a:pt x="8437841" y="1911139"/>
                  <a:pt x="8301617" y="1910841"/>
                  <a:pt x="8236214" y="1909725"/>
                </a:cubicBezTo>
                <a:cubicBezTo>
                  <a:pt x="8201189" y="1897570"/>
                  <a:pt x="8163827" y="1900921"/>
                  <a:pt x="8132104" y="1895727"/>
                </a:cubicBezTo>
                <a:cubicBezTo>
                  <a:pt x="8021354" y="1869423"/>
                  <a:pt x="7973371" y="1872758"/>
                  <a:pt x="7918078" y="1862668"/>
                </a:cubicBezTo>
                <a:cubicBezTo>
                  <a:pt x="7883942" y="1854133"/>
                  <a:pt x="7834588" y="1870269"/>
                  <a:pt x="7817899" y="1862176"/>
                </a:cubicBezTo>
                <a:cubicBezTo>
                  <a:pt x="7803952" y="1858540"/>
                  <a:pt x="7780423" y="1826275"/>
                  <a:pt x="7768994" y="1855721"/>
                </a:cubicBezTo>
                <a:cubicBezTo>
                  <a:pt x="7693971" y="1816704"/>
                  <a:pt x="7680420" y="1850219"/>
                  <a:pt x="7618027" y="1830959"/>
                </a:cubicBezTo>
                <a:cubicBezTo>
                  <a:pt x="7563589" y="1813247"/>
                  <a:pt x="7530287" y="1817871"/>
                  <a:pt x="7449425" y="1810910"/>
                </a:cubicBezTo>
                <a:lnTo>
                  <a:pt x="7342915" y="1819827"/>
                </a:lnTo>
                <a:lnTo>
                  <a:pt x="7255191" y="1834354"/>
                </a:lnTo>
                <a:cubicBezTo>
                  <a:pt x="7235153" y="1839259"/>
                  <a:pt x="7150315" y="1831629"/>
                  <a:pt x="7131205" y="1845557"/>
                </a:cubicBezTo>
                <a:cubicBezTo>
                  <a:pt x="6968750" y="1838101"/>
                  <a:pt x="6977206" y="1837412"/>
                  <a:pt x="6941837" y="1840640"/>
                </a:cubicBezTo>
                <a:cubicBezTo>
                  <a:pt x="6905846" y="1863867"/>
                  <a:pt x="6892534" y="1847120"/>
                  <a:pt x="6837145" y="1870724"/>
                </a:cubicBezTo>
                <a:cubicBezTo>
                  <a:pt x="6823442" y="1850610"/>
                  <a:pt x="6785388" y="1865075"/>
                  <a:pt x="6753991" y="1860969"/>
                </a:cubicBezTo>
                <a:cubicBezTo>
                  <a:pt x="6744571" y="1866959"/>
                  <a:pt x="6736100" y="1874451"/>
                  <a:pt x="6727754" y="1882372"/>
                </a:cubicBezTo>
                <a:lnTo>
                  <a:pt x="6723371" y="1886494"/>
                </a:lnTo>
                <a:lnTo>
                  <a:pt x="6702779" y="1893601"/>
                </a:lnTo>
                <a:lnTo>
                  <a:pt x="6686657" y="1907344"/>
                </a:lnTo>
                <a:lnTo>
                  <a:pt x="6651330" y="1922921"/>
                </a:lnTo>
                <a:cubicBezTo>
                  <a:pt x="6640157" y="1928264"/>
                  <a:pt x="6638035" y="1935420"/>
                  <a:pt x="6622958" y="1936255"/>
                </a:cubicBezTo>
                <a:cubicBezTo>
                  <a:pt x="6600915" y="1943222"/>
                  <a:pt x="6552371" y="1948565"/>
                  <a:pt x="6522602" y="1954133"/>
                </a:cubicBezTo>
                <a:cubicBezTo>
                  <a:pt x="6492833" y="1959701"/>
                  <a:pt x="6461408" y="1966721"/>
                  <a:pt x="6444344" y="1969663"/>
                </a:cubicBezTo>
                <a:cubicBezTo>
                  <a:pt x="6427280" y="1972605"/>
                  <a:pt x="6428109" y="1974263"/>
                  <a:pt x="6409626" y="1978846"/>
                </a:cubicBezTo>
                <a:cubicBezTo>
                  <a:pt x="6391143" y="1983429"/>
                  <a:pt x="6354327" y="1989225"/>
                  <a:pt x="6333446" y="1997163"/>
                </a:cubicBezTo>
                <a:cubicBezTo>
                  <a:pt x="6318475" y="2003304"/>
                  <a:pt x="6299617" y="2000258"/>
                  <a:pt x="6294933" y="2019412"/>
                </a:cubicBezTo>
                <a:cubicBezTo>
                  <a:pt x="6286089" y="2042978"/>
                  <a:pt x="6227534" y="2018229"/>
                  <a:pt x="6238719" y="2042547"/>
                </a:cubicBezTo>
                <a:cubicBezTo>
                  <a:pt x="6222530" y="2046966"/>
                  <a:pt x="6203861" y="2053486"/>
                  <a:pt x="6187205" y="2060048"/>
                </a:cubicBezTo>
                <a:cubicBezTo>
                  <a:pt x="6170549" y="2066610"/>
                  <a:pt x="6153490" y="2074269"/>
                  <a:pt x="6138780" y="2081918"/>
                </a:cubicBezTo>
                <a:cubicBezTo>
                  <a:pt x="6124070" y="2089567"/>
                  <a:pt x="6133826" y="2100763"/>
                  <a:pt x="6120125" y="2109475"/>
                </a:cubicBezTo>
                <a:cubicBezTo>
                  <a:pt x="6106424" y="2118187"/>
                  <a:pt x="6071747" y="2113765"/>
                  <a:pt x="6056576" y="2120066"/>
                </a:cubicBezTo>
                <a:cubicBezTo>
                  <a:pt x="6041405" y="2126367"/>
                  <a:pt x="6013212" y="2118450"/>
                  <a:pt x="5993794" y="2122569"/>
                </a:cubicBezTo>
                <a:cubicBezTo>
                  <a:pt x="5964206" y="2130692"/>
                  <a:pt x="5962485" y="2139897"/>
                  <a:pt x="5943601" y="2137719"/>
                </a:cubicBezTo>
                <a:cubicBezTo>
                  <a:pt x="5924717" y="2135541"/>
                  <a:pt x="5912263" y="2145394"/>
                  <a:pt x="5898141" y="2144806"/>
                </a:cubicBezTo>
                <a:cubicBezTo>
                  <a:pt x="5884019" y="2144218"/>
                  <a:pt x="5868158" y="2133273"/>
                  <a:pt x="5855337" y="2137719"/>
                </a:cubicBezTo>
                <a:cubicBezTo>
                  <a:pt x="5842516" y="2142165"/>
                  <a:pt x="5837100" y="2155593"/>
                  <a:pt x="5817682" y="2157358"/>
                </a:cubicBezTo>
                <a:cubicBezTo>
                  <a:pt x="5798264" y="2159123"/>
                  <a:pt x="5773002" y="2155397"/>
                  <a:pt x="5735300" y="2158902"/>
                </a:cubicBezTo>
                <a:cubicBezTo>
                  <a:pt x="5697598" y="2162407"/>
                  <a:pt x="5588527" y="2188980"/>
                  <a:pt x="5591469" y="2178389"/>
                </a:cubicBezTo>
                <a:cubicBezTo>
                  <a:pt x="5555576" y="2181920"/>
                  <a:pt x="5528919" y="2193924"/>
                  <a:pt x="5505818" y="2194207"/>
                </a:cubicBezTo>
                <a:cubicBezTo>
                  <a:pt x="5482717" y="2194490"/>
                  <a:pt x="5495184" y="2190180"/>
                  <a:pt x="5477574" y="2190677"/>
                </a:cubicBezTo>
                <a:cubicBezTo>
                  <a:pt x="5459964" y="2191175"/>
                  <a:pt x="5427187" y="2180216"/>
                  <a:pt x="5414282" y="2183070"/>
                </a:cubicBezTo>
                <a:cubicBezTo>
                  <a:pt x="5407945" y="2205016"/>
                  <a:pt x="5394338" y="2208803"/>
                  <a:pt x="5368369" y="2204272"/>
                </a:cubicBezTo>
                <a:cubicBezTo>
                  <a:pt x="5354793" y="2209070"/>
                  <a:pt x="5349205" y="2213102"/>
                  <a:pt x="5336354" y="2218920"/>
                </a:cubicBezTo>
                <a:cubicBezTo>
                  <a:pt x="5323503" y="2224738"/>
                  <a:pt x="5304208" y="2232709"/>
                  <a:pt x="5291263" y="2239182"/>
                </a:cubicBezTo>
                <a:cubicBezTo>
                  <a:pt x="5278318" y="2245655"/>
                  <a:pt x="5264730" y="2242318"/>
                  <a:pt x="5255152" y="2247164"/>
                </a:cubicBezTo>
                <a:cubicBezTo>
                  <a:pt x="5245574" y="2252010"/>
                  <a:pt x="5240857" y="2261199"/>
                  <a:pt x="5233796" y="2268260"/>
                </a:cubicBezTo>
                <a:cubicBezTo>
                  <a:pt x="5226735" y="2275321"/>
                  <a:pt x="5222832" y="2268609"/>
                  <a:pt x="5212786" y="2275408"/>
                </a:cubicBezTo>
                <a:cubicBezTo>
                  <a:pt x="5202741" y="2282208"/>
                  <a:pt x="5174227" y="2281420"/>
                  <a:pt x="5159401" y="2284343"/>
                </a:cubicBezTo>
                <a:cubicBezTo>
                  <a:pt x="5129776" y="2295641"/>
                  <a:pt x="5158686" y="2301898"/>
                  <a:pt x="5123830" y="2307070"/>
                </a:cubicBezTo>
                <a:cubicBezTo>
                  <a:pt x="5082905" y="2318102"/>
                  <a:pt x="5072939" y="2287385"/>
                  <a:pt x="5065426" y="2324076"/>
                </a:cubicBezTo>
                <a:cubicBezTo>
                  <a:pt x="5017747" y="2318395"/>
                  <a:pt x="5031271" y="2337329"/>
                  <a:pt x="4975908" y="2364128"/>
                </a:cubicBezTo>
                <a:cubicBezTo>
                  <a:pt x="4946700" y="2354134"/>
                  <a:pt x="4928936" y="2366071"/>
                  <a:pt x="4913723" y="2385265"/>
                </a:cubicBezTo>
                <a:cubicBezTo>
                  <a:pt x="4854880" y="2394046"/>
                  <a:pt x="4808730" y="2428302"/>
                  <a:pt x="4746485" y="2451769"/>
                </a:cubicBezTo>
                <a:lnTo>
                  <a:pt x="4681588" y="2467494"/>
                </a:lnTo>
                <a:lnTo>
                  <a:pt x="1783655" y="3163860"/>
                </a:lnTo>
                <a:lnTo>
                  <a:pt x="1325955" y="3176692"/>
                </a:lnTo>
                <a:cubicBezTo>
                  <a:pt x="1278931" y="3186609"/>
                  <a:pt x="1232617" y="3191205"/>
                  <a:pt x="1190384" y="3203504"/>
                </a:cubicBezTo>
                <a:cubicBezTo>
                  <a:pt x="1146740" y="3204301"/>
                  <a:pt x="1142940" y="3250947"/>
                  <a:pt x="1094537" y="3229469"/>
                </a:cubicBezTo>
                <a:cubicBezTo>
                  <a:pt x="1069134" y="3237778"/>
                  <a:pt x="1026961" y="3247646"/>
                  <a:pt x="1013254" y="3263949"/>
                </a:cubicBezTo>
                <a:cubicBezTo>
                  <a:pt x="966756" y="3279110"/>
                  <a:pt x="851011" y="3352246"/>
                  <a:pt x="815546" y="3334559"/>
                </a:cubicBezTo>
                <a:cubicBezTo>
                  <a:pt x="808324" y="3352177"/>
                  <a:pt x="815137" y="3324821"/>
                  <a:pt x="779276" y="3327290"/>
                </a:cubicBezTo>
                <a:cubicBezTo>
                  <a:pt x="712585" y="3298149"/>
                  <a:pt x="672574" y="3378796"/>
                  <a:pt x="600378" y="3335250"/>
                </a:cubicBezTo>
                <a:cubicBezTo>
                  <a:pt x="595066" y="3356366"/>
                  <a:pt x="514059" y="3361176"/>
                  <a:pt x="493457" y="3365044"/>
                </a:cubicBezTo>
                <a:cubicBezTo>
                  <a:pt x="467535" y="3372578"/>
                  <a:pt x="412364" y="3374283"/>
                  <a:pt x="388355" y="3376925"/>
                </a:cubicBezTo>
                <a:cubicBezTo>
                  <a:pt x="364346" y="3379567"/>
                  <a:pt x="376469" y="3372659"/>
                  <a:pt x="349402" y="3380897"/>
                </a:cubicBezTo>
                <a:cubicBezTo>
                  <a:pt x="322335" y="3389135"/>
                  <a:pt x="248625" y="3434339"/>
                  <a:pt x="225952" y="3426352"/>
                </a:cubicBezTo>
                <a:cubicBezTo>
                  <a:pt x="199749" y="3439548"/>
                  <a:pt x="193948" y="3430066"/>
                  <a:pt x="171000" y="3438892"/>
                </a:cubicBezTo>
                <a:cubicBezTo>
                  <a:pt x="148052" y="3447718"/>
                  <a:pt x="101917" y="3457642"/>
                  <a:pt x="88263" y="3479310"/>
                </a:cubicBezTo>
                <a:cubicBezTo>
                  <a:pt x="64018" y="3479795"/>
                  <a:pt x="62139" y="3459801"/>
                  <a:pt x="46713" y="3462986"/>
                </a:cubicBezTo>
                <a:cubicBezTo>
                  <a:pt x="31576" y="3476862"/>
                  <a:pt x="15706" y="3476378"/>
                  <a:pt x="2765" y="3480770"/>
                </a:cubicBezTo>
                <a:lnTo>
                  <a:pt x="0" y="3482342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4EFD00C-D82A-9D7B-62CF-14F6D5C5C6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7" y="484094"/>
            <a:ext cx="9998441" cy="1206594"/>
          </a:xfrm>
        </p:spPr>
        <p:txBody>
          <a:bodyPr>
            <a:normAutofit/>
          </a:bodyPr>
          <a:lstStyle/>
          <a:p>
            <a:r>
              <a:rPr lang="it-IT" sz="3700">
                <a:ea typeface="Calibri Light"/>
                <a:cs typeface="Calibri Light"/>
              </a:rPr>
              <a:t>The </a:t>
            </a:r>
            <a:r>
              <a:rPr lang="it-IT" sz="3700" err="1">
                <a:ea typeface="Calibri Light"/>
                <a:cs typeface="Calibri Light"/>
              </a:rPr>
              <a:t>Differences</a:t>
            </a:r>
            <a:r>
              <a:rPr lang="it-IT" sz="3700">
                <a:ea typeface="Calibri Light"/>
                <a:cs typeface="Calibri Light"/>
              </a:rPr>
              <a:t> </a:t>
            </a:r>
            <a:r>
              <a:rPr lang="it-IT" sz="3700" err="1">
                <a:ea typeface="Calibri Light"/>
                <a:cs typeface="Calibri Light"/>
              </a:rPr>
              <a:t>Between</a:t>
            </a:r>
            <a:r>
              <a:rPr lang="it-IT" sz="3700">
                <a:ea typeface="Calibri Light"/>
                <a:cs typeface="Calibri Light"/>
              </a:rPr>
              <a:t> and </a:t>
            </a:r>
            <a:r>
              <a:rPr lang="it-IT" sz="3700" err="1">
                <a:ea typeface="Calibri Light"/>
                <a:cs typeface="Calibri Light"/>
              </a:rPr>
              <a:t>Advantages</a:t>
            </a:r>
            <a:r>
              <a:rPr lang="it-IT" sz="3700">
                <a:ea typeface="Calibri Light"/>
                <a:cs typeface="Calibri Light"/>
              </a:rPr>
              <a:t> of Cap and Trade and Baseline and Credit</a:t>
            </a:r>
            <a:endParaRPr lang="it-IT" sz="370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8101159E-D455-456F-8FE1-396AB1590C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7037" y="1958614"/>
            <a:ext cx="3594282" cy="3988962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08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Graphic 6" descr="Fabbrica">
            <a:extLst>
              <a:ext uri="{FF2B5EF4-FFF2-40B4-BE49-F238E27FC236}">
                <a16:creationId xmlns:a16="http://schemas.microsoft.com/office/drawing/2014/main" id="{AA760EE1-5ABA-024A-326F-F9F84663F6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09404" y="2297417"/>
            <a:ext cx="3274548" cy="3274548"/>
          </a:xfrm>
          <a:prstGeom prst="rect">
            <a:avLst/>
          </a:prstGeom>
        </p:spPr>
      </p:pic>
      <p:sp>
        <p:nvSpPr>
          <p:cNvPr id="27" name="Rectangle 6">
            <a:extLst>
              <a:ext uri="{FF2B5EF4-FFF2-40B4-BE49-F238E27FC236}">
                <a16:creationId xmlns:a16="http://schemas.microsoft.com/office/drawing/2014/main" id="{1F9FDF39-7A42-411B-85F1-9DE812C7A7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91497" y="5802246"/>
            <a:ext cx="1367625" cy="42898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lnTo>
                  <a:pt x="2164992" y="12386"/>
                </a:lnTo>
                <a:cubicBezTo>
                  <a:pt x="2164717" y="43049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50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6960466-9EDA-BA6B-BBAA-AEDA9D8BF1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7900" y="2265416"/>
            <a:ext cx="5954298" cy="383727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it-IT" sz="2400" b="1">
                <a:ea typeface="Calibri" panose="020F0502020204030204"/>
                <a:cs typeface="Calibri" panose="020F0502020204030204"/>
              </a:rPr>
              <a:t>The following are key </a:t>
            </a:r>
            <a:r>
              <a:rPr lang="it-IT" sz="2400" b="1" err="1">
                <a:ea typeface="Calibri" panose="020F0502020204030204"/>
                <a:cs typeface="Calibri" panose="020F0502020204030204"/>
              </a:rPr>
              <a:t>advantages</a:t>
            </a:r>
            <a:r>
              <a:rPr lang="it-IT" sz="2400" b="1">
                <a:ea typeface="Calibri" panose="020F0502020204030204"/>
                <a:cs typeface="Calibri" panose="020F0502020204030204"/>
              </a:rPr>
              <a:t> of baseline and credit:</a:t>
            </a:r>
          </a:p>
          <a:p>
            <a:pPr marL="342900" indent="-342900"/>
            <a:r>
              <a:rPr lang="it-IT" sz="2400" err="1">
                <a:ea typeface="Calibri" panose="020F0502020204030204"/>
                <a:cs typeface="Calibri" panose="020F0502020204030204"/>
              </a:rPr>
              <a:t>Generated</a:t>
            </a:r>
            <a:r>
              <a:rPr lang="it-IT" sz="2400">
                <a:ea typeface="Calibri" panose="020F0502020204030204"/>
                <a:cs typeface="Calibri" panose="020F0502020204030204"/>
              </a:rPr>
              <a:t> credits can be </a:t>
            </a:r>
            <a:r>
              <a:rPr lang="it-IT" sz="2400" err="1">
                <a:ea typeface="Calibri" panose="020F0502020204030204"/>
                <a:cs typeface="Calibri" panose="020F0502020204030204"/>
              </a:rPr>
              <a:t>sold</a:t>
            </a:r>
            <a:r>
              <a:rPr lang="it-IT" sz="2400">
                <a:ea typeface="Calibri" panose="020F0502020204030204"/>
                <a:cs typeface="Calibri" panose="020F0502020204030204"/>
              </a:rPr>
              <a:t> to </a:t>
            </a:r>
            <a:r>
              <a:rPr lang="it-IT" sz="2400" err="1">
                <a:ea typeface="Calibri" panose="020F0502020204030204"/>
                <a:cs typeface="Calibri" panose="020F0502020204030204"/>
              </a:rPr>
              <a:t>other</a:t>
            </a:r>
            <a:r>
              <a:rPr lang="it-IT" sz="2400">
                <a:ea typeface="Calibri" panose="020F0502020204030204"/>
                <a:cs typeface="Calibri" panose="020F0502020204030204"/>
              </a:rPr>
              <a:t> </a:t>
            </a:r>
            <a:r>
              <a:rPr lang="it-IT" sz="2400" err="1">
                <a:ea typeface="Calibri" panose="020F0502020204030204"/>
                <a:cs typeface="Calibri" panose="020F0502020204030204"/>
              </a:rPr>
              <a:t>entities</a:t>
            </a:r>
            <a:endParaRPr lang="it-IT" sz="2400">
              <a:ea typeface="Calibri"/>
              <a:cs typeface="Calibri"/>
            </a:endParaRPr>
          </a:p>
          <a:p>
            <a:pPr marL="342900" indent="-342900"/>
            <a:r>
              <a:rPr lang="it-IT" sz="2400">
                <a:ea typeface="Calibri"/>
                <a:cs typeface="Calibri"/>
              </a:rPr>
              <a:t>No pressure to </a:t>
            </a:r>
            <a:r>
              <a:rPr lang="it-IT" sz="2400" err="1">
                <a:ea typeface="Calibri" panose="020F0502020204030204"/>
                <a:cs typeface="Calibri" panose="020F0502020204030204"/>
              </a:rPr>
              <a:t>buy</a:t>
            </a:r>
            <a:r>
              <a:rPr lang="it-IT" sz="2400">
                <a:ea typeface="Calibri" panose="020F0502020204030204"/>
                <a:cs typeface="Calibri" panose="020F0502020204030204"/>
              </a:rPr>
              <a:t> credits </a:t>
            </a:r>
            <a:r>
              <a:rPr lang="it-IT" sz="2400" err="1">
                <a:ea typeface="Calibri" panose="020F0502020204030204"/>
                <a:cs typeface="Calibri" panose="020F0502020204030204"/>
              </a:rPr>
              <a:t>if</a:t>
            </a:r>
            <a:r>
              <a:rPr lang="it-IT" sz="2400">
                <a:ea typeface="Calibri" panose="020F0502020204030204"/>
                <a:cs typeface="Calibri" panose="020F0502020204030204"/>
              </a:rPr>
              <a:t> the baseline </a:t>
            </a:r>
            <a:r>
              <a:rPr lang="it-IT" sz="2400" err="1">
                <a:ea typeface="Calibri" panose="020F0502020204030204"/>
                <a:cs typeface="Calibri" panose="020F0502020204030204"/>
              </a:rPr>
              <a:t>is</a:t>
            </a:r>
            <a:r>
              <a:rPr lang="it-IT" sz="2400">
                <a:ea typeface="Calibri" panose="020F0502020204030204"/>
                <a:cs typeface="Calibri" panose="020F0502020204030204"/>
              </a:rPr>
              <a:t> </a:t>
            </a:r>
            <a:r>
              <a:rPr lang="it-IT" sz="2400" err="1">
                <a:ea typeface="Calibri" panose="020F0502020204030204"/>
                <a:cs typeface="Calibri" panose="020F0502020204030204"/>
              </a:rPr>
              <a:t>exceeded</a:t>
            </a:r>
            <a:endParaRPr lang="it-IT" sz="2400">
              <a:ea typeface="Calibri"/>
              <a:cs typeface="Calibri"/>
            </a:endParaRPr>
          </a:p>
          <a:p>
            <a:pPr marL="342900" indent="-342900"/>
            <a:r>
              <a:rPr lang="it-IT" sz="2400" err="1">
                <a:ea typeface="Calibri" panose="020F0502020204030204"/>
                <a:cs typeface="Calibri" panose="020F0502020204030204"/>
              </a:rPr>
              <a:t>Incentivizes</a:t>
            </a:r>
            <a:r>
              <a:rPr lang="it-IT" sz="2400">
                <a:ea typeface="Calibri" panose="020F0502020204030204"/>
                <a:cs typeface="Calibri" panose="020F0502020204030204"/>
              </a:rPr>
              <a:t> the switch to low-carbon </a:t>
            </a:r>
            <a:r>
              <a:rPr lang="it-IT" sz="2400" err="1">
                <a:ea typeface="Calibri" panose="020F0502020204030204"/>
                <a:cs typeface="Calibri" panose="020F0502020204030204"/>
              </a:rPr>
              <a:t>alternatives</a:t>
            </a:r>
            <a:endParaRPr lang="it-IT" sz="2400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it-IT" sz="2000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it-IT" sz="200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4610670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BCB0437-824F-D244-0FC8-340B93911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it-IT" sz="5400">
                <a:ea typeface="Calibri Light"/>
                <a:cs typeface="Calibri Light"/>
              </a:rPr>
              <a:t>The Kyoto Protocol</a:t>
            </a:r>
            <a:endParaRPr lang="it-IT" sz="5400"/>
          </a:p>
        </p:txBody>
      </p:sp>
      <p:pic>
        <p:nvPicPr>
          <p:cNvPr id="5" name="Picture 4" descr="Thermal power station">
            <a:extLst>
              <a:ext uri="{FF2B5EF4-FFF2-40B4-BE49-F238E27FC236}">
                <a16:creationId xmlns:a16="http://schemas.microsoft.com/office/drawing/2014/main" id="{820B1DB1-67FD-8881-8363-C1B8958F6F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360" r="34352" b="6"/>
          <a:stretch/>
        </p:blipFill>
        <p:spPr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37FDA2C-9CD9-BE76-9E91-4A8EE63292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2706624"/>
            <a:ext cx="6894576" cy="348386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buNone/>
            </a:pPr>
            <a:r>
              <a:rPr lang="it-IT" sz="3600" dirty="0">
                <a:ea typeface="Calibri" panose="020F0502020204030204"/>
                <a:cs typeface="Calibri" panose="020F0502020204030204"/>
              </a:rPr>
              <a:t>The Kyoto </a:t>
            </a:r>
            <a:r>
              <a:rPr lang="it-IT" sz="3600" err="1">
                <a:ea typeface="Calibri" panose="020F0502020204030204"/>
                <a:cs typeface="Calibri" panose="020F0502020204030204"/>
              </a:rPr>
              <a:t>Protocol</a:t>
            </a:r>
            <a:r>
              <a:rPr lang="it-IT" sz="3600" dirty="0">
                <a:ea typeface="Calibri" panose="020F0502020204030204"/>
                <a:cs typeface="Calibri" panose="020F0502020204030204"/>
              </a:rPr>
              <a:t>, </a:t>
            </a:r>
            <a:r>
              <a:rPr lang="it-IT" sz="3600" err="1">
                <a:ea typeface="Calibri" panose="020F0502020204030204"/>
                <a:cs typeface="Calibri" panose="020F0502020204030204"/>
              </a:rPr>
              <a:t>which</a:t>
            </a:r>
            <a:r>
              <a:rPr lang="it-IT" sz="3600" dirty="0">
                <a:ea typeface="Calibri" panose="020F0502020204030204"/>
                <a:cs typeface="Calibri" panose="020F0502020204030204"/>
              </a:rPr>
              <a:t> follows the United Nations Framework Convention on </a:t>
            </a:r>
            <a:r>
              <a:rPr lang="it-IT" sz="3600" err="1">
                <a:ea typeface="Calibri" panose="020F0502020204030204"/>
                <a:cs typeface="Calibri" panose="020F0502020204030204"/>
              </a:rPr>
              <a:t>Climate</a:t>
            </a:r>
            <a:r>
              <a:rPr lang="it-IT" sz="3600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sz="3600" err="1">
                <a:ea typeface="Calibri" panose="020F0502020204030204"/>
                <a:cs typeface="Calibri" panose="020F0502020204030204"/>
              </a:rPr>
              <a:t>Change</a:t>
            </a:r>
            <a:r>
              <a:rPr lang="it-IT" sz="3600" dirty="0">
                <a:ea typeface="Calibri" panose="020F0502020204030204"/>
                <a:cs typeface="Calibri" panose="020F0502020204030204"/>
              </a:rPr>
              <a:t> (UNFCCC), </a:t>
            </a:r>
            <a:r>
              <a:rPr lang="it-IT" sz="3600" err="1">
                <a:ea typeface="Calibri" panose="020F0502020204030204"/>
                <a:cs typeface="Calibri" panose="020F0502020204030204"/>
              </a:rPr>
              <a:t>is</a:t>
            </a:r>
            <a:r>
              <a:rPr lang="it-IT" sz="3600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sz="3600" b="1" dirty="0">
                <a:ea typeface="Calibri" panose="020F0502020204030204"/>
                <a:cs typeface="Calibri" panose="020F0502020204030204"/>
              </a:rPr>
              <a:t>one of the </a:t>
            </a:r>
            <a:r>
              <a:rPr lang="it-IT" sz="3600" b="1" err="1">
                <a:ea typeface="Calibri" panose="020F0502020204030204"/>
                <a:cs typeface="Calibri" panose="020F0502020204030204"/>
              </a:rPr>
              <a:t>most</a:t>
            </a:r>
            <a:r>
              <a:rPr lang="it-IT" sz="3600" b="1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sz="3600" b="1" err="1">
                <a:ea typeface="Calibri" panose="020F0502020204030204"/>
                <a:cs typeface="Calibri" panose="020F0502020204030204"/>
              </a:rPr>
              <a:t>important</a:t>
            </a:r>
            <a:r>
              <a:rPr lang="it-IT" sz="3600" b="1" dirty="0">
                <a:ea typeface="Calibri" panose="020F0502020204030204"/>
                <a:cs typeface="Calibri" panose="020F0502020204030204"/>
              </a:rPr>
              <a:t> international </a:t>
            </a:r>
            <a:r>
              <a:rPr lang="it-IT" sz="3600" b="1" err="1">
                <a:ea typeface="Calibri" panose="020F0502020204030204"/>
                <a:cs typeface="Calibri" panose="020F0502020204030204"/>
              </a:rPr>
              <a:t>legal</a:t>
            </a:r>
            <a:r>
              <a:rPr lang="it-IT" sz="3600" b="1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sz="3600" b="1" err="1">
                <a:ea typeface="Calibri" panose="020F0502020204030204"/>
                <a:cs typeface="Calibri" panose="020F0502020204030204"/>
              </a:rPr>
              <a:t>instruments</a:t>
            </a:r>
            <a:r>
              <a:rPr lang="it-IT" sz="3600" b="1" dirty="0">
                <a:ea typeface="Calibri" panose="020F0502020204030204"/>
                <a:cs typeface="Calibri" panose="020F0502020204030204"/>
              </a:rPr>
              <a:t> to </a:t>
            </a:r>
            <a:r>
              <a:rPr lang="it-IT" sz="3600" b="1" err="1">
                <a:ea typeface="Calibri" panose="020F0502020204030204"/>
                <a:cs typeface="Calibri" panose="020F0502020204030204"/>
              </a:rPr>
              <a:t>combat</a:t>
            </a:r>
            <a:r>
              <a:rPr lang="it-IT" sz="3600" b="1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sz="3600" b="1" err="1">
                <a:ea typeface="Calibri" panose="020F0502020204030204"/>
                <a:cs typeface="Calibri" panose="020F0502020204030204"/>
              </a:rPr>
              <a:t>climate</a:t>
            </a:r>
            <a:r>
              <a:rPr lang="it-IT" sz="3600" b="1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sz="3600" b="1" err="1">
                <a:ea typeface="Calibri" panose="020F0502020204030204"/>
                <a:cs typeface="Calibri" panose="020F0502020204030204"/>
              </a:rPr>
              <a:t>change</a:t>
            </a:r>
            <a:r>
              <a:rPr lang="it-IT" sz="3600" b="1" dirty="0">
                <a:ea typeface="Calibri" panose="020F0502020204030204"/>
                <a:cs typeface="Calibri" panose="020F0502020204030204"/>
              </a:rPr>
              <a:t>.</a:t>
            </a:r>
            <a:r>
              <a:rPr lang="it-IT" sz="3600" dirty="0">
                <a:ea typeface="Calibri" panose="020F0502020204030204"/>
                <a:cs typeface="Calibri" panose="020F0502020204030204"/>
              </a:rPr>
              <a:t> </a:t>
            </a:r>
            <a:endParaRPr lang="it-IT" sz="2400" b="1" dirty="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90639751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BCB0437-824F-D244-0FC8-340B93911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it-IT" sz="5400">
                <a:ea typeface="Calibri Light"/>
                <a:cs typeface="Calibri Light"/>
              </a:rPr>
              <a:t>The Kyoto Protocol</a:t>
            </a:r>
            <a:endParaRPr lang="it-IT" sz="5400"/>
          </a:p>
        </p:txBody>
      </p:sp>
      <p:pic>
        <p:nvPicPr>
          <p:cNvPr id="5" name="Picture 4" descr="Thermal power station">
            <a:extLst>
              <a:ext uri="{FF2B5EF4-FFF2-40B4-BE49-F238E27FC236}">
                <a16:creationId xmlns:a16="http://schemas.microsoft.com/office/drawing/2014/main" id="{820B1DB1-67FD-8881-8363-C1B8958F6F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360" r="34352" b="6"/>
          <a:stretch/>
        </p:blipFill>
        <p:spPr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37FDA2C-9CD9-BE76-9E91-4A8EE63292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2706624"/>
            <a:ext cx="6894576" cy="348386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buNone/>
            </a:pPr>
            <a:r>
              <a:rPr lang="it-IT" sz="3200" err="1">
                <a:ea typeface="Calibri" panose="020F0502020204030204"/>
                <a:cs typeface="Calibri" panose="020F0502020204030204"/>
              </a:rPr>
              <a:t>It</a:t>
            </a:r>
            <a:r>
              <a:rPr lang="it-IT" sz="3200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sz="3200" err="1">
                <a:ea typeface="Calibri" panose="020F0502020204030204"/>
                <a:cs typeface="Calibri" panose="020F0502020204030204"/>
              </a:rPr>
              <a:t>is</a:t>
            </a:r>
            <a:r>
              <a:rPr lang="it-IT" sz="3200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sz="3200" b="1" dirty="0">
                <a:ea typeface="Calibri" panose="020F0502020204030204"/>
                <a:cs typeface="Calibri" panose="020F0502020204030204"/>
              </a:rPr>
              <a:t>the first international agreement</a:t>
            </a:r>
            <a:r>
              <a:rPr lang="it-IT" sz="3200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sz="3200" err="1">
                <a:ea typeface="Calibri" panose="020F0502020204030204"/>
                <a:cs typeface="Calibri" panose="020F0502020204030204"/>
              </a:rPr>
              <a:t>that</a:t>
            </a:r>
            <a:r>
              <a:rPr lang="it-IT" sz="3200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sz="3200" err="1">
                <a:ea typeface="Calibri" panose="020F0502020204030204"/>
                <a:cs typeface="Calibri" panose="020F0502020204030204"/>
              </a:rPr>
              <a:t>contains</a:t>
            </a:r>
            <a:r>
              <a:rPr lang="it-IT" sz="3200" dirty="0">
                <a:ea typeface="Calibri" panose="020F0502020204030204"/>
                <a:cs typeface="Calibri" panose="020F0502020204030204"/>
              </a:rPr>
              <a:t> the commitments of </a:t>
            </a:r>
            <a:r>
              <a:rPr lang="it-IT" sz="3200" err="1">
                <a:ea typeface="Calibri" panose="020F0502020204030204"/>
                <a:cs typeface="Calibri" panose="020F0502020204030204"/>
              </a:rPr>
              <a:t>industrialized</a:t>
            </a:r>
            <a:r>
              <a:rPr lang="it-IT" sz="3200" dirty="0">
                <a:ea typeface="Calibri" panose="020F0502020204030204"/>
                <a:cs typeface="Calibri" panose="020F0502020204030204"/>
              </a:rPr>
              <a:t> countries to reduce the </a:t>
            </a:r>
            <a:r>
              <a:rPr lang="it-IT" sz="3200" err="1">
                <a:ea typeface="Calibri" panose="020F0502020204030204"/>
                <a:cs typeface="Calibri" panose="020F0502020204030204"/>
              </a:rPr>
              <a:t>emissions</a:t>
            </a:r>
            <a:r>
              <a:rPr lang="it-IT" sz="3200" dirty="0">
                <a:ea typeface="Calibri" panose="020F0502020204030204"/>
                <a:cs typeface="Calibri" panose="020F0502020204030204"/>
              </a:rPr>
              <a:t> of some </a:t>
            </a:r>
            <a:r>
              <a:rPr lang="it-IT" sz="3200" err="1">
                <a:ea typeface="Calibri" panose="020F0502020204030204"/>
                <a:cs typeface="Calibri" panose="020F0502020204030204"/>
              </a:rPr>
              <a:t>greenhouse</a:t>
            </a:r>
            <a:r>
              <a:rPr lang="it-IT" sz="3200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sz="3200" err="1">
                <a:ea typeface="Calibri" panose="020F0502020204030204"/>
                <a:cs typeface="Calibri" panose="020F0502020204030204"/>
              </a:rPr>
              <a:t>gases</a:t>
            </a:r>
            <a:r>
              <a:rPr lang="it-IT" sz="3200" dirty="0">
                <a:ea typeface="Calibri" panose="020F0502020204030204"/>
                <a:cs typeface="Calibri" panose="020F0502020204030204"/>
              </a:rPr>
              <a:t>, </a:t>
            </a:r>
            <a:r>
              <a:rPr lang="it-IT" sz="3200" err="1">
                <a:ea typeface="Calibri" panose="020F0502020204030204"/>
                <a:cs typeface="Calibri" panose="020F0502020204030204"/>
              </a:rPr>
              <a:t>responsible</a:t>
            </a:r>
            <a:r>
              <a:rPr lang="it-IT" sz="3200" dirty="0">
                <a:ea typeface="Calibri" panose="020F0502020204030204"/>
                <a:cs typeface="Calibri" panose="020F0502020204030204"/>
              </a:rPr>
              <a:t> for global warming. </a:t>
            </a:r>
            <a:r>
              <a:rPr lang="it-IT" sz="3200" b="1" err="1">
                <a:ea typeface="Calibri" panose="020F0502020204030204"/>
                <a:cs typeface="Calibri" panose="020F0502020204030204"/>
              </a:rPr>
              <a:t>It</a:t>
            </a:r>
            <a:r>
              <a:rPr lang="it-IT" sz="3200" b="1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sz="3200" b="1" err="1">
                <a:ea typeface="Calibri" panose="020F0502020204030204"/>
                <a:cs typeface="Calibri" panose="020F0502020204030204"/>
              </a:rPr>
              <a:t>was</a:t>
            </a:r>
            <a:r>
              <a:rPr lang="it-IT" sz="3200" b="1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sz="3200" b="1" err="1">
                <a:ea typeface="Calibri" panose="020F0502020204030204"/>
                <a:cs typeface="Calibri" panose="020F0502020204030204"/>
              </a:rPr>
              <a:t>adopted</a:t>
            </a:r>
            <a:r>
              <a:rPr lang="it-IT" sz="3200" b="1" dirty="0">
                <a:ea typeface="Calibri" panose="020F0502020204030204"/>
                <a:cs typeface="Calibri" panose="020F0502020204030204"/>
              </a:rPr>
              <a:t> in Kyoto, Japan on </a:t>
            </a:r>
            <a:r>
              <a:rPr lang="it-IT" sz="3200" b="1" err="1">
                <a:ea typeface="Calibri" panose="020F0502020204030204"/>
                <a:cs typeface="Calibri" panose="020F0502020204030204"/>
              </a:rPr>
              <a:t>December</a:t>
            </a:r>
            <a:r>
              <a:rPr lang="it-IT" sz="3200" b="1" dirty="0">
                <a:ea typeface="Calibri" panose="020F0502020204030204"/>
                <a:cs typeface="Calibri" panose="020F0502020204030204"/>
              </a:rPr>
              <a:t> 11, 1997 and </a:t>
            </a:r>
            <a:r>
              <a:rPr lang="it-IT" sz="3200" b="1" err="1">
                <a:ea typeface="Calibri" panose="020F0502020204030204"/>
                <a:cs typeface="Calibri" panose="020F0502020204030204"/>
              </a:rPr>
              <a:t>entered</a:t>
            </a:r>
            <a:r>
              <a:rPr lang="it-IT" sz="3200" b="1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sz="3200" b="1" err="1">
                <a:ea typeface="Calibri" panose="020F0502020204030204"/>
                <a:cs typeface="Calibri" panose="020F0502020204030204"/>
              </a:rPr>
              <a:t>into</a:t>
            </a:r>
            <a:r>
              <a:rPr lang="it-IT" sz="3200" b="1" dirty="0">
                <a:ea typeface="Calibri" panose="020F0502020204030204"/>
                <a:cs typeface="Calibri" panose="020F0502020204030204"/>
              </a:rPr>
              <a:t> force on </a:t>
            </a:r>
            <a:r>
              <a:rPr lang="it-IT" sz="3200" b="1" err="1">
                <a:ea typeface="Calibri" panose="020F0502020204030204"/>
                <a:cs typeface="Calibri" panose="020F0502020204030204"/>
              </a:rPr>
              <a:t>February</a:t>
            </a:r>
            <a:r>
              <a:rPr lang="it-IT" sz="3200" b="1" dirty="0">
                <a:ea typeface="Calibri" panose="020F0502020204030204"/>
                <a:cs typeface="Calibri" panose="020F0502020204030204"/>
              </a:rPr>
              <a:t> 16, 2005.</a:t>
            </a:r>
          </a:p>
        </p:txBody>
      </p:sp>
    </p:spTree>
    <p:extLst>
      <p:ext uri="{BB962C8B-B14F-4D97-AF65-F5344CB8AC3E}">
        <p14:creationId xmlns:p14="http://schemas.microsoft.com/office/powerpoint/2010/main" val="39481527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BCB0437-824F-D244-0FC8-340B93911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it-IT" sz="5400">
                <a:ea typeface="Calibri Light"/>
                <a:cs typeface="Calibri Light"/>
              </a:rPr>
              <a:t>The Kyoto Protocol</a:t>
            </a:r>
            <a:endParaRPr lang="it-IT" sz="5400"/>
          </a:p>
        </p:txBody>
      </p:sp>
      <p:sp>
        <p:nvSpPr>
          <p:cNvPr id="18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xmlns="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37FDA2C-9CD9-BE76-9E91-4A8EE63292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sz="2200">
                <a:ea typeface="Calibri" panose="020F0502020204030204"/>
                <a:cs typeface="Calibri" panose="020F0502020204030204"/>
              </a:rPr>
              <a:t>The Kyoto Protocol concerns the emissions of six greenhouse gases:</a:t>
            </a:r>
            <a:endParaRPr lang="it-IT" sz="2200"/>
          </a:p>
          <a:p>
            <a:pPr marL="342900" indent="-342900"/>
            <a:r>
              <a:rPr lang="it-IT" sz="2200">
                <a:ea typeface="Calibri" panose="020F0502020204030204"/>
                <a:cs typeface="Calibri" panose="020F0502020204030204"/>
              </a:rPr>
              <a:t>carbon dioxide (CO2);</a:t>
            </a:r>
          </a:p>
          <a:p>
            <a:pPr marL="342900" indent="-342900"/>
            <a:r>
              <a:rPr lang="it-IT" sz="2200">
                <a:ea typeface="Calibri" panose="020F0502020204030204"/>
                <a:cs typeface="Calibri" panose="020F0502020204030204"/>
              </a:rPr>
              <a:t>methane (CH4);</a:t>
            </a:r>
          </a:p>
          <a:p>
            <a:pPr marL="342900" indent="-342900"/>
            <a:r>
              <a:rPr lang="it-IT" sz="2200">
                <a:ea typeface="Calibri" panose="020F0502020204030204"/>
                <a:cs typeface="Calibri" panose="020F0502020204030204"/>
              </a:rPr>
              <a:t>nitrous oxide (N2O);</a:t>
            </a:r>
          </a:p>
          <a:p>
            <a:pPr marL="342900" indent="-342900"/>
            <a:r>
              <a:rPr lang="it-IT" sz="2200">
                <a:ea typeface="Calibri" panose="020F0502020204030204"/>
                <a:cs typeface="Calibri" panose="020F0502020204030204"/>
              </a:rPr>
              <a:t>hydrofluorocarbons (HFC);</a:t>
            </a:r>
          </a:p>
          <a:p>
            <a:pPr marL="342900" indent="-342900"/>
            <a:r>
              <a:rPr lang="it-IT" sz="2200">
                <a:ea typeface="Calibri" panose="020F0502020204030204"/>
                <a:cs typeface="Calibri" panose="020F0502020204030204"/>
              </a:rPr>
              <a:t>perfluorocarbons (PFC);</a:t>
            </a:r>
          </a:p>
          <a:p>
            <a:pPr marL="342900" indent="-342900"/>
            <a:r>
              <a:rPr lang="it-IT" sz="2200">
                <a:ea typeface="Calibri" panose="020F0502020204030204"/>
                <a:cs typeface="Calibri" panose="020F0502020204030204"/>
              </a:rPr>
              <a:t>sulfur hexafluoride (SF6).</a:t>
            </a:r>
          </a:p>
          <a:p>
            <a:pPr marL="0" indent="0">
              <a:buNone/>
            </a:pPr>
            <a:endParaRPr lang="it-IT" sz="2200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5" name="Picture 4" descr="Thermal power station">
            <a:extLst>
              <a:ext uri="{FF2B5EF4-FFF2-40B4-BE49-F238E27FC236}">
                <a16:creationId xmlns:a16="http://schemas.microsoft.com/office/drawing/2014/main" id="{820B1DB1-67FD-8881-8363-C1B8958F6F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024" r="20821"/>
          <a:stretch/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2540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BCB0437-824F-D244-0FC8-340B93911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it-IT" sz="5400">
                <a:ea typeface="Calibri Light"/>
                <a:cs typeface="Calibri Light"/>
              </a:rPr>
              <a:t>The Kyoto Protocol</a:t>
            </a:r>
            <a:endParaRPr lang="it-IT" sz="5400"/>
          </a:p>
        </p:txBody>
      </p:sp>
      <p:pic>
        <p:nvPicPr>
          <p:cNvPr id="5" name="Picture 4" descr="Thermal power station">
            <a:extLst>
              <a:ext uri="{FF2B5EF4-FFF2-40B4-BE49-F238E27FC236}">
                <a16:creationId xmlns:a16="http://schemas.microsoft.com/office/drawing/2014/main" id="{820B1DB1-67FD-8881-8363-C1B8958F6F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942" r="34739"/>
          <a:stretch/>
        </p:blipFill>
        <p:spPr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5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37FDA2C-9CD9-BE76-9E91-4A8EE63292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2706624"/>
            <a:ext cx="6894576" cy="34838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>
                <a:ea typeface="Calibri" panose="020F0502020204030204"/>
                <a:cs typeface="Calibri" panose="020F0502020204030204"/>
              </a:rPr>
              <a:t>The </a:t>
            </a:r>
            <a:r>
              <a:rPr lang="it-IT" err="1">
                <a:ea typeface="Calibri" panose="020F0502020204030204"/>
                <a:cs typeface="Calibri" panose="020F0502020204030204"/>
              </a:rPr>
              <a:t>main</a:t>
            </a:r>
            <a:r>
              <a:rPr lang="it-IT">
                <a:ea typeface="Calibri" panose="020F0502020204030204"/>
                <a:cs typeface="Calibri" panose="020F0502020204030204"/>
              </a:rPr>
              <a:t> feature of the Kyoto </a:t>
            </a:r>
            <a:r>
              <a:rPr lang="it-IT" err="1">
                <a:ea typeface="Calibri" panose="020F0502020204030204"/>
                <a:cs typeface="Calibri" panose="020F0502020204030204"/>
              </a:rPr>
              <a:t>Protocol</a:t>
            </a:r>
            <a:r>
              <a:rPr lang="it-IT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is</a:t>
            </a:r>
            <a:r>
              <a:rPr lang="it-IT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that</a:t>
            </a:r>
            <a:r>
              <a:rPr lang="it-IT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it</a:t>
            </a:r>
            <a:r>
              <a:rPr lang="it-IT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establishes</a:t>
            </a:r>
            <a:r>
              <a:rPr lang="it-IT">
                <a:ea typeface="Calibri" panose="020F0502020204030204"/>
                <a:cs typeface="Calibri" panose="020F0502020204030204"/>
              </a:rPr>
              <a:t> </a:t>
            </a:r>
            <a:r>
              <a:rPr lang="it-IT" b="1" err="1">
                <a:ea typeface="Calibri" panose="020F0502020204030204"/>
                <a:cs typeface="Calibri" panose="020F0502020204030204"/>
              </a:rPr>
              <a:t>binding</a:t>
            </a:r>
            <a:r>
              <a:rPr lang="it-IT" b="1">
                <a:ea typeface="Calibri" panose="020F0502020204030204"/>
                <a:cs typeface="Calibri" panose="020F0502020204030204"/>
              </a:rPr>
              <a:t> and </a:t>
            </a:r>
            <a:r>
              <a:rPr lang="it-IT" b="1" err="1">
                <a:ea typeface="Calibri" panose="020F0502020204030204"/>
                <a:cs typeface="Calibri" panose="020F0502020204030204"/>
              </a:rPr>
              <a:t>quantified</a:t>
            </a:r>
            <a:r>
              <a:rPr lang="it-IT" b="1">
                <a:ea typeface="Calibri" panose="020F0502020204030204"/>
                <a:cs typeface="Calibri" panose="020F0502020204030204"/>
              </a:rPr>
              <a:t> targets for the </a:t>
            </a:r>
            <a:r>
              <a:rPr lang="it-IT" b="1" err="1">
                <a:ea typeface="Calibri" panose="020F0502020204030204"/>
                <a:cs typeface="Calibri" panose="020F0502020204030204"/>
              </a:rPr>
              <a:t>limitation</a:t>
            </a:r>
            <a:r>
              <a:rPr lang="it-IT" b="1">
                <a:ea typeface="Calibri" panose="020F0502020204030204"/>
                <a:cs typeface="Calibri" panose="020F0502020204030204"/>
              </a:rPr>
              <a:t> and </a:t>
            </a:r>
            <a:r>
              <a:rPr lang="it-IT" b="1" err="1">
                <a:ea typeface="Calibri" panose="020F0502020204030204"/>
                <a:cs typeface="Calibri" panose="020F0502020204030204"/>
              </a:rPr>
              <a:t>reduction</a:t>
            </a:r>
            <a:r>
              <a:rPr lang="it-IT" b="1">
                <a:ea typeface="Calibri" panose="020F0502020204030204"/>
                <a:cs typeface="Calibri" panose="020F0502020204030204"/>
              </a:rPr>
              <a:t> of </a:t>
            </a:r>
            <a:r>
              <a:rPr lang="it-IT" b="1" err="1">
                <a:ea typeface="Calibri" panose="020F0502020204030204"/>
                <a:cs typeface="Calibri" panose="020F0502020204030204"/>
              </a:rPr>
              <a:t>greenhouse</a:t>
            </a:r>
            <a:r>
              <a:rPr lang="it-IT" b="1">
                <a:ea typeface="Calibri" panose="020F0502020204030204"/>
                <a:cs typeface="Calibri" panose="020F0502020204030204"/>
              </a:rPr>
              <a:t> </a:t>
            </a:r>
            <a:r>
              <a:rPr lang="it-IT" b="1" err="1">
                <a:ea typeface="Calibri" panose="020F0502020204030204"/>
                <a:cs typeface="Calibri" panose="020F0502020204030204"/>
              </a:rPr>
              <a:t>gase</a:t>
            </a:r>
            <a:r>
              <a:rPr lang="it-IT" err="1">
                <a:ea typeface="Calibri" panose="020F0502020204030204"/>
                <a:cs typeface="Calibri" panose="020F0502020204030204"/>
              </a:rPr>
              <a:t>s</a:t>
            </a:r>
            <a:r>
              <a:rPr lang="it-IT">
                <a:ea typeface="Calibri" panose="020F0502020204030204"/>
                <a:cs typeface="Calibri" panose="020F0502020204030204"/>
              </a:rPr>
              <a:t> in the </a:t>
            </a:r>
            <a:r>
              <a:rPr lang="it-IT" err="1">
                <a:ea typeface="Calibri" panose="020F0502020204030204"/>
                <a:cs typeface="Calibri" panose="020F0502020204030204"/>
              </a:rPr>
              <a:t>ratifying</a:t>
            </a:r>
            <a:r>
              <a:rPr lang="it-IT">
                <a:ea typeface="Calibri" panose="020F0502020204030204"/>
                <a:cs typeface="Calibri" panose="020F0502020204030204"/>
              </a:rPr>
              <a:t> countries, or </a:t>
            </a:r>
            <a:r>
              <a:rPr lang="it-IT" err="1">
                <a:ea typeface="Calibri" panose="020F0502020204030204"/>
                <a:cs typeface="Calibri" panose="020F0502020204030204"/>
              </a:rPr>
              <a:t>rather</a:t>
            </a:r>
            <a:r>
              <a:rPr lang="it-IT">
                <a:ea typeface="Calibri" panose="020F0502020204030204"/>
                <a:cs typeface="Calibri" panose="020F0502020204030204"/>
              </a:rPr>
              <a:t> the 37 </a:t>
            </a:r>
            <a:r>
              <a:rPr lang="it-IT" err="1">
                <a:ea typeface="Calibri" panose="020F0502020204030204"/>
                <a:cs typeface="Calibri" panose="020F0502020204030204"/>
              </a:rPr>
              <a:t>industrialized</a:t>
            </a:r>
            <a:r>
              <a:rPr lang="it-IT">
                <a:ea typeface="Calibri" panose="020F0502020204030204"/>
                <a:cs typeface="Calibri" panose="020F0502020204030204"/>
              </a:rPr>
              <a:t> countries and the </a:t>
            </a:r>
            <a:r>
              <a:rPr lang="it-IT" err="1">
                <a:ea typeface="Calibri" panose="020F0502020204030204"/>
                <a:cs typeface="Calibri" panose="020F0502020204030204"/>
              </a:rPr>
              <a:t>European</a:t>
            </a:r>
            <a:r>
              <a:rPr lang="it-IT">
                <a:ea typeface="Calibri" panose="020F0502020204030204"/>
                <a:cs typeface="Calibri" panose="020F0502020204030204"/>
              </a:rPr>
              <a:t> Community. </a:t>
            </a:r>
            <a:endParaRPr lang="it-IT" sz="220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9662554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BCB0437-824F-D244-0FC8-340B93911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it-IT" sz="5400">
                <a:ea typeface="Calibri Light"/>
                <a:cs typeface="Calibri Light"/>
              </a:rPr>
              <a:t>The Kyoto Protocol</a:t>
            </a:r>
            <a:endParaRPr lang="it-IT" sz="5400"/>
          </a:p>
        </p:txBody>
      </p:sp>
      <p:pic>
        <p:nvPicPr>
          <p:cNvPr id="5" name="Picture 4" descr="Thermal power station">
            <a:extLst>
              <a:ext uri="{FF2B5EF4-FFF2-40B4-BE49-F238E27FC236}">
                <a16:creationId xmlns:a16="http://schemas.microsoft.com/office/drawing/2014/main" id="{820B1DB1-67FD-8881-8363-C1B8958F6F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942" r="34739"/>
          <a:stretch/>
        </p:blipFill>
        <p:spPr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5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37FDA2C-9CD9-BE76-9E91-4A8EE63292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2706624"/>
            <a:ext cx="6894576" cy="34838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>
                <a:ea typeface="Calibri" panose="020F0502020204030204"/>
                <a:cs typeface="Calibri" panose="020F0502020204030204"/>
              </a:rPr>
              <a:t>The </a:t>
            </a:r>
            <a:r>
              <a:rPr lang="it-IT" err="1">
                <a:ea typeface="Calibri" panose="020F0502020204030204"/>
                <a:cs typeface="Calibri" panose="020F0502020204030204"/>
              </a:rPr>
              <a:t>industrialized</a:t>
            </a:r>
            <a:r>
              <a:rPr lang="it-IT">
                <a:ea typeface="Calibri" panose="020F0502020204030204"/>
                <a:cs typeface="Calibri" panose="020F0502020204030204"/>
              </a:rPr>
              <a:t> countries (</a:t>
            </a:r>
            <a:r>
              <a:rPr lang="it-IT" err="1">
                <a:ea typeface="Calibri" panose="020F0502020204030204"/>
                <a:cs typeface="Calibri" panose="020F0502020204030204"/>
              </a:rPr>
              <a:t>listed</a:t>
            </a:r>
            <a:r>
              <a:rPr lang="it-IT">
                <a:ea typeface="Calibri" panose="020F0502020204030204"/>
                <a:cs typeface="Calibri" panose="020F0502020204030204"/>
              </a:rPr>
              <a:t> in </a:t>
            </a:r>
            <a:r>
              <a:rPr lang="it-IT" err="1">
                <a:ea typeface="Calibri" panose="020F0502020204030204"/>
                <a:cs typeface="Calibri" panose="020F0502020204030204"/>
              </a:rPr>
              <a:t>Annex</a:t>
            </a:r>
            <a:r>
              <a:rPr lang="it-IT">
                <a:ea typeface="Calibri" panose="020F0502020204030204"/>
                <a:cs typeface="Calibri" panose="020F0502020204030204"/>
              </a:rPr>
              <a:t> I of the UNFCCC), </a:t>
            </a:r>
            <a:r>
              <a:rPr lang="it-IT" err="1">
                <a:ea typeface="Calibri" panose="020F0502020204030204"/>
                <a:cs typeface="Calibri" panose="020F0502020204030204"/>
              </a:rPr>
              <a:t>recognized</a:t>
            </a:r>
            <a:r>
              <a:rPr lang="it-IT">
                <a:ea typeface="Calibri" panose="020F0502020204030204"/>
                <a:cs typeface="Calibri" panose="020F0502020204030204"/>
              </a:rPr>
              <a:t> </a:t>
            </a:r>
            <a:r>
              <a:rPr lang="it-IT" b="1" err="1">
                <a:ea typeface="Calibri" panose="020F0502020204030204"/>
                <a:cs typeface="Calibri" panose="020F0502020204030204"/>
              </a:rPr>
              <a:t>as</a:t>
            </a:r>
            <a:r>
              <a:rPr lang="it-IT" b="1">
                <a:ea typeface="Calibri" panose="020F0502020204030204"/>
                <a:cs typeface="Calibri" panose="020F0502020204030204"/>
              </a:rPr>
              <a:t> </a:t>
            </a:r>
            <a:r>
              <a:rPr lang="it-IT" b="1" err="1">
                <a:ea typeface="Calibri" panose="020F0502020204030204"/>
                <a:cs typeface="Calibri" panose="020F0502020204030204"/>
              </a:rPr>
              <a:t>being</a:t>
            </a:r>
            <a:r>
              <a:rPr lang="it-IT" b="1">
                <a:ea typeface="Calibri" panose="020F0502020204030204"/>
                <a:cs typeface="Calibri" panose="020F0502020204030204"/>
              </a:rPr>
              <a:t> </a:t>
            </a:r>
            <a:r>
              <a:rPr lang="it-IT" b="1" err="1">
                <a:ea typeface="Calibri" panose="020F0502020204030204"/>
                <a:cs typeface="Calibri" panose="020F0502020204030204"/>
              </a:rPr>
              <a:t>responsible</a:t>
            </a:r>
            <a:r>
              <a:rPr lang="it-IT" b="1">
                <a:ea typeface="Calibri" panose="020F0502020204030204"/>
                <a:cs typeface="Calibri" panose="020F0502020204030204"/>
              </a:rPr>
              <a:t> for the </a:t>
            </a:r>
            <a:r>
              <a:rPr lang="it-IT" b="1" err="1">
                <a:ea typeface="Calibri" panose="020F0502020204030204"/>
                <a:cs typeface="Calibri" panose="020F0502020204030204"/>
              </a:rPr>
              <a:t>levels</a:t>
            </a:r>
            <a:r>
              <a:rPr lang="it-IT" b="1">
                <a:ea typeface="Calibri" panose="020F0502020204030204"/>
                <a:cs typeface="Calibri" panose="020F0502020204030204"/>
              </a:rPr>
              <a:t> of </a:t>
            </a:r>
            <a:r>
              <a:rPr lang="it-IT" b="1" err="1">
                <a:ea typeface="Calibri" panose="020F0502020204030204"/>
                <a:cs typeface="Calibri" panose="020F0502020204030204"/>
              </a:rPr>
              <a:t>greenhouse</a:t>
            </a:r>
            <a:r>
              <a:rPr lang="it-IT" b="1">
                <a:ea typeface="Calibri" panose="020F0502020204030204"/>
                <a:cs typeface="Calibri" panose="020F0502020204030204"/>
              </a:rPr>
              <a:t> </a:t>
            </a:r>
            <a:r>
              <a:rPr lang="it-IT" b="1" err="1">
                <a:ea typeface="Calibri" panose="020F0502020204030204"/>
                <a:cs typeface="Calibri" panose="020F0502020204030204"/>
              </a:rPr>
              <a:t>gases</a:t>
            </a:r>
            <a:r>
              <a:rPr lang="it-IT" b="1">
                <a:ea typeface="Calibri" panose="020F0502020204030204"/>
                <a:cs typeface="Calibri" panose="020F0502020204030204"/>
              </a:rPr>
              <a:t> </a:t>
            </a:r>
            <a:r>
              <a:rPr lang="it-IT" b="1" err="1">
                <a:ea typeface="Calibri" panose="020F0502020204030204"/>
                <a:cs typeface="Calibri" panose="020F0502020204030204"/>
              </a:rPr>
              <a:t>concentration</a:t>
            </a:r>
            <a:r>
              <a:rPr lang="it-IT" b="1">
                <a:ea typeface="Calibri" panose="020F0502020204030204"/>
                <a:cs typeface="Calibri" panose="020F0502020204030204"/>
              </a:rPr>
              <a:t> in the </a:t>
            </a:r>
            <a:r>
              <a:rPr lang="it-IT" b="1" err="1">
                <a:ea typeface="Calibri" panose="020F0502020204030204"/>
                <a:cs typeface="Calibri" panose="020F0502020204030204"/>
              </a:rPr>
              <a:t>atmosphere</a:t>
            </a:r>
            <a:r>
              <a:rPr lang="it-IT">
                <a:ea typeface="Calibri" panose="020F0502020204030204"/>
                <a:cs typeface="Calibri" panose="020F0502020204030204"/>
              </a:rPr>
              <a:t>, </a:t>
            </a:r>
            <a:r>
              <a:rPr lang="it-IT" err="1">
                <a:ea typeface="Calibri" panose="020F0502020204030204"/>
                <a:cs typeface="Calibri" panose="020F0502020204030204"/>
              </a:rPr>
              <a:t>undertook</a:t>
            </a:r>
            <a:r>
              <a:rPr lang="it-IT">
                <a:ea typeface="Calibri" panose="020F0502020204030204"/>
                <a:cs typeface="Calibri" panose="020F0502020204030204"/>
              </a:rPr>
              <a:t> to reduce </a:t>
            </a:r>
            <a:r>
              <a:rPr lang="it-IT" err="1">
                <a:ea typeface="Calibri" panose="020F0502020204030204"/>
                <a:cs typeface="Calibri" panose="020F0502020204030204"/>
              </a:rPr>
              <a:t>their</a:t>
            </a:r>
            <a:r>
              <a:rPr lang="it-IT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greenhouse</a:t>
            </a:r>
            <a:r>
              <a:rPr lang="it-IT">
                <a:ea typeface="Calibri" panose="020F0502020204030204"/>
                <a:cs typeface="Calibri" panose="020F0502020204030204"/>
              </a:rPr>
              <a:t> gas </a:t>
            </a:r>
            <a:r>
              <a:rPr lang="it-IT" err="1">
                <a:ea typeface="Calibri" panose="020F0502020204030204"/>
                <a:cs typeface="Calibri" panose="020F0502020204030204"/>
              </a:rPr>
              <a:t>emissions</a:t>
            </a:r>
            <a:r>
              <a:rPr lang="it-IT">
                <a:ea typeface="Calibri" panose="020F0502020204030204"/>
                <a:cs typeface="Calibri" panose="020F0502020204030204"/>
              </a:rPr>
              <a:t>, in the </a:t>
            </a:r>
            <a:r>
              <a:rPr lang="it-IT" err="1">
                <a:ea typeface="Calibri" panose="020F0502020204030204"/>
                <a:cs typeface="Calibri" panose="020F0502020204030204"/>
              </a:rPr>
              <a:t>period</a:t>
            </a:r>
            <a:r>
              <a:rPr lang="it-IT">
                <a:ea typeface="Calibri" panose="020F0502020204030204"/>
                <a:cs typeface="Calibri" panose="020F0502020204030204"/>
              </a:rPr>
              <a:t> 2008-2012, by </a:t>
            </a:r>
            <a:r>
              <a:rPr lang="it-IT" err="1">
                <a:ea typeface="Calibri" panose="020F0502020204030204"/>
                <a:cs typeface="Calibri" panose="020F0502020204030204"/>
              </a:rPr>
              <a:t>at</a:t>
            </a:r>
            <a:r>
              <a:rPr lang="it-IT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least</a:t>
            </a:r>
            <a:r>
              <a:rPr lang="it-IT">
                <a:ea typeface="Calibri" panose="020F0502020204030204"/>
                <a:cs typeface="Calibri" panose="020F0502020204030204"/>
              </a:rPr>
              <a:t> 5% </a:t>
            </a:r>
            <a:r>
              <a:rPr lang="it-IT" err="1">
                <a:ea typeface="Calibri" panose="020F0502020204030204"/>
                <a:cs typeface="Calibri" panose="020F0502020204030204"/>
              </a:rPr>
              <a:t>compared</a:t>
            </a:r>
            <a:r>
              <a:rPr lang="it-IT">
                <a:ea typeface="Calibri" panose="020F0502020204030204"/>
                <a:cs typeface="Calibri" panose="020F0502020204030204"/>
              </a:rPr>
              <a:t> to 1990 </a:t>
            </a:r>
            <a:r>
              <a:rPr lang="it-IT" err="1">
                <a:ea typeface="Calibri" panose="020F0502020204030204"/>
                <a:cs typeface="Calibri" panose="020F0502020204030204"/>
              </a:rPr>
              <a:t>levels</a:t>
            </a:r>
            <a:r>
              <a:rPr lang="it-IT">
                <a:ea typeface="Calibri" panose="020F0502020204030204"/>
                <a:cs typeface="Calibri" panose="020F0502020204030204"/>
              </a:rPr>
              <a:t>.</a:t>
            </a:r>
            <a:endParaRPr lang="it-IT"/>
          </a:p>
          <a:p>
            <a:pPr marL="0" indent="0">
              <a:buNone/>
            </a:pPr>
            <a:endParaRPr lang="it-IT" sz="220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048347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F7FD56C-7AEE-42E3-B792-2DD4E92A1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0" y="762001"/>
            <a:ext cx="5334197" cy="1708242"/>
          </a:xfrm>
        </p:spPr>
        <p:txBody>
          <a:bodyPr anchor="ctr">
            <a:normAutofit/>
          </a:bodyPr>
          <a:lstStyle/>
          <a:p>
            <a:r>
              <a:rPr lang="it-IT" sz="3400">
                <a:ea typeface="Calibri Light"/>
                <a:cs typeface="Calibri Light"/>
              </a:rPr>
              <a:t>TRADABLE PERMIT SCHEMES</a:t>
            </a:r>
            <a:endParaRPr lang="it-IT" sz="340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B99F33D-2427-098C-AB71-F442D4764F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0" y="2470244"/>
            <a:ext cx="5334197" cy="376983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it-IT">
                <a:ea typeface="Calibri" panose="020F0502020204030204"/>
                <a:cs typeface="Calibri" panose="020F0502020204030204"/>
              </a:rPr>
              <a:t>In </a:t>
            </a:r>
            <a:r>
              <a:rPr lang="it-IT" err="1">
                <a:ea typeface="Calibri" panose="020F0502020204030204"/>
                <a:cs typeface="Calibri" panose="020F0502020204030204"/>
              </a:rPr>
              <a:t>principle</a:t>
            </a:r>
            <a:r>
              <a:rPr lang="it-IT">
                <a:ea typeface="Calibri" panose="020F0502020204030204"/>
                <a:cs typeface="Calibri" panose="020F0502020204030204"/>
              </a:rPr>
              <a:t>, </a:t>
            </a:r>
            <a:r>
              <a:rPr lang="it-IT" err="1">
                <a:ea typeface="Calibri" panose="020F0502020204030204"/>
                <a:cs typeface="Calibri" panose="020F0502020204030204"/>
              </a:rPr>
              <a:t>such</a:t>
            </a:r>
            <a:r>
              <a:rPr lang="it-IT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schemes</a:t>
            </a:r>
            <a:r>
              <a:rPr lang="it-IT">
                <a:ea typeface="Calibri" panose="020F0502020204030204"/>
                <a:cs typeface="Calibri" panose="020F0502020204030204"/>
              </a:rPr>
              <a:t> can </a:t>
            </a:r>
            <a:r>
              <a:rPr lang="it-IT" err="1">
                <a:ea typeface="Calibri" panose="020F0502020204030204"/>
                <a:cs typeface="Calibri" panose="020F0502020204030204"/>
              </a:rPr>
              <a:t>allow</a:t>
            </a:r>
            <a:r>
              <a:rPr lang="it-IT">
                <a:ea typeface="Calibri" panose="020F0502020204030204"/>
                <a:cs typeface="Calibri" panose="020F0502020204030204"/>
              </a:rPr>
              <a:t> for </a:t>
            </a:r>
            <a:r>
              <a:rPr lang="it-IT" err="1">
                <a:ea typeface="Calibri" panose="020F0502020204030204"/>
                <a:cs typeface="Calibri" panose="020F0502020204030204"/>
              </a:rPr>
              <a:t>economic</a:t>
            </a:r>
            <a:r>
              <a:rPr lang="it-IT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development</a:t>
            </a:r>
            <a:r>
              <a:rPr lang="it-IT">
                <a:ea typeface="Calibri" panose="020F0502020204030204"/>
                <a:cs typeface="Calibri" panose="020F0502020204030204"/>
              </a:rPr>
              <a:t> to be </a:t>
            </a:r>
            <a:r>
              <a:rPr lang="it-IT" err="1">
                <a:ea typeface="Calibri" panose="020F0502020204030204"/>
                <a:cs typeface="Calibri" panose="020F0502020204030204"/>
              </a:rPr>
              <a:t>reconcilied</a:t>
            </a:r>
            <a:r>
              <a:rPr lang="it-IT">
                <a:ea typeface="Calibri" panose="020F0502020204030204"/>
                <a:cs typeface="Calibri" panose="020F0502020204030204"/>
              </a:rPr>
              <a:t> with </a:t>
            </a:r>
            <a:r>
              <a:rPr lang="it-IT" err="1">
                <a:ea typeface="Calibri" panose="020F0502020204030204"/>
                <a:cs typeface="Calibri" panose="020F0502020204030204"/>
              </a:rPr>
              <a:t>environmental</a:t>
            </a:r>
            <a:r>
              <a:rPr lang="it-IT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protection</a:t>
            </a:r>
            <a:r>
              <a:rPr lang="it-IT">
                <a:ea typeface="Calibri" panose="020F0502020204030204"/>
                <a:cs typeface="Calibri" panose="020F0502020204030204"/>
              </a:rPr>
              <a:t>, by </a:t>
            </a:r>
            <a:r>
              <a:rPr lang="it-IT" err="1">
                <a:ea typeface="Calibri" panose="020F0502020204030204"/>
                <a:cs typeface="Calibri" panose="020F0502020204030204"/>
              </a:rPr>
              <a:t>allowing</a:t>
            </a:r>
            <a:r>
              <a:rPr lang="it-IT">
                <a:ea typeface="Calibri" panose="020F0502020204030204"/>
                <a:cs typeface="Calibri" panose="020F0502020204030204"/>
              </a:rPr>
              <a:t> new industrial activities in the area </a:t>
            </a:r>
            <a:r>
              <a:rPr lang="it-IT" err="1">
                <a:ea typeface="Calibri" panose="020F0502020204030204"/>
                <a:cs typeface="Calibri" panose="020F0502020204030204"/>
              </a:rPr>
              <a:t>covered</a:t>
            </a:r>
            <a:r>
              <a:rPr lang="it-IT">
                <a:ea typeface="Calibri" panose="020F0502020204030204"/>
                <a:cs typeface="Calibri" panose="020F0502020204030204"/>
              </a:rPr>
              <a:t> by the </a:t>
            </a:r>
            <a:r>
              <a:rPr lang="it-IT" err="1">
                <a:ea typeface="Calibri" panose="020F0502020204030204"/>
                <a:cs typeface="Calibri" panose="020F0502020204030204"/>
              </a:rPr>
              <a:t>scheme</a:t>
            </a:r>
            <a:r>
              <a:rPr lang="it-IT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without</a:t>
            </a:r>
            <a:r>
              <a:rPr lang="it-IT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necessarily</a:t>
            </a:r>
            <a:r>
              <a:rPr lang="it-IT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increasing</a:t>
            </a:r>
            <a:r>
              <a:rPr lang="it-IT">
                <a:ea typeface="Calibri" panose="020F0502020204030204"/>
                <a:cs typeface="Calibri" panose="020F0502020204030204"/>
              </a:rPr>
              <a:t> the </a:t>
            </a:r>
            <a:r>
              <a:rPr lang="it-IT" err="1">
                <a:ea typeface="Calibri" panose="020F0502020204030204"/>
                <a:cs typeface="Calibri" panose="020F0502020204030204"/>
              </a:rPr>
              <a:t>total</a:t>
            </a:r>
            <a:r>
              <a:rPr lang="it-IT">
                <a:ea typeface="Calibri" panose="020F0502020204030204"/>
                <a:cs typeface="Calibri" panose="020F0502020204030204"/>
              </a:rPr>
              <a:t> volume of </a:t>
            </a:r>
            <a:r>
              <a:rPr lang="it-IT" err="1">
                <a:ea typeface="Calibri" panose="020F0502020204030204"/>
                <a:cs typeface="Calibri" panose="020F0502020204030204"/>
              </a:rPr>
              <a:t>emissions</a:t>
            </a:r>
            <a:r>
              <a:rPr lang="it-IT">
                <a:ea typeface="Calibri" panose="020F0502020204030204"/>
                <a:cs typeface="Calibri" panose="020F0502020204030204"/>
              </a:rPr>
              <a:t> from </a:t>
            </a:r>
            <a:r>
              <a:rPr lang="it-IT" err="1">
                <a:ea typeface="Calibri" panose="020F0502020204030204"/>
                <a:cs typeface="Calibri" panose="020F0502020204030204"/>
              </a:rPr>
              <a:t>that</a:t>
            </a:r>
            <a:r>
              <a:rPr lang="it-IT">
                <a:ea typeface="Calibri" panose="020F0502020204030204"/>
                <a:cs typeface="Calibri" panose="020F0502020204030204"/>
              </a:rPr>
              <a:t> area.</a:t>
            </a:r>
          </a:p>
        </p:txBody>
      </p:sp>
      <p:pic>
        <p:nvPicPr>
          <p:cNvPr id="5" name="Picture 4" descr="Pipes over the sea">
            <a:extLst>
              <a:ext uri="{FF2B5EF4-FFF2-40B4-BE49-F238E27FC236}">
                <a16:creationId xmlns:a16="http://schemas.microsoft.com/office/drawing/2014/main" id="{679D88BE-BD11-6DC4-ED86-5F217115C2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927" r="23752" b="-3"/>
          <a:stretch/>
        </p:blipFill>
        <p:spPr>
          <a:xfrm>
            <a:off x="6857797" y="-10886"/>
            <a:ext cx="5334204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0050077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BCB0437-824F-D244-0FC8-340B93911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it-IT" sz="5400">
                <a:ea typeface="Calibri Light"/>
                <a:cs typeface="Calibri Light"/>
              </a:rPr>
              <a:t>The Kyoto Protocol</a:t>
            </a:r>
            <a:endParaRPr lang="it-IT" sz="5400"/>
          </a:p>
        </p:txBody>
      </p:sp>
      <p:sp>
        <p:nvSpPr>
          <p:cNvPr id="3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37FDA2C-9CD9-BE76-9E91-4A8EE63292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sz="2200" dirty="0">
                <a:ea typeface="Calibri"/>
                <a:cs typeface="Calibri"/>
              </a:rPr>
              <a:t>The Kyoto </a:t>
            </a:r>
            <a:r>
              <a:rPr lang="it-IT" sz="2200" err="1">
                <a:ea typeface="Calibri"/>
                <a:cs typeface="Calibri"/>
              </a:rPr>
              <a:t>Protocol</a:t>
            </a:r>
            <a:r>
              <a:rPr lang="it-IT" sz="2200" dirty="0">
                <a:ea typeface="Calibri"/>
                <a:cs typeface="Calibri"/>
              </a:rPr>
              <a:t> </a:t>
            </a:r>
            <a:r>
              <a:rPr lang="it-IT" sz="2200" err="1">
                <a:ea typeface="Calibri"/>
                <a:cs typeface="Calibri"/>
              </a:rPr>
              <a:t>requires</a:t>
            </a:r>
            <a:r>
              <a:rPr lang="it-IT" sz="2200" dirty="0">
                <a:ea typeface="Calibri"/>
                <a:cs typeface="Calibri"/>
              </a:rPr>
              <a:t> countries </a:t>
            </a:r>
            <a:r>
              <a:rPr lang="it-IT" sz="2200" b="1" dirty="0">
                <a:ea typeface="Calibri"/>
                <a:cs typeface="Calibri"/>
              </a:rPr>
              <a:t>to </a:t>
            </a:r>
            <a:r>
              <a:rPr lang="it-IT" sz="2200" b="1" err="1">
                <a:ea typeface="Calibri"/>
                <a:cs typeface="Calibri"/>
              </a:rPr>
              <a:t>achieve</a:t>
            </a:r>
            <a:r>
              <a:rPr lang="it-IT" sz="2200" b="1" dirty="0">
                <a:ea typeface="Calibri"/>
                <a:cs typeface="Calibri"/>
              </a:rPr>
              <a:t> </a:t>
            </a:r>
            <a:r>
              <a:rPr lang="it-IT" sz="2200" b="1" err="1">
                <a:ea typeface="Calibri"/>
                <a:cs typeface="Calibri"/>
              </a:rPr>
              <a:t>their</a:t>
            </a:r>
            <a:r>
              <a:rPr lang="it-IT" sz="2200" b="1" dirty="0">
                <a:ea typeface="Calibri"/>
                <a:cs typeface="Calibri"/>
              </a:rPr>
              <a:t> </a:t>
            </a:r>
            <a:r>
              <a:rPr lang="it-IT" sz="2200" b="1" err="1">
                <a:ea typeface="Calibri"/>
                <a:cs typeface="Calibri"/>
              </a:rPr>
              <a:t>reduction</a:t>
            </a:r>
            <a:r>
              <a:rPr lang="it-IT" sz="2200" b="1" dirty="0">
                <a:ea typeface="Calibri"/>
                <a:cs typeface="Calibri"/>
              </a:rPr>
              <a:t> targets </a:t>
            </a:r>
            <a:r>
              <a:rPr lang="it-IT" sz="2200" b="1" err="1">
                <a:ea typeface="Calibri"/>
                <a:cs typeface="Calibri"/>
              </a:rPr>
              <a:t>primarily</a:t>
            </a:r>
            <a:r>
              <a:rPr lang="it-IT" sz="2200" b="1" dirty="0">
                <a:ea typeface="Calibri"/>
                <a:cs typeface="Calibri"/>
              </a:rPr>
              <a:t> </a:t>
            </a:r>
            <a:r>
              <a:rPr lang="it-IT" sz="2200" b="1" err="1">
                <a:ea typeface="Calibri"/>
                <a:cs typeface="Calibri"/>
              </a:rPr>
              <a:t>through</a:t>
            </a:r>
            <a:r>
              <a:rPr lang="it-IT" sz="2200" b="1" dirty="0">
                <a:ea typeface="Calibri"/>
                <a:cs typeface="Calibri"/>
              </a:rPr>
              <a:t> national </a:t>
            </a:r>
            <a:r>
              <a:rPr lang="it-IT" sz="2200" b="1" err="1">
                <a:ea typeface="Calibri"/>
                <a:cs typeface="Calibri"/>
              </a:rPr>
              <a:t>measures</a:t>
            </a:r>
            <a:r>
              <a:rPr lang="it-IT" sz="2200" b="1" dirty="0">
                <a:ea typeface="Calibri"/>
                <a:cs typeface="Calibri"/>
              </a:rPr>
              <a:t>.</a:t>
            </a:r>
            <a:r>
              <a:rPr lang="it-IT" sz="2200" dirty="0">
                <a:ea typeface="Calibri"/>
                <a:cs typeface="Calibri"/>
              </a:rPr>
              <a:t> </a:t>
            </a:r>
            <a:r>
              <a:rPr lang="it-IT" sz="2200" err="1">
                <a:ea typeface="Calibri"/>
                <a:cs typeface="Calibri"/>
              </a:rPr>
              <a:t>However</a:t>
            </a:r>
            <a:r>
              <a:rPr lang="it-IT" sz="2200" dirty="0">
                <a:ea typeface="Calibri"/>
                <a:cs typeface="Calibri"/>
              </a:rPr>
              <a:t>, the </a:t>
            </a:r>
            <a:r>
              <a:rPr lang="it-IT" sz="2200" err="1">
                <a:ea typeface="Calibri"/>
                <a:cs typeface="Calibri"/>
              </a:rPr>
              <a:t>protocol</a:t>
            </a:r>
            <a:r>
              <a:rPr lang="it-IT" sz="2200" dirty="0">
                <a:ea typeface="Calibri"/>
                <a:cs typeface="Calibri"/>
              </a:rPr>
              <a:t> </a:t>
            </a:r>
            <a:r>
              <a:rPr lang="it-IT" sz="2200" err="1">
                <a:ea typeface="Calibri"/>
                <a:cs typeface="Calibri"/>
              </a:rPr>
              <a:t>allows</a:t>
            </a:r>
            <a:r>
              <a:rPr lang="it-IT" sz="2200" dirty="0">
                <a:ea typeface="Calibri"/>
                <a:cs typeface="Calibri"/>
              </a:rPr>
              <a:t> to reduce </a:t>
            </a:r>
            <a:r>
              <a:rPr lang="it-IT" sz="2200" err="1">
                <a:ea typeface="Calibri"/>
                <a:cs typeface="Calibri"/>
              </a:rPr>
              <a:t>greenhouse</a:t>
            </a:r>
            <a:r>
              <a:rPr lang="it-IT" sz="2200" dirty="0">
                <a:ea typeface="Calibri"/>
                <a:cs typeface="Calibri"/>
              </a:rPr>
              <a:t> gas </a:t>
            </a:r>
            <a:r>
              <a:rPr lang="it-IT" sz="2200" err="1">
                <a:ea typeface="Calibri"/>
                <a:cs typeface="Calibri"/>
              </a:rPr>
              <a:t>emissions</a:t>
            </a:r>
            <a:r>
              <a:rPr lang="it-IT" sz="2200" dirty="0">
                <a:ea typeface="Calibri"/>
                <a:cs typeface="Calibri"/>
              </a:rPr>
              <a:t> </a:t>
            </a:r>
            <a:r>
              <a:rPr lang="it-IT" sz="2200" err="1">
                <a:ea typeface="Calibri"/>
                <a:cs typeface="Calibri"/>
              </a:rPr>
              <a:t>through</a:t>
            </a:r>
            <a:r>
              <a:rPr lang="it-IT" sz="2200" dirty="0">
                <a:ea typeface="Calibri"/>
                <a:cs typeface="Calibri"/>
              </a:rPr>
              <a:t> market-</a:t>
            </a:r>
            <a:r>
              <a:rPr lang="it-IT" sz="2200" err="1">
                <a:ea typeface="Calibri"/>
                <a:cs typeface="Calibri"/>
              </a:rPr>
              <a:t>based</a:t>
            </a:r>
            <a:r>
              <a:rPr lang="it-IT" sz="2200" dirty="0">
                <a:ea typeface="Calibri"/>
                <a:cs typeface="Calibri"/>
              </a:rPr>
              <a:t> </a:t>
            </a:r>
            <a:r>
              <a:rPr lang="it-IT" sz="2200" err="1">
                <a:ea typeface="Calibri"/>
                <a:cs typeface="Calibri"/>
              </a:rPr>
              <a:t>mechanisms</a:t>
            </a:r>
            <a:r>
              <a:rPr lang="it-IT" sz="2200" dirty="0">
                <a:ea typeface="Calibri"/>
                <a:cs typeface="Calibri"/>
              </a:rPr>
              <a:t>, the so-</a:t>
            </a:r>
            <a:r>
              <a:rPr lang="it-IT" sz="2200" err="1">
                <a:ea typeface="Calibri"/>
                <a:cs typeface="Calibri"/>
              </a:rPr>
              <a:t>called</a:t>
            </a:r>
            <a:r>
              <a:rPr lang="it-IT" sz="2200" dirty="0">
                <a:ea typeface="Calibri"/>
                <a:cs typeface="Calibri"/>
              </a:rPr>
              <a:t> "</a:t>
            </a:r>
            <a:r>
              <a:rPr lang="it-IT" sz="2200" err="1">
                <a:ea typeface="Calibri"/>
                <a:cs typeface="Calibri"/>
              </a:rPr>
              <a:t>Flexible</a:t>
            </a:r>
            <a:r>
              <a:rPr lang="it-IT" sz="2200" dirty="0">
                <a:ea typeface="Calibri"/>
                <a:cs typeface="Calibri"/>
              </a:rPr>
              <a:t> </a:t>
            </a:r>
            <a:r>
              <a:rPr lang="it-IT" sz="2200" err="1">
                <a:ea typeface="Calibri"/>
                <a:cs typeface="Calibri"/>
              </a:rPr>
              <a:t>Mechanisms</a:t>
            </a:r>
            <a:r>
              <a:rPr lang="it-IT" sz="2200" dirty="0">
                <a:ea typeface="Calibri"/>
                <a:cs typeface="Calibri"/>
              </a:rPr>
              <a:t>". </a:t>
            </a:r>
            <a:endParaRPr lang="it-IT" dirty="0"/>
          </a:p>
          <a:p>
            <a:pPr marL="0" indent="0" algn="just">
              <a:buNone/>
            </a:pPr>
            <a:r>
              <a:rPr lang="it-IT" sz="2200" b="1" dirty="0">
                <a:ea typeface="Calibri"/>
                <a:cs typeface="Calibri"/>
              </a:rPr>
              <a:t>  </a:t>
            </a:r>
            <a:r>
              <a:rPr lang="it-IT" sz="2200" b="1" dirty="0" err="1">
                <a:ea typeface="Calibri"/>
                <a:cs typeface="Calibri"/>
              </a:rPr>
              <a:t>These</a:t>
            </a:r>
            <a:r>
              <a:rPr lang="it-IT" sz="2200" b="1" dirty="0">
                <a:ea typeface="Calibri"/>
                <a:cs typeface="Calibri"/>
              </a:rPr>
              <a:t> are:</a:t>
            </a:r>
            <a:endParaRPr lang="it-IT" dirty="0"/>
          </a:p>
          <a:p>
            <a:pPr marL="0" indent="0">
              <a:buNone/>
            </a:pPr>
            <a:endParaRPr lang="it-IT" sz="2200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5" name="Picture 4" descr="Thermal power station">
            <a:extLst>
              <a:ext uri="{FF2B5EF4-FFF2-40B4-BE49-F238E27FC236}">
                <a16:creationId xmlns:a16="http://schemas.microsoft.com/office/drawing/2014/main" id="{820B1DB1-67FD-8881-8363-C1B8958F6F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88" r="19285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3968115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BCB0437-824F-D244-0FC8-340B93911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3" y="741391"/>
            <a:ext cx="5219307" cy="1616203"/>
          </a:xfrm>
        </p:spPr>
        <p:txBody>
          <a:bodyPr anchor="b">
            <a:normAutofit/>
          </a:bodyPr>
          <a:lstStyle/>
          <a:p>
            <a:r>
              <a:rPr lang="it-IT" sz="3200">
                <a:ea typeface="Calibri Light"/>
                <a:cs typeface="Calibri Light"/>
              </a:rPr>
              <a:t>The Kyoto Protocol</a:t>
            </a:r>
            <a:endParaRPr lang="it-IT" sz="320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37FDA2C-9CD9-BE76-9E91-4A8EE63292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692" y="2533476"/>
            <a:ext cx="5219307" cy="353741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buNone/>
            </a:pPr>
            <a:r>
              <a:rPr lang="it-IT" sz="2400" b="1">
                <a:ea typeface="Calibri"/>
                <a:cs typeface="Calibri"/>
              </a:rPr>
              <a:t>International </a:t>
            </a:r>
            <a:r>
              <a:rPr lang="it-IT" sz="2400" b="1" err="1">
                <a:ea typeface="Calibri"/>
                <a:cs typeface="Calibri"/>
              </a:rPr>
              <a:t>Emission</a:t>
            </a:r>
            <a:r>
              <a:rPr lang="it-IT" sz="2400" b="1">
                <a:ea typeface="Calibri"/>
                <a:cs typeface="Calibri"/>
              </a:rPr>
              <a:t> Trading (ET): </a:t>
            </a:r>
            <a:r>
              <a:rPr lang="it-IT" sz="2400" err="1">
                <a:ea typeface="Calibri"/>
                <a:cs typeface="Calibri"/>
              </a:rPr>
              <a:t>allows</a:t>
            </a:r>
            <a:r>
              <a:rPr lang="it-IT" sz="2400">
                <a:ea typeface="Calibri"/>
                <a:cs typeface="Calibri"/>
              </a:rPr>
              <a:t> the </a:t>
            </a:r>
            <a:r>
              <a:rPr lang="it-IT" sz="2400" err="1">
                <a:ea typeface="Calibri"/>
                <a:cs typeface="Calibri"/>
              </a:rPr>
              <a:t>exchange</a:t>
            </a:r>
            <a:r>
              <a:rPr lang="it-IT" sz="2400">
                <a:ea typeface="Calibri"/>
                <a:cs typeface="Calibri"/>
              </a:rPr>
              <a:t> of </a:t>
            </a:r>
            <a:r>
              <a:rPr lang="it-IT" sz="2400" err="1">
                <a:ea typeface="Calibri"/>
                <a:cs typeface="Calibri"/>
              </a:rPr>
              <a:t>emission</a:t>
            </a:r>
            <a:r>
              <a:rPr lang="it-IT" sz="2400">
                <a:ea typeface="Calibri"/>
                <a:cs typeface="Calibri"/>
              </a:rPr>
              <a:t> credits </a:t>
            </a:r>
            <a:r>
              <a:rPr lang="it-IT" sz="2400" err="1">
                <a:ea typeface="Calibri"/>
                <a:cs typeface="Calibri"/>
              </a:rPr>
              <a:t>between</a:t>
            </a:r>
            <a:r>
              <a:rPr lang="it-IT" sz="2400">
                <a:ea typeface="Calibri"/>
                <a:cs typeface="Calibri"/>
              </a:rPr>
              <a:t> </a:t>
            </a:r>
            <a:r>
              <a:rPr lang="it-IT" sz="2400" err="1">
                <a:ea typeface="Calibri"/>
                <a:cs typeface="Calibri"/>
              </a:rPr>
              <a:t>industrialized</a:t>
            </a:r>
            <a:r>
              <a:rPr lang="it-IT" sz="2400">
                <a:ea typeface="Calibri"/>
                <a:cs typeface="Calibri"/>
              </a:rPr>
              <a:t> Countries and </a:t>
            </a:r>
            <a:r>
              <a:rPr lang="it-IT" sz="2400" err="1">
                <a:ea typeface="Calibri"/>
                <a:cs typeface="Calibri"/>
              </a:rPr>
              <a:t>economies</a:t>
            </a:r>
            <a:r>
              <a:rPr lang="it-IT" sz="2400">
                <a:ea typeface="Calibri"/>
                <a:cs typeface="Calibri"/>
              </a:rPr>
              <a:t> in </a:t>
            </a:r>
            <a:r>
              <a:rPr lang="it-IT" sz="2400" err="1">
                <a:ea typeface="Calibri"/>
                <a:cs typeface="Calibri"/>
              </a:rPr>
              <a:t>transition</a:t>
            </a:r>
            <a:r>
              <a:rPr lang="it-IT" sz="2400">
                <a:ea typeface="Calibri"/>
                <a:cs typeface="Calibri"/>
              </a:rPr>
              <a:t>; a Country </a:t>
            </a:r>
            <a:r>
              <a:rPr lang="it-IT" sz="2400" err="1">
                <a:ea typeface="Calibri"/>
                <a:cs typeface="Calibri"/>
              </a:rPr>
              <a:t>that</a:t>
            </a:r>
            <a:r>
              <a:rPr lang="it-IT" sz="2400">
                <a:ea typeface="Calibri"/>
                <a:cs typeface="Calibri"/>
              </a:rPr>
              <a:t> </a:t>
            </a:r>
            <a:r>
              <a:rPr lang="it-IT" sz="2400" err="1">
                <a:ea typeface="Calibri"/>
                <a:cs typeface="Calibri"/>
              </a:rPr>
              <a:t>has</a:t>
            </a:r>
            <a:r>
              <a:rPr lang="it-IT" sz="2400">
                <a:ea typeface="Calibri"/>
                <a:cs typeface="Calibri"/>
              </a:rPr>
              <a:t> </a:t>
            </a:r>
            <a:r>
              <a:rPr lang="it-IT" sz="2400" err="1">
                <a:ea typeface="Calibri"/>
                <a:cs typeface="Calibri"/>
              </a:rPr>
              <a:t>achieved</a:t>
            </a:r>
            <a:r>
              <a:rPr lang="it-IT" sz="2400">
                <a:ea typeface="Calibri"/>
                <a:cs typeface="Calibri"/>
              </a:rPr>
              <a:t> a </a:t>
            </a:r>
            <a:r>
              <a:rPr lang="it-IT" sz="2400" err="1">
                <a:ea typeface="Calibri"/>
                <a:cs typeface="Calibri"/>
              </a:rPr>
              <a:t>decrease</a:t>
            </a:r>
            <a:r>
              <a:rPr lang="it-IT" sz="2400">
                <a:ea typeface="Calibri"/>
                <a:cs typeface="Calibri"/>
              </a:rPr>
              <a:t> in </a:t>
            </a:r>
            <a:r>
              <a:rPr lang="it-IT" sz="2400" err="1">
                <a:ea typeface="Calibri"/>
                <a:cs typeface="Calibri"/>
              </a:rPr>
              <a:t>its</a:t>
            </a:r>
            <a:r>
              <a:rPr lang="it-IT" sz="2400">
                <a:ea typeface="Calibri"/>
                <a:cs typeface="Calibri"/>
              </a:rPr>
              <a:t> </a:t>
            </a:r>
            <a:r>
              <a:rPr lang="it-IT" sz="2400" err="1">
                <a:ea typeface="Calibri"/>
                <a:cs typeface="Calibri"/>
              </a:rPr>
              <a:t>greenhouse</a:t>
            </a:r>
            <a:r>
              <a:rPr lang="it-IT" sz="2400">
                <a:ea typeface="Calibri"/>
                <a:cs typeface="Calibri"/>
              </a:rPr>
              <a:t> gas </a:t>
            </a:r>
            <a:r>
              <a:rPr lang="it-IT" sz="2400" err="1">
                <a:ea typeface="Calibri"/>
                <a:cs typeface="Calibri"/>
              </a:rPr>
              <a:t>emissions</a:t>
            </a:r>
            <a:r>
              <a:rPr lang="it-IT" sz="2400">
                <a:ea typeface="Calibri"/>
                <a:cs typeface="Calibri"/>
              </a:rPr>
              <a:t> </a:t>
            </a:r>
            <a:r>
              <a:rPr lang="it-IT" sz="2400" err="1">
                <a:ea typeface="Calibri"/>
                <a:cs typeface="Calibri"/>
              </a:rPr>
              <a:t>higher</a:t>
            </a:r>
            <a:r>
              <a:rPr lang="it-IT" sz="2400">
                <a:ea typeface="Calibri"/>
                <a:cs typeface="Calibri"/>
              </a:rPr>
              <a:t> </a:t>
            </a:r>
            <a:r>
              <a:rPr lang="it-IT" sz="2400" err="1">
                <a:ea typeface="Calibri"/>
                <a:cs typeface="Calibri"/>
              </a:rPr>
              <a:t>than</a:t>
            </a:r>
            <a:r>
              <a:rPr lang="it-IT" sz="2400">
                <a:ea typeface="Calibri"/>
                <a:cs typeface="Calibri"/>
              </a:rPr>
              <a:t> </a:t>
            </a:r>
            <a:r>
              <a:rPr lang="it-IT" sz="2400" err="1">
                <a:ea typeface="Calibri"/>
                <a:cs typeface="Calibri"/>
              </a:rPr>
              <a:t>its</a:t>
            </a:r>
            <a:r>
              <a:rPr lang="it-IT" sz="2400">
                <a:ea typeface="Calibri"/>
                <a:cs typeface="Calibri"/>
              </a:rPr>
              <a:t> target </a:t>
            </a:r>
            <a:r>
              <a:rPr lang="it-IT" sz="2400" b="1">
                <a:ea typeface="Calibri"/>
                <a:cs typeface="Calibri"/>
              </a:rPr>
              <a:t>can </a:t>
            </a:r>
            <a:r>
              <a:rPr lang="it-IT" sz="2400" b="1" err="1">
                <a:ea typeface="Calibri"/>
                <a:cs typeface="Calibri"/>
              </a:rPr>
              <a:t>thus</a:t>
            </a:r>
            <a:r>
              <a:rPr lang="it-IT" sz="2400" b="1">
                <a:ea typeface="Calibri"/>
                <a:cs typeface="Calibri"/>
              </a:rPr>
              <a:t> transfer (</a:t>
            </a:r>
            <a:r>
              <a:rPr lang="it-IT" sz="2400" b="1" err="1">
                <a:ea typeface="Calibri"/>
                <a:cs typeface="Calibri"/>
              </a:rPr>
              <a:t>using</a:t>
            </a:r>
            <a:r>
              <a:rPr lang="it-IT" sz="2400" b="1">
                <a:ea typeface="Calibri"/>
                <a:cs typeface="Calibri"/>
              </a:rPr>
              <a:t> ET) </a:t>
            </a:r>
            <a:r>
              <a:rPr lang="it-IT" sz="2400" b="1" err="1">
                <a:ea typeface="Calibri"/>
                <a:cs typeface="Calibri"/>
              </a:rPr>
              <a:t>these</a:t>
            </a:r>
            <a:r>
              <a:rPr lang="it-IT" sz="2400" b="1">
                <a:ea typeface="Calibri"/>
                <a:cs typeface="Calibri"/>
              </a:rPr>
              <a:t> "credits" to a Country </a:t>
            </a:r>
            <a:r>
              <a:rPr lang="it-IT" sz="2400" b="1" err="1">
                <a:ea typeface="Calibri"/>
                <a:cs typeface="Calibri"/>
              </a:rPr>
              <a:t>that</a:t>
            </a:r>
            <a:r>
              <a:rPr lang="it-IT" sz="2400" b="1">
                <a:ea typeface="Calibri"/>
                <a:cs typeface="Calibri"/>
              </a:rPr>
              <a:t>, on the </a:t>
            </a:r>
            <a:r>
              <a:rPr lang="it-IT" sz="2400" b="1" err="1">
                <a:ea typeface="Calibri"/>
                <a:cs typeface="Calibri"/>
              </a:rPr>
              <a:t>contrary</a:t>
            </a:r>
            <a:r>
              <a:rPr lang="it-IT" sz="2400" b="1">
                <a:ea typeface="Calibri"/>
                <a:cs typeface="Calibri"/>
              </a:rPr>
              <a:t>, </a:t>
            </a:r>
            <a:r>
              <a:rPr lang="it-IT" sz="2400" b="1" err="1">
                <a:ea typeface="Calibri"/>
                <a:cs typeface="Calibri"/>
              </a:rPr>
              <a:t>has</a:t>
            </a:r>
            <a:r>
              <a:rPr lang="it-IT" sz="2400" b="1">
                <a:ea typeface="Calibri"/>
                <a:cs typeface="Calibri"/>
              </a:rPr>
              <a:t> </a:t>
            </a:r>
            <a:r>
              <a:rPr lang="it-IT" sz="2400" b="1" err="1">
                <a:ea typeface="Calibri"/>
                <a:cs typeface="Calibri"/>
              </a:rPr>
              <a:t>not</a:t>
            </a:r>
            <a:r>
              <a:rPr lang="it-IT" sz="2400" b="1">
                <a:ea typeface="Calibri"/>
                <a:cs typeface="Calibri"/>
              </a:rPr>
              <a:t> </a:t>
            </a:r>
            <a:r>
              <a:rPr lang="it-IT" sz="2400" b="1" err="1">
                <a:ea typeface="Calibri"/>
                <a:cs typeface="Calibri"/>
              </a:rPr>
              <a:t>been</a:t>
            </a:r>
            <a:r>
              <a:rPr lang="it-IT" sz="2400" b="1">
                <a:ea typeface="Calibri"/>
                <a:cs typeface="Calibri"/>
              </a:rPr>
              <a:t> </a:t>
            </a:r>
            <a:r>
              <a:rPr lang="it-IT" sz="2400" b="1" err="1">
                <a:ea typeface="Calibri"/>
                <a:cs typeface="Calibri"/>
              </a:rPr>
              <a:t>able</a:t>
            </a:r>
            <a:r>
              <a:rPr lang="it-IT" sz="2400" b="1">
                <a:ea typeface="Calibri"/>
                <a:cs typeface="Calibri"/>
              </a:rPr>
              <a:t> to </a:t>
            </a:r>
            <a:r>
              <a:rPr lang="it-IT" sz="2400" b="1" err="1">
                <a:ea typeface="Calibri"/>
                <a:cs typeface="Calibri"/>
              </a:rPr>
              <a:t>meet</a:t>
            </a:r>
            <a:r>
              <a:rPr lang="it-IT" sz="2400" b="1">
                <a:ea typeface="Calibri"/>
                <a:cs typeface="Calibri"/>
              </a:rPr>
              <a:t> </a:t>
            </a:r>
            <a:r>
              <a:rPr lang="it-IT" sz="2400" b="1" err="1">
                <a:ea typeface="Calibri"/>
                <a:cs typeface="Calibri"/>
              </a:rPr>
              <a:t>its</a:t>
            </a:r>
            <a:r>
              <a:rPr lang="it-IT" sz="2400" b="1">
                <a:ea typeface="Calibri"/>
                <a:cs typeface="Calibri"/>
              </a:rPr>
              <a:t> </a:t>
            </a:r>
            <a:r>
              <a:rPr lang="it-IT" sz="2400" b="1" err="1">
                <a:ea typeface="Calibri"/>
                <a:cs typeface="Calibri"/>
              </a:rPr>
              <a:t>reduction</a:t>
            </a:r>
            <a:r>
              <a:rPr lang="it-IT" sz="2400" b="1">
                <a:ea typeface="Calibri"/>
                <a:cs typeface="Calibri"/>
              </a:rPr>
              <a:t> commitments </a:t>
            </a:r>
            <a:r>
              <a:rPr lang="it-IT" sz="2400" b="1" err="1">
                <a:ea typeface="Calibri"/>
                <a:cs typeface="Calibri"/>
              </a:rPr>
              <a:t>greenhouse</a:t>
            </a:r>
            <a:r>
              <a:rPr lang="it-IT" sz="2400" b="1">
                <a:ea typeface="Calibri"/>
                <a:cs typeface="Calibri"/>
              </a:rPr>
              <a:t> gas </a:t>
            </a:r>
            <a:r>
              <a:rPr lang="it-IT" sz="2400" b="1" err="1">
                <a:ea typeface="Calibri"/>
                <a:cs typeface="Calibri"/>
              </a:rPr>
              <a:t>emissions</a:t>
            </a:r>
            <a:r>
              <a:rPr lang="it-IT" sz="2400" b="1">
                <a:ea typeface="Calibri"/>
                <a:cs typeface="Calibri"/>
              </a:rPr>
              <a:t>;</a:t>
            </a:r>
          </a:p>
          <a:p>
            <a:pPr marL="0" indent="0">
              <a:buNone/>
            </a:pPr>
            <a:endParaRPr lang="it-IT" sz="2000">
              <a:ea typeface="Calibri"/>
              <a:cs typeface="Calibri"/>
            </a:endParaRPr>
          </a:p>
        </p:txBody>
      </p:sp>
      <p:pic>
        <p:nvPicPr>
          <p:cNvPr id="5" name="Picture 4" descr="Thermal power station">
            <a:extLst>
              <a:ext uri="{FF2B5EF4-FFF2-40B4-BE49-F238E27FC236}">
                <a16:creationId xmlns:a16="http://schemas.microsoft.com/office/drawing/2014/main" id="{820B1DB1-67FD-8881-8363-C1B8958F6F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88" r="19285"/>
          <a:stretch/>
        </p:blipFill>
        <p:spPr>
          <a:xfrm>
            <a:off x="7008019" y="1298716"/>
            <a:ext cx="4273463" cy="4260567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C54A2A4D-19EF-3552-F383-6AD9587C8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2068638" y="0"/>
            <a:ext cx="123362" cy="6858000"/>
            <a:chOff x="12068638" y="0"/>
            <a:chExt cx="123362" cy="6858000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A9208F0F-2734-3945-8FD0-EEB19CF41A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62CFF5D9-43B9-9D58-6F3F-25041716D9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5026645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BCB0437-824F-D244-0FC8-340B93911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3" y="741391"/>
            <a:ext cx="5219307" cy="1295943"/>
          </a:xfrm>
        </p:spPr>
        <p:txBody>
          <a:bodyPr anchor="b">
            <a:normAutofit/>
          </a:bodyPr>
          <a:lstStyle/>
          <a:p>
            <a:r>
              <a:rPr lang="it-IT" sz="3200">
                <a:ea typeface="Calibri Light"/>
                <a:cs typeface="Calibri Light"/>
              </a:rPr>
              <a:t>The Kyoto Protocol</a:t>
            </a:r>
            <a:endParaRPr lang="it-IT" sz="320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37FDA2C-9CD9-BE76-9E91-4A8EE63292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692" y="2102781"/>
            <a:ext cx="5219307" cy="396810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buNone/>
            </a:pPr>
            <a:r>
              <a:rPr lang="it-IT" sz="2400" b="1" err="1">
                <a:ea typeface="Calibri"/>
                <a:cs typeface="Calibri"/>
              </a:rPr>
              <a:t>Clean</a:t>
            </a:r>
            <a:r>
              <a:rPr lang="it-IT" sz="2400" b="1">
                <a:ea typeface="Calibri"/>
                <a:cs typeface="Calibri"/>
              </a:rPr>
              <a:t> Development </a:t>
            </a:r>
            <a:r>
              <a:rPr lang="it-IT" sz="2400" b="1" err="1">
                <a:ea typeface="Calibri"/>
                <a:cs typeface="Calibri"/>
              </a:rPr>
              <a:t>Mechanism</a:t>
            </a:r>
            <a:r>
              <a:rPr lang="it-IT" sz="2400" b="1">
                <a:ea typeface="Calibri"/>
                <a:cs typeface="Calibri"/>
              </a:rPr>
              <a:t>-CDM:</a:t>
            </a:r>
            <a:r>
              <a:rPr lang="it-IT" sz="2400">
                <a:ea typeface="Calibri"/>
                <a:cs typeface="Calibri"/>
              </a:rPr>
              <a:t> </a:t>
            </a:r>
            <a:r>
              <a:rPr lang="it-IT" sz="2400" err="1">
                <a:ea typeface="Calibri"/>
                <a:cs typeface="Calibri"/>
              </a:rPr>
              <a:t>allows</a:t>
            </a:r>
            <a:r>
              <a:rPr lang="it-IT" sz="2400">
                <a:ea typeface="Calibri"/>
                <a:cs typeface="Calibri"/>
              </a:rPr>
              <a:t> </a:t>
            </a:r>
            <a:r>
              <a:rPr lang="it-IT" sz="2400" err="1">
                <a:ea typeface="Calibri"/>
                <a:cs typeface="Calibri"/>
              </a:rPr>
              <a:t>industrialized</a:t>
            </a:r>
            <a:r>
              <a:rPr lang="it-IT" sz="2400">
                <a:ea typeface="Calibri"/>
                <a:cs typeface="Calibri"/>
              </a:rPr>
              <a:t> and </a:t>
            </a:r>
            <a:r>
              <a:rPr lang="it-IT" sz="2400" err="1">
                <a:ea typeface="Calibri"/>
                <a:cs typeface="Calibri"/>
              </a:rPr>
              <a:t>economies</a:t>
            </a:r>
            <a:r>
              <a:rPr lang="it-IT" sz="2400">
                <a:ea typeface="Calibri"/>
                <a:cs typeface="Calibri"/>
              </a:rPr>
              <a:t> in </a:t>
            </a:r>
            <a:r>
              <a:rPr lang="it-IT" sz="2400" err="1">
                <a:ea typeface="Calibri"/>
                <a:cs typeface="Calibri"/>
              </a:rPr>
              <a:t>transition</a:t>
            </a:r>
            <a:r>
              <a:rPr lang="it-IT" sz="2400">
                <a:ea typeface="Calibri"/>
                <a:cs typeface="Calibri"/>
              </a:rPr>
              <a:t> Countrie</a:t>
            </a:r>
            <a:r>
              <a:rPr lang="it-IT" sz="2400" b="1">
                <a:ea typeface="Calibri"/>
                <a:cs typeface="Calibri"/>
              </a:rPr>
              <a:t>s to </a:t>
            </a:r>
            <a:r>
              <a:rPr lang="it-IT" sz="2400" b="1" err="1">
                <a:ea typeface="Calibri"/>
                <a:cs typeface="Calibri"/>
              </a:rPr>
              <a:t>carry</a:t>
            </a:r>
            <a:r>
              <a:rPr lang="it-IT" sz="2400" b="1">
                <a:ea typeface="Calibri"/>
                <a:cs typeface="Calibri"/>
              </a:rPr>
              <a:t> out projects in </a:t>
            </a:r>
            <a:r>
              <a:rPr lang="it-IT" sz="2400" b="1" err="1">
                <a:ea typeface="Calibri"/>
                <a:cs typeface="Calibri"/>
              </a:rPr>
              <a:t>developing</a:t>
            </a:r>
            <a:r>
              <a:rPr lang="it-IT" sz="2400" b="1">
                <a:ea typeface="Calibri"/>
                <a:cs typeface="Calibri"/>
              </a:rPr>
              <a:t> Countries, </a:t>
            </a:r>
            <a:r>
              <a:rPr lang="it-IT" sz="2400" b="1" err="1">
                <a:ea typeface="Calibri"/>
                <a:cs typeface="Calibri"/>
              </a:rPr>
              <a:t>which</a:t>
            </a:r>
            <a:r>
              <a:rPr lang="it-IT" sz="2400" b="1">
                <a:ea typeface="Calibri"/>
                <a:cs typeface="Calibri"/>
              </a:rPr>
              <a:t> produce </a:t>
            </a:r>
            <a:r>
              <a:rPr lang="it-IT" sz="2400" b="1" err="1">
                <a:ea typeface="Calibri"/>
                <a:cs typeface="Calibri"/>
              </a:rPr>
              <a:t>environmental</a:t>
            </a:r>
            <a:r>
              <a:rPr lang="it-IT" sz="2400" b="1">
                <a:ea typeface="Calibri"/>
                <a:cs typeface="Calibri"/>
              </a:rPr>
              <a:t> benefits in </a:t>
            </a:r>
            <a:r>
              <a:rPr lang="it-IT" sz="2400" b="1" err="1">
                <a:ea typeface="Calibri"/>
                <a:cs typeface="Calibri"/>
              </a:rPr>
              <a:t>terms</a:t>
            </a:r>
            <a:r>
              <a:rPr lang="it-IT" sz="2400" b="1">
                <a:ea typeface="Calibri"/>
                <a:cs typeface="Calibri"/>
              </a:rPr>
              <a:t> of </a:t>
            </a:r>
            <a:r>
              <a:rPr lang="it-IT" sz="2400" b="1" err="1">
                <a:ea typeface="Calibri"/>
                <a:cs typeface="Calibri"/>
              </a:rPr>
              <a:t>reducing</a:t>
            </a:r>
            <a:r>
              <a:rPr lang="it-IT" sz="2400" b="1">
                <a:ea typeface="Calibri"/>
                <a:cs typeface="Calibri"/>
              </a:rPr>
              <a:t> </a:t>
            </a:r>
            <a:r>
              <a:rPr lang="it-IT" sz="2400" b="1" err="1">
                <a:ea typeface="Calibri"/>
                <a:cs typeface="Calibri"/>
              </a:rPr>
              <a:t>greenhouse</a:t>
            </a:r>
            <a:r>
              <a:rPr lang="it-IT" sz="2400" b="1">
                <a:ea typeface="Calibri"/>
                <a:cs typeface="Calibri"/>
              </a:rPr>
              <a:t> gas </a:t>
            </a:r>
            <a:r>
              <a:rPr lang="it-IT" sz="2400" b="1" err="1">
                <a:ea typeface="Calibri"/>
                <a:cs typeface="Calibri"/>
              </a:rPr>
              <a:t>emissions</a:t>
            </a:r>
            <a:r>
              <a:rPr lang="it-IT" sz="2400">
                <a:ea typeface="Calibri"/>
                <a:cs typeface="Calibri"/>
              </a:rPr>
              <a:t> and the </a:t>
            </a:r>
            <a:r>
              <a:rPr lang="it-IT" sz="2400" err="1">
                <a:ea typeface="Calibri"/>
                <a:cs typeface="Calibri"/>
              </a:rPr>
              <a:t>economic</a:t>
            </a:r>
            <a:r>
              <a:rPr lang="it-IT" sz="2400">
                <a:ea typeface="Calibri"/>
                <a:cs typeface="Calibri"/>
              </a:rPr>
              <a:t> and social </a:t>
            </a:r>
            <a:r>
              <a:rPr lang="it-IT" sz="2400" err="1">
                <a:ea typeface="Calibri"/>
                <a:cs typeface="Calibri"/>
              </a:rPr>
              <a:t>development</a:t>
            </a:r>
            <a:r>
              <a:rPr lang="it-IT" sz="2400">
                <a:ea typeface="Calibri"/>
                <a:cs typeface="Calibri"/>
              </a:rPr>
              <a:t> of guests Countries and, </a:t>
            </a:r>
            <a:r>
              <a:rPr lang="it-IT" sz="2400" err="1">
                <a:ea typeface="Calibri"/>
                <a:cs typeface="Calibri"/>
              </a:rPr>
              <a:t>at</a:t>
            </a:r>
            <a:r>
              <a:rPr lang="it-IT" sz="2400">
                <a:ea typeface="Calibri"/>
                <a:cs typeface="Calibri"/>
              </a:rPr>
              <a:t> the </a:t>
            </a:r>
            <a:r>
              <a:rPr lang="it-IT" sz="2400" err="1">
                <a:ea typeface="Calibri"/>
                <a:cs typeface="Calibri"/>
              </a:rPr>
              <a:t>same</a:t>
            </a:r>
            <a:r>
              <a:rPr lang="it-IT" sz="2400">
                <a:ea typeface="Calibri"/>
                <a:cs typeface="Calibri"/>
              </a:rPr>
              <a:t> time, generate </a:t>
            </a:r>
            <a:r>
              <a:rPr lang="it-IT" sz="2400" err="1">
                <a:ea typeface="Calibri"/>
                <a:cs typeface="Calibri"/>
              </a:rPr>
              <a:t>emission</a:t>
            </a:r>
            <a:r>
              <a:rPr lang="it-IT" sz="2400">
                <a:ea typeface="Calibri"/>
                <a:cs typeface="Calibri"/>
              </a:rPr>
              <a:t> </a:t>
            </a:r>
            <a:r>
              <a:rPr lang="it-IT" sz="2400" err="1">
                <a:ea typeface="Calibri"/>
                <a:cs typeface="Calibri"/>
              </a:rPr>
              <a:t>reduction</a:t>
            </a:r>
            <a:r>
              <a:rPr lang="it-IT" sz="2400">
                <a:ea typeface="Calibri"/>
                <a:cs typeface="Calibri"/>
              </a:rPr>
              <a:t> credits (CER) for the Countries </a:t>
            </a:r>
            <a:r>
              <a:rPr lang="it-IT" sz="2400" err="1">
                <a:ea typeface="Calibri"/>
                <a:cs typeface="Calibri"/>
              </a:rPr>
              <a:t>promoting</a:t>
            </a:r>
            <a:r>
              <a:rPr lang="it-IT" sz="2400">
                <a:ea typeface="Calibri"/>
                <a:cs typeface="Calibri"/>
              </a:rPr>
              <a:t> the </a:t>
            </a:r>
            <a:r>
              <a:rPr lang="it-IT" sz="2400" err="1">
                <a:ea typeface="Calibri"/>
                <a:cs typeface="Calibri"/>
              </a:rPr>
              <a:t>interventions</a:t>
            </a:r>
            <a:r>
              <a:rPr lang="it-IT" sz="2400">
                <a:ea typeface="Calibri"/>
                <a:cs typeface="Calibri"/>
              </a:rPr>
              <a:t>;</a:t>
            </a:r>
            <a:endParaRPr lang="it-IT"/>
          </a:p>
          <a:p>
            <a:pPr marL="0" indent="0" algn="just">
              <a:buNone/>
            </a:pPr>
            <a:endParaRPr lang="it-IT" sz="2400">
              <a:ea typeface="Calibri"/>
              <a:cs typeface="Calibri"/>
            </a:endParaRPr>
          </a:p>
          <a:p>
            <a:pPr marL="0" indent="0">
              <a:buNone/>
            </a:pPr>
            <a:endParaRPr lang="it-IT" sz="2000">
              <a:ea typeface="Calibri"/>
              <a:cs typeface="Calibri"/>
            </a:endParaRPr>
          </a:p>
        </p:txBody>
      </p:sp>
      <p:pic>
        <p:nvPicPr>
          <p:cNvPr id="5" name="Picture 4" descr="Thermal power station">
            <a:extLst>
              <a:ext uri="{FF2B5EF4-FFF2-40B4-BE49-F238E27FC236}">
                <a16:creationId xmlns:a16="http://schemas.microsoft.com/office/drawing/2014/main" id="{820B1DB1-67FD-8881-8363-C1B8958F6F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88" r="19285"/>
          <a:stretch/>
        </p:blipFill>
        <p:spPr>
          <a:xfrm>
            <a:off x="7008019" y="1298716"/>
            <a:ext cx="4273463" cy="4260567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C54A2A4D-19EF-3552-F383-6AD9587C8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2068638" y="0"/>
            <a:ext cx="123362" cy="6858000"/>
            <a:chOff x="12068638" y="0"/>
            <a:chExt cx="123362" cy="6858000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A9208F0F-2734-3945-8FD0-EEB19CF41A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62CFF5D9-43B9-9D58-6F3F-25041716D9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205794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BCB0437-824F-D244-0FC8-340B93911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3" y="741391"/>
            <a:ext cx="5219307" cy="1295943"/>
          </a:xfrm>
        </p:spPr>
        <p:txBody>
          <a:bodyPr anchor="b">
            <a:normAutofit/>
          </a:bodyPr>
          <a:lstStyle/>
          <a:p>
            <a:r>
              <a:rPr lang="it-IT" sz="3200" b="1" dirty="0">
                <a:ea typeface="Calibri Light"/>
                <a:cs typeface="Calibri Light"/>
              </a:rPr>
              <a:t>The Kyoto </a:t>
            </a:r>
            <a:r>
              <a:rPr lang="it-IT" sz="3200" b="1" err="1">
                <a:ea typeface="Calibri Light"/>
                <a:cs typeface="Calibri Light"/>
              </a:rPr>
              <a:t>Protocol</a:t>
            </a:r>
            <a:endParaRPr lang="it-IT" sz="3200" b="1" err="1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37FDA2C-9CD9-BE76-9E91-4A8EE63292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692" y="2102781"/>
            <a:ext cx="5219307" cy="396810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buNone/>
            </a:pPr>
            <a:r>
              <a:rPr lang="it-IT" b="1">
                <a:ea typeface="Calibri"/>
                <a:cs typeface="Calibri"/>
              </a:rPr>
              <a:t>Joint </a:t>
            </a:r>
            <a:r>
              <a:rPr lang="it-IT" b="1" err="1">
                <a:ea typeface="Calibri"/>
                <a:cs typeface="Calibri"/>
              </a:rPr>
              <a:t>Implementation</a:t>
            </a:r>
            <a:r>
              <a:rPr lang="it-IT" b="1">
                <a:ea typeface="Calibri"/>
                <a:cs typeface="Calibri"/>
              </a:rPr>
              <a:t>-JI:</a:t>
            </a:r>
            <a:r>
              <a:rPr lang="it-IT">
                <a:ea typeface="Calibri"/>
                <a:cs typeface="Calibri"/>
              </a:rPr>
              <a:t> </a:t>
            </a:r>
            <a:r>
              <a:rPr lang="it-IT" err="1">
                <a:ea typeface="Calibri"/>
                <a:cs typeface="Calibri"/>
              </a:rPr>
              <a:t>it</a:t>
            </a:r>
            <a:r>
              <a:rPr lang="it-IT">
                <a:ea typeface="Calibri"/>
                <a:cs typeface="Calibri"/>
              </a:rPr>
              <a:t> </a:t>
            </a:r>
            <a:r>
              <a:rPr lang="it-IT" err="1">
                <a:ea typeface="Calibri"/>
                <a:cs typeface="Calibri"/>
              </a:rPr>
              <a:t>allows</a:t>
            </a:r>
            <a:r>
              <a:rPr lang="it-IT">
                <a:ea typeface="Calibri"/>
                <a:cs typeface="Calibri"/>
              </a:rPr>
              <a:t> </a:t>
            </a:r>
            <a:r>
              <a:rPr lang="it-IT" err="1">
                <a:ea typeface="Calibri"/>
                <a:cs typeface="Calibri"/>
              </a:rPr>
              <a:t>industrialized</a:t>
            </a:r>
            <a:r>
              <a:rPr lang="it-IT">
                <a:ea typeface="Calibri"/>
                <a:cs typeface="Calibri"/>
              </a:rPr>
              <a:t> and </a:t>
            </a:r>
            <a:r>
              <a:rPr lang="it-IT" err="1">
                <a:ea typeface="Calibri"/>
                <a:cs typeface="Calibri"/>
              </a:rPr>
              <a:t>economies</a:t>
            </a:r>
            <a:r>
              <a:rPr lang="it-IT">
                <a:ea typeface="Calibri"/>
                <a:cs typeface="Calibri"/>
              </a:rPr>
              <a:t> in </a:t>
            </a:r>
            <a:r>
              <a:rPr lang="it-IT" err="1">
                <a:ea typeface="Calibri"/>
                <a:cs typeface="Calibri"/>
              </a:rPr>
              <a:t>transition</a:t>
            </a:r>
            <a:r>
              <a:rPr lang="it-IT">
                <a:ea typeface="Calibri"/>
                <a:cs typeface="Calibri"/>
              </a:rPr>
              <a:t> Countries to </a:t>
            </a:r>
            <a:r>
              <a:rPr lang="it-IT" err="1">
                <a:ea typeface="Calibri"/>
                <a:cs typeface="Calibri"/>
              </a:rPr>
              <a:t>carry</a:t>
            </a:r>
            <a:r>
              <a:rPr lang="it-IT">
                <a:ea typeface="Calibri"/>
                <a:cs typeface="Calibri"/>
              </a:rPr>
              <a:t> out projects to reduce </a:t>
            </a:r>
            <a:r>
              <a:rPr lang="it-IT" err="1">
                <a:ea typeface="Calibri"/>
                <a:cs typeface="Calibri"/>
              </a:rPr>
              <a:t>greenhouse</a:t>
            </a:r>
            <a:r>
              <a:rPr lang="it-IT">
                <a:ea typeface="Calibri"/>
                <a:cs typeface="Calibri"/>
              </a:rPr>
              <a:t> gas </a:t>
            </a:r>
            <a:r>
              <a:rPr lang="it-IT" err="1">
                <a:ea typeface="Calibri"/>
                <a:cs typeface="Calibri"/>
              </a:rPr>
              <a:t>emissions</a:t>
            </a:r>
            <a:r>
              <a:rPr lang="it-IT">
                <a:ea typeface="Calibri"/>
                <a:cs typeface="Calibri"/>
              </a:rPr>
              <a:t> in </a:t>
            </a:r>
            <a:r>
              <a:rPr lang="it-IT" err="1">
                <a:ea typeface="Calibri"/>
                <a:cs typeface="Calibri"/>
              </a:rPr>
              <a:t>another</a:t>
            </a:r>
            <a:r>
              <a:rPr lang="it-IT">
                <a:ea typeface="Calibri"/>
                <a:cs typeface="Calibri"/>
              </a:rPr>
              <a:t> Country of the </a:t>
            </a:r>
            <a:r>
              <a:rPr lang="it-IT" err="1">
                <a:ea typeface="Calibri"/>
                <a:cs typeface="Calibri"/>
              </a:rPr>
              <a:t>same</a:t>
            </a:r>
            <a:r>
              <a:rPr lang="it-IT">
                <a:ea typeface="Calibri"/>
                <a:cs typeface="Calibri"/>
              </a:rPr>
              <a:t> group and to use the </a:t>
            </a:r>
            <a:r>
              <a:rPr lang="it-IT" err="1">
                <a:ea typeface="Calibri"/>
                <a:cs typeface="Calibri"/>
              </a:rPr>
              <a:t>resulting</a:t>
            </a:r>
            <a:r>
              <a:rPr lang="it-IT">
                <a:ea typeface="Calibri"/>
                <a:cs typeface="Calibri"/>
              </a:rPr>
              <a:t> credits (ERU), </a:t>
            </a:r>
            <a:r>
              <a:rPr lang="it-IT" err="1">
                <a:ea typeface="Calibri"/>
                <a:cs typeface="Calibri"/>
              </a:rPr>
              <a:t>jointly</a:t>
            </a:r>
            <a:r>
              <a:rPr lang="it-IT">
                <a:ea typeface="Calibri"/>
                <a:cs typeface="Calibri"/>
              </a:rPr>
              <a:t> with the </a:t>
            </a:r>
            <a:r>
              <a:rPr lang="it-IT" err="1">
                <a:ea typeface="Calibri"/>
                <a:cs typeface="Calibri"/>
              </a:rPr>
              <a:t>host</a:t>
            </a:r>
            <a:r>
              <a:rPr lang="it-IT">
                <a:ea typeface="Calibri"/>
                <a:cs typeface="Calibri"/>
              </a:rPr>
              <a:t> country.</a:t>
            </a:r>
            <a:endParaRPr lang="it-IT"/>
          </a:p>
          <a:p>
            <a:pPr marL="0" indent="0" algn="just">
              <a:buNone/>
            </a:pPr>
            <a:endParaRPr lang="it-IT" sz="2400">
              <a:ea typeface="Calibri"/>
              <a:cs typeface="Calibri"/>
            </a:endParaRPr>
          </a:p>
          <a:p>
            <a:pPr marL="0" indent="0" algn="just">
              <a:buNone/>
            </a:pPr>
            <a:endParaRPr lang="it-IT" sz="2400">
              <a:ea typeface="Calibri"/>
              <a:cs typeface="Calibri"/>
            </a:endParaRPr>
          </a:p>
          <a:p>
            <a:pPr marL="0" indent="0">
              <a:buNone/>
            </a:pPr>
            <a:endParaRPr lang="it-IT" sz="2000">
              <a:ea typeface="Calibri"/>
              <a:cs typeface="Calibri"/>
            </a:endParaRPr>
          </a:p>
        </p:txBody>
      </p:sp>
      <p:pic>
        <p:nvPicPr>
          <p:cNvPr id="5" name="Picture 4" descr="Thermal power station">
            <a:extLst>
              <a:ext uri="{FF2B5EF4-FFF2-40B4-BE49-F238E27FC236}">
                <a16:creationId xmlns:a16="http://schemas.microsoft.com/office/drawing/2014/main" id="{820B1DB1-67FD-8881-8363-C1B8958F6F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88" r="19285"/>
          <a:stretch/>
        </p:blipFill>
        <p:spPr>
          <a:xfrm>
            <a:off x="7008019" y="1298716"/>
            <a:ext cx="4273463" cy="4260567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C54A2A4D-19EF-3552-F383-6AD9587C8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2068638" y="0"/>
            <a:ext cx="123362" cy="6858000"/>
            <a:chOff x="12068638" y="0"/>
            <a:chExt cx="123362" cy="6858000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A9208F0F-2734-3945-8FD0-EEB19CF41A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62CFF5D9-43B9-9D58-6F3F-25041716D9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3761869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D233439-86A4-B0D5-F08E-12E44347B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it-IT" sz="5400">
                <a:ea typeface="Calibri Light"/>
                <a:cs typeface="Calibri Light"/>
              </a:rPr>
              <a:t>The 2003/87 EU ETS Directive</a:t>
            </a:r>
            <a:endParaRPr lang="it-IT" sz="54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1536430-3274-C4DD-3990-D2124590B1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it-IT">
                <a:ea typeface="Calibri"/>
                <a:cs typeface="Calibri"/>
              </a:rPr>
              <a:t>The EU ETS </a:t>
            </a:r>
            <a:r>
              <a:rPr lang="it-IT" err="1">
                <a:ea typeface="Calibri"/>
                <a:cs typeface="Calibri"/>
              </a:rPr>
              <a:t>is</a:t>
            </a:r>
            <a:r>
              <a:rPr lang="it-IT">
                <a:ea typeface="Calibri"/>
                <a:cs typeface="Calibri"/>
              </a:rPr>
              <a:t> a </a:t>
            </a:r>
            <a:r>
              <a:rPr lang="it-IT" err="1">
                <a:ea typeface="Calibri"/>
                <a:cs typeface="Calibri"/>
              </a:rPr>
              <a:t>cornerstone</a:t>
            </a:r>
            <a:r>
              <a:rPr lang="it-IT">
                <a:ea typeface="Calibri"/>
                <a:cs typeface="Calibri"/>
              </a:rPr>
              <a:t> of the </a:t>
            </a:r>
            <a:r>
              <a:rPr lang="it-IT" err="1">
                <a:ea typeface="Calibri"/>
                <a:cs typeface="Calibri"/>
              </a:rPr>
              <a:t>EU’s</a:t>
            </a:r>
            <a:r>
              <a:rPr lang="it-IT">
                <a:ea typeface="Calibri"/>
                <a:cs typeface="Calibri"/>
              </a:rPr>
              <a:t> policy to </a:t>
            </a:r>
            <a:r>
              <a:rPr lang="it-IT" err="1">
                <a:ea typeface="Calibri"/>
                <a:cs typeface="Calibri"/>
              </a:rPr>
              <a:t>combat</a:t>
            </a:r>
            <a:r>
              <a:rPr lang="it-IT">
                <a:ea typeface="Calibri"/>
                <a:cs typeface="Calibri"/>
              </a:rPr>
              <a:t> </a:t>
            </a:r>
            <a:r>
              <a:rPr lang="it-IT" err="1">
                <a:ea typeface="Calibri"/>
                <a:cs typeface="Calibri"/>
              </a:rPr>
              <a:t>climate</a:t>
            </a:r>
            <a:r>
              <a:rPr lang="it-IT">
                <a:ea typeface="Calibri"/>
                <a:cs typeface="Calibri"/>
              </a:rPr>
              <a:t> </a:t>
            </a:r>
            <a:r>
              <a:rPr lang="it-IT" err="1">
                <a:ea typeface="Calibri"/>
                <a:cs typeface="Calibri"/>
              </a:rPr>
              <a:t>change</a:t>
            </a:r>
            <a:r>
              <a:rPr lang="it-IT">
                <a:ea typeface="Calibri"/>
                <a:cs typeface="Calibri"/>
              </a:rPr>
              <a:t> and </a:t>
            </a:r>
            <a:r>
              <a:rPr lang="it-IT" err="1">
                <a:ea typeface="Calibri"/>
                <a:cs typeface="Calibri"/>
              </a:rPr>
              <a:t>its</a:t>
            </a:r>
            <a:r>
              <a:rPr lang="it-IT">
                <a:ea typeface="Calibri"/>
                <a:cs typeface="Calibri"/>
              </a:rPr>
              <a:t> </a:t>
            </a:r>
            <a:r>
              <a:rPr lang="it-IT" b="1">
                <a:ea typeface="Calibri"/>
                <a:cs typeface="Calibri"/>
              </a:rPr>
              <a:t>key tool for </a:t>
            </a:r>
            <a:r>
              <a:rPr lang="it-IT" b="1" err="1">
                <a:ea typeface="Calibri"/>
                <a:cs typeface="Calibri"/>
              </a:rPr>
              <a:t>reducing</a:t>
            </a:r>
            <a:r>
              <a:rPr lang="it-IT" b="1">
                <a:ea typeface="Calibri"/>
                <a:cs typeface="Calibri"/>
              </a:rPr>
              <a:t> </a:t>
            </a:r>
            <a:r>
              <a:rPr lang="it-IT" b="1" err="1">
                <a:ea typeface="Calibri"/>
                <a:cs typeface="Calibri"/>
              </a:rPr>
              <a:t>greenhouse</a:t>
            </a:r>
            <a:r>
              <a:rPr lang="it-IT" b="1">
                <a:ea typeface="Calibri"/>
                <a:cs typeface="Calibri"/>
              </a:rPr>
              <a:t> gas </a:t>
            </a:r>
            <a:r>
              <a:rPr lang="it-IT" b="1" err="1">
                <a:ea typeface="Calibri"/>
                <a:cs typeface="Calibri"/>
              </a:rPr>
              <a:t>emissions</a:t>
            </a:r>
            <a:r>
              <a:rPr lang="it-IT" b="1">
                <a:ea typeface="Calibri"/>
                <a:cs typeface="Calibri"/>
              </a:rPr>
              <a:t> cost-</a:t>
            </a:r>
            <a:r>
              <a:rPr lang="it-IT" b="1" err="1">
                <a:ea typeface="Calibri"/>
                <a:cs typeface="Calibri"/>
              </a:rPr>
              <a:t>effectively</a:t>
            </a:r>
            <a:r>
              <a:rPr lang="it-IT" b="1">
                <a:ea typeface="Calibri"/>
                <a:cs typeface="Calibri"/>
              </a:rPr>
              <a:t>. </a:t>
            </a:r>
            <a:r>
              <a:rPr lang="it-IT" b="1" err="1">
                <a:ea typeface="Calibri"/>
                <a:cs typeface="Calibri"/>
              </a:rPr>
              <a:t>It</a:t>
            </a:r>
            <a:r>
              <a:rPr lang="it-IT" b="1">
                <a:ea typeface="Calibri"/>
                <a:cs typeface="Calibri"/>
              </a:rPr>
              <a:t> </a:t>
            </a:r>
            <a:r>
              <a:rPr lang="it-IT" b="1" err="1">
                <a:ea typeface="Calibri"/>
                <a:cs typeface="Calibri"/>
              </a:rPr>
              <a:t>is</a:t>
            </a:r>
            <a:r>
              <a:rPr lang="it-IT" b="1">
                <a:ea typeface="Calibri"/>
                <a:cs typeface="Calibri"/>
              </a:rPr>
              <a:t> the </a:t>
            </a:r>
            <a:r>
              <a:rPr lang="it-IT" b="1" err="1">
                <a:ea typeface="Calibri"/>
                <a:cs typeface="Calibri"/>
              </a:rPr>
              <a:t>world’s</a:t>
            </a:r>
            <a:r>
              <a:rPr lang="it-IT" b="1">
                <a:ea typeface="Calibri"/>
                <a:cs typeface="Calibri"/>
              </a:rPr>
              <a:t> </a:t>
            </a:r>
            <a:r>
              <a:rPr lang="it-IT" b="1" err="1">
                <a:ea typeface="Calibri"/>
                <a:cs typeface="Calibri"/>
              </a:rPr>
              <a:t>biggest</a:t>
            </a:r>
            <a:r>
              <a:rPr lang="it-IT" b="1">
                <a:ea typeface="Calibri"/>
                <a:cs typeface="Calibri"/>
              </a:rPr>
              <a:t> carbon market.</a:t>
            </a:r>
            <a:endParaRPr lang="it-IT" b="1">
              <a:cs typeface="Calibri"/>
            </a:endParaRPr>
          </a:p>
          <a:p>
            <a:pPr marL="0" indent="0" algn="just">
              <a:buNone/>
            </a:pPr>
            <a:endParaRPr lang="it-IT">
              <a:ea typeface="Calibri"/>
              <a:cs typeface="Calibri"/>
            </a:endParaRPr>
          </a:p>
          <a:p>
            <a:pPr algn="just"/>
            <a:r>
              <a:rPr lang="it-IT">
                <a:ea typeface="Calibri"/>
                <a:cs typeface="Calibri"/>
              </a:rPr>
              <a:t>On 14 </a:t>
            </a:r>
            <a:r>
              <a:rPr lang="it-IT" err="1">
                <a:ea typeface="Calibri"/>
                <a:cs typeface="Calibri"/>
              </a:rPr>
              <a:t>July</a:t>
            </a:r>
            <a:r>
              <a:rPr lang="it-IT">
                <a:ea typeface="Calibri"/>
                <a:cs typeface="Calibri"/>
              </a:rPr>
              <a:t> 2021, the </a:t>
            </a:r>
            <a:r>
              <a:rPr lang="it-IT" err="1">
                <a:ea typeface="Calibri"/>
                <a:cs typeface="Calibri"/>
              </a:rPr>
              <a:t>European</a:t>
            </a:r>
            <a:r>
              <a:rPr lang="it-IT">
                <a:ea typeface="Calibri"/>
                <a:cs typeface="Calibri"/>
              </a:rPr>
              <a:t> Commission </a:t>
            </a:r>
            <a:r>
              <a:rPr lang="it-IT" err="1">
                <a:ea typeface="Calibri"/>
                <a:cs typeface="Calibri"/>
              </a:rPr>
              <a:t>proposed</a:t>
            </a:r>
            <a:r>
              <a:rPr lang="it-IT">
                <a:ea typeface="Calibri"/>
                <a:cs typeface="Calibri"/>
              </a:rPr>
              <a:t> </a:t>
            </a:r>
            <a:r>
              <a:rPr lang="it-IT" b="1">
                <a:ea typeface="Calibri"/>
                <a:cs typeface="Calibri"/>
              </a:rPr>
              <a:t>the </a:t>
            </a:r>
            <a:r>
              <a:rPr lang="it-IT" b="1" err="1">
                <a:ea typeface="Calibri"/>
                <a:cs typeface="Calibri"/>
              </a:rPr>
              <a:t>revision</a:t>
            </a:r>
            <a:r>
              <a:rPr lang="it-IT" b="1">
                <a:ea typeface="Calibri"/>
                <a:cs typeface="Calibri"/>
              </a:rPr>
              <a:t> of the EU ETS Directive under the “</a:t>
            </a:r>
            <a:r>
              <a:rPr lang="it-IT" b="1" err="1">
                <a:ea typeface="Calibri"/>
                <a:cs typeface="Calibri"/>
              </a:rPr>
              <a:t>Fit</a:t>
            </a:r>
            <a:r>
              <a:rPr lang="it-IT" b="1">
                <a:ea typeface="Calibri"/>
                <a:cs typeface="Calibri"/>
              </a:rPr>
              <a:t> for 55” package </a:t>
            </a:r>
            <a:r>
              <a:rPr lang="it-IT">
                <a:ea typeface="Calibri"/>
                <a:cs typeface="Calibri"/>
              </a:rPr>
              <a:t>of legislative </a:t>
            </a:r>
            <a:r>
              <a:rPr lang="it-IT" err="1">
                <a:ea typeface="Calibri"/>
                <a:cs typeface="Calibri"/>
              </a:rPr>
              <a:t>proposals</a:t>
            </a:r>
            <a:r>
              <a:rPr lang="it-IT">
                <a:ea typeface="Calibri"/>
                <a:cs typeface="Calibri"/>
              </a:rPr>
              <a:t>, in </a:t>
            </a:r>
            <a:r>
              <a:rPr lang="it-IT" err="1">
                <a:ea typeface="Calibri"/>
                <a:cs typeface="Calibri"/>
              </a:rPr>
              <a:t>view</a:t>
            </a:r>
            <a:r>
              <a:rPr lang="it-IT">
                <a:ea typeface="Calibri"/>
                <a:cs typeface="Calibri"/>
              </a:rPr>
              <a:t> to </a:t>
            </a:r>
            <a:r>
              <a:rPr lang="it-IT" err="1">
                <a:ea typeface="Calibri"/>
                <a:cs typeface="Calibri"/>
              </a:rPr>
              <a:t>achieve</a:t>
            </a:r>
            <a:r>
              <a:rPr lang="it-IT">
                <a:ea typeface="Calibri"/>
                <a:cs typeface="Calibri"/>
              </a:rPr>
              <a:t> </a:t>
            </a:r>
            <a:r>
              <a:rPr lang="it-IT" err="1">
                <a:ea typeface="Calibri"/>
                <a:cs typeface="Calibri"/>
              </a:rPr>
              <a:t>climate</a:t>
            </a:r>
            <a:r>
              <a:rPr lang="it-IT">
                <a:ea typeface="Calibri"/>
                <a:cs typeface="Calibri"/>
              </a:rPr>
              <a:t> </a:t>
            </a:r>
            <a:r>
              <a:rPr lang="it-IT" err="1">
                <a:ea typeface="Calibri"/>
                <a:cs typeface="Calibri"/>
              </a:rPr>
              <a:t>neutrality</a:t>
            </a:r>
            <a:r>
              <a:rPr lang="it-IT">
                <a:ea typeface="Calibri"/>
                <a:cs typeface="Calibri"/>
              </a:rPr>
              <a:t> in the EU by 2050, </a:t>
            </a:r>
            <a:r>
              <a:rPr lang="it-IT" err="1">
                <a:ea typeface="Calibri"/>
                <a:cs typeface="Calibri"/>
              </a:rPr>
              <a:t>including</a:t>
            </a:r>
            <a:r>
              <a:rPr lang="it-IT">
                <a:ea typeface="Calibri"/>
                <a:cs typeface="Calibri"/>
              </a:rPr>
              <a:t> the intermediate target of an </a:t>
            </a:r>
            <a:r>
              <a:rPr lang="it-IT" err="1">
                <a:ea typeface="Calibri"/>
                <a:cs typeface="Calibri"/>
              </a:rPr>
              <a:t>at</a:t>
            </a:r>
            <a:r>
              <a:rPr lang="it-IT">
                <a:ea typeface="Calibri"/>
                <a:cs typeface="Calibri"/>
              </a:rPr>
              <a:t> </a:t>
            </a:r>
            <a:r>
              <a:rPr lang="it-IT" err="1">
                <a:ea typeface="Calibri"/>
                <a:cs typeface="Calibri"/>
              </a:rPr>
              <a:t>least</a:t>
            </a:r>
            <a:r>
              <a:rPr lang="it-IT">
                <a:ea typeface="Calibri"/>
                <a:cs typeface="Calibri"/>
              </a:rPr>
              <a:t> 55% net </a:t>
            </a:r>
            <a:r>
              <a:rPr lang="it-IT" err="1">
                <a:ea typeface="Calibri"/>
                <a:cs typeface="Calibri"/>
              </a:rPr>
              <a:t>reduction</a:t>
            </a:r>
            <a:r>
              <a:rPr lang="it-IT">
                <a:ea typeface="Calibri"/>
                <a:cs typeface="Calibri"/>
              </a:rPr>
              <a:t> in </a:t>
            </a:r>
            <a:r>
              <a:rPr lang="it-IT" err="1">
                <a:ea typeface="Calibri"/>
                <a:cs typeface="Calibri"/>
              </a:rPr>
              <a:t>greenhouse</a:t>
            </a:r>
            <a:r>
              <a:rPr lang="it-IT">
                <a:ea typeface="Calibri"/>
                <a:cs typeface="Calibri"/>
              </a:rPr>
              <a:t> gas </a:t>
            </a:r>
            <a:r>
              <a:rPr lang="it-IT" err="1">
                <a:ea typeface="Calibri"/>
                <a:cs typeface="Calibri"/>
              </a:rPr>
              <a:t>emissions</a:t>
            </a:r>
            <a:r>
              <a:rPr lang="it-IT">
                <a:ea typeface="Calibri"/>
                <a:cs typeface="Calibri"/>
              </a:rPr>
              <a:t> by 2030. </a:t>
            </a:r>
          </a:p>
          <a:p>
            <a:endParaRPr lang="it-IT" sz="22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0893480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D233439-86A4-B0D5-F08E-12E44347B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it-IT" sz="5400">
                <a:ea typeface="Calibri Light"/>
                <a:cs typeface="Calibri Light"/>
              </a:rPr>
              <a:t>The 2003/87 EU ETS Directive</a:t>
            </a:r>
            <a:endParaRPr lang="it-IT" sz="54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1536430-3274-C4DD-3990-D2124590B1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sz="4000" err="1">
                <a:ea typeface="Calibri"/>
                <a:cs typeface="Calibri"/>
              </a:rPr>
              <a:t>This</a:t>
            </a:r>
            <a:r>
              <a:rPr lang="it-IT" sz="4000" dirty="0">
                <a:ea typeface="Calibri"/>
                <a:cs typeface="Calibri"/>
              </a:rPr>
              <a:t> Directive </a:t>
            </a:r>
            <a:r>
              <a:rPr lang="it-IT" sz="4000" err="1">
                <a:ea typeface="Calibri"/>
                <a:cs typeface="Calibri"/>
              </a:rPr>
              <a:t>establishes</a:t>
            </a:r>
            <a:r>
              <a:rPr lang="it-IT" sz="4000" dirty="0">
                <a:ea typeface="Calibri"/>
                <a:cs typeface="Calibri"/>
              </a:rPr>
              <a:t> a Community GHG </a:t>
            </a:r>
            <a:r>
              <a:rPr lang="it-IT" sz="4000" err="1">
                <a:ea typeface="Calibri"/>
                <a:cs typeface="Calibri"/>
              </a:rPr>
              <a:t>emissions</a:t>
            </a:r>
            <a:r>
              <a:rPr lang="it-IT" sz="4000" dirty="0">
                <a:ea typeface="Calibri"/>
                <a:cs typeface="Calibri"/>
              </a:rPr>
              <a:t> trading </a:t>
            </a:r>
            <a:r>
              <a:rPr lang="it-IT" sz="4000" err="1">
                <a:ea typeface="Calibri"/>
                <a:cs typeface="Calibri"/>
              </a:rPr>
              <a:t>scheme</a:t>
            </a:r>
            <a:r>
              <a:rPr lang="it-IT" sz="4000" dirty="0">
                <a:ea typeface="Calibri"/>
                <a:cs typeface="Calibri"/>
              </a:rPr>
              <a:t> from 2005, to </a:t>
            </a:r>
            <a:r>
              <a:rPr lang="it-IT" sz="4000" err="1">
                <a:ea typeface="Calibri"/>
                <a:cs typeface="Calibri"/>
              </a:rPr>
              <a:t>enable</a:t>
            </a:r>
            <a:r>
              <a:rPr lang="it-IT" sz="4000" dirty="0">
                <a:ea typeface="Calibri"/>
                <a:cs typeface="Calibri"/>
              </a:rPr>
              <a:t> the Community and the </a:t>
            </a:r>
            <a:r>
              <a:rPr lang="it-IT" sz="4000" err="1">
                <a:ea typeface="Calibri"/>
                <a:cs typeface="Calibri"/>
              </a:rPr>
              <a:t>Member</a:t>
            </a:r>
            <a:r>
              <a:rPr lang="it-IT" sz="4000" dirty="0">
                <a:ea typeface="Calibri"/>
                <a:cs typeface="Calibri"/>
              </a:rPr>
              <a:t> States to </a:t>
            </a:r>
            <a:r>
              <a:rPr lang="it-IT" sz="4000" err="1">
                <a:ea typeface="Calibri"/>
                <a:cs typeface="Calibri"/>
              </a:rPr>
              <a:t>meet</a:t>
            </a:r>
            <a:r>
              <a:rPr lang="it-IT" sz="4000" dirty="0">
                <a:ea typeface="Calibri"/>
                <a:cs typeface="Calibri"/>
              </a:rPr>
              <a:t> </a:t>
            </a:r>
            <a:r>
              <a:rPr lang="it-IT" sz="4000" err="1">
                <a:ea typeface="Calibri"/>
                <a:cs typeface="Calibri"/>
              </a:rPr>
              <a:t>their</a:t>
            </a:r>
            <a:r>
              <a:rPr lang="it-IT" sz="4000" dirty="0">
                <a:ea typeface="Calibri"/>
                <a:cs typeface="Calibri"/>
              </a:rPr>
              <a:t> Kyoto </a:t>
            </a:r>
            <a:r>
              <a:rPr lang="it-IT" sz="4000" err="1">
                <a:ea typeface="Calibri"/>
                <a:cs typeface="Calibri"/>
              </a:rPr>
              <a:t>Protocol</a:t>
            </a:r>
            <a:r>
              <a:rPr lang="it-IT" sz="4000" dirty="0">
                <a:ea typeface="Calibri"/>
                <a:cs typeface="Calibri"/>
              </a:rPr>
              <a:t> commitments. </a:t>
            </a:r>
          </a:p>
          <a:p>
            <a:pPr marL="0" indent="0" algn="just">
              <a:buNone/>
            </a:pPr>
            <a:endParaRPr lang="it-IT" dirty="0">
              <a:cs typeface="Calibri"/>
            </a:endParaRPr>
          </a:p>
          <a:p>
            <a:endParaRPr lang="it-IT" sz="22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5133161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D233439-86A4-B0D5-F08E-12E44347B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it-IT" sz="5400">
                <a:ea typeface="Calibri Light"/>
                <a:cs typeface="Calibri Light"/>
              </a:rPr>
              <a:t>The 2003/87 EU ETS Directive</a:t>
            </a:r>
            <a:endParaRPr lang="it-IT" sz="54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1536430-3274-C4DD-3990-D2124590B1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sz="4000" dirty="0">
                <a:ea typeface="Calibri"/>
                <a:cs typeface="Calibri"/>
              </a:rPr>
              <a:t>Directive 2004/101/EC </a:t>
            </a:r>
            <a:r>
              <a:rPr lang="it-IT" sz="4000" err="1">
                <a:ea typeface="Calibri"/>
                <a:cs typeface="Calibri"/>
              </a:rPr>
              <a:t>reinforces</a:t>
            </a:r>
            <a:r>
              <a:rPr lang="it-IT" sz="4000" dirty="0">
                <a:ea typeface="Calibri"/>
                <a:cs typeface="Calibri"/>
              </a:rPr>
              <a:t> the link </a:t>
            </a:r>
            <a:r>
              <a:rPr lang="it-IT" sz="4000" err="1">
                <a:ea typeface="Calibri"/>
                <a:cs typeface="Calibri"/>
              </a:rPr>
              <a:t>between</a:t>
            </a:r>
            <a:r>
              <a:rPr lang="it-IT" sz="4000" dirty="0">
                <a:ea typeface="Calibri"/>
                <a:cs typeface="Calibri"/>
              </a:rPr>
              <a:t> the </a:t>
            </a:r>
            <a:r>
              <a:rPr lang="it-IT" sz="4000" err="1">
                <a:ea typeface="Calibri"/>
                <a:cs typeface="Calibri"/>
              </a:rPr>
              <a:t>EU's</a:t>
            </a:r>
            <a:r>
              <a:rPr lang="it-IT" sz="4000" dirty="0">
                <a:ea typeface="Calibri"/>
                <a:cs typeface="Calibri"/>
              </a:rPr>
              <a:t> </a:t>
            </a:r>
            <a:r>
              <a:rPr lang="it-IT" sz="4000" err="1">
                <a:ea typeface="Calibri"/>
                <a:cs typeface="Calibri"/>
              </a:rPr>
              <a:t>emission</a:t>
            </a:r>
            <a:r>
              <a:rPr lang="it-IT" sz="4000" dirty="0">
                <a:ea typeface="Calibri"/>
                <a:cs typeface="Calibri"/>
              </a:rPr>
              <a:t> </a:t>
            </a:r>
            <a:r>
              <a:rPr lang="it-IT" sz="4000" err="1">
                <a:ea typeface="Calibri"/>
                <a:cs typeface="Calibri"/>
              </a:rPr>
              <a:t>allowance</a:t>
            </a:r>
            <a:r>
              <a:rPr lang="it-IT" sz="4000" dirty="0">
                <a:ea typeface="Calibri"/>
                <a:cs typeface="Calibri"/>
              </a:rPr>
              <a:t> trading </a:t>
            </a:r>
            <a:r>
              <a:rPr lang="it-IT" sz="4000" err="1">
                <a:ea typeface="Calibri"/>
                <a:cs typeface="Calibri"/>
              </a:rPr>
              <a:t>scheme</a:t>
            </a:r>
            <a:r>
              <a:rPr lang="it-IT" sz="4000" dirty="0">
                <a:ea typeface="Calibri"/>
                <a:cs typeface="Calibri"/>
              </a:rPr>
              <a:t> and the Kyoto </a:t>
            </a:r>
            <a:r>
              <a:rPr lang="it-IT" sz="4000" err="1">
                <a:ea typeface="Calibri"/>
                <a:cs typeface="Calibri"/>
              </a:rPr>
              <a:t>Protocol</a:t>
            </a:r>
            <a:r>
              <a:rPr lang="it-IT" sz="4000" dirty="0">
                <a:ea typeface="Calibri"/>
                <a:cs typeface="Calibri"/>
              </a:rPr>
              <a:t> by making the </a:t>
            </a:r>
            <a:r>
              <a:rPr lang="it-IT" sz="4000" err="1">
                <a:ea typeface="Calibri"/>
                <a:cs typeface="Calibri"/>
              </a:rPr>
              <a:t>latter's</a:t>
            </a:r>
            <a:r>
              <a:rPr lang="it-IT" sz="4000" dirty="0">
                <a:ea typeface="Calibri"/>
                <a:cs typeface="Calibri"/>
              </a:rPr>
              <a:t> 'project-</a:t>
            </a:r>
            <a:r>
              <a:rPr lang="it-IT" sz="4000" err="1">
                <a:ea typeface="Calibri"/>
                <a:cs typeface="Calibri"/>
              </a:rPr>
              <a:t>based</a:t>
            </a:r>
            <a:r>
              <a:rPr lang="it-IT" sz="4000" dirty="0">
                <a:ea typeface="Calibri"/>
                <a:cs typeface="Calibri"/>
              </a:rPr>
              <a:t>' </a:t>
            </a:r>
            <a:r>
              <a:rPr lang="it-IT" sz="4000" err="1">
                <a:ea typeface="Calibri"/>
                <a:cs typeface="Calibri"/>
              </a:rPr>
              <a:t>mechanisms</a:t>
            </a:r>
            <a:r>
              <a:rPr lang="it-IT" sz="4000" dirty="0">
                <a:ea typeface="Calibri"/>
                <a:cs typeface="Calibri"/>
              </a:rPr>
              <a:t> (Joint </a:t>
            </a:r>
            <a:r>
              <a:rPr lang="it-IT" sz="4000" err="1">
                <a:ea typeface="Calibri"/>
                <a:cs typeface="Calibri"/>
              </a:rPr>
              <a:t>Implementation</a:t>
            </a:r>
            <a:r>
              <a:rPr lang="it-IT" sz="4000" dirty="0">
                <a:ea typeface="Calibri"/>
                <a:cs typeface="Calibri"/>
              </a:rPr>
              <a:t> and the </a:t>
            </a:r>
            <a:r>
              <a:rPr lang="it-IT" sz="4000" err="1">
                <a:ea typeface="Calibri"/>
                <a:cs typeface="Calibri"/>
              </a:rPr>
              <a:t>Clean</a:t>
            </a:r>
            <a:r>
              <a:rPr lang="it-IT" sz="4000" dirty="0">
                <a:ea typeface="Calibri"/>
                <a:cs typeface="Calibri"/>
              </a:rPr>
              <a:t> Development </a:t>
            </a:r>
            <a:r>
              <a:rPr lang="it-IT" sz="4000" err="1">
                <a:ea typeface="Calibri"/>
                <a:cs typeface="Calibri"/>
              </a:rPr>
              <a:t>Mechanism</a:t>
            </a:r>
            <a:r>
              <a:rPr lang="it-IT" sz="4000" dirty="0">
                <a:ea typeface="Calibri"/>
                <a:cs typeface="Calibri"/>
              </a:rPr>
              <a:t>) </a:t>
            </a:r>
            <a:r>
              <a:rPr lang="it-IT" sz="4000" err="1">
                <a:ea typeface="Calibri"/>
                <a:cs typeface="Calibri"/>
              </a:rPr>
              <a:t>compatible</a:t>
            </a:r>
            <a:r>
              <a:rPr lang="it-IT" sz="4000" dirty="0">
                <a:ea typeface="Calibri"/>
                <a:cs typeface="Calibri"/>
              </a:rPr>
              <a:t> with the </a:t>
            </a:r>
            <a:r>
              <a:rPr lang="it-IT" sz="4000" err="1">
                <a:ea typeface="Calibri"/>
                <a:cs typeface="Calibri"/>
              </a:rPr>
              <a:t>scheme</a:t>
            </a:r>
            <a:r>
              <a:rPr lang="it-IT" sz="4000" dirty="0">
                <a:ea typeface="Calibri"/>
                <a:cs typeface="Calibri"/>
              </a:rPr>
              <a:t>.</a:t>
            </a:r>
            <a:endParaRPr lang="it-IT" sz="3600" dirty="0">
              <a:cs typeface="Calibri"/>
            </a:endParaRPr>
          </a:p>
          <a:p>
            <a:endParaRPr lang="it-IT" sz="22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05072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D233439-86A4-B0D5-F08E-12E44347B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it-IT" sz="5400">
                <a:ea typeface="Calibri Light"/>
                <a:cs typeface="Calibri Light"/>
              </a:rPr>
              <a:t>The 2003/87 EU ETS Directive</a:t>
            </a:r>
            <a:endParaRPr lang="it-IT" sz="54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1536430-3274-C4DD-3990-D2124590B1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sz="3600" dirty="0">
                <a:ea typeface="Calibri"/>
                <a:cs typeface="Calibri"/>
              </a:rPr>
              <a:t>From 2005, </a:t>
            </a:r>
            <a:r>
              <a:rPr lang="it-IT" sz="3600" err="1">
                <a:ea typeface="Calibri"/>
                <a:cs typeface="Calibri"/>
              </a:rPr>
              <a:t>all</a:t>
            </a:r>
            <a:r>
              <a:rPr lang="it-IT" sz="3600" dirty="0">
                <a:ea typeface="Calibri"/>
                <a:cs typeface="Calibri"/>
              </a:rPr>
              <a:t> </a:t>
            </a:r>
            <a:r>
              <a:rPr lang="it-IT" sz="3600" err="1">
                <a:ea typeface="Calibri"/>
                <a:cs typeface="Calibri"/>
              </a:rPr>
              <a:t>installations</a:t>
            </a:r>
            <a:r>
              <a:rPr lang="it-IT" sz="3600" dirty="0">
                <a:ea typeface="Calibri"/>
                <a:cs typeface="Calibri"/>
              </a:rPr>
              <a:t> in the energy </a:t>
            </a:r>
            <a:r>
              <a:rPr lang="it-IT" sz="3600" err="1">
                <a:ea typeface="Calibri"/>
                <a:cs typeface="Calibri"/>
              </a:rPr>
              <a:t>sector</a:t>
            </a:r>
            <a:r>
              <a:rPr lang="it-IT" sz="3600" dirty="0">
                <a:ea typeface="Calibri"/>
                <a:cs typeface="Calibri"/>
              </a:rPr>
              <a:t>, </a:t>
            </a:r>
            <a:r>
              <a:rPr lang="it-IT" sz="3600" err="1">
                <a:ea typeface="Calibri"/>
                <a:cs typeface="Calibri"/>
              </a:rPr>
              <a:t>iron</a:t>
            </a:r>
            <a:r>
              <a:rPr lang="it-IT" sz="3600" dirty="0">
                <a:ea typeface="Calibri"/>
                <a:cs typeface="Calibri"/>
              </a:rPr>
              <a:t> and </a:t>
            </a:r>
            <a:r>
              <a:rPr lang="it-IT" sz="3600" err="1">
                <a:ea typeface="Calibri"/>
                <a:cs typeface="Calibri"/>
              </a:rPr>
              <a:t>steel</a:t>
            </a:r>
            <a:r>
              <a:rPr lang="it-IT" sz="3600" dirty="0">
                <a:ea typeface="Calibri"/>
                <a:cs typeface="Calibri"/>
              </a:rPr>
              <a:t> production and processing, the </a:t>
            </a:r>
            <a:r>
              <a:rPr lang="it-IT" sz="3600" err="1">
                <a:ea typeface="Calibri"/>
                <a:cs typeface="Calibri"/>
              </a:rPr>
              <a:t>mineral</a:t>
            </a:r>
            <a:r>
              <a:rPr lang="it-IT" sz="3600" dirty="0">
                <a:ea typeface="Calibri"/>
                <a:cs typeface="Calibri"/>
              </a:rPr>
              <a:t> </a:t>
            </a:r>
            <a:r>
              <a:rPr lang="it-IT" sz="3600" err="1">
                <a:ea typeface="Calibri"/>
                <a:cs typeface="Calibri"/>
              </a:rPr>
              <a:t>industry</a:t>
            </a:r>
            <a:r>
              <a:rPr lang="it-IT" sz="3600" dirty="0">
                <a:ea typeface="Calibri"/>
                <a:cs typeface="Calibri"/>
              </a:rPr>
              <a:t>, and the </a:t>
            </a:r>
            <a:r>
              <a:rPr lang="it-IT" sz="3600" err="1">
                <a:ea typeface="Calibri"/>
                <a:cs typeface="Calibri"/>
              </a:rPr>
              <a:t>wood</a:t>
            </a:r>
            <a:r>
              <a:rPr lang="it-IT" sz="3600" dirty="0">
                <a:ea typeface="Calibri"/>
                <a:cs typeface="Calibri"/>
              </a:rPr>
              <a:t> pulp, paper and board </a:t>
            </a:r>
            <a:r>
              <a:rPr lang="it-IT" sz="3600" err="1">
                <a:ea typeface="Calibri"/>
                <a:cs typeface="Calibri"/>
              </a:rPr>
              <a:t>industry</a:t>
            </a:r>
            <a:r>
              <a:rPr lang="it-IT" sz="3600" dirty="0">
                <a:ea typeface="Calibri"/>
                <a:cs typeface="Calibri"/>
              </a:rPr>
              <a:t>, and </a:t>
            </a:r>
            <a:r>
              <a:rPr lang="it-IT" sz="3600" err="1">
                <a:ea typeface="Calibri"/>
                <a:cs typeface="Calibri"/>
              </a:rPr>
              <a:t>emitting</a:t>
            </a:r>
            <a:r>
              <a:rPr lang="it-IT" sz="3600" dirty="0">
                <a:ea typeface="Calibri"/>
                <a:cs typeface="Calibri"/>
              </a:rPr>
              <a:t> the </a:t>
            </a:r>
            <a:r>
              <a:rPr lang="it-IT" sz="3600" err="1">
                <a:ea typeface="Calibri"/>
                <a:cs typeface="Calibri"/>
              </a:rPr>
              <a:t>specific</a:t>
            </a:r>
            <a:r>
              <a:rPr lang="it-IT" sz="3600" dirty="0">
                <a:ea typeface="Calibri"/>
                <a:cs typeface="Calibri"/>
              </a:rPr>
              <a:t> GHG </a:t>
            </a:r>
            <a:r>
              <a:rPr lang="it-IT" sz="3600" err="1">
                <a:ea typeface="Calibri"/>
                <a:cs typeface="Calibri"/>
              </a:rPr>
              <a:t>associated</a:t>
            </a:r>
            <a:r>
              <a:rPr lang="it-IT" sz="3600" dirty="0">
                <a:ea typeface="Calibri"/>
                <a:cs typeface="Calibri"/>
              </a:rPr>
              <a:t> with </a:t>
            </a:r>
            <a:r>
              <a:rPr lang="it-IT" sz="3600" err="1">
                <a:ea typeface="Calibri"/>
                <a:cs typeface="Calibri"/>
              </a:rPr>
              <a:t>that</a:t>
            </a:r>
            <a:r>
              <a:rPr lang="it-IT" sz="3600" dirty="0">
                <a:ea typeface="Calibri"/>
                <a:cs typeface="Calibri"/>
              </a:rPr>
              <a:t> activity, </a:t>
            </a:r>
            <a:r>
              <a:rPr lang="it-IT" sz="3600" b="1" dirty="0">
                <a:ea typeface="Calibri"/>
                <a:cs typeface="Calibri"/>
              </a:rPr>
              <a:t>must </a:t>
            </a:r>
            <a:r>
              <a:rPr lang="it-IT" sz="3600" b="1" err="1">
                <a:ea typeface="Calibri"/>
                <a:cs typeface="Calibri"/>
              </a:rPr>
              <a:t>possess</a:t>
            </a:r>
            <a:r>
              <a:rPr lang="it-IT" sz="3600" b="1" dirty="0">
                <a:ea typeface="Calibri"/>
                <a:cs typeface="Calibri"/>
              </a:rPr>
              <a:t> a </a:t>
            </a:r>
            <a:r>
              <a:rPr lang="it-IT" sz="3600" b="1" err="1">
                <a:ea typeface="Calibri"/>
                <a:cs typeface="Calibri"/>
              </a:rPr>
              <a:t>permit</a:t>
            </a:r>
            <a:r>
              <a:rPr lang="it-IT" sz="3600" b="1" dirty="0">
                <a:ea typeface="Calibri"/>
                <a:cs typeface="Calibri"/>
              </a:rPr>
              <a:t> </a:t>
            </a:r>
            <a:r>
              <a:rPr lang="it-IT" sz="3600" b="1" err="1">
                <a:ea typeface="Calibri"/>
                <a:cs typeface="Calibri"/>
              </a:rPr>
              <a:t>issued</a:t>
            </a:r>
            <a:r>
              <a:rPr lang="it-IT" sz="3600" b="1" dirty="0">
                <a:ea typeface="Calibri"/>
                <a:cs typeface="Calibri"/>
              </a:rPr>
              <a:t> by the appropriate </a:t>
            </a:r>
            <a:r>
              <a:rPr lang="it-IT" sz="3600" b="1" err="1">
                <a:ea typeface="Calibri"/>
                <a:cs typeface="Calibri"/>
              </a:rPr>
              <a:t>authorities</a:t>
            </a:r>
            <a:r>
              <a:rPr lang="it-IT" sz="3600" b="1" dirty="0">
                <a:ea typeface="Calibri"/>
                <a:cs typeface="Calibri"/>
              </a:rPr>
              <a:t>.</a:t>
            </a:r>
            <a:r>
              <a:rPr lang="it-IT" sz="3600" dirty="0">
                <a:ea typeface="Calibri"/>
                <a:cs typeface="Calibri"/>
              </a:rPr>
              <a:t> </a:t>
            </a:r>
          </a:p>
          <a:p>
            <a:pPr marL="0" indent="0" algn="just">
              <a:buNone/>
            </a:pPr>
            <a:endParaRPr lang="it-IT" b="1" dirty="0">
              <a:cs typeface="Calibri"/>
            </a:endParaRPr>
          </a:p>
          <a:p>
            <a:endParaRPr lang="it-IT" sz="22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0746050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D233439-86A4-B0D5-F08E-12E44347B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it-IT" sz="5400">
                <a:ea typeface="Calibri Light"/>
                <a:cs typeface="Calibri Light"/>
              </a:rPr>
              <a:t>The 2003/87 EU ETS Directive</a:t>
            </a:r>
            <a:endParaRPr lang="it-IT" sz="54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1536430-3274-C4DD-3990-D2124590B1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endParaRPr lang="it-IT" sz="4000" dirty="0">
              <a:ea typeface="Calibri"/>
              <a:cs typeface="Calibri"/>
            </a:endParaRPr>
          </a:p>
          <a:p>
            <a:pPr marL="0" indent="0" algn="just">
              <a:buNone/>
            </a:pPr>
            <a:r>
              <a:rPr lang="it-IT" sz="4000" err="1">
                <a:ea typeface="Calibri"/>
                <a:cs typeface="Calibri"/>
              </a:rPr>
              <a:t>Each</a:t>
            </a:r>
            <a:r>
              <a:rPr lang="it-IT" sz="4000" dirty="0">
                <a:ea typeface="Calibri"/>
                <a:cs typeface="Calibri"/>
              </a:rPr>
              <a:t> </a:t>
            </a:r>
            <a:r>
              <a:rPr lang="it-IT" sz="4000" err="1">
                <a:ea typeface="Calibri"/>
                <a:cs typeface="Calibri"/>
              </a:rPr>
              <a:t>Member</a:t>
            </a:r>
            <a:r>
              <a:rPr lang="it-IT" sz="4000" dirty="0">
                <a:ea typeface="Calibri"/>
                <a:cs typeface="Calibri"/>
              </a:rPr>
              <a:t> State </a:t>
            </a:r>
            <a:r>
              <a:rPr lang="it-IT" sz="4000" b="1" dirty="0">
                <a:ea typeface="Calibri"/>
                <a:cs typeface="Calibri"/>
              </a:rPr>
              <a:t>must </a:t>
            </a:r>
            <a:r>
              <a:rPr lang="it-IT" sz="4000" b="1" err="1">
                <a:ea typeface="Calibri"/>
                <a:cs typeface="Calibri"/>
              </a:rPr>
              <a:t>draw</a:t>
            </a:r>
            <a:r>
              <a:rPr lang="it-IT" sz="4000" b="1" dirty="0">
                <a:ea typeface="Calibri"/>
                <a:cs typeface="Calibri"/>
              </a:rPr>
              <a:t> up a national plan </a:t>
            </a:r>
            <a:r>
              <a:rPr lang="it-IT" sz="4000" b="1" err="1">
                <a:ea typeface="Calibri"/>
                <a:cs typeface="Calibri"/>
              </a:rPr>
              <a:t>indicating</a:t>
            </a:r>
            <a:r>
              <a:rPr lang="it-IT" sz="4000" b="1" dirty="0">
                <a:ea typeface="Calibri"/>
                <a:cs typeface="Calibri"/>
              </a:rPr>
              <a:t> the </a:t>
            </a:r>
            <a:r>
              <a:rPr lang="it-IT" sz="4000" b="1" err="1">
                <a:ea typeface="Calibri"/>
                <a:cs typeface="Calibri"/>
              </a:rPr>
              <a:t>allowances</a:t>
            </a:r>
            <a:r>
              <a:rPr lang="it-IT" sz="4000" b="1" dirty="0">
                <a:ea typeface="Calibri"/>
                <a:cs typeface="Calibri"/>
              </a:rPr>
              <a:t> </a:t>
            </a:r>
            <a:r>
              <a:rPr lang="it-IT" sz="4000" b="1" err="1">
                <a:ea typeface="Calibri"/>
                <a:cs typeface="Calibri"/>
              </a:rPr>
              <a:t>it</a:t>
            </a:r>
            <a:r>
              <a:rPr lang="it-IT" sz="4000" b="1" dirty="0">
                <a:ea typeface="Calibri"/>
                <a:cs typeface="Calibri"/>
              </a:rPr>
              <a:t> </a:t>
            </a:r>
            <a:r>
              <a:rPr lang="it-IT" sz="4000" b="1" err="1">
                <a:ea typeface="Calibri"/>
                <a:cs typeface="Calibri"/>
              </a:rPr>
              <a:t>intends</a:t>
            </a:r>
            <a:r>
              <a:rPr lang="it-IT" sz="4000" b="1" dirty="0">
                <a:ea typeface="Calibri"/>
                <a:cs typeface="Calibri"/>
              </a:rPr>
              <a:t> to allocate for the </a:t>
            </a:r>
            <a:r>
              <a:rPr lang="it-IT" sz="4000" b="1" err="1">
                <a:ea typeface="Calibri"/>
                <a:cs typeface="Calibri"/>
              </a:rPr>
              <a:t>relevant</a:t>
            </a:r>
            <a:r>
              <a:rPr lang="it-IT" sz="4000" b="1" dirty="0">
                <a:ea typeface="Calibri"/>
                <a:cs typeface="Calibri"/>
              </a:rPr>
              <a:t> </a:t>
            </a:r>
            <a:r>
              <a:rPr lang="it-IT" sz="4000" b="1" err="1">
                <a:ea typeface="Calibri"/>
                <a:cs typeface="Calibri"/>
              </a:rPr>
              <a:t>period</a:t>
            </a:r>
            <a:r>
              <a:rPr lang="it-IT" sz="4000" b="1" dirty="0">
                <a:ea typeface="Calibri"/>
                <a:cs typeface="Calibri"/>
              </a:rPr>
              <a:t> and </a:t>
            </a:r>
            <a:r>
              <a:rPr lang="it-IT" sz="4000" b="1" err="1">
                <a:ea typeface="Calibri"/>
                <a:cs typeface="Calibri"/>
              </a:rPr>
              <a:t>how</a:t>
            </a:r>
            <a:r>
              <a:rPr lang="it-IT" sz="4000" b="1" dirty="0">
                <a:ea typeface="Calibri"/>
                <a:cs typeface="Calibri"/>
              </a:rPr>
              <a:t> </a:t>
            </a:r>
            <a:r>
              <a:rPr lang="it-IT" sz="4000" b="1" err="1">
                <a:ea typeface="Calibri"/>
                <a:cs typeface="Calibri"/>
              </a:rPr>
              <a:t>it</a:t>
            </a:r>
            <a:r>
              <a:rPr lang="it-IT" sz="4000" b="1" dirty="0">
                <a:ea typeface="Calibri"/>
                <a:cs typeface="Calibri"/>
              </a:rPr>
              <a:t> </a:t>
            </a:r>
            <a:r>
              <a:rPr lang="it-IT" sz="4000" b="1" err="1">
                <a:ea typeface="Calibri"/>
                <a:cs typeface="Calibri"/>
              </a:rPr>
              <a:t>proposes</a:t>
            </a:r>
            <a:r>
              <a:rPr lang="it-IT" sz="4000" b="1" dirty="0">
                <a:ea typeface="Calibri"/>
                <a:cs typeface="Calibri"/>
              </a:rPr>
              <a:t> to allocate </a:t>
            </a:r>
            <a:r>
              <a:rPr lang="it-IT" sz="4000" b="1" err="1">
                <a:ea typeface="Calibri"/>
                <a:cs typeface="Calibri"/>
              </a:rPr>
              <a:t>them</a:t>
            </a:r>
            <a:r>
              <a:rPr lang="it-IT" sz="4000" b="1" dirty="0">
                <a:ea typeface="Calibri"/>
                <a:cs typeface="Calibri"/>
              </a:rPr>
              <a:t> to </a:t>
            </a:r>
            <a:r>
              <a:rPr lang="it-IT" sz="4000" b="1" err="1">
                <a:ea typeface="Calibri"/>
                <a:cs typeface="Calibri"/>
              </a:rPr>
              <a:t>each</a:t>
            </a:r>
            <a:r>
              <a:rPr lang="it-IT" sz="4000" b="1" dirty="0">
                <a:ea typeface="Calibri"/>
                <a:cs typeface="Calibri"/>
              </a:rPr>
              <a:t> </a:t>
            </a:r>
            <a:r>
              <a:rPr lang="it-IT" sz="4000" b="1" err="1">
                <a:ea typeface="Calibri"/>
                <a:cs typeface="Calibri"/>
              </a:rPr>
              <a:t>installation</a:t>
            </a:r>
            <a:r>
              <a:rPr lang="it-IT" sz="4000" b="1" dirty="0">
                <a:ea typeface="Calibri"/>
                <a:cs typeface="Calibri"/>
              </a:rPr>
              <a:t>. </a:t>
            </a:r>
            <a:endParaRPr lang="it-IT" sz="4000" b="1" dirty="0">
              <a:cs typeface="Calibri"/>
            </a:endParaRPr>
          </a:p>
          <a:p>
            <a:endParaRPr lang="it-IT" sz="22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0802324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D233439-86A4-B0D5-F08E-12E44347B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it-IT" sz="5400">
                <a:ea typeface="Calibri Light"/>
                <a:cs typeface="Calibri Light"/>
              </a:rPr>
              <a:t>The 2003/87 EU ETS Directive</a:t>
            </a:r>
            <a:endParaRPr lang="it-IT" sz="54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1536430-3274-C4DD-3990-D2124590B1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sz="4000" dirty="0">
                <a:ea typeface="Calibri"/>
                <a:cs typeface="Calibri"/>
              </a:rPr>
              <a:t>The Directive </a:t>
            </a:r>
            <a:r>
              <a:rPr lang="it-IT" sz="4000" dirty="0" err="1">
                <a:ea typeface="Calibri"/>
                <a:cs typeface="Calibri"/>
              </a:rPr>
              <a:t>also</a:t>
            </a:r>
            <a:r>
              <a:rPr lang="it-IT" sz="4000" dirty="0">
                <a:ea typeface="Calibri"/>
                <a:cs typeface="Calibri"/>
              </a:rPr>
              <a:t> </a:t>
            </a:r>
            <a:r>
              <a:rPr lang="it-IT" sz="4000" dirty="0" err="1">
                <a:ea typeface="Calibri"/>
                <a:cs typeface="Calibri"/>
              </a:rPr>
              <a:t>provides</a:t>
            </a:r>
            <a:r>
              <a:rPr lang="it-IT" sz="4000" dirty="0">
                <a:ea typeface="Calibri"/>
                <a:cs typeface="Calibri"/>
              </a:rPr>
              <a:t> for </a:t>
            </a:r>
            <a:r>
              <a:rPr lang="it-IT" sz="4000" dirty="0" err="1">
                <a:ea typeface="Calibri"/>
                <a:cs typeface="Calibri"/>
              </a:rPr>
              <a:t>flights</a:t>
            </a:r>
            <a:r>
              <a:rPr lang="it-IT" sz="4000" dirty="0">
                <a:ea typeface="Calibri"/>
                <a:cs typeface="Calibri"/>
              </a:rPr>
              <a:t> </a:t>
            </a:r>
            <a:r>
              <a:rPr lang="it-IT" sz="4000" dirty="0" err="1">
                <a:ea typeface="Calibri"/>
                <a:cs typeface="Calibri"/>
              </a:rPr>
              <a:t>that</a:t>
            </a:r>
            <a:r>
              <a:rPr lang="it-IT" sz="4000" dirty="0">
                <a:ea typeface="Calibri"/>
                <a:cs typeface="Calibri"/>
              </a:rPr>
              <a:t> </a:t>
            </a:r>
            <a:r>
              <a:rPr lang="it-IT" sz="4000" dirty="0" err="1">
                <a:ea typeface="Calibri"/>
                <a:cs typeface="Calibri"/>
              </a:rPr>
              <a:t>arrive</a:t>
            </a:r>
            <a:r>
              <a:rPr lang="it-IT" sz="4000" dirty="0">
                <a:ea typeface="Calibri"/>
                <a:cs typeface="Calibri"/>
              </a:rPr>
              <a:t> or </a:t>
            </a:r>
            <a:r>
              <a:rPr lang="it-IT" sz="4000" dirty="0" err="1">
                <a:ea typeface="Calibri"/>
                <a:cs typeface="Calibri"/>
              </a:rPr>
              <a:t>depart</a:t>
            </a:r>
            <a:r>
              <a:rPr lang="it-IT" sz="4000" dirty="0">
                <a:ea typeface="Calibri"/>
                <a:cs typeface="Calibri"/>
              </a:rPr>
              <a:t> from a </a:t>
            </a:r>
            <a:r>
              <a:rPr lang="it-IT" sz="4000" dirty="0" err="1">
                <a:ea typeface="Calibri"/>
                <a:cs typeface="Calibri"/>
              </a:rPr>
              <a:t>Member</a:t>
            </a:r>
            <a:r>
              <a:rPr lang="it-IT" sz="4000" dirty="0">
                <a:ea typeface="Calibri"/>
                <a:cs typeface="Calibri"/>
              </a:rPr>
              <a:t> </a:t>
            </a:r>
            <a:r>
              <a:rPr lang="it-IT" sz="4000" dirty="0" err="1">
                <a:ea typeface="Calibri"/>
                <a:cs typeface="Calibri"/>
              </a:rPr>
              <a:t>State's</a:t>
            </a:r>
            <a:r>
              <a:rPr lang="it-IT" sz="4000" dirty="0">
                <a:ea typeface="Calibri"/>
                <a:cs typeface="Calibri"/>
              </a:rPr>
              <a:t> </a:t>
            </a:r>
            <a:r>
              <a:rPr lang="it-IT" sz="4000" dirty="0" err="1">
                <a:ea typeface="Calibri"/>
                <a:cs typeface="Calibri"/>
              </a:rPr>
              <a:t>territory</a:t>
            </a:r>
            <a:r>
              <a:rPr lang="it-IT" sz="4000" dirty="0">
                <a:ea typeface="Calibri"/>
                <a:cs typeface="Calibri"/>
              </a:rPr>
              <a:t> to be </a:t>
            </a:r>
            <a:r>
              <a:rPr lang="it-IT" sz="4000" dirty="0" err="1">
                <a:ea typeface="Calibri"/>
                <a:cs typeface="Calibri"/>
              </a:rPr>
              <a:t>subject</a:t>
            </a:r>
            <a:r>
              <a:rPr lang="it-IT" sz="4000" dirty="0">
                <a:ea typeface="Calibri"/>
                <a:cs typeface="Calibri"/>
              </a:rPr>
              <a:t> to the EU ETS (from 2012), </a:t>
            </a:r>
            <a:r>
              <a:rPr lang="it-IT" sz="4000" dirty="0" err="1">
                <a:ea typeface="Calibri"/>
                <a:cs typeface="Calibri"/>
              </a:rPr>
              <a:t>measure</a:t>
            </a:r>
            <a:r>
              <a:rPr lang="it-IT" sz="4000" dirty="0">
                <a:ea typeface="Calibri"/>
                <a:cs typeface="Calibri"/>
              </a:rPr>
              <a:t> </a:t>
            </a:r>
            <a:r>
              <a:rPr lang="it-IT" sz="4000" dirty="0" err="1">
                <a:ea typeface="Calibri"/>
                <a:cs typeface="Calibri"/>
              </a:rPr>
              <a:t>that</a:t>
            </a:r>
            <a:r>
              <a:rPr lang="it-IT" sz="4000" dirty="0">
                <a:ea typeface="Calibri"/>
                <a:cs typeface="Calibri"/>
              </a:rPr>
              <a:t> so far </a:t>
            </a:r>
            <a:r>
              <a:rPr lang="it-IT" sz="4000" dirty="0" err="1">
                <a:ea typeface="Calibri"/>
                <a:cs typeface="Calibri"/>
              </a:rPr>
              <a:t>applies</a:t>
            </a:r>
            <a:r>
              <a:rPr lang="it-IT" sz="4000" dirty="0">
                <a:ea typeface="Calibri"/>
                <a:cs typeface="Calibri"/>
              </a:rPr>
              <a:t> to intra-EU </a:t>
            </a:r>
            <a:r>
              <a:rPr lang="it-IT" sz="4000" dirty="0" err="1">
                <a:ea typeface="Calibri"/>
                <a:cs typeface="Calibri"/>
              </a:rPr>
              <a:t>flights</a:t>
            </a:r>
            <a:r>
              <a:rPr lang="it-IT" sz="4000" dirty="0">
                <a:ea typeface="Calibri"/>
                <a:cs typeface="Calibri"/>
              </a:rPr>
              <a:t>. </a:t>
            </a:r>
            <a:endParaRPr lang="it-IT" sz="4000" dirty="0">
              <a:cs typeface="Calibri" panose="020F0502020204030204"/>
            </a:endParaRPr>
          </a:p>
          <a:p>
            <a:pPr marL="0" indent="0" algn="just">
              <a:buNone/>
            </a:pPr>
            <a:endParaRPr lang="it-IT" dirty="0">
              <a:cs typeface="Calibri"/>
            </a:endParaRPr>
          </a:p>
          <a:p>
            <a:endParaRPr lang="it-IT" sz="22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0770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81544EB-6F48-C4B3-11F2-85717C5C5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it-IT" sz="3800">
                <a:ea typeface="Calibri Light"/>
                <a:cs typeface="Calibri Light"/>
              </a:rPr>
              <a:t>TRADABLE PERMIT SCHEMES</a:t>
            </a:r>
            <a:endParaRPr lang="it-IT" sz="3800"/>
          </a:p>
        </p:txBody>
      </p:sp>
      <p:pic>
        <p:nvPicPr>
          <p:cNvPr id="5" name="Picture 4" descr="Oil refinery against blue sky">
            <a:extLst>
              <a:ext uri="{FF2B5EF4-FFF2-40B4-BE49-F238E27FC236}">
                <a16:creationId xmlns:a16="http://schemas.microsoft.com/office/drawing/2014/main" id="{D071C421-C6E4-5F88-95BE-F37B2AE666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052" r="26747" b="-2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588DD21-F538-3A65-6E8C-8CEDD03D97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>
                <a:ea typeface="Calibri" panose="020F0502020204030204"/>
                <a:cs typeface="Calibri" panose="020F0502020204030204"/>
              </a:rPr>
              <a:t>One of the </a:t>
            </a:r>
            <a:r>
              <a:rPr lang="it-IT" b="1">
                <a:ea typeface="Calibri" panose="020F0502020204030204"/>
                <a:cs typeface="Calibri" panose="020F0502020204030204"/>
              </a:rPr>
              <a:t>first </a:t>
            </a:r>
            <a:r>
              <a:rPr lang="it-IT" b="1" err="1">
                <a:ea typeface="Calibri" panose="020F0502020204030204"/>
                <a:cs typeface="Calibri" panose="020F0502020204030204"/>
              </a:rPr>
              <a:t>emission</a:t>
            </a:r>
            <a:r>
              <a:rPr lang="it-IT" b="1">
                <a:ea typeface="Calibri" panose="020F0502020204030204"/>
                <a:cs typeface="Calibri" panose="020F0502020204030204"/>
              </a:rPr>
              <a:t> trading </a:t>
            </a:r>
            <a:r>
              <a:rPr lang="it-IT" b="1" err="1">
                <a:ea typeface="Calibri" panose="020F0502020204030204"/>
                <a:cs typeface="Calibri" panose="020F0502020204030204"/>
              </a:rPr>
              <a:t>schemes</a:t>
            </a:r>
            <a:r>
              <a:rPr lang="it-IT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widely</a:t>
            </a:r>
            <a:r>
              <a:rPr lang="it-IT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recognised</a:t>
            </a:r>
            <a:r>
              <a:rPr lang="it-IT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as</a:t>
            </a:r>
            <a:r>
              <a:rPr lang="it-IT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successful</a:t>
            </a:r>
            <a:r>
              <a:rPr lang="it-IT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was</a:t>
            </a:r>
            <a:r>
              <a:rPr lang="it-IT">
                <a:ea typeface="Calibri" panose="020F0502020204030204"/>
                <a:cs typeface="Calibri" panose="020F0502020204030204"/>
              </a:rPr>
              <a:t> the </a:t>
            </a:r>
            <a:r>
              <a:rPr lang="it-IT" b="1">
                <a:ea typeface="Calibri" panose="020F0502020204030204"/>
                <a:cs typeface="Calibri" panose="020F0502020204030204"/>
              </a:rPr>
              <a:t>US </a:t>
            </a:r>
            <a:r>
              <a:rPr lang="it-IT" b="1" err="1">
                <a:ea typeface="Calibri" panose="020F0502020204030204"/>
                <a:cs typeface="Calibri" panose="020F0502020204030204"/>
              </a:rPr>
              <a:t>sulphur</a:t>
            </a:r>
            <a:r>
              <a:rPr lang="it-IT" b="1">
                <a:ea typeface="Calibri" panose="020F0502020204030204"/>
                <a:cs typeface="Calibri" panose="020F0502020204030204"/>
              </a:rPr>
              <a:t> </a:t>
            </a:r>
            <a:r>
              <a:rPr lang="it-IT" b="1" err="1">
                <a:ea typeface="Calibri" panose="020F0502020204030204"/>
                <a:cs typeface="Calibri" panose="020F0502020204030204"/>
              </a:rPr>
              <a:t>dioxide</a:t>
            </a:r>
            <a:r>
              <a:rPr lang="it-IT" b="1">
                <a:ea typeface="Calibri" panose="020F0502020204030204"/>
                <a:cs typeface="Calibri" panose="020F0502020204030204"/>
              </a:rPr>
              <a:t> </a:t>
            </a:r>
            <a:r>
              <a:rPr lang="it-IT" b="1" err="1">
                <a:ea typeface="Calibri" panose="020F0502020204030204"/>
                <a:cs typeface="Calibri" panose="020F0502020204030204"/>
              </a:rPr>
              <a:t>emissions</a:t>
            </a:r>
            <a:r>
              <a:rPr lang="it-IT" b="1">
                <a:ea typeface="Calibri" panose="020F0502020204030204"/>
                <a:cs typeface="Calibri" panose="020F0502020204030204"/>
              </a:rPr>
              <a:t> trading </a:t>
            </a:r>
            <a:r>
              <a:rPr lang="it-IT" b="1" err="1">
                <a:ea typeface="Calibri" panose="020F0502020204030204"/>
                <a:cs typeface="Calibri" panose="020F0502020204030204"/>
              </a:rPr>
              <a:t>schemes</a:t>
            </a:r>
            <a:r>
              <a:rPr lang="it-IT">
                <a:ea typeface="Calibri" panose="020F0502020204030204"/>
                <a:cs typeface="Calibri" panose="020F0502020204030204"/>
              </a:rPr>
              <a:t>, </a:t>
            </a:r>
            <a:r>
              <a:rPr lang="it-IT" err="1">
                <a:ea typeface="Calibri" panose="020F0502020204030204"/>
                <a:cs typeface="Calibri" panose="020F0502020204030204"/>
              </a:rPr>
              <a:t>brought</a:t>
            </a:r>
            <a:r>
              <a:rPr lang="it-IT">
                <a:ea typeface="Calibri" panose="020F0502020204030204"/>
                <a:cs typeface="Calibri" panose="020F0502020204030204"/>
              </a:rPr>
              <a:t> in by the 1990 </a:t>
            </a:r>
            <a:r>
              <a:rPr lang="it-IT" err="1">
                <a:ea typeface="Calibri" panose="020F0502020204030204"/>
                <a:cs typeface="Calibri" panose="020F0502020204030204"/>
              </a:rPr>
              <a:t>amendments</a:t>
            </a:r>
            <a:r>
              <a:rPr lang="it-IT">
                <a:ea typeface="Calibri" panose="020F0502020204030204"/>
                <a:cs typeface="Calibri" panose="020F0502020204030204"/>
              </a:rPr>
              <a:t> to the </a:t>
            </a:r>
            <a:r>
              <a:rPr lang="it-IT" err="1">
                <a:ea typeface="Calibri" panose="020F0502020204030204"/>
                <a:cs typeface="Calibri" panose="020F0502020204030204"/>
              </a:rPr>
              <a:t>Clean</a:t>
            </a:r>
            <a:r>
              <a:rPr lang="it-IT">
                <a:ea typeface="Calibri" panose="020F0502020204030204"/>
                <a:cs typeface="Calibri" panose="020F0502020204030204"/>
              </a:rPr>
              <a:t> Air Act and </a:t>
            </a:r>
            <a:r>
              <a:rPr lang="it-IT" err="1">
                <a:ea typeface="Calibri" panose="020F0502020204030204"/>
                <a:cs typeface="Calibri" panose="020F0502020204030204"/>
              </a:rPr>
              <a:t>which</a:t>
            </a:r>
            <a:r>
              <a:rPr lang="it-IT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subsequently</a:t>
            </a:r>
            <a:r>
              <a:rPr lang="it-IT">
                <a:ea typeface="Calibri" panose="020F0502020204030204"/>
                <a:cs typeface="Calibri" panose="020F0502020204030204"/>
              </a:rPr>
              <a:t> </a:t>
            </a:r>
            <a:r>
              <a:rPr lang="it-IT" b="1" err="1">
                <a:ea typeface="Calibri" panose="020F0502020204030204"/>
                <a:cs typeface="Calibri" panose="020F0502020204030204"/>
              </a:rPr>
              <a:t>inspired</a:t>
            </a:r>
            <a:r>
              <a:rPr lang="it-IT" b="1">
                <a:ea typeface="Calibri" panose="020F0502020204030204"/>
                <a:cs typeface="Calibri" panose="020F0502020204030204"/>
              </a:rPr>
              <a:t> the Kyoto </a:t>
            </a:r>
            <a:r>
              <a:rPr lang="it-IT" b="1" err="1">
                <a:ea typeface="Calibri" panose="020F0502020204030204"/>
                <a:cs typeface="Calibri" panose="020F0502020204030204"/>
              </a:rPr>
              <a:t>Protocol</a:t>
            </a:r>
            <a:r>
              <a:rPr lang="it-IT" b="1">
                <a:ea typeface="Calibri" panose="020F0502020204030204"/>
                <a:cs typeface="Calibri" panose="020F0502020204030204"/>
              </a:rPr>
              <a:t> and the </a:t>
            </a:r>
            <a:r>
              <a:rPr lang="it-IT" b="1" err="1">
                <a:ea typeface="Calibri" panose="020F0502020204030204"/>
                <a:cs typeface="Calibri" panose="020F0502020204030204"/>
              </a:rPr>
              <a:t>EU's</a:t>
            </a:r>
            <a:r>
              <a:rPr lang="it-IT" b="1">
                <a:ea typeface="Calibri" panose="020F0502020204030204"/>
                <a:cs typeface="Calibri" panose="020F0502020204030204"/>
              </a:rPr>
              <a:t> ETS.</a:t>
            </a:r>
            <a:endParaRPr lang="it-IT" b="1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034492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D233439-86A4-B0D5-F08E-12E44347B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it-IT" sz="5400">
                <a:ea typeface="Calibri Light"/>
                <a:cs typeface="Calibri Light"/>
              </a:rPr>
              <a:t>The 2003/87 EU ETS Directive</a:t>
            </a:r>
            <a:endParaRPr lang="it-IT" sz="54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1536430-3274-C4DD-3990-D2124590B1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sz="3600" dirty="0" err="1">
                <a:ea typeface="Calibri"/>
                <a:cs typeface="Calibri"/>
              </a:rPr>
              <a:t>Any</a:t>
            </a:r>
            <a:r>
              <a:rPr lang="it-IT" sz="3600" dirty="0">
                <a:ea typeface="Calibri"/>
                <a:cs typeface="Calibri"/>
              </a:rPr>
              <a:t> operator </a:t>
            </a:r>
            <a:r>
              <a:rPr lang="it-IT" sz="3600" dirty="0" err="1">
                <a:ea typeface="Calibri"/>
                <a:cs typeface="Calibri"/>
              </a:rPr>
              <a:t>failing</a:t>
            </a:r>
            <a:r>
              <a:rPr lang="it-IT" sz="3600" dirty="0">
                <a:ea typeface="Calibri"/>
                <a:cs typeface="Calibri"/>
              </a:rPr>
              <a:t> to </a:t>
            </a:r>
            <a:r>
              <a:rPr lang="it-IT" sz="3600" dirty="0" err="1">
                <a:ea typeface="Calibri"/>
                <a:cs typeface="Calibri"/>
              </a:rPr>
              <a:t>surrender</a:t>
            </a:r>
            <a:r>
              <a:rPr lang="it-IT" sz="3600" dirty="0">
                <a:ea typeface="Calibri"/>
                <a:cs typeface="Calibri"/>
              </a:rPr>
              <a:t> the </a:t>
            </a:r>
            <a:r>
              <a:rPr lang="it-IT" sz="3600" dirty="0" err="1">
                <a:ea typeface="Calibri"/>
                <a:cs typeface="Calibri"/>
              </a:rPr>
              <a:t>quantity</a:t>
            </a:r>
            <a:r>
              <a:rPr lang="it-IT" sz="3600" dirty="0">
                <a:ea typeface="Calibri"/>
                <a:cs typeface="Calibri"/>
              </a:rPr>
              <a:t> of </a:t>
            </a:r>
            <a:r>
              <a:rPr lang="it-IT" sz="3600" dirty="0" err="1">
                <a:ea typeface="Calibri"/>
                <a:cs typeface="Calibri"/>
              </a:rPr>
              <a:t>allowances</a:t>
            </a:r>
            <a:r>
              <a:rPr lang="it-IT" sz="3600" dirty="0">
                <a:ea typeface="Calibri"/>
                <a:cs typeface="Calibri"/>
              </a:rPr>
              <a:t> commensurate with the </a:t>
            </a:r>
            <a:r>
              <a:rPr lang="it-IT" sz="3600" dirty="0" err="1">
                <a:ea typeface="Calibri"/>
                <a:cs typeface="Calibri"/>
              </a:rPr>
              <a:t>emissions</a:t>
            </a:r>
            <a:r>
              <a:rPr lang="it-IT" sz="3600" dirty="0">
                <a:ea typeface="Calibri"/>
                <a:cs typeface="Calibri"/>
              </a:rPr>
              <a:t> from </a:t>
            </a:r>
            <a:r>
              <a:rPr lang="it-IT" sz="3600" dirty="0" err="1">
                <a:ea typeface="Calibri"/>
                <a:cs typeface="Calibri"/>
              </a:rPr>
              <a:t>his</a:t>
            </a:r>
            <a:r>
              <a:rPr lang="it-IT" sz="3600" dirty="0">
                <a:ea typeface="Calibri"/>
                <a:cs typeface="Calibri"/>
              </a:rPr>
              <a:t>/</a:t>
            </a:r>
            <a:r>
              <a:rPr lang="it-IT" sz="3600" dirty="0" err="1">
                <a:ea typeface="Calibri"/>
                <a:cs typeface="Calibri"/>
              </a:rPr>
              <a:t>her</a:t>
            </a:r>
            <a:r>
              <a:rPr lang="it-IT" sz="3600" dirty="0">
                <a:ea typeface="Calibri"/>
                <a:cs typeface="Calibri"/>
              </a:rPr>
              <a:t> </a:t>
            </a:r>
            <a:r>
              <a:rPr lang="it-IT" sz="3600" dirty="0" err="1">
                <a:ea typeface="Calibri"/>
                <a:cs typeface="Calibri"/>
              </a:rPr>
              <a:t>installation</a:t>
            </a:r>
            <a:r>
              <a:rPr lang="it-IT" sz="3600" dirty="0">
                <a:ea typeface="Calibri"/>
                <a:cs typeface="Calibri"/>
              </a:rPr>
              <a:t> </a:t>
            </a:r>
            <a:r>
              <a:rPr lang="it-IT" sz="3600" dirty="0" err="1">
                <a:ea typeface="Calibri"/>
                <a:cs typeface="Calibri"/>
              </a:rPr>
              <a:t>during</a:t>
            </a:r>
            <a:r>
              <a:rPr lang="it-IT" sz="3600" dirty="0">
                <a:ea typeface="Calibri"/>
                <a:cs typeface="Calibri"/>
              </a:rPr>
              <a:t> the </a:t>
            </a:r>
            <a:r>
              <a:rPr lang="it-IT" sz="3600" dirty="0" err="1">
                <a:ea typeface="Calibri"/>
                <a:cs typeface="Calibri"/>
              </a:rPr>
              <a:t>previous</a:t>
            </a:r>
            <a:r>
              <a:rPr lang="it-IT" sz="3600" dirty="0">
                <a:ea typeface="Calibri"/>
                <a:cs typeface="Calibri"/>
              </a:rPr>
              <a:t> </a:t>
            </a:r>
            <a:r>
              <a:rPr lang="it-IT" sz="3600" dirty="0" err="1">
                <a:ea typeface="Calibri"/>
                <a:cs typeface="Calibri"/>
              </a:rPr>
              <a:t>year</a:t>
            </a:r>
            <a:r>
              <a:rPr lang="it-IT" sz="3600" dirty="0">
                <a:ea typeface="Calibri"/>
                <a:cs typeface="Calibri"/>
              </a:rPr>
              <a:t> </a:t>
            </a:r>
            <a:r>
              <a:rPr lang="it-IT" sz="3600" dirty="0" err="1">
                <a:ea typeface="Calibri"/>
                <a:cs typeface="Calibri"/>
              </a:rPr>
              <a:t>will</a:t>
            </a:r>
            <a:r>
              <a:rPr lang="it-IT" sz="3600" dirty="0">
                <a:ea typeface="Calibri"/>
                <a:cs typeface="Calibri"/>
              </a:rPr>
              <a:t> </a:t>
            </a:r>
            <a:r>
              <a:rPr lang="it-IT" sz="3600" dirty="0" err="1">
                <a:ea typeface="Calibri"/>
                <a:cs typeface="Calibri"/>
              </a:rPr>
              <a:t>have</a:t>
            </a:r>
            <a:r>
              <a:rPr lang="it-IT" sz="3600" dirty="0">
                <a:ea typeface="Calibri"/>
                <a:cs typeface="Calibri"/>
              </a:rPr>
              <a:t> to </a:t>
            </a:r>
            <a:r>
              <a:rPr lang="it-IT" sz="3600" dirty="0" err="1">
                <a:ea typeface="Calibri"/>
                <a:cs typeface="Calibri"/>
              </a:rPr>
              <a:t>pay</a:t>
            </a:r>
            <a:r>
              <a:rPr lang="it-IT" sz="3600" dirty="0">
                <a:ea typeface="Calibri"/>
                <a:cs typeface="Calibri"/>
              </a:rPr>
              <a:t> EUR100 (USD 125) per tCO2e and </a:t>
            </a:r>
            <a:r>
              <a:rPr lang="it-IT" sz="3600" dirty="0" err="1">
                <a:ea typeface="Calibri"/>
                <a:cs typeface="Calibri"/>
              </a:rPr>
              <a:t>buy</a:t>
            </a:r>
            <a:r>
              <a:rPr lang="it-IT" sz="3600" dirty="0">
                <a:ea typeface="Calibri"/>
                <a:cs typeface="Calibri"/>
              </a:rPr>
              <a:t> </a:t>
            </a:r>
            <a:r>
              <a:rPr lang="it-IT" sz="3600" dirty="0" err="1">
                <a:ea typeface="Calibri"/>
                <a:cs typeface="Calibri"/>
              </a:rPr>
              <a:t>allowances</a:t>
            </a:r>
            <a:r>
              <a:rPr lang="it-IT" sz="3600" dirty="0">
                <a:ea typeface="Calibri"/>
                <a:cs typeface="Calibri"/>
              </a:rPr>
              <a:t> for the </a:t>
            </a:r>
            <a:r>
              <a:rPr lang="it-IT" sz="3600" dirty="0" err="1">
                <a:ea typeface="Calibri"/>
                <a:cs typeface="Calibri"/>
              </a:rPr>
              <a:t>excess</a:t>
            </a:r>
            <a:r>
              <a:rPr lang="it-IT" sz="3600" dirty="0">
                <a:ea typeface="Calibri"/>
                <a:cs typeface="Calibri"/>
              </a:rPr>
              <a:t> </a:t>
            </a:r>
            <a:r>
              <a:rPr lang="it-IT" sz="3600" dirty="0" err="1">
                <a:ea typeface="Calibri"/>
                <a:cs typeface="Calibri"/>
              </a:rPr>
              <a:t>emissions</a:t>
            </a:r>
            <a:r>
              <a:rPr lang="it-IT" sz="3600" dirty="0">
                <a:ea typeface="Calibri"/>
                <a:cs typeface="Calibri"/>
              </a:rPr>
              <a:t>.</a:t>
            </a:r>
            <a:endParaRPr lang="it-IT" dirty="0">
              <a:cs typeface="Calibri"/>
            </a:endParaRPr>
          </a:p>
          <a:p>
            <a:endParaRPr lang="it-IT" sz="22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0829509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EF2A7C5-E58C-C0A7-4263-6340F81A4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3" y="741391"/>
            <a:ext cx="4355265" cy="1119247"/>
          </a:xfrm>
        </p:spPr>
        <p:txBody>
          <a:bodyPr anchor="b">
            <a:normAutofit/>
          </a:bodyPr>
          <a:lstStyle/>
          <a:p>
            <a:r>
              <a:rPr lang="it-IT" sz="3200">
                <a:ea typeface="Calibri Light"/>
                <a:cs typeface="Calibri Light"/>
              </a:rPr>
              <a:t>The EU Directive 2023/959</a:t>
            </a: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E034131-BBB8-E3CC-F8E9-1EB5008F31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692" y="1970259"/>
            <a:ext cx="4355265" cy="401104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buNone/>
            </a:pPr>
            <a:r>
              <a:rPr lang="it-IT" sz="3200" dirty="0">
                <a:ea typeface="Calibri" panose="020F0502020204030204"/>
                <a:cs typeface="Calibri" panose="020F0502020204030204"/>
              </a:rPr>
              <a:t>In </a:t>
            </a:r>
            <a:r>
              <a:rPr lang="it-IT" sz="3200" dirty="0" err="1">
                <a:ea typeface="Calibri" panose="020F0502020204030204"/>
                <a:cs typeface="Calibri" panose="020F0502020204030204"/>
              </a:rPr>
              <a:t>pursuit</a:t>
            </a:r>
            <a:r>
              <a:rPr lang="it-IT" sz="3200" dirty="0">
                <a:ea typeface="Calibri" panose="020F0502020204030204"/>
                <a:cs typeface="Calibri" panose="020F0502020204030204"/>
              </a:rPr>
              <a:t> of the “</a:t>
            </a:r>
            <a:r>
              <a:rPr lang="it-IT" sz="3200" dirty="0" err="1">
                <a:ea typeface="Calibri" panose="020F0502020204030204"/>
                <a:cs typeface="Calibri" panose="020F0502020204030204"/>
              </a:rPr>
              <a:t>Fit</a:t>
            </a:r>
            <a:r>
              <a:rPr lang="it-IT" sz="3200" dirty="0">
                <a:ea typeface="Calibri" panose="020F0502020204030204"/>
                <a:cs typeface="Calibri" panose="020F0502020204030204"/>
              </a:rPr>
              <a:t> for 55” </a:t>
            </a:r>
            <a:r>
              <a:rPr lang="it-IT" sz="3200" dirty="0" err="1">
                <a:ea typeface="Calibri" panose="020F0502020204030204"/>
                <a:cs typeface="Calibri" panose="020F0502020204030204"/>
              </a:rPr>
              <a:t>environmental</a:t>
            </a:r>
            <a:r>
              <a:rPr lang="it-IT" sz="3200" dirty="0">
                <a:ea typeface="Calibri" panose="020F0502020204030204"/>
                <a:cs typeface="Calibri" panose="020F0502020204030204"/>
              </a:rPr>
              <a:t> policy plan, an </a:t>
            </a:r>
            <a:r>
              <a:rPr lang="it-IT" sz="3200" dirty="0" err="1">
                <a:ea typeface="Calibri" panose="020F0502020204030204"/>
                <a:cs typeface="Calibri" panose="020F0502020204030204"/>
              </a:rPr>
              <a:t>expansive</a:t>
            </a:r>
            <a:r>
              <a:rPr lang="it-IT" sz="3200" dirty="0">
                <a:ea typeface="Calibri" panose="020F0502020204030204"/>
                <a:cs typeface="Calibri" panose="020F0502020204030204"/>
              </a:rPr>
              <a:t> and </a:t>
            </a:r>
            <a:r>
              <a:rPr lang="it-IT" sz="3200" dirty="0" err="1">
                <a:ea typeface="Calibri" panose="020F0502020204030204"/>
                <a:cs typeface="Calibri" panose="020F0502020204030204"/>
              </a:rPr>
              <a:t>visionary</a:t>
            </a:r>
            <a:r>
              <a:rPr lang="it-IT" sz="3200" dirty="0">
                <a:ea typeface="Calibri" panose="020F0502020204030204"/>
                <a:cs typeface="Calibri" panose="020F0502020204030204"/>
              </a:rPr>
              <a:t> strategy </a:t>
            </a:r>
            <a:r>
              <a:rPr lang="it-IT" sz="3200" dirty="0" err="1">
                <a:ea typeface="Calibri" panose="020F0502020204030204"/>
                <a:cs typeface="Calibri" panose="020F0502020204030204"/>
              </a:rPr>
              <a:t>introduced</a:t>
            </a:r>
            <a:r>
              <a:rPr lang="it-IT" sz="3200" dirty="0">
                <a:ea typeface="Calibri" panose="020F0502020204030204"/>
                <a:cs typeface="Calibri" panose="020F0502020204030204"/>
              </a:rPr>
              <a:t> by the EU Commission in </a:t>
            </a:r>
            <a:r>
              <a:rPr lang="it-IT" sz="3200" dirty="0" err="1">
                <a:ea typeface="Calibri" panose="020F0502020204030204"/>
                <a:cs typeface="Calibri" panose="020F0502020204030204"/>
              </a:rPr>
              <a:t>July</a:t>
            </a:r>
            <a:r>
              <a:rPr lang="it-IT" sz="3200" dirty="0">
                <a:ea typeface="Calibri" panose="020F0502020204030204"/>
                <a:cs typeface="Calibri" panose="020F0502020204030204"/>
              </a:rPr>
              <a:t> 2021, </a:t>
            </a:r>
            <a:r>
              <a:rPr lang="it-IT" sz="3200" b="1" dirty="0">
                <a:ea typeface="Calibri" panose="020F0502020204030204"/>
                <a:cs typeface="Calibri" panose="020F0502020204030204"/>
              </a:rPr>
              <a:t>a </a:t>
            </a:r>
            <a:r>
              <a:rPr lang="it-IT" sz="3200" b="1" dirty="0" err="1">
                <a:ea typeface="Calibri" panose="020F0502020204030204"/>
                <a:cs typeface="Calibri" panose="020F0502020204030204"/>
              </a:rPr>
              <a:t>profound</a:t>
            </a:r>
            <a:r>
              <a:rPr lang="it-IT" sz="3200" b="1" dirty="0">
                <a:ea typeface="Calibri" panose="020F0502020204030204"/>
                <a:cs typeface="Calibri" panose="020F0502020204030204"/>
              </a:rPr>
              <a:t> revamping of the </a:t>
            </a:r>
            <a:r>
              <a:rPr lang="it-IT" sz="3200" b="1" dirty="0" err="1">
                <a:ea typeface="Calibri" panose="020F0502020204030204"/>
                <a:cs typeface="Calibri" panose="020F0502020204030204"/>
              </a:rPr>
              <a:t>European</a:t>
            </a:r>
            <a:r>
              <a:rPr lang="it-IT" sz="3200" b="1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sz="3200" b="1" dirty="0" err="1">
                <a:ea typeface="Calibri" panose="020F0502020204030204"/>
                <a:cs typeface="Calibri" panose="020F0502020204030204"/>
              </a:rPr>
              <a:t>Emission</a:t>
            </a:r>
            <a:r>
              <a:rPr lang="it-IT" sz="3200" b="1" dirty="0">
                <a:ea typeface="Calibri" panose="020F0502020204030204"/>
                <a:cs typeface="Calibri" panose="020F0502020204030204"/>
              </a:rPr>
              <a:t> Trading System (EU ETS) </a:t>
            </a:r>
            <a:r>
              <a:rPr lang="it-IT" sz="3200" b="1" dirty="0" err="1">
                <a:ea typeface="Calibri" panose="020F0502020204030204"/>
                <a:cs typeface="Calibri" panose="020F0502020204030204"/>
              </a:rPr>
              <a:t>is</a:t>
            </a:r>
            <a:r>
              <a:rPr lang="it-IT" sz="3200" b="1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sz="3200" b="1" dirty="0" err="1">
                <a:ea typeface="Calibri" panose="020F0502020204030204"/>
                <a:cs typeface="Calibri" panose="020F0502020204030204"/>
              </a:rPr>
              <a:t>underway</a:t>
            </a:r>
            <a:r>
              <a:rPr lang="it-IT" sz="3200" b="1" dirty="0">
                <a:ea typeface="Calibri" panose="020F0502020204030204"/>
                <a:cs typeface="Calibri" panose="020F0502020204030204"/>
              </a:rPr>
              <a:t>.</a:t>
            </a:r>
            <a:r>
              <a:rPr lang="it-IT" sz="2400" b="1" dirty="0">
                <a:ea typeface="Calibri" panose="020F0502020204030204"/>
                <a:cs typeface="Calibri" panose="020F0502020204030204"/>
              </a:rPr>
              <a:t> </a:t>
            </a:r>
            <a:endParaRPr lang="it-IT">
              <a:cs typeface="Calibri" panose="020F0502020204030204"/>
            </a:endParaRPr>
          </a:p>
          <a:p>
            <a:pPr marL="0" indent="0">
              <a:buNone/>
            </a:pPr>
            <a:endParaRPr lang="it-IT" sz="2400" b="1" dirty="0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5" name="Picture 4" descr="Wind turbines against blue sky">
            <a:extLst>
              <a:ext uri="{FF2B5EF4-FFF2-40B4-BE49-F238E27FC236}">
                <a16:creationId xmlns:a16="http://schemas.microsoft.com/office/drawing/2014/main" id="{73466E98-C9F7-E810-1632-1B33589224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523" r="14100" b="-5"/>
          <a:stretch/>
        </p:blipFill>
        <p:spPr>
          <a:xfrm>
            <a:off x="6096000" y="10"/>
            <a:ext cx="6095999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E3A741D-C19B-960A-5803-1C58871478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369424" y="3028872"/>
            <a:ext cx="1559464" cy="6106313"/>
          </a:xfrm>
          <a:prstGeom prst="rect">
            <a:avLst/>
          </a:prstGeom>
          <a:gradFill>
            <a:gsLst>
              <a:gs pos="0">
                <a:schemeClr val="accent5">
                  <a:alpha val="77000"/>
                </a:schemeClr>
              </a:gs>
              <a:gs pos="57000">
                <a:schemeClr val="accent5">
                  <a:lumMod val="60000"/>
                  <a:lumOff val="40000"/>
                  <a:alpha val="0"/>
                </a:schemeClr>
              </a:gs>
            </a:gsLst>
            <a:lin ang="11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C3A50E9-9119-7BC3-083B-2D84CCC78E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15441" y="-3760"/>
            <a:ext cx="2176557" cy="6857999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40000">
                <a:schemeClr val="accent2">
                  <a:alpha val="0"/>
                </a:schemeClr>
              </a:gs>
            </a:gsLst>
            <a:lin ang="11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C39DE25-0E4E-0AA7-0932-1D78C23727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096000" y="5502302"/>
            <a:ext cx="6106314" cy="1359456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9000"/>
                </a:schemeClr>
              </a:gs>
              <a:gs pos="38000">
                <a:schemeClr val="accent5">
                  <a:lumMod val="60000"/>
                  <a:lumOff val="40000"/>
                  <a:alpha val="0"/>
                </a:schemeClr>
              </a:gs>
            </a:gsLst>
            <a:lin ang="4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D6EA299-0840-6DEA-E670-C49AEBC87E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9026892" y="2939627"/>
            <a:ext cx="3162908" cy="3914612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</a:schemeClr>
              </a:gs>
              <a:gs pos="51000">
                <a:schemeClr val="accent5">
                  <a:lumMod val="60000"/>
                  <a:lumOff val="40000"/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79032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EF2A7C5-E58C-C0A7-4263-6340F81A4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3" y="741391"/>
            <a:ext cx="4355265" cy="1119247"/>
          </a:xfrm>
        </p:spPr>
        <p:txBody>
          <a:bodyPr anchor="b">
            <a:normAutofit/>
          </a:bodyPr>
          <a:lstStyle/>
          <a:p>
            <a:r>
              <a:rPr lang="it-IT" sz="3200">
                <a:ea typeface="Calibri Light"/>
                <a:cs typeface="Calibri Light"/>
              </a:rPr>
              <a:t>The EU Directive 2023/959</a:t>
            </a: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E034131-BBB8-E3CC-F8E9-1EB5008F31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692" y="1970259"/>
            <a:ext cx="4355265" cy="401104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indent="-457200" algn="just"/>
            <a:r>
              <a:rPr lang="it-IT" sz="3200" dirty="0">
                <a:ea typeface="Calibri" panose="020F0502020204030204"/>
                <a:cs typeface="Calibri" panose="020F0502020204030204"/>
              </a:rPr>
              <a:t>The </a:t>
            </a:r>
            <a:r>
              <a:rPr lang="it-IT" sz="3200" err="1">
                <a:ea typeface="Calibri" panose="020F0502020204030204"/>
                <a:cs typeface="Calibri" panose="020F0502020204030204"/>
              </a:rPr>
              <a:t>objective</a:t>
            </a:r>
            <a:r>
              <a:rPr lang="it-IT" sz="3200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sz="3200" err="1">
                <a:ea typeface="Calibri" panose="020F0502020204030204"/>
                <a:cs typeface="Calibri" panose="020F0502020204030204"/>
              </a:rPr>
              <a:t>is</a:t>
            </a:r>
            <a:r>
              <a:rPr lang="it-IT" sz="3200" dirty="0">
                <a:ea typeface="Calibri" panose="020F0502020204030204"/>
                <a:cs typeface="Calibri" panose="020F0502020204030204"/>
              </a:rPr>
              <a:t> clear: </a:t>
            </a:r>
            <a:r>
              <a:rPr lang="it-IT" sz="3200" b="1" err="1">
                <a:ea typeface="Calibri" panose="020F0502020204030204"/>
                <a:cs typeface="Calibri" panose="020F0502020204030204"/>
              </a:rPr>
              <a:t>reducing</a:t>
            </a:r>
            <a:r>
              <a:rPr lang="it-IT" sz="3200" b="1" dirty="0">
                <a:ea typeface="Calibri" panose="020F0502020204030204"/>
                <a:cs typeface="Calibri" panose="020F0502020204030204"/>
              </a:rPr>
              <a:t> net </a:t>
            </a:r>
            <a:r>
              <a:rPr lang="it-IT" sz="3200" b="1" err="1">
                <a:ea typeface="Calibri" panose="020F0502020204030204"/>
                <a:cs typeface="Calibri" panose="020F0502020204030204"/>
              </a:rPr>
              <a:t>emissions</a:t>
            </a:r>
            <a:r>
              <a:rPr lang="it-IT" sz="3200" b="1" dirty="0">
                <a:ea typeface="Calibri" panose="020F0502020204030204"/>
                <a:cs typeface="Calibri" panose="020F0502020204030204"/>
              </a:rPr>
              <a:t> by 55 </a:t>
            </a:r>
            <a:r>
              <a:rPr lang="it-IT" sz="3200" b="1" err="1">
                <a:ea typeface="Calibri" panose="020F0502020204030204"/>
                <a:cs typeface="Calibri" panose="020F0502020204030204"/>
              </a:rPr>
              <a:t>percent</a:t>
            </a:r>
            <a:r>
              <a:rPr lang="it-IT" sz="3200" b="1" dirty="0">
                <a:ea typeface="Calibri" panose="020F0502020204030204"/>
                <a:cs typeface="Calibri" panose="020F0502020204030204"/>
              </a:rPr>
              <a:t> by 2030 and </a:t>
            </a:r>
            <a:r>
              <a:rPr lang="it-IT" sz="3200" b="1" err="1">
                <a:ea typeface="Calibri" panose="020F0502020204030204"/>
                <a:cs typeface="Calibri" panose="020F0502020204030204"/>
              </a:rPr>
              <a:t>attaining</a:t>
            </a:r>
            <a:r>
              <a:rPr lang="it-IT" sz="3200" b="1" dirty="0">
                <a:ea typeface="Calibri" panose="020F0502020204030204"/>
                <a:cs typeface="Calibri" panose="020F0502020204030204"/>
              </a:rPr>
              <a:t> net zero </a:t>
            </a:r>
            <a:r>
              <a:rPr lang="it-IT" sz="3200" b="1" err="1">
                <a:ea typeface="Calibri" panose="020F0502020204030204"/>
                <a:cs typeface="Calibri" panose="020F0502020204030204"/>
              </a:rPr>
              <a:t>emissions</a:t>
            </a:r>
            <a:r>
              <a:rPr lang="it-IT" sz="3200" b="1" dirty="0">
                <a:ea typeface="Calibri" panose="020F0502020204030204"/>
                <a:cs typeface="Calibri" panose="020F0502020204030204"/>
              </a:rPr>
              <a:t> by 2050.</a:t>
            </a:r>
            <a:endParaRPr lang="it-IT" sz="3200" dirty="0">
              <a:cs typeface="Calibri" panose="020F0502020204030204"/>
            </a:endParaRPr>
          </a:p>
        </p:txBody>
      </p:sp>
      <p:pic>
        <p:nvPicPr>
          <p:cNvPr id="5" name="Picture 4" descr="Wind turbines against blue sky">
            <a:extLst>
              <a:ext uri="{FF2B5EF4-FFF2-40B4-BE49-F238E27FC236}">
                <a16:creationId xmlns:a16="http://schemas.microsoft.com/office/drawing/2014/main" id="{73466E98-C9F7-E810-1632-1B33589224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523" r="14100" b="-5"/>
          <a:stretch/>
        </p:blipFill>
        <p:spPr>
          <a:xfrm>
            <a:off x="6096000" y="10"/>
            <a:ext cx="6095999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E3A741D-C19B-960A-5803-1C58871478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369424" y="3028872"/>
            <a:ext cx="1559464" cy="6106313"/>
          </a:xfrm>
          <a:prstGeom prst="rect">
            <a:avLst/>
          </a:prstGeom>
          <a:gradFill>
            <a:gsLst>
              <a:gs pos="0">
                <a:schemeClr val="accent5">
                  <a:alpha val="77000"/>
                </a:schemeClr>
              </a:gs>
              <a:gs pos="57000">
                <a:schemeClr val="accent5">
                  <a:lumMod val="60000"/>
                  <a:lumOff val="40000"/>
                  <a:alpha val="0"/>
                </a:schemeClr>
              </a:gs>
            </a:gsLst>
            <a:lin ang="11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C3A50E9-9119-7BC3-083B-2D84CCC78E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15441" y="-3760"/>
            <a:ext cx="2176557" cy="6857999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40000">
                <a:schemeClr val="accent2">
                  <a:alpha val="0"/>
                </a:schemeClr>
              </a:gs>
            </a:gsLst>
            <a:lin ang="11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C39DE25-0E4E-0AA7-0932-1D78C23727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096000" y="5502302"/>
            <a:ext cx="6106314" cy="1359456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9000"/>
                </a:schemeClr>
              </a:gs>
              <a:gs pos="38000">
                <a:schemeClr val="accent5">
                  <a:lumMod val="60000"/>
                  <a:lumOff val="40000"/>
                  <a:alpha val="0"/>
                </a:schemeClr>
              </a:gs>
            </a:gsLst>
            <a:lin ang="4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D6EA299-0840-6DEA-E670-C49AEBC87E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9026892" y="2939627"/>
            <a:ext cx="3162908" cy="3914612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</a:schemeClr>
              </a:gs>
              <a:gs pos="51000">
                <a:schemeClr val="accent5">
                  <a:lumMod val="60000"/>
                  <a:lumOff val="40000"/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17587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EF2A7C5-E58C-C0A7-4263-6340F81A4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it-IT" sz="5400">
                <a:ea typeface="Calibri Light"/>
                <a:cs typeface="Calibri Light"/>
              </a:rPr>
              <a:t>The EU Directive 2023/959</a:t>
            </a:r>
            <a:endParaRPr lang="it-IT" sz="5400"/>
          </a:p>
        </p:txBody>
      </p:sp>
      <p:sp>
        <p:nvSpPr>
          <p:cNvPr id="22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xmlns="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E034131-BBB8-E3CC-F8E9-1EB5008F31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>
                <a:ea typeface="Calibri" panose="020F0502020204030204"/>
                <a:cs typeface="Calibri" panose="020F0502020204030204"/>
              </a:rPr>
              <a:t>Directive 2023/959, </a:t>
            </a:r>
            <a:r>
              <a:rPr lang="it-IT" dirty="0" err="1">
                <a:ea typeface="Calibri" panose="020F0502020204030204"/>
                <a:cs typeface="Calibri" panose="020F0502020204030204"/>
              </a:rPr>
              <a:t>adopted</a:t>
            </a:r>
            <a:r>
              <a:rPr lang="it-IT" dirty="0">
                <a:ea typeface="Calibri" panose="020F0502020204030204"/>
                <a:cs typeface="Calibri" panose="020F0502020204030204"/>
              </a:rPr>
              <a:t> by the </a:t>
            </a:r>
            <a:r>
              <a:rPr lang="it-IT" dirty="0" err="1">
                <a:ea typeface="Calibri" panose="020F0502020204030204"/>
                <a:cs typeface="Calibri" panose="020F0502020204030204"/>
              </a:rPr>
              <a:t>European</a:t>
            </a:r>
            <a:r>
              <a:rPr lang="it-IT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dirty="0" err="1">
                <a:ea typeface="Calibri" panose="020F0502020204030204"/>
                <a:cs typeface="Calibri" panose="020F0502020204030204"/>
              </a:rPr>
              <a:t>Parliament</a:t>
            </a:r>
            <a:r>
              <a:rPr lang="it-IT" dirty="0">
                <a:ea typeface="Calibri" panose="020F0502020204030204"/>
                <a:cs typeface="Calibri" panose="020F0502020204030204"/>
              </a:rPr>
              <a:t> on April 18 and </a:t>
            </a:r>
            <a:r>
              <a:rPr lang="it-IT" dirty="0" err="1">
                <a:ea typeface="Calibri" panose="020F0502020204030204"/>
                <a:cs typeface="Calibri" panose="020F0502020204030204"/>
              </a:rPr>
              <a:t>ratified</a:t>
            </a:r>
            <a:r>
              <a:rPr lang="it-IT" dirty="0">
                <a:ea typeface="Calibri" panose="020F0502020204030204"/>
                <a:cs typeface="Calibri" panose="020F0502020204030204"/>
              </a:rPr>
              <a:t> by the </a:t>
            </a:r>
            <a:r>
              <a:rPr lang="it-IT" dirty="0" err="1">
                <a:ea typeface="Calibri" panose="020F0502020204030204"/>
                <a:cs typeface="Calibri" panose="020F0502020204030204"/>
              </a:rPr>
              <a:t>Council</a:t>
            </a:r>
            <a:r>
              <a:rPr lang="it-IT" dirty="0">
                <a:ea typeface="Calibri" panose="020F0502020204030204"/>
                <a:cs typeface="Calibri" panose="020F0502020204030204"/>
              </a:rPr>
              <a:t> on April 25, 2023, </a:t>
            </a:r>
            <a:r>
              <a:rPr lang="it-IT" dirty="0" err="1">
                <a:ea typeface="Calibri" panose="020F0502020204030204"/>
                <a:cs typeface="Calibri" panose="020F0502020204030204"/>
              </a:rPr>
              <a:t>is</a:t>
            </a:r>
            <a:r>
              <a:rPr lang="it-IT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dirty="0" err="1">
                <a:ea typeface="Calibri" panose="020F0502020204030204"/>
                <a:cs typeface="Calibri" panose="020F0502020204030204"/>
              </a:rPr>
              <a:t>now</a:t>
            </a:r>
            <a:r>
              <a:rPr lang="it-IT" dirty="0">
                <a:ea typeface="Calibri" panose="020F0502020204030204"/>
                <a:cs typeface="Calibri" panose="020F0502020204030204"/>
              </a:rPr>
              <a:t> in </a:t>
            </a:r>
            <a:r>
              <a:rPr lang="it-IT" dirty="0" err="1">
                <a:ea typeface="Calibri" panose="020F0502020204030204"/>
                <a:cs typeface="Calibri" panose="020F0502020204030204"/>
              </a:rPr>
              <a:t>effect</a:t>
            </a:r>
            <a:r>
              <a:rPr lang="it-IT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dirty="0" err="1">
                <a:ea typeface="Calibri" panose="020F0502020204030204"/>
                <a:cs typeface="Calibri" panose="020F0502020204030204"/>
              </a:rPr>
              <a:t>as</a:t>
            </a:r>
            <a:r>
              <a:rPr lang="it-IT" dirty="0">
                <a:ea typeface="Calibri" panose="020F0502020204030204"/>
                <a:cs typeface="Calibri" panose="020F0502020204030204"/>
              </a:rPr>
              <a:t> of June 5, 2023. </a:t>
            </a:r>
            <a:endParaRPr lang="it-IT" dirty="0"/>
          </a:p>
          <a:p>
            <a:pPr marL="0" indent="0" algn="just">
              <a:buNone/>
            </a:pPr>
            <a:r>
              <a:rPr lang="it-IT" dirty="0" err="1">
                <a:ea typeface="Calibri" panose="020F0502020204030204"/>
                <a:cs typeface="Calibri" panose="020F0502020204030204"/>
              </a:rPr>
              <a:t>T</a:t>
            </a:r>
            <a:r>
              <a:rPr lang="it-IT" b="1" dirty="0" err="1">
                <a:ea typeface="Calibri" panose="020F0502020204030204"/>
                <a:cs typeface="Calibri" panose="020F0502020204030204"/>
              </a:rPr>
              <a:t>his</a:t>
            </a:r>
            <a:r>
              <a:rPr lang="it-IT" b="1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b="1" dirty="0" err="1">
                <a:ea typeface="Calibri" panose="020F0502020204030204"/>
                <a:cs typeface="Calibri" panose="020F0502020204030204"/>
              </a:rPr>
              <a:t>directive</a:t>
            </a:r>
            <a:r>
              <a:rPr lang="it-IT" b="1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b="1" dirty="0" err="1">
                <a:ea typeface="Calibri" panose="020F0502020204030204"/>
                <a:cs typeface="Calibri" panose="020F0502020204030204"/>
              </a:rPr>
              <a:t>amends</a:t>
            </a:r>
            <a:r>
              <a:rPr lang="it-IT" b="1" dirty="0">
                <a:ea typeface="Calibri" panose="020F0502020204030204"/>
                <a:cs typeface="Calibri" panose="020F0502020204030204"/>
              </a:rPr>
              <a:t> Directive 2003/87/EC and </a:t>
            </a:r>
            <a:r>
              <a:rPr lang="it-IT" b="1" dirty="0" err="1">
                <a:ea typeface="Calibri" panose="020F0502020204030204"/>
                <a:cs typeface="Calibri" panose="020F0502020204030204"/>
              </a:rPr>
              <a:t>Decision</a:t>
            </a:r>
            <a:r>
              <a:rPr lang="it-IT" b="1" dirty="0">
                <a:ea typeface="Calibri" panose="020F0502020204030204"/>
                <a:cs typeface="Calibri" panose="020F0502020204030204"/>
              </a:rPr>
              <a:t> 2015/1814,</a:t>
            </a:r>
            <a:r>
              <a:rPr lang="it-IT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dirty="0" err="1">
                <a:ea typeface="Calibri" panose="020F0502020204030204"/>
                <a:cs typeface="Calibri" panose="020F0502020204030204"/>
              </a:rPr>
              <a:t>providing</a:t>
            </a:r>
            <a:r>
              <a:rPr lang="it-IT" dirty="0">
                <a:ea typeface="Calibri" panose="020F0502020204030204"/>
                <a:cs typeface="Calibri" panose="020F0502020204030204"/>
              </a:rPr>
              <a:t> the legislative </a:t>
            </a:r>
            <a:r>
              <a:rPr lang="it-IT" dirty="0" err="1">
                <a:ea typeface="Calibri" panose="020F0502020204030204"/>
                <a:cs typeface="Calibri" panose="020F0502020204030204"/>
              </a:rPr>
              <a:t>foundation</a:t>
            </a:r>
            <a:r>
              <a:rPr lang="it-IT" dirty="0">
                <a:ea typeface="Calibri" panose="020F0502020204030204"/>
                <a:cs typeface="Calibri" panose="020F0502020204030204"/>
              </a:rPr>
              <a:t> for the ETS and the Market </a:t>
            </a:r>
            <a:r>
              <a:rPr lang="it-IT" dirty="0" err="1">
                <a:ea typeface="Calibri" panose="020F0502020204030204"/>
                <a:cs typeface="Calibri" panose="020F0502020204030204"/>
              </a:rPr>
              <a:t>Stability</a:t>
            </a:r>
            <a:r>
              <a:rPr lang="it-IT" dirty="0">
                <a:ea typeface="Calibri" panose="020F0502020204030204"/>
                <a:cs typeface="Calibri" panose="020F0502020204030204"/>
              </a:rPr>
              <a:t> Reserve, </a:t>
            </a:r>
            <a:r>
              <a:rPr lang="it-IT" dirty="0" err="1">
                <a:ea typeface="Calibri" panose="020F0502020204030204"/>
                <a:cs typeface="Calibri" panose="020F0502020204030204"/>
              </a:rPr>
              <a:t>respectively</a:t>
            </a:r>
            <a:r>
              <a:rPr lang="it-IT" dirty="0">
                <a:ea typeface="Calibri" panose="020F0502020204030204"/>
                <a:cs typeface="Calibri" panose="020F0502020204030204"/>
              </a:rPr>
              <a:t>.</a:t>
            </a:r>
            <a:endParaRPr lang="it-IT" dirty="0"/>
          </a:p>
        </p:txBody>
      </p:sp>
      <p:pic>
        <p:nvPicPr>
          <p:cNvPr id="5" name="Picture 4" descr="Wind turbines against blue sky">
            <a:extLst>
              <a:ext uri="{FF2B5EF4-FFF2-40B4-BE49-F238E27FC236}">
                <a16:creationId xmlns:a16="http://schemas.microsoft.com/office/drawing/2014/main" id="{73466E98-C9F7-E810-1632-1B33589224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79" r="12403" b="2"/>
          <a:stretch/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78136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EF2A7C5-E58C-C0A7-4263-6340F81A4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it-IT" sz="5400">
                <a:ea typeface="Calibri Light"/>
                <a:cs typeface="Calibri Light"/>
              </a:rPr>
              <a:t>The EU Directive 2023/959</a:t>
            </a:r>
            <a:endParaRPr lang="it-IT" sz="5400"/>
          </a:p>
        </p:txBody>
      </p:sp>
      <p:sp>
        <p:nvSpPr>
          <p:cNvPr id="22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xmlns="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E034131-BBB8-E3CC-F8E9-1EB5008F31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err="1">
                <a:ea typeface="Calibri" panose="020F0502020204030204"/>
                <a:cs typeface="Calibri" panose="020F0502020204030204"/>
              </a:rPr>
              <a:t>Firstly</a:t>
            </a:r>
            <a:r>
              <a:rPr lang="it-IT">
                <a:ea typeface="Calibri" panose="020F0502020204030204"/>
                <a:cs typeface="Calibri" panose="020F0502020204030204"/>
              </a:rPr>
              <a:t>, </a:t>
            </a:r>
            <a:r>
              <a:rPr lang="it-IT" err="1">
                <a:ea typeface="Calibri" panose="020F0502020204030204"/>
                <a:cs typeface="Calibri" panose="020F0502020204030204"/>
              </a:rPr>
              <a:t>directive</a:t>
            </a:r>
            <a:r>
              <a:rPr lang="it-IT">
                <a:ea typeface="Calibri" panose="020F0502020204030204"/>
                <a:cs typeface="Calibri" panose="020F0502020204030204"/>
              </a:rPr>
              <a:t> 2023/959 targets energy-intensive </a:t>
            </a:r>
            <a:r>
              <a:rPr lang="it-IT" err="1">
                <a:ea typeface="Calibri" panose="020F0502020204030204"/>
                <a:cs typeface="Calibri" panose="020F0502020204030204"/>
              </a:rPr>
              <a:t>sectors</a:t>
            </a:r>
            <a:r>
              <a:rPr lang="it-IT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such</a:t>
            </a:r>
            <a:r>
              <a:rPr lang="it-IT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as</a:t>
            </a:r>
            <a:r>
              <a:rPr lang="it-IT">
                <a:ea typeface="Calibri" panose="020F0502020204030204"/>
                <a:cs typeface="Calibri" panose="020F0502020204030204"/>
              </a:rPr>
              <a:t> power generation and </a:t>
            </a:r>
            <a:r>
              <a:rPr lang="it-IT" err="1">
                <a:ea typeface="Calibri" panose="020F0502020204030204"/>
                <a:cs typeface="Calibri" panose="020F0502020204030204"/>
              </a:rPr>
              <a:t>aviation</a:t>
            </a:r>
            <a:r>
              <a:rPr lang="it-IT">
                <a:ea typeface="Calibri" panose="020F0502020204030204"/>
                <a:cs typeface="Calibri" panose="020F0502020204030204"/>
              </a:rPr>
              <a:t>, setting an impressive </a:t>
            </a:r>
            <a:r>
              <a:rPr lang="it-IT" err="1">
                <a:ea typeface="Calibri" panose="020F0502020204030204"/>
                <a:cs typeface="Calibri" panose="020F0502020204030204"/>
              </a:rPr>
              <a:t>emissions</a:t>
            </a:r>
            <a:r>
              <a:rPr lang="it-IT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r</a:t>
            </a:r>
            <a:r>
              <a:rPr lang="it-IT" b="1" err="1">
                <a:ea typeface="Calibri" panose="020F0502020204030204"/>
                <a:cs typeface="Calibri" panose="020F0502020204030204"/>
              </a:rPr>
              <a:t>eduction</a:t>
            </a:r>
            <a:r>
              <a:rPr lang="it-IT" b="1">
                <a:ea typeface="Calibri" panose="020F0502020204030204"/>
                <a:cs typeface="Calibri" panose="020F0502020204030204"/>
              </a:rPr>
              <a:t> target of 62% by 2030 </a:t>
            </a:r>
            <a:r>
              <a:rPr lang="it-IT" b="1" err="1">
                <a:ea typeface="Calibri" panose="020F0502020204030204"/>
                <a:cs typeface="Calibri" panose="020F0502020204030204"/>
              </a:rPr>
              <a:t>compared</a:t>
            </a:r>
            <a:r>
              <a:rPr lang="it-IT" b="1">
                <a:ea typeface="Calibri" panose="020F0502020204030204"/>
                <a:cs typeface="Calibri" panose="020F0502020204030204"/>
              </a:rPr>
              <a:t> to 2005. </a:t>
            </a:r>
          </a:p>
          <a:p>
            <a:pPr marL="0" indent="0" algn="just">
              <a:buNone/>
            </a:pPr>
            <a:r>
              <a:rPr lang="it-IT" err="1">
                <a:ea typeface="Calibri" panose="020F0502020204030204"/>
                <a:cs typeface="Calibri" panose="020F0502020204030204"/>
              </a:rPr>
              <a:t>Previously</a:t>
            </a:r>
            <a:r>
              <a:rPr lang="it-IT">
                <a:ea typeface="Calibri" panose="020F0502020204030204"/>
                <a:cs typeface="Calibri" panose="020F0502020204030204"/>
              </a:rPr>
              <a:t>, the target </a:t>
            </a:r>
            <a:r>
              <a:rPr lang="it-IT" err="1">
                <a:ea typeface="Calibri" panose="020F0502020204030204"/>
                <a:cs typeface="Calibri" panose="020F0502020204030204"/>
              </a:rPr>
              <a:t>was</a:t>
            </a:r>
            <a:r>
              <a:rPr lang="it-IT">
                <a:ea typeface="Calibri" panose="020F0502020204030204"/>
                <a:cs typeface="Calibri" panose="020F0502020204030204"/>
              </a:rPr>
              <a:t> 55%, </a:t>
            </a:r>
            <a:r>
              <a:rPr lang="it-IT" err="1">
                <a:ea typeface="Calibri" panose="020F0502020204030204"/>
                <a:cs typeface="Calibri" panose="020F0502020204030204"/>
              </a:rPr>
              <a:t>highlighting</a:t>
            </a:r>
            <a:r>
              <a:rPr lang="it-IT">
                <a:ea typeface="Calibri" panose="020F0502020204030204"/>
                <a:cs typeface="Calibri" panose="020F0502020204030204"/>
              </a:rPr>
              <a:t> the </a:t>
            </a:r>
            <a:r>
              <a:rPr lang="it-IT" err="1">
                <a:ea typeface="Calibri" panose="020F0502020204030204"/>
                <a:cs typeface="Calibri" panose="020F0502020204030204"/>
              </a:rPr>
              <a:t>ambitious</a:t>
            </a:r>
            <a:r>
              <a:rPr lang="it-IT">
                <a:ea typeface="Calibri" panose="020F0502020204030204"/>
                <a:cs typeface="Calibri" panose="020F0502020204030204"/>
              </a:rPr>
              <a:t> nature of the new goal.</a:t>
            </a:r>
            <a:endParaRPr lang="it-IT">
              <a:cs typeface="Calibri"/>
            </a:endParaRPr>
          </a:p>
        </p:txBody>
      </p:sp>
      <p:pic>
        <p:nvPicPr>
          <p:cNvPr id="5" name="Picture 4" descr="Wind turbines against blue sky">
            <a:extLst>
              <a:ext uri="{FF2B5EF4-FFF2-40B4-BE49-F238E27FC236}">
                <a16:creationId xmlns:a16="http://schemas.microsoft.com/office/drawing/2014/main" id="{73466E98-C9F7-E810-1632-1B33589224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79" r="12403" b="2"/>
          <a:stretch/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51761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EF2A7C5-E58C-C0A7-4263-6340F81A4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it-IT" sz="5400">
                <a:ea typeface="Calibri Light"/>
                <a:cs typeface="Calibri Light"/>
              </a:rPr>
              <a:t>The EU Directive 2023/959</a:t>
            </a:r>
            <a:endParaRPr lang="it-IT" sz="5400"/>
          </a:p>
        </p:txBody>
      </p:sp>
      <p:sp>
        <p:nvSpPr>
          <p:cNvPr id="22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xmlns="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E034131-BBB8-E3CC-F8E9-1EB5008F31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err="1">
                <a:ea typeface="Calibri" panose="020F0502020204030204"/>
                <a:cs typeface="Calibri" panose="020F0502020204030204"/>
              </a:rPr>
              <a:t>Additionally</a:t>
            </a:r>
            <a:r>
              <a:rPr lang="it-IT" dirty="0">
                <a:ea typeface="Calibri" panose="020F0502020204030204"/>
                <a:cs typeface="Calibri" panose="020F0502020204030204"/>
              </a:rPr>
              <a:t>, f</a:t>
            </a:r>
            <a:r>
              <a:rPr lang="it-IT" b="1" dirty="0">
                <a:ea typeface="Calibri" panose="020F0502020204030204"/>
                <a:cs typeface="Calibri" panose="020F0502020204030204"/>
              </a:rPr>
              <a:t>ree </a:t>
            </a:r>
            <a:r>
              <a:rPr lang="it-IT" b="1" err="1">
                <a:ea typeface="Calibri" panose="020F0502020204030204"/>
                <a:cs typeface="Calibri" panose="020F0502020204030204"/>
              </a:rPr>
              <a:t>allowances</a:t>
            </a:r>
            <a:r>
              <a:rPr lang="it-IT" b="1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b="1" err="1">
                <a:ea typeface="Calibri" panose="020F0502020204030204"/>
                <a:cs typeface="Calibri" panose="020F0502020204030204"/>
              </a:rPr>
              <a:t>granted</a:t>
            </a:r>
            <a:r>
              <a:rPr lang="it-IT" b="1" dirty="0">
                <a:ea typeface="Calibri" panose="020F0502020204030204"/>
                <a:cs typeface="Calibri" panose="020F0502020204030204"/>
              </a:rPr>
              <a:t> to companies </a:t>
            </a:r>
            <a:r>
              <a:rPr lang="it-IT" b="1" err="1">
                <a:ea typeface="Calibri" panose="020F0502020204030204"/>
                <a:cs typeface="Calibri" panose="020F0502020204030204"/>
              </a:rPr>
              <a:t>across</a:t>
            </a:r>
            <a:r>
              <a:rPr lang="it-IT" b="1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b="1" err="1">
                <a:ea typeface="Calibri" panose="020F0502020204030204"/>
                <a:cs typeface="Calibri" panose="020F0502020204030204"/>
              </a:rPr>
              <a:t>all</a:t>
            </a:r>
            <a:r>
              <a:rPr lang="it-IT" b="1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b="1" err="1">
                <a:ea typeface="Calibri" panose="020F0502020204030204"/>
                <a:cs typeface="Calibri" panose="020F0502020204030204"/>
              </a:rPr>
              <a:t>sectors</a:t>
            </a:r>
            <a:r>
              <a:rPr lang="it-IT" b="1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b="1" err="1">
                <a:ea typeface="Calibri" panose="020F0502020204030204"/>
                <a:cs typeface="Calibri" panose="020F0502020204030204"/>
              </a:rPr>
              <a:t>will</a:t>
            </a:r>
            <a:r>
              <a:rPr lang="it-IT" b="1" dirty="0">
                <a:ea typeface="Calibri" panose="020F0502020204030204"/>
                <a:cs typeface="Calibri" panose="020F0502020204030204"/>
              </a:rPr>
              <a:t> be </a:t>
            </a:r>
            <a:r>
              <a:rPr lang="it-IT" b="1" err="1">
                <a:ea typeface="Calibri" panose="020F0502020204030204"/>
                <a:cs typeface="Calibri" panose="020F0502020204030204"/>
              </a:rPr>
              <a:t>gradually</a:t>
            </a:r>
            <a:r>
              <a:rPr lang="it-IT" b="1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b="1" err="1">
                <a:ea typeface="Calibri" panose="020F0502020204030204"/>
                <a:cs typeface="Calibri" panose="020F0502020204030204"/>
              </a:rPr>
              <a:t>phased</a:t>
            </a:r>
            <a:r>
              <a:rPr lang="it-IT" b="1" dirty="0">
                <a:ea typeface="Calibri" panose="020F0502020204030204"/>
                <a:cs typeface="Calibri" panose="020F0502020204030204"/>
              </a:rPr>
              <a:t> out by 2034, </a:t>
            </a:r>
            <a:r>
              <a:rPr lang="it-IT" b="1" err="1">
                <a:ea typeface="Calibri" panose="020F0502020204030204"/>
                <a:cs typeface="Calibri" panose="020F0502020204030204"/>
              </a:rPr>
              <a:t>starting</a:t>
            </a:r>
            <a:r>
              <a:rPr lang="it-IT" b="1" dirty="0">
                <a:ea typeface="Calibri" panose="020F0502020204030204"/>
                <a:cs typeface="Calibri" panose="020F0502020204030204"/>
              </a:rPr>
              <a:t> from 2026.</a:t>
            </a:r>
            <a:r>
              <a:rPr lang="it-IT" dirty="0">
                <a:ea typeface="Calibri" panose="020F0502020204030204"/>
                <a:cs typeface="Calibri" panose="020F0502020204030204"/>
              </a:rPr>
              <a:t> </a:t>
            </a:r>
          </a:p>
          <a:p>
            <a:pPr marL="0" indent="0" algn="just">
              <a:buNone/>
            </a:pPr>
            <a:r>
              <a:rPr lang="it-IT" dirty="0" err="1">
                <a:ea typeface="Calibri" panose="020F0502020204030204"/>
                <a:cs typeface="Calibri" panose="020F0502020204030204"/>
              </a:rPr>
              <a:t>This</a:t>
            </a:r>
            <a:r>
              <a:rPr lang="it-IT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dirty="0" err="1">
                <a:ea typeface="Calibri" panose="020F0502020204030204"/>
                <a:cs typeface="Calibri" panose="020F0502020204030204"/>
              </a:rPr>
              <a:t>means</a:t>
            </a:r>
            <a:r>
              <a:rPr lang="it-IT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dirty="0" err="1">
                <a:ea typeface="Calibri" panose="020F0502020204030204"/>
                <a:cs typeface="Calibri" panose="020F0502020204030204"/>
              </a:rPr>
              <a:t>that</a:t>
            </a:r>
            <a:r>
              <a:rPr lang="it-IT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dirty="0" err="1">
                <a:ea typeface="Calibri" panose="020F0502020204030204"/>
                <a:cs typeface="Calibri" panose="020F0502020204030204"/>
              </a:rPr>
              <a:t>all</a:t>
            </a:r>
            <a:r>
              <a:rPr lang="it-IT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dirty="0" err="1">
                <a:ea typeface="Calibri" panose="020F0502020204030204"/>
                <a:cs typeface="Calibri" panose="020F0502020204030204"/>
              </a:rPr>
              <a:t>participants</a:t>
            </a:r>
            <a:r>
              <a:rPr lang="it-IT" dirty="0">
                <a:ea typeface="Calibri" panose="020F0502020204030204"/>
                <a:cs typeface="Calibri" panose="020F0502020204030204"/>
              </a:rPr>
              <a:t> in the ETS </a:t>
            </a:r>
            <a:r>
              <a:rPr lang="it-IT" dirty="0" err="1">
                <a:ea typeface="Calibri" panose="020F0502020204030204"/>
                <a:cs typeface="Calibri" panose="020F0502020204030204"/>
              </a:rPr>
              <a:t>will</a:t>
            </a:r>
            <a:r>
              <a:rPr lang="it-IT" dirty="0">
                <a:ea typeface="Calibri" panose="020F0502020204030204"/>
                <a:cs typeface="Calibri" panose="020F0502020204030204"/>
              </a:rPr>
              <a:t> bear the cost of </a:t>
            </a:r>
            <a:r>
              <a:rPr lang="it-IT" dirty="0" err="1">
                <a:ea typeface="Calibri" panose="020F0502020204030204"/>
                <a:cs typeface="Calibri" panose="020F0502020204030204"/>
              </a:rPr>
              <a:t>their</a:t>
            </a:r>
            <a:r>
              <a:rPr lang="it-IT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dirty="0" err="1">
                <a:ea typeface="Calibri" panose="020F0502020204030204"/>
                <a:cs typeface="Calibri" panose="020F0502020204030204"/>
              </a:rPr>
              <a:t>emissions</a:t>
            </a:r>
            <a:r>
              <a:rPr lang="it-IT" dirty="0">
                <a:ea typeface="Calibri" panose="020F0502020204030204"/>
                <a:cs typeface="Calibri" panose="020F0502020204030204"/>
              </a:rPr>
              <a:t>, </a:t>
            </a:r>
            <a:r>
              <a:rPr lang="it-IT" dirty="0" err="1">
                <a:ea typeface="Calibri" panose="020F0502020204030204"/>
                <a:cs typeface="Calibri" panose="020F0502020204030204"/>
              </a:rPr>
              <a:t>fostering</a:t>
            </a:r>
            <a:r>
              <a:rPr lang="it-IT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dirty="0" err="1">
                <a:ea typeface="Calibri" panose="020F0502020204030204"/>
                <a:cs typeface="Calibri" panose="020F0502020204030204"/>
              </a:rPr>
              <a:t>greater</a:t>
            </a:r>
            <a:r>
              <a:rPr lang="it-IT" dirty="0">
                <a:ea typeface="Calibri" panose="020F0502020204030204"/>
                <a:cs typeface="Calibri" panose="020F0502020204030204"/>
              </a:rPr>
              <a:t> accountability.</a:t>
            </a:r>
            <a:endParaRPr lang="it-IT">
              <a:cs typeface="Calibri"/>
            </a:endParaRPr>
          </a:p>
        </p:txBody>
      </p:sp>
      <p:pic>
        <p:nvPicPr>
          <p:cNvPr id="5" name="Picture 4" descr="Wind turbines against blue sky">
            <a:extLst>
              <a:ext uri="{FF2B5EF4-FFF2-40B4-BE49-F238E27FC236}">
                <a16:creationId xmlns:a16="http://schemas.microsoft.com/office/drawing/2014/main" id="{73466E98-C9F7-E810-1632-1B33589224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79" r="12403" b="2"/>
          <a:stretch/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4115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EF2A7C5-E58C-C0A7-4263-6340F81A4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it-IT" sz="3200">
                <a:ea typeface="Calibri Light"/>
                <a:cs typeface="Calibri Light"/>
              </a:rPr>
              <a:t>The EU Directive 2023/959</a:t>
            </a:r>
            <a:br>
              <a:rPr lang="it-IT" sz="3200">
                <a:ea typeface="Calibri Light"/>
                <a:cs typeface="Calibri Light"/>
              </a:rPr>
            </a:br>
            <a:r>
              <a:rPr lang="it-IT" sz="3200">
                <a:ea typeface="Calibri Light"/>
                <a:cs typeface="Calibri Light"/>
              </a:rPr>
              <a:t>Market </a:t>
            </a:r>
            <a:r>
              <a:rPr lang="it-IT" sz="3200" err="1">
                <a:ea typeface="Calibri Light" panose="020F0302020204030204"/>
                <a:cs typeface="Calibri Light" panose="020F0302020204030204"/>
              </a:rPr>
              <a:t>Stability</a:t>
            </a:r>
            <a:r>
              <a:rPr lang="it-IT" sz="3200">
                <a:ea typeface="Calibri Light" panose="020F0302020204030204"/>
                <a:cs typeface="Calibri Light" panose="020F0302020204030204"/>
              </a:rPr>
              <a:t> Reserve for Equilibrium and </a:t>
            </a:r>
            <a:r>
              <a:rPr lang="it-IT" sz="3200" err="1">
                <a:ea typeface="Calibri Light" panose="020F0302020204030204"/>
                <a:cs typeface="Calibri Light" panose="020F0302020204030204"/>
              </a:rPr>
              <a:t>Growth</a:t>
            </a:r>
            <a:endParaRPr lang="it-IT" sz="3200">
              <a:ea typeface="Calibri Light" panose="020F0302020204030204"/>
              <a:cs typeface="Calibri Light" panose="020F0302020204030204"/>
            </a:endParaRPr>
          </a:p>
          <a:p>
            <a:endParaRPr lang="it-IT" sz="3200">
              <a:ea typeface="Calibri Light" panose="020F0302020204030204"/>
              <a:cs typeface="Calibri Light" panose="020F0302020204030204"/>
            </a:endParaRPr>
          </a:p>
        </p:txBody>
      </p:sp>
      <p:sp>
        <p:nvSpPr>
          <p:cNvPr id="22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xmlns="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E034131-BBB8-E3CC-F8E9-1EB5008F31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sz="3600" dirty="0">
                <a:ea typeface="Calibri"/>
                <a:cs typeface="Calibri"/>
              </a:rPr>
              <a:t>The Market </a:t>
            </a:r>
            <a:r>
              <a:rPr lang="it-IT" sz="3600" err="1">
                <a:ea typeface="Calibri"/>
                <a:cs typeface="Calibri"/>
              </a:rPr>
              <a:t>Stability</a:t>
            </a:r>
            <a:r>
              <a:rPr lang="it-IT" sz="3600" dirty="0">
                <a:ea typeface="Calibri"/>
                <a:cs typeface="Calibri"/>
              </a:rPr>
              <a:t> Reserve, a </a:t>
            </a:r>
            <a:r>
              <a:rPr lang="it-IT" sz="3600" err="1">
                <a:ea typeface="Calibri"/>
                <a:cs typeface="Calibri"/>
              </a:rPr>
              <a:t>reform</a:t>
            </a:r>
            <a:r>
              <a:rPr lang="it-IT" sz="3600" dirty="0">
                <a:ea typeface="Calibri"/>
                <a:cs typeface="Calibri"/>
              </a:rPr>
              <a:t> </a:t>
            </a:r>
            <a:r>
              <a:rPr lang="it-IT" sz="3600" err="1">
                <a:ea typeface="Calibri"/>
                <a:cs typeface="Calibri"/>
              </a:rPr>
              <a:t>introduced</a:t>
            </a:r>
            <a:r>
              <a:rPr lang="it-IT" sz="3600" dirty="0">
                <a:ea typeface="Calibri"/>
                <a:cs typeface="Calibri"/>
              </a:rPr>
              <a:t> in </a:t>
            </a:r>
            <a:r>
              <a:rPr lang="it-IT" sz="3600" err="1">
                <a:ea typeface="Calibri"/>
                <a:cs typeface="Calibri"/>
              </a:rPr>
              <a:t>this</a:t>
            </a:r>
            <a:r>
              <a:rPr lang="it-IT" sz="3600" dirty="0">
                <a:ea typeface="Calibri"/>
                <a:cs typeface="Calibri"/>
              </a:rPr>
              <a:t> </a:t>
            </a:r>
            <a:r>
              <a:rPr lang="it-IT" sz="3600" err="1">
                <a:ea typeface="Calibri"/>
                <a:cs typeface="Calibri"/>
              </a:rPr>
              <a:t>directive</a:t>
            </a:r>
            <a:r>
              <a:rPr lang="it-IT" sz="3600" dirty="0">
                <a:ea typeface="Calibri"/>
                <a:cs typeface="Calibri"/>
              </a:rPr>
              <a:t> </a:t>
            </a:r>
            <a:r>
              <a:rPr lang="it-IT" sz="3600" err="1">
                <a:ea typeface="Calibri"/>
                <a:cs typeface="Calibri"/>
              </a:rPr>
              <a:t>as</a:t>
            </a:r>
            <a:r>
              <a:rPr lang="it-IT" sz="3600" dirty="0">
                <a:ea typeface="Calibri"/>
                <a:cs typeface="Calibri"/>
              </a:rPr>
              <a:t> a </a:t>
            </a:r>
            <a:r>
              <a:rPr lang="it-IT" sz="3600" err="1">
                <a:ea typeface="Calibri"/>
                <a:cs typeface="Calibri"/>
              </a:rPr>
              <a:t>critical</a:t>
            </a:r>
            <a:r>
              <a:rPr lang="it-IT" sz="3600" dirty="0">
                <a:ea typeface="Calibri"/>
                <a:cs typeface="Calibri"/>
              </a:rPr>
              <a:t> </a:t>
            </a:r>
            <a:r>
              <a:rPr lang="it-IT" sz="3600" err="1">
                <a:ea typeface="Calibri"/>
                <a:cs typeface="Calibri"/>
              </a:rPr>
              <a:t>mechanism</a:t>
            </a:r>
            <a:r>
              <a:rPr lang="it-IT" sz="3600" dirty="0">
                <a:ea typeface="Calibri"/>
                <a:cs typeface="Calibri"/>
              </a:rPr>
              <a:t> for </a:t>
            </a:r>
            <a:r>
              <a:rPr lang="it-IT" sz="3600" err="1">
                <a:ea typeface="Calibri"/>
                <a:cs typeface="Calibri"/>
              </a:rPr>
              <a:t>maintaining</a:t>
            </a:r>
            <a:r>
              <a:rPr lang="it-IT" sz="3600" dirty="0">
                <a:ea typeface="Calibri"/>
                <a:cs typeface="Calibri"/>
              </a:rPr>
              <a:t> </a:t>
            </a:r>
            <a:r>
              <a:rPr lang="it-IT" sz="3600" err="1">
                <a:ea typeface="Calibri"/>
                <a:cs typeface="Calibri"/>
              </a:rPr>
              <a:t>equilibrium</a:t>
            </a:r>
            <a:r>
              <a:rPr lang="it-IT" sz="3600" dirty="0">
                <a:ea typeface="Calibri"/>
                <a:cs typeface="Calibri"/>
              </a:rPr>
              <a:t> in the ETS, </a:t>
            </a:r>
            <a:r>
              <a:rPr lang="it-IT" sz="3600" b="1" err="1">
                <a:ea typeface="Calibri"/>
                <a:cs typeface="Calibri"/>
              </a:rPr>
              <a:t>will</a:t>
            </a:r>
            <a:r>
              <a:rPr lang="it-IT" sz="3600" b="1" dirty="0">
                <a:ea typeface="Calibri"/>
                <a:cs typeface="Calibri"/>
              </a:rPr>
              <a:t> </a:t>
            </a:r>
            <a:r>
              <a:rPr lang="it-IT" sz="3600" b="1" err="1">
                <a:ea typeface="Calibri"/>
                <a:cs typeface="Calibri"/>
              </a:rPr>
              <a:t>undergo</a:t>
            </a:r>
            <a:r>
              <a:rPr lang="it-IT" sz="3600" b="1" dirty="0">
                <a:ea typeface="Calibri"/>
                <a:cs typeface="Calibri"/>
              </a:rPr>
              <a:t> </a:t>
            </a:r>
            <a:r>
              <a:rPr lang="it-IT" sz="3600" b="1" err="1">
                <a:ea typeface="Calibri"/>
                <a:cs typeface="Calibri"/>
              </a:rPr>
              <a:t>significant</a:t>
            </a:r>
            <a:r>
              <a:rPr lang="it-IT" sz="3600" b="1" dirty="0">
                <a:ea typeface="Calibri"/>
                <a:cs typeface="Calibri"/>
              </a:rPr>
              <a:t> </a:t>
            </a:r>
            <a:r>
              <a:rPr lang="it-IT" sz="3600" b="1" err="1">
                <a:ea typeface="Calibri"/>
                <a:cs typeface="Calibri"/>
              </a:rPr>
              <a:t>reinforcement</a:t>
            </a:r>
            <a:r>
              <a:rPr lang="it-IT" sz="3600" b="1" dirty="0">
                <a:ea typeface="Calibri"/>
                <a:cs typeface="Calibri"/>
              </a:rPr>
              <a:t>.</a:t>
            </a:r>
            <a:r>
              <a:rPr lang="it-IT" sz="3600" dirty="0">
                <a:ea typeface="Calibri"/>
                <a:cs typeface="Calibri"/>
              </a:rPr>
              <a:t> </a:t>
            </a:r>
          </a:p>
          <a:p>
            <a:pPr marL="0" indent="0" algn="just">
              <a:buNone/>
            </a:pPr>
            <a:endParaRPr lang="it-IT" b="1" dirty="0">
              <a:cs typeface="Calibri"/>
            </a:endParaRPr>
          </a:p>
        </p:txBody>
      </p:sp>
      <p:pic>
        <p:nvPicPr>
          <p:cNvPr id="5" name="Picture 4" descr="Wind turbines against blue sky">
            <a:extLst>
              <a:ext uri="{FF2B5EF4-FFF2-40B4-BE49-F238E27FC236}">
                <a16:creationId xmlns:a16="http://schemas.microsoft.com/office/drawing/2014/main" id="{73466E98-C9F7-E810-1632-1B33589224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79" r="12403" b="2"/>
          <a:stretch/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63344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EF2A7C5-E58C-C0A7-4263-6340F81A4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it-IT" sz="3200">
                <a:ea typeface="Calibri Light"/>
                <a:cs typeface="Calibri Light"/>
              </a:rPr>
              <a:t>The EU Directive 2023/959</a:t>
            </a:r>
            <a:br>
              <a:rPr lang="it-IT" sz="3200">
                <a:ea typeface="Calibri Light"/>
                <a:cs typeface="Calibri Light"/>
              </a:rPr>
            </a:br>
            <a:r>
              <a:rPr lang="it-IT" sz="3200">
                <a:ea typeface="Calibri Light"/>
                <a:cs typeface="Calibri Light"/>
              </a:rPr>
              <a:t>Market </a:t>
            </a:r>
            <a:r>
              <a:rPr lang="it-IT" sz="3200" err="1">
                <a:ea typeface="Calibri Light" panose="020F0302020204030204"/>
                <a:cs typeface="Calibri Light" panose="020F0302020204030204"/>
              </a:rPr>
              <a:t>Stability</a:t>
            </a:r>
            <a:r>
              <a:rPr lang="it-IT" sz="3200">
                <a:ea typeface="Calibri Light" panose="020F0302020204030204"/>
                <a:cs typeface="Calibri Light" panose="020F0302020204030204"/>
              </a:rPr>
              <a:t> Reserve for Equilibrium and </a:t>
            </a:r>
            <a:r>
              <a:rPr lang="it-IT" sz="3200" err="1">
                <a:ea typeface="Calibri Light" panose="020F0302020204030204"/>
                <a:cs typeface="Calibri Light" panose="020F0302020204030204"/>
              </a:rPr>
              <a:t>Growth</a:t>
            </a:r>
            <a:endParaRPr lang="it-IT" sz="3200">
              <a:ea typeface="Calibri Light" panose="020F0302020204030204"/>
              <a:cs typeface="Calibri Light" panose="020F0302020204030204"/>
            </a:endParaRPr>
          </a:p>
          <a:p>
            <a:endParaRPr lang="it-IT" sz="3200">
              <a:ea typeface="Calibri Light" panose="020F0302020204030204"/>
              <a:cs typeface="Calibri Light" panose="020F0302020204030204"/>
            </a:endParaRPr>
          </a:p>
        </p:txBody>
      </p:sp>
      <p:sp>
        <p:nvSpPr>
          <p:cNvPr id="22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xmlns="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E034131-BBB8-E3CC-F8E9-1EB5008F31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sz="3600" err="1">
                <a:ea typeface="Calibri"/>
                <a:cs typeface="Calibri"/>
              </a:rPr>
              <a:t>Originally</a:t>
            </a:r>
            <a:r>
              <a:rPr lang="it-IT" sz="3600" dirty="0">
                <a:ea typeface="Calibri"/>
                <a:cs typeface="Calibri"/>
              </a:rPr>
              <a:t> </a:t>
            </a:r>
            <a:r>
              <a:rPr lang="it-IT" sz="3600" err="1">
                <a:ea typeface="Calibri"/>
                <a:cs typeface="Calibri"/>
              </a:rPr>
              <a:t>established</a:t>
            </a:r>
            <a:r>
              <a:rPr lang="it-IT" sz="3600" dirty="0">
                <a:ea typeface="Calibri"/>
                <a:cs typeface="Calibri"/>
              </a:rPr>
              <a:t> in 2019 to </a:t>
            </a:r>
            <a:r>
              <a:rPr lang="it-IT" sz="3600" err="1">
                <a:ea typeface="Calibri"/>
                <a:cs typeface="Calibri"/>
              </a:rPr>
              <a:t>address</a:t>
            </a:r>
            <a:r>
              <a:rPr lang="it-IT" sz="3600" dirty="0">
                <a:ea typeface="Calibri"/>
                <a:cs typeface="Calibri"/>
              </a:rPr>
              <a:t> the surplus of </a:t>
            </a:r>
            <a:r>
              <a:rPr lang="it-IT" sz="3600" err="1">
                <a:ea typeface="Calibri"/>
                <a:cs typeface="Calibri"/>
              </a:rPr>
              <a:t>allowances</a:t>
            </a:r>
            <a:r>
              <a:rPr lang="it-IT" sz="3600" dirty="0">
                <a:ea typeface="Calibri"/>
                <a:cs typeface="Calibri"/>
              </a:rPr>
              <a:t> </a:t>
            </a:r>
            <a:r>
              <a:rPr lang="it-IT" sz="3600" err="1">
                <a:ea typeface="Calibri"/>
                <a:cs typeface="Calibri"/>
              </a:rPr>
              <a:t>resulting</a:t>
            </a:r>
            <a:r>
              <a:rPr lang="it-IT" sz="3600" dirty="0">
                <a:ea typeface="Calibri"/>
                <a:cs typeface="Calibri"/>
              </a:rPr>
              <a:t> from the global </a:t>
            </a:r>
            <a:r>
              <a:rPr lang="it-IT" sz="3600" err="1">
                <a:ea typeface="Calibri"/>
                <a:cs typeface="Calibri"/>
              </a:rPr>
              <a:t>financial</a:t>
            </a:r>
            <a:r>
              <a:rPr lang="it-IT" sz="3600" dirty="0">
                <a:ea typeface="Calibri"/>
                <a:cs typeface="Calibri"/>
              </a:rPr>
              <a:t> </a:t>
            </a:r>
            <a:r>
              <a:rPr lang="it-IT" sz="3600" err="1">
                <a:ea typeface="Calibri"/>
                <a:cs typeface="Calibri"/>
              </a:rPr>
              <a:t>crisis</a:t>
            </a:r>
            <a:r>
              <a:rPr lang="it-IT" sz="3600" dirty="0">
                <a:ea typeface="Calibri"/>
                <a:cs typeface="Calibri"/>
              </a:rPr>
              <a:t>, </a:t>
            </a:r>
            <a:r>
              <a:rPr lang="it-IT" sz="3600" b="1" dirty="0">
                <a:ea typeface="Calibri"/>
                <a:cs typeface="Calibri"/>
              </a:rPr>
              <a:t>the </a:t>
            </a:r>
            <a:r>
              <a:rPr lang="it-IT" sz="3600" b="1" err="1">
                <a:ea typeface="Calibri"/>
                <a:cs typeface="Calibri"/>
              </a:rPr>
              <a:t>reserve</a:t>
            </a:r>
            <a:r>
              <a:rPr lang="it-IT" sz="3600" b="1" dirty="0">
                <a:ea typeface="Calibri"/>
                <a:cs typeface="Calibri"/>
              </a:rPr>
              <a:t> </a:t>
            </a:r>
            <a:r>
              <a:rPr lang="it-IT" sz="3600" b="1" err="1">
                <a:ea typeface="Calibri"/>
                <a:cs typeface="Calibri"/>
              </a:rPr>
              <a:t>regulates</a:t>
            </a:r>
            <a:r>
              <a:rPr lang="it-IT" sz="3600" b="1" dirty="0">
                <a:ea typeface="Calibri"/>
                <a:cs typeface="Calibri"/>
              </a:rPr>
              <a:t> the supply of </a:t>
            </a:r>
            <a:r>
              <a:rPr lang="it-IT" sz="3600" b="1" err="1">
                <a:ea typeface="Calibri"/>
                <a:cs typeface="Calibri"/>
              </a:rPr>
              <a:t>allowances</a:t>
            </a:r>
            <a:r>
              <a:rPr lang="it-IT" sz="3600" b="1" dirty="0">
                <a:ea typeface="Calibri"/>
                <a:cs typeface="Calibri"/>
              </a:rPr>
              <a:t> </a:t>
            </a:r>
            <a:r>
              <a:rPr lang="it-IT" sz="3600" b="1" err="1">
                <a:ea typeface="Calibri"/>
                <a:cs typeface="Calibri"/>
              </a:rPr>
              <a:t>through</a:t>
            </a:r>
            <a:r>
              <a:rPr lang="it-IT" sz="3600" b="1" dirty="0">
                <a:ea typeface="Calibri"/>
                <a:cs typeface="Calibri"/>
              </a:rPr>
              <a:t> </a:t>
            </a:r>
            <a:r>
              <a:rPr lang="it-IT" sz="3600" b="1" err="1">
                <a:ea typeface="Calibri"/>
                <a:cs typeface="Calibri"/>
              </a:rPr>
              <a:t>auctions</a:t>
            </a:r>
            <a:r>
              <a:rPr lang="it-IT" sz="3600" b="1" dirty="0">
                <a:ea typeface="Calibri"/>
                <a:cs typeface="Calibri"/>
              </a:rPr>
              <a:t>.</a:t>
            </a:r>
            <a:endParaRPr lang="it-IT" sz="3200" b="1" dirty="0">
              <a:cs typeface="Calibri"/>
            </a:endParaRPr>
          </a:p>
        </p:txBody>
      </p:sp>
      <p:pic>
        <p:nvPicPr>
          <p:cNvPr id="5" name="Picture 4" descr="Wind turbines against blue sky">
            <a:extLst>
              <a:ext uri="{FF2B5EF4-FFF2-40B4-BE49-F238E27FC236}">
                <a16:creationId xmlns:a16="http://schemas.microsoft.com/office/drawing/2014/main" id="{73466E98-C9F7-E810-1632-1B33589224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79" r="12403" b="2"/>
          <a:stretch/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00138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17BDD930-0E65-490A-9CE5-554C357C44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A912C67-99A1-4956-8F68-1846C21771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EF2A7C5-E58C-C0A7-4263-6340F81A4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457200"/>
            <a:ext cx="10579398" cy="1299411"/>
          </a:xfrm>
        </p:spPr>
        <p:txBody>
          <a:bodyPr>
            <a:normAutofit/>
          </a:bodyPr>
          <a:lstStyle/>
          <a:p>
            <a:r>
              <a:rPr lang="it-IT" sz="3600">
                <a:solidFill>
                  <a:schemeClr val="tx2"/>
                </a:solidFill>
                <a:ea typeface="Calibri Light"/>
                <a:cs typeface="Calibri Light"/>
              </a:rPr>
              <a:t>The EU Directive 2023/959</a:t>
            </a:r>
            <a:br>
              <a:rPr lang="it-IT" sz="3600">
                <a:solidFill>
                  <a:schemeClr val="tx2"/>
                </a:solidFill>
                <a:ea typeface="Calibri Light"/>
                <a:cs typeface="Calibri Light"/>
              </a:rPr>
            </a:br>
            <a:r>
              <a:rPr lang="it-IT" sz="3600">
                <a:solidFill>
                  <a:schemeClr val="tx2"/>
                </a:solidFill>
                <a:ea typeface="Calibri Light"/>
                <a:cs typeface="Calibri Light"/>
              </a:rPr>
              <a:t>Market Stability Reserve for Equilibrium and Growth</a:t>
            </a:r>
          </a:p>
          <a:p>
            <a:endParaRPr lang="it-IT" sz="3600">
              <a:solidFill>
                <a:schemeClr val="tx2"/>
              </a:solidFill>
              <a:ea typeface="Calibri Light"/>
              <a:cs typeface="Calibri Light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E034131-BBB8-E3CC-F8E9-1EB5008F31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4871" y="1864136"/>
            <a:ext cx="5029200" cy="4205286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it-IT" sz="3200" dirty="0">
                <a:ea typeface="Calibri"/>
                <a:cs typeface="Calibri"/>
              </a:rPr>
              <a:t>Under the </a:t>
            </a:r>
            <a:r>
              <a:rPr lang="it-IT" sz="3200" dirty="0" err="1">
                <a:ea typeface="Calibri"/>
                <a:cs typeface="Calibri"/>
              </a:rPr>
              <a:t>reform</a:t>
            </a:r>
            <a:r>
              <a:rPr lang="it-IT" sz="3200" dirty="0">
                <a:ea typeface="Calibri"/>
                <a:cs typeface="Calibri"/>
              </a:rPr>
              <a:t>, the </a:t>
            </a:r>
            <a:r>
              <a:rPr lang="it-IT" sz="3200" dirty="0" err="1">
                <a:ea typeface="Calibri"/>
                <a:cs typeface="Calibri"/>
              </a:rPr>
              <a:t>reserve</a:t>
            </a:r>
            <a:r>
              <a:rPr lang="it-IT" sz="3200" dirty="0">
                <a:ea typeface="Calibri"/>
                <a:cs typeface="Calibri"/>
              </a:rPr>
              <a:t> </a:t>
            </a:r>
            <a:r>
              <a:rPr lang="it-IT" sz="3200" dirty="0" err="1">
                <a:ea typeface="Calibri"/>
                <a:cs typeface="Calibri"/>
              </a:rPr>
              <a:t>will</a:t>
            </a:r>
            <a:r>
              <a:rPr lang="it-IT" sz="3200" dirty="0">
                <a:ea typeface="Calibri"/>
                <a:cs typeface="Calibri"/>
              </a:rPr>
              <a:t> double </a:t>
            </a:r>
            <a:r>
              <a:rPr lang="it-IT" sz="3200" dirty="0" err="1">
                <a:ea typeface="Calibri"/>
                <a:cs typeface="Calibri"/>
              </a:rPr>
              <a:t>its</a:t>
            </a:r>
            <a:r>
              <a:rPr lang="it-IT" sz="3200" dirty="0">
                <a:ea typeface="Calibri"/>
                <a:cs typeface="Calibri"/>
              </a:rPr>
              <a:t> input rate to 24% </a:t>
            </a:r>
            <a:r>
              <a:rPr lang="it-IT" sz="3200" dirty="0" err="1">
                <a:ea typeface="Calibri"/>
                <a:cs typeface="Calibri"/>
              </a:rPr>
              <a:t>annually</a:t>
            </a:r>
            <a:r>
              <a:rPr lang="it-IT" sz="3200" dirty="0">
                <a:ea typeface="Calibri"/>
                <a:cs typeface="Calibri"/>
              </a:rPr>
              <a:t>, and the minimum </a:t>
            </a:r>
            <a:r>
              <a:rPr lang="it-IT" sz="3200" dirty="0" err="1">
                <a:ea typeface="Calibri"/>
                <a:cs typeface="Calibri"/>
              </a:rPr>
              <a:t>number</a:t>
            </a:r>
            <a:r>
              <a:rPr lang="it-IT" sz="3200" dirty="0">
                <a:ea typeface="Calibri"/>
                <a:cs typeface="Calibri"/>
              </a:rPr>
              <a:t> of </a:t>
            </a:r>
            <a:r>
              <a:rPr lang="it-IT" sz="3200" dirty="0" err="1">
                <a:ea typeface="Calibri"/>
                <a:cs typeface="Calibri"/>
              </a:rPr>
              <a:t>allowances</a:t>
            </a:r>
            <a:r>
              <a:rPr lang="it-IT" sz="3200" dirty="0">
                <a:ea typeface="Calibri"/>
                <a:cs typeface="Calibri"/>
              </a:rPr>
              <a:t> </a:t>
            </a:r>
            <a:r>
              <a:rPr lang="it-IT" sz="3200" dirty="0" err="1">
                <a:ea typeface="Calibri"/>
                <a:cs typeface="Calibri"/>
              </a:rPr>
              <a:t>allocated</a:t>
            </a:r>
            <a:r>
              <a:rPr lang="it-IT" sz="3200" dirty="0">
                <a:ea typeface="Calibri"/>
                <a:cs typeface="Calibri"/>
              </a:rPr>
              <a:t> to the </a:t>
            </a:r>
            <a:r>
              <a:rPr lang="it-IT" sz="3200" dirty="0" err="1">
                <a:ea typeface="Calibri"/>
                <a:cs typeface="Calibri"/>
              </a:rPr>
              <a:t>reserve</a:t>
            </a:r>
            <a:r>
              <a:rPr lang="it-IT" sz="3200" dirty="0">
                <a:ea typeface="Calibri"/>
                <a:cs typeface="Calibri"/>
              </a:rPr>
              <a:t> </a:t>
            </a:r>
            <a:r>
              <a:rPr lang="it-IT" sz="3200" dirty="0" err="1">
                <a:ea typeface="Calibri"/>
                <a:cs typeface="Calibri"/>
              </a:rPr>
              <a:t>will</a:t>
            </a:r>
            <a:r>
              <a:rPr lang="it-IT" sz="3200" dirty="0">
                <a:ea typeface="Calibri"/>
                <a:cs typeface="Calibri"/>
              </a:rPr>
              <a:t> be </a:t>
            </a:r>
            <a:r>
              <a:rPr lang="it-IT" sz="3200" dirty="0" err="1">
                <a:ea typeface="Calibri"/>
                <a:cs typeface="Calibri"/>
              </a:rPr>
              <a:t>raised</a:t>
            </a:r>
            <a:r>
              <a:rPr lang="it-IT" sz="3200" dirty="0">
                <a:ea typeface="Calibri"/>
                <a:cs typeface="Calibri"/>
              </a:rPr>
              <a:t> to 400 </a:t>
            </a:r>
            <a:r>
              <a:rPr lang="it-IT" sz="3200" dirty="0" err="1">
                <a:ea typeface="Calibri"/>
                <a:cs typeface="Calibri"/>
              </a:rPr>
              <a:t>million</a:t>
            </a:r>
            <a:r>
              <a:rPr lang="it-IT" sz="3200" dirty="0">
                <a:ea typeface="Calibri"/>
                <a:cs typeface="Calibri"/>
              </a:rPr>
              <a:t> by </a:t>
            </a:r>
            <a:r>
              <a:rPr lang="it-IT" sz="3200" dirty="0" err="1">
                <a:ea typeface="Calibri"/>
                <a:cs typeface="Calibri"/>
              </a:rPr>
              <a:t>December</a:t>
            </a:r>
            <a:r>
              <a:rPr lang="it-IT" sz="3200" dirty="0">
                <a:ea typeface="Calibri"/>
                <a:cs typeface="Calibri"/>
              </a:rPr>
              <a:t> 31, 2030.</a:t>
            </a:r>
            <a:endParaRPr lang="it-IT" sz="3200" dirty="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69E5994-073E-4708-B3E6-43BFED0CE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-381784" y="4178643"/>
            <a:ext cx="3061444" cy="2297267"/>
            <a:chOff x="-305" y="-1"/>
            <a:chExt cx="3832880" cy="2876136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532F818D-9087-4691-AABA-465619A0C2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8B7668A-5C96-4FB9-BFA9-38094EB87F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F4F95BD-8661-4C45-94E3-CF3159BF4C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E85BBF8A-E2FB-47F6-A60F-4FB855D505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4" descr="Wind turbines against blue sky">
            <a:extLst>
              <a:ext uri="{FF2B5EF4-FFF2-40B4-BE49-F238E27FC236}">
                <a16:creationId xmlns:a16="http://schemas.microsoft.com/office/drawing/2014/main" id="{73466E98-C9F7-E810-1632-1B33589224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79" r="12403" b="2"/>
          <a:stretch/>
        </p:blipFill>
        <p:spPr>
          <a:xfrm>
            <a:off x="1734402" y="2837712"/>
            <a:ext cx="3095231" cy="3217333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DD81D498-EAA8-40F3-8230-AE4DEDA383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8906190" y="0"/>
            <a:ext cx="3282247" cy="2837712"/>
            <a:chOff x="-305" y="-4155"/>
            <a:chExt cx="2514948" cy="2174333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262F2402-5879-41A3-ACEC-6D2811BA30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BD41895-A230-4959-97BA-80F516383E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670BD54-10A6-4092-9E32-647B2F870D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1C2B9A82-4826-4BF4-A16E-0B005FE761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370266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17BDD930-0E65-490A-9CE5-554C357C44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A912C67-99A1-4956-8F68-1846C21771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EF2A7C5-E58C-C0A7-4263-6340F81A4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457200"/>
            <a:ext cx="10579398" cy="1299411"/>
          </a:xfrm>
        </p:spPr>
        <p:txBody>
          <a:bodyPr>
            <a:normAutofit/>
          </a:bodyPr>
          <a:lstStyle/>
          <a:p>
            <a:r>
              <a:rPr lang="it-IT" sz="3600">
                <a:ea typeface="Calibri Light"/>
                <a:cs typeface="Calibri Light"/>
              </a:rPr>
              <a:t>The EU Directive 2023/959</a:t>
            </a:r>
            <a:br>
              <a:rPr lang="it-IT" sz="3600">
                <a:ea typeface="Calibri Light"/>
                <a:cs typeface="Calibri Light"/>
              </a:rPr>
            </a:br>
            <a:r>
              <a:rPr lang="it-IT" sz="3600">
                <a:ea typeface="Calibri Light"/>
                <a:cs typeface="Calibri Light"/>
              </a:rPr>
              <a:t>The Carbon </a:t>
            </a:r>
            <a:r>
              <a:rPr lang="it-IT" sz="3600" err="1">
                <a:ea typeface="Calibri Light"/>
                <a:cs typeface="Calibri Light"/>
              </a:rPr>
              <a:t>Border</a:t>
            </a:r>
            <a:r>
              <a:rPr lang="it-IT" sz="3600">
                <a:ea typeface="Calibri Light"/>
                <a:cs typeface="Calibri Light"/>
              </a:rPr>
              <a:t> </a:t>
            </a:r>
            <a:r>
              <a:rPr lang="it-IT" sz="3600" err="1">
                <a:ea typeface="Calibri Light"/>
                <a:cs typeface="Calibri Light"/>
              </a:rPr>
              <a:t>Adjustment</a:t>
            </a:r>
            <a:r>
              <a:rPr lang="it-IT" sz="3600">
                <a:ea typeface="Calibri Light"/>
                <a:cs typeface="Calibri Light"/>
              </a:rPr>
              <a:t> </a:t>
            </a:r>
            <a:r>
              <a:rPr lang="it-IT" sz="3600" err="1">
                <a:ea typeface="Calibri Light"/>
                <a:cs typeface="Calibri Light"/>
              </a:rPr>
              <a:t>Mechanism</a:t>
            </a:r>
            <a:r>
              <a:rPr lang="it-IT" sz="3600">
                <a:ea typeface="Calibri Light"/>
                <a:cs typeface="Calibri Light"/>
              </a:rPr>
              <a:t> (CBAM)</a:t>
            </a:r>
            <a:endParaRPr lang="it-IT" sz="3600">
              <a:solidFill>
                <a:schemeClr val="tx2"/>
              </a:solidFill>
              <a:ea typeface="Calibri Light"/>
              <a:cs typeface="Calibri Light"/>
            </a:endParaRPr>
          </a:p>
          <a:p>
            <a:endParaRPr lang="it-IT" sz="3600">
              <a:solidFill>
                <a:schemeClr val="tx2"/>
              </a:solidFill>
              <a:ea typeface="Calibri Light"/>
              <a:cs typeface="Calibri Light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E034131-BBB8-E3CC-F8E9-1EB5008F31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4871" y="2827419"/>
            <a:ext cx="5029200" cy="3227626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indent="0">
              <a:buNone/>
            </a:pPr>
            <a:r>
              <a:rPr lang="it-IT" dirty="0">
                <a:ea typeface="Calibri"/>
                <a:cs typeface="Calibri"/>
              </a:rPr>
              <a:t>The </a:t>
            </a:r>
            <a:r>
              <a:rPr lang="it-IT" err="1">
                <a:ea typeface="Calibri"/>
                <a:cs typeface="Calibri"/>
              </a:rPr>
              <a:t>directive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err="1">
                <a:ea typeface="Calibri"/>
                <a:cs typeface="Calibri"/>
              </a:rPr>
              <a:t>also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err="1">
                <a:ea typeface="Calibri"/>
                <a:cs typeface="Calibri"/>
              </a:rPr>
              <a:t>introduces</a:t>
            </a:r>
            <a:r>
              <a:rPr lang="it-IT" dirty="0">
                <a:ea typeface="Calibri"/>
                <a:cs typeface="Calibri"/>
              </a:rPr>
              <a:t> a </a:t>
            </a:r>
            <a:r>
              <a:rPr lang="it-IT" err="1">
                <a:ea typeface="Calibri"/>
                <a:cs typeface="Calibri"/>
              </a:rPr>
              <a:t>taxation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err="1">
                <a:ea typeface="Calibri"/>
                <a:cs typeface="Calibri"/>
              </a:rPr>
              <a:t>mechanism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err="1">
                <a:ea typeface="Calibri"/>
                <a:cs typeface="Calibri"/>
              </a:rPr>
              <a:t>called</a:t>
            </a:r>
            <a:r>
              <a:rPr lang="it-IT" dirty="0">
                <a:ea typeface="Calibri"/>
                <a:cs typeface="Calibri"/>
              </a:rPr>
              <a:t> the Carbon </a:t>
            </a:r>
            <a:r>
              <a:rPr lang="it-IT" err="1">
                <a:ea typeface="Calibri"/>
                <a:cs typeface="Calibri"/>
              </a:rPr>
              <a:t>Border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err="1">
                <a:ea typeface="Calibri"/>
                <a:cs typeface="Calibri"/>
              </a:rPr>
              <a:t>Adjustment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err="1">
                <a:ea typeface="Calibri"/>
                <a:cs typeface="Calibri"/>
              </a:rPr>
              <a:t>Mechanism</a:t>
            </a:r>
            <a:r>
              <a:rPr lang="it-IT" dirty="0">
                <a:ea typeface="Calibri"/>
                <a:cs typeface="Calibri"/>
              </a:rPr>
              <a:t> (</a:t>
            </a:r>
            <a:r>
              <a:rPr lang="it-IT" b="1" dirty="0">
                <a:ea typeface="Calibri"/>
                <a:cs typeface="Calibri"/>
              </a:rPr>
              <a:t>CBAM</a:t>
            </a:r>
            <a:r>
              <a:rPr lang="it-IT" dirty="0">
                <a:ea typeface="Calibri"/>
                <a:cs typeface="Calibri"/>
              </a:rPr>
              <a:t>). </a:t>
            </a:r>
          </a:p>
          <a:p>
            <a:pPr marL="0" indent="0">
              <a:buNone/>
            </a:pPr>
            <a:r>
              <a:rPr lang="it-IT" dirty="0" err="1">
                <a:ea typeface="Calibri"/>
                <a:cs typeface="Calibri"/>
              </a:rPr>
              <a:t>This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dirty="0" err="1">
                <a:ea typeface="Calibri"/>
                <a:cs typeface="Calibri"/>
              </a:rPr>
              <a:t>mechanism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dirty="0" err="1">
                <a:ea typeface="Calibri"/>
                <a:cs typeface="Calibri"/>
              </a:rPr>
              <a:t>aims</a:t>
            </a:r>
            <a:r>
              <a:rPr lang="it-IT" dirty="0">
                <a:ea typeface="Calibri"/>
                <a:cs typeface="Calibri"/>
              </a:rPr>
              <a:t> to </a:t>
            </a:r>
            <a:r>
              <a:rPr lang="it-IT" dirty="0" err="1">
                <a:ea typeface="Calibri"/>
                <a:cs typeface="Calibri"/>
              </a:rPr>
              <a:t>counteract</a:t>
            </a:r>
            <a:r>
              <a:rPr lang="it-IT" dirty="0">
                <a:ea typeface="Calibri"/>
                <a:cs typeface="Calibri"/>
              </a:rPr>
              <a:t> carbon leakage risks by </a:t>
            </a:r>
            <a:r>
              <a:rPr lang="it-IT" dirty="0" err="1">
                <a:ea typeface="Calibri"/>
                <a:cs typeface="Calibri"/>
              </a:rPr>
              <a:t>taxing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dirty="0" err="1">
                <a:ea typeface="Calibri"/>
                <a:cs typeface="Calibri"/>
              </a:rPr>
              <a:t>imported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dirty="0" err="1">
                <a:ea typeface="Calibri"/>
                <a:cs typeface="Calibri"/>
              </a:rPr>
              <a:t>goods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dirty="0" err="1">
                <a:ea typeface="Calibri"/>
                <a:cs typeface="Calibri"/>
              </a:rPr>
              <a:t>based</a:t>
            </a:r>
            <a:r>
              <a:rPr lang="it-IT" dirty="0">
                <a:ea typeface="Calibri"/>
                <a:cs typeface="Calibri"/>
              </a:rPr>
              <a:t> on </a:t>
            </a:r>
            <a:r>
              <a:rPr lang="it-IT" dirty="0" err="1">
                <a:ea typeface="Calibri"/>
                <a:cs typeface="Calibri"/>
              </a:rPr>
              <a:t>their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dirty="0" err="1">
                <a:ea typeface="Calibri"/>
                <a:cs typeface="Calibri"/>
              </a:rPr>
              <a:t>embodied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dirty="0" err="1">
                <a:ea typeface="Calibri"/>
                <a:cs typeface="Calibri"/>
              </a:rPr>
              <a:t>emissions</a:t>
            </a:r>
            <a:r>
              <a:rPr lang="it-IT" dirty="0">
                <a:ea typeface="Calibri"/>
                <a:cs typeface="Calibri"/>
              </a:rPr>
              <a:t>.</a:t>
            </a:r>
            <a:endParaRPr lang="it-IT" dirty="0">
              <a:cs typeface="Calibri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69E5994-073E-4708-B3E6-43BFED0CE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-381784" y="4178643"/>
            <a:ext cx="3061444" cy="2297267"/>
            <a:chOff x="-305" y="-1"/>
            <a:chExt cx="3832880" cy="2876136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532F818D-9087-4691-AABA-465619A0C2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8B7668A-5C96-4FB9-BFA9-38094EB87F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F4F95BD-8661-4C45-94E3-CF3159BF4C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E85BBF8A-E2FB-47F6-A60F-4FB855D505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4" descr="Wind turbines against blue sky">
            <a:extLst>
              <a:ext uri="{FF2B5EF4-FFF2-40B4-BE49-F238E27FC236}">
                <a16:creationId xmlns:a16="http://schemas.microsoft.com/office/drawing/2014/main" id="{73466E98-C9F7-E810-1632-1B33589224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79" r="12403" b="2"/>
          <a:stretch/>
        </p:blipFill>
        <p:spPr>
          <a:xfrm>
            <a:off x="1734402" y="2837712"/>
            <a:ext cx="3095231" cy="3217333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DD81D498-EAA8-40F3-8230-AE4DEDA383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8906190" y="0"/>
            <a:ext cx="3282247" cy="2837712"/>
            <a:chOff x="-305" y="-4155"/>
            <a:chExt cx="2514948" cy="2174333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262F2402-5879-41A3-ACEC-6D2811BA30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BD41895-A230-4959-97BA-80F516383E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670BD54-10A6-4092-9E32-647B2F870D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1C2B9A82-4826-4BF4-A16E-0B005FE761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75338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45A9F99-D9B1-4094-A2E2-B90AC1DB7B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7FAF607-473A-4A43-A23D-BBFF5C4117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8090D2F-903C-E1F5-538E-114E0F5E9D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105" y="802955"/>
            <a:ext cx="4977976" cy="1454051"/>
          </a:xfrm>
        </p:spPr>
        <p:txBody>
          <a:bodyPr>
            <a:normAutofit/>
          </a:bodyPr>
          <a:lstStyle/>
          <a:p>
            <a:r>
              <a:rPr lang="it-IT" sz="3100">
                <a:solidFill>
                  <a:schemeClr val="tx2"/>
                </a:solidFill>
                <a:ea typeface="Calibri Light"/>
                <a:cs typeface="Calibri Light"/>
              </a:rPr>
              <a:t>TRADABLE PERMIT SCHEMES</a:t>
            </a:r>
            <a:endParaRPr lang="it-IT" sz="3100">
              <a:solidFill>
                <a:schemeClr val="tx2"/>
              </a:solidFill>
            </a:endParaRPr>
          </a:p>
        </p:txBody>
      </p:sp>
      <p:pic>
        <p:nvPicPr>
          <p:cNvPr id="7" name="Graphic 6" descr="Mulino a vento">
            <a:extLst>
              <a:ext uri="{FF2B5EF4-FFF2-40B4-BE49-F238E27FC236}">
                <a16:creationId xmlns:a16="http://schemas.microsoft.com/office/drawing/2014/main" id="{957B6824-27FF-F948-E9BF-8E7BFC428E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6951" y="1793846"/>
            <a:ext cx="3620021" cy="3620021"/>
          </a:xfrm>
          <a:prstGeom prst="rect">
            <a:avLst/>
          </a:pr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7C6D420-4047-1535-E4E0-B67A9752C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2421682"/>
            <a:ext cx="4977578" cy="363928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The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USA's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switch to a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tradable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permit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scheme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for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sulphur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dioxide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emissions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reduced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such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emissions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by 50 per cent over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ten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years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,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achieving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an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estimated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accumulated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capital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saving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of 10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billion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dollars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on the costs of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complying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with the 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Clean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Air Act.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5F6476F-D303-44D3-B30F-1BA348F0F6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2635" y="52996"/>
            <a:ext cx="5928607" cy="6805005"/>
            <a:chOff x="6095999" y="52996"/>
            <a:chExt cx="6093363" cy="6805005"/>
          </a:xfrm>
          <a:solidFill>
            <a:schemeClr val="accent5">
              <a:alpha val="10000"/>
            </a:schemeClr>
          </a:solidFill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972EB4B-0539-4430-9340-8117B9D7C3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1" y="52996"/>
              <a:ext cx="6093361" cy="6805003"/>
            </a:xfrm>
            <a:custGeom>
              <a:avLst/>
              <a:gdLst>
                <a:gd name="connsiteX0" fmla="*/ 3391253 w 5890489"/>
                <a:gd name="connsiteY0" fmla="*/ 0 h 6578438"/>
                <a:gd name="connsiteX1" fmla="*/ 3434974 w 5890489"/>
                <a:gd name="connsiteY1" fmla="*/ 646 h 6578438"/>
                <a:gd name="connsiteX2" fmla="*/ 3522419 w 5890489"/>
                <a:gd name="connsiteY2" fmla="*/ 2712 h 6578438"/>
                <a:gd name="connsiteX3" fmla="*/ 3610261 w 5890489"/>
                <a:gd name="connsiteY3" fmla="*/ 6458 h 6578438"/>
                <a:gd name="connsiteX4" fmla="*/ 3786872 w 5890489"/>
                <a:gd name="connsiteY4" fmla="*/ 20667 h 6578438"/>
                <a:gd name="connsiteX5" fmla="*/ 3962291 w 5890489"/>
                <a:gd name="connsiteY5" fmla="*/ 43530 h 6578438"/>
                <a:gd name="connsiteX6" fmla="*/ 4135855 w 5890489"/>
                <a:gd name="connsiteY6" fmla="*/ 75176 h 6578438"/>
                <a:gd name="connsiteX7" fmla="*/ 4307299 w 5890489"/>
                <a:gd name="connsiteY7" fmla="*/ 114315 h 6578438"/>
                <a:gd name="connsiteX8" fmla="*/ 4476358 w 5890489"/>
                <a:gd name="connsiteY8" fmla="*/ 160816 h 6578438"/>
                <a:gd name="connsiteX9" fmla="*/ 4559829 w 5890489"/>
                <a:gd name="connsiteY9" fmla="*/ 186779 h 6578438"/>
                <a:gd name="connsiteX10" fmla="*/ 4642901 w 5890489"/>
                <a:gd name="connsiteY10" fmla="*/ 213648 h 6578438"/>
                <a:gd name="connsiteX11" fmla="*/ 5280847 w 5890489"/>
                <a:gd name="connsiteY11" fmla="*/ 485936 h 6578438"/>
                <a:gd name="connsiteX12" fmla="*/ 5865400 w 5890489"/>
                <a:gd name="connsiteY12" fmla="*/ 851099 h 6578438"/>
                <a:gd name="connsiteX13" fmla="*/ 5890489 w 5890489"/>
                <a:gd name="connsiteY13" fmla="*/ 870950 h 6578438"/>
                <a:gd name="connsiteX14" fmla="*/ 5890489 w 5890489"/>
                <a:gd name="connsiteY14" fmla="*/ 1321814 h 6578438"/>
                <a:gd name="connsiteX15" fmla="*/ 5887395 w 5890489"/>
                <a:gd name="connsiteY15" fmla="*/ 1318952 h 6578438"/>
                <a:gd name="connsiteX16" fmla="*/ 5830291 w 5890489"/>
                <a:gd name="connsiteY16" fmla="*/ 1265992 h 6578438"/>
                <a:gd name="connsiteX17" fmla="*/ 5815981 w 5890489"/>
                <a:gd name="connsiteY17" fmla="*/ 1252687 h 6578438"/>
                <a:gd name="connsiteX18" fmla="*/ 5801142 w 5890489"/>
                <a:gd name="connsiteY18" fmla="*/ 1240158 h 6578438"/>
                <a:gd name="connsiteX19" fmla="*/ 5771464 w 5890489"/>
                <a:gd name="connsiteY19" fmla="*/ 1214969 h 6578438"/>
                <a:gd name="connsiteX20" fmla="*/ 5651030 w 5890489"/>
                <a:gd name="connsiteY20" fmla="*/ 1115767 h 6578438"/>
                <a:gd name="connsiteX21" fmla="*/ 5123183 w 5890489"/>
                <a:gd name="connsiteY21" fmla="*/ 780443 h 6578438"/>
                <a:gd name="connsiteX22" fmla="*/ 4533860 w 5890489"/>
                <a:gd name="connsiteY22" fmla="*/ 567701 h 6578438"/>
                <a:gd name="connsiteX23" fmla="*/ 4457281 w 5890489"/>
                <a:gd name="connsiteY23" fmla="*/ 550780 h 6578438"/>
                <a:gd name="connsiteX24" fmla="*/ 4380568 w 5890489"/>
                <a:gd name="connsiteY24" fmla="*/ 535279 h 6578438"/>
                <a:gd name="connsiteX25" fmla="*/ 4303325 w 5890489"/>
                <a:gd name="connsiteY25" fmla="*/ 522879 h 6578438"/>
                <a:gd name="connsiteX26" fmla="*/ 4264769 w 5890489"/>
                <a:gd name="connsiteY26" fmla="*/ 516679 h 6578438"/>
                <a:gd name="connsiteX27" fmla="*/ 4226082 w 5890489"/>
                <a:gd name="connsiteY27" fmla="*/ 511253 h 6578438"/>
                <a:gd name="connsiteX28" fmla="*/ 4070934 w 5890489"/>
                <a:gd name="connsiteY28" fmla="*/ 494848 h 6578438"/>
                <a:gd name="connsiteX29" fmla="*/ 3915521 w 5890489"/>
                <a:gd name="connsiteY29" fmla="*/ 486065 h 6578438"/>
                <a:gd name="connsiteX30" fmla="*/ 3760241 w 5890489"/>
                <a:gd name="connsiteY30" fmla="*/ 484257 h 6578438"/>
                <a:gd name="connsiteX31" fmla="*/ 3682734 w 5890489"/>
                <a:gd name="connsiteY31" fmla="*/ 486581 h 6578438"/>
                <a:gd name="connsiteX32" fmla="*/ 3605491 w 5890489"/>
                <a:gd name="connsiteY32" fmla="*/ 488907 h 6578438"/>
                <a:gd name="connsiteX33" fmla="*/ 3527454 w 5890489"/>
                <a:gd name="connsiteY33" fmla="*/ 493169 h 6578438"/>
                <a:gd name="connsiteX34" fmla="*/ 3449151 w 5890489"/>
                <a:gd name="connsiteY34" fmla="*/ 498336 h 6578438"/>
                <a:gd name="connsiteX35" fmla="*/ 3410067 w 5890489"/>
                <a:gd name="connsiteY35" fmla="*/ 500532 h 6578438"/>
                <a:gd name="connsiteX36" fmla="*/ 3371246 w 5890489"/>
                <a:gd name="connsiteY36" fmla="*/ 504279 h 6578438"/>
                <a:gd name="connsiteX37" fmla="*/ 3293739 w 5890489"/>
                <a:gd name="connsiteY37" fmla="*/ 511512 h 6578438"/>
                <a:gd name="connsiteX38" fmla="*/ 2689445 w 5890489"/>
                <a:gd name="connsiteY38" fmla="*/ 610198 h 6578438"/>
                <a:gd name="connsiteX39" fmla="*/ 2117875 w 5890489"/>
                <a:gd name="connsiteY39" fmla="*/ 800335 h 6578438"/>
                <a:gd name="connsiteX40" fmla="*/ 1981276 w 5890489"/>
                <a:gd name="connsiteY40" fmla="*/ 865566 h 6578438"/>
                <a:gd name="connsiteX41" fmla="*/ 1847991 w 5890489"/>
                <a:gd name="connsiteY41" fmla="*/ 938676 h 6578438"/>
                <a:gd name="connsiteX42" fmla="*/ 1783069 w 5890489"/>
                <a:gd name="connsiteY42" fmla="*/ 978718 h 6578438"/>
                <a:gd name="connsiteX43" fmla="*/ 1750609 w 5890489"/>
                <a:gd name="connsiteY43" fmla="*/ 998869 h 6578438"/>
                <a:gd name="connsiteX44" fmla="*/ 1734312 w 5890489"/>
                <a:gd name="connsiteY44" fmla="*/ 1008945 h 6578438"/>
                <a:gd name="connsiteX45" fmla="*/ 1718547 w 5890489"/>
                <a:gd name="connsiteY45" fmla="*/ 1019924 h 6578438"/>
                <a:gd name="connsiteX46" fmla="*/ 1655481 w 5890489"/>
                <a:gd name="connsiteY46" fmla="*/ 1063582 h 6578438"/>
                <a:gd name="connsiteX47" fmla="*/ 1593077 w 5890489"/>
                <a:gd name="connsiteY47" fmla="*/ 1108664 h 6578438"/>
                <a:gd name="connsiteX48" fmla="*/ 1532263 w 5890489"/>
                <a:gd name="connsiteY48" fmla="*/ 1156197 h 6578438"/>
                <a:gd name="connsiteX49" fmla="*/ 1472509 w 5890489"/>
                <a:gd name="connsiteY49" fmla="*/ 1205152 h 6578438"/>
                <a:gd name="connsiteX50" fmla="*/ 1414212 w 5890489"/>
                <a:gd name="connsiteY50" fmla="*/ 1256175 h 6578438"/>
                <a:gd name="connsiteX51" fmla="*/ 1357242 w 5890489"/>
                <a:gd name="connsiteY51" fmla="*/ 1308359 h 6578438"/>
                <a:gd name="connsiteX52" fmla="*/ 1153072 w 5890489"/>
                <a:gd name="connsiteY52" fmla="*/ 1529498 h 6578438"/>
                <a:gd name="connsiteX53" fmla="*/ 1002694 w 5890489"/>
                <a:gd name="connsiteY53" fmla="*/ 1770658 h 6578438"/>
                <a:gd name="connsiteX54" fmla="*/ 974076 w 5890489"/>
                <a:gd name="connsiteY54" fmla="*/ 1835371 h 6578438"/>
                <a:gd name="connsiteX55" fmla="*/ 949564 w 5890489"/>
                <a:gd name="connsiteY55" fmla="*/ 1903573 h 6578438"/>
                <a:gd name="connsiteX56" fmla="*/ 927173 w 5890489"/>
                <a:gd name="connsiteY56" fmla="*/ 1974229 h 6578438"/>
                <a:gd name="connsiteX57" fmla="*/ 906107 w 5890489"/>
                <a:gd name="connsiteY57" fmla="*/ 2046952 h 6578438"/>
                <a:gd name="connsiteX58" fmla="*/ 751092 w 5890489"/>
                <a:gd name="connsiteY58" fmla="*/ 2676266 h 6578438"/>
                <a:gd name="connsiteX59" fmla="*/ 547189 w 5890489"/>
                <a:gd name="connsiteY59" fmla="*/ 3308422 h 6578438"/>
                <a:gd name="connsiteX60" fmla="*/ 441195 w 5890489"/>
                <a:gd name="connsiteY60" fmla="*/ 3866306 h 6578438"/>
                <a:gd name="connsiteX61" fmla="*/ 527182 w 5890489"/>
                <a:gd name="connsiteY61" fmla="*/ 4439174 h 6578438"/>
                <a:gd name="connsiteX62" fmla="*/ 775073 w 5890489"/>
                <a:gd name="connsiteY62" fmla="*/ 4987240 h 6578438"/>
                <a:gd name="connsiteX63" fmla="*/ 943206 w 5890489"/>
                <a:gd name="connsiteY63" fmla="*/ 5244933 h 6578438"/>
                <a:gd name="connsiteX64" fmla="*/ 1133728 w 5890489"/>
                <a:gd name="connsiteY64" fmla="*/ 5490356 h 6578438"/>
                <a:gd name="connsiteX65" fmla="*/ 1359626 w 5890489"/>
                <a:gd name="connsiteY65" fmla="*/ 5709815 h 6578438"/>
                <a:gd name="connsiteX66" fmla="*/ 1481254 w 5890489"/>
                <a:gd name="connsiteY66" fmla="*/ 5809146 h 6578438"/>
                <a:gd name="connsiteX67" fmla="*/ 1543260 w 5890489"/>
                <a:gd name="connsiteY67" fmla="*/ 5856940 h 6578438"/>
                <a:gd name="connsiteX68" fmla="*/ 1607518 w 5890489"/>
                <a:gd name="connsiteY68" fmla="*/ 5901374 h 6578438"/>
                <a:gd name="connsiteX69" fmla="*/ 2145566 w 5890489"/>
                <a:gd name="connsiteY69" fmla="*/ 6193814 h 6578438"/>
                <a:gd name="connsiteX70" fmla="*/ 2214991 w 5890489"/>
                <a:gd name="connsiteY70" fmla="*/ 6221844 h 6578438"/>
                <a:gd name="connsiteX71" fmla="*/ 2249307 w 5890489"/>
                <a:gd name="connsiteY71" fmla="*/ 6236182 h 6578438"/>
                <a:gd name="connsiteX72" fmla="*/ 2284285 w 5890489"/>
                <a:gd name="connsiteY72" fmla="*/ 6248711 h 6578438"/>
                <a:gd name="connsiteX73" fmla="*/ 2354241 w 5890489"/>
                <a:gd name="connsiteY73" fmla="*/ 6273124 h 6578438"/>
                <a:gd name="connsiteX74" fmla="*/ 2371597 w 5890489"/>
                <a:gd name="connsiteY74" fmla="*/ 6279324 h 6578438"/>
                <a:gd name="connsiteX75" fmla="*/ 2387894 w 5890489"/>
                <a:gd name="connsiteY75" fmla="*/ 6287719 h 6578438"/>
                <a:gd name="connsiteX76" fmla="*/ 2421414 w 5890489"/>
                <a:gd name="connsiteY76" fmla="*/ 6302186 h 6578438"/>
                <a:gd name="connsiteX77" fmla="*/ 2489117 w 5890489"/>
                <a:gd name="connsiteY77" fmla="*/ 6329441 h 6578438"/>
                <a:gd name="connsiteX78" fmla="*/ 2522902 w 5890489"/>
                <a:gd name="connsiteY78" fmla="*/ 6343134 h 6578438"/>
                <a:gd name="connsiteX79" fmla="*/ 2556953 w 5890489"/>
                <a:gd name="connsiteY79" fmla="*/ 6356051 h 6578438"/>
                <a:gd name="connsiteX80" fmla="*/ 2695009 w 5890489"/>
                <a:gd name="connsiteY80" fmla="*/ 6401905 h 6578438"/>
                <a:gd name="connsiteX81" fmla="*/ 3268035 w 5890489"/>
                <a:gd name="connsiteY81" fmla="*/ 6501238 h 6578438"/>
                <a:gd name="connsiteX82" fmla="*/ 3341038 w 5890489"/>
                <a:gd name="connsiteY82" fmla="*/ 6506145 h 6578438"/>
                <a:gd name="connsiteX83" fmla="*/ 3414703 w 5890489"/>
                <a:gd name="connsiteY83" fmla="*/ 6507050 h 6578438"/>
                <a:gd name="connsiteX84" fmla="*/ 3488237 w 5890489"/>
                <a:gd name="connsiteY84" fmla="*/ 6508212 h 6578438"/>
                <a:gd name="connsiteX85" fmla="*/ 3524142 w 5890489"/>
                <a:gd name="connsiteY85" fmla="*/ 6507955 h 6578438"/>
                <a:gd name="connsiteX86" fmla="*/ 3559252 w 5890489"/>
                <a:gd name="connsiteY86" fmla="*/ 6506921 h 6578438"/>
                <a:gd name="connsiteX87" fmla="*/ 3629207 w 5890489"/>
                <a:gd name="connsiteY87" fmla="*/ 6503045 h 6578438"/>
                <a:gd name="connsiteX88" fmla="*/ 3698633 w 5890489"/>
                <a:gd name="connsiteY88" fmla="*/ 6496845 h 6578438"/>
                <a:gd name="connsiteX89" fmla="*/ 3733213 w 5890489"/>
                <a:gd name="connsiteY89" fmla="*/ 6493357 h 6578438"/>
                <a:gd name="connsiteX90" fmla="*/ 3767529 w 5890489"/>
                <a:gd name="connsiteY90" fmla="*/ 6488707 h 6578438"/>
                <a:gd name="connsiteX91" fmla="*/ 3801845 w 5890489"/>
                <a:gd name="connsiteY91" fmla="*/ 6484057 h 6578438"/>
                <a:gd name="connsiteX92" fmla="*/ 3835895 w 5890489"/>
                <a:gd name="connsiteY92" fmla="*/ 6478116 h 6578438"/>
                <a:gd name="connsiteX93" fmla="*/ 4364801 w 5890489"/>
                <a:gd name="connsiteY93" fmla="*/ 6308517 h 6578438"/>
                <a:gd name="connsiteX94" fmla="*/ 4861379 w 5890489"/>
                <a:gd name="connsiteY94" fmla="*/ 6000576 h 6578438"/>
                <a:gd name="connsiteX95" fmla="*/ 5341263 w 5890489"/>
                <a:gd name="connsiteY95" fmla="*/ 5605834 h 6578438"/>
                <a:gd name="connsiteX96" fmla="*/ 5587301 w 5890489"/>
                <a:gd name="connsiteY96" fmla="*/ 5390379 h 6578438"/>
                <a:gd name="connsiteX97" fmla="*/ 5849105 w 5890489"/>
                <a:gd name="connsiteY97" fmla="*/ 5176344 h 6578438"/>
                <a:gd name="connsiteX98" fmla="*/ 5890489 w 5890489"/>
                <a:gd name="connsiteY98" fmla="*/ 5145260 h 6578438"/>
                <a:gd name="connsiteX99" fmla="*/ 5890489 w 5890489"/>
                <a:gd name="connsiteY99" fmla="*/ 5995323 h 6578438"/>
                <a:gd name="connsiteX100" fmla="*/ 5811477 w 5890489"/>
                <a:gd name="connsiteY100" fmla="*/ 6077819 h 6578438"/>
                <a:gd name="connsiteX101" fmla="*/ 5301384 w 5890489"/>
                <a:gd name="connsiteY101" fmla="*/ 6542958 h 6578438"/>
                <a:gd name="connsiteX102" fmla="*/ 5252008 w 5890489"/>
                <a:gd name="connsiteY102" fmla="*/ 6578438 h 6578438"/>
                <a:gd name="connsiteX103" fmla="*/ 1653730 w 5890489"/>
                <a:gd name="connsiteY103" fmla="*/ 6578438 h 6578438"/>
                <a:gd name="connsiteX104" fmla="*/ 1549768 w 5890489"/>
                <a:gd name="connsiteY104" fmla="*/ 6488821 h 6578438"/>
                <a:gd name="connsiteX105" fmla="*/ 1298282 w 5890489"/>
                <a:gd name="connsiteY105" fmla="*/ 6243932 h 6578438"/>
                <a:gd name="connsiteX106" fmla="*/ 1237999 w 5890489"/>
                <a:gd name="connsiteY106" fmla="*/ 6181671 h 6578438"/>
                <a:gd name="connsiteX107" fmla="*/ 1179967 w 5890489"/>
                <a:gd name="connsiteY107" fmla="*/ 6117862 h 6578438"/>
                <a:gd name="connsiteX108" fmla="*/ 1121936 w 5890489"/>
                <a:gd name="connsiteY108" fmla="*/ 6054569 h 6578438"/>
                <a:gd name="connsiteX109" fmla="*/ 1065628 w 5890489"/>
                <a:gd name="connsiteY109" fmla="*/ 5990243 h 6578438"/>
                <a:gd name="connsiteX110" fmla="*/ 954335 w 5890489"/>
                <a:gd name="connsiteY110" fmla="*/ 5861460 h 6578438"/>
                <a:gd name="connsiteX111" fmla="*/ 898953 w 5890489"/>
                <a:gd name="connsiteY111" fmla="*/ 5797393 h 6578438"/>
                <a:gd name="connsiteX112" fmla="*/ 842908 w 5890489"/>
                <a:gd name="connsiteY112" fmla="*/ 5733582 h 6578438"/>
                <a:gd name="connsiteX113" fmla="*/ 622442 w 5890489"/>
                <a:gd name="connsiteY113" fmla="*/ 5471884 h 6578438"/>
                <a:gd name="connsiteX114" fmla="*/ 425559 w 5890489"/>
                <a:gd name="connsiteY114" fmla="*/ 5190036 h 6578438"/>
                <a:gd name="connsiteX115" fmla="*/ 123877 w 5890489"/>
                <a:gd name="connsiteY115" fmla="*/ 4564210 h 6578438"/>
                <a:gd name="connsiteX116" fmla="*/ 130 w 5890489"/>
                <a:gd name="connsiteY116" fmla="*/ 3865530 h 6578438"/>
                <a:gd name="connsiteX117" fmla="*/ 30602 w 5890489"/>
                <a:gd name="connsiteY117" fmla="*/ 3505793 h 6578438"/>
                <a:gd name="connsiteX118" fmla="*/ 126924 w 5890489"/>
                <a:gd name="connsiteY118" fmla="*/ 3157164 h 6578438"/>
                <a:gd name="connsiteX119" fmla="*/ 334803 w 5890489"/>
                <a:gd name="connsiteY119" fmla="*/ 2560530 h 6578438"/>
                <a:gd name="connsiteX120" fmla="*/ 381176 w 5890489"/>
                <a:gd name="connsiteY120" fmla="*/ 2409144 h 6578438"/>
                <a:gd name="connsiteX121" fmla="*/ 425825 w 5890489"/>
                <a:gd name="connsiteY121" fmla="*/ 2255819 h 6578438"/>
                <a:gd name="connsiteX122" fmla="*/ 470210 w 5890489"/>
                <a:gd name="connsiteY122" fmla="*/ 2099523 h 6578438"/>
                <a:gd name="connsiteX123" fmla="*/ 492998 w 5890489"/>
                <a:gd name="connsiteY123" fmla="*/ 2020213 h 6578438"/>
                <a:gd name="connsiteX124" fmla="*/ 517509 w 5890489"/>
                <a:gd name="connsiteY124" fmla="*/ 1939224 h 6578438"/>
                <a:gd name="connsiteX125" fmla="*/ 544007 w 5890489"/>
                <a:gd name="connsiteY125" fmla="*/ 1857201 h 6578438"/>
                <a:gd name="connsiteX126" fmla="*/ 573288 w 5890489"/>
                <a:gd name="connsiteY126" fmla="*/ 1774274 h 6578438"/>
                <a:gd name="connsiteX127" fmla="*/ 606146 w 5890489"/>
                <a:gd name="connsiteY127" fmla="*/ 1690832 h 6578438"/>
                <a:gd name="connsiteX128" fmla="*/ 644569 w 5890489"/>
                <a:gd name="connsiteY128" fmla="*/ 1607775 h 6578438"/>
                <a:gd name="connsiteX129" fmla="*/ 837874 w 5890489"/>
                <a:gd name="connsiteY129" fmla="*/ 1297638 h 6578438"/>
                <a:gd name="connsiteX130" fmla="*/ 1069602 w 5890489"/>
                <a:gd name="connsiteY130" fmla="*/ 1032194 h 6578438"/>
                <a:gd name="connsiteX131" fmla="*/ 1130548 w 5890489"/>
                <a:gd name="connsiteY131" fmla="*/ 970839 h 6578438"/>
                <a:gd name="connsiteX132" fmla="*/ 1192024 w 5890489"/>
                <a:gd name="connsiteY132" fmla="*/ 910129 h 6578438"/>
                <a:gd name="connsiteX133" fmla="*/ 1255356 w 5890489"/>
                <a:gd name="connsiteY133" fmla="*/ 850841 h 6578438"/>
                <a:gd name="connsiteX134" fmla="*/ 1319614 w 5890489"/>
                <a:gd name="connsiteY134" fmla="*/ 792068 h 6578438"/>
                <a:gd name="connsiteX135" fmla="*/ 1385728 w 5890489"/>
                <a:gd name="connsiteY135" fmla="*/ 734975 h 6578438"/>
                <a:gd name="connsiteX136" fmla="*/ 1452768 w 5890489"/>
                <a:gd name="connsiteY136" fmla="*/ 678528 h 6578438"/>
                <a:gd name="connsiteX137" fmla="*/ 1469594 w 5890489"/>
                <a:gd name="connsiteY137" fmla="*/ 664449 h 6578438"/>
                <a:gd name="connsiteX138" fmla="*/ 1487083 w 5890489"/>
                <a:gd name="connsiteY138" fmla="*/ 651015 h 6578438"/>
                <a:gd name="connsiteX139" fmla="*/ 1522193 w 5890489"/>
                <a:gd name="connsiteY139" fmla="*/ 624277 h 6578438"/>
                <a:gd name="connsiteX140" fmla="*/ 1592415 w 5890489"/>
                <a:gd name="connsiteY140" fmla="*/ 570671 h 6578438"/>
                <a:gd name="connsiteX141" fmla="*/ 1738287 w 5890489"/>
                <a:gd name="connsiteY141" fmla="*/ 469402 h 6578438"/>
                <a:gd name="connsiteX142" fmla="*/ 1890918 w 5890489"/>
                <a:gd name="connsiteY142" fmla="*/ 376530 h 6578438"/>
                <a:gd name="connsiteX143" fmla="*/ 2555363 w 5890489"/>
                <a:gd name="connsiteY143" fmla="*/ 105274 h 6578438"/>
                <a:gd name="connsiteX144" fmla="*/ 3259291 w 5890489"/>
                <a:gd name="connsiteY144" fmla="*/ 3229 h 6578438"/>
                <a:gd name="connsiteX145" fmla="*/ 3347265 w 5890489"/>
                <a:gd name="connsiteY145" fmla="*/ 903 h 6578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5890489" h="6578438">
                  <a:moveTo>
                    <a:pt x="3391253" y="0"/>
                  </a:moveTo>
                  <a:lnTo>
                    <a:pt x="3434974" y="646"/>
                  </a:lnTo>
                  <a:lnTo>
                    <a:pt x="3522419" y="2712"/>
                  </a:lnTo>
                  <a:cubicBezTo>
                    <a:pt x="3551567" y="3488"/>
                    <a:pt x="3580451" y="3746"/>
                    <a:pt x="3610261" y="6458"/>
                  </a:cubicBezTo>
                  <a:cubicBezTo>
                    <a:pt x="3669353" y="10850"/>
                    <a:pt x="3728179" y="14337"/>
                    <a:pt x="3786872" y="20667"/>
                  </a:cubicBezTo>
                  <a:lnTo>
                    <a:pt x="3962291" y="43530"/>
                  </a:lnTo>
                  <a:lnTo>
                    <a:pt x="4135855" y="75176"/>
                  </a:lnTo>
                  <a:cubicBezTo>
                    <a:pt x="4193224" y="87836"/>
                    <a:pt x="4250328" y="101398"/>
                    <a:pt x="4307299" y="114315"/>
                  </a:cubicBezTo>
                  <a:cubicBezTo>
                    <a:pt x="4364139" y="128394"/>
                    <a:pt x="4420050" y="145575"/>
                    <a:pt x="4476358" y="160816"/>
                  </a:cubicBezTo>
                  <a:cubicBezTo>
                    <a:pt x="4504580" y="167921"/>
                    <a:pt x="4532138" y="177995"/>
                    <a:pt x="4559829" y="186779"/>
                  </a:cubicBezTo>
                  <a:lnTo>
                    <a:pt x="4642901" y="213648"/>
                  </a:lnTo>
                  <a:cubicBezTo>
                    <a:pt x="4863234" y="288307"/>
                    <a:pt x="5076414" y="379371"/>
                    <a:pt x="5280847" y="485936"/>
                  </a:cubicBezTo>
                  <a:cubicBezTo>
                    <a:pt x="5485018" y="592631"/>
                    <a:pt x="5681768" y="713145"/>
                    <a:pt x="5865400" y="851099"/>
                  </a:cubicBezTo>
                  <a:lnTo>
                    <a:pt x="5890489" y="870950"/>
                  </a:lnTo>
                  <a:lnTo>
                    <a:pt x="5890489" y="1321814"/>
                  </a:lnTo>
                  <a:lnTo>
                    <a:pt x="5887395" y="1318952"/>
                  </a:lnTo>
                  <a:lnTo>
                    <a:pt x="5830291" y="1265992"/>
                  </a:lnTo>
                  <a:lnTo>
                    <a:pt x="5815981" y="1252687"/>
                  </a:lnTo>
                  <a:lnTo>
                    <a:pt x="5801142" y="1240158"/>
                  </a:lnTo>
                  <a:lnTo>
                    <a:pt x="5771464" y="1214969"/>
                  </a:lnTo>
                  <a:cubicBezTo>
                    <a:pt x="5731849" y="1181385"/>
                    <a:pt x="5692897" y="1146896"/>
                    <a:pt x="5651030" y="1115767"/>
                  </a:cubicBezTo>
                  <a:cubicBezTo>
                    <a:pt x="5487534" y="986985"/>
                    <a:pt x="5311321" y="872542"/>
                    <a:pt x="5123183" y="780443"/>
                  </a:cubicBezTo>
                  <a:cubicBezTo>
                    <a:pt x="4935309" y="688087"/>
                    <a:pt x="4737102" y="616398"/>
                    <a:pt x="4533860" y="567701"/>
                  </a:cubicBezTo>
                  <a:lnTo>
                    <a:pt x="4457281" y="550780"/>
                  </a:lnTo>
                  <a:cubicBezTo>
                    <a:pt x="4431709" y="545484"/>
                    <a:pt x="4406536" y="538896"/>
                    <a:pt x="4380568" y="535279"/>
                  </a:cubicBezTo>
                  <a:lnTo>
                    <a:pt x="4303325" y="522879"/>
                  </a:lnTo>
                  <a:lnTo>
                    <a:pt x="4264769" y="516679"/>
                  </a:lnTo>
                  <a:cubicBezTo>
                    <a:pt x="4251918" y="514612"/>
                    <a:pt x="4239067" y="512415"/>
                    <a:pt x="4226082" y="511253"/>
                  </a:cubicBezTo>
                  <a:cubicBezTo>
                    <a:pt x="4174145" y="505829"/>
                    <a:pt x="4122606" y="499498"/>
                    <a:pt x="4070934" y="494848"/>
                  </a:cubicBezTo>
                  <a:lnTo>
                    <a:pt x="3915521" y="486065"/>
                  </a:lnTo>
                  <a:lnTo>
                    <a:pt x="3760241" y="484257"/>
                  </a:lnTo>
                  <a:cubicBezTo>
                    <a:pt x="3734405" y="483869"/>
                    <a:pt x="3708571" y="485936"/>
                    <a:pt x="3682734" y="486581"/>
                  </a:cubicBezTo>
                  <a:lnTo>
                    <a:pt x="3605491" y="488907"/>
                  </a:lnTo>
                  <a:cubicBezTo>
                    <a:pt x="3579921" y="489165"/>
                    <a:pt x="3553555" y="491490"/>
                    <a:pt x="3527454" y="493169"/>
                  </a:cubicBezTo>
                  <a:lnTo>
                    <a:pt x="3449151" y="498336"/>
                  </a:lnTo>
                  <a:lnTo>
                    <a:pt x="3410067" y="500532"/>
                  </a:lnTo>
                  <a:lnTo>
                    <a:pt x="3371246" y="504279"/>
                  </a:lnTo>
                  <a:cubicBezTo>
                    <a:pt x="3345410" y="506862"/>
                    <a:pt x="3319575" y="509315"/>
                    <a:pt x="3293739" y="511512"/>
                  </a:cubicBezTo>
                  <a:cubicBezTo>
                    <a:pt x="3087450" y="531662"/>
                    <a:pt x="2885531" y="563180"/>
                    <a:pt x="2689445" y="610198"/>
                  </a:cubicBezTo>
                  <a:cubicBezTo>
                    <a:pt x="2493357" y="657344"/>
                    <a:pt x="2302303" y="719088"/>
                    <a:pt x="2117875" y="800335"/>
                  </a:cubicBezTo>
                  <a:cubicBezTo>
                    <a:pt x="2072298" y="821648"/>
                    <a:pt x="2026854" y="843606"/>
                    <a:pt x="1981276" y="865566"/>
                  </a:cubicBezTo>
                  <a:cubicBezTo>
                    <a:pt x="1937025" y="889978"/>
                    <a:pt x="1891978" y="913229"/>
                    <a:pt x="1847991" y="938676"/>
                  </a:cubicBezTo>
                  <a:lnTo>
                    <a:pt x="1783069" y="978718"/>
                  </a:lnTo>
                  <a:lnTo>
                    <a:pt x="1750609" y="998869"/>
                  </a:lnTo>
                  <a:lnTo>
                    <a:pt x="1734312" y="1008945"/>
                  </a:lnTo>
                  <a:lnTo>
                    <a:pt x="1718547" y="1019924"/>
                  </a:lnTo>
                  <a:lnTo>
                    <a:pt x="1655481" y="1063582"/>
                  </a:lnTo>
                  <a:cubicBezTo>
                    <a:pt x="1634414" y="1078178"/>
                    <a:pt x="1612950" y="1092259"/>
                    <a:pt x="1593077" y="1108664"/>
                  </a:cubicBezTo>
                  <a:lnTo>
                    <a:pt x="1532263" y="1156197"/>
                  </a:lnTo>
                  <a:cubicBezTo>
                    <a:pt x="1511992" y="1172085"/>
                    <a:pt x="1491587" y="1187844"/>
                    <a:pt x="1472509" y="1205152"/>
                  </a:cubicBezTo>
                  <a:lnTo>
                    <a:pt x="1414212" y="1256175"/>
                  </a:lnTo>
                  <a:cubicBezTo>
                    <a:pt x="1395001" y="1273354"/>
                    <a:pt x="1375127" y="1290147"/>
                    <a:pt x="1357242" y="1308359"/>
                  </a:cubicBezTo>
                  <a:cubicBezTo>
                    <a:pt x="1283178" y="1379532"/>
                    <a:pt x="1212163" y="1452513"/>
                    <a:pt x="1153072" y="1529498"/>
                  </a:cubicBezTo>
                  <a:cubicBezTo>
                    <a:pt x="1090933" y="1605578"/>
                    <a:pt x="1043501" y="1685794"/>
                    <a:pt x="1002694" y="1770658"/>
                  </a:cubicBezTo>
                  <a:lnTo>
                    <a:pt x="974076" y="1835371"/>
                  </a:lnTo>
                  <a:lnTo>
                    <a:pt x="949564" y="1903573"/>
                  </a:lnTo>
                  <a:cubicBezTo>
                    <a:pt x="940820" y="1925661"/>
                    <a:pt x="934593" y="1950719"/>
                    <a:pt x="927173" y="1974229"/>
                  </a:cubicBezTo>
                  <a:cubicBezTo>
                    <a:pt x="920019" y="1998254"/>
                    <a:pt x="912468" y="2021504"/>
                    <a:pt x="906107" y="2046952"/>
                  </a:cubicBezTo>
                  <a:cubicBezTo>
                    <a:pt x="853906" y="2245614"/>
                    <a:pt x="809918" y="2463136"/>
                    <a:pt x="751092" y="2676266"/>
                  </a:cubicBezTo>
                  <a:cubicBezTo>
                    <a:pt x="693458" y="2889912"/>
                    <a:pt x="624166" y="3100976"/>
                    <a:pt x="547189" y="3308422"/>
                  </a:cubicBezTo>
                  <a:cubicBezTo>
                    <a:pt x="479617" y="3487580"/>
                    <a:pt x="444109" y="3675523"/>
                    <a:pt x="441195" y="3866306"/>
                  </a:cubicBezTo>
                  <a:cubicBezTo>
                    <a:pt x="438014" y="4057089"/>
                    <a:pt x="469282" y="4250456"/>
                    <a:pt x="527182" y="4439174"/>
                  </a:cubicBezTo>
                  <a:cubicBezTo>
                    <a:pt x="584815" y="4628278"/>
                    <a:pt x="671067" y="4811828"/>
                    <a:pt x="775073" y="4987240"/>
                  </a:cubicBezTo>
                  <a:cubicBezTo>
                    <a:pt x="827009" y="5075075"/>
                    <a:pt x="884246" y="5160327"/>
                    <a:pt x="943206" y="5244933"/>
                  </a:cubicBezTo>
                  <a:cubicBezTo>
                    <a:pt x="1002296" y="5329411"/>
                    <a:pt x="1064964" y="5412337"/>
                    <a:pt x="1133728" y="5490356"/>
                  </a:cubicBezTo>
                  <a:cubicBezTo>
                    <a:pt x="1203949" y="5567728"/>
                    <a:pt x="1279337" y="5642259"/>
                    <a:pt x="1359626" y="5709815"/>
                  </a:cubicBezTo>
                  <a:cubicBezTo>
                    <a:pt x="1398711" y="5744949"/>
                    <a:pt x="1439916" y="5777241"/>
                    <a:pt x="1481254" y="5809146"/>
                  </a:cubicBezTo>
                  <a:cubicBezTo>
                    <a:pt x="1501922" y="5825163"/>
                    <a:pt x="1522325" y="5841309"/>
                    <a:pt x="1543260" y="5856940"/>
                  </a:cubicBezTo>
                  <a:cubicBezTo>
                    <a:pt x="1564591" y="5871923"/>
                    <a:pt x="1585921" y="5886777"/>
                    <a:pt x="1607518" y="5901374"/>
                  </a:cubicBezTo>
                  <a:cubicBezTo>
                    <a:pt x="1778565" y="6019693"/>
                    <a:pt x="1961271" y="6115924"/>
                    <a:pt x="2145566" y="6193814"/>
                  </a:cubicBezTo>
                  <a:lnTo>
                    <a:pt x="2214991" y="6221844"/>
                  </a:lnTo>
                  <a:lnTo>
                    <a:pt x="2249307" y="6236182"/>
                  </a:lnTo>
                  <a:cubicBezTo>
                    <a:pt x="2260702" y="6241089"/>
                    <a:pt x="2272625" y="6244577"/>
                    <a:pt x="2284285" y="6248711"/>
                  </a:cubicBezTo>
                  <a:lnTo>
                    <a:pt x="2354241" y="6273124"/>
                  </a:lnTo>
                  <a:cubicBezTo>
                    <a:pt x="2360070" y="6275190"/>
                    <a:pt x="2365899" y="6277128"/>
                    <a:pt x="2371597" y="6279324"/>
                  </a:cubicBezTo>
                  <a:cubicBezTo>
                    <a:pt x="2377161" y="6281778"/>
                    <a:pt x="2382329" y="6285007"/>
                    <a:pt x="2387894" y="6287719"/>
                  </a:cubicBezTo>
                  <a:cubicBezTo>
                    <a:pt x="2398757" y="6293274"/>
                    <a:pt x="2410153" y="6297666"/>
                    <a:pt x="2421414" y="6302186"/>
                  </a:cubicBezTo>
                  <a:lnTo>
                    <a:pt x="2489117" y="6329441"/>
                  </a:lnTo>
                  <a:lnTo>
                    <a:pt x="2522902" y="6343134"/>
                  </a:lnTo>
                  <a:cubicBezTo>
                    <a:pt x="2534165" y="6347654"/>
                    <a:pt x="2545294" y="6352563"/>
                    <a:pt x="2556953" y="6356051"/>
                  </a:cubicBezTo>
                  <a:lnTo>
                    <a:pt x="2695009" y="6401905"/>
                  </a:lnTo>
                  <a:cubicBezTo>
                    <a:pt x="2880895" y="6457190"/>
                    <a:pt x="3073141" y="6489095"/>
                    <a:pt x="3268035" y="6501238"/>
                  </a:cubicBezTo>
                  <a:cubicBezTo>
                    <a:pt x="3292413" y="6502659"/>
                    <a:pt x="3316527" y="6505629"/>
                    <a:pt x="3341038" y="6506145"/>
                  </a:cubicBezTo>
                  <a:lnTo>
                    <a:pt x="3414703" y="6507050"/>
                  </a:lnTo>
                  <a:lnTo>
                    <a:pt x="3488237" y="6508212"/>
                  </a:lnTo>
                  <a:cubicBezTo>
                    <a:pt x="3500690" y="6508729"/>
                    <a:pt x="3512483" y="6508471"/>
                    <a:pt x="3524142" y="6507955"/>
                  </a:cubicBezTo>
                  <a:lnTo>
                    <a:pt x="3559252" y="6506921"/>
                  </a:lnTo>
                  <a:cubicBezTo>
                    <a:pt x="3582835" y="6506792"/>
                    <a:pt x="3605889" y="6504467"/>
                    <a:pt x="3629207" y="6503045"/>
                  </a:cubicBezTo>
                  <a:cubicBezTo>
                    <a:pt x="3652526" y="6502012"/>
                    <a:pt x="3675579" y="6499171"/>
                    <a:pt x="3698633" y="6496845"/>
                  </a:cubicBezTo>
                  <a:cubicBezTo>
                    <a:pt x="3710160" y="6495683"/>
                    <a:pt x="3721819" y="6494907"/>
                    <a:pt x="3733213" y="6493357"/>
                  </a:cubicBezTo>
                  <a:lnTo>
                    <a:pt x="3767529" y="6488707"/>
                  </a:lnTo>
                  <a:lnTo>
                    <a:pt x="3801845" y="6484057"/>
                  </a:lnTo>
                  <a:lnTo>
                    <a:pt x="3835895" y="6478116"/>
                  </a:lnTo>
                  <a:cubicBezTo>
                    <a:pt x="4017673" y="6446727"/>
                    <a:pt x="4194152" y="6390281"/>
                    <a:pt x="4364801" y="6308517"/>
                  </a:cubicBezTo>
                  <a:cubicBezTo>
                    <a:pt x="4535583" y="6227139"/>
                    <a:pt x="4700138" y="6120962"/>
                    <a:pt x="4861379" y="6000576"/>
                  </a:cubicBezTo>
                  <a:cubicBezTo>
                    <a:pt x="5022621" y="5879931"/>
                    <a:pt x="5180684" y="5745337"/>
                    <a:pt x="5341263" y="5605834"/>
                  </a:cubicBezTo>
                  <a:lnTo>
                    <a:pt x="5587301" y="5390379"/>
                  </a:lnTo>
                  <a:cubicBezTo>
                    <a:pt x="5674216" y="5315718"/>
                    <a:pt x="5761527" y="5244416"/>
                    <a:pt x="5849105" y="5176344"/>
                  </a:cubicBezTo>
                  <a:lnTo>
                    <a:pt x="5890489" y="5145260"/>
                  </a:lnTo>
                  <a:lnTo>
                    <a:pt x="5890489" y="5995323"/>
                  </a:lnTo>
                  <a:lnTo>
                    <a:pt x="5811477" y="6077819"/>
                  </a:lnTo>
                  <a:cubicBezTo>
                    <a:pt x="5654739" y="6238377"/>
                    <a:pt x="5487138" y="6396093"/>
                    <a:pt x="5301384" y="6542958"/>
                  </a:cubicBezTo>
                  <a:lnTo>
                    <a:pt x="5252008" y="6578438"/>
                  </a:lnTo>
                  <a:lnTo>
                    <a:pt x="1653730" y="6578438"/>
                  </a:lnTo>
                  <a:lnTo>
                    <a:pt x="1549768" y="6488821"/>
                  </a:lnTo>
                  <a:cubicBezTo>
                    <a:pt x="1461976" y="6409495"/>
                    <a:pt x="1378573" y="6327182"/>
                    <a:pt x="1298282" y="6243932"/>
                  </a:cubicBezTo>
                  <a:cubicBezTo>
                    <a:pt x="1278277" y="6223006"/>
                    <a:pt x="1258138" y="6202210"/>
                    <a:pt x="1237999" y="6181671"/>
                  </a:cubicBezTo>
                  <a:lnTo>
                    <a:pt x="1179967" y="6117862"/>
                  </a:lnTo>
                  <a:lnTo>
                    <a:pt x="1121936" y="6054569"/>
                  </a:lnTo>
                  <a:cubicBezTo>
                    <a:pt x="1102328" y="6033644"/>
                    <a:pt x="1084573" y="6011427"/>
                    <a:pt x="1065628" y="5990243"/>
                  </a:cubicBezTo>
                  <a:cubicBezTo>
                    <a:pt x="1028662" y="5947099"/>
                    <a:pt x="990239" y="5904991"/>
                    <a:pt x="954335" y="5861460"/>
                  </a:cubicBezTo>
                  <a:cubicBezTo>
                    <a:pt x="936050" y="5840018"/>
                    <a:pt x="917634" y="5818446"/>
                    <a:pt x="898953" y="5797393"/>
                  </a:cubicBezTo>
                  <a:cubicBezTo>
                    <a:pt x="880404" y="5776208"/>
                    <a:pt x="861325" y="5755412"/>
                    <a:pt x="842908" y="5733582"/>
                  </a:cubicBezTo>
                  <a:cubicBezTo>
                    <a:pt x="767919" y="5647942"/>
                    <a:pt x="693061" y="5561786"/>
                    <a:pt x="622442" y="5471884"/>
                  </a:cubicBezTo>
                  <a:cubicBezTo>
                    <a:pt x="551559" y="5382112"/>
                    <a:pt x="486639" y="5287430"/>
                    <a:pt x="425559" y="5190036"/>
                  </a:cubicBezTo>
                  <a:cubicBezTo>
                    <a:pt x="303668" y="4994990"/>
                    <a:pt x="200193" y="4786123"/>
                    <a:pt x="123877" y="4564210"/>
                  </a:cubicBezTo>
                  <a:cubicBezTo>
                    <a:pt x="47694" y="4342555"/>
                    <a:pt x="2249" y="4106045"/>
                    <a:pt x="130" y="3865530"/>
                  </a:cubicBezTo>
                  <a:cubicBezTo>
                    <a:pt x="-1328" y="3745403"/>
                    <a:pt x="9537" y="3624629"/>
                    <a:pt x="30602" y="3505793"/>
                  </a:cubicBezTo>
                  <a:cubicBezTo>
                    <a:pt x="51802" y="3386828"/>
                    <a:pt x="84659" y="3270059"/>
                    <a:pt x="126924" y="3157164"/>
                  </a:cubicBezTo>
                  <a:cubicBezTo>
                    <a:pt x="200457" y="2959276"/>
                    <a:pt x="271737" y="2761388"/>
                    <a:pt x="334803" y="2560530"/>
                  </a:cubicBezTo>
                  <a:lnTo>
                    <a:pt x="381176" y="2409144"/>
                  </a:lnTo>
                  <a:lnTo>
                    <a:pt x="425825" y="2255819"/>
                  </a:lnTo>
                  <a:lnTo>
                    <a:pt x="470210" y="2099523"/>
                  </a:lnTo>
                  <a:lnTo>
                    <a:pt x="492998" y="2020213"/>
                  </a:lnTo>
                  <a:lnTo>
                    <a:pt x="517509" y="1939224"/>
                  </a:lnTo>
                  <a:cubicBezTo>
                    <a:pt x="525061" y="1912485"/>
                    <a:pt x="534866" y="1884586"/>
                    <a:pt x="544007" y="1857201"/>
                  </a:cubicBezTo>
                  <a:cubicBezTo>
                    <a:pt x="553680" y="1829559"/>
                    <a:pt x="561496" y="1802304"/>
                    <a:pt x="573288" y="1774274"/>
                  </a:cubicBezTo>
                  <a:lnTo>
                    <a:pt x="606146" y="1690832"/>
                  </a:lnTo>
                  <a:cubicBezTo>
                    <a:pt x="618467" y="1663060"/>
                    <a:pt x="631716" y="1635417"/>
                    <a:pt x="644569" y="1607775"/>
                  </a:cubicBezTo>
                  <a:cubicBezTo>
                    <a:pt x="698625" y="1498368"/>
                    <a:pt x="763413" y="1391287"/>
                    <a:pt x="837874" y="1297638"/>
                  </a:cubicBezTo>
                  <a:cubicBezTo>
                    <a:pt x="910348" y="1201278"/>
                    <a:pt x="990107" y="1115897"/>
                    <a:pt x="1069602" y="1032194"/>
                  </a:cubicBezTo>
                  <a:cubicBezTo>
                    <a:pt x="1089079" y="1010624"/>
                    <a:pt x="1110012" y="990990"/>
                    <a:pt x="1130548" y="970839"/>
                  </a:cubicBezTo>
                  <a:lnTo>
                    <a:pt x="1192024" y="910129"/>
                  </a:lnTo>
                  <a:cubicBezTo>
                    <a:pt x="1212031" y="889462"/>
                    <a:pt x="1234024" y="870475"/>
                    <a:pt x="1255356" y="850841"/>
                  </a:cubicBezTo>
                  <a:lnTo>
                    <a:pt x="1319614" y="792068"/>
                  </a:lnTo>
                  <a:cubicBezTo>
                    <a:pt x="1340680" y="772176"/>
                    <a:pt x="1363469" y="753834"/>
                    <a:pt x="1385728" y="734975"/>
                  </a:cubicBezTo>
                  <a:lnTo>
                    <a:pt x="1452768" y="678528"/>
                  </a:lnTo>
                  <a:lnTo>
                    <a:pt x="1469594" y="664449"/>
                  </a:lnTo>
                  <a:lnTo>
                    <a:pt x="1487083" y="651015"/>
                  </a:lnTo>
                  <a:lnTo>
                    <a:pt x="1522193" y="624277"/>
                  </a:lnTo>
                  <a:lnTo>
                    <a:pt x="1592415" y="570671"/>
                  </a:lnTo>
                  <a:cubicBezTo>
                    <a:pt x="1640110" y="535925"/>
                    <a:pt x="1689531" y="503245"/>
                    <a:pt x="1738287" y="469402"/>
                  </a:cubicBezTo>
                  <a:cubicBezTo>
                    <a:pt x="1788634" y="438015"/>
                    <a:pt x="1839643" y="407013"/>
                    <a:pt x="1890918" y="376530"/>
                  </a:cubicBezTo>
                  <a:cubicBezTo>
                    <a:pt x="2098400" y="258209"/>
                    <a:pt x="2323503" y="166241"/>
                    <a:pt x="2555363" y="105274"/>
                  </a:cubicBezTo>
                  <a:cubicBezTo>
                    <a:pt x="2787223" y="44047"/>
                    <a:pt x="3024516" y="12013"/>
                    <a:pt x="3259291" y="3229"/>
                  </a:cubicBezTo>
                  <a:lnTo>
                    <a:pt x="3347265" y="903"/>
                  </a:ln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CA5348F-9FF6-485F-898D-1BED7EC727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5999" y="52997"/>
              <a:ext cx="6093363" cy="6805004"/>
            </a:xfrm>
            <a:custGeom>
              <a:avLst/>
              <a:gdLst>
                <a:gd name="connsiteX0" fmla="*/ 3517682 w 5890491"/>
                <a:gd name="connsiteY0" fmla="*/ 0 h 6578439"/>
                <a:gd name="connsiteX1" fmla="*/ 5849513 w 5890491"/>
                <a:gd name="connsiteY1" fmla="*/ 841730 h 6578439"/>
                <a:gd name="connsiteX2" fmla="*/ 5890491 w 5890491"/>
                <a:gd name="connsiteY2" fmla="*/ 879061 h 6578439"/>
                <a:gd name="connsiteX3" fmla="*/ 5890491 w 5890491"/>
                <a:gd name="connsiteY3" fmla="*/ 2034114 h 6578439"/>
                <a:gd name="connsiteX4" fmla="*/ 5757065 w 5890491"/>
                <a:gd name="connsiteY4" fmla="*/ 1854938 h 6578439"/>
                <a:gd name="connsiteX5" fmla="*/ 5564060 w 5890491"/>
                <a:gd name="connsiteY5" fmla="*/ 1642182 h 6578439"/>
                <a:gd name="connsiteX6" fmla="*/ 3517551 w 5890491"/>
                <a:gd name="connsiteY6" fmla="*/ 790012 h 6578439"/>
                <a:gd name="connsiteX7" fmla="*/ 1611552 w 5890491"/>
                <a:gd name="connsiteY7" fmla="*/ 1543282 h 6578439"/>
                <a:gd name="connsiteX8" fmla="*/ 1340656 w 5890491"/>
                <a:gd name="connsiteY8" fmla="*/ 1897925 h 6578439"/>
                <a:gd name="connsiteX9" fmla="*/ 1201705 w 5890491"/>
                <a:gd name="connsiteY9" fmla="*/ 2361213 h 6578439"/>
                <a:gd name="connsiteX10" fmla="*/ 852705 w 5890491"/>
                <a:gd name="connsiteY10" fmla="*/ 3529176 h 6578439"/>
                <a:gd name="connsiteX11" fmla="*/ 863863 w 5890491"/>
                <a:gd name="connsiteY11" fmla="*/ 4437051 h 6578439"/>
                <a:gd name="connsiteX12" fmla="*/ 1413569 w 5890491"/>
                <a:gd name="connsiteY12" fmla="*/ 5357174 h 6578439"/>
                <a:gd name="connsiteX13" fmla="*/ 2339129 w 5890491"/>
                <a:gd name="connsiteY13" fmla="*/ 6143367 h 6578439"/>
                <a:gd name="connsiteX14" fmla="*/ 3439449 w 5890491"/>
                <a:gd name="connsiteY14" fmla="*/ 6420049 h 6578439"/>
                <a:gd name="connsiteX15" fmla="*/ 5251388 w 5890491"/>
                <a:gd name="connsiteY15" fmla="*/ 5349009 h 6578439"/>
                <a:gd name="connsiteX16" fmla="*/ 5657731 w 5890491"/>
                <a:gd name="connsiteY16" fmla="*/ 4959205 h 6578439"/>
                <a:gd name="connsiteX17" fmla="*/ 5836127 w 5890491"/>
                <a:gd name="connsiteY17" fmla="*/ 4792052 h 6578439"/>
                <a:gd name="connsiteX18" fmla="*/ 5890491 w 5890491"/>
                <a:gd name="connsiteY18" fmla="*/ 4738662 h 6578439"/>
                <a:gd name="connsiteX19" fmla="*/ 5890491 w 5890491"/>
                <a:gd name="connsiteY19" fmla="*/ 5821964 h 6578439"/>
                <a:gd name="connsiteX20" fmla="*/ 5802001 w 5890491"/>
                <a:gd name="connsiteY20" fmla="*/ 5907904 h 6578439"/>
                <a:gd name="connsiteX21" fmla="*/ 5294358 w 5890491"/>
                <a:gd name="connsiteY21" fmla="*/ 6397505 h 6578439"/>
                <a:gd name="connsiteX22" fmla="*/ 5077178 w 5890491"/>
                <a:gd name="connsiteY22" fmla="*/ 6578439 h 6578439"/>
                <a:gd name="connsiteX23" fmla="*/ 1567290 w 5890491"/>
                <a:gd name="connsiteY23" fmla="*/ 6578439 h 6578439"/>
                <a:gd name="connsiteX24" fmla="*/ 1508588 w 5890491"/>
                <a:gd name="connsiteY24" fmla="*/ 6535186 h 6578439"/>
                <a:gd name="connsiteX25" fmla="*/ 826498 w 5890491"/>
                <a:gd name="connsiteY25" fmla="*/ 5876034 h 6578439"/>
                <a:gd name="connsiteX26" fmla="*/ 122403 w 5890491"/>
                <a:gd name="connsiteY26" fmla="*/ 3255655 h 6578439"/>
                <a:gd name="connsiteX27" fmla="*/ 1061197 w 5890491"/>
                <a:gd name="connsiteY27" fmla="*/ 984650 h 6578439"/>
                <a:gd name="connsiteX28" fmla="*/ 3517682 w 5890491"/>
                <a:gd name="connsiteY28" fmla="*/ 0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890491" h="6578439">
                  <a:moveTo>
                    <a:pt x="3517682" y="0"/>
                  </a:moveTo>
                  <a:cubicBezTo>
                    <a:pt x="4402017" y="0"/>
                    <a:pt x="5213742" y="315483"/>
                    <a:pt x="5849513" y="841730"/>
                  </a:cubicBezTo>
                  <a:lnTo>
                    <a:pt x="5890491" y="879061"/>
                  </a:lnTo>
                  <a:lnTo>
                    <a:pt x="5890491" y="2034114"/>
                  </a:lnTo>
                  <a:lnTo>
                    <a:pt x="5757065" y="1854938"/>
                  </a:lnTo>
                  <a:cubicBezTo>
                    <a:pt x="5696443" y="1781264"/>
                    <a:pt x="5632076" y="1710299"/>
                    <a:pt x="5564060" y="1642182"/>
                  </a:cubicBezTo>
                  <a:cubicBezTo>
                    <a:pt x="5015393" y="1092636"/>
                    <a:pt x="4288592" y="790012"/>
                    <a:pt x="3517551" y="790012"/>
                  </a:cubicBezTo>
                  <a:cubicBezTo>
                    <a:pt x="2701750" y="790012"/>
                    <a:pt x="2131676" y="1015335"/>
                    <a:pt x="1611552" y="1543282"/>
                  </a:cubicBezTo>
                  <a:cubicBezTo>
                    <a:pt x="1435754" y="1721722"/>
                    <a:pt x="1375945" y="1822729"/>
                    <a:pt x="1340656" y="1897925"/>
                  </a:cubicBezTo>
                  <a:cubicBezTo>
                    <a:pt x="1289148" y="2007623"/>
                    <a:pt x="1252432" y="2155907"/>
                    <a:pt x="1201705" y="2361213"/>
                  </a:cubicBezTo>
                  <a:cubicBezTo>
                    <a:pt x="1133721" y="2635919"/>
                    <a:pt x="1040568" y="3012290"/>
                    <a:pt x="852705" y="3529176"/>
                  </a:cubicBezTo>
                  <a:cubicBezTo>
                    <a:pt x="749952" y="3811784"/>
                    <a:pt x="753584" y="4108747"/>
                    <a:pt x="863863" y="4437051"/>
                  </a:cubicBezTo>
                  <a:cubicBezTo>
                    <a:pt x="964800" y="4737438"/>
                    <a:pt x="1154869" y="5055603"/>
                    <a:pt x="1413569" y="5357174"/>
                  </a:cubicBezTo>
                  <a:cubicBezTo>
                    <a:pt x="1718326" y="5712343"/>
                    <a:pt x="2021008" y="5969404"/>
                    <a:pt x="2339129" y="6143367"/>
                  </a:cubicBezTo>
                  <a:cubicBezTo>
                    <a:pt x="2679565" y="6329577"/>
                    <a:pt x="3039591" y="6420049"/>
                    <a:pt x="3439449" y="6420049"/>
                  </a:cubicBezTo>
                  <a:cubicBezTo>
                    <a:pt x="4142246" y="6420049"/>
                    <a:pt x="4633828" y="5976251"/>
                    <a:pt x="5251388" y="5349009"/>
                  </a:cubicBezTo>
                  <a:cubicBezTo>
                    <a:pt x="5389949" y="5208364"/>
                    <a:pt x="5526047" y="5081677"/>
                    <a:pt x="5657731" y="4959205"/>
                  </a:cubicBezTo>
                  <a:cubicBezTo>
                    <a:pt x="5719520" y="4901722"/>
                    <a:pt x="5779200" y="4846206"/>
                    <a:pt x="5836127" y="4792052"/>
                  </a:cubicBezTo>
                  <a:lnTo>
                    <a:pt x="5890491" y="4738662"/>
                  </a:lnTo>
                  <a:lnTo>
                    <a:pt x="5890491" y="5821964"/>
                  </a:lnTo>
                  <a:lnTo>
                    <a:pt x="5802001" y="5907904"/>
                  </a:lnTo>
                  <a:cubicBezTo>
                    <a:pt x="5634962" y="6077456"/>
                    <a:pt x="5467509" y="6243625"/>
                    <a:pt x="5294358" y="6397505"/>
                  </a:cubicBezTo>
                  <a:lnTo>
                    <a:pt x="5077178" y="6578439"/>
                  </a:lnTo>
                  <a:lnTo>
                    <a:pt x="1567290" y="6578439"/>
                  </a:lnTo>
                  <a:lnTo>
                    <a:pt x="1508588" y="6535186"/>
                  </a:lnTo>
                  <a:cubicBezTo>
                    <a:pt x="1263991" y="6345442"/>
                    <a:pt x="1038054" y="6122666"/>
                    <a:pt x="826498" y="5876034"/>
                  </a:cubicBezTo>
                  <a:cubicBezTo>
                    <a:pt x="261613" y="5217713"/>
                    <a:pt x="-239182" y="4250314"/>
                    <a:pt x="122403" y="3255655"/>
                  </a:cubicBezTo>
                  <a:cubicBezTo>
                    <a:pt x="607497" y="1921629"/>
                    <a:pt x="393040" y="1662857"/>
                    <a:pt x="1061197" y="984650"/>
                  </a:cubicBezTo>
                  <a:cubicBezTo>
                    <a:pt x="1729484" y="306444"/>
                    <a:pt x="2498060" y="0"/>
                    <a:pt x="351768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3B89F41-1D91-447A-88C5-8A917809FE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0" y="52997"/>
              <a:ext cx="6093362" cy="6805004"/>
            </a:xfrm>
            <a:custGeom>
              <a:avLst/>
              <a:gdLst>
                <a:gd name="connsiteX0" fmla="*/ 5890490 w 5890490"/>
                <a:gd name="connsiteY0" fmla="*/ 5389037 h 6578439"/>
                <a:gd name="connsiteX1" fmla="*/ 5890490 w 5890490"/>
                <a:gd name="connsiteY1" fmla="*/ 5855587 h 6578439"/>
                <a:gd name="connsiteX2" fmla="*/ 5784593 w 5890490"/>
                <a:gd name="connsiteY2" fmla="*/ 5962054 h 6578439"/>
                <a:gd name="connsiteX3" fmla="*/ 5663414 w 5890490"/>
                <a:gd name="connsiteY3" fmla="*/ 6082564 h 6578439"/>
                <a:gd name="connsiteX4" fmla="*/ 5147099 w 5890490"/>
                <a:gd name="connsiteY4" fmla="*/ 6547726 h 6578439"/>
                <a:gd name="connsiteX5" fmla="*/ 5105015 w 5890490"/>
                <a:gd name="connsiteY5" fmla="*/ 6578439 h 6578439"/>
                <a:gd name="connsiteX6" fmla="*/ 4385601 w 5890490"/>
                <a:gd name="connsiteY6" fmla="*/ 6578439 h 6578439"/>
                <a:gd name="connsiteX7" fmla="*/ 4507252 w 5890490"/>
                <a:gd name="connsiteY7" fmla="*/ 6515968 h 6578439"/>
                <a:gd name="connsiteX8" fmla="*/ 4909330 w 5890490"/>
                <a:gd name="connsiteY8" fmla="*/ 6253453 h 6578439"/>
                <a:gd name="connsiteX9" fmla="*/ 5411374 w 5890490"/>
                <a:gd name="connsiteY9" fmla="*/ 5828544 h 6578439"/>
                <a:gd name="connsiteX10" fmla="*/ 5533570 w 5890490"/>
                <a:gd name="connsiteY10" fmla="*/ 5714534 h 6578439"/>
                <a:gd name="connsiteX11" fmla="*/ 5657425 w 5890490"/>
                <a:gd name="connsiteY11" fmla="*/ 5597650 h 6578439"/>
                <a:gd name="connsiteX12" fmla="*/ 3336813 w 5890490"/>
                <a:gd name="connsiteY12" fmla="*/ 499 h 6578439"/>
                <a:gd name="connsiteX13" fmla="*/ 3513674 w 5890490"/>
                <a:gd name="connsiteY13" fmla="*/ 1202 h 6578439"/>
                <a:gd name="connsiteX14" fmla="*/ 3602743 w 5890490"/>
                <a:gd name="connsiteY14" fmla="*/ 4827 h 6578439"/>
                <a:gd name="connsiteX15" fmla="*/ 3647213 w 5890490"/>
                <a:gd name="connsiteY15" fmla="*/ 6703 h 6578439"/>
                <a:gd name="connsiteX16" fmla="*/ 3691684 w 5890490"/>
                <a:gd name="connsiteY16" fmla="*/ 9453 h 6578439"/>
                <a:gd name="connsiteX17" fmla="*/ 3868927 w 5890490"/>
                <a:gd name="connsiteY17" fmla="*/ 27080 h 6578439"/>
                <a:gd name="connsiteX18" fmla="*/ 5200872 w 5890490"/>
                <a:gd name="connsiteY18" fmla="*/ 472240 h 6578439"/>
                <a:gd name="connsiteX19" fmla="*/ 5772711 w 5890490"/>
                <a:gd name="connsiteY19" fmla="*/ 866334 h 6578439"/>
                <a:gd name="connsiteX20" fmla="*/ 5890490 w 5890490"/>
                <a:gd name="connsiteY20" fmla="*/ 972426 h 6578439"/>
                <a:gd name="connsiteX21" fmla="*/ 5890490 w 5890490"/>
                <a:gd name="connsiteY21" fmla="*/ 1158576 h 6578439"/>
                <a:gd name="connsiteX22" fmla="*/ 5676045 w 5890490"/>
                <a:gd name="connsiteY22" fmla="*/ 986969 h 6578439"/>
                <a:gd name="connsiteX23" fmla="*/ 5103776 w 5890490"/>
                <a:gd name="connsiteY23" fmla="*/ 655879 h 6578439"/>
                <a:gd name="connsiteX24" fmla="*/ 4482465 w 5890490"/>
                <a:gd name="connsiteY24" fmla="*/ 440363 h 6578439"/>
                <a:gd name="connsiteX25" fmla="*/ 4402444 w 5890490"/>
                <a:gd name="connsiteY25" fmla="*/ 422111 h 6578439"/>
                <a:gd name="connsiteX26" fmla="*/ 4322423 w 5890490"/>
                <a:gd name="connsiteY26" fmla="*/ 404610 h 6578439"/>
                <a:gd name="connsiteX27" fmla="*/ 4241892 w 5890490"/>
                <a:gd name="connsiteY27" fmla="*/ 389858 h 6578439"/>
                <a:gd name="connsiteX28" fmla="*/ 4201627 w 5890490"/>
                <a:gd name="connsiteY28" fmla="*/ 382483 h 6578439"/>
                <a:gd name="connsiteX29" fmla="*/ 4161234 w 5890490"/>
                <a:gd name="connsiteY29" fmla="*/ 375857 h 6578439"/>
                <a:gd name="connsiteX30" fmla="*/ 3999280 w 5890490"/>
                <a:gd name="connsiteY30" fmla="*/ 353606 h 6578439"/>
                <a:gd name="connsiteX31" fmla="*/ 3836817 w 5890490"/>
                <a:gd name="connsiteY31" fmla="*/ 338480 h 6578439"/>
                <a:gd name="connsiteX32" fmla="*/ 3673972 w 5890490"/>
                <a:gd name="connsiteY32" fmla="*/ 330604 h 6578439"/>
                <a:gd name="connsiteX33" fmla="*/ 3511126 w 5890490"/>
                <a:gd name="connsiteY33" fmla="*/ 328978 h 6578439"/>
                <a:gd name="connsiteX34" fmla="*/ 3183142 w 5890490"/>
                <a:gd name="connsiteY34" fmla="*/ 342854 h 6578439"/>
                <a:gd name="connsiteX35" fmla="*/ 2541444 w 5890490"/>
                <a:gd name="connsiteY35" fmla="*/ 439988 h 6578439"/>
                <a:gd name="connsiteX36" fmla="*/ 1933895 w 5890490"/>
                <a:gd name="connsiteY36" fmla="*/ 650505 h 6578439"/>
                <a:gd name="connsiteX37" fmla="*/ 1378079 w 5890490"/>
                <a:gd name="connsiteY37" fmla="*/ 983905 h 6578439"/>
                <a:gd name="connsiteX38" fmla="*/ 1312967 w 5890490"/>
                <a:gd name="connsiteY38" fmla="*/ 1033660 h 6578439"/>
                <a:gd name="connsiteX39" fmla="*/ 1248364 w 5890490"/>
                <a:gd name="connsiteY39" fmla="*/ 1084413 h 6578439"/>
                <a:gd name="connsiteX40" fmla="*/ 1185163 w 5890490"/>
                <a:gd name="connsiteY40" fmla="*/ 1137168 h 6578439"/>
                <a:gd name="connsiteX41" fmla="*/ 1122852 w 5890490"/>
                <a:gd name="connsiteY41" fmla="*/ 1190922 h 6578439"/>
                <a:gd name="connsiteX42" fmla="*/ 892092 w 5890490"/>
                <a:gd name="connsiteY42" fmla="*/ 1421440 h 6578439"/>
                <a:gd name="connsiteX43" fmla="*/ 707202 w 5890490"/>
                <a:gd name="connsiteY43" fmla="*/ 1684212 h 6578439"/>
                <a:gd name="connsiteX44" fmla="*/ 670121 w 5890490"/>
                <a:gd name="connsiteY44" fmla="*/ 1756093 h 6578439"/>
                <a:gd name="connsiteX45" fmla="*/ 637630 w 5890490"/>
                <a:gd name="connsiteY45" fmla="*/ 1830724 h 6578439"/>
                <a:gd name="connsiteX46" fmla="*/ 607685 w 5890490"/>
                <a:gd name="connsiteY46" fmla="*/ 1907105 h 6578439"/>
                <a:gd name="connsiteX47" fmla="*/ 580034 w 5890490"/>
                <a:gd name="connsiteY47" fmla="*/ 1984986 h 6578439"/>
                <a:gd name="connsiteX48" fmla="*/ 481919 w 5890490"/>
                <a:gd name="connsiteY48" fmla="*/ 2304386 h 6578439"/>
                <a:gd name="connsiteX49" fmla="*/ 433881 w 5890490"/>
                <a:gd name="connsiteY49" fmla="*/ 2465399 h 6578439"/>
                <a:gd name="connsiteX50" fmla="*/ 384442 w 5890490"/>
                <a:gd name="connsiteY50" fmla="*/ 2626163 h 6578439"/>
                <a:gd name="connsiteX51" fmla="*/ 166039 w 5890490"/>
                <a:gd name="connsiteY51" fmla="*/ 3261338 h 6578439"/>
                <a:gd name="connsiteX52" fmla="*/ 56202 w 5890490"/>
                <a:gd name="connsiteY52" fmla="*/ 3910265 h 6578439"/>
                <a:gd name="connsiteX53" fmla="*/ 93664 w 5890490"/>
                <a:gd name="connsiteY53" fmla="*/ 4237292 h 6578439"/>
                <a:gd name="connsiteX54" fmla="*/ 111758 w 5890490"/>
                <a:gd name="connsiteY54" fmla="*/ 4317548 h 6578439"/>
                <a:gd name="connsiteX55" fmla="*/ 133038 w 5890490"/>
                <a:gd name="connsiteY55" fmla="*/ 4397054 h 6578439"/>
                <a:gd name="connsiteX56" fmla="*/ 157757 w 5890490"/>
                <a:gd name="connsiteY56" fmla="*/ 4475560 h 6578439"/>
                <a:gd name="connsiteX57" fmla="*/ 185153 w 5890490"/>
                <a:gd name="connsiteY57" fmla="*/ 4553066 h 6578439"/>
                <a:gd name="connsiteX58" fmla="*/ 493642 w 5890490"/>
                <a:gd name="connsiteY58" fmla="*/ 5132239 h 6578439"/>
                <a:gd name="connsiteX59" fmla="*/ 914391 w 5890490"/>
                <a:gd name="connsiteY59" fmla="*/ 5636528 h 6578439"/>
                <a:gd name="connsiteX60" fmla="*/ 1402034 w 5890490"/>
                <a:gd name="connsiteY60" fmla="*/ 6076188 h 6578439"/>
                <a:gd name="connsiteX61" fmla="*/ 1664397 w 5890490"/>
                <a:gd name="connsiteY61" fmla="*/ 6267079 h 6578439"/>
                <a:gd name="connsiteX62" fmla="*/ 1938992 w 5890490"/>
                <a:gd name="connsiteY62" fmla="*/ 6434343 h 6578439"/>
                <a:gd name="connsiteX63" fmla="*/ 2225931 w 5890490"/>
                <a:gd name="connsiteY63" fmla="*/ 6574322 h 6578439"/>
                <a:gd name="connsiteX64" fmla="*/ 2236328 w 5890490"/>
                <a:gd name="connsiteY64" fmla="*/ 6578439 h 6578439"/>
                <a:gd name="connsiteX65" fmla="*/ 1504665 w 5890490"/>
                <a:gd name="connsiteY65" fmla="*/ 6578439 h 6578439"/>
                <a:gd name="connsiteX66" fmla="*/ 1456827 w 5890490"/>
                <a:gd name="connsiteY66" fmla="*/ 6543476 h 6578439"/>
                <a:gd name="connsiteX67" fmla="*/ 1188475 w 5890490"/>
                <a:gd name="connsiteY67" fmla="*/ 6314083 h 6578439"/>
                <a:gd name="connsiteX68" fmla="*/ 721728 w 5890490"/>
                <a:gd name="connsiteY68" fmla="*/ 5798666 h 6578439"/>
                <a:gd name="connsiteX69" fmla="*/ 344175 w 5890490"/>
                <a:gd name="connsiteY69" fmla="*/ 5219495 h 6578439"/>
                <a:gd name="connsiteX70" fmla="*/ 87293 w 5890490"/>
                <a:gd name="connsiteY70" fmla="*/ 4583569 h 6578439"/>
                <a:gd name="connsiteX71" fmla="*/ 65886 w 5890490"/>
                <a:gd name="connsiteY71" fmla="*/ 4500813 h 6578439"/>
                <a:gd name="connsiteX72" fmla="*/ 47409 w 5890490"/>
                <a:gd name="connsiteY72" fmla="*/ 4417431 h 6578439"/>
                <a:gd name="connsiteX73" fmla="*/ 39000 w 5890490"/>
                <a:gd name="connsiteY73" fmla="*/ 4375677 h 6578439"/>
                <a:gd name="connsiteX74" fmla="*/ 31610 w 5890490"/>
                <a:gd name="connsiteY74" fmla="*/ 4333674 h 6578439"/>
                <a:gd name="connsiteX75" fmla="*/ 18868 w 5890490"/>
                <a:gd name="connsiteY75" fmla="*/ 4249417 h 6578439"/>
                <a:gd name="connsiteX76" fmla="*/ 646 w 5890490"/>
                <a:gd name="connsiteY76" fmla="*/ 3910265 h 6578439"/>
                <a:gd name="connsiteX77" fmla="*/ 130234 w 5890490"/>
                <a:gd name="connsiteY77" fmla="*/ 3248337 h 6578439"/>
                <a:gd name="connsiteX78" fmla="*/ 335383 w 5890490"/>
                <a:gd name="connsiteY78" fmla="*/ 2611911 h 6578439"/>
                <a:gd name="connsiteX79" fmla="*/ 487272 w 5890490"/>
                <a:gd name="connsiteY79" fmla="*/ 1958609 h 6578439"/>
                <a:gd name="connsiteX80" fmla="*/ 508550 w 5890490"/>
                <a:gd name="connsiteY80" fmla="*/ 1876227 h 6578439"/>
                <a:gd name="connsiteX81" fmla="*/ 531742 w 5890490"/>
                <a:gd name="connsiteY81" fmla="*/ 1793721 h 6578439"/>
                <a:gd name="connsiteX82" fmla="*/ 558245 w 5890490"/>
                <a:gd name="connsiteY82" fmla="*/ 1711465 h 6578439"/>
                <a:gd name="connsiteX83" fmla="*/ 590100 w 5890490"/>
                <a:gd name="connsiteY83" fmla="*/ 1630332 h 6578439"/>
                <a:gd name="connsiteX84" fmla="*/ 758680 w 5890490"/>
                <a:gd name="connsiteY84" fmla="*/ 1322433 h 6578439"/>
                <a:gd name="connsiteX85" fmla="*/ 976317 w 5890490"/>
                <a:gd name="connsiteY85" fmla="*/ 1049286 h 6578439"/>
                <a:gd name="connsiteX86" fmla="*/ 1035314 w 5890490"/>
                <a:gd name="connsiteY86" fmla="*/ 985406 h 6578439"/>
                <a:gd name="connsiteX87" fmla="*/ 1095329 w 5890490"/>
                <a:gd name="connsiteY87" fmla="*/ 922526 h 6578439"/>
                <a:gd name="connsiteX88" fmla="*/ 1157384 w 5890490"/>
                <a:gd name="connsiteY88" fmla="*/ 861271 h 6578439"/>
                <a:gd name="connsiteX89" fmla="*/ 1220841 w 5890490"/>
                <a:gd name="connsiteY89" fmla="*/ 801017 h 6578439"/>
                <a:gd name="connsiteX90" fmla="*/ 1286462 w 5890490"/>
                <a:gd name="connsiteY90" fmla="*/ 742886 h 6578439"/>
                <a:gd name="connsiteX91" fmla="*/ 1353233 w 5890490"/>
                <a:gd name="connsiteY91" fmla="*/ 685632 h 6578439"/>
                <a:gd name="connsiteX92" fmla="*/ 1369924 w 5890490"/>
                <a:gd name="connsiteY92" fmla="*/ 671256 h 6578439"/>
                <a:gd name="connsiteX93" fmla="*/ 1387380 w 5890490"/>
                <a:gd name="connsiteY93" fmla="*/ 657755 h 6578439"/>
                <a:gd name="connsiteX94" fmla="*/ 1422422 w 5890490"/>
                <a:gd name="connsiteY94" fmla="*/ 630877 h 6578439"/>
                <a:gd name="connsiteX95" fmla="*/ 1492759 w 5890490"/>
                <a:gd name="connsiteY95" fmla="*/ 577248 h 6578439"/>
                <a:gd name="connsiteX96" fmla="*/ 1528820 w 5890490"/>
                <a:gd name="connsiteY96" fmla="*/ 551496 h 6578439"/>
                <a:gd name="connsiteX97" fmla="*/ 1565390 w 5890490"/>
                <a:gd name="connsiteY97" fmla="*/ 526370 h 6578439"/>
                <a:gd name="connsiteX98" fmla="*/ 1639040 w 5890490"/>
                <a:gd name="connsiteY98" fmla="*/ 476490 h 6578439"/>
                <a:gd name="connsiteX99" fmla="*/ 1792075 w 5890490"/>
                <a:gd name="connsiteY99" fmla="*/ 384859 h 6578439"/>
                <a:gd name="connsiteX100" fmla="*/ 2455943 w 5890490"/>
                <a:gd name="connsiteY100" fmla="*/ 117836 h 6578439"/>
                <a:gd name="connsiteX101" fmla="*/ 3159952 w 5890490"/>
                <a:gd name="connsiteY101" fmla="*/ 7203 h 6578439"/>
                <a:gd name="connsiteX102" fmla="*/ 3336813 w 5890490"/>
                <a:gd name="connsiteY102" fmla="*/ 499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5890490" h="6578439">
                  <a:moveTo>
                    <a:pt x="5890490" y="5389037"/>
                  </a:moveTo>
                  <a:lnTo>
                    <a:pt x="5890490" y="5855587"/>
                  </a:lnTo>
                  <a:lnTo>
                    <a:pt x="5784593" y="5962054"/>
                  </a:lnTo>
                  <a:cubicBezTo>
                    <a:pt x="5744454" y="6002308"/>
                    <a:pt x="5704062" y="6042436"/>
                    <a:pt x="5663414" y="6082564"/>
                  </a:cubicBezTo>
                  <a:cubicBezTo>
                    <a:pt x="5500314" y="6242577"/>
                    <a:pt x="5330970" y="6400714"/>
                    <a:pt x="5147099" y="6547726"/>
                  </a:cubicBezTo>
                  <a:lnTo>
                    <a:pt x="5105015" y="6578439"/>
                  </a:lnTo>
                  <a:lnTo>
                    <a:pt x="4385601" y="6578439"/>
                  </a:lnTo>
                  <a:lnTo>
                    <a:pt x="4507252" y="6515968"/>
                  </a:lnTo>
                  <a:cubicBezTo>
                    <a:pt x="4645901" y="6439679"/>
                    <a:pt x="4779837" y="6350961"/>
                    <a:pt x="4909330" y="6253453"/>
                  </a:cubicBezTo>
                  <a:cubicBezTo>
                    <a:pt x="5082369" y="6123567"/>
                    <a:pt x="5248145" y="5979180"/>
                    <a:pt x="5411374" y="5828544"/>
                  </a:cubicBezTo>
                  <a:cubicBezTo>
                    <a:pt x="5452149" y="5790791"/>
                    <a:pt x="5492924" y="5752788"/>
                    <a:pt x="5533570" y="5714534"/>
                  </a:cubicBezTo>
                  <a:lnTo>
                    <a:pt x="5657425" y="5597650"/>
                  </a:lnTo>
                  <a:close/>
                  <a:moveTo>
                    <a:pt x="3336813" y="499"/>
                  </a:moveTo>
                  <a:cubicBezTo>
                    <a:pt x="3395682" y="-392"/>
                    <a:pt x="3454550" y="-48"/>
                    <a:pt x="3513674" y="1202"/>
                  </a:cubicBezTo>
                  <a:lnTo>
                    <a:pt x="3602743" y="4827"/>
                  </a:lnTo>
                  <a:lnTo>
                    <a:pt x="3647213" y="6703"/>
                  </a:lnTo>
                  <a:cubicBezTo>
                    <a:pt x="3661994" y="7327"/>
                    <a:pt x="3676903" y="7703"/>
                    <a:pt x="3691684" y="9453"/>
                  </a:cubicBezTo>
                  <a:lnTo>
                    <a:pt x="3868927" y="27080"/>
                  </a:lnTo>
                  <a:cubicBezTo>
                    <a:pt x="4340645" y="85584"/>
                    <a:pt x="4795160" y="243221"/>
                    <a:pt x="5200872" y="472240"/>
                  </a:cubicBezTo>
                  <a:cubicBezTo>
                    <a:pt x="5403855" y="587124"/>
                    <a:pt x="5594988" y="719447"/>
                    <a:pt x="5772711" y="866334"/>
                  </a:cubicBezTo>
                  <a:lnTo>
                    <a:pt x="5890490" y="972426"/>
                  </a:lnTo>
                  <a:lnTo>
                    <a:pt x="5890490" y="1158576"/>
                  </a:lnTo>
                  <a:lnTo>
                    <a:pt x="5676045" y="986969"/>
                  </a:lnTo>
                  <a:cubicBezTo>
                    <a:pt x="5496587" y="857740"/>
                    <a:pt x="5304275" y="746699"/>
                    <a:pt x="5103776" y="655879"/>
                  </a:cubicBezTo>
                  <a:cubicBezTo>
                    <a:pt x="4903214" y="564747"/>
                    <a:pt x="4695006" y="492492"/>
                    <a:pt x="4482465" y="440363"/>
                  </a:cubicBezTo>
                  <a:lnTo>
                    <a:pt x="4402444" y="422111"/>
                  </a:lnTo>
                  <a:cubicBezTo>
                    <a:pt x="4375813" y="416111"/>
                    <a:pt x="4349436" y="408859"/>
                    <a:pt x="4322423" y="404610"/>
                  </a:cubicBezTo>
                  <a:lnTo>
                    <a:pt x="4241892" y="389858"/>
                  </a:lnTo>
                  <a:lnTo>
                    <a:pt x="4201627" y="382483"/>
                  </a:lnTo>
                  <a:cubicBezTo>
                    <a:pt x="4188248" y="379983"/>
                    <a:pt x="4174869" y="377483"/>
                    <a:pt x="4161234" y="375857"/>
                  </a:cubicBezTo>
                  <a:cubicBezTo>
                    <a:pt x="4107208" y="368482"/>
                    <a:pt x="4053308" y="360482"/>
                    <a:pt x="3999280" y="353606"/>
                  </a:cubicBezTo>
                  <a:cubicBezTo>
                    <a:pt x="3944999" y="348855"/>
                    <a:pt x="3890844" y="343854"/>
                    <a:pt x="3836817" y="338480"/>
                  </a:cubicBezTo>
                  <a:lnTo>
                    <a:pt x="3673972" y="330604"/>
                  </a:lnTo>
                  <a:cubicBezTo>
                    <a:pt x="3619690" y="329104"/>
                    <a:pt x="3565281" y="329604"/>
                    <a:pt x="3511126" y="328978"/>
                  </a:cubicBezTo>
                  <a:cubicBezTo>
                    <a:pt x="3402054" y="330728"/>
                    <a:pt x="3291706" y="334604"/>
                    <a:pt x="3183142" y="342854"/>
                  </a:cubicBezTo>
                  <a:cubicBezTo>
                    <a:pt x="2965505" y="358855"/>
                    <a:pt x="2750670" y="389733"/>
                    <a:pt x="2541444" y="439988"/>
                  </a:cubicBezTo>
                  <a:cubicBezTo>
                    <a:pt x="2332216" y="490117"/>
                    <a:pt x="2128850" y="559997"/>
                    <a:pt x="1933895" y="650505"/>
                  </a:cubicBezTo>
                  <a:cubicBezTo>
                    <a:pt x="1738939" y="741261"/>
                    <a:pt x="1553540" y="854146"/>
                    <a:pt x="1378079" y="983905"/>
                  </a:cubicBezTo>
                  <a:lnTo>
                    <a:pt x="1312967" y="1033660"/>
                  </a:lnTo>
                  <a:cubicBezTo>
                    <a:pt x="1291178" y="1050286"/>
                    <a:pt x="1269006" y="1066412"/>
                    <a:pt x="1248364" y="1084413"/>
                  </a:cubicBezTo>
                  <a:lnTo>
                    <a:pt x="1185163" y="1137168"/>
                  </a:lnTo>
                  <a:cubicBezTo>
                    <a:pt x="1164138" y="1154794"/>
                    <a:pt x="1142603" y="1172046"/>
                    <a:pt x="1122852" y="1190922"/>
                  </a:cubicBezTo>
                  <a:cubicBezTo>
                    <a:pt x="1041557" y="1264303"/>
                    <a:pt x="961663" y="1339309"/>
                    <a:pt x="892092" y="1421440"/>
                  </a:cubicBezTo>
                  <a:cubicBezTo>
                    <a:pt x="819589" y="1501822"/>
                    <a:pt x="759827" y="1590329"/>
                    <a:pt x="707202" y="1684212"/>
                  </a:cubicBezTo>
                  <a:cubicBezTo>
                    <a:pt x="694715" y="1708089"/>
                    <a:pt x="682227" y="1731841"/>
                    <a:pt x="670121" y="1756093"/>
                  </a:cubicBezTo>
                  <a:lnTo>
                    <a:pt x="637630" y="1830724"/>
                  </a:lnTo>
                  <a:cubicBezTo>
                    <a:pt x="626161" y="1855350"/>
                    <a:pt x="617624" y="1881603"/>
                    <a:pt x="607685" y="1907105"/>
                  </a:cubicBezTo>
                  <a:cubicBezTo>
                    <a:pt x="598128" y="1932857"/>
                    <a:pt x="588317" y="1958483"/>
                    <a:pt x="580034" y="1984986"/>
                  </a:cubicBezTo>
                  <a:cubicBezTo>
                    <a:pt x="544611" y="2089620"/>
                    <a:pt x="513393" y="2197128"/>
                    <a:pt x="481919" y="2304386"/>
                  </a:cubicBezTo>
                  <a:lnTo>
                    <a:pt x="433881" y="2465399"/>
                  </a:lnTo>
                  <a:lnTo>
                    <a:pt x="384442" y="2626163"/>
                  </a:lnTo>
                  <a:cubicBezTo>
                    <a:pt x="317672" y="2839680"/>
                    <a:pt x="243129" y="3050946"/>
                    <a:pt x="166039" y="3261338"/>
                  </a:cubicBezTo>
                  <a:cubicBezTo>
                    <a:pt x="88822" y="3468979"/>
                    <a:pt x="50850" y="3690248"/>
                    <a:pt x="56202" y="3910265"/>
                  </a:cubicBezTo>
                  <a:cubicBezTo>
                    <a:pt x="58495" y="4020274"/>
                    <a:pt x="71493" y="4129783"/>
                    <a:pt x="93664" y="4237292"/>
                  </a:cubicBezTo>
                  <a:cubicBezTo>
                    <a:pt x="99143" y="4264168"/>
                    <a:pt x="104623" y="4291045"/>
                    <a:pt x="111758" y="4317548"/>
                  </a:cubicBezTo>
                  <a:cubicBezTo>
                    <a:pt x="118384" y="4344176"/>
                    <a:pt x="124627" y="4370802"/>
                    <a:pt x="133038" y="4397054"/>
                  </a:cubicBezTo>
                  <a:cubicBezTo>
                    <a:pt x="140810" y="4423307"/>
                    <a:pt x="148456" y="4449683"/>
                    <a:pt x="157757" y="4475560"/>
                  </a:cubicBezTo>
                  <a:cubicBezTo>
                    <a:pt x="166549" y="4501562"/>
                    <a:pt x="175087" y="4527564"/>
                    <a:pt x="185153" y="4553066"/>
                  </a:cubicBezTo>
                  <a:cubicBezTo>
                    <a:pt x="262371" y="4758458"/>
                    <a:pt x="368895" y="4951974"/>
                    <a:pt x="493642" y="5132239"/>
                  </a:cubicBezTo>
                  <a:cubicBezTo>
                    <a:pt x="618389" y="5312627"/>
                    <a:pt x="760846" y="5480391"/>
                    <a:pt x="914391" y="5636528"/>
                  </a:cubicBezTo>
                  <a:cubicBezTo>
                    <a:pt x="1069081" y="5793166"/>
                    <a:pt x="1231544" y="5941677"/>
                    <a:pt x="1402034" y="6076188"/>
                  </a:cubicBezTo>
                  <a:cubicBezTo>
                    <a:pt x="1487535" y="6143320"/>
                    <a:pt x="1574565" y="6207574"/>
                    <a:pt x="1664397" y="6267079"/>
                  </a:cubicBezTo>
                  <a:cubicBezTo>
                    <a:pt x="1753592" y="6327459"/>
                    <a:pt x="1845336" y="6383088"/>
                    <a:pt x="1938992" y="6434343"/>
                  </a:cubicBezTo>
                  <a:cubicBezTo>
                    <a:pt x="2032647" y="6485659"/>
                    <a:pt x="2128309" y="6532600"/>
                    <a:pt x="2225931" y="6574322"/>
                  </a:cubicBezTo>
                  <a:lnTo>
                    <a:pt x="2236328" y="6578439"/>
                  </a:lnTo>
                  <a:lnTo>
                    <a:pt x="1504665" y="6578439"/>
                  </a:lnTo>
                  <a:lnTo>
                    <a:pt x="1456827" y="6543476"/>
                  </a:lnTo>
                  <a:cubicBezTo>
                    <a:pt x="1363554" y="6470595"/>
                    <a:pt x="1273848" y="6394340"/>
                    <a:pt x="1188475" y="6314083"/>
                  </a:cubicBezTo>
                  <a:cubicBezTo>
                    <a:pt x="1017856" y="6153445"/>
                    <a:pt x="863803" y="5979931"/>
                    <a:pt x="721728" y="5798666"/>
                  </a:cubicBezTo>
                  <a:cubicBezTo>
                    <a:pt x="579397" y="5616027"/>
                    <a:pt x="452103" y="5422511"/>
                    <a:pt x="344175" y="5219495"/>
                  </a:cubicBezTo>
                  <a:cubicBezTo>
                    <a:pt x="236505" y="5016354"/>
                    <a:pt x="147946" y="4803586"/>
                    <a:pt x="87293" y="4583569"/>
                  </a:cubicBezTo>
                  <a:cubicBezTo>
                    <a:pt x="79138" y="4556193"/>
                    <a:pt x="72639" y="4528440"/>
                    <a:pt x="65886" y="4500813"/>
                  </a:cubicBezTo>
                  <a:cubicBezTo>
                    <a:pt x="58751" y="4473311"/>
                    <a:pt x="53144" y="4445308"/>
                    <a:pt x="47409" y="4417431"/>
                  </a:cubicBezTo>
                  <a:cubicBezTo>
                    <a:pt x="44733" y="4403430"/>
                    <a:pt x="41294" y="4389679"/>
                    <a:pt x="39000" y="4375677"/>
                  </a:cubicBezTo>
                  <a:lnTo>
                    <a:pt x="31610" y="4333674"/>
                  </a:lnTo>
                  <a:cubicBezTo>
                    <a:pt x="26258" y="4305797"/>
                    <a:pt x="22563" y="4277544"/>
                    <a:pt x="18868" y="4249417"/>
                  </a:cubicBezTo>
                  <a:cubicBezTo>
                    <a:pt x="4214" y="4136784"/>
                    <a:pt x="-2158" y="4023275"/>
                    <a:pt x="646" y="3910265"/>
                  </a:cubicBezTo>
                  <a:cubicBezTo>
                    <a:pt x="5997" y="3683872"/>
                    <a:pt x="50596" y="3459605"/>
                    <a:pt x="130234" y="3248337"/>
                  </a:cubicBezTo>
                  <a:cubicBezTo>
                    <a:pt x="207961" y="3039196"/>
                    <a:pt x="278044" y="2827179"/>
                    <a:pt x="335383" y="2611911"/>
                  </a:cubicBezTo>
                  <a:cubicBezTo>
                    <a:pt x="393743" y="2396644"/>
                    <a:pt x="435792" y="2178627"/>
                    <a:pt x="487272" y="1958609"/>
                  </a:cubicBezTo>
                  <a:cubicBezTo>
                    <a:pt x="493259" y="1931107"/>
                    <a:pt x="501287" y="1903730"/>
                    <a:pt x="508550" y="1876227"/>
                  </a:cubicBezTo>
                  <a:cubicBezTo>
                    <a:pt x="516195" y="1848725"/>
                    <a:pt x="522312" y="1820972"/>
                    <a:pt x="531742" y="1793721"/>
                  </a:cubicBezTo>
                  <a:lnTo>
                    <a:pt x="558245" y="1711465"/>
                  </a:lnTo>
                  <a:cubicBezTo>
                    <a:pt x="568439" y="1684337"/>
                    <a:pt x="579652" y="1657459"/>
                    <a:pt x="590100" y="1630332"/>
                  </a:cubicBezTo>
                  <a:cubicBezTo>
                    <a:pt x="635080" y="1523075"/>
                    <a:pt x="690637" y="1417566"/>
                    <a:pt x="758680" y="1322433"/>
                  </a:cubicBezTo>
                  <a:cubicBezTo>
                    <a:pt x="824430" y="1225051"/>
                    <a:pt x="899610" y="1136168"/>
                    <a:pt x="976317" y="1049286"/>
                  </a:cubicBezTo>
                  <a:cubicBezTo>
                    <a:pt x="995049" y="1027035"/>
                    <a:pt x="1015436" y="1006533"/>
                    <a:pt x="1035314" y="985406"/>
                  </a:cubicBezTo>
                  <a:lnTo>
                    <a:pt x="1095329" y="922526"/>
                  </a:lnTo>
                  <a:cubicBezTo>
                    <a:pt x="1114953" y="901149"/>
                    <a:pt x="1136359" y="881397"/>
                    <a:pt x="1157384" y="861271"/>
                  </a:cubicBezTo>
                  <a:lnTo>
                    <a:pt x="1220841" y="801017"/>
                  </a:lnTo>
                  <a:cubicBezTo>
                    <a:pt x="1241610" y="780514"/>
                    <a:pt x="1264418" y="762014"/>
                    <a:pt x="1286462" y="742886"/>
                  </a:cubicBezTo>
                  <a:lnTo>
                    <a:pt x="1353233" y="685632"/>
                  </a:lnTo>
                  <a:lnTo>
                    <a:pt x="1369924" y="671256"/>
                  </a:lnTo>
                  <a:cubicBezTo>
                    <a:pt x="1375658" y="666631"/>
                    <a:pt x="1381520" y="662255"/>
                    <a:pt x="1387380" y="657755"/>
                  </a:cubicBezTo>
                  <a:lnTo>
                    <a:pt x="1422422" y="630877"/>
                  </a:lnTo>
                  <a:lnTo>
                    <a:pt x="1492759" y="577248"/>
                  </a:lnTo>
                  <a:cubicBezTo>
                    <a:pt x="1504355" y="567997"/>
                    <a:pt x="1516714" y="559997"/>
                    <a:pt x="1528820" y="551496"/>
                  </a:cubicBezTo>
                  <a:lnTo>
                    <a:pt x="1565390" y="526370"/>
                  </a:lnTo>
                  <a:lnTo>
                    <a:pt x="1639040" y="476490"/>
                  </a:lnTo>
                  <a:cubicBezTo>
                    <a:pt x="1689754" y="445613"/>
                    <a:pt x="1740723" y="414986"/>
                    <a:pt x="1792075" y="384859"/>
                  </a:cubicBezTo>
                  <a:cubicBezTo>
                    <a:pt x="2000282" y="268724"/>
                    <a:pt x="2224927" y="179467"/>
                    <a:pt x="2455943" y="117836"/>
                  </a:cubicBezTo>
                  <a:cubicBezTo>
                    <a:pt x="2687088" y="55957"/>
                    <a:pt x="2923964" y="21204"/>
                    <a:pt x="3159952" y="7203"/>
                  </a:cubicBezTo>
                  <a:cubicBezTo>
                    <a:pt x="3219076" y="3515"/>
                    <a:pt x="3277945" y="1389"/>
                    <a:pt x="3336813" y="49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1847744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EF2A7C5-E58C-C0A7-4263-6340F81A4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it-IT" sz="3800">
                <a:ea typeface="Calibri Light"/>
                <a:cs typeface="Calibri Light"/>
              </a:rPr>
              <a:t>The EU Directive 2023/959</a:t>
            </a:r>
            <a:br>
              <a:rPr lang="it-IT" sz="3800">
                <a:ea typeface="Calibri Light"/>
                <a:cs typeface="Calibri Light"/>
              </a:rPr>
            </a:br>
            <a:endParaRPr lang="it-IT" sz="3800">
              <a:ea typeface="Calibri Light"/>
              <a:cs typeface="Calibri Light"/>
            </a:endParaRPr>
          </a:p>
          <a:p>
            <a:endParaRPr lang="it-IT" sz="3800">
              <a:ea typeface="Calibri Light"/>
              <a:cs typeface="Calibri Light"/>
            </a:endParaRPr>
          </a:p>
        </p:txBody>
      </p:sp>
      <p:pic>
        <p:nvPicPr>
          <p:cNvPr id="5" name="Picture 4" descr="Wind turbines against blue sky">
            <a:extLst>
              <a:ext uri="{FF2B5EF4-FFF2-40B4-BE49-F238E27FC236}">
                <a16:creationId xmlns:a16="http://schemas.microsoft.com/office/drawing/2014/main" id="{73466E98-C9F7-E810-1632-1B33589224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800" r="22020" b="-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48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E034131-BBB8-E3CC-F8E9-1EB5008F31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err="1">
                <a:ea typeface="Calibri"/>
                <a:cs typeface="Calibri"/>
              </a:rPr>
              <a:t>Lastly</a:t>
            </a:r>
            <a:r>
              <a:rPr lang="it-IT">
                <a:ea typeface="Calibri"/>
                <a:cs typeface="Calibri"/>
              </a:rPr>
              <a:t>, the </a:t>
            </a:r>
            <a:r>
              <a:rPr lang="it-IT" err="1">
                <a:ea typeface="Calibri"/>
                <a:cs typeface="Calibri"/>
              </a:rPr>
              <a:t>directive</a:t>
            </a:r>
            <a:r>
              <a:rPr lang="it-IT">
                <a:ea typeface="Calibri"/>
                <a:cs typeface="Calibri"/>
              </a:rPr>
              <a:t> </a:t>
            </a:r>
            <a:r>
              <a:rPr lang="it-IT" err="1">
                <a:ea typeface="Calibri"/>
                <a:cs typeface="Calibri"/>
              </a:rPr>
              <a:t>outlines</a:t>
            </a:r>
            <a:r>
              <a:rPr lang="it-IT">
                <a:ea typeface="Calibri"/>
                <a:cs typeface="Calibri"/>
              </a:rPr>
              <a:t> the </a:t>
            </a:r>
            <a:r>
              <a:rPr lang="it-IT" err="1">
                <a:ea typeface="Calibri"/>
                <a:cs typeface="Calibri"/>
              </a:rPr>
              <a:t>utilization</a:t>
            </a:r>
            <a:r>
              <a:rPr lang="it-IT">
                <a:ea typeface="Calibri"/>
                <a:cs typeface="Calibri"/>
              </a:rPr>
              <a:t> of ETS profits. The revenue </a:t>
            </a:r>
            <a:r>
              <a:rPr lang="it-IT" err="1">
                <a:ea typeface="Calibri"/>
                <a:cs typeface="Calibri"/>
              </a:rPr>
              <a:t>generated</a:t>
            </a:r>
            <a:r>
              <a:rPr lang="it-IT">
                <a:ea typeface="Calibri"/>
                <a:cs typeface="Calibri"/>
              </a:rPr>
              <a:t> from the sale of </a:t>
            </a:r>
            <a:r>
              <a:rPr lang="it-IT" err="1">
                <a:ea typeface="Calibri"/>
                <a:cs typeface="Calibri"/>
              </a:rPr>
              <a:t>allowances</a:t>
            </a:r>
            <a:r>
              <a:rPr lang="it-IT">
                <a:ea typeface="Calibri"/>
                <a:cs typeface="Calibri"/>
              </a:rPr>
              <a:t> </a:t>
            </a:r>
            <a:r>
              <a:rPr lang="it-IT" err="1">
                <a:ea typeface="Calibri"/>
                <a:cs typeface="Calibri"/>
              </a:rPr>
              <a:t>will</a:t>
            </a:r>
            <a:r>
              <a:rPr lang="it-IT">
                <a:ea typeface="Calibri"/>
                <a:cs typeface="Calibri"/>
              </a:rPr>
              <a:t> </a:t>
            </a:r>
            <a:r>
              <a:rPr lang="it-IT" err="1">
                <a:ea typeface="Calibri"/>
                <a:cs typeface="Calibri"/>
              </a:rPr>
              <a:t>contribute</a:t>
            </a:r>
            <a:r>
              <a:rPr lang="it-IT">
                <a:ea typeface="Calibri"/>
                <a:cs typeface="Calibri"/>
              </a:rPr>
              <a:t> to </a:t>
            </a:r>
            <a:r>
              <a:rPr lang="it-IT" err="1">
                <a:ea typeface="Calibri"/>
                <a:cs typeface="Calibri"/>
              </a:rPr>
              <a:t>establishing</a:t>
            </a:r>
            <a:r>
              <a:rPr lang="it-IT">
                <a:ea typeface="Calibri"/>
                <a:cs typeface="Calibri"/>
              </a:rPr>
              <a:t> the Social </a:t>
            </a:r>
            <a:r>
              <a:rPr lang="it-IT" err="1">
                <a:ea typeface="Calibri"/>
                <a:cs typeface="Calibri"/>
              </a:rPr>
              <a:t>Climate</a:t>
            </a:r>
            <a:r>
              <a:rPr lang="it-IT">
                <a:ea typeface="Calibri"/>
                <a:cs typeface="Calibri"/>
              </a:rPr>
              <a:t> Fund, </a:t>
            </a:r>
            <a:r>
              <a:rPr lang="it-IT" err="1">
                <a:ea typeface="Calibri"/>
                <a:cs typeface="Calibri"/>
              </a:rPr>
              <a:t>supporting</a:t>
            </a:r>
            <a:r>
              <a:rPr lang="it-IT">
                <a:ea typeface="Calibri"/>
                <a:cs typeface="Calibri"/>
              </a:rPr>
              <a:t> </a:t>
            </a:r>
            <a:r>
              <a:rPr lang="it-IT" err="1">
                <a:ea typeface="Calibri"/>
                <a:cs typeface="Calibri"/>
              </a:rPr>
              <a:t>individuals</a:t>
            </a:r>
            <a:r>
              <a:rPr lang="it-IT">
                <a:ea typeface="Calibri"/>
                <a:cs typeface="Calibri"/>
              </a:rPr>
              <a:t> and businesses </a:t>
            </a:r>
            <a:r>
              <a:rPr lang="it-IT" err="1">
                <a:ea typeface="Calibri"/>
                <a:cs typeface="Calibri"/>
              </a:rPr>
              <a:t>affected</a:t>
            </a:r>
            <a:r>
              <a:rPr lang="it-IT">
                <a:ea typeface="Calibri"/>
                <a:cs typeface="Calibri"/>
              </a:rPr>
              <a:t> by </a:t>
            </a:r>
            <a:r>
              <a:rPr lang="it-IT" err="1">
                <a:ea typeface="Calibri"/>
                <a:cs typeface="Calibri"/>
              </a:rPr>
              <a:t>rising</a:t>
            </a:r>
            <a:r>
              <a:rPr lang="it-IT">
                <a:ea typeface="Calibri"/>
                <a:cs typeface="Calibri"/>
              </a:rPr>
              <a:t> energy prices, </a:t>
            </a:r>
            <a:r>
              <a:rPr lang="it-IT" err="1">
                <a:ea typeface="Calibri"/>
                <a:cs typeface="Calibri"/>
              </a:rPr>
              <a:t>especially</a:t>
            </a:r>
            <a:r>
              <a:rPr lang="it-IT">
                <a:ea typeface="Calibri"/>
                <a:cs typeface="Calibri"/>
              </a:rPr>
              <a:t> in </a:t>
            </a:r>
            <a:r>
              <a:rPr lang="it-IT" err="1">
                <a:ea typeface="Calibri"/>
                <a:cs typeface="Calibri"/>
              </a:rPr>
              <a:t>heating</a:t>
            </a:r>
            <a:r>
              <a:rPr lang="it-IT">
                <a:ea typeface="Calibri"/>
                <a:cs typeface="Calibri"/>
              </a:rPr>
              <a:t> and </a:t>
            </a:r>
            <a:r>
              <a:rPr lang="it-IT" err="1">
                <a:ea typeface="Calibri"/>
                <a:cs typeface="Calibri"/>
              </a:rPr>
              <a:t>transportation</a:t>
            </a:r>
            <a:r>
              <a:rPr lang="it-IT">
                <a:ea typeface="Calibri"/>
                <a:cs typeface="Calibri"/>
              </a:rPr>
              <a:t>. </a:t>
            </a:r>
            <a:endParaRPr lang="it-IT" sz="24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377785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0384792-E193-6275-FCFF-1E913D30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it-IT" sz="4600">
                <a:ea typeface="Calibri Light"/>
                <a:cs typeface="Calibri Light"/>
              </a:rPr>
              <a:t>Other examples of the EU'embrace of marked based instruments</a:t>
            </a:r>
            <a:endParaRPr lang="it-IT" sz="4600"/>
          </a:p>
        </p:txBody>
      </p:sp>
      <p:sp>
        <p:nvSpPr>
          <p:cNvPr id="18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xmlns="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C427330-A1A2-4B5B-B42D-FBBDE24C44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sz="2200" err="1">
                <a:ea typeface="Calibri"/>
                <a:cs typeface="Calibri"/>
              </a:rPr>
              <a:t>Ever</a:t>
            </a:r>
            <a:r>
              <a:rPr lang="it-IT" sz="2200">
                <a:ea typeface="Calibri"/>
                <a:cs typeface="Calibri"/>
              </a:rPr>
              <a:t>, in </a:t>
            </a:r>
            <a:r>
              <a:rPr lang="it-IT" sz="2200" err="1">
                <a:ea typeface="Calibri"/>
                <a:cs typeface="Calibri"/>
              </a:rPr>
              <a:t>spite</a:t>
            </a:r>
            <a:r>
              <a:rPr lang="it-IT" sz="2200">
                <a:ea typeface="Calibri"/>
                <a:cs typeface="Calibri"/>
              </a:rPr>
              <a:t> of </a:t>
            </a:r>
            <a:r>
              <a:rPr lang="it-IT" sz="2200" err="1">
                <a:ea typeface="Calibri"/>
                <a:cs typeface="Calibri"/>
              </a:rPr>
              <a:t>this</a:t>
            </a:r>
            <a:r>
              <a:rPr lang="it-IT" sz="2200">
                <a:ea typeface="Calibri"/>
                <a:cs typeface="Calibri"/>
              </a:rPr>
              <a:t> support for national energy taxes, the EU </a:t>
            </a:r>
            <a:r>
              <a:rPr lang="it-IT" sz="2200" err="1">
                <a:ea typeface="Calibri"/>
                <a:cs typeface="Calibri"/>
              </a:rPr>
              <a:t>continues</a:t>
            </a:r>
            <a:r>
              <a:rPr lang="it-IT" sz="2200">
                <a:ea typeface="Calibri"/>
                <a:cs typeface="Calibri"/>
              </a:rPr>
              <a:t> to </a:t>
            </a:r>
            <a:r>
              <a:rPr lang="it-IT" sz="2200" err="1">
                <a:ea typeface="Calibri"/>
                <a:cs typeface="Calibri"/>
              </a:rPr>
              <a:t>have</a:t>
            </a:r>
            <a:r>
              <a:rPr lang="it-IT" sz="2200">
                <a:ea typeface="Calibri"/>
                <a:cs typeface="Calibri"/>
              </a:rPr>
              <a:t> </a:t>
            </a:r>
            <a:r>
              <a:rPr lang="it-IT" sz="2200" err="1">
                <a:ea typeface="Calibri"/>
                <a:cs typeface="Calibri"/>
              </a:rPr>
              <a:t>difficulty</a:t>
            </a:r>
            <a:r>
              <a:rPr lang="it-IT" sz="2200">
                <a:ea typeface="Calibri"/>
                <a:cs typeface="Calibri"/>
              </a:rPr>
              <a:t> in </a:t>
            </a:r>
            <a:r>
              <a:rPr lang="it-IT" sz="2200" err="1">
                <a:ea typeface="Calibri"/>
                <a:cs typeface="Calibri"/>
              </a:rPr>
              <a:t>progressing</a:t>
            </a:r>
            <a:r>
              <a:rPr lang="it-IT" sz="2200">
                <a:ea typeface="Calibri"/>
                <a:cs typeface="Calibri"/>
              </a:rPr>
              <a:t> </a:t>
            </a:r>
            <a:r>
              <a:rPr lang="it-IT" sz="2200" err="1">
                <a:ea typeface="Calibri"/>
                <a:cs typeface="Calibri"/>
              </a:rPr>
              <a:t>proposals</a:t>
            </a:r>
            <a:r>
              <a:rPr lang="it-IT" sz="2200">
                <a:ea typeface="Calibri"/>
                <a:cs typeface="Calibri"/>
              </a:rPr>
              <a:t> in relation to a </a:t>
            </a:r>
            <a:r>
              <a:rPr lang="it-IT" sz="2200" err="1">
                <a:ea typeface="Calibri"/>
                <a:cs typeface="Calibri"/>
              </a:rPr>
              <a:t>harmonised</a:t>
            </a:r>
            <a:r>
              <a:rPr lang="it-IT" sz="2200">
                <a:ea typeface="Calibri"/>
                <a:cs typeface="Calibri"/>
              </a:rPr>
              <a:t> EU-</a:t>
            </a:r>
            <a:r>
              <a:rPr lang="it-IT" sz="2200" err="1">
                <a:ea typeface="Calibri"/>
                <a:cs typeface="Calibri"/>
              </a:rPr>
              <a:t>level</a:t>
            </a:r>
            <a:r>
              <a:rPr lang="it-IT" sz="2200">
                <a:ea typeface="Calibri"/>
                <a:cs typeface="Calibri"/>
              </a:rPr>
              <a:t> energy tax.</a:t>
            </a:r>
            <a:endParaRPr lang="it-IT"/>
          </a:p>
          <a:p>
            <a:pPr marL="0" indent="0" algn="just">
              <a:buNone/>
            </a:pPr>
            <a:r>
              <a:rPr lang="it-IT" sz="2200" err="1">
                <a:ea typeface="Calibri"/>
                <a:cs typeface="Calibri"/>
              </a:rPr>
              <a:t>Aside</a:t>
            </a:r>
            <a:r>
              <a:rPr lang="it-IT" sz="2200">
                <a:ea typeface="Calibri"/>
                <a:cs typeface="Calibri"/>
              </a:rPr>
              <a:t> from the 2003 Directive </a:t>
            </a:r>
            <a:r>
              <a:rPr lang="it-IT" sz="2200" err="1">
                <a:ea typeface="Calibri"/>
                <a:cs typeface="Calibri"/>
              </a:rPr>
              <a:t>there</a:t>
            </a:r>
            <a:r>
              <a:rPr lang="it-IT" sz="2200">
                <a:ea typeface="Calibri"/>
                <a:cs typeface="Calibri"/>
              </a:rPr>
              <a:t> are </a:t>
            </a:r>
            <a:r>
              <a:rPr lang="it-IT" sz="2200" err="1">
                <a:ea typeface="Calibri"/>
                <a:cs typeface="Calibri"/>
              </a:rPr>
              <a:t>few</a:t>
            </a:r>
            <a:r>
              <a:rPr lang="it-IT" sz="2200">
                <a:ea typeface="Calibri"/>
                <a:cs typeface="Calibri"/>
              </a:rPr>
              <a:t> </a:t>
            </a:r>
            <a:r>
              <a:rPr lang="it-IT" sz="2200" err="1">
                <a:ea typeface="Calibri"/>
                <a:cs typeface="Calibri"/>
              </a:rPr>
              <a:t>examples</a:t>
            </a:r>
            <a:r>
              <a:rPr lang="it-IT" sz="2200">
                <a:ea typeface="Calibri"/>
                <a:cs typeface="Calibri"/>
              </a:rPr>
              <a:t> of </a:t>
            </a:r>
            <a:r>
              <a:rPr lang="it-IT" sz="2200" err="1">
                <a:ea typeface="Calibri"/>
                <a:cs typeface="Calibri"/>
              </a:rPr>
              <a:t>environmental</a:t>
            </a:r>
            <a:r>
              <a:rPr lang="it-IT" sz="2200">
                <a:ea typeface="Calibri"/>
                <a:cs typeface="Calibri"/>
              </a:rPr>
              <a:t> </a:t>
            </a:r>
            <a:r>
              <a:rPr lang="it-IT" sz="2200" err="1">
                <a:ea typeface="Calibri"/>
                <a:cs typeface="Calibri"/>
              </a:rPr>
              <a:t>charges</a:t>
            </a:r>
            <a:r>
              <a:rPr lang="it-IT" sz="2200">
                <a:ea typeface="Calibri"/>
                <a:cs typeface="Calibri"/>
              </a:rPr>
              <a:t>, and taxes </a:t>
            </a:r>
            <a:r>
              <a:rPr lang="it-IT" sz="2200" err="1">
                <a:ea typeface="Calibri"/>
                <a:cs typeface="Calibri"/>
              </a:rPr>
              <a:t>currently</a:t>
            </a:r>
            <a:r>
              <a:rPr lang="it-IT" sz="2200">
                <a:ea typeface="Calibri"/>
                <a:cs typeface="Calibri"/>
              </a:rPr>
              <a:t> in use </a:t>
            </a:r>
            <a:r>
              <a:rPr lang="it-IT" sz="2200" err="1">
                <a:ea typeface="Calibri"/>
                <a:cs typeface="Calibri"/>
              </a:rPr>
              <a:t>at</a:t>
            </a:r>
            <a:r>
              <a:rPr lang="it-IT" sz="2200">
                <a:ea typeface="Calibri"/>
                <a:cs typeface="Calibri"/>
              </a:rPr>
              <a:t> the EU </a:t>
            </a:r>
            <a:r>
              <a:rPr lang="it-IT" sz="2200" err="1">
                <a:ea typeface="Calibri"/>
                <a:cs typeface="Calibri"/>
              </a:rPr>
              <a:t>level</a:t>
            </a:r>
            <a:r>
              <a:rPr lang="it-IT" sz="2200">
                <a:ea typeface="Calibri"/>
                <a:cs typeface="Calibri"/>
              </a:rPr>
              <a:t> are </a:t>
            </a:r>
            <a:r>
              <a:rPr lang="it-IT" sz="2200" err="1">
                <a:ea typeface="Calibri"/>
                <a:cs typeface="Calibri"/>
              </a:rPr>
              <a:t>few</a:t>
            </a:r>
            <a:r>
              <a:rPr lang="it-IT" sz="2200">
                <a:ea typeface="Calibri"/>
                <a:cs typeface="Calibri"/>
              </a:rPr>
              <a:t>, due </a:t>
            </a:r>
            <a:r>
              <a:rPr lang="it-IT" sz="2200" err="1">
                <a:ea typeface="Calibri"/>
                <a:cs typeface="Calibri"/>
              </a:rPr>
              <a:t>mainly</a:t>
            </a:r>
            <a:r>
              <a:rPr lang="it-IT" sz="2200">
                <a:ea typeface="Calibri"/>
                <a:cs typeface="Calibri"/>
              </a:rPr>
              <a:t> to the </a:t>
            </a:r>
            <a:r>
              <a:rPr lang="it-IT" sz="2200" err="1">
                <a:ea typeface="Calibri"/>
                <a:cs typeface="Calibri"/>
              </a:rPr>
              <a:t>reluctance</a:t>
            </a:r>
            <a:r>
              <a:rPr lang="it-IT" sz="2200">
                <a:ea typeface="Calibri"/>
                <a:cs typeface="Calibri"/>
              </a:rPr>
              <a:t> of </a:t>
            </a:r>
            <a:r>
              <a:rPr lang="it-IT" sz="2200" err="1">
                <a:ea typeface="Calibri"/>
                <a:cs typeface="Calibri"/>
              </a:rPr>
              <a:t>Member</a:t>
            </a:r>
            <a:r>
              <a:rPr lang="it-IT" sz="2200">
                <a:ea typeface="Calibri"/>
                <a:cs typeface="Calibri"/>
              </a:rPr>
              <a:t> States to </a:t>
            </a:r>
            <a:r>
              <a:rPr lang="it-IT" sz="2200" err="1">
                <a:ea typeface="Calibri"/>
                <a:cs typeface="Calibri"/>
              </a:rPr>
              <a:t>allow</a:t>
            </a:r>
            <a:r>
              <a:rPr lang="it-IT" sz="2200">
                <a:ea typeface="Calibri"/>
                <a:cs typeface="Calibri"/>
              </a:rPr>
              <a:t> the EU to </a:t>
            </a:r>
            <a:r>
              <a:rPr lang="it-IT" sz="2200" err="1">
                <a:ea typeface="Calibri"/>
                <a:cs typeface="Calibri"/>
              </a:rPr>
              <a:t>legislate</a:t>
            </a:r>
            <a:r>
              <a:rPr lang="it-IT" sz="2200">
                <a:ea typeface="Calibri"/>
                <a:cs typeface="Calibri"/>
              </a:rPr>
              <a:t> on fiscal </a:t>
            </a:r>
            <a:r>
              <a:rPr lang="it-IT" sz="2200" err="1">
                <a:ea typeface="Calibri"/>
                <a:cs typeface="Calibri"/>
              </a:rPr>
              <a:t>matters</a:t>
            </a:r>
            <a:r>
              <a:rPr lang="it-IT" sz="2200">
                <a:ea typeface="Calibri"/>
                <a:cs typeface="Calibri"/>
              </a:rPr>
              <a:t>, </a:t>
            </a:r>
            <a:r>
              <a:rPr lang="it-IT" sz="2200" err="1">
                <a:ea typeface="Calibri"/>
                <a:cs typeface="Calibri"/>
              </a:rPr>
              <a:t>which</a:t>
            </a:r>
            <a:r>
              <a:rPr lang="it-IT" sz="2200">
                <a:ea typeface="Calibri"/>
                <a:cs typeface="Calibri"/>
              </a:rPr>
              <a:t> </a:t>
            </a:r>
            <a:r>
              <a:rPr lang="it-IT" sz="2200" err="1">
                <a:ea typeface="Calibri"/>
                <a:cs typeface="Calibri"/>
              </a:rPr>
              <a:t>is</a:t>
            </a:r>
            <a:r>
              <a:rPr lang="it-IT" sz="2200">
                <a:ea typeface="Calibri"/>
                <a:cs typeface="Calibri"/>
              </a:rPr>
              <a:t> </a:t>
            </a:r>
            <a:r>
              <a:rPr lang="it-IT" sz="2200" err="1">
                <a:ea typeface="Calibri"/>
                <a:cs typeface="Calibri"/>
              </a:rPr>
              <a:t>still</a:t>
            </a:r>
            <a:r>
              <a:rPr lang="it-IT" sz="2200">
                <a:ea typeface="Calibri"/>
                <a:cs typeface="Calibri"/>
              </a:rPr>
              <a:t> </a:t>
            </a:r>
            <a:r>
              <a:rPr lang="it-IT" sz="2200" err="1">
                <a:ea typeface="Calibri"/>
                <a:cs typeface="Calibri"/>
              </a:rPr>
              <a:t>subject</a:t>
            </a:r>
            <a:r>
              <a:rPr lang="it-IT" sz="2200">
                <a:ea typeface="Calibri"/>
                <a:cs typeface="Calibri"/>
              </a:rPr>
              <a:t> to </a:t>
            </a:r>
            <a:r>
              <a:rPr lang="it-IT" sz="2200" err="1">
                <a:ea typeface="Calibri"/>
                <a:cs typeface="Calibri"/>
              </a:rPr>
              <a:t>umanity</a:t>
            </a:r>
            <a:r>
              <a:rPr lang="it-IT" sz="2200">
                <a:ea typeface="Calibri"/>
                <a:cs typeface="Calibri"/>
              </a:rPr>
              <a:t> of </a:t>
            </a:r>
            <a:r>
              <a:rPr lang="it-IT" sz="2200" err="1">
                <a:ea typeface="Calibri"/>
                <a:cs typeface="Calibri"/>
              </a:rPr>
              <a:t>voting</a:t>
            </a:r>
            <a:r>
              <a:rPr lang="it-IT" sz="2200">
                <a:ea typeface="Calibri"/>
                <a:cs typeface="Calibri"/>
              </a:rPr>
              <a:t> under the </a:t>
            </a:r>
            <a:r>
              <a:rPr lang="it-IT" sz="2200" err="1">
                <a:ea typeface="Calibri"/>
                <a:cs typeface="Calibri"/>
              </a:rPr>
              <a:t>legal</a:t>
            </a:r>
            <a:r>
              <a:rPr lang="it-IT" sz="2200">
                <a:ea typeface="Calibri"/>
                <a:cs typeface="Calibri"/>
              </a:rPr>
              <a:t> </a:t>
            </a:r>
            <a:r>
              <a:rPr lang="it-IT" sz="2200" err="1">
                <a:ea typeface="Calibri"/>
                <a:cs typeface="Calibri"/>
              </a:rPr>
              <a:t>bases</a:t>
            </a:r>
            <a:r>
              <a:rPr lang="it-IT" sz="2200">
                <a:ea typeface="Calibri"/>
                <a:cs typeface="Calibri"/>
              </a:rPr>
              <a:t> for </a:t>
            </a:r>
            <a:r>
              <a:rPr lang="it-IT" sz="2200" err="1">
                <a:ea typeface="Calibri"/>
                <a:cs typeface="Calibri"/>
              </a:rPr>
              <a:t>indirect</a:t>
            </a:r>
            <a:r>
              <a:rPr lang="it-IT" sz="2200">
                <a:ea typeface="Calibri"/>
                <a:cs typeface="Calibri"/>
              </a:rPr>
              <a:t> </a:t>
            </a:r>
            <a:r>
              <a:rPr lang="it-IT" sz="2200" err="1">
                <a:ea typeface="Calibri"/>
                <a:cs typeface="Calibri"/>
              </a:rPr>
              <a:t>taxation</a:t>
            </a:r>
            <a:r>
              <a:rPr lang="it-IT" sz="2200">
                <a:ea typeface="Calibri"/>
                <a:cs typeface="Calibri"/>
              </a:rPr>
              <a:t> and </a:t>
            </a:r>
            <a:r>
              <a:rPr lang="it-IT" sz="2200" err="1">
                <a:ea typeface="Calibri"/>
                <a:cs typeface="Calibri"/>
              </a:rPr>
              <a:t>direct</a:t>
            </a:r>
            <a:r>
              <a:rPr lang="it-IT" sz="2200">
                <a:ea typeface="Calibri"/>
                <a:cs typeface="Calibri"/>
              </a:rPr>
              <a:t> </a:t>
            </a:r>
            <a:r>
              <a:rPr lang="it-IT" sz="2200" err="1">
                <a:ea typeface="Calibri"/>
                <a:cs typeface="Calibri"/>
              </a:rPr>
              <a:t>taxation</a:t>
            </a:r>
            <a:r>
              <a:rPr lang="it-IT" sz="2200">
                <a:ea typeface="Calibri"/>
                <a:cs typeface="Calibri"/>
              </a:rPr>
              <a:t>.</a:t>
            </a:r>
          </a:p>
        </p:txBody>
      </p:sp>
      <p:pic>
        <p:nvPicPr>
          <p:cNvPr id="5" name="Picture 4" descr="One glowing fluorescent bulb amonst unlit incandescent bulbs">
            <a:extLst>
              <a:ext uri="{FF2B5EF4-FFF2-40B4-BE49-F238E27FC236}">
                <a16:creationId xmlns:a16="http://schemas.microsoft.com/office/drawing/2014/main" id="{319357D2-8A5F-583F-EF45-6B794E5ECD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671" r="14175"/>
          <a:stretch/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68117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F38687-0DC9-D56F-5672-1F911EA19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ea typeface="Calibri Light"/>
                <a:cs typeface="Calibri Light"/>
              </a:rPr>
              <a:t>Look </a:t>
            </a:r>
            <a:r>
              <a:rPr lang="it-IT" dirty="0" err="1">
                <a:ea typeface="Calibri Light"/>
                <a:cs typeface="Calibri Light"/>
              </a:rPr>
              <a:t>at</a:t>
            </a:r>
            <a:r>
              <a:rPr lang="it-IT" dirty="0">
                <a:ea typeface="Calibri Light"/>
                <a:cs typeface="Calibri Light"/>
              </a:rPr>
              <a:t> </a:t>
            </a:r>
            <a:r>
              <a:rPr lang="it-IT" dirty="0" err="1">
                <a:ea typeface="Calibri Light"/>
                <a:cs typeface="Calibri Light"/>
              </a:rPr>
              <a:t>these</a:t>
            </a:r>
            <a:r>
              <a:rPr lang="it-IT" dirty="0">
                <a:ea typeface="Calibri Light"/>
                <a:cs typeface="Calibri Light"/>
              </a:rPr>
              <a:t> </a:t>
            </a:r>
            <a:r>
              <a:rPr lang="it-IT" dirty="0" err="1">
                <a:ea typeface="Calibri Light"/>
                <a:cs typeface="Calibri Light"/>
              </a:rPr>
              <a:t>videos</a:t>
            </a:r>
            <a:r>
              <a:rPr lang="it-IT" dirty="0">
                <a:ea typeface="Calibri Light"/>
                <a:cs typeface="Calibri Light"/>
              </a:rPr>
              <a:t>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C321A4-C120-9BDC-224A-5D18AE128F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it-IT" dirty="0">
                <a:ea typeface="+mn-lt"/>
                <a:cs typeface="+mn-lt"/>
                <a:hlinkClick r:id="rId2"/>
              </a:rPr>
              <a:t>What is carbon trading? | CNBC International (youtube.com)</a:t>
            </a:r>
            <a:endParaRPr lang="it-IT">
              <a:ea typeface="+mn-lt"/>
              <a:cs typeface="+mn-lt"/>
            </a:endParaRPr>
          </a:p>
          <a:p>
            <a:endParaRPr lang="it-IT" dirty="0">
              <a:ea typeface="Calibri"/>
              <a:cs typeface="Calibri"/>
            </a:endParaRPr>
          </a:p>
          <a:p>
            <a:r>
              <a:rPr lang="it-IT" dirty="0">
                <a:ea typeface="+mn-lt"/>
                <a:cs typeface="+mn-lt"/>
                <a:hlinkClick r:id="rId3"/>
              </a:rPr>
              <a:t>The Story of Cap &amp; Trade (youtube.com)</a:t>
            </a:r>
            <a:endParaRPr lang="it-IT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466050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A3C7DEA-BCC2-4295-8850-1479932961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289949D-B9F6-468A-86FE-2694DC5AE7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5F79E0C-AA77-FFC8-207F-D09840D52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1755073"/>
            <a:ext cx="9833548" cy="1066802"/>
          </a:xfrm>
        </p:spPr>
        <p:txBody>
          <a:bodyPr anchor="b">
            <a:normAutofit/>
          </a:bodyPr>
          <a:lstStyle/>
          <a:p>
            <a:r>
              <a:rPr lang="it-IT" sz="3600">
                <a:solidFill>
                  <a:schemeClr val="tx2"/>
                </a:solidFill>
                <a:ea typeface="Calibri Light"/>
                <a:cs typeface="Calibri Light"/>
              </a:rPr>
              <a:t>TRADABLE PERMIT SCHEMES</a:t>
            </a:r>
            <a:endParaRPr lang="it-IT" sz="3600">
              <a:solidFill>
                <a:schemeClr val="tx2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4DF0958-0C87-4C28-9554-2FADC788C2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867135" y="0"/>
            <a:ext cx="4324865" cy="2641149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EC53B48-7B73-49D1-A6FD-9DBF5141EA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DEDDC41-2C98-4AF1-A0EA-AEEC34827C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2208F20-F93C-4530-8370-FC7818BAB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52F51E0-B50B-43EA-B6AC-C16BD29C3E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7526F0E-0D29-6D0D-600F-C57275D35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3049325"/>
            <a:ext cx="9833548" cy="294557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it-IT" sz="3200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Emission</a:t>
            </a:r>
            <a:r>
              <a:rPr lang="it-IT" sz="3200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trading </a:t>
            </a:r>
            <a:r>
              <a:rPr lang="it-IT" sz="3200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schemes</a:t>
            </a:r>
            <a:r>
              <a:rPr lang="it-IT" sz="3200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</a:t>
            </a:r>
            <a:r>
              <a:rPr lang="it-IT" sz="3200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may</a:t>
            </a:r>
            <a:r>
              <a:rPr lang="it-IT" sz="3200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</a:t>
            </a:r>
            <a:r>
              <a:rPr lang="it-IT" sz="3200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broadly</a:t>
            </a:r>
            <a:r>
              <a:rPr lang="it-IT" sz="3200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be </a:t>
            </a:r>
            <a:r>
              <a:rPr lang="it-IT" sz="3200" b="1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divided</a:t>
            </a:r>
            <a:r>
              <a:rPr lang="it-IT" sz="3200" b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</a:t>
            </a:r>
            <a:r>
              <a:rPr lang="it-IT" sz="3200" b="1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into</a:t>
            </a:r>
            <a:r>
              <a:rPr lang="it-IT" sz="3200" b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</a:t>
            </a:r>
            <a:r>
              <a:rPr lang="it-IT" sz="3200" b="1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two</a:t>
            </a:r>
            <a:r>
              <a:rPr lang="it-IT" sz="3200" b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</a:t>
            </a:r>
            <a:r>
              <a:rPr lang="it-IT" sz="3200" b="1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categories</a:t>
            </a:r>
            <a:r>
              <a:rPr lang="it-IT" sz="3200" b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:</a:t>
            </a:r>
          </a:p>
          <a:p>
            <a:pPr marL="514350" indent="-514350">
              <a:buAutoNum type="arabicPeriod"/>
            </a:pPr>
            <a:r>
              <a:rPr lang="it-IT" sz="3200" b="1">
                <a:solidFill>
                  <a:srgbClr val="FF0000"/>
                </a:solidFill>
                <a:ea typeface="Calibri" panose="020F0502020204030204"/>
                <a:cs typeface="Calibri" panose="020F0502020204030204"/>
              </a:rPr>
              <a:t>Cap and trade (</a:t>
            </a:r>
            <a:r>
              <a:rPr lang="it-IT" sz="3200" b="1" err="1">
                <a:solidFill>
                  <a:srgbClr val="FF0000"/>
                </a:solidFill>
                <a:ea typeface="Calibri" panose="020F0502020204030204"/>
                <a:cs typeface="Calibri" panose="020F0502020204030204"/>
              </a:rPr>
              <a:t>absolute</a:t>
            </a:r>
            <a:r>
              <a:rPr lang="it-IT" sz="3200" b="1">
                <a:solidFill>
                  <a:srgbClr val="FF0000"/>
                </a:solidFill>
                <a:ea typeface="Calibri" panose="020F0502020204030204"/>
                <a:cs typeface="Calibri" panose="020F0502020204030204"/>
              </a:rPr>
              <a:t> </a:t>
            </a:r>
            <a:r>
              <a:rPr lang="it-IT" sz="3200" b="1" err="1">
                <a:solidFill>
                  <a:srgbClr val="FF0000"/>
                </a:solidFill>
                <a:ea typeface="Calibri" panose="020F0502020204030204"/>
                <a:cs typeface="Calibri" panose="020F0502020204030204"/>
              </a:rPr>
              <a:t>regimes</a:t>
            </a:r>
            <a:r>
              <a:rPr lang="it-IT" sz="3200" b="1">
                <a:solidFill>
                  <a:srgbClr val="FF0000"/>
                </a:solidFill>
                <a:ea typeface="Calibri" panose="020F0502020204030204"/>
                <a:cs typeface="Calibri" panose="020F0502020204030204"/>
              </a:rPr>
              <a:t>)</a:t>
            </a:r>
          </a:p>
          <a:p>
            <a:pPr marL="514350" indent="-514350">
              <a:buAutoNum type="arabicPeriod"/>
            </a:pPr>
            <a:r>
              <a:rPr lang="it-IT" sz="3200" b="1">
                <a:solidFill>
                  <a:srgbClr val="FF0000"/>
                </a:solidFill>
                <a:ea typeface="Calibri" panose="020F0502020204030204"/>
                <a:cs typeface="Calibri" panose="020F0502020204030204"/>
              </a:rPr>
              <a:t>Baseline and credit systems (relative </a:t>
            </a:r>
            <a:r>
              <a:rPr lang="it-IT" sz="3200" b="1" err="1">
                <a:solidFill>
                  <a:srgbClr val="FF0000"/>
                </a:solidFill>
                <a:ea typeface="Calibri" panose="020F0502020204030204"/>
                <a:cs typeface="Calibri" panose="020F0502020204030204"/>
              </a:rPr>
              <a:t>regimes</a:t>
            </a:r>
            <a:r>
              <a:rPr lang="it-IT" sz="3200" b="1">
                <a:solidFill>
                  <a:srgbClr val="FF0000"/>
                </a:solidFill>
                <a:ea typeface="Calibri" panose="020F0502020204030204"/>
                <a:cs typeface="Calibri" panose="020F0502020204030204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054151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45A9F99-D9B1-4094-A2E2-B90AC1DB7B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7FAF607-473A-4A43-A23D-BBFF5C4117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73DF354-B971-B6FB-4909-B6AF87A99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105" y="802955"/>
            <a:ext cx="4977976" cy="1454051"/>
          </a:xfrm>
        </p:spPr>
        <p:txBody>
          <a:bodyPr>
            <a:normAutofit/>
          </a:bodyPr>
          <a:lstStyle/>
          <a:p>
            <a:r>
              <a:rPr lang="it-IT" sz="3300">
                <a:solidFill>
                  <a:schemeClr val="tx2"/>
                </a:solidFill>
                <a:ea typeface="Calibri Light"/>
                <a:cs typeface="Calibri Light"/>
              </a:rPr>
              <a:t>Cap and trade </a:t>
            </a:r>
            <a:r>
              <a:rPr lang="it-IT" sz="3300" i="1">
                <a:solidFill>
                  <a:schemeClr val="tx2"/>
                </a:solidFill>
                <a:ea typeface="Calibri Light"/>
                <a:cs typeface="Calibri Light"/>
              </a:rPr>
              <a:t>versus</a:t>
            </a:r>
            <a:r>
              <a:rPr lang="it-IT" sz="3300">
                <a:solidFill>
                  <a:schemeClr val="tx2"/>
                </a:solidFill>
                <a:ea typeface="Calibri Light"/>
                <a:cs typeface="Calibri Light"/>
              </a:rPr>
              <a:t> </a:t>
            </a:r>
          </a:p>
          <a:p>
            <a:r>
              <a:rPr lang="it-IT" sz="3300">
                <a:solidFill>
                  <a:schemeClr val="tx2"/>
                </a:solidFill>
                <a:ea typeface="Calibri Light"/>
                <a:cs typeface="Calibri Light"/>
              </a:rPr>
              <a:t>Baseline and credit </a:t>
            </a:r>
            <a:r>
              <a:rPr lang="it-IT" sz="3300" err="1">
                <a:solidFill>
                  <a:schemeClr val="tx2"/>
                </a:solidFill>
                <a:ea typeface="Calibri Light"/>
                <a:cs typeface="Calibri Light"/>
              </a:rPr>
              <a:t>schemes</a:t>
            </a:r>
          </a:p>
        </p:txBody>
      </p:sp>
      <p:pic>
        <p:nvPicPr>
          <p:cNvPr id="7" name="Graphic 6" descr="Monete">
            <a:extLst>
              <a:ext uri="{FF2B5EF4-FFF2-40B4-BE49-F238E27FC236}">
                <a16:creationId xmlns:a16="http://schemas.microsoft.com/office/drawing/2014/main" id="{EADDD105-FF83-E806-D695-3A221A3410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6951" y="1793846"/>
            <a:ext cx="3620021" cy="3620021"/>
          </a:xfrm>
          <a:prstGeom prst="rect">
            <a:avLst/>
          </a:pr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A5DADE-984B-25F8-0580-FC77AFFF8D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2421682"/>
            <a:ext cx="4977578" cy="3639289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it-IT" sz="2400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Cap and trade and baseline and credit systems are </a:t>
            </a:r>
            <a:r>
              <a:rPr lang="it-IT" sz="2400" b="1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two</a:t>
            </a:r>
            <a:r>
              <a:rPr lang="it-IT" sz="2400" b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 </a:t>
            </a:r>
            <a:r>
              <a:rPr lang="it-IT" sz="2400" b="1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forms</a:t>
            </a:r>
            <a:r>
              <a:rPr lang="it-IT" sz="2400" b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 of carbon pricing,</a:t>
            </a:r>
            <a:r>
              <a:rPr lang="it-IT" sz="2400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 </a:t>
            </a:r>
            <a:r>
              <a:rPr lang="it-IT" sz="2400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which</a:t>
            </a:r>
            <a:r>
              <a:rPr lang="it-IT" sz="2400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 </a:t>
            </a:r>
            <a:r>
              <a:rPr lang="it-IT" sz="2400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aim</a:t>
            </a:r>
            <a:r>
              <a:rPr lang="it-IT" sz="2400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 to reduce global carbon </a:t>
            </a:r>
            <a:r>
              <a:rPr lang="it-IT" sz="2400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emissions</a:t>
            </a:r>
            <a:r>
              <a:rPr lang="it-IT" sz="2400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 and </a:t>
            </a:r>
            <a:r>
              <a:rPr lang="it-IT" sz="2400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maintain</a:t>
            </a:r>
            <a:r>
              <a:rPr lang="it-IT" sz="2400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 a </a:t>
            </a:r>
            <a:r>
              <a:rPr lang="it-IT" sz="2400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sustainable</a:t>
            </a:r>
            <a:r>
              <a:rPr lang="it-IT" sz="2400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 </a:t>
            </a:r>
            <a:r>
              <a:rPr lang="it-IT" sz="2400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planet</a:t>
            </a:r>
            <a:r>
              <a:rPr lang="it-IT" sz="2400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 for future generations. </a:t>
            </a:r>
            <a:r>
              <a:rPr lang="it-IT" sz="2400" b="1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Because</a:t>
            </a:r>
            <a:r>
              <a:rPr lang="it-IT" sz="2400" b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 </a:t>
            </a:r>
            <a:r>
              <a:rPr lang="it-IT" sz="2400" b="1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they</a:t>
            </a:r>
            <a:r>
              <a:rPr lang="it-IT" sz="2400" b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 are </a:t>
            </a:r>
            <a:r>
              <a:rPr lang="it-IT" sz="2400" b="1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two</a:t>
            </a:r>
            <a:r>
              <a:rPr lang="it-IT" sz="2400" b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 </a:t>
            </a:r>
            <a:endParaRPr lang="it-IT" b="1">
              <a:solidFill>
                <a:schemeClr val="tx2"/>
              </a:solidFill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r>
              <a:rPr lang="it-IT" sz="2400" b="1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different</a:t>
            </a:r>
            <a:r>
              <a:rPr lang="it-IT" sz="2400" b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 systems with </a:t>
            </a:r>
            <a:r>
              <a:rPr lang="it-IT" sz="2400" b="1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different</a:t>
            </a:r>
            <a:r>
              <a:rPr lang="it-IT" sz="2400" b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 </a:t>
            </a:r>
            <a:r>
              <a:rPr lang="it-IT" sz="2400" b="1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methodologies</a:t>
            </a:r>
            <a:r>
              <a:rPr lang="it-IT" sz="2400" b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, </a:t>
            </a:r>
            <a:r>
              <a:rPr lang="it-IT" sz="2400" b="1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it</a:t>
            </a:r>
            <a:r>
              <a:rPr lang="it-IT" sz="2400" b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 </a:t>
            </a:r>
            <a:r>
              <a:rPr lang="it-IT" sz="2400" b="1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is</a:t>
            </a:r>
            <a:r>
              <a:rPr lang="it-IT" sz="2400" b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 </a:t>
            </a:r>
            <a:r>
              <a:rPr lang="it-IT" sz="2400" b="1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important</a:t>
            </a:r>
            <a:r>
              <a:rPr lang="it-IT" sz="2400" b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 to </a:t>
            </a:r>
            <a:r>
              <a:rPr lang="it-IT" sz="2400" b="1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understand</a:t>
            </a:r>
            <a:r>
              <a:rPr lang="it-IT" sz="2400" b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 </a:t>
            </a:r>
            <a:r>
              <a:rPr lang="it-IT" sz="2400" b="1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their</a:t>
            </a:r>
            <a:r>
              <a:rPr lang="it-IT" sz="2400" b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 </a:t>
            </a:r>
            <a:r>
              <a:rPr lang="it-IT" sz="2400" b="1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differences</a:t>
            </a:r>
            <a:r>
              <a:rPr lang="it-IT" sz="2400" b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.</a:t>
            </a:r>
            <a:endParaRPr lang="it-IT" b="1">
              <a:solidFill>
                <a:schemeClr val="tx2"/>
              </a:solidFill>
              <a:cs typeface="Calibri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5F6476F-D303-44D3-B30F-1BA348F0F6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2635" y="52996"/>
            <a:ext cx="5928607" cy="6805005"/>
            <a:chOff x="6095999" y="52996"/>
            <a:chExt cx="6093363" cy="6805005"/>
          </a:xfrm>
          <a:solidFill>
            <a:schemeClr val="accent5">
              <a:alpha val="10000"/>
            </a:schemeClr>
          </a:solidFill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972EB4B-0539-4430-9340-8117B9D7C3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1" y="52996"/>
              <a:ext cx="6093361" cy="6805003"/>
            </a:xfrm>
            <a:custGeom>
              <a:avLst/>
              <a:gdLst>
                <a:gd name="connsiteX0" fmla="*/ 3391253 w 5890489"/>
                <a:gd name="connsiteY0" fmla="*/ 0 h 6578438"/>
                <a:gd name="connsiteX1" fmla="*/ 3434974 w 5890489"/>
                <a:gd name="connsiteY1" fmla="*/ 646 h 6578438"/>
                <a:gd name="connsiteX2" fmla="*/ 3522419 w 5890489"/>
                <a:gd name="connsiteY2" fmla="*/ 2712 h 6578438"/>
                <a:gd name="connsiteX3" fmla="*/ 3610261 w 5890489"/>
                <a:gd name="connsiteY3" fmla="*/ 6458 h 6578438"/>
                <a:gd name="connsiteX4" fmla="*/ 3786872 w 5890489"/>
                <a:gd name="connsiteY4" fmla="*/ 20667 h 6578438"/>
                <a:gd name="connsiteX5" fmla="*/ 3962291 w 5890489"/>
                <a:gd name="connsiteY5" fmla="*/ 43530 h 6578438"/>
                <a:gd name="connsiteX6" fmla="*/ 4135855 w 5890489"/>
                <a:gd name="connsiteY6" fmla="*/ 75176 h 6578438"/>
                <a:gd name="connsiteX7" fmla="*/ 4307299 w 5890489"/>
                <a:gd name="connsiteY7" fmla="*/ 114315 h 6578438"/>
                <a:gd name="connsiteX8" fmla="*/ 4476358 w 5890489"/>
                <a:gd name="connsiteY8" fmla="*/ 160816 h 6578438"/>
                <a:gd name="connsiteX9" fmla="*/ 4559829 w 5890489"/>
                <a:gd name="connsiteY9" fmla="*/ 186779 h 6578438"/>
                <a:gd name="connsiteX10" fmla="*/ 4642901 w 5890489"/>
                <a:gd name="connsiteY10" fmla="*/ 213648 h 6578438"/>
                <a:gd name="connsiteX11" fmla="*/ 5280847 w 5890489"/>
                <a:gd name="connsiteY11" fmla="*/ 485936 h 6578438"/>
                <a:gd name="connsiteX12" fmla="*/ 5865400 w 5890489"/>
                <a:gd name="connsiteY12" fmla="*/ 851099 h 6578438"/>
                <a:gd name="connsiteX13" fmla="*/ 5890489 w 5890489"/>
                <a:gd name="connsiteY13" fmla="*/ 870950 h 6578438"/>
                <a:gd name="connsiteX14" fmla="*/ 5890489 w 5890489"/>
                <a:gd name="connsiteY14" fmla="*/ 1321814 h 6578438"/>
                <a:gd name="connsiteX15" fmla="*/ 5887395 w 5890489"/>
                <a:gd name="connsiteY15" fmla="*/ 1318952 h 6578438"/>
                <a:gd name="connsiteX16" fmla="*/ 5830291 w 5890489"/>
                <a:gd name="connsiteY16" fmla="*/ 1265992 h 6578438"/>
                <a:gd name="connsiteX17" fmla="*/ 5815981 w 5890489"/>
                <a:gd name="connsiteY17" fmla="*/ 1252687 h 6578438"/>
                <a:gd name="connsiteX18" fmla="*/ 5801142 w 5890489"/>
                <a:gd name="connsiteY18" fmla="*/ 1240158 h 6578438"/>
                <a:gd name="connsiteX19" fmla="*/ 5771464 w 5890489"/>
                <a:gd name="connsiteY19" fmla="*/ 1214969 h 6578438"/>
                <a:gd name="connsiteX20" fmla="*/ 5651030 w 5890489"/>
                <a:gd name="connsiteY20" fmla="*/ 1115767 h 6578438"/>
                <a:gd name="connsiteX21" fmla="*/ 5123183 w 5890489"/>
                <a:gd name="connsiteY21" fmla="*/ 780443 h 6578438"/>
                <a:gd name="connsiteX22" fmla="*/ 4533860 w 5890489"/>
                <a:gd name="connsiteY22" fmla="*/ 567701 h 6578438"/>
                <a:gd name="connsiteX23" fmla="*/ 4457281 w 5890489"/>
                <a:gd name="connsiteY23" fmla="*/ 550780 h 6578438"/>
                <a:gd name="connsiteX24" fmla="*/ 4380568 w 5890489"/>
                <a:gd name="connsiteY24" fmla="*/ 535279 h 6578438"/>
                <a:gd name="connsiteX25" fmla="*/ 4303325 w 5890489"/>
                <a:gd name="connsiteY25" fmla="*/ 522879 h 6578438"/>
                <a:gd name="connsiteX26" fmla="*/ 4264769 w 5890489"/>
                <a:gd name="connsiteY26" fmla="*/ 516679 h 6578438"/>
                <a:gd name="connsiteX27" fmla="*/ 4226082 w 5890489"/>
                <a:gd name="connsiteY27" fmla="*/ 511253 h 6578438"/>
                <a:gd name="connsiteX28" fmla="*/ 4070934 w 5890489"/>
                <a:gd name="connsiteY28" fmla="*/ 494848 h 6578438"/>
                <a:gd name="connsiteX29" fmla="*/ 3915521 w 5890489"/>
                <a:gd name="connsiteY29" fmla="*/ 486065 h 6578438"/>
                <a:gd name="connsiteX30" fmla="*/ 3760241 w 5890489"/>
                <a:gd name="connsiteY30" fmla="*/ 484257 h 6578438"/>
                <a:gd name="connsiteX31" fmla="*/ 3682734 w 5890489"/>
                <a:gd name="connsiteY31" fmla="*/ 486581 h 6578438"/>
                <a:gd name="connsiteX32" fmla="*/ 3605491 w 5890489"/>
                <a:gd name="connsiteY32" fmla="*/ 488907 h 6578438"/>
                <a:gd name="connsiteX33" fmla="*/ 3527454 w 5890489"/>
                <a:gd name="connsiteY33" fmla="*/ 493169 h 6578438"/>
                <a:gd name="connsiteX34" fmla="*/ 3449151 w 5890489"/>
                <a:gd name="connsiteY34" fmla="*/ 498336 h 6578438"/>
                <a:gd name="connsiteX35" fmla="*/ 3410067 w 5890489"/>
                <a:gd name="connsiteY35" fmla="*/ 500532 h 6578438"/>
                <a:gd name="connsiteX36" fmla="*/ 3371246 w 5890489"/>
                <a:gd name="connsiteY36" fmla="*/ 504279 h 6578438"/>
                <a:gd name="connsiteX37" fmla="*/ 3293739 w 5890489"/>
                <a:gd name="connsiteY37" fmla="*/ 511512 h 6578438"/>
                <a:gd name="connsiteX38" fmla="*/ 2689445 w 5890489"/>
                <a:gd name="connsiteY38" fmla="*/ 610198 h 6578438"/>
                <a:gd name="connsiteX39" fmla="*/ 2117875 w 5890489"/>
                <a:gd name="connsiteY39" fmla="*/ 800335 h 6578438"/>
                <a:gd name="connsiteX40" fmla="*/ 1981276 w 5890489"/>
                <a:gd name="connsiteY40" fmla="*/ 865566 h 6578438"/>
                <a:gd name="connsiteX41" fmla="*/ 1847991 w 5890489"/>
                <a:gd name="connsiteY41" fmla="*/ 938676 h 6578438"/>
                <a:gd name="connsiteX42" fmla="*/ 1783069 w 5890489"/>
                <a:gd name="connsiteY42" fmla="*/ 978718 h 6578438"/>
                <a:gd name="connsiteX43" fmla="*/ 1750609 w 5890489"/>
                <a:gd name="connsiteY43" fmla="*/ 998869 h 6578438"/>
                <a:gd name="connsiteX44" fmla="*/ 1734312 w 5890489"/>
                <a:gd name="connsiteY44" fmla="*/ 1008945 h 6578438"/>
                <a:gd name="connsiteX45" fmla="*/ 1718547 w 5890489"/>
                <a:gd name="connsiteY45" fmla="*/ 1019924 h 6578438"/>
                <a:gd name="connsiteX46" fmla="*/ 1655481 w 5890489"/>
                <a:gd name="connsiteY46" fmla="*/ 1063582 h 6578438"/>
                <a:gd name="connsiteX47" fmla="*/ 1593077 w 5890489"/>
                <a:gd name="connsiteY47" fmla="*/ 1108664 h 6578438"/>
                <a:gd name="connsiteX48" fmla="*/ 1532263 w 5890489"/>
                <a:gd name="connsiteY48" fmla="*/ 1156197 h 6578438"/>
                <a:gd name="connsiteX49" fmla="*/ 1472509 w 5890489"/>
                <a:gd name="connsiteY49" fmla="*/ 1205152 h 6578438"/>
                <a:gd name="connsiteX50" fmla="*/ 1414212 w 5890489"/>
                <a:gd name="connsiteY50" fmla="*/ 1256175 h 6578438"/>
                <a:gd name="connsiteX51" fmla="*/ 1357242 w 5890489"/>
                <a:gd name="connsiteY51" fmla="*/ 1308359 h 6578438"/>
                <a:gd name="connsiteX52" fmla="*/ 1153072 w 5890489"/>
                <a:gd name="connsiteY52" fmla="*/ 1529498 h 6578438"/>
                <a:gd name="connsiteX53" fmla="*/ 1002694 w 5890489"/>
                <a:gd name="connsiteY53" fmla="*/ 1770658 h 6578438"/>
                <a:gd name="connsiteX54" fmla="*/ 974076 w 5890489"/>
                <a:gd name="connsiteY54" fmla="*/ 1835371 h 6578438"/>
                <a:gd name="connsiteX55" fmla="*/ 949564 w 5890489"/>
                <a:gd name="connsiteY55" fmla="*/ 1903573 h 6578438"/>
                <a:gd name="connsiteX56" fmla="*/ 927173 w 5890489"/>
                <a:gd name="connsiteY56" fmla="*/ 1974229 h 6578438"/>
                <a:gd name="connsiteX57" fmla="*/ 906107 w 5890489"/>
                <a:gd name="connsiteY57" fmla="*/ 2046952 h 6578438"/>
                <a:gd name="connsiteX58" fmla="*/ 751092 w 5890489"/>
                <a:gd name="connsiteY58" fmla="*/ 2676266 h 6578438"/>
                <a:gd name="connsiteX59" fmla="*/ 547189 w 5890489"/>
                <a:gd name="connsiteY59" fmla="*/ 3308422 h 6578438"/>
                <a:gd name="connsiteX60" fmla="*/ 441195 w 5890489"/>
                <a:gd name="connsiteY60" fmla="*/ 3866306 h 6578438"/>
                <a:gd name="connsiteX61" fmla="*/ 527182 w 5890489"/>
                <a:gd name="connsiteY61" fmla="*/ 4439174 h 6578438"/>
                <a:gd name="connsiteX62" fmla="*/ 775073 w 5890489"/>
                <a:gd name="connsiteY62" fmla="*/ 4987240 h 6578438"/>
                <a:gd name="connsiteX63" fmla="*/ 943206 w 5890489"/>
                <a:gd name="connsiteY63" fmla="*/ 5244933 h 6578438"/>
                <a:gd name="connsiteX64" fmla="*/ 1133728 w 5890489"/>
                <a:gd name="connsiteY64" fmla="*/ 5490356 h 6578438"/>
                <a:gd name="connsiteX65" fmla="*/ 1359626 w 5890489"/>
                <a:gd name="connsiteY65" fmla="*/ 5709815 h 6578438"/>
                <a:gd name="connsiteX66" fmla="*/ 1481254 w 5890489"/>
                <a:gd name="connsiteY66" fmla="*/ 5809146 h 6578438"/>
                <a:gd name="connsiteX67" fmla="*/ 1543260 w 5890489"/>
                <a:gd name="connsiteY67" fmla="*/ 5856940 h 6578438"/>
                <a:gd name="connsiteX68" fmla="*/ 1607518 w 5890489"/>
                <a:gd name="connsiteY68" fmla="*/ 5901374 h 6578438"/>
                <a:gd name="connsiteX69" fmla="*/ 2145566 w 5890489"/>
                <a:gd name="connsiteY69" fmla="*/ 6193814 h 6578438"/>
                <a:gd name="connsiteX70" fmla="*/ 2214991 w 5890489"/>
                <a:gd name="connsiteY70" fmla="*/ 6221844 h 6578438"/>
                <a:gd name="connsiteX71" fmla="*/ 2249307 w 5890489"/>
                <a:gd name="connsiteY71" fmla="*/ 6236182 h 6578438"/>
                <a:gd name="connsiteX72" fmla="*/ 2284285 w 5890489"/>
                <a:gd name="connsiteY72" fmla="*/ 6248711 h 6578438"/>
                <a:gd name="connsiteX73" fmla="*/ 2354241 w 5890489"/>
                <a:gd name="connsiteY73" fmla="*/ 6273124 h 6578438"/>
                <a:gd name="connsiteX74" fmla="*/ 2371597 w 5890489"/>
                <a:gd name="connsiteY74" fmla="*/ 6279324 h 6578438"/>
                <a:gd name="connsiteX75" fmla="*/ 2387894 w 5890489"/>
                <a:gd name="connsiteY75" fmla="*/ 6287719 h 6578438"/>
                <a:gd name="connsiteX76" fmla="*/ 2421414 w 5890489"/>
                <a:gd name="connsiteY76" fmla="*/ 6302186 h 6578438"/>
                <a:gd name="connsiteX77" fmla="*/ 2489117 w 5890489"/>
                <a:gd name="connsiteY77" fmla="*/ 6329441 h 6578438"/>
                <a:gd name="connsiteX78" fmla="*/ 2522902 w 5890489"/>
                <a:gd name="connsiteY78" fmla="*/ 6343134 h 6578438"/>
                <a:gd name="connsiteX79" fmla="*/ 2556953 w 5890489"/>
                <a:gd name="connsiteY79" fmla="*/ 6356051 h 6578438"/>
                <a:gd name="connsiteX80" fmla="*/ 2695009 w 5890489"/>
                <a:gd name="connsiteY80" fmla="*/ 6401905 h 6578438"/>
                <a:gd name="connsiteX81" fmla="*/ 3268035 w 5890489"/>
                <a:gd name="connsiteY81" fmla="*/ 6501238 h 6578438"/>
                <a:gd name="connsiteX82" fmla="*/ 3341038 w 5890489"/>
                <a:gd name="connsiteY82" fmla="*/ 6506145 h 6578438"/>
                <a:gd name="connsiteX83" fmla="*/ 3414703 w 5890489"/>
                <a:gd name="connsiteY83" fmla="*/ 6507050 h 6578438"/>
                <a:gd name="connsiteX84" fmla="*/ 3488237 w 5890489"/>
                <a:gd name="connsiteY84" fmla="*/ 6508212 h 6578438"/>
                <a:gd name="connsiteX85" fmla="*/ 3524142 w 5890489"/>
                <a:gd name="connsiteY85" fmla="*/ 6507955 h 6578438"/>
                <a:gd name="connsiteX86" fmla="*/ 3559252 w 5890489"/>
                <a:gd name="connsiteY86" fmla="*/ 6506921 h 6578438"/>
                <a:gd name="connsiteX87" fmla="*/ 3629207 w 5890489"/>
                <a:gd name="connsiteY87" fmla="*/ 6503045 h 6578438"/>
                <a:gd name="connsiteX88" fmla="*/ 3698633 w 5890489"/>
                <a:gd name="connsiteY88" fmla="*/ 6496845 h 6578438"/>
                <a:gd name="connsiteX89" fmla="*/ 3733213 w 5890489"/>
                <a:gd name="connsiteY89" fmla="*/ 6493357 h 6578438"/>
                <a:gd name="connsiteX90" fmla="*/ 3767529 w 5890489"/>
                <a:gd name="connsiteY90" fmla="*/ 6488707 h 6578438"/>
                <a:gd name="connsiteX91" fmla="*/ 3801845 w 5890489"/>
                <a:gd name="connsiteY91" fmla="*/ 6484057 h 6578438"/>
                <a:gd name="connsiteX92" fmla="*/ 3835895 w 5890489"/>
                <a:gd name="connsiteY92" fmla="*/ 6478116 h 6578438"/>
                <a:gd name="connsiteX93" fmla="*/ 4364801 w 5890489"/>
                <a:gd name="connsiteY93" fmla="*/ 6308517 h 6578438"/>
                <a:gd name="connsiteX94" fmla="*/ 4861379 w 5890489"/>
                <a:gd name="connsiteY94" fmla="*/ 6000576 h 6578438"/>
                <a:gd name="connsiteX95" fmla="*/ 5341263 w 5890489"/>
                <a:gd name="connsiteY95" fmla="*/ 5605834 h 6578438"/>
                <a:gd name="connsiteX96" fmla="*/ 5587301 w 5890489"/>
                <a:gd name="connsiteY96" fmla="*/ 5390379 h 6578438"/>
                <a:gd name="connsiteX97" fmla="*/ 5849105 w 5890489"/>
                <a:gd name="connsiteY97" fmla="*/ 5176344 h 6578438"/>
                <a:gd name="connsiteX98" fmla="*/ 5890489 w 5890489"/>
                <a:gd name="connsiteY98" fmla="*/ 5145260 h 6578438"/>
                <a:gd name="connsiteX99" fmla="*/ 5890489 w 5890489"/>
                <a:gd name="connsiteY99" fmla="*/ 5995323 h 6578438"/>
                <a:gd name="connsiteX100" fmla="*/ 5811477 w 5890489"/>
                <a:gd name="connsiteY100" fmla="*/ 6077819 h 6578438"/>
                <a:gd name="connsiteX101" fmla="*/ 5301384 w 5890489"/>
                <a:gd name="connsiteY101" fmla="*/ 6542958 h 6578438"/>
                <a:gd name="connsiteX102" fmla="*/ 5252008 w 5890489"/>
                <a:gd name="connsiteY102" fmla="*/ 6578438 h 6578438"/>
                <a:gd name="connsiteX103" fmla="*/ 1653730 w 5890489"/>
                <a:gd name="connsiteY103" fmla="*/ 6578438 h 6578438"/>
                <a:gd name="connsiteX104" fmla="*/ 1549768 w 5890489"/>
                <a:gd name="connsiteY104" fmla="*/ 6488821 h 6578438"/>
                <a:gd name="connsiteX105" fmla="*/ 1298282 w 5890489"/>
                <a:gd name="connsiteY105" fmla="*/ 6243932 h 6578438"/>
                <a:gd name="connsiteX106" fmla="*/ 1237999 w 5890489"/>
                <a:gd name="connsiteY106" fmla="*/ 6181671 h 6578438"/>
                <a:gd name="connsiteX107" fmla="*/ 1179967 w 5890489"/>
                <a:gd name="connsiteY107" fmla="*/ 6117862 h 6578438"/>
                <a:gd name="connsiteX108" fmla="*/ 1121936 w 5890489"/>
                <a:gd name="connsiteY108" fmla="*/ 6054569 h 6578438"/>
                <a:gd name="connsiteX109" fmla="*/ 1065628 w 5890489"/>
                <a:gd name="connsiteY109" fmla="*/ 5990243 h 6578438"/>
                <a:gd name="connsiteX110" fmla="*/ 954335 w 5890489"/>
                <a:gd name="connsiteY110" fmla="*/ 5861460 h 6578438"/>
                <a:gd name="connsiteX111" fmla="*/ 898953 w 5890489"/>
                <a:gd name="connsiteY111" fmla="*/ 5797393 h 6578438"/>
                <a:gd name="connsiteX112" fmla="*/ 842908 w 5890489"/>
                <a:gd name="connsiteY112" fmla="*/ 5733582 h 6578438"/>
                <a:gd name="connsiteX113" fmla="*/ 622442 w 5890489"/>
                <a:gd name="connsiteY113" fmla="*/ 5471884 h 6578438"/>
                <a:gd name="connsiteX114" fmla="*/ 425559 w 5890489"/>
                <a:gd name="connsiteY114" fmla="*/ 5190036 h 6578438"/>
                <a:gd name="connsiteX115" fmla="*/ 123877 w 5890489"/>
                <a:gd name="connsiteY115" fmla="*/ 4564210 h 6578438"/>
                <a:gd name="connsiteX116" fmla="*/ 130 w 5890489"/>
                <a:gd name="connsiteY116" fmla="*/ 3865530 h 6578438"/>
                <a:gd name="connsiteX117" fmla="*/ 30602 w 5890489"/>
                <a:gd name="connsiteY117" fmla="*/ 3505793 h 6578438"/>
                <a:gd name="connsiteX118" fmla="*/ 126924 w 5890489"/>
                <a:gd name="connsiteY118" fmla="*/ 3157164 h 6578438"/>
                <a:gd name="connsiteX119" fmla="*/ 334803 w 5890489"/>
                <a:gd name="connsiteY119" fmla="*/ 2560530 h 6578438"/>
                <a:gd name="connsiteX120" fmla="*/ 381176 w 5890489"/>
                <a:gd name="connsiteY120" fmla="*/ 2409144 h 6578438"/>
                <a:gd name="connsiteX121" fmla="*/ 425825 w 5890489"/>
                <a:gd name="connsiteY121" fmla="*/ 2255819 h 6578438"/>
                <a:gd name="connsiteX122" fmla="*/ 470210 w 5890489"/>
                <a:gd name="connsiteY122" fmla="*/ 2099523 h 6578438"/>
                <a:gd name="connsiteX123" fmla="*/ 492998 w 5890489"/>
                <a:gd name="connsiteY123" fmla="*/ 2020213 h 6578438"/>
                <a:gd name="connsiteX124" fmla="*/ 517509 w 5890489"/>
                <a:gd name="connsiteY124" fmla="*/ 1939224 h 6578438"/>
                <a:gd name="connsiteX125" fmla="*/ 544007 w 5890489"/>
                <a:gd name="connsiteY125" fmla="*/ 1857201 h 6578438"/>
                <a:gd name="connsiteX126" fmla="*/ 573288 w 5890489"/>
                <a:gd name="connsiteY126" fmla="*/ 1774274 h 6578438"/>
                <a:gd name="connsiteX127" fmla="*/ 606146 w 5890489"/>
                <a:gd name="connsiteY127" fmla="*/ 1690832 h 6578438"/>
                <a:gd name="connsiteX128" fmla="*/ 644569 w 5890489"/>
                <a:gd name="connsiteY128" fmla="*/ 1607775 h 6578438"/>
                <a:gd name="connsiteX129" fmla="*/ 837874 w 5890489"/>
                <a:gd name="connsiteY129" fmla="*/ 1297638 h 6578438"/>
                <a:gd name="connsiteX130" fmla="*/ 1069602 w 5890489"/>
                <a:gd name="connsiteY130" fmla="*/ 1032194 h 6578438"/>
                <a:gd name="connsiteX131" fmla="*/ 1130548 w 5890489"/>
                <a:gd name="connsiteY131" fmla="*/ 970839 h 6578438"/>
                <a:gd name="connsiteX132" fmla="*/ 1192024 w 5890489"/>
                <a:gd name="connsiteY132" fmla="*/ 910129 h 6578438"/>
                <a:gd name="connsiteX133" fmla="*/ 1255356 w 5890489"/>
                <a:gd name="connsiteY133" fmla="*/ 850841 h 6578438"/>
                <a:gd name="connsiteX134" fmla="*/ 1319614 w 5890489"/>
                <a:gd name="connsiteY134" fmla="*/ 792068 h 6578438"/>
                <a:gd name="connsiteX135" fmla="*/ 1385728 w 5890489"/>
                <a:gd name="connsiteY135" fmla="*/ 734975 h 6578438"/>
                <a:gd name="connsiteX136" fmla="*/ 1452768 w 5890489"/>
                <a:gd name="connsiteY136" fmla="*/ 678528 h 6578438"/>
                <a:gd name="connsiteX137" fmla="*/ 1469594 w 5890489"/>
                <a:gd name="connsiteY137" fmla="*/ 664449 h 6578438"/>
                <a:gd name="connsiteX138" fmla="*/ 1487083 w 5890489"/>
                <a:gd name="connsiteY138" fmla="*/ 651015 h 6578438"/>
                <a:gd name="connsiteX139" fmla="*/ 1522193 w 5890489"/>
                <a:gd name="connsiteY139" fmla="*/ 624277 h 6578438"/>
                <a:gd name="connsiteX140" fmla="*/ 1592415 w 5890489"/>
                <a:gd name="connsiteY140" fmla="*/ 570671 h 6578438"/>
                <a:gd name="connsiteX141" fmla="*/ 1738287 w 5890489"/>
                <a:gd name="connsiteY141" fmla="*/ 469402 h 6578438"/>
                <a:gd name="connsiteX142" fmla="*/ 1890918 w 5890489"/>
                <a:gd name="connsiteY142" fmla="*/ 376530 h 6578438"/>
                <a:gd name="connsiteX143" fmla="*/ 2555363 w 5890489"/>
                <a:gd name="connsiteY143" fmla="*/ 105274 h 6578438"/>
                <a:gd name="connsiteX144" fmla="*/ 3259291 w 5890489"/>
                <a:gd name="connsiteY144" fmla="*/ 3229 h 6578438"/>
                <a:gd name="connsiteX145" fmla="*/ 3347265 w 5890489"/>
                <a:gd name="connsiteY145" fmla="*/ 903 h 6578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5890489" h="6578438">
                  <a:moveTo>
                    <a:pt x="3391253" y="0"/>
                  </a:moveTo>
                  <a:lnTo>
                    <a:pt x="3434974" y="646"/>
                  </a:lnTo>
                  <a:lnTo>
                    <a:pt x="3522419" y="2712"/>
                  </a:lnTo>
                  <a:cubicBezTo>
                    <a:pt x="3551567" y="3488"/>
                    <a:pt x="3580451" y="3746"/>
                    <a:pt x="3610261" y="6458"/>
                  </a:cubicBezTo>
                  <a:cubicBezTo>
                    <a:pt x="3669353" y="10850"/>
                    <a:pt x="3728179" y="14337"/>
                    <a:pt x="3786872" y="20667"/>
                  </a:cubicBezTo>
                  <a:lnTo>
                    <a:pt x="3962291" y="43530"/>
                  </a:lnTo>
                  <a:lnTo>
                    <a:pt x="4135855" y="75176"/>
                  </a:lnTo>
                  <a:cubicBezTo>
                    <a:pt x="4193224" y="87836"/>
                    <a:pt x="4250328" y="101398"/>
                    <a:pt x="4307299" y="114315"/>
                  </a:cubicBezTo>
                  <a:cubicBezTo>
                    <a:pt x="4364139" y="128394"/>
                    <a:pt x="4420050" y="145575"/>
                    <a:pt x="4476358" y="160816"/>
                  </a:cubicBezTo>
                  <a:cubicBezTo>
                    <a:pt x="4504580" y="167921"/>
                    <a:pt x="4532138" y="177995"/>
                    <a:pt x="4559829" y="186779"/>
                  </a:cubicBezTo>
                  <a:lnTo>
                    <a:pt x="4642901" y="213648"/>
                  </a:lnTo>
                  <a:cubicBezTo>
                    <a:pt x="4863234" y="288307"/>
                    <a:pt x="5076414" y="379371"/>
                    <a:pt x="5280847" y="485936"/>
                  </a:cubicBezTo>
                  <a:cubicBezTo>
                    <a:pt x="5485018" y="592631"/>
                    <a:pt x="5681768" y="713145"/>
                    <a:pt x="5865400" y="851099"/>
                  </a:cubicBezTo>
                  <a:lnTo>
                    <a:pt x="5890489" y="870950"/>
                  </a:lnTo>
                  <a:lnTo>
                    <a:pt x="5890489" y="1321814"/>
                  </a:lnTo>
                  <a:lnTo>
                    <a:pt x="5887395" y="1318952"/>
                  </a:lnTo>
                  <a:lnTo>
                    <a:pt x="5830291" y="1265992"/>
                  </a:lnTo>
                  <a:lnTo>
                    <a:pt x="5815981" y="1252687"/>
                  </a:lnTo>
                  <a:lnTo>
                    <a:pt x="5801142" y="1240158"/>
                  </a:lnTo>
                  <a:lnTo>
                    <a:pt x="5771464" y="1214969"/>
                  </a:lnTo>
                  <a:cubicBezTo>
                    <a:pt x="5731849" y="1181385"/>
                    <a:pt x="5692897" y="1146896"/>
                    <a:pt x="5651030" y="1115767"/>
                  </a:cubicBezTo>
                  <a:cubicBezTo>
                    <a:pt x="5487534" y="986985"/>
                    <a:pt x="5311321" y="872542"/>
                    <a:pt x="5123183" y="780443"/>
                  </a:cubicBezTo>
                  <a:cubicBezTo>
                    <a:pt x="4935309" y="688087"/>
                    <a:pt x="4737102" y="616398"/>
                    <a:pt x="4533860" y="567701"/>
                  </a:cubicBezTo>
                  <a:lnTo>
                    <a:pt x="4457281" y="550780"/>
                  </a:lnTo>
                  <a:cubicBezTo>
                    <a:pt x="4431709" y="545484"/>
                    <a:pt x="4406536" y="538896"/>
                    <a:pt x="4380568" y="535279"/>
                  </a:cubicBezTo>
                  <a:lnTo>
                    <a:pt x="4303325" y="522879"/>
                  </a:lnTo>
                  <a:lnTo>
                    <a:pt x="4264769" y="516679"/>
                  </a:lnTo>
                  <a:cubicBezTo>
                    <a:pt x="4251918" y="514612"/>
                    <a:pt x="4239067" y="512415"/>
                    <a:pt x="4226082" y="511253"/>
                  </a:cubicBezTo>
                  <a:cubicBezTo>
                    <a:pt x="4174145" y="505829"/>
                    <a:pt x="4122606" y="499498"/>
                    <a:pt x="4070934" y="494848"/>
                  </a:cubicBezTo>
                  <a:lnTo>
                    <a:pt x="3915521" y="486065"/>
                  </a:lnTo>
                  <a:lnTo>
                    <a:pt x="3760241" y="484257"/>
                  </a:lnTo>
                  <a:cubicBezTo>
                    <a:pt x="3734405" y="483869"/>
                    <a:pt x="3708571" y="485936"/>
                    <a:pt x="3682734" y="486581"/>
                  </a:cubicBezTo>
                  <a:lnTo>
                    <a:pt x="3605491" y="488907"/>
                  </a:lnTo>
                  <a:cubicBezTo>
                    <a:pt x="3579921" y="489165"/>
                    <a:pt x="3553555" y="491490"/>
                    <a:pt x="3527454" y="493169"/>
                  </a:cubicBezTo>
                  <a:lnTo>
                    <a:pt x="3449151" y="498336"/>
                  </a:lnTo>
                  <a:lnTo>
                    <a:pt x="3410067" y="500532"/>
                  </a:lnTo>
                  <a:lnTo>
                    <a:pt x="3371246" y="504279"/>
                  </a:lnTo>
                  <a:cubicBezTo>
                    <a:pt x="3345410" y="506862"/>
                    <a:pt x="3319575" y="509315"/>
                    <a:pt x="3293739" y="511512"/>
                  </a:cubicBezTo>
                  <a:cubicBezTo>
                    <a:pt x="3087450" y="531662"/>
                    <a:pt x="2885531" y="563180"/>
                    <a:pt x="2689445" y="610198"/>
                  </a:cubicBezTo>
                  <a:cubicBezTo>
                    <a:pt x="2493357" y="657344"/>
                    <a:pt x="2302303" y="719088"/>
                    <a:pt x="2117875" y="800335"/>
                  </a:cubicBezTo>
                  <a:cubicBezTo>
                    <a:pt x="2072298" y="821648"/>
                    <a:pt x="2026854" y="843606"/>
                    <a:pt x="1981276" y="865566"/>
                  </a:cubicBezTo>
                  <a:cubicBezTo>
                    <a:pt x="1937025" y="889978"/>
                    <a:pt x="1891978" y="913229"/>
                    <a:pt x="1847991" y="938676"/>
                  </a:cubicBezTo>
                  <a:lnTo>
                    <a:pt x="1783069" y="978718"/>
                  </a:lnTo>
                  <a:lnTo>
                    <a:pt x="1750609" y="998869"/>
                  </a:lnTo>
                  <a:lnTo>
                    <a:pt x="1734312" y="1008945"/>
                  </a:lnTo>
                  <a:lnTo>
                    <a:pt x="1718547" y="1019924"/>
                  </a:lnTo>
                  <a:lnTo>
                    <a:pt x="1655481" y="1063582"/>
                  </a:lnTo>
                  <a:cubicBezTo>
                    <a:pt x="1634414" y="1078178"/>
                    <a:pt x="1612950" y="1092259"/>
                    <a:pt x="1593077" y="1108664"/>
                  </a:cubicBezTo>
                  <a:lnTo>
                    <a:pt x="1532263" y="1156197"/>
                  </a:lnTo>
                  <a:cubicBezTo>
                    <a:pt x="1511992" y="1172085"/>
                    <a:pt x="1491587" y="1187844"/>
                    <a:pt x="1472509" y="1205152"/>
                  </a:cubicBezTo>
                  <a:lnTo>
                    <a:pt x="1414212" y="1256175"/>
                  </a:lnTo>
                  <a:cubicBezTo>
                    <a:pt x="1395001" y="1273354"/>
                    <a:pt x="1375127" y="1290147"/>
                    <a:pt x="1357242" y="1308359"/>
                  </a:cubicBezTo>
                  <a:cubicBezTo>
                    <a:pt x="1283178" y="1379532"/>
                    <a:pt x="1212163" y="1452513"/>
                    <a:pt x="1153072" y="1529498"/>
                  </a:cubicBezTo>
                  <a:cubicBezTo>
                    <a:pt x="1090933" y="1605578"/>
                    <a:pt x="1043501" y="1685794"/>
                    <a:pt x="1002694" y="1770658"/>
                  </a:cubicBezTo>
                  <a:lnTo>
                    <a:pt x="974076" y="1835371"/>
                  </a:lnTo>
                  <a:lnTo>
                    <a:pt x="949564" y="1903573"/>
                  </a:lnTo>
                  <a:cubicBezTo>
                    <a:pt x="940820" y="1925661"/>
                    <a:pt x="934593" y="1950719"/>
                    <a:pt x="927173" y="1974229"/>
                  </a:cubicBezTo>
                  <a:cubicBezTo>
                    <a:pt x="920019" y="1998254"/>
                    <a:pt x="912468" y="2021504"/>
                    <a:pt x="906107" y="2046952"/>
                  </a:cubicBezTo>
                  <a:cubicBezTo>
                    <a:pt x="853906" y="2245614"/>
                    <a:pt x="809918" y="2463136"/>
                    <a:pt x="751092" y="2676266"/>
                  </a:cubicBezTo>
                  <a:cubicBezTo>
                    <a:pt x="693458" y="2889912"/>
                    <a:pt x="624166" y="3100976"/>
                    <a:pt x="547189" y="3308422"/>
                  </a:cubicBezTo>
                  <a:cubicBezTo>
                    <a:pt x="479617" y="3487580"/>
                    <a:pt x="444109" y="3675523"/>
                    <a:pt x="441195" y="3866306"/>
                  </a:cubicBezTo>
                  <a:cubicBezTo>
                    <a:pt x="438014" y="4057089"/>
                    <a:pt x="469282" y="4250456"/>
                    <a:pt x="527182" y="4439174"/>
                  </a:cubicBezTo>
                  <a:cubicBezTo>
                    <a:pt x="584815" y="4628278"/>
                    <a:pt x="671067" y="4811828"/>
                    <a:pt x="775073" y="4987240"/>
                  </a:cubicBezTo>
                  <a:cubicBezTo>
                    <a:pt x="827009" y="5075075"/>
                    <a:pt x="884246" y="5160327"/>
                    <a:pt x="943206" y="5244933"/>
                  </a:cubicBezTo>
                  <a:cubicBezTo>
                    <a:pt x="1002296" y="5329411"/>
                    <a:pt x="1064964" y="5412337"/>
                    <a:pt x="1133728" y="5490356"/>
                  </a:cubicBezTo>
                  <a:cubicBezTo>
                    <a:pt x="1203949" y="5567728"/>
                    <a:pt x="1279337" y="5642259"/>
                    <a:pt x="1359626" y="5709815"/>
                  </a:cubicBezTo>
                  <a:cubicBezTo>
                    <a:pt x="1398711" y="5744949"/>
                    <a:pt x="1439916" y="5777241"/>
                    <a:pt x="1481254" y="5809146"/>
                  </a:cubicBezTo>
                  <a:cubicBezTo>
                    <a:pt x="1501922" y="5825163"/>
                    <a:pt x="1522325" y="5841309"/>
                    <a:pt x="1543260" y="5856940"/>
                  </a:cubicBezTo>
                  <a:cubicBezTo>
                    <a:pt x="1564591" y="5871923"/>
                    <a:pt x="1585921" y="5886777"/>
                    <a:pt x="1607518" y="5901374"/>
                  </a:cubicBezTo>
                  <a:cubicBezTo>
                    <a:pt x="1778565" y="6019693"/>
                    <a:pt x="1961271" y="6115924"/>
                    <a:pt x="2145566" y="6193814"/>
                  </a:cubicBezTo>
                  <a:lnTo>
                    <a:pt x="2214991" y="6221844"/>
                  </a:lnTo>
                  <a:lnTo>
                    <a:pt x="2249307" y="6236182"/>
                  </a:lnTo>
                  <a:cubicBezTo>
                    <a:pt x="2260702" y="6241089"/>
                    <a:pt x="2272625" y="6244577"/>
                    <a:pt x="2284285" y="6248711"/>
                  </a:cubicBezTo>
                  <a:lnTo>
                    <a:pt x="2354241" y="6273124"/>
                  </a:lnTo>
                  <a:cubicBezTo>
                    <a:pt x="2360070" y="6275190"/>
                    <a:pt x="2365899" y="6277128"/>
                    <a:pt x="2371597" y="6279324"/>
                  </a:cubicBezTo>
                  <a:cubicBezTo>
                    <a:pt x="2377161" y="6281778"/>
                    <a:pt x="2382329" y="6285007"/>
                    <a:pt x="2387894" y="6287719"/>
                  </a:cubicBezTo>
                  <a:cubicBezTo>
                    <a:pt x="2398757" y="6293274"/>
                    <a:pt x="2410153" y="6297666"/>
                    <a:pt x="2421414" y="6302186"/>
                  </a:cubicBezTo>
                  <a:lnTo>
                    <a:pt x="2489117" y="6329441"/>
                  </a:lnTo>
                  <a:lnTo>
                    <a:pt x="2522902" y="6343134"/>
                  </a:lnTo>
                  <a:cubicBezTo>
                    <a:pt x="2534165" y="6347654"/>
                    <a:pt x="2545294" y="6352563"/>
                    <a:pt x="2556953" y="6356051"/>
                  </a:cubicBezTo>
                  <a:lnTo>
                    <a:pt x="2695009" y="6401905"/>
                  </a:lnTo>
                  <a:cubicBezTo>
                    <a:pt x="2880895" y="6457190"/>
                    <a:pt x="3073141" y="6489095"/>
                    <a:pt x="3268035" y="6501238"/>
                  </a:cubicBezTo>
                  <a:cubicBezTo>
                    <a:pt x="3292413" y="6502659"/>
                    <a:pt x="3316527" y="6505629"/>
                    <a:pt x="3341038" y="6506145"/>
                  </a:cubicBezTo>
                  <a:lnTo>
                    <a:pt x="3414703" y="6507050"/>
                  </a:lnTo>
                  <a:lnTo>
                    <a:pt x="3488237" y="6508212"/>
                  </a:lnTo>
                  <a:cubicBezTo>
                    <a:pt x="3500690" y="6508729"/>
                    <a:pt x="3512483" y="6508471"/>
                    <a:pt x="3524142" y="6507955"/>
                  </a:cubicBezTo>
                  <a:lnTo>
                    <a:pt x="3559252" y="6506921"/>
                  </a:lnTo>
                  <a:cubicBezTo>
                    <a:pt x="3582835" y="6506792"/>
                    <a:pt x="3605889" y="6504467"/>
                    <a:pt x="3629207" y="6503045"/>
                  </a:cubicBezTo>
                  <a:cubicBezTo>
                    <a:pt x="3652526" y="6502012"/>
                    <a:pt x="3675579" y="6499171"/>
                    <a:pt x="3698633" y="6496845"/>
                  </a:cubicBezTo>
                  <a:cubicBezTo>
                    <a:pt x="3710160" y="6495683"/>
                    <a:pt x="3721819" y="6494907"/>
                    <a:pt x="3733213" y="6493357"/>
                  </a:cubicBezTo>
                  <a:lnTo>
                    <a:pt x="3767529" y="6488707"/>
                  </a:lnTo>
                  <a:lnTo>
                    <a:pt x="3801845" y="6484057"/>
                  </a:lnTo>
                  <a:lnTo>
                    <a:pt x="3835895" y="6478116"/>
                  </a:lnTo>
                  <a:cubicBezTo>
                    <a:pt x="4017673" y="6446727"/>
                    <a:pt x="4194152" y="6390281"/>
                    <a:pt x="4364801" y="6308517"/>
                  </a:cubicBezTo>
                  <a:cubicBezTo>
                    <a:pt x="4535583" y="6227139"/>
                    <a:pt x="4700138" y="6120962"/>
                    <a:pt x="4861379" y="6000576"/>
                  </a:cubicBezTo>
                  <a:cubicBezTo>
                    <a:pt x="5022621" y="5879931"/>
                    <a:pt x="5180684" y="5745337"/>
                    <a:pt x="5341263" y="5605834"/>
                  </a:cubicBezTo>
                  <a:lnTo>
                    <a:pt x="5587301" y="5390379"/>
                  </a:lnTo>
                  <a:cubicBezTo>
                    <a:pt x="5674216" y="5315718"/>
                    <a:pt x="5761527" y="5244416"/>
                    <a:pt x="5849105" y="5176344"/>
                  </a:cubicBezTo>
                  <a:lnTo>
                    <a:pt x="5890489" y="5145260"/>
                  </a:lnTo>
                  <a:lnTo>
                    <a:pt x="5890489" y="5995323"/>
                  </a:lnTo>
                  <a:lnTo>
                    <a:pt x="5811477" y="6077819"/>
                  </a:lnTo>
                  <a:cubicBezTo>
                    <a:pt x="5654739" y="6238377"/>
                    <a:pt x="5487138" y="6396093"/>
                    <a:pt x="5301384" y="6542958"/>
                  </a:cubicBezTo>
                  <a:lnTo>
                    <a:pt x="5252008" y="6578438"/>
                  </a:lnTo>
                  <a:lnTo>
                    <a:pt x="1653730" y="6578438"/>
                  </a:lnTo>
                  <a:lnTo>
                    <a:pt x="1549768" y="6488821"/>
                  </a:lnTo>
                  <a:cubicBezTo>
                    <a:pt x="1461976" y="6409495"/>
                    <a:pt x="1378573" y="6327182"/>
                    <a:pt x="1298282" y="6243932"/>
                  </a:cubicBezTo>
                  <a:cubicBezTo>
                    <a:pt x="1278277" y="6223006"/>
                    <a:pt x="1258138" y="6202210"/>
                    <a:pt x="1237999" y="6181671"/>
                  </a:cubicBezTo>
                  <a:lnTo>
                    <a:pt x="1179967" y="6117862"/>
                  </a:lnTo>
                  <a:lnTo>
                    <a:pt x="1121936" y="6054569"/>
                  </a:lnTo>
                  <a:cubicBezTo>
                    <a:pt x="1102328" y="6033644"/>
                    <a:pt x="1084573" y="6011427"/>
                    <a:pt x="1065628" y="5990243"/>
                  </a:cubicBezTo>
                  <a:cubicBezTo>
                    <a:pt x="1028662" y="5947099"/>
                    <a:pt x="990239" y="5904991"/>
                    <a:pt x="954335" y="5861460"/>
                  </a:cubicBezTo>
                  <a:cubicBezTo>
                    <a:pt x="936050" y="5840018"/>
                    <a:pt x="917634" y="5818446"/>
                    <a:pt x="898953" y="5797393"/>
                  </a:cubicBezTo>
                  <a:cubicBezTo>
                    <a:pt x="880404" y="5776208"/>
                    <a:pt x="861325" y="5755412"/>
                    <a:pt x="842908" y="5733582"/>
                  </a:cubicBezTo>
                  <a:cubicBezTo>
                    <a:pt x="767919" y="5647942"/>
                    <a:pt x="693061" y="5561786"/>
                    <a:pt x="622442" y="5471884"/>
                  </a:cubicBezTo>
                  <a:cubicBezTo>
                    <a:pt x="551559" y="5382112"/>
                    <a:pt x="486639" y="5287430"/>
                    <a:pt x="425559" y="5190036"/>
                  </a:cubicBezTo>
                  <a:cubicBezTo>
                    <a:pt x="303668" y="4994990"/>
                    <a:pt x="200193" y="4786123"/>
                    <a:pt x="123877" y="4564210"/>
                  </a:cubicBezTo>
                  <a:cubicBezTo>
                    <a:pt x="47694" y="4342555"/>
                    <a:pt x="2249" y="4106045"/>
                    <a:pt x="130" y="3865530"/>
                  </a:cubicBezTo>
                  <a:cubicBezTo>
                    <a:pt x="-1328" y="3745403"/>
                    <a:pt x="9537" y="3624629"/>
                    <a:pt x="30602" y="3505793"/>
                  </a:cubicBezTo>
                  <a:cubicBezTo>
                    <a:pt x="51802" y="3386828"/>
                    <a:pt x="84659" y="3270059"/>
                    <a:pt x="126924" y="3157164"/>
                  </a:cubicBezTo>
                  <a:cubicBezTo>
                    <a:pt x="200457" y="2959276"/>
                    <a:pt x="271737" y="2761388"/>
                    <a:pt x="334803" y="2560530"/>
                  </a:cubicBezTo>
                  <a:lnTo>
                    <a:pt x="381176" y="2409144"/>
                  </a:lnTo>
                  <a:lnTo>
                    <a:pt x="425825" y="2255819"/>
                  </a:lnTo>
                  <a:lnTo>
                    <a:pt x="470210" y="2099523"/>
                  </a:lnTo>
                  <a:lnTo>
                    <a:pt x="492998" y="2020213"/>
                  </a:lnTo>
                  <a:lnTo>
                    <a:pt x="517509" y="1939224"/>
                  </a:lnTo>
                  <a:cubicBezTo>
                    <a:pt x="525061" y="1912485"/>
                    <a:pt x="534866" y="1884586"/>
                    <a:pt x="544007" y="1857201"/>
                  </a:cubicBezTo>
                  <a:cubicBezTo>
                    <a:pt x="553680" y="1829559"/>
                    <a:pt x="561496" y="1802304"/>
                    <a:pt x="573288" y="1774274"/>
                  </a:cubicBezTo>
                  <a:lnTo>
                    <a:pt x="606146" y="1690832"/>
                  </a:lnTo>
                  <a:cubicBezTo>
                    <a:pt x="618467" y="1663060"/>
                    <a:pt x="631716" y="1635417"/>
                    <a:pt x="644569" y="1607775"/>
                  </a:cubicBezTo>
                  <a:cubicBezTo>
                    <a:pt x="698625" y="1498368"/>
                    <a:pt x="763413" y="1391287"/>
                    <a:pt x="837874" y="1297638"/>
                  </a:cubicBezTo>
                  <a:cubicBezTo>
                    <a:pt x="910348" y="1201278"/>
                    <a:pt x="990107" y="1115897"/>
                    <a:pt x="1069602" y="1032194"/>
                  </a:cubicBezTo>
                  <a:cubicBezTo>
                    <a:pt x="1089079" y="1010624"/>
                    <a:pt x="1110012" y="990990"/>
                    <a:pt x="1130548" y="970839"/>
                  </a:cubicBezTo>
                  <a:lnTo>
                    <a:pt x="1192024" y="910129"/>
                  </a:lnTo>
                  <a:cubicBezTo>
                    <a:pt x="1212031" y="889462"/>
                    <a:pt x="1234024" y="870475"/>
                    <a:pt x="1255356" y="850841"/>
                  </a:cubicBezTo>
                  <a:lnTo>
                    <a:pt x="1319614" y="792068"/>
                  </a:lnTo>
                  <a:cubicBezTo>
                    <a:pt x="1340680" y="772176"/>
                    <a:pt x="1363469" y="753834"/>
                    <a:pt x="1385728" y="734975"/>
                  </a:cubicBezTo>
                  <a:lnTo>
                    <a:pt x="1452768" y="678528"/>
                  </a:lnTo>
                  <a:lnTo>
                    <a:pt x="1469594" y="664449"/>
                  </a:lnTo>
                  <a:lnTo>
                    <a:pt x="1487083" y="651015"/>
                  </a:lnTo>
                  <a:lnTo>
                    <a:pt x="1522193" y="624277"/>
                  </a:lnTo>
                  <a:lnTo>
                    <a:pt x="1592415" y="570671"/>
                  </a:lnTo>
                  <a:cubicBezTo>
                    <a:pt x="1640110" y="535925"/>
                    <a:pt x="1689531" y="503245"/>
                    <a:pt x="1738287" y="469402"/>
                  </a:cubicBezTo>
                  <a:cubicBezTo>
                    <a:pt x="1788634" y="438015"/>
                    <a:pt x="1839643" y="407013"/>
                    <a:pt x="1890918" y="376530"/>
                  </a:cubicBezTo>
                  <a:cubicBezTo>
                    <a:pt x="2098400" y="258209"/>
                    <a:pt x="2323503" y="166241"/>
                    <a:pt x="2555363" y="105274"/>
                  </a:cubicBezTo>
                  <a:cubicBezTo>
                    <a:pt x="2787223" y="44047"/>
                    <a:pt x="3024516" y="12013"/>
                    <a:pt x="3259291" y="3229"/>
                  </a:cubicBezTo>
                  <a:lnTo>
                    <a:pt x="3347265" y="903"/>
                  </a:ln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CA5348F-9FF6-485F-898D-1BED7EC727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5999" y="52997"/>
              <a:ext cx="6093363" cy="6805004"/>
            </a:xfrm>
            <a:custGeom>
              <a:avLst/>
              <a:gdLst>
                <a:gd name="connsiteX0" fmla="*/ 3517682 w 5890491"/>
                <a:gd name="connsiteY0" fmla="*/ 0 h 6578439"/>
                <a:gd name="connsiteX1" fmla="*/ 5849513 w 5890491"/>
                <a:gd name="connsiteY1" fmla="*/ 841730 h 6578439"/>
                <a:gd name="connsiteX2" fmla="*/ 5890491 w 5890491"/>
                <a:gd name="connsiteY2" fmla="*/ 879061 h 6578439"/>
                <a:gd name="connsiteX3" fmla="*/ 5890491 w 5890491"/>
                <a:gd name="connsiteY3" fmla="*/ 2034114 h 6578439"/>
                <a:gd name="connsiteX4" fmla="*/ 5757065 w 5890491"/>
                <a:gd name="connsiteY4" fmla="*/ 1854938 h 6578439"/>
                <a:gd name="connsiteX5" fmla="*/ 5564060 w 5890491"/>
                <a:gd name="connsiteY5" fmla="*/ 1642182 h 6578439"/>
                <a:gd name="connsiteX6" fmla="*/ 3517551 w 5890491"/>
                <a:gd name="connsiteY6" fmla="*/ 790012 h 6578439"/>
                <a:gd name="connsiteX7" fmla="*/ 1611552 w 5890491"/>
                <a:gd name="connsiteY7" fmla="*/ 1543282 h 6578439"/>
                <a:gd name="connsiteX8" fmla="*/ 1340656 w 5890491"/>
                <a:gd name="connsiteY8" fmla="*/ 1897925 h 6578439"/>
                <a:gd name="connsiteX9" fmla="*/ 1201705 w 5890491"/>
                <a:gd name="connsiteY9" fmla="*/ 2361213 h 6578439"/>
                <a:gd name="connsiteX10" fmla="*/ 852705 w 5890491"/>
                <a:gd name="connsiteY10" fmla="*/ 3529176 h 6578439"/>
                <a:gd name="connsiteX11" fmla="*/ 863863 w 5890491"/>
                <a:gd name="connsiteY11" fmla="*/ 4437051 h 6578439"/>
                <a:gd name="connsiteX12" fmla="*/ 1413569 w 5890491"/>
                <a:gd name="connsiteY12" fmla="*/ 5357174 h 6578439"/>
                <a:gd name="connsiteX13" fmla="*/ 2339129 w 5890491"/>
                <a:gd name="connsiteY13" fmla="*/ 6143367 h 6578439"/>
                <a:gd name="connsiteX14" fmla="*/ 3439449 w 5890491"/>
                <a:gd name="connsiteY14" fmla="*/ 6420049 h 6578439"/>
                <a:gd name="connsiteX15" fmla="*/ 5251388 w 5890491"/>
                <a:gd name="connsiteY15" fmla="*/ 5349009 h 6578439"/>
                <a:gd name="connsiteX16" fmla="*/ 5657731 w 5890491"/>
                <a:gd name="connsiteY16" fmla="*/ 4959205 h 6578439"/>
                <a:gd name="connsiteX17" fmla="*/ 5836127 w 5890491"/>
                <a:gd name="connsiteY17" fmla="*/ 4792052 h 6578439"/>
                <a:gd name="connsiteX18" fmla="*/ 5890491 w 5890491"/>
                <a:gd name="connsiteY18" fmla="*/ 4738662 h 6578439"/>
                <a:gd name="connsiteX19" fmla="*/ 5890491 w 5890491"/>
                <a:gd name="connsiteY19" fmla="*/ 5821964 h 6578439"/>
                <a:gd name="connsiteX20" fmla="*/ 5802001 w 5890491"/>
                <a:gd name="connsiteY20" fmla="*/ 5907904 h 6578439"/>
                <a:gd name="connsiteX21" fmla="*/ 5294358 w 5890491"/>
                <a:gd name="connsiteY21" fmla="*/ 6397505 h 6578439"/>
                <a:gd name="connsiteX22" fmla="*/ 5077178 w 5890491"/>
                <a:gd name="connsiteY22" fmla="*/ 6578439 h 6578439"/>
                <a:gd name="connsiteX23" fmla="*/ 1567290 w 5890491"/>
                <a:gd name="connsiteY23" fmla="*/ 6578439 h 6578439"/>
                <a:gd name="connsiteX24" fmla="*/ 1508588 w 5890491"/>
                <a:gd name="connsiteY24" fmla="*/ 6535186 h 6578439"/>
                <a:gd name="connsiteX25" fmla="*/ 826498 w 5890491"/>
                <a:gd name="connsiteY25" fmla="*/ 5876034 h 6578439"/>
                <a:gd name="connsiteX26" fmla="*/ 122403 w 5890491"/>
                <a:gd name="connsiteY26" fmla="*/ 3255655 h 6578439"/>
                <a:gd name="connsiteX27" fmla="*/ 1061197 w 5890491"/>
                <a:gd name="connsiteY27" fmla="*/ 984650 h 6578439"/>
                <a:gd name="connsiteX28" fmla="*/ 3517682 w 5890491"/>
                <a:gd name="connsiteY28" fmla="*/ 0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890491" h="6578439">
                  <a:moveTo>
                    <a:pt x="3517682" y="0"/>
                  </a:moveTo>
                  <a:cubicBezTo>
                    <a:pt x="4402017" y="0"/>
                    <a:pt x="5213742" y="315483"/>
                    <a:pt x="5849513" y="841730"/>
                  </a:cubicBezTo>
                  <a:lnTo>
                    <a:pt x="5890491" y="879061"/>
                  </a:lnTo>
                  <a:lnTo>
                    <a:pt x="5890491" y="2034114"/>
                  </a:lnTo>
                  <a:lnTo>
                    <a:pt x="5757065" y="1854938"/>
                  </a:lnTo>
                  <a:cubicBezTo>
                    <a:pt x="5696443" y="1781264"/>
                    <a:pt x="5632076" y="1710299"/>
                    <a:pt x="5564060" y="1642182"/>
                  </a:cubicBezTo>
                  <a:cubicBezTo>
                    <a:pt x="5015393" y="1092636"/>
                    <a:pt x="4288592" y="790012"/>
                    <a:pt x="3517551" y="790012"/>
                  </a:cubicBezTo>
                  <a:cubicBezTo>
                    <a:pt x="2701750" y="790012"/>
                    <a:pt x="2131676" y="1015335"/>
                    <a:pt x="1611552" y="1543282"/>
                  </a:cubicBezTo>
                  <a:cubicBezTo>
                    <a:pt x="1435754" y="1721722"/>
                    <a:pt x="1375945" y="1822729"/>
                    <a:pt x="1340656" y="1897925"/>
                  </a:cubicBezTo>
                  <a:cubicBezTo>
                    <a:pt x="1289148" y="2007623"/>
                    <a:pt x="1252432" y="2155907"/>
                    <a:pt x="1201705" y="2361213"/>
                  </a:cubicBezTo>
                  <a:cubicBezTo>
                    <a:pt x="1133721" y="2635919"/>
                    <a:pt x="1040568" y="3012290"/>
                    <a:pt x="852705" y="3529176"/>
                  </a:cubicBezTo>
                  <a:cubicBezTo>
                    <a:pt x="749952" y="3811784"/>
                    <a:pt x="753584" y="4108747"/>
                    <a:pt x="863863" y="4437051"/>
                  </a:cubicBezTo>
                  <a:cubicBezTo>
                    <a:pt x="964800" y="4737438"/>
                    <a:pt x="1154869" y="5055603"/>
                    <a:pt x="1413569" y="5357174"/>
                  </a:cubicBezTo>
                  <a:cubicBezTo>
                    <a:pt x="1718326" y="5712343"/>
                    <a:pt x="2021008" y="5969404"/>
                    <a:pt x="2339129" y="6143367"/>
                  </a:cubicBezTo>
                  <a:cubicBezTo>
                    <a:pt x="2679565" y="6329577"/>
                    <a:pt x="3039591" y="6420049"/>
                    <a:pt x="3439449" y="6420049"/>
                  </a:cubicBezTo>
                  <a:cubicBezTo>
                    <a:pt x="4142246" y="6420049"/>
                    <a:pt x="4633828" y="5976251"/>
                    <a:pt x="5251388" y="5349009"/>
                  </a:cubicBezTo>
                  <a:cubicBezTo>
                    <a:pt x="5389949" y="5208364"/>
                    <a:pt x="5526047" y="5081677"/>
                    <a:pt x="5657731" y="4959205"/>
                  </a:cubicBezTo>
                  <a:cubicBezTo>
                    <a:pt x="5719520" y="4901722"/>
                    <a:pt x="5779200" y="4846206"/>
                    <a:pt x="5836127" y="4792052"/>
                  </a:cubicBezTo>
                  <a:lnTo>
                    <a:pt x="5890491" y="4738662"/>
                  </a:lnTo>
                  <a:lnTo>
                    <a:pt x="5890491" y="5821964"/>
                  </a:lnTo>
                  <a:lnTo>
                    <a:pt x="5802001" y="5907904"/>
                  </a:lnTo>
                  <a:cubicBezTo>
                    <a:pt x="5634962" y="6077456"/>
                    <a:pt x="5467509" y="6243625"/>
                    <a:pt x="5294358" y="6397505"/>
                  </a:cubicBezTo>
                  <a:lnTo>
                    <a:pt x="5077178" y="6578439"/>
                  </a:lnTo>
                  <a:lnTo>
                    <a:pt x="1567290" y="6578439"/>
                  </a:lnTo>
                  <a:lnTo>
                    <a:pt x="1508588" y="6535186"/>
                  </a:lnTo>
                  <a:cubicBezTo>
                    <a:pt x="1263991" y="6345442"/>
                    <a:pt x="1038054" y="6122666"/>
                    <a:pt x="826498" y="5876034"/>
                  </a:cubicBezTo>
                  <a:cubicBezTo>
                    <a:pt x="261613" y="5217713"/>
                    <a:pt x="-239182" y="4250314"/>
                    <a:pt x="122403" y="3255655"/>
                  </a:cubicBezTo>
                  <a:cubicBezTo>
                    <a:pt x="607497" y="1921629"/>
                    <a:pt x="393040" y="1662857"/>
                    <a:pt x="1061197" y="984650"/>
                  </a:cubicBezTo>
                  <a:cubicBezTo>
                    <a:pt x="1729484" y="306444"/>
                    <a:pt x="2498060" y="0"/>
                    <a:pt x="351768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3B89F41-1D91-447A-88C5-8A917809FE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0" y="52997"/>
              <a:ext cx="6093362" cy="6805004"/>
            </a:xfrm>
            <a:custGeom>
              <a:avLst/>
              <a:gdLst>
                <a:gd name="connsiteX0" fmla="*/ 5890490 w 5890490"/>
                <a:gd name="connsiteY0" fmla="*/ 5389037 h 6578439"/>
                <a:gd name="connsiteX1" fmla="*/ 5890490 w 5890490"/>
                <a:gd name="connsiteY1" fmla="*/ 5855587 h 6578439"/>
                <a:gd name="connsiteX2" fmla="*/ 5784593 w 5890490"/>
                <a:gd name="connsiteY2" fmla="*/ 5962054 h 6578439"/>
                <a:gd name="connsiteX3" fmla="*/ 5663414 w 5890490"/>
                <a:gd name="connsiteY3" fmla="*/ 6082564 h 6578439"/>
                <a:gd name="connsiteX4" fmla="*/ 5147099 w 5890490"/>
                <a:gd name="connsiteY4" fmla="*/ 6547726 h 6578439"/>
                <a:gd name="connsiteX5" fmla="*/ 5105015 w 5890490"/>
                <a:gd name="connsiteY5" fmla="*/ 6578439 h 6578439"/>
                <a:gd name="connsiteX6" fmla="*/ 4385601 w 5890490"/>
                <a:gd name="connsiteY6" fmla="*/ 6578439 h 6578439"/>
                <a:gd name="connsiteX7" fmla="*/ 4507252 w 5890490"/>
                <a:gd name="connsiteY7" fmla="*/ 6515968 h 6578439"/>
                <a:gd name="connsiteX8" fmla="*/ 4909330 w 5890490"/>
                <a:gd name="connsiteY8" fmla="*/ 6253453 h 6578439"/>
                <a:gd name="connsiteX9" fmla="*/ 5411374 w 5890490"/>
                <a:gd name="connsiteY9" fmla="*/ 5828544 h 6578439"/>
                <a:gd name="connsiteX10" fmla="*/ 5533570 w 5890490"/>
                <a:gd name="connsiteY10" fmla="*/ 5714534 h 6578439"/>
                <a:gd name="connsiteX11" fmla="*/ 5657425 w 5890490"/>
                <a:gd name="connsiteY11" fmla="*/ 5597650 h 6578439"/>
                <a:gd name="connsiteX12" fmla="*/ 3336813 w 5890490"/>
                <a:gd name="connsiteY12" fmla="*/ 499 h 6578439"/>
                <a:gd name="connsiteX13" fmla="*/ 3513674 w 5890490"/>
                <a:gd name="connsiteY13" fmla="*/ 1202 h 6578439"/>
                <a:gd name="connsiteX14" fmla="*/ 3602743 w 5890490"/>
                <a:gd name="connsiteY14" fmla="*/ 4827 h 6578439"/>
                <a:gd name="connsiteX15" fmla="*/ 3647213 w 5890490"/>
                <a:gd name="connsiteY15" fmla="*/ 6703 h 6578439"/>
                <a:gd name="connsiteX16" fmla="*/ 3691684 w 5890490"/>
                <a:gd name="connsiteY16" fmla="*/ 9453 h 6578439"/>
                <a:gd name="connsiteX17" fmla="*/ 3868927 w 5890490"/>
                <a:gd name="connsiteY17" fmla="*/ 27080 h 6578439"/>
                <a:gd name="connsiteX18" fmla="*/ 5200872 w 5890490"/>
                <a:gd name="connsiteY18" fmla="*/ 472240 h 6578439"/>
                <a:gd name="connsiteX19" fmla="*/ 5772711 w 5890490"/>
                <a:gd name="connsiteY19" fmla="*/ 866334 h 6578439"/>
                <a:gd name="connsiteX20" fmla="*/ 5890490 w 5890490"/>
                <a:gd name="connsiteY20" fmla="*/ 972426 h 6578439"/>
                <a:gd name="connsiteX21" fmla="*/ 5890490 w 5890490"/>
                <a:gd name="connsiteY21" fmla="*/ 1158576 h 6578439"/>
                <a:gd name="connsiteX22" fmla="*/ 5676045 w 5890490"/>
                <a:gd name="connsiteY22" fmla="*/ 986969 h 6578439"/>
                <a:gd name="connsiteX23" fmla="*/ 5103776 w 5890490"/>
                <a:gd name="connsiteY23" fmla="*/ 655879 h 6578439"/>
                <a:gd name="connsiteX24" fmla="*/ 4482465 w 5890490"/>
                <a:gd name="connsiteY24" fmla="*/ 440363 h 6578439"/>
                <a:gd name="connsiteX25" fmla="*/ 4402444 w 5890490"/>
                <a:gd name="connsiteY25" fmla="*/ 422111 h 6578439"/>
                <a:gd name="connsiteX26" fmla="*/ 4322423 w 5890490"/>
                <a:gd name="connsiteY26" fmla="*/ 404610 h 6578439"/>
                <a:gd name="connsiteX27" fmla="*/ 4241892 w 5890490"/>
                <a:gd name="connsiteY27" fmla="*/ 389858 h 6578439"/>
                <a:gd name="connsiteX28" fmla="*/ 4201627 w 5890490"/>
                <a:gd name="connsiteY28" fmla="*/ 382483 h 6578439"/>
                <a:gd name="connsiteX29" fmla="*/ 4161234 w 5890490"/>
                <a:gd name="connsiteY29" fmla="*/ 375857 h 6578439"/>
                <a:gd name="connsiteX30" fmla="*/ 3999280 w 5890490"/>
                <a:gd name="connsiteY30" fmla="*/ 353606 h 6578439"/>
                <a:gd name="connsiteX31" fmla="*/ 3836817 w 5890490"/>
                <a:gd name="connsiteY31" fmla="*/ 338480 h 6578439"/>
                <a:gd name="connsiteX32" fmla="*/ 3673972 w 5890490"/>
                <a:gd name="connsiteY32" fmla="*/ 330604 h 6578439"/>
                <a:gd name="connsiteX33" fmla="*/ 3511126 w 5890490"/>
                <a:gd name="connsiteY33" fmla="*/ 328978 h 6578439"/>
                <a:gd name="connsiteX34" fmla="*/ 3183142 w 5890490"/>
                <a:gd name="connsiteY34" fmla="*/ 342854 h 6578439"/>
                <a:gd name="connsiteX35" fmla="*/ 2541444 w 5890490"/>
                <a:gd name="connsiteY35" fmla="*/ 439988 h 6578439"/>
                <a:gd name="connsiteX36" fmla="*/ 1933895 w 5890490"/>
                <a:gd name="connsiteY36" fmla="*/ 650505 h 6578439"/>
                <a:gd name="connsiteX37" fmla="*/ 1378079 w 5890490"/>
                <a:gd name="connsiteY37" fmla="*/ 983905 h 6578439"/>
                <a:gd name="connsiteX38" fmla="*/ 1312967 w 5890490"/>
                <a:gd name="connsiteY38" fmla="*/ 1033660 h 6578439"/>
                <a:gd name="connsiteX39" fmla="*/ 1248364 w 5890490"/>
                <a:gd name="connsiteY39" fmla="*/ 1084413 h 6578439"/>
                <a:gd name="connsiteX40" fmla="*/ 1185163 w 5890490"/>
                <a:gd name="connsiteY40" fmla="*/ 1137168 h 6578439"/>
                <a:gd name="connsiteX41" fmla="*/ 1122852 w 5890490"/>
                <a:gd name="connsiteY41" fmla="*/ 1190922 h 6578439"/>
                <a:gd name="connsiteX42" fmla="*/ 892092 w 5890490"/>
                <a:gd name="connsiteY42" fmla="*/ 1421440 h 6578439"/>
                <a:gd name="connsiteX43" fmla="*/ 707202 w 5890490"/>
                <a:gd name="connsiteY43" fmla="*/ 1684212 h 6578439"/>
                <a:gd name="connsiteX44" fmla="*/ 670121 w 5890490"/>
                <a:gd name="connsiteY44" fmla="*/ 1756093 h 6578439"/>
                <a:gd name="connsiteX45" fmla="*/ 637630 w 5890490"/>
                <a:gd name="connsiteY45" fmla="*/ 1830724 h 6578439"/>
                <a:gd name="connsiteX46" fmla="*/ 607685 w 5890490"/>
                <a:gd name="connsiteY46" fmla="*/ 1907105 h 6578439"/>
                <a:gd name="connsiteX47" fmla="*/ 580034 w 5890490"/>
                <a:gd name="connsiteY47" fmla="*/ 1984986 h 6578439"/>
                <a:gd name="connsiteX48" fmla="*/ 481919 w 5890490"/>
                <a:gd name="connsiteY48" fmla="*/ 2304386 h 6578439"/>
                <a:gd name="connsiteX49" fmla="*/ 433881 w 5890490"/>
                <a:gd name="connsiteY49" fmla="*/ 2465399 h 6578439"/>
                <a:gd name="connsiteX50" fmla="*/ 384442 w 5890490"/>
                <a:gd name="connsiteY50" fmla="*/ 2626163 h 6578439"/>
                <a:gd name="connsiteX51" fmla="*/ 166039 w 5890490"/>
                <a:gd name="connsiteY51" fmla="*/ 3261338 h 6578439"/>
                <a:gd name="connsiteX52" fmla="*/ 56202 w 5890490"/>
                <a:gd name="connsiteY52" fmla="*/ 3910265 h 6578439"/>
                <a:gd name="connsiteX53" fmla="*/ 93664 w 5890490"/>
                <a:gd name="connsiteY53" fmla="*/ 4237292 h 6578439"/>
                <a:gd name="connsiteX54" fmla="*/ 111758 w 5890490"/>
                <a:gd name="connsiteY54" fmla="*/ 4317548 h 6578439"/>
                <a:gd name="connsiteX55" fmla="*/ 133038 w 5890490"/>
                <a:gd name="connsiteY55" fmla="*/ 4397054 h 6578439"/>
                <a:gd name="connsiteX56" fmla="*/ 157757 w 5890490"/>
                <a:gd name="connsiteY56" fmla="*/ 4475560 h 6578439"/>
                <a:gd name="connsiteX57" fmla="*/ 185153 w 5890490"/>
                <a:gd name="connsiteY57" fmla="*/ 4553066 h 6578439"/>
                <a:gd name="connsiteX58" fmla="*/ 493642 w 5890490"/>
                <a:gd name="connsiteY58" fmla="*/ 5132239 h 6578439"/>
                <a:gd name="connsiteX59" fmla="*/ 914391 w 5890490"/>
                <a:gd name="connsiteY59" fmla="*/ 5636528 h 6578439"/>
                <a:gd name="connsiteX60" fmla="*/ 1402034 w 5890490"/>
                <a:gd name="connsiteY60" fmla="*/ 6076188 h 6578439"/>
                <a:gd name="connsiteX61" fmla="*/ 1664397 w 5890490"/>
                <a:gd name="connsiteY61" fmla="*/ 6267079 h 6578439"/>
                <a:gd name="connsiteX62" fmla="*/ 1938992 w 5890490"/>
                <a:gd name="connsiteY62" fmla="*/ 6434343 h 6578439"/>
                <a:gd name="connsiteX63" fmla="*/ 2225931 w 5890490"/>
                <a:gd name="connsiteY63" fmla="*/ 6574322 h 6578439"/>
                <a:gd name="connsiteX64" fmla="*/ 2236328 w 5890490"/>
                <a:gd name="connsiteY64" fmla="*/ 6578439 h 6578439"/>
                <a:gd name="connsiteX65" fmla="*/ 1504665 w 5890490"/>
                <a:gd name="connsiteY65" fmla="*/ 6578439 h 6578439"/>
                <a:gd name="connsiteX66" fmla="*/ 1456827 w 5890490"/>
                <a:gd name="connsiteY66" fmla="*/ 6543476 h 6578439"/>
                <a:gd name="connsiteX67" fmla="*/ 1188475 w 5890490"/>
                <a:gd name="connsiteY67" fmla="*/ 6314083 h 6578439"/>
                <a:gd name="connsiteX68" fmla="*/ 721728 w 5890490"/>
                <a:gd name="connsiteY68" fmla="*/ 5798666 h 6578439"/>
                <a:gd name="connsiteX69" fmla="*/ 344175 w 5890490"/>
                <a:gd name="connsiteY69" fmla="*/ 5219495 h 6578439"/>
                <a:gd name="connsiteX70" fmla="*/ 87293 w 5890490"/>
                <a:gd name="connsiteY70" fmla="*/ 4583569 h 6578439"/>
                <a:gd name="connsiteX71" fmla="*/ 65886 w 5890490"/>
                <a:gd name="connsiteY71" fmla="*/ 4500813 h 6578439"/>
                <a:gd name="connsiteX72" fmla="*/ 47409 w 5890490"/>
                <a:gd name="connsiteY72" fmla="*/ 4417431 h 6578439"/>
                <a:gd name="connsiteX73" fmla="*/ 39000 w 5890490"/>
                <a:gd name="connsiteY73" fmla="*/ 4375677 h 6578439"/>
                <a:gd name="connsiteX74" fmla="*/ 31610 w 5890490"/>
                <a:gd name="connsiteY74" fmla="*/ 4333674 h 6578439"/>
                <a:gd name="connsiteX75" fmla="*/ 18868 w 5890490"/>
                <a:gd name="connsiteY75" fmla="*/ 4249417 h 6578439"/>
                <a:gd name="connsiteX76" fmla="*/ 646 w 5890490"/>
                <a:gd name="connsiteY76" fmla="*/ 3910265 h 6578439"/>
                <a:gd name="connsiteX77" fmla="*/ 130234 w 5890490"/>
                <a:gd name="connsiteY77" fmla="*/ 3248337 h 6578439"/>
                <a:gd name="connsiteX78" fmla="*/ 335383 w 5890490"/>
                <a:gd name="connsiteY78" fmla="*/ 2611911 h 6578439"/>
                <a:gd name="connsiteX79" fmla="*/ 487272 w 5890490"/>
                <a:gd name="connsiteY79" fmla="*/ 1958609 h 6578439"/>
                <a:gd name="connsiteX80" fmla="*/ 508550 w 5890490"/>
                <a:gd name="connsiteY80" fmla="*/ 1876227 h 6578439"/>
                <a:gd name="connsiteX81" fmla="*/ 531742 w 5890490"/>
                <a:gd name="connsiteY81" fmla="*/ 1793721 h 6578439"/>
                <a:gd name="connsiteX82" fmla="*/ 558245 w 5890490"/>
                <a:gd name="connsiteY82" fmla="*/ 1711465 h 6578439"/>
                <a:gd name="connsiteX83" fmla="*/ 590100 w 5890490"/>
                <a:gd name="connsiteY83" fmla="*/ 1630332 h 6578439"/>
                <a:gd name="connsiteX84" fmla="*/ 758680 w 5890490"/>
                <a:gd name="connsiteY84" fmla="*/ 1322433 h 6578439"/>
                <a:gd name="connsiteX85" fmla="*/ 976317 w 5890490"/>
                <a:gd name="connsiteY85" fmla="*/ 1049286 h 6578439"/>
                <a:gd name="connsiteX86" fmla="*/ 1035314 w 5890490"/>
                <a:gd name="connsiteY86" fmla="*/ 985406 h 6578439"/>
                <a:gd name="connsiteX87" fmla="*/ 1095329 w 5890490"/>
                <a:gd name="connsiteY87" fmla="*/ 922526 h 6578439"/>
                <a:gd name="connsiteX88" fmla="*/ 1157384 w 5890490"/>
                <a:gd name="connsiteY88" fmla="*/ 861271 h 6578439"/>
                <a:gd name="connsiteX89" fmla="*/ 1220841 w 5890490"/>
                <a:gd name="connsiteY89" fmla="*/ 801017 h 6578439"/>
                <a:gd name="connsiteX90" fmla="*/ 1286462 w 5890490"/>
                <a:gd name="connsiteY90" fmla="*/ 742886 h 6578439"/>
                <a:gd name="connsiteX91" fmla="*/ 1353233 w 5890490"/>
                <a:gd name="connsiteY91" fmla="*/ 685632 h 6578439"/>
                <a:gd name="connsiteX92" fmla="*/ 1369924 w 5890490"/>
                <a:gd name="connsiteY92" fmla="*/ 671256 h 6578439"/>
                <a:gd name="connsiteX93" fmla="*/ 1387380 w 5890490"/>
                <a:gd name="connsiteY93" fmla="*/ 657755 h 6578439"/>
                <a:gd name="connsiteX94" fmla="*/ 1422422 w 5890490"/>
                <a:gd name="connsiteY94" fmla="*/ 630877 h 6578439"/>
                <a:gd name="connsiteX95" fmla="*/ 1492759 w 5890490"/>
                <a:gd name="connsiteY95" fmla="*/ 577248 h 6578439"/>
                <a:gd name="connsiteX96" fmla="*/ 1528820 w 5890490"/>
                <a:gd name="connsiteY96" fmla="*/ 551496 h 6578439"/>
                <a:gd name="connsiteX97" fmla="*/ 1565390 w 5890490"/>
                <a:gd name="connsiteY97" fmla="*/ 526370 h 6578439"/>
                <a:gd name="connsiteX98" fmla="*/ 1639040 w 5890490"/>
                <a:gd name="connsiteY98" fmla="*/ 476490 h 6578439"/>
                <a:gd name="connsiteX99" fmla="*/ 1792075 w 5890490"/>
                <a:gd name="connsiteY99" fmla="*/ 384859 h 6578439"/>
                <a:gd name="connsiteX100" fmla="*/ 2455943 w 5890490"/>
                <a:gd name="connsiteY100" fmla="*/ 117836 h 6578439"/>
                <a:gd name="connsiteX101" fmla="*/ 3159952 w 5890490"/>
                <a:gd name="connsiteY101" fmla="*/ 7203 h 6578439"/>
                <a:gd name="connsiteX102" fmla="*/ 3336813 w 5890490"/>
                <a:gd name="connsiteY102" fmla="*/ 499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5890490" h="6578439">
                  <a:moveTo>
                    <a:pt x="5890490" y="5389037"/>
                  </a:moveTo>
                  <a:lnTo>
                    <a:pt x="5890490" y="5855587"/>
                  </a:lnTo>
                  <a:lnTo>
                    <a:pt x="5784593" y="5962054"/>
                  </a:lnTo>
                  <a:cubicBezTo>
                    <a:pt x="5744454" y="6002308"/>
                    <a:pt x="5704062" y="6042436"/>
                    <a:pt x="5663414" y="6082564"/>
                  </a:cubicBezTo>
                  <a:cubicBezTo>
                    <a:pt x="5500314" y="6242577"/>
                    <a:pt x="5330970" y="6400714"/>
                    <a:pt x="5147099" y="6547726"/>
                  </a:cubicBezTo>
                  <a:lnTo>
                    <a:pt x="5105015" y="6578439"/>
                  </a:lnTo>
                  <a:lnTo>
                    <a:pt x="4385601" y="6578439"/>
                  </a:lnTo>
                  <a:lnTo>
                    <a:pt x="4507252" y="6515968"/>
                  </a:lnTo>
                  <a:cubicBezTo>
                    <a:pt x="4645901" y="6439679"/>
                    <a:pt x="4779837" y="6350961"/>
                    <a:pt x="4909330" y="6253453"/>
                  </a:cubicBezTo>
                  <a:cubicBezTo>
                    <a:pt x="5082369" y="6123567"/>
                    <a:pt x="5248145" y="5979180"/>
                    <a:pt x="5411374" y="5828544"/>
                  </a:cubicBezTo>
                  <a:cubicBezTo>
                    <a:pt x="5452149" y="5790791"/>
                    <a:pt x="5492924" y="5752788"/>
                    <a:pt x="5533570" y="5714534"/>
                  </a:cubicBezTo>
                  <a:lnTo>
                    <a:pt x="5657425" y="5597650"/>
                  </a:lnTo>
                  <a:close/>
                  <a:moveTo>
                    <a:pt x="3336813" y="499"/>
                  </a:moveTo>
                  <a:cubicBezTo>
                    <a:pt x="3395682" y="-392"/>
                    <a:pt x="3454550" y="-48"/>
                    <a:pt x="3513674" y="1202"/>
                  </a:cubicBezTo>
                  <a:lnTo>
                    <a:pt x="3602743" y="4827"/>
                  </a:lnTo>
                  <a:lnTo>
                    <a:pt x="3647213" y="6703"/>
                  </a:lnTo>
                  <a:cubicBezTo>
                    <a:pt x="3661994" y="7327"/>
                    <a:pt x="3676903" y="7703"/>
                    <a:pt x="3691684" y="9453"/>
                  </a:cubicBezTo>
                  <a:lnTo>
                    <a:pt x="3868927" y="27080"/>
                  </a:lnTo>
                  <a:cubicBezTo>
                    <a:pt x="4340645" y="85584"/>
                    <a:pt x="4795160" y="243221"/>
                    <a:pt x="5200872" y="472240"/>
                  </a:cubicBezTo>
                  <a:cubicBezTo>
                    <a:pt x="5403855" y="587124"/>
                    <a:pt x="5594988" y="719447"/>
                    <a:pt x="5772711" y="866334"/>
                  </a:cubicBezTo>
                  <a:lnTo>
                    <a:pt x="5890490" y="972426"/>
                  </a:lnTo>
                  <a:lnTo>
                    <a:pt x="5890490" y="1158576"/>
                  </a:lnTo>
                  <a:lnTo>
                    <a:pt x="5676045" y="986969"/>
                  </a:lnTo>
                  <a:cubicBezTo>
                    <a:pt x="5496587" y="857740"/>
                    <a:pt x="5304275" y="746699"/>
                    <a:pt x="5103776" y="655879"/>
                  </a:cubicBezTo>
                  <a:cubicBezTo>
                    <a:pt x="4903214" y="564747"/>
                    <a:pt x="4695006" y="492492"/>
                    <a:pt x="4482465" y="440363"/>
                  </a:cubicBezTo>
                  <a:lnTo>
                    <a:pt x="4402444" y="422111"/>
                  </a:lnTo>
                  <a:cubicBezTo>
                    <a:pt x="4375813" y="416111"/>
                    <a:pt x="4349436" y="408859"/>
                    <a:pt x="4322423" y="404610"/>
                  </a:cubicBezTo>
                  <a:lnTo>
                    <a:pt x="4241892" y="389858"/>
                  </a:lnTo>
                  <a:lnTo>
                    <a:pt x="4201627" y="382483"/>
                  </a:lnTo>
                  <a:cubicBezTo>
                    <a:pt x="4188248" y="379983"/>
                    <a:pt x="4174869" y="377483"/>
                    <a:pt x="4161234" y="375857"/>
                  </a:cubicBezTo>
                  <a:cubicBezTo>
                    <a:pt x="4107208" y="368482"/>
                    <a:pt x="4053308" y="360482"/>
                    <a:pt x="3999280" y="353606"/>
                  </a:cubicBezTo>
                  <a:cubicBezTo>
                    <a:pt x="3944999" y="348855"/>
                    <a:pt x="3890844" y="343854"/>
                    <a:pt x="3836817" y="338480"/>
                  </a:cubicBezTo>
                  <a:lnTo>
                    <a:pt x="3673972" y="330604"/>
                  </a:lnTo>
                  <a:cubicBezTo>
                    <a:pt x="3619690" y="329104"/>
                    <a:pt x="3565281" y="329604"/>
                    <a:pt x="3511126" y="328978"/>
                  </a:cubicBezTo>
                  <a:cubicBezTo>
                    <a:pt x="3402054" y="330728"/>
                    <a:pt x="3291706" y="334604"/>
                    <a:pt x="3183142" y="342854"/>
                  </a:cubicBezTo>
                  <a:cubicBezTo>
                    <a:pt x="2965505" y="358855"/>
                    <a:pt x="2750670" y="389733"/>
                    <a:pt x="2541444" y="439988"/>
                  </a:cubicBezTo>
                  <a:cubicBezTo>
                    <a:pt x="2332216" y="490117"/>
                    <a:pt x="2128850" y="559997"/>
                    <a:pt x="1933895" y="650505"/>
                  </a:cubicBezTo>
                  <a:cubicBezTo>
                    <a:pt x="1738939" y="741261"/>
                    <a:pt x="1553540" y="854146"/>
                    <a:pt x="1378079" y="983905"/>
                  </a:cubicBezTo>
                  <a:lnTo>
                    <a:pt x="1312967" y="1033660"/>
                  </a:lnTo>
                  <a:cubicBezTo>
                    <a:pt x="1291178" y="1050286"/>
                    <a:pt x="1269006" y="1066412"/>
                    <a:pt x="1248364" y="1084413"/>
                  </a:cubicBezTo>
                  <a:lnTo>
                    <a:pt x="1185163" y="1137168"/>
                  </a:lnTo>
                  <a:cubicBezTo>
                    <a:pt x="1164138" y="1154794"/>
                    <a:pt x="1142603" y="1172046"/>
                    <a:pt x="1122852" y="1190922"/>
                  </a:cubicBezTo>
                  <a:cubicBezTo>
                    <a:pt x="1041557" y="1264303"/>
                    <a:pt x="961663" y="1339309"/>
                    <a:pt x="892092" y="1421440"/>
                  </a:cubicBezTo>
                  <a:cubicBezTo>
                    <a:pt x="819589" y="1501822"/>
                    <a:pt x="759827" y="1590329"/>
                    <a:pt x="707202" y="1684212"/>
                  </a:cubicBezTo>
                  <a:cubicBezTo>
                    <a:pt x="694715" y="1708089"/>
                    <a:pt x="682227" y="1731841"/>
                    <a:pt x="670121" y="1756093"/>
                  </a:cubicBezTo>
                  <a:lnTo>
                    <a:pt x="637630" y="1830724"/>
                  </a:lnTo>
                  <a:cubicBezTo>
                    <a:pt x="626161" y="1855350"/>
                    <a:pt x="617624" y="1881603"/>
                    <a:pt x="607685" y="1907105"/>
                  </a:cubicBezTo>
                  <a:cubicBezTo>
                    <a:pt x="598128" y="1932857"/>
                    <a:pt x="588317" y="1958483"/>
                    <a:pt x="580034" y="1984986"/>
                  </a:cubicBezTo>
                  <a:cubicBezTo>
                    <a:pt x="544611" y="2089620"/>
                    <a:pt x="513393" y="2197128"/>
                    <a:pt x="481919" y="2304386"/>
                  </a:cubicBezTo>
                  <a:lnTo>
                    <a:pt x="433881" y="2465399"/>
                  </a:lnTo>
                  <a:lnTo>
                    <a:pt x="384442" y="2626163"/>
                  </a:lnTo>
                  <a:cubicBezTo>
                    <a:pt x="317672" y="2839680"/>
                    <a:pt x="243129" y="3050946"/>
                    <a:pt x="166039" y="3261338"/>
                  </a:cubicBezTo>
                  <a:cubicBezTo>
                    <a:pt x="88822" y="3468979"/>
                    <a:pt x="50850" y="3690248"/>
                    <a:pt x="56202" y="3910265"/>
                  </a:cubicBezTo>
                  <a:cubicBezTo>
                    <a:pt x="58495" y="4020274"/>
                    <a:pt x="71493" y="4129783"/>
                    <a:pt x="93664" y="4237292"/>
                  </a:cubicBezTo>
                  <a:cubicBezTo>
                    <a:pt x="99143" y="4264168"/>
                    <a:pt x="104623" y="4291045"/>
                    <a:pt x="111758" y="4317548"/>
                  </a:cubicBezTo>
                  <a:cubicBezTo>
                    <a:pt x="118384" y="4344176"/>
                    <a:pt x="124627" y="4370802"/>
                    <a:pt x="133038" y="4397054"/>
                  </a:cubicBezTo>
                  <a:cubicBezTo>
                    <a:pt x="140810" y="4423307"/>
                    <a:pt x="148456" y="4449683"/>
                    <a:pt x="157757" y="4475560"/>
                  </a:cubicBezTo>
                  <a:cubicBezTo>
                    <a:pt x="166549" y="4501562"/>
                    <a:pt x="175087" y="4527564"/>
                    <a:pt x="185153" y="4553066"/>
                  </a:cubicBezTo>
                  <a:cubicBezTo>
                    <a:pt x="262371" y="4758458"/>
                    <a:pt x="368895" y="4951974"/>
                    <a:pt x="493642" y="5132239"/>
                  </a:cubicBezTo>
                  <a:cubicBezTo>
                    <a:pt x="618389" y="5312627"/>
                    <a:pt x="760846" y="5480391"/>
                    <a:pt x="914391" y="5636528"/>
                  </a:cubicBezTo>
                  <a:cubicBezTo>
                    <a:pt x="1069081" y="5793166"/>
                    <a:pt x="1231544" y="5941677"/>
                    <a:pt x="1402034" y="6076188"/>
                  </a:cubicBezTo>
                  <a:cubicBezTo>
                    <a:pt x="1487535" y="6143320"/>
                    <a:pt x="1574565" y="6207574"/>
                    <a:pt x="1664397" y="6267079"/>
                  </a:cubicBezTo>
                  <a:cubicBezTo>
                    <a:pt x="1753592" y="6327459"/>
                    <a:pt x="1845336" y="6383088"/>
                    <a:pt x="1938992" y="6434343"/>
                  </a:cubicBezTo>
                  <a:cubicBezTo>
                    <a:pt x="2032647" y="6485659"/>
                    <a:pt x="2128309" y="6532600"/>
                    <a:pt x="2225931" y="6574322"/>
                  </a:cubicBezTo>
                  <a:lnTo>
                    <a:pt x="2236328" y="6578439"/>
                  </a:lnTo>
                  <a:lnTo>
                    <a:pt x="1504665" y="6578439"/>
                  </a:lnTo>
                  <a:lnTo>
                    <a:pt x="1456827" y="6543476"/>
                  </a:lnTo>
                  <a:cubicBezTo>
                    <a:pt x="1363554" y="6470595"/>
                    <a:pt x="1273848" y="6394340"/>
                    <a:pt x="1188475" y="6314083"/>
                  </a:cubicBezTo>
                  <a:cubicBezTo>
                    <a:pt x="1017856" y="6153445"/>
                    <a:pt x="863803" y="5979931"/>
                    <a:pt x="721728" y="5798666"/>
                  </a:cubicBezTo>
                  <a:cubicBezTo>
                    <a:pt x="579397" y="5616027"/>
                    <a:pt x="452103" y="5422511"/>
                    <a:pt x="344175" y="5219495"/>
                  </a:cubicBezTo>
                  <a:cubicBezTo>
                    <a:pt x="236505" y="5016354"/>
                    <a:pt x="147946" y="4803586"/>
                    <a:pt x="87293" y="4583569"/>
                  </a:cubicBezTo>
                  <a:cubicBezTo>
                    <a:pt x="79138" y="4556193"/>
                    <a:pt x="72639" y="4528440"/>
                    <a:pt x="65886" y="4500813"/>
                  </a:cubicBezTo>
                  <a:cubicBezTo>
                    <a:pt x="58751" y="4473311"/>
                    <a:pt x="53144" y="4445308"/>
                    <a:pt x="47409" y="4417431"/>
                  </a:cubicBezTo>
                  <a:cubicBezTo>
                    <a:pt x="44733" y="4403430"/>
                    <a:pt x="41294" y="4389679"/>
                    <a:pt x="39000" y="4375677"/>
                  </a:cubicBezTo>
                  <a:lnTo>
                    <a:pt x="31610" y="4333674"/>
                  </a:lnTo>
                  <a:cubicBezTo>
                    <a:pt x="26258" y="4305797"/>
                    <a:pt x="22563" y="4277544"/>
                    <a:pt x="18868" y="4249417"/>
                  </a:cubicBezTo>
                  <a:cubicBezTo>
                    <a:pt x="4214" y="4136784"/>
                    <a:pt x="-2158" y="4023275"/>
                    <a:pt x="646" y="3910265"/>
                  </a:cubicBezTo>
                  <a:cubicBezTo>
                    <a:pt x="5997" y="3683872"/>
                    <a:pt x="50596" y="3459605"/>
                    <a:pt x="130234" y="3248337"/>
                  </a:cubicBezTo>
                  <a:cubicBezTo>
                    <a:pt x="207961" y="3039196"/>
                    <a:pt x="278044" y="2827179"/>
                    <a:pt x="335383" y="2611911"/>
                  </a:cubicBezTo>
                  <a:cubicBezTo>
                    <a:pt x="393743" y="2396644"/>
                    <a:pt x="435792" y="2178627"/>
                    <a:pt x="487272" y="1958609"/>
                  </a:cubicBezTo>
                  <a:cubicBezTo>
                    <a:pt x="493259" y="1931107"/>
                    <a:pt x="501287" y="1903730"/>
                    <a:pt x="508550" y="1876227"/>
                  </a:cubicBezTo>
                  <a:cubicBezTo>
                    <a:pt x="516195" y="1848725"/>
                    <a:pt x="522312" y="1820972"/>
                    <a:pt x="531742" y="1793721"/>
                  </a:cubicBezTo>
                  <a:lnTo>
                    <a:pt x="558245" y="1711465"/>
                  </a:lnTo>
                  <a:cubicBezTo>
                    <a:pt x="568439" y="1684337"/>
                    <a:pt x="579652" y="1657459"/>
                    <a:pt x="590100" y="1630332"/>
                  </a:cubicBezTo>
                  <a:cubicBezTo>
                    <a:pt x="635080" y="1523075"/>
                    <a:pt x="690637" y="1417566"/>
                    <a:pt x="758680" y="1322433"/>
                  </a:cubicBezTo>
                  <a:cubicBezTo>
                    <a:pt x="824430" y="1225051"/>
                    <a:pt x="899610" y="1136168"/>
                    <a:pt x="976317" y="1049286"/>
                  </a:cubicBezTo>
                  <a:cubicBezTo>
                    <a:pt x="995049" y="1027035"/>
                    <a:pt x="1015436" y="1006533"/>
                    <a:pt x="1035314" y="985406"/>
                  </a:cubicBezTo>
                  <a:lnTo>
                    <a:pt x="1095329" y="922526"/>
                  </a:lnTo>
                  <a:cubicBezTo>
                    <a:pt x="1114953" y="901149"/>
                    <a:pt x="1136359" y="881397"/>
                    <a:pt x="1157384" y="861271"/>
                  </a:cubicBezTo>
                  <a:lnTo>
                    <a:pt x="1220841" y="801017"/>
                  </a:lnTo>
                  <a:cubicBezTo>
                    <a:pt x="1241610" y="780514"/>
                    <a:pt x="1264418" y="762014"/>
                    <a:pt x="1286462" y="742886"/>
                  </a:cubicBezTo>
                  <a:lnTo>
                    <a:pt x="1353233" y="685632"/>
                  </a:lnTo>
                  <a:lnTo>
                    <a:pt x="1369924" y="671256"/>
                  </a:lnTo>
                  <a:cubicBezTo>
                    <a:pt x="1375658" y="666631"/>
                    <a:pt x="1381520" y="662255"/>
                    <a:pt x="1387380" y="657755"/>
                  </a:cubicBezTo>
                  <a:lnTo>
                    <a:pt x="1422422" y="630877"/>
                  </a:lnTo>
                  <a:lnTo>
                    <a:pt x="1492759" y="577248"/>
                  </a:lnTo>
                  <a:cubicBezTo>
                    <a:pt x="1504355" y="567997"/>
                    <a:pt x="1516714" y="559997"/>
                    <a:pt x="1528820" y="551496"/>
                  </a:cubicBezTo>
                  <a:lnTo>
                    <a:pt x="1565390" y="526370"/>
                  </a:lnTo>
                  <a:lnTo>
                    <a:pt x="1639040" y="476490"/>
                  </a:lnTo>
                  <a:cubicBezTo>
                    <a:pt x="1689754" y="445613"/>
                    <a:pt x="1740723" y="414986"/>
                    <a:pt x="1792075" y="384859"/>
                  </a:cubicBezTo>
                  <a:cubicBezTo>
                    <a:pt x="2000282" y="268724"/>
                    <a:pt x="2224927" y="179467"/>
                    <a:pt x="2455943" y="117836"/>
                  </a:cubicBezTo>
                  <a:cubicBezTo>
                    <a:pt x="2687088" y="55957"/>
                    <a:pt x="2923964" y="21204"/>
                    <a:pt x="3159952" y="7203"/>
                  </a:cubicBezTo>
                  <a:cubicBezTo>
                    <a:pt x="3219076" y="3515"/>
                    <a:pt x="3277945" y="1389"/>
                    <a:pt x="3336813" y="49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575334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45A9F99-D9B1-4094-A2E2-B90AC1DB7B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7FAF607-473A-4A43-A23D-BBFF5C4117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73DF354-B971-B6FB-4909-B6AF87A99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105" y="802955"/>
            <a:ext cx="4977976" cy="1454051"/>
          </a:xfrm>
        </p:spPr>
        <p:txBody>
          <a:bodyPr>
            <a:normAutofit/>
          </a:bodyPr>
          <a:lstStyle/>
          <a:p>
            <a:r>
              <a:rPr lang="it-IT" sz="3300">
                <a:solidFill>
                  <a:schemeClr val="tx2"/>
                </a:solidFill>
                <a:ea typeface="Calibri Light"/>
                <a:cs typeface="Calibri Light"/>
              </a:rPr>
              <a:t>Cap and trade </a:t>
            </a:r>
            <a:r>
              <a:rPr lang="it-IT" sz="3300" i="1">
                <a:solidFill>
                  <a:schemeClr val="tx2"/>
                </a:solidFill>
                <a:ea typeface="Calibri Light"/>
                <a:cs typeface="Calibri Light"/>
              </a:rPr>
              <a:t>versus</a:t>
            </a:r>
            <a:r>
              <a:rPr lang="it-IT" sz="3300">
                <a:solidFill>
                  <a:schemeClr val="tx2"/>
                </a:solidFill>
                <a:ea typeface="Calibri Light"/>
                <a:cs typeface="Calibri Light"/>
              </a:rPr>
              <a:t> </a:t>
            </a:r>
            <a:endParaRPr lang="it-IT">
              <a:solidFill>
                <a:schemeClr val="tx2"/>
              </a:solidFill>
            </a:endParaRPr>
          </a:p>
          <a:p>
            <a:r>
              <a:rPr lang="it-IT" sz="3300">
                <a:solidFill>
                  <a:schemeClr val="tx2"/>
                </a:solidFill>
                <a:ea typeface="Calibri Light"/>
                <a:cs typeface="Calibri Light"/>
              </a:rPr>
              <a:t>Baseline and credit </a:t>
            </a:r>
            <a:r>
              <a:rPr lang="it-IT" sz="3300" err="1">
                <a:solidFill>
                  <a:schemeClr val="tx2"/>
                </a:solidFill>
                <a:ea typeface="Calibri Light"/>
                <a:cs typeface="Calibri Light"/>
              </a:rPr>
              <a:t>schems</a:t>
            </a:r>
            <a:endParaRPr lang="it-IT" err="1"/>
          </a:p>
        </p:txBody>
      </p:sp>
      <p:pic>
        <p:nvPicPr>
          <p:cNvPr id="7" name="Graphic 6" descr="Monete">
            <a:extLst>
              <a:ext uri="{FF2B5EF4-FFF2-40B4-BE49-F238E27FC236}">
                <a16:creationId xmlns:a16="http://schemas.microsoft.com/office/drawing/2014/main" id="{EADDD105-FF83-E806-D695-3A221A3410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6951" y="1793846"/>
            <a:ext cx="3620021" cy="3620021"/>
          </a:xfrm>
          <a:prstGeom prst="rect">
            <a:avLst/>
          </a:pr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A5DADE-984B-25F8-0580-FC77AFFF8D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2421682"/>
            <a:ext cx="4977578" cy="3639289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Cap and trade and baseline and credit are </a:t>
            </a:r>
            <a:r>
              <a:rPr lang="it-IT" b="1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two</a:t>
            </a:r>
            <a:r>
              <a:rPr lang="it-IT" b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</a:t>
            </a:r>
            <a:r>
              <a:rPr lang="it-IT" b="1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sustainability</a:t>
            </a:r>
            <a:r>
              <a:rPr lang="it-IT" b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tools </a:t>
            </a:r>
            <a:r>
              <a:rPr lang="it-IT" b="1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that</a:t>
            </a:r>
            <a:r>
              <a:rPr lang="it-IT" b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can help </a:t>
            </a:r>
            <a:r>
              <a:rPr lang="it-IT" b="1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individuals</a:t>
            </a:r>
            <a:r>
              <a:rPr lang="it-IT" b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and </a:t>
            </a:r>
            <a:r>
              <a:rPr lang="it-IT" b="1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organizations</a:t>
            </a:r>
            <a:r>
              <a:rPr lang="it-IT" b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</a:t>
            </a:r>
            <a:r>
              <a:rPr lang="it-IT" b="1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lower</a:t>
            </a:r>
            <a:r>
              <a:rPr lang="it-IT" b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</a:t>
            </a:r>
            <a:r>
              <a:rPr lang="it-IT" b="1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their</a:t>
            </a:r>
            <a:r>
              <a:rPr lang="it-IT" b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carbon footprints.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Each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is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used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to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accomplish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specific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tasks,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but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their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overall goal </a:t>
            </a:r>
            <a:r>
              <a:rPr lang="it-IT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is</a:t>
            </a:r>
            <a:r>
              <a:rPr lang="it-IT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 </a:t>
            </a:r>
            <a:r>
              <a:rPr lang="it-IT" b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to reduce global carbon </a:t>
            </a:r>
            <a:r>
              <a:rPr lang="it-IT" b="1" err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emissions</a:t>
            </a:r>
            <a:r>
              <a:rPr lang="it-IT" b="1">
                <a:solidFill>
                  <a:schemeClr val="tx2"/>
                </a:solidFill>
                <a:ea typeface="Calibri" panose="020F0502020204030204"/>
                <a:cs typeface="Calibri" panose="020F0502020204030204"/>
              </a:rPr>
              <a:t>.</a:t>
            </a:r>
            <a:endParaRPr lang="it-IT" b="1">
              <a:solidFill>
                <a:schemeClr val="tx2"/>
              </a:solidFill>
              <a:cs typeface="Calibri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5F6476F-D303-44D3-B30F-1BA348F0F6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2635" y="52996"/>
            <a:ext cx="5928607" cy="6805005"/>
            <a:chOff x="6095999" y="52996"/>
            <a:chExt cx="6093363" cy="6805005"/>
          </a:xfrm>
          <a:solidFill>
            <a:schemeClr val="accent5">
              <a:alpha val="10000"/>
            </a:schemeClr>
          </a:solidFill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972EB4B-0539-4430-9340-8117B9D7C3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1" y="52996"/>
              <a:ext cx="6093361" cy="6805003"/>
            </a:xfrm>
            <a:custGeom>
              <a:avLst/>
              <a:gdLst>
                <a:gd name="connsiteX0" fmla="*/ 3391253 w 5890489"/>
                <a:gd name="connsiteY0" fmla="*/ 0 h 6578438"/>
                <a:gd name="connsiteX1" fmla="*/ 3434974 w 5890489"/>
                <a:gd name="connsiteY1" fmla="*/ 646 h 6578438"/>
                <a:gd name="connsiteX2" fmla="*/ 3522419 w 5890489"/>
                <a:gd name="connsiteY2" fmla="*/ 2712 h 6578438"/>
                <a:gd name="connsiteX3" fmla="*/ 3610261 w 5890489"/>
                <a:gd name="connsiteY3" fmla="*/ 6458 h 6578438"/>
                <a:gd name="connsiteX4" fmla="*/ 3786872 w 5890489"/>
                <a:gd name="connsiteY4" fmla="*/ 20667 h 6578438"/>
                <a:gd name="connsiteX5" fmla="*/ 3962291 w 5890489"/>
                <a:gd name="connsiteY5" fmla="*/ 43530 h 6578438"/>
                <a:gd name="connsiteX6" fmla="*/ 4135855 w 5890489"/>
                <a:gd name="connsiteY6" fmla="*/ 75176 h 6578438"/>
                <a:gd name="connsiteX7" fmla="*/ 4307299 w 5890489"/>
                <a:gd name="connsiteY7" fmla="*/ 114315 h 6578438"/>
                <a:gd name="connsiteX8" fmla="*/ 4476358 w 5890489"/>
                <a:gd name="connsiteY8" fmla="*/ 160816 h 6578438"/>
                <a:gd name="connsiteX9" fmla="*/ 4559829 w 5890489"/>
                <a:gd name="connsiteY9" fmla="*/ 186779 h 6578438"/>
                <a:gd name="connsiteX10" fmla="*/ 4642901 w 5890489"/>
                <a:gd name="connsiteY10" fmla="*/ 213648 h 6578438"/>
                <a:gd name="connsiteX11" fmla="*/ 5280847 w 5890489"/>
                <a:gd name="connsiteY11" fmla="*/ 485936 h 6578438"/>
                <a:gd name="connsiteX12" fmla="*/ 5865400 w 5890489"/>
                <a:gd name="connsiteY12" fmla="*/ 851099 h 6578438"/>
                <a:gd name="connsiteX13" fmla="*/ 5890489 w 5890489"/>
                <a:gd name="connsiteY13" fmla="*/ 870950 h 6578438"/>
                <a:gd name="connsiteX14" fmla="*/ 5890489 w 5890489"/>
                <a:gd name="connsiteY14" fmla="*/ 1321814 h 6578438"/>
                <a:gd name="connsiteX15" fmla="*/ 5887395 w 5890489"/>
                <a:gd name="connsiteY15" fmla="*/ 1318952 h 6578438"/>
                <a:gd name="connsiteX16" fmla="*/ 5830291 w 5890489"/>
                <a:gd name="connsiteY16" fmla="*/ 1265992 h 6578438"/>
                <a:gd name="connsiteX17" fmla="*/ 5815981 w 5890489"/>
                <a:gd name="connsiteY17" fmla="*/ 1252687 h 6578438"/>
                <a:gd name="connsiteX18" fmla="*/ 5801142 w 5890489"/>
                <a:gd name="connsiteY18" fmla="*/ 1240158 h 6578438"/>
                <a:gd name="connsiteX19" fmla="*/ 5771464 w 5890489"/>
                <a:gd name="connsiteY19" fmla="*/ 1214969 h 6578438"/>
                <a:gd name="connsiteX20" fmla="*/ 5651030 w 5890489"/>
                <a:gd name="connsiteY20" fmla="*/ 1115767 h 6578438"/>
                <a:gd name="connsiteX21" fmla="*/ 5123183 w 5890489"/>
                <a:gd name="connsiteY21" fmla="*/ 780443 h 6578438"/>
                <a:gd name="connsiteX22" fmla="*/ 4533860 w 5890489"/>
                <a:gd name="connsiteY22" fmla="*/ 567701 h 6578438"/>
                <a:gd name="connsiteX23" fmla="*/ 4457281 w 5890489"/>
                <a:gd name="connsiteY23" fmla="*/ 550780 h 6578438"/>
                <a:gd name="connsiteX24" fmla="*/ 4380568 w 5890489"/>
                <a:gd name="connsiteY24" fmla="*/ 535279 h 6578438"/>
                <a:gd name="connsiteX25" fmla="*/ 4303325 w 5890489"/>
                <a:gd name="connsiteY25" fmla="*/ 522879 h 6578438"/>
                <a:gd name="connsiteX26" fmla="*/ 4264769 w 5890489"/>
                <a:gd name="connsiteY26" fmla="*/ 516679 h 6578438"/>
                <a:gd name="connsiteX27" fmla="*/ 4226082 w 5890489"/>
                <a:gd name="connsiteY27" fmla="*/ 511253 h 6578438"/>
                <a:gd name="connsiteX28" fmla="*/ 4070934 w 5890489"/>
                <a:gd name="connsiteY28" fmla="*/ 494848 h 6578438"/>
                <a:gd name="connsiteX29" fmla="*/ 3915521 w 5890489"/>
                <a:gd name="connsiteY29" fmla="*/ 486065 h 6578438"/>
                <a:gd name="connsiteX30" fmla="*/ 3760241 w 5890489"/>
                <a:gd name="connsiteY30" fmla="*/ 484257 h 6578438"/>
                <a:gd name="connsiteX31" fmla="*/ 3682734 w 5890489"/>
                <a:gd name="connsiteY31" fmla="*/ 486581 h 6578438"/>
                <a:gd name="connsiteX32" fmla="*/ 3605491 w 5890489"/>
                <a:gd name="connsiteY32" fmla="*/ 488907 h 6578438"/>
                <a:gd name="connsiteX33" fmla="*/ 3527454 w 5890489"/>
                <a:gd name="connsiteY33" fmla="*/ 493169 h 6578438"/>
                <a:gd name="connsiteX34" fmla="*/ 3449151 w 5890489"/>
                <a:gd name="connsiteY34" fmla="*/ 498336 h 6578438"/>
                <a:gd name="connsiteX35" fmla="*/ 3410067 w 5890489"/>
                <a:gd name="connsiteY35" fmla="*/ 500532 h 6578438"/>
                <a:gd name="connsiteX36" fmla="*/ 3371246 w 5890489"/>
                <a:gd name="connsiteY36" fmla="*/ 504279 h 6578438"/>
                <a:gd name="connsiteX37" fmla="*/ 3293739 w 5890489"/>
                <a:gd name="connsiteY37" fmla="*/ 511512 h 6578438"/>
                <a:gd name="connsiteX38" fmla="*/ 2689445 w 5890489"/>
                <a:gd name="connsiteY38" fmla="*/ 610198 h 6578438"/>
                <a:gd name="connsiteX39" fmla="*/ 2117875 w 5890489"/>
                <a:gd name="connsiteY39" fmla="*/ 800335 h 6578438"/>
                <a:gd name="connsiteX40" fmla="*/ 1981276 w 5890489"/>
                <a:gd name="connsiteY40" fmla="*/ 865566 h 6578438"/>
                <a:gd name="connsiteX41" fmla="*/ 1847991 w 5890489"/>
                <a:gd name="connsiteY41" fmla="*/ 938676 h 6578438"/>
                <a:gd name="connsiteX42" fmla="*/ 1783069 w 5890489"/>
                <a:gd name="connsiteY42" fmla="*/ 978718 h 6578438"/>
                <a:gd name="connsiteX43" fmla="*/ 1750609 w 5890489"/>
                <a:gd name="connsiteY43" fmla="*/ 998869 h 6578438"/>
                <a:gd name="connsiteX44" fmla="*/ 1734312 w 5890489"/>
                <a:gd name="connsiteY44" fmla="*/ 1008945 h 6578438"/>
                <a:gd name="connsiteX45" fmla="*/ 1718547 w 5890489"/>
                <a:gd name="connsiteY45" fmla="*/ 1019924 h 6578438"/>
                <a:gd name="connsiteX46" fmla="*/ 1655481 w 5890489"/>
                <a:gd name="connsiteY46" fmla="*/ 1063582 h 6578438"/>
                <a:gd name="connsiteX47" fmla="*/ 1593077 w 5890489"/>
                <a:gd name="connsiteY47" fmla="*/ 1108664 h 6578438"/>
                <a:gd name="connsiteX48" fmla="*/ 1532263 w 5890489"/>
                <a:gd name="connsiteY48" fmla="*/ 1156197 h 6578438"/>
                <a:gd name="connsiteX49" fmla="*/ 1472509 w 5890489"/>
                <a:gd name="connsiteY49" fmla="*/ 1205152 h 6578438"/>
                <a:gd name="connsiteX50" fmla="*/ 1414212 w 5890489"/>
                <a:gd name="connsiteY50" fmla="*/ 1256175 h 6578438"/>
                <a:gd name="connsiteX51" fmla="*/ 1357242 w 5890489"/>
                <a:gd name="connsiteY51" fmla="*/ 1308359 h 6578438"/>
                <a:gd name="connsiteX52" fmla="*/ 1153072 w 5890489"/>
                <a:gd name="connsiteY52" fmla="*/ 1529498 h 6578438"/>
                <a:gd name="connsiteX53" fmla="*/ 1002694 w 5890489"/>
                <a:gd name="connsiteY53" fmla="*/ 1770658 h 6578438"/>
                <a:gd name="connsiteX54" fmla="*/ 974076 w 5890489"/>
                <a:gd name="connsiteY54" fmla="*/ 1835371 h 6578438"/>
                <a:gd name="connsiteX55" fmla="*/ 949564 w 5890489"/>
                <a:gd name="connsiteY55" fmla="*/ 1903573 h 6578438"/>
                <a:gd name="connsiteX56" fmla="*/ 927173 w 5890489"/>
                <a:gd name="connsiteY56" fmla="*/ 1974229 h 6578438"/>
                <a:gd name="connsiteX57" fmla="*/ 906107 w 5890489"/>
                <a:gd name="connsiteY57" fmla="*/ 2046952 h 6578438"/>
                <a:gd name="connsiteX58" fmla="*/ 751092 w 5890489"/>
                <a:gd name="connsiteY58" fmla="*/ 2676266 h 6578438"/>
                <a:gd name="connsiteX59" fmla="*/ 547189 w 5890489"/>
                <a:gd name="connsiteY59" fmla="*/ 3308422 h 6578438"/>
                <a:gd name="connsiteX60" fmla="*/ 441195 w 5890489"/>
                <a:gd name="connsiteY60" fmla="*/ 3866306 h 6578438"/>
                <a:gd name="connsiteX61" fmla="*/ 527182 w 5890489"/>
                <a:gd name="connsiteY61" fmla="*/ 4439174 h 6578438"/>
                <a:gd name="connsiteX62" fmla="*/ 775073 w 5890489"/>
                <a:gd name="connsiteY62" fmla="*/ 4987240 h 6578438"/>
                <a:gd name="connsiteX63" fmla="*/ 943206 w 5890489"/>
                <a:gd name="connsiteY63" fmla="*/ 5244933 h 6578438"/>
                <a:gd name="connsiteX64" fmla="*/ 1133728 w 5890489"/>
                <a:gd name="connsiteY64" fmla="*/ 5490356 h 6578438"/>
                <a:gd name="connsiteX65" fmla="*/ 1359626 w 5890489"/>
                <a:gd name="connsiteY65" fmla="*/ 5709815 h 6578438"/>
                <a:gd name="connsiteX66" fmla="*/ 1481254 w 5890489"/>
                <a:gd name="connsiteY66" fmla="*/ 5809146 h 6578438"/>
                <a:gd name="connsiteX67" fmla="*/ 1543260 w 5890489"/>
                <a:gd name="connsiteY67" fmla="*/ 5856940 h 6578438"/>
                <a:gd name="connsiteX68" fmla="*/ 1607518 w 5890489"/>
                <a:gd name="connsiteY68" fmla="*/ 5901374 h 6578438"/>
                <a:gd name="connsiteX69" fmla="*/ 2145566 w 5890489"/>
                <a:gd name="connsiteY69" fmla="*/ 6193814 h 6578438"/>
                <a:gd name="connsiteX70" fmla="*/ 2214991 w 5890489"/>
                <a:gd name="connsiteY70" fmla="*/ 6221844 h 6578438"/>
                <a:gd name="connsiteX71" fmla="*/ 2249307 w 5890489"/>
                <a:gd name="connsiteY71" fmla="*/ 6236182 h 6578438"/>
                <a:gd name="connsiteX72" fmla="*/ 2284285 w 5890489"/>
                <a:gd name="connsiteY72" fmla="*/ 6248711 h 6578438"/>
                <a:gd name="connsiteX73" fmla="*/ 2354241 w 5890489"/>
                <a:gd name="connsiteY73" fmla="*/ 6273124 h 6578438"/>
                <a:gd name="connsiteX74" fmla="*/ 2371597 w 5890489"/>
                <a:gd name="connsiteY74" fmla="*/ 6279324 h 6578438"/>
                <a:gd name="connsiteX75" fmla="*/ 2387894 w 5890489"/>
                <a:gd name="connsiteY75" fmla="*/ 6287719 h 6578438"/>
                <a:gd name="connsiteX76" fmla="*/ 2421414 w 5890489"/>
                <a:gd name="connsiteY76" fmla="*/ 6302186 h 6578438"/>
                <a:gd name="connsiteX77" fmla="*/ 2489117 w 5890489"/>
                <a:gd name="connsiteY77" fmla="*/ 6329441 h 6578438"/>
                <a:gd name="connsiteX78" fmla="*/ 2522902 w 5890489"/>
                <a:gd name="connsiteY78" fmla="*/ 6343134 h 6578438"/>
                <a:gd name="connsiteX79" fmla="*/ 2556953 w 5890489"/>
                <a:gd name="connsiteY79" fmla="*/ 6356051 h 6578438"/>
                <a:gd name="connsiteX80" fmla="*/ 2695009 w 5890489"/>
                <a:gd name="connsiteY80" fmla="*/ 6401905 h 6578438"/>
                <a:gd name="connsiteX81" fmla="*/ 3268035 w 5890489"/>
                <a:gd name="connsiteY81" fmla="*/ 6501238 h 6578438"/>
                <a:gd name="connsiteX82" fmla="*/ 3341038 w 5890489"/>
                <a:gd name="connsiteY82" fmla="*/ 6506145 h 6578438"/>
                <a:gd name="connsiteX83" fmla="*/ 3414703 w 5890489"/>
                <a:gd name="connsiteY83" fmla="*/ 6507050 h 6578438"/>
                <a:gd name="connsiteX84" fmla="*/ 3488237 w 5890489"/>
                <a:gd name="connsiteY84" fmla="*/ 6508212 h 6578438"/>
                <a:gd name="connsiteX85" fmla="*/ 3524142 w 5890489"/>
                <a:gd name="connsiteY85" fmla="*/ 6507955 h 6578438"/>
                <a:gd name="connsiteX86" fmla="*/ 3559252 w 5890489"/>
                <a:gd name="connsiteY86" fmla="*/ 6506921 h 6578438"/>
                <a:gd name="connsiteX87" fmla="*/ 3629207 w 5890489"/>
                <a:gd name="connsiteY87" fmla="*/ 6503045 h 6578438"/>
                <a:gd name="connsiteX88" fmla="*/ 3698633 w 5890489"/>
                <a:gd name="connsiteY88" fmla="*/ 6496845 h 6578438"/>
                <a:gd name="connsiteX89" fmla="*/ 3733213 w 5890489"/>
                <a:gd name="connsiteY89" fmla="*/ 6493357 h 6578438"/>
                <a:gd name="connsiteX90" fmla="*/ 3767529 w 5890489"/>
                <a:gd name="connsiteY90" fmla="*/ 6488707 h 6578438"/>
                <a:gd name="connsiteX91" fmla="*/ 3801845 w 5890489"/>
                <a:gd name="connsiteY91" fmla="*/ 6484057 h 6578438"/>
                <a:gd name="connsiteX92" fmla="*/ 3835895 w 5890489"/>
                <a:gd name="connsiteY92" fmla="*/ 6478116 h 6578438"/>
                <a:gd name="connsiteX93" fmla="*/ 4364801 w 5890489"/>
                <a:gd name="connsiteY93" fmla="*/ 6308517 h 6578438"/>
                <a:gd name="connsiteX94" fmla="*/ 4861379 w 5890489"/>
                <a:gd name="connsiteY94" fmla="*/ 6000576 h 6578438"/>
                <a:gd name="connsiteX95" fmla="*/ 5341263 w 5890489"/>
                <a:gd name="connsiteY95" fmla="*/ 5605834 h 6578438"/>
                <a:gd name="connsiteX96" fmla="*/ 5587301 w 5890489"/>
                <a:gd name="connsiteY96" fmla="*/ 5390379 h 6578438"/>
                <a:gd name="connsiteX97" fmla="*/ 5849105 w 5890489"/>
                <a:gd name="connsiteY97" fmla="*/ 5176344 h 6578438"/>
                <a:gd name="connsiteX98" fmla="*/ 5890489 w 5890489"/>
                <a:gd name="connsiteY98" fmla="*/ 5145260 h 6578438"/>
                <a:gd name="connsiteX99" fmla="*/ 5890489 w 5890489"/>
                <a:gd name="connsiteY99" fmla="*/ 5995323 h 6578438"/>
                <a:gd name="connsiteX100" fmla="*/ 5811477 w 5890489"/>
                <a:gd name="connsiteY100" fmla="*/ 6077819 h 6578438"/>
                <a:gd name="connsiteX101" fmla="*/ 5301384 w 5890489"/>
                <a:gd name="connsiteY101" fmla="*/ 6542958 h 6578438"/>
                <a:gd name="connsiteX102" fmla="*/ 5252008 w 5890489"/>
                <a:gd name="connsiteY102" fmla="*/ 6578438 h 6578438"/>
                <a:gd name="connsiteX103" fmla="*/ 1653730 w 5890489"/>
                <a:gd name="connsiteY103" fmla="*/ 6578438 h 6578438"/>
                <a:gd name="connsiteX104" fmla="*/ 1549768 w 5890489"/>
                <a:gd name="connsiteY104" fmla="*/ 6488821 h 6578438"/>
                <a:gd name="connsiteX105" fmla="*/ 1298282 w 5890489"/>
                <a:gd name="connsiteY105" fmla="*/ 6243932 h 6578438"/>
                <a:gd name="connsiteX106" fmla="*/ 1237999 w 5890489"/>
                <a:gd name="connsiteY106" fmla="*/ 6181671 h 6578438"/>
                <a:gd name="connsiteX107" fmla="*/ 1179967 w 5890489"/>
                <a:gd name="connsiteY107" fmla="*/ 6117862 h 6578438"/>
                <a:gd name="connsiteX108" fmla="*/ 1121936 w 5890489"/>
                <a:gd name="connsiteY108" fmla="*/ 6054569 h 6578438"/>
                <a:gd name="connsiteX109" fmla="*/ 1065628 w 5890489"/>
                <a:gd name="connsiteY109" fmla="*/ 5990243 h 6578438"/>
                <a:gd name="connsiteX110" fmla="*/ 954335 w 5890489"/>
                <a:gd name="connsiteY110" fmla="*/ 5861460 h 6578438"/>
                <a:gd name="connsiteX111" fmla="*/ 898953 w 5890489"/>
                <a:gd name="connsiteY111" fmla="*/ 5797393 h 6578438"/>
                <a:gd name="connsiteX112" fmla="*/ 842908 w 5890489"/>
                <a:gd name="connsiteY112" fmla="*/ 5733582 h 6578438"/>
                <a:gd name="connsiteX113" fmla="*/ 622442 w 5890489"/>
                <a:gd name="connsiteY113" fmla="*/ 5471884 h 6578438"/>
                <a:gd name="connsiteX114" fmla="*/ 425559 w 5890489"/>
                <a:gd name="connsiteY114" fmla="*/ 5190036 h 6578438"/>
                <a:gd name="connsiteX115" fmla="*/ 123877 w 5890489"/>
                <a:gd name="connsiteY115" fmla="*/ 4564210 h 6578438"/>
                <a:gd name="connsiteX116" fmla="*/ 130 w 5890489"/>
                <a:gd name="connsiteY116" fmla="*/ 3865530 h 6578438"/>
                <a:gd name="connsiteX117" fmla="*/ 30602 w 5890489"/>
                <a:gd name="connsiteY117" fmla="*/ 3505793 h 6578438"/>
                <a:gd name="connsiteX118" fmla="*/ 126924 w 5890489"/>
                <a:gd name="connsiteY118" fmla="*/ 3157164 h 6578438"/>
                <a:gd name="connsiteX119" fmla="*/ 334803 w 5890489"/>
                <a:gd name="connsiteY119" fmla="*/ 2560530 h 6578438"/>
                <a:gd name="connsiteX120" fmla="*/ 381176 w 5890489"/>
                <a:gd name="connsiteY120" fmla="*/ 2409144 h 6578438"/>
                <a:gd name="connsiteX121" fmla="*/ 425825 w 5890489"/>
                <a:gd name="connsiteY121" fmla="*/ 2255819 h 6578438"/>
                <a:gd name="connsiteX122" fmla="*/ 470210 w 5890489"/>
                <a:gd name="connsiteY122" fmla="*/ 2099523 h 6578438"/>
                <a:gd name="connsiteX123" fmla="*/ 492998 w 5890489"/>
                <a:gd name="connsiteY123" fmla="*/ 2020213 h 6578438"/>
                <a:gd name="connsiteX124" fmla="*/ 517509 w 5890489"/>
                <a:gd name="connsiteY124" fmla="*/ 1939224 h 6578438"/>
                <a:gd name="connsiteX125" fmla="*/ 544007 w 5890489"/>
                <a:gd name="connsiteY125" fmla="*/ 1857201 h 6578438"/>
                <a:gd name="connsiteX126" fmla="*/ 573288 w 5890489"/>
                <a:gd name="connsiteY126" fmla="*/ 1774274 h 6578438"/>
                <a:gd name="connsiteX127" fmla="*/ 606146 w 5890489"/>
                <a:gd name="connsiteY127" fmla="*/ 1690832 h 6578438"/>
                <a:gd name="connsiteX128" fmla="*/ 644569 w 5890489"/>
                <a:gd name="connsiteY128" fmla="*/ 1607775 h 6578438"/>
                <a:gd name="connsiteX129" fmla="*/ 837874 w 5890489"/>
                <a:gd name="connsiteY129" fmla="*/ 1297638 h 6578438"/>
                <a:gd name="connsiteX130" fmla="*/ 1069602 w 5890489"/>
                <a:gd name="connsiteY130" fmla="*/ 1032194 h 6578438"/>
                <a:gd name="connsiteX131" fmla="*/ 1130548 w 5890489"/>
                <a:gd name="connsiteY131" fmla="*/ 970839 h 6578438"/>
                <a:gd name="connsiteX132" fmla="*/ 1192024 w 5890489"/>
                <a:gd name="connsiteY132" fmla="*/ 910129 h 6578438"/>
                <a:gd name="connsiteX133" fmla="*/ 1255356 w 5890489"/>
                <a:gd name="connsiteY133" fmla="*/ 850841 h 6578438"/>
                <a:gd name="connsiteX134" fmla="*/ 1319614 w 5890489"/>
                <a:gd name="connsiteY134" fmla="*/ 792068 h 6578438"/>
                <a:gd name="connsiteX135" fmla="*/ 1385728 w 5890489"/>
                <a:gd name="connsiteY135" fmla="*/ 734975 h 6578438"/>
                <a:gd name="connsiteX136" fmla="*/ 1452768 w 5890489"/>
                <a:gd name="connsiteY136" fmla="*/ 678528 h 6578438"/>
                <a:gd name="connsiteX137" fmla="*/ 1469594 w 5890489"/>
                <a:gd name="connsiteY137" fmla="*/ 664449 h 6578438"/>
                <a:gd name="connsiteX138" fmla="*/ 1487083 w 5890489"/>
                <a:gd name="connsiteY138" fmla="*/ 651015 h 6578438"/>
                <a:gd name="connsiteX139" fmla="*/ 1522193 w 5890489"/>
                <a:gd name="connsiteY139" fmla="*/ 624277 h 6578438"/>
                <a:gd name="connsiteX140" fmla="*/ 1592415 w 5890489"/>
                <a:gd name="connsiteY140" fmla="*/ 570671 h 6578438"/>
                <a:gd name="connsiteX141" fmla="*/ 1738287 w 5890489"/>
                <a:gd name="connsiteY141" fmla="*/ 469402 h 6578438"/>
                <a:gd name="connsiteX142" fmla="*/ 1890918 w 5890489"/>
                <a:gd name="connsiteY142" fmla="*/ 376530 h 6578438"/>
                <a:gd name="connsiteX143" fmla="*/ 2555363 w 5890489"/>
                <a:gd name="connsiteY143" fmla="*/ 105274 h 6578438"/>
                <a:gd name="connsiteX144" fmla="*/ 3259291 w 5890489"/>
                <a:gd name="connsiteY144" fmla="*/ 3229 h 6578438"/>
                <a:gd name="connsiteX145" fmla="*/ 3347265 w 5890489"/>
                <a:gd name="connsiteY145" fmla="*/ 903 h 6578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5890489" h="6578438">
                  <a:moveTo>
                    <a:pt x="3391253" y="0"/>
                  </a:moveTo>
                  <a:lnTo>
                    <a:pt x="3434974" y="646"/>
                  </a:lnTo>
                  <a:lnTo>
                    <a:pt x="3522419" y="2712"/>
                  </a:lnTo>
                  <a:cubicBezTo>
                    <a:pt x="3551567" y="3488"/>
                    <a:pt x="3580451" y="3746"/>
                    <a:pt x="3610261" y="6458"/>
                  </a:cubicBezTo>
                  <a:cubicBezTo>
                    <a:pt x="3669353" y="10850"/>
                    <a:pt x="3728179" y="14337"/>
                    <a:pt x="3786872" y="20667"/>
                  </a:cubicBezTo>
                  <a:lnTo>
                    <a:pt x="3962291" y="43530"/>
                  </a:lnTo>
                  <a:lnTo>
                    <a:pt x="4135855" y="75176"/>
                  </a:lnTo>
                  <a:cubicBezTo>
                    <a:pt x="4193224" y="87836"/>
                    <a:pt x="4250328" y="101398"/>
                    <a:pt x="4307299" y="114315"/>
                  </a:cubicBezTo>
                  <a:cubicBezTo>
                    <a:pt x="4364139" y="128394"/>
                    <a:pt x="4420050" y="145575"/>
                    <a:pt x="4476358" y="160816"/>
                  </a:cubicBezTo>
                  <a:cubicBezTo>
                    <a:pt x="4504580" y="167921"/>
                    <a:pt x="4532138" y="177995"/>
                    <a:pt x="4559829" y="186779"/>
                  </a:cubicBezTo>
                  <a:lnTo>
                    <a:pt x="4642901" y="213648"/>
                  </a:lnTo>
                  <a:cubicBezTo>
                    <a:pt x="4863234" y="288307"/>
                    <a:pt x="5076414" y="379371"/>
                    <a:pt x="5280847" y="485936"/>
                  </a:cubicBezTo>
                  <a:cubicBezTo>
                    <a:pt x="5485018" y="592631"/>
                    <a:pt x="5681768" y="713145"/>
                    <a:pt x="5865400" y="851099"/>
                  </a:cubicBezTo>
                  <a:lnTo>
                    <a:pt x="5890489" y="870950"/>
                  </a:lnTo>
                  <a:lnTo>
                    <a:pt x="5890489" y="1321814"/>
                  </a:lnTo>
                  <a:lnTo>
                    <a:pt x="5887395" y="1318952"/>
                  </a:lnTo>
                  <a:lnTo>
                    <a:pt x="5830291" y="1265992"/>
                  </a:lnTo>
                  <a:lnTo>
                    <a:pt x="5815981" y="1252687"/>
                  </a:lnTo>
                  <a:lnTo>
                    <a:pt x="5801142" y="1240158"/>
                  </a:lnTo>
                  <a:lnTo>
                    <a:pt x="5771464" y="1214969"/>
                  </a:lnTo>
                  <a:cubicBezTo>
                    <a:pt x="5731849" y="1181385"/>
                    <a:pt x="5692897" y="1146896"/>
                    <a:pt x="5651030" y="1115767"/>
                  </a:cubicBezTo>
                  <a:cubicBezTo>
                    <a:pt x="5487534" y="986985"/>
                    <a:pt x="5311321" y="872542"/>
                    <a:pt x="5123183" y="780443"/>
                  </a:cubicBezTo>
                  <a:cubicBezTo>
                    <a:pt x="4935309" y="688087"/>
                    <a:pt x="4737102" y="616398"/>
                    <a:pt x="4533860" y="567701"/>
                  </a:cubicBezTo>
                  <a:lnTo>
                    <a:pt x="4457281" y="550780"/>
                  </a:lnTo>
                  <a:cubicBezTo>
                    <a:pt x="4431709" y="545484"/>
                    <a:pt x="4406536" y="538896"/>
                    <a:pt x="4380568" y="535279"/>
                  </a:cubicBezTo>
                  <a:lnTo>
                    <a:pt x="4303325" y="522879"/>
                  </a:lnTo>
                  <a:lnTo>
                    <a:pt x="4264769" y="516679"/>
                  </a:lnTo>
                  <a:cubicBezTo>
                    <a:pt x="4251918" y="514612"/>
                    <a:pt x="4239067" y="512415"/>
                    <a:pt x="4226082" y="511253"/>
                  </a:cubicBezTo>
                  <a:cubicBezTo>
                    <a:pt x="4174145" y="505829"/>
                    <a:pt x="4122606" y="499498"/>
                    <a:pt x="4070934" y="494848"/>
                  </a:cubicBezTo>
                  <a:lnTo>
                    <a:pt x="3915521" y="486065"/>
                  </a:lnTo>
                  <a:lnTo>
                    <a:pt x="3760241" y="484257"/>
                  </a:lnTo>
                  <a:cubicBezTo>
                    <a:pt x="3734405" y="483869"/>
                    <a:pt x="3708571" y="485936"/>
                    <a:pt x="3682734" y="486581"/>
                  </a:cubicBezTo>
                  <a:lnTo>
                    <a:pt x="3605491" y="488907"/>
                  </a:lnTo>
                  <a:cubicBezTo>
                    <a:pt x="3579921" y="489165"/>
                    <a:pt x="3553555" y="491490"/>
                    <a:pt x="3527454" y="493169"/>
                  </a:cubicBezTo>
                  <a:lnTo>
                    <a:pt x="3449151" y="498336"/>
                  </a:lnTo>
                  <a:lnTo>
                    <a:pt x="3410067" y="500532"/>
                  </a:lnTo>
                  <a:lnTo>
                    <a:pt x="3371246" y="504279"/>
                  </a:lnTo>
                  <a:cubicBezTo>
                    <a:pt x="3345410" y="506862"/>
                    <a:pt x="3319575" y="509315"/>
                    <a:pt x="3293739" y="511512"/>
                  </a:cubicBezTo>
                  <a:cubicBezTo>
                    <a:pt x="3087450" y="531662"/>
                    <a:pt x="2885531" y="563180"/>
                    <a:pt x="2689445" y="610198"/>
                  </a:cubicBezTo>
                  <a:cubicBezTo>
                    <a:pt x="2493357" y="657344"/>
                    <a:pt x="2302303" y="719088"/>
                    <a:pt x="2117875" y="800335"/>
                  </a:cubicBezTo>
                  <a:cubicBezTo>
                    <a:pt x="2072298" y="821648"/>
                    <a:pt x="2026854" y="843606"/>
                    <a:pt x="1981276" y="865566"/>
                  </a:cubicBezTo>
                  <a:cubicBezTo>
                    <a:pt x="1937025" y="889978"/>
                    <a:pt x="1891978" y="913229"/>
                    <a:pt x="1847991" y="938676"/>
                  </a:cubicBezTo>
                  <a:lnTo>
                    <a:pt x="1783069" y="978718"/>
                  </a:lnTo>
                  <a:lnTo>
                    <a:pt x="1750609" y="998869"/>
                  </a:lnTo>
                  <a:lnTo>
                    <a:pt x="1734312" y="1008945"/>
                  </a:lnTo>
                  <a:lnTo>
                    <a:pt x="1718547" y="1019924"/>
                  </a:lnTo>
                  <a:lnTo>
                    <a:pt x="1655481" y="1063582"/>
                  </a:lnTo>
                  <a:cubicBezTo>
                    <a:pt x="1634414" y="1078178"/>
                    <a:pt x="1612950" y="1092259"/>
                    <a:pt x="1593077" y="1108664"/>
                  </a:cubicBezTo>
                  <a:lnTo>
                    <a:pt x="1532263" y="1156197"/>
                  </a:lnTo>
                  <a:cubicBezTo>
                    <a:pt x="1511992" y="1172085"/>
                    <a:pt x="1491587" y="1187844"/>
                    <a:pt x="1472509" y="1205152"/>
                  </a:cubicBezTo>
                  <a:lnTo>
                    <a:pt x="1414212" y="1256175"/>
                  </a:lnTo>
                  <a:cubicBezTo>
                    <a:pt x="1395001" y="1273354"/>
                    <a:pt x="1375127" y="1290147"/>
                    <a:pt x="1357242" y="1308359"/>
                  </a:cubicBezTo>
                  <a:cubicBezTo>
                    <a:pt x="1283178" y="1379532"/>
                    <a:pt x="1212163" y="1452513"/>
                    <a:pt x="1153072" y="1529498"/>
                  </a:cubicBezTo>
                  <a:cubicBezTo>
                    <a:pt x="1090933" y="1605578"/>
                    <a:pt x="1043501" y="1685794"/>
                    <a:pt x="1002694" y="1770658"/>
                  </a:cubicBezTo>
                  <a:lnTo>
                    <a:pt x="974076" y="1835371"/>
                  </a:lnTo>
                  <a:lnTo>
                    <a:pt x="949564" y="1903573"/>
                  </a:lnTo>
                  <a:cubicBezTo>
                    <a:pt x="940820" y="1925661"/>
                    <a:pt x="934593" y="1950719"/>
                    <a:pt x="927173" y="1974229"/>
                  </a:cubicBezTo>
                  <a:cubicBezTo>
                    <a:pt x="920019" y="1998254"/>
                    <a:pt x="912468" y="2021504"/>
                    <a:pt x="906107" y="2046952"/>
                  </a:cubicBezTo>
                  <a:cubicBezTo>
                    <a:pt x="853906" y="2245614"/>
                    <a:pt x="809918" y="2463136"/>
                    <a:pt x="751092" y="2676266"/>
                  </a:cubicBezTo>
                  <a:cubicBezTo>
                    <a:pt x="693458" y="2889912"/>
                    <a:pt x="624166" y="3100976"/>
                    <a:pt x="547189" y="3308422"/>
                  </a:cubicBezTo>
                  <a:cubicBezTo>
                    <a:pt x="479617" y="3487580"/>
                    <a:pt x="444109" y="3675523"/>
                    <a:pt x="441195" y="3866306"/>
                  </a:cubicBezTo>
                  <a:cubicBezTo>
                    <a:pt x="438014" y="4057089"/>
                    <a:pt x="469282" y="4250456"/>
                    <a:pt x="527182" y="4439174"/>
                  </a:cubicBezTo>
                  <a:cubicBezTo>
                    <a:pt x="584815" y="4628278"/>
                    <a:pt x="671067" y="4811828"/>
                    <a:pt x="775073" y="4987240"/>
                  </a:cubicBezTo>
                  <a:cubicBezTo>
                    <a:pt x="827009" y="5075075"/>
                    <a:pt x="884246" y="5160327"/>
                    <a:pt x="943206" y="5244933"/>
                  </a:cubicBezTo>
                  <a:cubicBezTo>
                    <a:pt x="1002296" y="5329411"/>
                    <a:pt x="1064964" y="5412337"/>
                    <a:pt x="1133728" y="5490356"/>
                  </a:cubicBezTo>
                  <a:cubicBezTo>
                    <a:pt x="1203949" y="5567728"/>
                    <a:pt x="1279337" y="5642259"/>
                    <a:pt x="1359626" y="5709815"/>
                  </a:cubicBezTo>
                  <a:cubicBezTo>
                    <a:pt x="1398711" y="5744949"/>
                    <a:pt x="1439916" y="5777241"/>
                    <a:pt x="1481254" y="5809146"/>
                  </a:cubicBezTo>
                  <a:cubicBezTo>
                    <a:pt x="1501922" y="5825163"/>
                    <a:pt x="1522325" y="5841309"/>
                    <a:pt x="1543260" y="5856940"/>
                  </a:cubicBezTo>
                  <a:cubicBezTo>
                    <a:pt x="1564591" y="5871923"/>
                    <a:pt x="1585921" y="5886777"/>
                    <a:pt x="1607518" y="5901374"/>
                  </a:cubicBezTo>
                  <a:cubicBezTo>
                    <a:pt x="1778565" y="6019693"/>
                    <a:pt x="1961271" y="6115924"/>
                    <a:pt x="2145566" y="6193814"/>
                  </a:cubicBezTo>
                  <a:lnTo>
                    <a:pt x="2214991" y="6221844"/>
                  </a:lnTo>
                  <a:lnTo>
                    <a:pt x="2249307" y="6236182"/>
                  </a:lnTo>
                  <a:cubicBezTo>
                    <a:pt x="2260702" y="6241089"/>
                    <a:pt x="2272625" y="6244577"/>
                    <a:pt x="2284285" y="6248711"/>
                  </a:cubicBezTo>
                  <a:lnTo>
                    <a:pt x="2354241" y="6273124"/>
                  </a:lnTo>
                  <a:cubicBezTo>
                    <a:pt x="2360070" y="6275190"/>
                    <a:pt x="2365899" y="6277128"/>
                    <a:pt x="2371597" y="6279324"/>
                  </a:cubicBezTo>
                  <a:cubicBezTo>
                    <a:pt x="2377161" y="6281778"/>
                    <a:pt x="2382329" y="6285007"/>
                    <a:pt x="2387894" y="6287719"/>
                  </a:cubicBezTo>
                  <a:cubicBezTo>
                    <a:pt x="2398757" y="6293274"/>
                    <a:pt x="2410153" y="6297666"/>
                    <a:pt x="2421414" y="6302186"/>
                  </a:cubicBezTo>
                  <a:lnTo>
                    <a:pt x="2489117" y="6329441"/>
                  </a:lnTo>
                  <a:lnTo>
                    <a:pt x="2522902" y="6343134"/>
                  </a:lnTo>
                  <a:cubicBezTo>
                    <a:pt x="2534165" y="6347654"/>
                    <a:pt x="2545294" y="6352563"/>
                    <a:pt x="2556953" y="6356051"/>
                  </a:cubicBezTo>
                  <a:lnTo>
                    <a:pt x="2695009" y="6401905"/>
                  </a:lnTo>
                  <a:cubicBezTo>
                    <a:pt x="2880895" y="6457190"/>
                    <a:pt x="3073141" y="6489095"/>
                    <a:pt x="3268035" y="6501238"/>
                  </a:cubicBezTo>
                  <a:cubicBezTo>
                    <a:pt x="3292413" y="6502659"/>
                    <a:pt x="3316527" y="6505629"/>
                    <a:pt x="3341038" y="6506145"/>
                  </a:cubicBezTo>
                  <a:lnTo>
                    <a:pt x="3414703" y="6507050"/>
                  </a:lnTo>
                  <a:lnTo>
                    <a:pt x="3488237" y="6508212"/>
                  </a:lnTo>
                  <a:cubicBezTo>
                    <a:pt x="3500690" y="6508729"/>
                    <a:pt x="3512483" y="6508471"/>
                    <a:pt x="3524142" y="6507955"/>
                  </a:cubicBezTo>
                  <a:lnTo>
                    <a:pt x="3559252" y="6506921"/>
                  </a:lnTo>
                  <a:cubicBezTo>
                    <a:pt x="3582835" y="6506792"/>
                    <a:pt x="3605889" y="6504467"/>
                    <a:pt x="3629207" y="6503045"/>
                  </a:cubicBezTo>
                  <a:cubicBezTo>
                    <a:pt x="3652526" y="6502012"/>
                    <a:pt x="3675579" y="6499171"/>
                    <a:pt x="3698633" y="6496845"/>
                  </a:cubicBezTo>
                  <a:cubicBezTo>
                    <a:pt x="3710160" y="6495683"/>
                    <a:pt x="3721819" y="6494907"/>
                    <a:pt x="3733213" y="6493357"/>
                  </a:cubicBezTo>
                  <a:lnTo>
                    <a:pt x="3767529" y="6488707"/>
                  </a:lnTo>
                  <a:lnTo>
                    <a:pt x="3801845" y="6484057"/>
                  </a:lnTo>
                  <a:lnTo>
                    <a:pt x="3835895" y="6478116"/>
                  </a:lnTo>
                  <a:cubicBezTo>
                    <a:pt x="4017673" y="6446727"/>
                    <a:pt x="4194152" y="6390281"/>
                    <a:pt x="4364801" y="6308517"/>
                  </a:cubicBezTo>
                  <a:cubicBezTo>
                    <a:pt x="4535583" y="6227139"/>
                    <a:pt x="4700138" y="6120962"/>
                    <a:pt x="4861379" y="6000576"/>
                  </a:cubicBezTo>
                  <a:cubicBezTo>
                    <a:pt x="5022621" y="5879931"/>
                    <a:pt x="5180684" y="5745337"/>
                    <a:pt x="5341263" y="5605834"/>
                  </a:cubicBezTo>
                  <a:lnTo>
                    <a:pt x="5587301" y="5390379"/>
                  </a:lnTo>
                  <a:cubicBezTo>
                    <a:pt x="5674216" y="5315718"/>
                    <a:pt x="5761527" y="5244416"/>
                    <a:pt x="5849105" y="5176344"/>
                  </a:cubicBezTo>
                  <a:lnTo>
                    <a:pt x="5890489" y="5145260"/>
                  </a:lnTo>
                  <a:lnTo>
                    <a:pt x="5890489" y="5995323"/>
                  </a:lnTo>
                  <a:lnTo>
                    <a:pt x="5811477" y="6077819"/>
                  </a:lnTo>
                  <a:cubicBezTo>
                    <a:pt x="5654739" y="6238377"/>
                    <a:pt x="5487138" y="6396093"/>
                    <a:pt x="5301384" y="6542958"/>
                  </a:cubicBezTo>
                  <a:lnTo>
                    <a:pt x="5252008" y="6578438"/>
                  </a:lnTo>
                  <a:lnTo>
                    <a:pt x="1653730" y="6578438"/>
                  </a:lnTo>
                  <a:lnTo>
                    <a:pt x="1549768" y="6488821"/>
                  </a:lnTo>
                  <a:cubicBezTo>
                    <a:pt x="1461976" y="6409495"/>
                    <a:pt x="1378573" y="6327182"/>
                    <a:pt x="1298282" y="6243932"/>
                  </a:cubicBezTo>
                  <a:cubicBezTo>
                    <a:pt x="1278277" y="6223006"/>
                    <a:pt x="1258138" y="6202210"/>
                    <a:pt x="1237999" y="6181671"/>
                  </a:cubicBezTo>
                  <a:lnTo>
                    <a:pt x="1179967" y="6117862"/>
                  </a:lnTo>
                  <a:lnTo>
                    <a:pt x="1121936" y="6054569"/>
                  </a:lnTo>
                  <a:cubicBezTo>
                    <a:pt x="1102328" y="6033644"/>
                    <a:pt x="1084573" y="6011427"/>
                    <a:pt x="1065628" y="5990243"/>
                  </a:cubicBezTo>
                  <a:cubicBezTo>
                    <a:pt x="1028662" y="5947099"/>
                    <a:pt x="990239" y="5904991"/>
                    <a:pt x="954335" y="5861460"/>
                  </a:cubicBezTo>
                  <a:cubicBezTo>
                    <a:pt x="936050" y="5840018"/>
                    <a:pt x="917634" y="5818446"/>
                    <a:pt x="898953" y="5797393"/>
                  </a:cubicBezTo>
                  <a:cubicBezTo>
                    <a:pt x="880404" y="5776208"/>
                    <a:pt x="861325" y="5755412"/>
                    <a:pt x="842908" y="5733582"/>
                  </a:cubicBezTo>
                  <a:cubicBezTo>
                    <a:pt x="767919" y="5647942"/>
                    <a:pt x="693061" y="5561786"/>
                    <a:pt x="622442" y="5471884"/>
                  </a:cubicBezTo>
                  <a:cubicBezTo>
                    <a:pt x="551559" y="5382112"/>
                    <a:pt x="486639" y="5287430"/>
                    <a:pt x="425559" y="5190036"/>
                  </a:cubicBezTo>
                  <a:cubicBezTo>
                    <a:pt x="303668" y="4994990"/>
                    <a:pt x="200193" y="4786123"/>
                    <a:pt x="123877" y="4564210"/>
                  </a:cubicBezTo>
                  <a:cubicBezTo>
                    <a:pt x="47694" y="4342555"/>
                    <a:pt x="2249" y="4106045"/>
                    <a:pt x="130" y="3865530"/>
                  </a:cubicBezTo>
                  <a:cubicBezTo>
                    <a:pt x="-1328" y="3745403"/>
                    <a:pt x="9537" y="3624629"/>
                    <a:pt x="30602" y="3505793"/>
                  </a:cubicBezTo>
                  <a:cubicBezTo>
                    <a:pt x="51802" y="3386828"/>
                    <a:pt x="84659" y="3270059"/>
                    <a:pt x="126924" y="3157164"/>
                  </a:cubicBezTo>
                  <a:cubicBezTo>
                    <a:pt x="200457" y="2959276"/>
                    <a:pt x="271737" y="2761388"/>
                    <a:pt x="334803" y="2560530"/>
                  </a:cubicBezTo>
                  <a:lnTo>
                    <a:pt x="381176" y="2409144"/>
                  </a:lnTo>
                  <a:lnTo>
                    <a:pt x="425825" y="2255819"/>
                  </a:lnTo>
                  <a:lnTo>
                    <a:pt x="470210" y="2099523"/>
                  </a:lnTo>
                  <a:lnTo>
                    <a:pt x="492998" y="2020213"/>
                  </a:lnTo>
                  <a:lnTo>
                    <a:pt x="517509" y="1939224"/>
                  </a:lnTo>
                  <a:cubicBezTo>
                    <a:pt x="525061" y="1912485"/>
                    <a:pt x="534866" y="1884586"/>
                    <a:pt x="544007" y="1857201"/>
                  </a:cubicBezTo>
                  <a:cubicBezTo>
                    <a:pt x="553680" y="1829559"/>
                    <a:pt x="561496" y="1802304"/>
                    <a:pt x="573288" y="1774274"/>
                  </a:cubicBezTo>
                  <a:lnTo>
                    <a:pt x="606146" y="1690832"/>
                  </a:lnTo>
                  <a:cubicBezTo>
                    <a:pt x="618467" y="1663060"/>
                    <a:pt x="631716" y="1635417"/>
                    <a:pt x="644569" y="1607775"/>
                  </a:cubicBezTo>
                  <a:cubicBezTo>
                    <a:pt x="698625" y="1498368"/>
                    <a:pt x="763413" y="1391287"/>
                    <a:pt x="837874" y="1297638"/>
                  </a:cubicBezTo>
                  <a:cubicBezTo>
                    <a:pt x="910348" y="1201278"/>
                    <a:pt x="990107" y="1115897"/>
                    <a:pt x="1069602" y="1032194"/>
                  </a:cubicBezTo>
                  <a:cubicBezTo>
                    <a:pt x="1089079" y="1010624"/>
                    <a:pt x="1110012" y="990990"/>
                    <a:pt x="1130548" y="970839"/>
                  </a:cubicBezTo>
                  <a:lnTo>
                    <a:pt x="1192024" y="910129"/>
                  </a:lnTo>
                  <a:cubicBezTo>
                    <a:pt x="1212031" y="889462"/>
                    <a:pt x="1234024" y="870475"/>
                    <a:pt x="1255356" y="850841"/>
                  </a:cubicBezTo>
                  <a:lnTo>
                    <a:pt x="1319614" y="792068"/>
                  </a:lnTo>
                  <a:cubicBezTo>
                    <a:pt x="1340680" y="772176"/>
                    <a:pt x="1363469" y="753834"/>
                    <a:pt x="1385728" y="734975"/>
                  </a:cubicBezTo>
                  <a:lnTo>
                    <a:pt x="1452768" y="678528"/>
                  </a:lnTo>
                  <a:lnTo>
                    <a:pt x="1469594" y="664449"/>
                  </a:lnTo>
                  <a:lnTo>
                    <a:pt x="1487083" y="651015"/>
                  </a:lnTo>
                  <a:lnTo>
                    <a:pt x="1522193" y="624277"/>
                  </a:lnTo>
                  <a:lnTo>
                    <a:pt x="1592415" y="570671"/>
                  </a:lnTo>
                  <a:cubicBezTo>
                    <a:pt x="1640110" y="535925"/>
                    <a:pt x="1689531" y="503245"/>
                    <a:pt x="1738287" y="469402"/>
                  </a:cubicBezTo>
                  <a:cubicBezTo>
                    <a:pt x="1788634" y="438015"/>
                    <a:pt x="1839643" y="407013"/>
                    <a:pt x="1890918" y="376530"/>
                  </a:cubicBezTo>
                  <a:cubicBezTo>
                    <a:pt x="2098400" y="258209"/>
                    <a:pt x="2323503" y="166241"/>
                    <a:pt x="2555363" y="105274"/>
                  </a:cubicBezTo>
                  <a:cubicBezTo>
                    <a:pt x="2787223" y="44047"/>
                    <a:pt x="3024516" y="12013"/>
                    <a:pt x="3259291" y="3229"/>
                  </a:cubicBezTo>
                  <a:lnTo>
                    <a:pt x="3347265" y="903"/>
                  </a:ln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CA5348F-9FF6-485F-898D-1BED7EC727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5999" y="52997"/>
              <a:ext cx="6093363" cy="6805004"/>
            </a:xfrm>
            <a:custGeom>
              <a:avLst/>
              <a:gdLst>
                <a:gd name="connsiteX0" fmla="*/ 3517682 w 5890491"/>
                <a:gd name="connsiteY0" fmla="*/ 0 h 6578439"/>
                <a:gd name="connsiteX1" fmla="*/ 5849513 w 5890491"/>
                <a:gd name="connsiteY1" fmla="*/ 841730 h 6578439"/>
                <a:gd name="connsiteX2" fmla="*/ 5890491 w 5890491"/>
                <a:gd name="connsiteY2" fmla="*/ 879061 h 6578439"/>
                <a:gd name="connsiteX3" fmla="*/ 5890491 w 5890491"/>
                <a:gd name="connsiteY3" fmla="*/ 2034114 h 6578439"/>
                <a:gd name="connsiteX4" fmla="*/ 5757065 w 5890491"/>
                <a:gd name="connsiteY4" fmla="*/ 1854938 h 6578439"/>
                <a:gd name="connsiteX5" fmla="*/ 5564060 w 5890491"/>
                <a:gd name="connsiteY5" fmla="*/ 1642182 h 6578439"/>
                <a:gd name="connsiteX6" fmla="*/ 3517551 w 5890491"/>
                <a:gd name="connsiteY6" fmla="*/ 790012 h 6578439"/>
                <a:gd name="connsiteX7" fmla="*/ 1611552 w 5890491"/>
                <a:gd name="connsiteY7" fmla="*/ 1543282 h 6578439"/>
                <a:gd name="connsiteX8" fmla="*/ 1340656 w 5890491"/>
                <a:gd name="connsiteY8" fmla="*/ 1897925 h 6578439"/>
                <a:gd name="connsiteX9" fmla="*/ 1201705 w 5890491"/>
                <a:gd name="connsiteY9" fmla="*/ 2361213 h 6578439"/>
                <a:gd name="connsiteX10" fmla="*/ 852705 w 5890491"/>
                <a:gd name="connsiteY10" fmla="*/ 3529176 h 6578439"/>
                <a:gd name="connsiteX11" fmla="*/ 863863 w 5890491"/>
                <a:gd name="connsiteY11" fmla="*/ 4437051 h 6578439"/>
                <a:gd name="connsiteX12" fmla="*/ 1413569 w 5890491"/>
                <a:gd name="connsiteY12" fmla="*/ 5357174 h 6578439"/>
                <a:gd name="connsiteX13" fmla="*/ 2339129 w 5890491"/>
                <a:gd name="connsiteY13" fmla="*/ 6143367 h 6578439"/>
                <a:gd name="connsiteX14" fmla="*/ 3439449 w 5890491"/>
                <a:gd name="connsiteY14" fmla="*/ 6420049 h 6578439"/>
                <a:gd name="connsiteX15" fmla="*/ 5251388 w 5890491"/>
                <a:gd name="connsiteY15" fmla="*/ 5349009 h 6578439"/>
                <a:gd name="connsiteX16" fmla="*/ 5657731 w 5890491"/>
                <a:gd name="connsiteY16" fmla="*/ 4959205 h 6578439"/>
                <a:gd name="connsiteX17" fmla="*/ 5836127 w 5890491"/>
                <a:gd name="connsiteY17" fmla="*/ 4792052 h 6578439"/>
                <a:gd name="connsiteX18" fmla="*/ 5890491 w 5890491"/>
                <a:gd name="connsiteY18" fmla="*/ 4738662 h 6578439"/>
                <a:gd name="connsiteX19" fmla="*/ 5890491 w 5890491"/>
                <a:gd name="connsiteY19" fmla="*/ 5821964 h 6578439"/>
                <a:gd name="connsiteX20" fmla="*/ 5802001 w 5890491"/>
                <a:gd name="connsiteY20" fmla="*/ 5907904 h 6578439"/>
                <a:gd name="connsiteX21" fmla="*/ 5294358 w 5890491"/>
                <a:gd name="connsiteY21" fmla="*/ 6397505 h 6578439"/>
                <a:gd name="connsiteX22" fmla="*/ 5077178 w 5890491"/>
                <a:gd name="connsiteY22" fmla="*/ 6578439 h 6578439"/>
                <a:gd name="connsiteX23" fmla="*/ 1567290 w 5890491"/>
                <a:gd name="connsiteY23" fmla="*/ 6578439 h 6578439"/>
                <a:gd name="connsiteX24" fmla="*/ 1508588 w 5890491"/>
                <a:gd name="connsiteY24" fmla="*/ 6535186 h 6578439"/>
                <a:gd name="connsiteX25" fmla="*/ 826498 w 5890491"/>
                <a:gd name="connsiteY25" fmla="*/ 5876034 h 6578439"/>
                <a:gd name="connsiteX26" fmla="*/ 122403 w 5890491"/>
                <a:gd name="connsiteY26" fmla="*/ 3255655 h 6578439"/>
                <a:gd name="connsiteX27" fmla="*/ 1061197 w 5890491"/>
                <a:gd name="connsiteY27" fmla="*/ 984650 h 6578439"/>
                <a:gd name="connsiteX28" fmla="*/ 3517682 w 5890491"/>
                <a:gd name="connsiteY28" fmla="*/ 0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890491" h="6578439">
                  <a:moveTo>
                    <a:pt x="3517682" y="0"/>
                  </a:moveTo>
                  <a:cubicBezTo>
                    <a:pt x="4402017" y="0"/>
                    <a:pt x="5213742" y="315483"/>
                    <a:pt x="5849513" y="841730"/>
                  </a:cubicBezTo>
                  <a:lnTo>
                    <a:pt x="5890491" y="879061"/>
                  </a:lnTo>
                  <a:lnTo>
                    <a:pt x="5890491" y="2034114"/>
                  </a:lnTo>
                  <a:lnTo>
                    <a:pt x="5757065" y="1854938"/>
                  </a:lnTo>
                  <a:cubicBezTo>
                    <a:pt x="5696443" y="1781264"/>
                    <a:pt x="5632076" y="1710299"/>
                    <a:pt x="5564060" y="1642182"/>
                  </a:cubicBezTo>
                  <a:cubicBezTo>
                    <a:pt x="5015393" y="1092636"/>
                    <a:pt x="4288592" y="790012"/>
                    <a:pt x="3517551" y="790012"/>
                  </a:cubicBezTo>
                  <a:cubicBezTo>
                    <a:pt x="2701750" y="790012"/>
                    <a:pt x="2131676" y="1015335"/>
                    <a:pt x="1611552" y="1543282"/>
                  </a:cubicBezTo>
                  <a:cubicBezTo>
                    <a:pt x="1435754" y="1721722"/>
                    <a:pt x="1375945" y="1822729"/>
                    <a:pt x="1340656" y="1897925"/>
                  </a:cubicBezTo>
                  <a:cubicBezTo>
                    <a:pt x="1289148" y="2007623"/>
                    <a:pt x="1252432" y="2155907"/>
                    <a:pt x="1201705" y="2361213"/>
                  </a:cubicBezTo>
                  <a:cubicBezTo>
                    <a:pt x="1133721" y="2635919"/>
                    <a:pt x="1040568" y="3012290"/>
                    <a:pt x="852705" y="3529176"/>
                  </a:cubicBezTo>
                  <a:cubicBezTo>
                    <a:pt x="749952" y="3811784"/>
                    <a:pt x="753584" y="4108747"/>
                    <a:pt x="863863" y="4437051"/>
                  </a:cubicBezTo>
                  <a:cubicBezTo>
                    <a:pt x="964800" y="4737438"/>
                    <a:pt x="1154869" y="5055603"/>
                    <a:pt x="1413569" y="5357174"/>
                  </a:cubicBezTo>
                  <a:cubicBezTo>
                    <a:pt x="1718326" y="5712343"/>
                    <a:pt x="2021008" y="5969404"/>
                    <a:pt x="2339129" y="6143367"/>
                  </a:cubicBezTo>
                  <a:cubicBezTo>
                    <a:pt x="2679565" y="6329577"/>
                    <a:pt x="3039591" y="6420049"/>
                    <a:pt x="3439449" y="6420049"/>
                  </a:cubicBezTo>
                  <a:cubicBezTo>
                    <a:pt x="4142246" y="6420049"/>
                    <a:pt x="4633828" y="5976251"/>
                    <a:pt x="5251388" y="5349009"/>
                  </a:cubicBezTo>
                  <a:cubicBezTo>
                    <a:pt x="5389949" y="5208364"/>
                    <a:pt x="5526047" y="5081677"/>
                    <a:pt x="5657731" y="4959205"/>
                  </a:cubicBezTo>
                  <a:cubicBezTo>
                    <a:pt x="5719520" y="4901722"/>
                    <a:pt x="5779200" y="4846206"/>
                    <a:pt x="5836127" y="4792052"/>
                  </a:cubicBezTo>
                  <a:lnTo>
                    <a:pt x="5890491" y="4738662"/>
                  </a:lnTo>
                  <a:lnTo>
                    <a:pt x="5890491" y="5821964"/>
                  </a:lnTo>
                  <a:lnTo>
                    <a:pt x="5802001" y="5907904"/>
                  </a:lnTo>
                  <a:cubicBezTo>
                    <a:pt x="5634962" y="6077456"/>
                    <a:pt x="5467509" y="6243625"/>
                    <a:pt x="5294358" y="6397505"/>
                  </a:cubicBezTo>
                  <a:lnTo>
                    <a:pt x="5077178" y="6578439"/>
                  </a:lnTo>
                  <a:lnTo>
                    <a:pt x="1567290" y="6578439"/>
                  </a:lnTo>
                  <a:lnTo>
                    <a:pt x="1508588" y="6535186"/>
                  </a:lnTo>
                  <a:cubicBezTo>
                    <a:pt x="1263991" y="6345442"/>
                    <a:pt x="1038054" y="6122666"/>
                    <a:pt x="826498" y="5876034"/>
                  </a:cubicBezTo>
                  <a:cubicBezTo>
                    <a:pt x="261613" y="5217713"/>
                    <a:pt x="-239182" y="4250314"/>
                    <a:pt x="122403" y="3255655"/>
                  </a:cubicBezTo>
                  <a:cubicBezTo>
                    <a:pt x="607497" y="1921629"/>
                    <a:pt x="393040" y="1662857"/>
                    <a:pt x="1061197" y="984650"/>
                  </a:cubicBezTo>
                  <a:cubicBezTo>
                    <a:pt x="1729484" y="306444"/>
                    <a:pt x="2498060" y="0"/>
                    <a:pt x="351768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3B89F41-1D91-447A-88C5-8A917809FE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0" y="52997"/>
              <a:ext cx="6093362" cy="6805004"/>
            </a:xfrm>
            <a:custGeom>
              <a:avLst/>
              <a:gdLst>
                <a:gd name="connsiteX0" fmla="*/ 5890490 w 5890490"/>
                <a:gd name="connsiteY0" fmla="*/ 5389037 h 6578439"/>
                <a:gd name="connsiteX1" fmla="*/ 5890490 w 5890490"/>
                <a:gd name="connsiteY1" fmla="*/ 5855587 h 6578439"/>
                <a:gd name="connsiteX2" fmla="*/ 5784593 w 5890490"/>
                <a:gd name="connsiteY2" fmla="*/ 5962054 h 6578439"/>
                <a:gd name="connsiteX3" fmla="*/ 5663414 w 5890490"/>
                <a:gd name="connsiteY3" fmla="*/ 6082564 h 6578439"/>
                <a:gd name="connsiteX4" fmla="*/ 5147099 w 5890490"/>
                <a:gd name="connsiteY4" fmla="*/ 6547726 h 6578439"/>
                <a:gd name="connsiteX5" fmla="*/ 5105015 w 5890490"/>
                <a:gd name="connsiteY5" fmla="*/ 6578439 h 6578439"/>
                <a:gd name="connsiteX6" fmla="*/ 4385601 w 5890490"/>
                <a:gd name="connsiteY6" fmla="*/ 6578439 h 6578439"/>
                <a:gd name="connsiteX7" fmla="*/ 4507252 w 5890490"/>
                <a:gd name="connsiteY7" fmla="*/ 6515968 h 6578439"/>
                <a:gd name="connsiteX8" fmla="*/ 4909330 w 5890490"/>
                <a:gd name="connsiteY8" fmla="*/ 6253453 h 6578439"/>
                <a:gd name="connsiteX9" fmla="*/ 5411374 w 5890490"/>
                <a:gd name="connsiteY9" fmla="*/ 5828544 h 6578439"/>
                <a:gd name="connsiteX10" fmla="*/ 5533570 w 5890490"/>
                <a:gd name="connsiteY10" fmla="*/ 5714534 h 6578439"/>
                <a:gd name="connsiteX11" fmla="*/ 5657425 w 5890490"/>
                <a:gd name="connsiteY11" fmla="*/ 5597650 h 6578439"/>
                <a:gd name="connsiteX12" fmla="*/ 3336813 w 5890490"/>
                <a:gd name="connsiteY12" fmla="*/ 499 h 6578439"/>
                <a:gd name="connsiteX13" fmla="*/ 3513674 w 5890490"/>
                <a:gd name="connsiteY13" fmla="*/ 1202 h 6578439"/>
                <a:gd name="connsiteX14" fmla="*/ 3602743 w 5890490"/>
                <a:gd name="connsiteY14" fmla="*/ 4827 h 6578439"/>
                <a:gd name="connsiteX15" fmla="*/ 3647213 w 5890490"/>
                <a:gd name="connsiteY15" fmla="*/ 6703 h 6578439"/>
                <a:gd name="connsiteX16" fmla="*/ 3691684 w 5890490"/>
                <a:gd name="connsiteY16" fmla="*/ 9453 h 6578439"/>
                <a:gd name="connsiteX17" fmla="*/ 3868927 w 5890490"/>
                <a:gd name="connsiteY17" fmla="*/ 27080 h 6578439"/>
                <a:gd name="connsiteX18" fmla="*/ 5200872 w 5890490"/>
                <a:gd name="connsiteY18" fmla="*/ 472240 h 6578439"/>
                <a:gd name="connsiteX19" fmla="*/ 5772711 w 5890490"/>
                <a:gd name="connsiteY19" fmla="*/ 866334 h 6578439"/>
                <a:gd name="connsiteX20" fmla="*/ 5890490 w 5890490"/>
                <a:gd name="connsiteY20" fmla="*/ 972426 h 6578439"/>
                <a:gd name="connsiteX21" fmla="*/ 5890490 w 5890490"/>
                <a:gd name="connsiteY21" fmla="*/ 1158576 h 6578439"/>
                <a:gd name="connsiteX22" fmla="*/ 5676045 w 5890490"/>
                <a:gd name="connsiteY22" fmla="*/ 986969 h 6578439"/>
                <a:gd name="connsiteX23" fmla="*/ 5103776 w 5890490"/>
                <a:gd name="connsiteY23" fmla="*/ 655879 h 6578439"/>
                <a:gd name="connsiteX24" fmla="*/ 4482465 w 5890490"/>
                <a:gd name="connsiteY24" fmla="*/ 440363 h 6578439"/>
                <a:gd name="connsiteX25" fmla="*/ 4402444 w 5890490"/>
                <a:gd name="connsiteY25" fmla="*/ 422111 h 6578439"/>
                <a:gd name="connsiteX26" fmla="*/ 4322423 w 5890490"/>
                <a:gd name="connsiteY26" fmla="*/ 404610 h 6578439"/>
                <a:gd name="connsiteX27" fmla="*/ 4241892 w 5890490"/>
                <a:gd name="connsiteY27" fmla="*/ 389858 h 6578439"/>
                <a:gd name="connsiteX28" fmla="*/ 4201627 w 5890490"/>
                <a:gd name="connsiteY28" fmla="*/ 382483 h 6578439"/>
                <a:gd name="connsiteX29" fmla="*/ 4161234 w 5890490"/>
                <a:gd name="connsiteY29" fmla="*/ 375857 h 6578439"/>
                <a:gd name="connsiteX30" fmla="*/ 3999280 w 5890490"/>
                <a:gd name="connsiteY30" fmla="*/ 353606 h 6578439"/>
                <a:gd name="connsiteX31" fmla="*/ 3836817 w 5890490"/>
                <a:gd name="connsiteY31" fmla="*/ 338480 h 6578439"/>
                <a:gd name="connsiteX32" fmla="*/ 3673972 w 5890490"/>
                <a:gd name="connsiteY32" fmla="*/ 330604 h 6578439"/>
                <a:gd name="connsiteX33" fmla="*/ 3511126 w 5890490"/>
                <a:gd name="connsiteY33" fmla="*/ 328978 h 6578439"/>
                <a:gd name="connsiteX34" fmla="*/ 3183142 w 5890490"/>
                <a:gd name="connsiteY34" fmla="*/ 342854 h 6578439"/>
                <a:gd name="connsiteX35" fmla="*/ 2541444 w 5890490"/>
                <a:gd name="connsiteY35" fmla="*/ 439988 h 6578439"/>
                <a:gd name="connsiteX36" fmla="*/ 1933895 w 5890490"/>
                <a:gd name="connsiteY36" fmla="*/ 650505 h 6578439"/>
                <a:gd name="connsiteX37" fmla="*/ 1378079 w 5890490"/>
                <a:gd name="connsiteY37" fmla="*/ 983905 h 6578439"/>
                <a:gd name="connsiteX38" fmla="*/ 1312967 w 5890490"/>
                <a:gd name="connsiteY38" fmla="*/ 1033660 h 6578439"/>
                <a:gd name="connsiteX39" fmla="*/ 1248364 w 5890490"/>
                <a:gd name="connsiteY39" fmla="*/ 1084413 h 6578439"/>
                <a:gd name="connsiteX40" fmla="*/ 1185163 w 5890490"/>
                <a:gd name="connsiteY40" fmla="*/ 1137168 h 6578439"/>
                <a:gd name="connsiteX41" fmla="*/ 1122852 w 5890490"/>
                <a:gd name="connsiteY41" fmla="*/ 1190922 h 6578439"/>
                <a:gd name="connsiteX42" fmla="*/ 892092 w 5890490"/>
                <a:gd name="connsiteY42" fmla="*/ 1421440 h 6578439"/>
                <a:gd name="connsiteX43" fmla="*/ 707202 w 5890490"/>
                <a:gd name="connsiteY43" fmla="*/ 1684212 h 6578439"/>
                <a:gd name="connsiteX44" fmla="*/ 670121 w 5890490"/>
                <a:gd name="connsiteY44" fmla="*/ 1756093 h 6578439"/>
                <a:gd name="connsiteX45" fmla="*/ 637630 w 5890490"/>
                <a:gd name="connsiteY45" fmla="*/ 1830724 h 6578439"/>
                <a:gd name="connsiteX46" fmla="*/ 607685 w 5890490"/>
                <a:gd name="connsiteY46" fmla="*/ 1907105 h 6578439"/>
                <a:gd name="connsiteX47" fmla="*/ 580034 w 5890490"/>
                <a:gd name="connsiteY47" fmla="*/ 1984986 h 6578439"/>
                <a:gd name="connsiteX48" fmla="*/ 481919 w 5890490"/>
                <a:gd name="connsiteY48" fmla="*/ 2304386 h 6578439"/>
                <a:gd name="connsiteX49" fmla="*/ 433881 w 5890490"/>
                <a:gd name="connsiteY49" fmla="*/ 2465399 h 6578439"/>
                <a:gd name="connsiteX50" fmla="*/ 384442 w 5890490"/>
                <a:gd name="connsiteY50" fmla="*/ 2626163 h 6578439"/>
                <a:gd name="connsiteX51" fmla="*/ 166039 w 5890490"/>
                <a:gd name="connsiteY51" fmla="*/ 3261338 h 6578439"/>
                <a:gd name="connsiteX52" fmla="*/ 56202 w 5890490"/>
                <a:gd name="connsiteY52" fmla="*/ 3910265 h 6578439"/>
                <a:gd name="connsiteX53" fmla="*/ 93664 w 5890490"/>
                <a:gd name="connsiteY53" fmla="*/ 4237292 h 6578439"/>
                <a:gd name="connsiteX54" fmla="*/ 111758 w 5890490"/>
                <a:gd name="connsiteY54" fmla="*/ 4317548 h 6578439"/>
                <a:gd name="connsiteX55" fmla="*/ 133038 w 5890490"/>
                <a:gd name="connsiteY55" fmla="*/ 4397054 h 6578439"/>
                <a:gd name="connsiteX56" fmla="*/ 157757 w 5890490"/>
                <a:gd name="connsiteY56" fmla="*/ 4475560 h 6578439"/>
                <a:gd name="connsiteX57" fmla="*/ 185153 w 5890490"/>
                <a:gd name="connsiteY57" fmla="*/ 4553066 h 6578439"/>
                <a:gd name="connsiteX58" fmla="*/ 493642 w 5890490"/>
                <a:gd name="connsiteY58" fmla="*/ 5132239 h 6578439"/>
                <a:gd name="connsiteX59" fmla="*/ 914391 w 5890490"/>
                <a:gd name="connsiteY59" fmla="*/ 5636528 h 6578439"/>
                <a:gd name="connsiteX60" fmla="*/ 1402034 w 5890490"/>
                <a:gd name="connsiteY60" fmla="*/ 6076188 h 6578439"/>
                <a:gd name="connsiteX61" fmla="*/ 1664397 w 5890490"/>
                <a:gd name="connsiteY61" fmla="*/ 6267079 h 6578439"/>
                <a:gd name="connsiteX62" fmla="*/ 1938992 w 5890490"/>
                <a:gd name="connsiteY62" fmla="*/ 6434343 h 6578439"/>
                <a:gd name="connsiteX63" fmla="*/ 2225931 w 5890490"/>
                <a:gd name="connsiteY63" fmla="*/ 6574322 h 6578439"/>
                <a:gd name="connsiteX64" fmla="*/ 2236328 w 5890490"/>
                <a:gd name="connsiteY64" fmla="*/ 6578439 h 6578439"/>
                <a:gd name="connsiteX65" fmla="*/ 1504665 w 5890490"/>
                <a:gd name="connsiteY65" fmla="*/ 6578439 h 6578439"/>
                <a:gd name="connsiteX66" fmla="*/ 1456827 w 5890490"/>
                <a:gd name="connsiteY66" fmla="*/ 6543476 h 6578439"/>
                <a:gd name="connsiteX67" fmla="*/ 1188475 w 5890490"/>
                <a:gd name="connsiteY67" fmla="*/ 6314083 h 6578439"/>
                <a:gd name="connsiteX68" fmla="*/ 721728 w 5890490"/>
                <a:gd name="connsiteY68" fmla="*/ 5798666 h 6578439"/>
                <a:gd name="connsiteX69" fmla="*/ 344175 w 5890490"/>
                <a:gd name="connsiteY69" fmla="*/ 5219495 h 6578439"/>
                <a:gd name="connsiteX70" fmla="*/ 87293 w 5890490"/>
                <a:gd name="connsiteY70" fmla="*/ 4583569 h 6578439"/>
                <a:gd name="connsiteX71" fmla="*/ 65886 w 5890490"/>
                <a:gd name="connsiteY71" fmla="*/ 4500813 h 6578439"/>
                <a:gd name="connsiteX72" fmla="*/ 47409 w 5890490"/>
                <a:gd name="connsiteY72" fmla="*/ 4417431 h 6578439"/>
                <a:gd name="connsiteX73" fmla="*/ 39000 w 5890490"/>
                <a:gd name="connsiteY73" fmla="*/ 4375677 h 6578439"/>
                <a:gd name="connsiteX74" fmla="*/ 31610 w 5890490"/>
                <a:gd name="connsiteY74" fmla="*/ 4333674 h 6578439"/>
                <a:gd name="connsiteX75" fmla="*/ 18868 w 5890490"/>
                <a:gd name="connsiteY75" fmla="*/ 4249417 h 6578439"/>
                <a:gd name="connsiteX76" fmla="*/ 646 w 5890490"/>
                <a:gd name="connsiteY76" fmla="*/ 3910265 h 6578439"/>
                <a:gd name="connsiteX77" fmla="*/ 130234 w 5890490"/>
                <a:gd name="connsiteY77" fmla="*/ 3248337 h 6578439"/>
                <a:gd name="connsiteX78" fmla="*/ 335383 w 5890490"/>
                <a:gd name="connsiteY78" fmla="*/ 2611911 h 6578439"/>
                <a:gd name="connsiteX79" fmla="*/ 487272 w 5890490"/>
                <a:gd name="connsiteY79" fmla="*/ 1958609 h 6578439"/>
                <a:gd name="connsiteX80" fmla="*/ 508550 w 5890490"/>
                <a:gd name="connsiteY80" fmla="*/ 1876227 h 6578439"/>
                <a:gd name="connsiteX81" fmla="*/ 531742 w 5890490"/>
                <a:gd name="connsiteY81" fmla="*/ 1793721 h 6578439"/>
                <a:gd name="connsiteX82" fmla="*/ 558245 w 5890490"/>
                <a:gd name="connsiteY82" fmla="*/ 1711465 h 6578439"/>
                <a:gd name="connsiteX83" fmla="*/ 590100 w 5890490"/>
                <a:gd name="connsiteY83" fmla="*/ 1630332 h 6578439"/>
                <a:gd name="connsiteX84" fmla="*/ 758680 w 5890490"/>
                <a:gd name="connsiteY84" fmla="*/ 1322433 h 6578439"/>
                <a:gd name="connsiteX85" fmla="*/ 976317 w 5890490"/>
                <a:gd name="connsiteY85" fmla="*/ 1049286 h 6578439"/>
                <a:gd name="connsiteX86" fmla="*/ 1035314 w 5890490"/>
                <a:gd name="connsiteY86" fmla="*/ 985406 h 6578439"/>
                <a:gd name="connsiteX87" fmla="*/ 1095329 w 5890490"/>
                <a:gd name="connsiteY87" fmla="*/ 922526 h 6578439"/>
                <a:gd name="connsiteX88" fmla="*/ 1157384 w 5890490"/>
                <a:gd name="connsiteY88" fmla="*/ 861271 h 6578439"/>
                <a:gd name="connsiteX89" fmla="*/ 1220841 w 5890490"/>
                <a:gd name="connsiteY89" fmla="*/ 801017 h 6578439"/>
                <a:gd name="connsiteX90" fmla="*/ 1286462 w 5890490"/>
                <a:gd name="connsiteY90" fmla="*/ 742886 h 6578439"/>
                <a:gd name="connsiteX91" fmla="*/ 1353233 w 5890490"/>
                <a:gd name="connsiteY91" fmla="*/ 685632 h 6578439"/>
                <a:gd name="connsiteX92" fmla="*/ 1369924 w 5890490"/>
                <a:gd name="connsiteY92" fmla="*/ 671256 h 6578439"/>
                <a:gd name="connsiteX93" fmla="*/ 1387380 w 5890490"/>
                <a:gd name="connsiteY93" fmla="*/ 657755 h 6578439"/>
                <a:gd name="connsiteX94" fmla="*/ 1422422 w 5890490"/>
                <a:gd name="connsiteY94" fmla="*/ 630877 h 6578439"/>
                <a:gd name="connsiteX95" fmla="*/ 1492759 w 5890490"/>
                <a:gd name="connsiteY95" fmla="*/ 577248 h 6578439"/>
                <a:gd name="connsiteX96" fmla="*/ 1528820 w 5890490"/>
                <a:gd name="connsiteY96" fmla="*/ 551496 h 6578439"/>
                <a:gd name="connsiteX97" fmla="*/ 1565390 w 5890490"/>
                <a:gd name="connsiteY97" fmla="*/ 526370 h 6578439"/>
                <a:gd name="connsiteX98" fmla="*/ 1639040 w 5890490"/>
                <a:gd name="connsiteY98" fmla="*/ 476490 h 6578439"/>
                <a:gd name="connsiteX99" fmla="*/ 1792075 w 5890490"/>
                <a:gd name="connsiteY99" fmla="*/ 384859 h 6578439"/>
                <a:gd name="connsiteX100" fmla="*/ 2455943 w 5890490"/>
                <a:gd name="connsiteY100" fmla="*/ 117836 h 6578439"/>
                <a:gd name="connsiteX101" fmla="*/ 3159952 w 5890490"/>
                <a:gd name="connsiteY101" fmla="*/ 7203 h 6578439"/>
                <a:gd name="connsiteX102" fmla="*/ 3336813 w 5890490"/>
                <a:gd name="connsiteY102" fmla="*/ 499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5890490" h="6578439">
                  <a:moveTo>
                    <a:pt x="5890490" y="5389037"/>
                  </a:moveTo>
                  <a:lnTo>
                    <a:pt x="5890490" y="5855587"/>
                  </a:lnTo>
                  <a:lnTo>
                    <a:pt x="5784593" y="5962054"/>
                  </a:lnTo>
                  <a:cubicBezTo>
                    <a:pt x="5744454" y="6002308"/>
                    <a:pt x="5704062" y="6042436"/>
                    <a:pt x="5663414" y="6082564"/>
                  </a:cubicBezTo>
                  <a:cubicBezTo>
                    <a:pt x="5500314" y="6242577"/>
                    <a:pt x="5330970" y="6400714"/>
                    <a:pt x="5147099" y="6547726"/>
                  </a:cubicBezTo>
                  <a:lnTo>
                    <a:pt x="5105015" y="6578439"/>
                  </a:lnTo>
                  <a:lnTo>
                    <a:pt x="4385601" y="6578439"/>
                  </a:lnTo>
                  <a:lnTo>
                    <a:pt x="4507252" y="6515968"/>
                  </a:lnTo>
                  <a:cubicBezTo>
                    <a:pt x="4645901" y="6439679"/>
                    <a:pt x="4779837" y="6350961"/>
                    <a:pt x="4909330" y="6253453"/>
                  </a:cubicBezTo>
                  <a:cubicBezTo>
                    <a:pt x="5082369" y="6123567"/>
                    <a:pt x="5248145" y="5979180"/>
                    <a:pt x="5411374" y="5828544"/>
                  </a:cubicBezTo>
                  <a:cubicBezTo>
                    <a:pt x="5452149" y="5790791"/>
                    <a:pt x="5492924" y="5752788"/>
                    <a:pt x="5533570" y="5714534"/>
                  </a:cubicBezTo>
                  <a:lnTo>
                    <a:pt x="5657425" y="5597650"/>
                  </a:lnTo>
                  <a:close/>
                  <a:moveTo>
                    <a:pt x="3336813" y="499"/>
                  </a:moveTo>
                  <a:cubicBezTo>
                    <a:pt x="3395682" y="-392"/>
                    <a:pt x="3454550" y="-48"/>
                    <a:pt x="3513674" y="1202"/>
                  </a:cubicBezTo>
                  <a:lnTo>
                    <a:pt x="3602743" y="4827"/>
                  </a:lnTo>
                  <a:lnTo>
                    <a:pt x="3647213" y="6703"/>
                  </a:lnTo>
                  <a:cubicBezTo>
                    <a:pt x="3661994" y="7327"/>
                    <a:pt x="3676903" y="7703"/>
                    <a:pt x="3691684" y="9453"/>
                  </a:cubicBezTo>
                  <a:lnTo>
                    <a:pt x="3868927" y="27080"/>
                  </a:lnTo>
                  <a:cubicBezTo>
                    <a:pt x="4340645" y="85584"/>
                    <a:pt x="4795160" y="243221"/>
                    <a:pt x="5200872" y="472240"/>
                  </a:cubicBezTo>
                  <a:cubicBezTo>
                    <a:pt x="5403855" y="587124"/>
                    <a:pt x="5594988" y="719447"/>
                    <a:pt x="5772711" y="866334"/>
                  </a:cubicBezTo>
                  <a:lnTo>
                    <a:pt x="5890490" y="972426"/>
                  </a:lnTo>
                  <a:lnTo>
                    <a:pt x="5890490" y="1158576"/>
                  </a:lnTo>
                  <a:lnTo>
                    <a:pt x="5676045" y="986969"/>
                  </a:lnTo>
                  <a:cubicBezTo>
                    <a:pt x="5496587" y="857740"/>
                    <a:pt x="5304275" y="746699"/>
                    <a:pt x="5103776" y="655879"/>
                  </a:cubicBezTo>
                  <a:cubicBezTo>
                    <a:pt x="4903214" y="564747"/>
                    <a:pt x="4695006" y="492492"/>
                    <a:pt x="4482465" y="440363"/>
                  </a:cubicBezTo>
                  <a:lnTo>
                    <a:pt x="4402444" y="422111"/>
                  </a:lnTo>
                  <a:cubicBezTo>
                    <a:pt x="4375813" y="416111"/>
                    <a:pt x="4349436" y="408859"/>
                    <a:pt x="4322423" y="404610"/>
                  </a:cubicBezTo>
                  <a:lnTo>
                    <a:pt x="4241892" y="389858"/>
                  </a:lnTo>
                  <a:lnTo>
                    <a:pt x="4201627" y="382483"/>
                  </a:lnTo>
                  <a:cubicBezTo>
                    <a:pt x="4188248" y="379983"/>
                    <a:pt x="4174869" y="377483"/>
                    <a:pt x="4161234" y="375857"/>
                  </a:cubicBezTo>
                  <a:cubicBezTo>
                    <a:pt x="4107208" y="368482"/>
                    <a:pt x="4053308" y="360482"/>
                    <a:pt x="3999280" y="353606"/>
                  </a:cubicBezTo>
                  <a:cubicBezTo>
                    <a:pt x="3944999" y="348855"/>
                    <a:pt x="3890844" y="343854"/>
                    <a:pt x="3836817" y="338480"/>
                  </a:cubicBezTo>
                  <a:lnTo>
                    <a:pt x="3673972" y="330604"/>
                  </a:lnTo>
                  <a:cubicBezTo>
                    <a:pt x="3619690" y="329104"/>
                    <a:pt x="3565281" y="329604"/>
                    <a:pt x="3511126" y="328978"/>
                  </a:cubicBezTo>
                  <a:cubicBezTo>
                    <a:pt x="3402054" y="330728"/>
                    <a:pt x="3291706" y="334604"/>
                    <a:pt x="3183142" y="342854"/>
                  </a:cubicBezTo>
                  <a:cubicBezTo>
                    <a:pt x="2965505" y="358855"/>
                    <a:pt x="2750670" y="389733"/>
                    <a:pt x="2541444" y="439988"/>
                  </a:cubicBezTo>
                  <a:cubicBezTo>
                    <a:pt x="2332216" y="490117"/>
                    <a:pt x="2128850" y="559997"/>
                    <a:pt x="1933895" y="650505"/>
                  </a:cubicBezTo>
                  <a:cubicBezTo>
                    <a:pt x="1738939" y="741261"/>
                    <a:pt x="1553540" y="854146"/>
                    <a:pt x="1378079" y="983905"/>
                  </a:cubicBezTo>
                  <a:lnTo>
                    <a:pt x="1312967" y="1033660"/>
                  </a:lnTo>
                  <a:cubicBezTo>
                    <a:pt x="1291178" y="1050286"/>
                    <a:pt x="1269006" y="1066412"/>
                    <a:pt x="1248364" y="1084413"/>
                  </a:cubicBezTo>
                  <a:lnTo>
                    <a:pt x="1185163" y="1137168"/>
                  </a:lnTo>
                  <a:cubicBezTo>
                    <a:pt x="1164138" y="1154794"/>
                    <a:pt x="1142603" y="1172046"/>
                    <a:pt x="1122852" y="1190922"/>
                  </a:cubicBezTo>
                  <a:cubicBezTo>
                    <a:pt x="1041557" y="1264303"/>
                    <a:pt x="961663" y="1339309"/>
                    <a:pt x="892092" y="1421440"/>
                  </a:cubicBezTo>
                  <a:cubicBezTo>
                    <a:pt x="819589" y="1501822"/>
                    <a:pt x="759827" y="1590329"/>
                    <a:pt x="707202" y="1684212"/>
                  </a:cubicBezTo>
                  <a:cubicBezTo>
                    <a:pt x="694715" y="1708089"/>
                    <a:pt x="682227" y="1731841"/>
                    <a:pt x="670121" y="1756093"/>
                  </a:cubicBezTo>
                  <a:lnTo>
                    <a:pt x="637630" y="1830724"/>
                  </a:lnTo>
                  <a:cubicBezTo>
                    <a:pt x="626161" y="1855350"/>
                    <a:pt x="617624" y="1881603"/>
                    <a:pt x="607685" y="1907105"/>
                  </a:cubicBezTo>
                  <a:cubicBezTo>
                    <a:pt x="598128" y="1932857"/>
                    <a:pt x="588317" y="1958483"/>
                    <a:pt x="580034" y="1984986"/>
                  </a:cubicBezTo>
                  <a:cubicBezTo>
                    <a:pt x="544611" y="2089620"/>
                    <a:pt x="513393" y="2197128"/>
                    <a:pt x="481919" y="2304386"/>
                  </a:cubicBezTo>
                  <a:lnTo>
                    <a:pt x="433881" y="2465399"/>
                  </a:lnTo>
                  <a:lnTo>
                    <a:pt x="384442" y="2626163"/>
                  </a:lnTo>
                  <a:cubicBezTo>
                    <a:pt x="317672" y="2839680"/>
                    <a:pt x="243129" y="3050946"/>
                    <a:pt x="166039" y="3261338"/>
                  </a:cubicBezTo>
                  <a:cubicBezTo>
                    <a:pt x="88822" y="3468979"/>
                    <a:pt x="50850" y="3690248"/>
                    <a:pt x="56202" y="3910265"/>
                  </a:cubicBezTo>
                  <a:cubicBezTo>
                    <a:pt x="58495" y="4020274"/>
                    <a:pt x="71493" y="4129783"/>
                    <a:pt x="93664" y="4237292"/>
                  </a:cubicBezTo>
                  <a:cubicBezTo>
                    <a:pt x="99143" y="4264168"/>
                    <a:pt x="104623" y="4291045"/>
                    <a:pt x="111758" y="4317548"/>
                  </a:cubicBezTo>
                  <a:cubicBezTo>
                    <a:pt x="118384" y="4344176"/>
                    <a:pt x="124627" y="4370802"/>
                    <a:pt x="133038" y="4397054"/>
                  </a:cubicBezTo>
                  <a:cubicBezTo>
                    <a:pt x="140810" y="4423307"/>
                    <a:pt x="148456" y="4449683"/>
                    <a:pt x="157757" y="4475560"/>
                  </a:cubicBezTo>
                  <a:cubicBezTo>
                    <a:pt x="166549" y="4501562"/>
                    <a:pt x="175087" y="4527564"/>
                    <a:pt x="185153" y="4553066"/>
                  </a:cubicBezTo>
                  <a:cubicBezTo>
                    <a:pt x="262371" y="4758458"/>
                    <a:pt x="368895" y="4951974"/>
                    <a:pt x="493642" y="5132239"/>
                  </a:cubicBezTo>
                  <a:cubicBezTo>
                    <a:pt x="618389" y="5312627"/>
                    <a:pt x="760846" y="5480391"/>
                    <a:pt x="914391" y="5636528"/>
                  </a:cubicBezTo>
                  <a:cubicBezTo>
                    <a:pt x="1069081" y="5793166"/>
                    <a:pt x="1231544" y="5941677"/>
                    <a:pt x="1402034" y="6076188"/>
                  </a:cubicBezTo>
                  <a:cubicBezTo>
                    <a:pt x="1487535" y="6143320"/>
                    <a:pt x="1574565" y="6207574"/>
                    <a:pt x="1664397" y="6267079"/>
                  </a:cubicBezTo>
                  <a:cubicBezTo>
                    <a:pt x="1753592" y="6327459"/>
                    <a:pt x="1845336" y="6383088"/>
                    <a:pt x="1938992" y="6434343"/>
                  </a:cubicBezTo>
                  <a:cubicBezTo>
                    <a:pt x="2032647" y="6485659"/>
                    <a:pt x="2128309" y="6532600"/>
                    <a:pt x="2225931" y="6574322"/>
                  </a:cubicBezTo>
                  <a:lnTo>
                    <a:pt x="2236328" y="6578439"/>
                  </a:lnTo>
                  <a:lnTo>
                    <a:pt x="1504665" y="6578439"/>
                  </a:lnTo>
                  <a:lnTo>
                    <a:pt x="1456827" y="6543476"/>
                  </a:lnTo>
                  <a:cubicBezTo>
                    <a:pt x="1363554" y="6470595"/>
                    <a:pt x="1273848" y="6394340"/>
                    <a:pt x="1188475" y="6314083"/>
                  </a:cubicBezTo>
                  <a:cubicBezTo>
                    <a:pt x="1017856" y="6153445"/>
                    <a:pt x="863803" y="5979931"/>
                    <a:pt x="721728" y="5798666"/>
                  </a:cubicBezTo>
                  <a:cubicBezTo>
                    <a:pt x="579397" y="5616027"/>
                    <a:pt x="452103" y="5422511"/>
                    <a:pt x="344175" y="5219495"/>
                  </a:cubicBezTo>
                  <a:cubicBezTo>
                    <a:pt x="236505" y="5016354"/>
                    <a:pt x="147946" y="4803586"/>
                    <a:pt x="87293" y="4583569"/>
                  </a:cubicBezTo>
                  <a:cubicBezTo>
                    <a:pt x="79138" y="4556193"/>
                    <a:pt x="72639" y="4528440"/>
                    <a:pt x="65886" y="4500813"/>
                  </a:cubicBezTo>
                  <a:cubicBezTo>
                    <a:pt x="58751" y="4473311"/>
                    <a:pt x="53144" y="4445308"/>
                    <a:pt x="47409" y="4417431"/>
                  </a:cubicBezTo>
                  <a:cubicBezTo>
                    <a:pt x="44733" y="4403430"/>
                    <a:pt x="41294" y="4389679"/>
                    <a:pt x="39000" y="4375677"/>
                  </a:cubicBezTo>
                  <a:lnTo>
                    <a:pt x="31610" y="4333674"/>
                  </a:lnTo>
                  <a:cubicBezTo>
                    <a:pt x="26258" y="4305797"/>
                    <a:pt x="22563" y="4277544"/>
                    <a:pt x="18868" y="4249417"/>
                  </a:cubicBezTo>
                  <a:cubicBezTo>
                    <a:pt x="4214" y="4136784"/>
                    <a:pt x="-2158" y="4023275"/>
                    <a:pt x="646" y="3910265"/>
                  </a:cubicBezTo>
                  <a:cubicBezTo>
                    <a:pt x="5997" y="3683872"/>
                    <a:pt x="50596" y="3459605"/>
                    <a:pt x="130234" y="3248337"/>
                  </a:cubicBezTo>
                  <a:cubicBezTo>
                    <a:pt x="207961" y="3039196"/>
                    <a:pt x="278044" y="2827179"/>
                    <a:pt x="335383" y="2611911"/>
                  </a:cubicBezTo>
                  <a:cubicBezTo>
                    <a:pt x="393743" y="2396644"/>
                    <a:pt x="435792" y="2178627"/>
                    <a:pt x="487272" y="1958609"/>
                  </a:cubicBezTo>
                  <a:cubicBezTo>
                    <a:pt x="493259" y="1931107"/>
                    <a:pt x="501287" y="1903730"/>
                    <a:pt x="508550" y="1876227"/>
                  </a:cubicBezTo>
                  <a:cubicBezTo>
                    <a:pt x="516195" y="1848725"/>
                    <a:pt x="522312" y="1820972"/>
                    <a:pt x="531742" y="1793721"/>
                  </a:cubicBezTo>
                  <a:lnTo>
                    <a:pt x="558245" y="1711465"/>
                  </a:lnTo>
                  <a:cubicBezTo>
                    <a:pt x="568439" y="1684337"/>
                    <a:pt x="579652" y="1657459"/>
                    <a:pt x="590100" y="1630332"/>
                  </a:cubicBezTo>
                  <a:cubicBezTo>
                    <a:pt x="635080" y="1523075"/>
                    <a:pt x="690637" y="1417566"/>
                    <a:pt x="758680" y="1322433"/>
                  </a:cubicBezTo>
                  <a:cubicBezTo>
                    <a:pt x="824430" y="1225051"/>
                    <a:pt x="899610" y="1136168"/>
                    <a:pt x="976317" y="1049286"/>
                  </a:cubicBezTo>
                  <a:cubicBezTo>
                    <a:pt x="995049" y="1027035"/>
                    <a:pt x="1015436" y="1006533"/>
                    <a:pt x="1035314" y="985406"/>
                  </a:cubicBezTo>
                  <a:lnTo>
                    <a:pt x="1095329" y="922526"/>
                  </a:lnTo>
                  <a:cubicBezTo>
                    <a:pt x="1114953" y="901149"/>
                    <a:pt x="1136359" y="881397"/>
                    <a:pt x="1157384" y="861271"/>
                  </a:cubicBezTo>
                  <a:lnTo>
                    <a:pt x="1220841" y="801017"/>
                  </a:lnTo>
                  <a:cubicBezTo>
                    <a:pt x="1241610" y="780514"/>
                    <a:pt x="1264418" y="762014"/>
                    <a:pt x="1286462" y="742886"/>
                  </a:cubicBezTo>
                  <a:lnTo>
                    <a:pt x="1353233" y="685632"/>
                  </a:lnTo>
                  <a:lnTo>
                    <a:pt x="1369924" y="671256"/>
                  </a:lnTo>
                  <a:cubicBezTo>
                    <a:pt x="1375658" y="666631"/>
                    <a:pt x="1381520" y="662255"/>
                    <a:pt x="1387380" y="657755"/>
                  </a:cubicBezTo>
                  <a:lnTo>
                    <a:pt x="1422422" y="630877"/>
                  </a:lnTo>
                  <a:lnTo>
                    <a:pt x="1492759" y="577248"/>
                  </a:lnTo>
                  <a:cubicBezTo>
                    <a:pt x="1504355" y="567997"/>
                    <a:pt x="1516714" y="559997"/>
                    <a:pt x="1528820" y="551496"/>
                  </a:cubicBezTo>
                  <a:lnTo>
                    <a:pt x="1565390" y="526370"/>
                  </a:lnTo>
                  <a:lnTo>
                    <a:pt x="1639040" y="476490"/>
                  </a:lnTo>
                  <a:cubicBezTo>
                    <a:pt x="1689754" y="445613"/>
                    <a:pt x="1740723" y="414986"/>
                    <a:pt x="1792075" y="384859"/>
                  </a:cubicBezTo>
                  <a:cubicBezTo>
                    <a:pt x="2000282" y="268724"/>
                    <a:pt x="2224927" y="179467"/>
                    <a:pt x="2455943" y="117836"/>
                  </a:cubicBezTo>
                  <a:cubicBezTo>
                    <a:pt x="2687088" y="55957"/>
                    <a:pt x="2923964" y="21204"/>
                    <a:pt x="3159952" y="7203"/>
                  </a:cubicBezTo>
                  <a:cubicBezTo>
                    <a:pt x="3219076" y="3515"/>
                    <a:pt x="3277945" y="1389"/>
                    <a:pt x="3336813" y="49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263037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3004</Words>
  <Application>Microsoft Office PowerPoint</Application>
  <PresentationFormat>Widescreen</PresentationFormat>
  <Paragraphs>176</Paragraphs>
  <Slides>62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62</vt:i4>
      </vt:variant>
    </vt:vector>
  </HeadingPairs>
  <TitlesOfParts>
    <vt:vector size="66" baseType="lpstr">
      <vt:lpstr>Arial</vt:lpstr>
      <vt:lpstr>Calibri</vt:lpstr>
      <vt:lpstr>Calibri Light</vt:lpstr>
      <vt:lpstr>Tema di Office</vt:lpstr>
      <vt:lpstr>Environmental Regulatory Techniques TRADABLE PERMIT SCHEMES</vt:lpstr>
      <vt:lpstr>TRADABLE PERMIT SCHEMES</vt:lpstr>
      <vt:lpstr>TRADABLE PERMIT SCHEMES</vt:lpstr>
      <vt:lpstr>TRADABLE PERMIT SCHEMES</vt:lpstr>
      <vt:lpstr>TRADABLE PERMIT SCHEMES</vt:lpstr>
      <vt:lpstr>TRADABLE PERMIT SCHEMES</vt:lpstr>
      <vt:lpstr>TRADABLE PERMIT SCHEMES</vt:lpstr>
      <vt:lpstr>Cap and trade versus  Baseline and credit schemes</vt:lpstr>
      <vt:lpstr>Cap and trade versus  Baseline and credit schems</vt:lpstr>
      <vt:lpstr>Caps limit harmful emissions </vt:lpstr>
      <vt:lpstr> Caps limit harmful emissions </vt:lpstr>
      <vt:lpstr>Companies are allowed to emit set amounts  </vt:lpstr>
      <vt:lpstr>Companies are allowed to emit set amounts </vt:lpstr>
      <vt:lpstr>Companies are allowed to emit set amounts </vt:lpstr>
      <vt:lpstr>Companies are allowed to emit set amounts </vt:lpstr>
      <vt:lpstr>Cap and trade </vt:lpstr>
      <vt:lpstr>Cap and trade </vt:lpstr>
      <vt:lpstr>Cap and trade </vt:lpstr>
      <vt:lpstr>Cap and trade </vt:lpstr>
      <vt:lpstr>Cap and trade (absolute regimes) Baseline and credit systems (relative regimes)</vt:lpstr>
      <vt:lpstr>Focus on: cape and trade systems</vt:lpstr>
      <vt:lpstr>Focus on: cape and trade systems</vt:lpstr>
      <vt:lpstr>Cap and trade (absolute regimes) Baseline and credit systems (relative regimes)</vt:lpstr>
      <vt:lpstr>Focus on baseline and credit systems</vt:lpstr>
      <vt:lpstr>Focus on baseline and credit systems</vt:lpstr>
      <vt:lpstr>Focus on baseline and credit systems</vt:lpstr>
      <vt:lpstr>Tradable permit schemes</vt:lpstr>
      <vt:lpstr>Tradable permit schemes</vt:lpstr>
      <vt:lpstr> The Differences Between and Advantages of Cap and Trade and Baseline and Credit </vt:lpstr>
      <vt:lpstr> The Differences Between and Advantages of Cap and Trade and Baseline and Credit </vt:lpstr>
      <vt:lpstr> The Differences Between and Advantages of Cap and Trade and Baseline and Credit </vt:lpstr>
      <vt:lpstr> The Differences Between and Advantages of Cap and Trade and Baseline and Credit </vt:lpstr>
      <vt:lpstr>The Differences Between and Advantages of Cap and Trade and Baseline and Credit</vt:lpstr>
      <vt:lpstr>The Differences Between and Advantages of Cap and Trade and Baseline and Credit</vt:lpstr>
      <vt:lpstr>The Kyoto Protocol</vt:lpstr>
      <vt:lpstr>The Kyoto Protocol</vt:lpstr>
      <vt:lpstr>The Kyoto Protocol</vt:lpstr>
      <vt:lpstr>The Kyoto Protocol</vt:lpstr>
      <vt:lpstr>The Kyoto Protocol</vt:lpstr>
      <vt:lpstr>The Kyoto Protocol</vt:lpstr>
      <vt:lpstr>The Kyoto Protocol</vt:lpstr>
      <vt:lpstr>The Kyoto Protocol</vt:lpstr>
      <vt:lpstr>The Kyoto Protocol</vt:lpstr>
      <vt:lpstr>The 2003/87 EU ETS Directive</vt:lpstr>
      <vt:lpstr>The 2003/87 EU ETS Directive</vt:lpstr>
      <vt:lpstr>The 2003/87 EU ETS Directive</vt:lpstr>
      <vt:lpstr>The 2003/87 EU ETS Directive</vt:lpstr>
      <vt:lpstr>The 2003/87 EU ETS Directive</vt:lpstr>
      <vt:lpstr>The 2003/87 EU ETS Directive</vt:lpstr>
      <vt:lpstr>The 2003/87 EU ETS Directive</vt:lpstr>
      <vt:lpstr>The EU Directive 2023/959</vt:lpstr>
      <vt:lpstr>The EU Directive 2023/959</vt:lpstr>
      <vt:lpstr>The EU Directive 2023/959</vt:lpstr>
      <vt:lpstr>The EU Directive 2023/959</vt:lpstr>
      <vt:lpstr>The EU Directive 2023/959</vt:lpstr>
      <vt:lpstr>The EU Directive 2023/959 Market Stability Reserve for Equilibrium and Growth </vt:lpstr>
      <vt:lpstr>The EU Directive 2023/959 Market Stability Reserve for Equilibrium and Growth </vt:lpstr>
      <vt:lpstr>The EU Directive 2023/959 Market Stability Reserve for Equilibrium and Growth </vt:lpstr>
      <vt:lpstr>The EU Directive 2023/959 The Carbon Border Adjustment Mechanism (CBAM) </vt:lpstr>
      <vt:lpstr>The EU Directive 2023/959  </vt:lpstr>
      <vt:lpstr>Other examples of the EU'embrace of marked based instruments</vt:lpstr>
      <vt:lpstr>Look at these videos 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sveva.delgatto@unimc.it</dc:creator>
  <cp:lastModifiedBy>sveva.delgatto@unimc.it</cp:lastModifiedBy>
  <cp:revision>72</cp:revision>
  <dcterms:created xsi:type="dcterms:W3CDTF">2024-03-04T08:38:14Z</dcterms:created>
  <dcterms:modified xsi:type="dcterms:W3CDTF">2024-03-20T15:40:32Z</dcterms:modified>
</cp:coreProperties>
</file>