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2" r:id="rId2"/>
  </p:sldMasterIdLst>
  <p:sldIdLst>
    <p:sldId id="354" r:id="rId3"/>
    <p:sldId id="357" r:id="rId4"/>
    <p:sldId id="443" r:id="rId5"/>
    <p:sldId id="269" r:id="rId6"/>
    <p:sldId id="455" r:id="rId7"/>
    <p:sldId id="459" r:id="rId8"/>
    <p:sldId id="431" r:id="rId9"/>
    <p:sldId id="367" r:id="rId10"/>
    <p:sldId id="432" r:id="rId11"/>
    <p:sldId id="453" r:id="rId12"/>
    <p:sldId id="433" r:id="rId1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LpCgsT7X8IkgSa67TL19g==" hashData="TFoLs7KWXLSocrYivvgWfWhOKwOr45nsbWbgBBXKfIbFVoelFje7nBkWRjFwFklVYhBOQntZL23lrl8ddzZzD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1"/>
    <p:restoredTop sz="96154"/>
  </p:normalViewPr>
  <p:slideViewPr>
    <p:cSldViewPr snapToGrid="0">
      <p:cViewPr varScale="1">
        <p:scale>
          <a:sx n="122" d="100"/>
          <a:sy n="122" d="100"/>
        </p:scale>
        <p:origin x="1464" y="2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45E52D-EE77-4593-8098-C32B29088CC8}"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DFEA8762-168A-4D67-B84E-19067066248C}">
      <dgm:prSet/>
      <dgm:spPr/>
      <dgm:t>
        <a:bodyPr/>
        <a:lstStyle/>
        <a:p>
          <a:r>
            <a:rPr lang="it-IT" b="1" dirty="0"/>
            <a:t>Paleotelevisione </a:t>
          </a:r>
          <a:endParaRPr lang="en-US" dirty="0"/>
        </a:p>
      </dgm:t>
    </dgm:pt>
    <dgm:pt modelId="{77F3E4BE-4B60-4A45-AEBD-7C81DEC1E200}" type="parTrans" cxnId="{1D6333F0-1DF8-4A13-8374-573AFB8453A9}">
      <dgm:prSet/>
      <dgm:spPr/>
      <dgm:t>
        <a:bodyPr/>
        <a:lstStyle/>
        <a:p>
          <a:endParaRPr lang="en-US"/>
        </a:p>
      </dgm:t>
    </dgm:pt>
    <dgm:pt modelId="{CE482263-8DBB-45E7-B2AF-3A143158817C}" type="sibTrans" cxnId="{1D6333F0-1DF8-4A13-8374-573AFB8453A9}">
      <dgm:prSet/>
      <dgm:spPr/>
      <dgm:t>
        <a:bodyPr/>
        <a:lstStyle/>
        <a:p>
          <a:endParaRPr lang="en-US"/>
        </a:p>
      </dgm:t>
    </dgm:pt>
    <dgm:pt modelId="{641BF094-C26C-4A95-B1B8-E1A5B39FFD09}">
      <dgm:prSet/>
      <dgm:spPr/>
      <dgm:t>
        <a:bodyPr/>
        <a:lstStyle/>
        <a:p>
          <a:r>
            <a:rPr lang="it-IT" b="1"/>
            <a:t>Neotelevisione</a:t>
          </a:r>
          <a:endParaRPr lang="en-US"/>
        </a:p>
      </dgm:t>
    </dgm:pt>
    <dgm:pt modelId="{91CC5E99-84ED-4CEC-A660-F1074DBD4829}" type="parTrans" cxnId="{6D914A79-79CE-426E-A58F-873ADFDDB2B0}">
      <dgm:prSet/>
      <dgm:spPr/>
      <dgm:t>
        <a:bodyPr/>
        <a:lstStyle/>
        <a:p>
          <a:endParaRPr lang="en-US"/>
        </a:p>
      </dgm:t>
    </dgm:pt>
    <dgm:pt modelId="{A028DA50-6E01-4046-8888-7FC40ACA5F57}" type="sibTrans" cxnId="{6D914A79-79CE-426E-A58F-873ADFDDB2B0}">
      <dgm:prSet/>
      <dgm:spPr/>
      <dgm:t>
        <a:bodyPr/>
        <a:lstStyle/>
        <a:p>
          <a:endParaRPr lang="en-US"/>
        </a:p>
      </dgm:t>
    </dgm:pt>
    <dgm:pt modelId="{9B340BCE-6416-4162-8656-6FFDA4AFEE5B}">
      <dgm:prSet/>
      <dgm:spPr/>
      <dgm:t>
        <a:bodyPr/>
        <a:lstStyle/>
        <a:p>
          <a:r>
            <a:rPr lang="it-IT" b="1"/>
            <a:t>Post-televisione</a:t>
          </a:r>
          <a:endParaRPr lang="en-US"/>
        </a:p>
      </dgm:t>
    </dgm:pt>
    <dgm:pt modelId="{5343C6F7-064F-4466-BA61-00B61880EC10}" type="parTrans" cxnId="{BFDE3C0E-2CA3-4EF4-804E-C71B52C516CD}">
      <dgm:prSet/>
      <dgm:spPr/>
      <dgm:t>
        <a:bodyPr/>
        <a:lstStyle/>
        <a:p>
          <a:endParaRPr lang="en-US"/>
        </a:p>
      </dgm:t>
    </dgm:pt>
    <dgm:pt modelId="{59B1B477-5677-41A2-95B1-480B2DB31C66}" type="sibTrans" cxnId="{BFDE3C0E-2CA3-4EF4-804E-C71B52C516CD}">
      <dgm:prSet/>
      <dgm:spPr/>
      <dgm:t>
        <a:bodyPr/>
        <a:lstStyle/>
        <a:p>
          <a:endParaRPr lang="en-US"/>
        </a:p>
      </dgm:t>
    </dgm:pt>
    <dgm:pt modelId="{018A6060-42E8-0941-95BC-163557544A35}" type="pres">
      <dgm:prSet presAssocID="{F345E52D-EE77-4593-8098-C32B29088CC8}" presName="hierChild1" presStyleCnt="0">
        <dgm:presLayoutVars>
          <dgm:chPref val="1"/>
          <dgm:dir/>
          <dgm:animOne val="branch"/>
          <dgm:animLvl val="lvl"/>
          <dgm:resizeHandles/>
        </dgm:presLayoutVars>
      </dgm:prSet>
      <dgm:spPr/>
    </dgm:pt>
    <dgm:pt modelId="{96E94835-5B14-BB40-9734-EA353BB20EB0}" type="pres">
      <dgm:prSet presAssocID="{DFEA8762-168A-4D67-B84E-19067066248C}" presName="hierRoot1" presStyleCnt="0"/>
      <dgm:spPr/>
    </dgm:pt>
    <dgm:pt modelId="{7E97C91D-642F-CA47-A3AE-423F8DCE4EDF}" type="pres">
      <dgm:prSet presAssocID="{DFEA8762-168A-4D67-B84E-19067066248C}" presName="composite" presStyleCnt="0"/>
      <dgm:spPr/>
    </dgm:pt>
    <dgm:pt modelId="{41430D9E-DF6D-3242-9D68-3DBEA066650C}" type="pres">
      <dgm:prSet presAssocID="{DFEA8762-168A-4D67-B84E-19067066248C}" presName="background" presStyleLbl="node0" presStyleIdx="0" presStyleCnt="3"/>
      <dgm:spPr/>
    </dgm:pt>
    <dgm:pt modelId="{50625D6B-2EBA-5E42-8F67-4CB521ED900E}" type="pres">
      <dgm:prSet presAssocID="{DFEA8762-168A-4D67-B84E-19067066248C}" presName="text" presStyleLbl="fgAcc0" presStyleIdx="0" presStyleCnt="3">
        <dgm:presLayoutVars>
          <dgm:chPref val="3"/>
        </dgm:presLayoutVars>
      </dgm:prSet>
      <dgm:spPr/>
    </dgm:pt>
    <dgm:pt modelId="{344C1BA4-C053-344F-9184-39249150AEE9}" type="pres">
      <dgm:prSet presAssocID="{DFEA8762-168A-4D67-B84E-19067066248C}" presName="hierChild2" presStyleCnt="0"/>
      <dgm:spPr/>
    </dgm:pt>
    <dgm:pt modelId="{B0257307-BFFD-8C40-9B61-A61D8B456B20}" type="pres">
      <dgm:prSet presAssocID="{641BF094-C26C-4A95-B1B8-E1A5B39FFD09}" presName="hierRoot1" presStyleCnt="0"/>
      <dgm:spPr/>
    </dgm:pt>
    <dgm:pt modelId="{C41CC3ED-00D7-D541-B6D2-8EABFCC2135D}" type="pres">
      <dgm:prSet presAssocID="{641BF094-C26C-4A95-B1B8-E1A5B39FFD09}" presName="composite" presStyleCnt="0"/>
      <dgm:spPr/>
    </dgm:pt>
    <dgm:pt modelId="{0A34F24F-76B1-9644-B8EE-8659C5CC5296}" type="pres">
      <dgm:prSet presAssocID="{641BF094-C26C-4A95-B1B8-E1A5B39FFD09}" presName="background" presStyleLbl="node0" presStyleIdx="1" presStyleCnt="3"/>
      <dgm:spPr/>
    </dgm:pt>
    <dgm:pt modelId="{1D7AD814-D9BF-E240-A091-4BFDEA0C12A6}" type="pres">
      <dgm:prSet presAssocID="{641BF094-C26C-4A95-B1B8-E1A5B39FFD09}" presName="text" presStyleLbl="fgAcc0" presStyleIdx="1" presStyleCnt="3">
        <dgm:presLayoutVars>
          <dgm:chPref val="3"/>
        </dgm:presLayoutVars>
      </dgm:prSet>
      <dgm:spPr/>
    </dgm:pt>
    <dgm:pt modelId="{7845EFBE-99D2-3044-AFB0-6066A9DA4AA0}" type="pres">
      <dgm:prSet presAssocID="{641BF094-C26C-4A95-B1B8-E1A5B39FFD09}" presName="hierChild2" presStyleCnt="0"/>
      <dgm:spPr/>
    </dgm:pt>
    <dgm:pt modelId="{E017D608-E480-8A47-AEF0-1306DAF85967}" type="pres">
      <dgm:prSet presAssocID="{9B340BCE-6416-4162-8656-6FFDA4AFEE5B}" presName="hierRoot1" presStyleCnt="0"/>
      <dgm:spPr/>
    </dgm:pt>
    <dgm:pt modelId="{EB7611E0-7AA1-B047-B2D2-B8C667755B4B}" type="pres">
      <dgm:prSet presAssocID="{9B340BCE-6416-4162-8656-6FFDA4AFEE5B}" presName="composite" presStyleCnt="0"/>
      <dgm:spPr/>
    </dgm:pt>
    <dgm:pt modelId="{F18C57C1-FEFF-EC4D-BE13-347EB8F5EB0B}" type="pres">
      <dgm:prSet presAssocID="{9B340BCE-6416-4162-8656-6FFDA4AFEE5B}" presName="background" presStyleLbl="node0" presStyleIdx="2" presStyleCnt="3"/>
      <dgm:spPr/>
    </dgm:pt>
    <dgm:pt modelId="{16073266-AE23-5A45-BC28-81BE5B432456}" type="pres">
      <dgm:prSet presAssocID="{9B340BCE-6416-4162-8656-6FFDA4AFEE5B}" presName="text" presStyleLbl="fgAcc0" presStyleIdx="2" presStyleCnt="3">
        <dgm:presLayoutVars>
          <dgm:chPref val="3"/>
        </dgm:presLayoutVars>
      </dgm:prSet>
      <dgm:spPr/>
    </dgm:pt>
    <dgm:pt modelId="{67AEB8E1-09BC-D541-AF1D-ECC8BF3E973A}" type="pres">
      <dgm:prSet presAssocID="{9B340BCE-6416-4162-8656-6FFDA4AFEE5B}" presName="hierChild2" presStyleCnt="0"/>
      <dgm:spPr/>
    </dgm:pt>
  </dgm:ptLst>
  <dgm:cxnLst>
    <dgm:cxn modelId="{81E4E808-F1EF-4D4F-BBDF-177CEA53A043}" type="presOf" srcId="{DFEA8762-168A-4D67-B84E-19067066248C}" destId="{50625D6B-2EBA-5E42-8F67-4CB521ED900E}" srcOrd="0" destOrd="0" presId="urn:microsoft.com/office/officeart/2005/8/layout/hierarchy1"/>
    <dgm:cxn modelId="{BFDE3C0E-2CA3-4EF4-804E-C71B52C516CD}" srcId="{F345E52D-EE77-4593-8098-C32B29088CC8}" destId="{9B340BCE-6416-4162-8656-6FFDA4AFEE5B}" srcOrd="2" destOrd="0" parTransId="{5343C6F7-064F-4466-BA61-00B61880EC10}" sibTransId="{59B1B477-5677-41A2-95B1-480B2DB31C66}"/>
    <dgm:cxn modelId="{36A47C42-D358-1642-B538-9CF6DFF60D8C}" type="presOf" srcId="{F345E52D-EE77-4593-8098-C32B29088CC8}" destId="{018A6060-42E8-0941-95BC-163557544A35}" srcOrd="0" destOrd="0" presId="urn:microsoft.com/office/officeart/2005/8/layout/hierarchy1"/>
    <dgm:cxn modelId="{B82D8F63-93EE-FF4D-B260-40B10767B411}" type="presOf" srcId="{641BF094-C26C-4A95-B1B8-E1A5B39FFD09}" destId="{1D7AD814-D9BF-E240-A091-4BFDEA0C12A6}" srcOrd="0" destOrd="0" presId="urn:microsoft.com/office/officeart/2005/8/layout/hierarchy1"/>
    <dgm:cxn modelId="{6D914A79-79CE-426E-A58F-873ADFDDB2B0}" srcId="{F345E52D-EE77-4593-8098-C32B29088CC8}" destId="{641BF094-C26C-4A95-B1B8-E1A5B39FFD09}" srcOrd="1" destOrd="0" parTransId="{91CC5E99-84ED-4CEC-A660-F1074DBD4829}" sibTransId="{A028DA50-6E01-4046-8888-7FC40ACA5F57}"/>
    <dgm:cxn modelId="{3778EF81-1F38-6149-BC8E-4B65E8063931}" type="presOf" srcId="{9B340BCE-6416-4162-8656-6FFDA4AFEE5B}" destId="{16073266-AE23-5A45-BC28-81BE5B432456}" srcOrd="0" destOrd="0" presId="urn:microsoft.com/office/officeart/2005/8/layout/hierarchy1"/>
    <dgm:cxn modelId="{1D6333F0-1DF8-4A13-8374-573AFB8453A9}" srcId="{F345E52D-EE77-4593-8098-C32B29088CC8}" destId="{DFEA8762-168A-4D67-B84E-19067066248C}" srcOrd="0" destOrd="0" parTransId="{77F3E4BE-4B60-4A45-AEBD-7C81DEC1E200}" sibTransId="{CE482263-8DBB-45E7-B2AF-3A143158817C}"/>
    <dgm:cxn modelId="{60F8D789-0371-BF43-A253-5F3CBFB2636F}" type="presParOf" srcId="{018A6060-42E8-0941-95BC-163557544A35}" destId="{96E94835-5B14-BB40-9734-EA353BB20EB0}" srcOrd="0" destOrd="0" presId="urn:microsoft.com/office/officeart/2005/8/layout/hierarchy1"/>
    <dgm:cxn modelId="{256616B8-4E78-2A43-AE71-3DD3F979F521}" type="presParOf" srcId="{96E94835-5B14-BB40-9734-EA353BB20EB0}" destId="{7E97C91D-642F-CA47-A3AE-423F8DCE4EDF}" srcOrd="0" destOrd="0" presId="urn:microsoft.com/office/officeart/2005/8/layout/hierarchy1"/>
    <dgm:cxn modelId="{8D466665-A9FB-0B4E-B099-435309791ED9}" type="presParOf" srcId="{7E97C91D-642F-CA47-A3AE-423F8DCE4EDF}" destId="{41430D9E-DF6D-3242-9D68-3DBEA066650C}" srcOrd="0" destOrd="0" presId="urn:microsoft.com/office/officeart/2005/8/layout/hierarchy1"/>
    <dgm:cxn modelId="{A7390818-4D5D-044E-ABC6-1B7F9FB82A81}" type="presParOf" srcId="{7E97C91D-642F-CA47-A3AE-423F8DCE4EDF}" destId="{50625D6B-2EBA-5E42-8F67-4CB521ED900E}" srcOrd="1" destOrd="0" presId="urn:microsoft.com/office/officeart/2005/8/layout/hierarchy1"/>
    <dgm:cxn modelId="{26A8CF64-65CE-5D46-AF26-C25F283657C6}" type="presParOf" srcId="{96E94835-5B14-BB40-9734-EA353BB20EB0}" destId="{344C1BA4-C053-344F-9184-39249150AEE9}" srcOrd="1" destOrd="0" presId="urn:microsoft.com/office/officeart/2005/8/layout/hierarchy1"/>
    <dgm:cxn modelId="{97D31DBE-11BC-D545-8E65-D7ED03DFF22F}" type="presParOf" srcId="{018A6060-42E8-0941-95BC-163557544A35}" destId="{B0257307-BFFD-8C40-9B61-A61D8B456B20}" srcOrd="1" destOrd="0" presId="urn:microsoft.com/office/officeart/2005/8/layout/hierarchy1"/>
    <dgm:cxn modelId="{192CDC35-FC71-7F48-AB09-F807CA2397C8}" type="presParOf" srcId="{B0257307-BFFD-8C40-9B61-A61D8B456B20}" destId="{C41CC3ED-00D7-D541-B6D2-8EABFCC2135D}" srcOrd="0" destOrd="0" presId="urn:microsoft.com/office/officeart/2005/8/layout/hierarchy1"/>
    <dgm:cxn modelId="{3FE0949F-4366-C647-B659-AA92A6FD9FCE}" type="presParOf" srcId="{C41CC3ED-00D7-D541-B6D2-8EABFCC2135D}" destId="{0A34F24F-76B1-9644-B8EE-8659C5CC5296}" srcOrd="0" destOrd="0" presId="urn:microsoft.com/office/officeart/2005/8/layout/hierarchy1"/>
    <dgm:cxn modelId="{ECB2C9DF-F8E6-D44D-B64C-113FB734B0AD}" type="presParOf" srcId="{C41CC3ED-00D7-D541-B6D2-8EABFCC2135D}" destId="{1D7AD814-D9BF-E240-A091-4BFDEA0C12A6}" srcOrd="1" destOrd="0" presId="urn:microsoft.com/office/officeart/2005/8/layout/hierarchy1"/>
    <dgm:cxn modelId="{0227DF1B-66C7-1044-A35C-72D4F3F35DE5}" type="presParOf" srcId="{B0257307-BFFD-8C40-9B61-A61D8B456B20}" destId="{7845EFBE-99D2-3044-AFB0-6066A9DA4AA0}" srcOrd="1" destOrd="0" presId="urn:microsoft.com/office/officeart/2005/8/layout/hierarchy1"/>
    <dgm:cxn modelId="{4B250CAD-6D4D-A347-A141-9F313CCC3DCE}" type="presParOf" srcId="{018A6060-42E8-0941-95BC-163557544A35}" destId="{E017D608-E480-8A47-AEF0-1306DAF85967}" srcOrd="2" destOrd="0" presId="urn:microsoft.com/office/officeart/2005/8/layout/hierarchy1"/>
    <dgm:cxn modelId="{B320A2AC-ECF4-6F46-B0DF-51BB4121E56E}" type="presParOf" srcId="{E017D608-E480-8A47-AEF0-1306DAF85967}" destId="{EB7611E0-7AA1-B047-B2D2-B8C667755B4B}" srcOrd="0" destOrd="0" presId="urn:microsoft.com/office/officeart/2005/8/layout/hierarchy1"/>
    <dgm:cxn modelId="{43204BE4-6B74-5247-87C8-D536A3C29F2E}" type="presParOf" srcId="{EB7611E0-7AA1-B047-B2D2-B8C667755B4B}" destId="{F18C57C1-FEFF-EC4D-BE13-347EB8F5EB0B}" srcOrd="0" destOrd="0" presId="urn:microsoft.com/office/officeart/2005/8/layout/hierarchy1"/>
    <dgm:cxn modelId="{BCB0FAE5-72D9-5140-B8E3-9D60B38882D3}" type="presParOf" srcId="{EB7611E0-7AA1-B047-B2D2-B8C667755B4B}" destId="{16073266-AE23-5A45-BC28-81BE5B432456}" srcOrd="1" destOrd="0" presId="urn:microsoft.com/office/officeart/2005/8/layout/hierarchy1"/>
    <dgm:cxn modelId="{FA229AF3-9AA0-774B-8084-20C55022C197}" type="presParOf" srcId="{E017D608-E480-8A47-AEF0-1306DAF85967}" destId="{67AEB8E1-09BC-D541-AF1D-ECC8BF3E973A}"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30D9E-DF6D-3242-9D68-3DBEA066650C}">
      <dsp:nvSpPr>
        <dsp:cNvPr id="0" name=""/>
        <dsp:cNvSpPr/>
      </dsp:nvSpPr>
      <dsp:spPr>
        <a:xfrm>
          <a:off x="426932" y="922"/>
          <a:ext cx="1705364" cy="10829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625D6B-2EBA-5E42-8F67-4CB521ED900E}">
      <dsp:nvSpPr>
        <dsp:cNvPr id="0" name=""/>
        <dsp:cNvSpPr/>
      </dsp:nvSpPr>
      <dsp:spPr>
        <a:xfrm>
          <a:off x="616417" y="180933"/>
          <a:ext cx="1705364" cy="1082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kern="1200" dirty="0"/>
            <a:t>Paleotelevisione </a:t>
          </a:r>
          <a:endParaRPr lang="en-US" sz="1500" kern="1200" dirty="0"/>
        </a:p>
      </dsp:txBody>
      <dsp:txXfrm>
        <a:off x="648134" y="212650"/>
        <a:ext cx="1641930" cy="1019472"/>
      </dsp:txXfrm>
    </dsp:sp>
    <dsp:sp modelId="{0A34F24F-76B1-9644-B8EE-8659C5CC5296}">
      <dsp:nvSpPr>
        <dsp:cNvPr id="0" name=""/>
        <dsp:cNvSpPr/>
      </dsp:nvSpPr>
      <dsp:spPr>
        <a:xfrm>
          <a:off x="2511266" y="922"/>
          <a:ext cx="1705364" cy="10829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7AD814-D9BF-E240-A091-4BFDEA0C12A6}">
      <dsp:nvSpPr>
        <dsp:cNvPr id="0" name=""/>
        <dsp:cNvSpPr/>
      </dsp:nvSpPr>
      <dsp:spPr>
        <a:xfrm>
          <a:off x="2700751" y="180933"/>
          <a:ext cx="1705364" cy="1082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kern="1200"/>
            <a:t>Neotelevisione</a:t>
          </a:r>
          <a:endParaRPr lang="en-US" sz="1500" kern="1200"/>
        </a:p>
      </dsp:txBody>
      <dsp:txXfrm>
        <a:off x="2732468" y="212650"/>
        <a:ext cx="1641930" cy="1019472"/>
      </dsp:txXfrm>
    </dsp:sp>
    <dsp:sp modelId="{F18C57C1-FEFF-EC4D-BE13-347EB8F5EB0B}">
      <dsp:nvSpPr>
        <dsp:cNvPr id="0" name=""/>
        <dsp:cNvSpPr/>
      </dsp:nvSpPr>
      <dsp:spPr>
        <a:xfrm>
          <a:off x="4595601" y="922"/>
          <a:ext cx="1705364" cy="10829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073266-AE23-5A45-BC28-81BE5B432456}">
      <dsp:nvSpPr>
        <dsp:cNvPr id="0" name=""/>
        <dsp:cNvSpPr/>
      </dsp:nvSpPr>
      <dsp:spPr>
        <a:xfrm>
          <a:off x="4785086" y="180933"/>
          <a:ext cx="1705364" cy="10829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kern="1200"/>
            <a:t>Post-televisione</a:t>
          </a:r>
          <a:endParaRPr lang="en-US" sz="1500" kern="1200"/>
        </a:p>
      </dsp:txBody>
      <dsp:txXfrm>
        <a:off x="4816803" y="212650"/>
        <a:ext cx="1641930" cy="10194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51DEABC-D766-4322-8E78-B830FAE35C72}" type="datetime4">
              <a:rPr lang="en-US" smtClean="0"/>
              <a:pPr/>
              <a:t>November 7,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5EE82CB-274C-4B12-8F0E-D5390A008E17}" type="datetimeFigureOut">
              <a:rPr lang="it-IT" smtClean="0"/>
              <a:t>07/11/23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5EE82CB-274C-4B12-8F0E-D5390A008E17}" type="datetimeFigureOut">
              <a:rPr lang="it-IT" smtClean="0"/>
              <a:t>07/11/23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 dello schema</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38588"/>
            <a:ext cx="40386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a:ln/>
        </p:spPr>
        <p:txBody>
          <a:bodyPr/>
          <a:lstStyle>
            <a:lvl1pPr>
              <a:defRPr/>
            </a:lvl1pPr>
          </a:lstStyle>
          <a:p>
            <a:pPr>
              <a:defRPr/>
            </a:pPr>
            <a:fld id="{8CB4AEA1-F8C1-403C-ABD4-573204011613}" type="datetime1">
              <a:rPr lang="it-IT"/>
              <a:pPr>
                <a:defRPr/>
              </a:pPr>
              <a:t>07/11/23</a:t>
            </a:fld>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fld id="{48744D9F-8557-4ED4-A77E-796647872DD5}" type="slidenum">
              <a:rPr lang="it-IT" altLang="it-IT"/>
              <a:pPr/>
              <a:t>‹N›</a:t>
            </a:fld>
            <a:endParaRPr lang="it-IT" altLang="it-IT"/>
          </a:p>
        </p:txBody>
      </p:sp>
    </p:spTree>
    <p:extLst>
      <p:ext uri="{BB962C8B-B14F-4D97-AF65-F5344CB8AC3E}">
        <p14:creationId xmlns:p14="http://schemas.microsoft.com/office/powerpoint/2010/main" val="521791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07/11/23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2645365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07/11/23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211069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07/11/23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203227771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05EE82CB-274C-4B12-8F0E-D5390A008E17}" type="datetimeFigureOut">
              <a:rPr lang="it-IT" smtClean="0"/>
              <a:t>07/11/23</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2091844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02239" y="3143250"/>
            <a:ext cx="3288024" cy="25967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07/11/23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2811846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5EE82CB-274C-4B12-8F0E-D5390A008E17}" type="datetimeFigureOut">
              <a:rPr lang="it-IT" smtClean="0"/>
              <a:t>07/11/23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673512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E82CB-274C-4B12-8F0E-D5390A008E17}" type="datetimeFigureOut">
              <a:rPr lang="it-IT" smtClean="0"/>
              <a:t>07/11/23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168613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07/11/23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Date Placeholder 8"/>
          <p:cNvSpPr>
            <a:spLocks noGrp="1"/>
          </p:cNvSpPr>
          <p:nvPr>
            <p:ph type="dt" sz="half" idx="10"/>
          </p:nvPr>
        </p:nvSpPr>
        <p:spPr/>
        <p:txBody>
          <a:bodyPr/>
          <a:lstStyle/>
          <a:p>
            <a:fld id="{05EE82CB-274C-4B12-8F0E-D5390A008E17}" type="datetimeFigureOut">
              <a:rPr lang="it-IT" smtClean="0"/>
              <a:t>07/11/23</a:t>
            </a:fld>
            <a:endParaRPr lang="it-IT"/>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it-IT"/>
          </a:p>
        </p:txBody>
      </p:sp>
      <p:sp>
        <p:nvSpPr>
          <p:cNvPr id="11" name="Slide Number Placeholder 10"/>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66597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5EE82CB-274C-4B12-8F0E-D5390A008E17}" type="datetimeFigureOut">
              <a:rPr lang="it-IT" smtClean="0"/>
              <a:t>07/11/23</a:t>
            </a:fld>
            <a:endParaRPr lang="it-IT"/>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it-IT"/>
          </a:p>
        </p:txBody>
      </p:sp>
      <p:sp>
        <p:nvSpPr>
          <p:cNvPr id="10" name="Slide Number Placeholder 9"/>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128163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07/11/23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64578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07/11/23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636978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3000"/>
          </a:xfrm>
          <a:prstGeom prst="rect">
            <a:avLst/>
          </a:prstGeom>
        </p:spPr>
        <p:txBody>
          <a:bodyPr wrap="none" lIns="0" tIns="0" rIns="0" bIns="0" anchor="ctr"/>
          <a:lstStyle/>
          <a:p>
            <a:endParaRPr/>
          </a:p>
        </p:txBody>
      </p:sp>
      <p:sp>
        <p:nvSpPr>
          <p:cNvPr id="47" name="PlaceHolder 2"/>
          <p:cNvSpPr>
            <a:spLocks noGrp="1"/>
          </p:cNvSpPr>
          <p:nvPr>
            <p:ph type="subTitle"/>
          </p:nvPr>
        </p:nvSpPr>
        <p:spPr>
          <a:xfrm>
            <a:off x="457200" y="1600200"/>
            <a:ext cx="8229240" cy="4525920"/>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1054046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stile</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38588"/>
            <a:ext cx="40386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a:ln/>
        </p:spPr>
        <p:txBody>
          <a:bodyPr/>
          <a:lstStyle>
            <a:lvl1pPr>
              <a:defRPr/>
            </a:lvl1pPr>
          </a:lstStyle>
          <a:p>
            <a:pPr>
              <a:defRPr/>
            </a:pPr>
            <a:fld id="{8CB4AEA1-F8C1-403C-ABD4-573204011613}" type="datetime1">
              <a:rPr lang="it-IT"/>
              <a:pPr>
                <a:defRPr/>
              </a:pPr>
              <a:t>07/11/23</a:t>
            </a:fld>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fld id="{48744D9F-8557-4ED4-A77E-796647872DD5}" type="slidenum">
              <a:rPr lang="it-IT" altLang="it-IT"/>
              <a:pPr/>
              <a:t>‹N›</a:t>
            </a:fld>
            <a:endParaRPr lang="it-IT" altLang="it-IT"/>
          </a:p>
        </p:txBody>
      </p:sp>
    </p:spTree>
    <p:extLst>
      <p:ext uri="{BB962C8B-B14F-4D97-AF65-F5344CB8AC3E}">
        <p14:creationId xmlns:p14="http://schemas.microsoft.com/office/powerpoint/2010/main" val="2961995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Solo titolo">
    <p:spTree>
      <p:nvGrpSpPr>
        <p:cNvPr id="1" name=""/>
        <p:cNvGrpSpPr/>
        <p:nvPr/>
      </p:nvGrpSpPr>
      <p:grpSpPr>
        <a:xfrm>
          <a:off x="0" y="0"/>
          <a:ext cx="0" cy="0"/>
          <a:chOff x="0" y="0"/>
          <a:chExt cx="0" cy="0"/>
        </a:xfrm>
      </p:grpSpPr>
      <p:sp>
        <p:nvSpPr>
          <p:cNvPr id="79" name="Titolo diapositiva"/>
          <p:cNvSpPr txBox="1">
            <a:spLocks noGrp="1"/>
          </p:cNvSpPr>
          <p:nvPr>
            <p:ph type="title" hasCustomPrompt="1"/>
          </p:nvPr>
        </p:nvSpPr>
        <p:spPr>
          <a:xfrm>
            <a:off x="452438" y="476250"/>
            <a:ext cx="8239125" cy="717475"/>
          </a:xfrm>
          <a:prstGeom prst="rect">
            <a:avLst/>
          </a:prstGeom>
        </p:spPr>
        <p:txBody>
          <a:bodyPr/>
          <a:lstStyle/>
          <a:p>
            <a:r>
              <a:t>Titolo diapositiva</a:t>
            </a:r>
          </a:p>
        </p:txBody>
      </p:sp>
      <p:sp>
        <p:nvSpPr>
          <p:cNvPr id="80" name="Sottotitolo diapositiva"/>
          <p:cNvSpPr txBox="1">
            <a:spLocks noGrp="1"/>
          </p:cNvSpPr>
          <p:nvPr>
            <p:ph type="body" sz="quarter" idx="21" hasCustomPrompt="1"/>
          </p:nvPr>
        </p:nvSpPr>
        <p:spPr>
          <a:xfrm>
            <a:off x="452438" y="1122981"/>
            <a:ext cx="8239125" cy="467390"/>
          </a:xfrm>
          <a:prstGeom prst="rect">
            <a:avLst/>
          </a:prstGeom>
        </p:spPr>
        <p:txBody>
          <a:bodyPr lIns="45719" tIns="45719" rIns="45719" bIns="45719"/>
          <a:lstStyle>
            <a:lvl1pPr marL="0" indent="0" defTabSz="309563">
              <a:lnSpc>
                <a:spcPct val="100000"/>
              </a:lnSpc>
              <a:spcBef>
                <a:spcPts val="0"/>
              </a:spcBef>
              <a:buSzTx/>
              <a:buNone/>
              <a:defRPr sz="2063" b="1"/>
            </a:lvl1pPr>
          </a:lstStyle>
          <a:p>
            <a:r>
              <a:t>Sottotitolo diapositiva</a:t>
            </a: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26410496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Immagine"/>
          <p:cNvSpPr>
            <a:spLocks noGrp="1"/>
          </p:cNvSpPr>
          <p:nvPr>
            <p:ph type="pic" idx="21"/>
          </p:nvPr>
        </p:nvSpPr>
        <p:spPr>
          <a:xfrm>
            <a:off x="-161925" y="-2019300"/>
            <a:ext cx="11049000" cy="9017000"/>
          </a:xfrm>
          <a:prstGeom prst="rect">
            <a:avLst/>
          </a:prstGeom>
        </p:spPr>
        <p:txBody>
          <a:bodyPr lIns="91439" tIns="45719" rIns="91439" bIns="45719">
            <a:noAutofit/>
          </a:bodyPr>
          <a:lstStyle/>
          <a:p>
            <a:endParaRPr/>
          </a:p>
        </p:txBody>
      </p:sp>
      <p:sp>
        <p:nvSpPr>
          <p:cNvPr id="22" name="Titolo presentazione"/>
          <p:cNvSpPr txBox="1">
            <a:spLocks noGrp="1"/>
          </p:cNvSpPr>
          <p:nvPr>
            <p:ph type="title" hasCustomPrompt="1"/>
          </p:nvPr>
        </p:nvSpPr>
        <p:spPr>
          <a:xfrm>
            <a:off x="452438" y="3562350"/>
            <a:ext cx="8239125" cy="2324100"/>
          </a:xfrm>
          <a:prstGeom prst="rect">
            <a:avLst/>
          </a:prstGeom>
        </p:spPr>
        <p:txBody>
          <a:bodyPr anchor="b"/>
          <a:lstStyle>
            <a:lvl1pPr>
              <a:defRPr sz="4350" spc="-87"/>
            </a:lvl1pPr>
          </a:lstStyle>
          <a:p>
            <a:r>
              <a:t>Titolo presentazione</a:t>
            </a:r>
          </a:p>
        </p:txBody>
      </p:sp>
      <p:sp>
        <p:nvSpPr>
          <p:cNvPr id="23" name="Autore e data"/>
          <p:cNvSpPr txBox="1">
            <a:spLocks noGrp="1"/>
          </p:cNvSpPr>
          <p:nvPr>
            <p:ph type="body" sz="quarter" idx="22" hasCustomPrompt="1"/>
          </p:nvPr>
        </p:nvSpPr>
        <p:spPr>
          <a:xfrm>
            <a:off x="452884" y="553069"/>
            <a:ext cx="8238233" cy="318490"/>
          </a:xfrm>
          <a:prstGeom prst="rect">
            <a:avLst/>
          </a:prstGeom>
        </p:spPr>
        <p:txBody>
          <a:bodyPr lIns="45719" tIns="45719" rIns="45719" bIns="45719"/>
          <a:lstStyle>
            <a:lvl1pPr marL="0" indent="0" defTabSz="309563">
              <a:lnSpc>
                <a:spcPct val="100000"/>
              </a:lnSpc>
              <a:spcBef>
                <a:spcPts val="0"/>
              </a:spcBef>
              <a:buSzTx/>
              <a:buNone/>
              <a:defRPr sz="1350" b="1"/>
            </a:lvl1pPr>
          </a:lstStyle>
          <a:p>
            <a:r>
              <a:t>Autore e data</a:t>
            </a:r>
          </a:p>
        </p:txBody>
      </p:sp>
      <p:sp>
        <p:nvSpPr>
          <p:cNvPr id="24" name="Corpo livello uno…"/>
          <p:cNvSpPr txBox="1">
            <a:spLocks noGrp="1"/>
          </p:cNvSpPr>
          <p:nvPr>
            <p:ph type="body" sz="quarter" idx="1" hasCustomPrompt="1"/>
          </p:nvPr>
        </p:nvSpPr>
        <p:spPr>
          <a:xfrm>
            <a:off x="452438" y="5804955"/>
            <a:ext cx="8239125" cy="572344"/>
          </a:xfrm>
          <a:prstGeom prst="rect">
            <a:avLst/>
          </a:prstGeom>
        </p:spPr>
        <p:txBody>
          <a:bodyPr/>
          <a:lstStyle>
            <a:lvl1pPr marL="0" indent="0" defTabSz="309563">
              <a:lnSpc>
                <a:spcPct val="100000"/>
              </a:lnSpc>
              <a:spcBef>
                <a:spcPts val="0"/>
              </a:spcBef>
              <a:buSzTx/>
              <a:buNone/>
              <a:defRPr sz="2063" b="1"/>
            </a:lvl1pPr>
            <a:lvl2pPr marL="0" indent="0" defTabSz="309563">
              <a:lnSpc>
                <a:spcPct val="100000"/>
              </a:lnSpc>
              <a:spcBef>
                <a:spcPts val="0"/>
              </a:spcBef>
              <a:buSzTx/>
              <a:buNone/>
              <a:defRPr sz="2063" b="1"/>
            </a:lvl2pPr>
            <a:lvl3pPr marL="0" indent="0" defTabSz="309563">
              <a:lnSpc>
                <a:spcPct val="100000"/>
              </a:lnSpc>
              <a:spcBef>
                <a:spcPts val="0"/>
              </a:spcBef>
              <a:buSzTx/>
              <a:buNone/>
              <a:defRPr sz="2063" b="1"/>
            </a:lvl3pPr>
            <a:lvl4pPr marL="0" indent="0" defTabSz="309563">
              <a:lnSpc>
                <a:spcPct val="100000"/>
              </a:lnSpc>
              <a:spcBef>
                <a:spcPts val="0"/>
              </a:spcBef>
              <a:buSzTx/>
              <a:buNone/>
              <a:defRPr sz="2063" b="1"/>
            </a:lvl4pPr>
            <a:lvl5pPr marL="0" indent="0" defTabSz="309563">
              <a:lnSpc>
                <a:spcPct val="100000"/>
              </a:lnSpc>
              <a:spcBef>
                <a:spcPts val="0"/>
              </a:spcBef>
              <a:buSzTx/>
              <a:buNone/>
              <a:defRPr sz="2063" b="1"/>
            </a:lvl5pPr>
          </a:lstStyle>
          <a:p>
            <a:r>
              <a:t>Sottotitolo presentazione </a:t>
            </a:r>
          </a:p>
          <a:p>
            <a:pPr lvl="1"/>
            <a:endParaRPr/>
          </a:p>
          <a:p>
            <a:pPr lvl="2"/>
            <a:endParaRPr/>
          </a:p>
          <a:p>
            <a:pPr lvl="3"/>
            <a:endParaRPr/>
          </a:p>
          <a:p>
            <a:pPr lvl="4"/>
            <a:endParaRP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17212323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Titolo diapositiva"/>
          <p:cNvSpPr txBox="1">
            <a:spLocks noGrp="1"/>
          </p:cNvSpPr>
          <p:nvPr>
            <p:ph type="title" hasCustomPrompt="1"/>
          </p:nvPr>
        </p:nvSpPr>
        <p:spPr>
          <a:xfrm>
            <a:off x="452438" y="476250"/>
            <a:ext cx="3667125" cy="717550"/>
          </a:xfrm>
          <a:prstGeom prst="rect">
            <a:avLst/>
          </a:prstGeom>
        </p:spPr>
        <p:txBody>
          <a:bodyPr/>
          <a:lstStyle/>
          <a:p>
            <a:r>
              <a:t>Titolo diapositiva</a:t>
            </a:r>
          </a:p>
        </p:txBody>
      </p:sp>
      <p:sp>
        <p:nvSpPr>
          <p:cNvPr id="61" name="Sottotitolo diapositiva"/>
          <p:cNvSpPr txBox="1">
            <a:spLocks noGrp="1"/>
          </p:cNvSpPr>
          <p:nvPr>
            <p:ph type="body" sz="quarter" idx="21" hasCustomPrompt="1"/>
          </p:nvPr>
        </p:nvSpPr>
        <p:spPr>
          <a:xfrm>
            <a:off x="452438" y="1122981"/>
            <a:ext cx="3667125" cy="467390"/>
          </a:xfrm>
          <a:prstGeom prst="rect">
            <a:avLst/>
          </a:prstGeom>
        </p:spPr>
        <p:txBody>
          <a:bodyPr lIns="45719" tIns="45719" rIns="45719" bIns="45719"/>
          <a:lstStyle>
            <a:lvl1pPr marL="0" indent="0" defTabSz="309563">
              <a:lnSpc>
                <a:spcPct val="100000"/>
              </a:lnSpc>
              <a:spcBef>
                <a:spcPts val="0"/>
              </a:spcBef>
              <a:buSzTx/>
              <a:buNone/>
              <a:defRPr sz="2063" b="1"/>
            </a:lvl1pPr>
          </a:lstStyle>
          <a:p>
            <a:r>
              <a:t>Sottotitolo diapositiva</a:t>
            </a:r>
          </a:p>
        </p:txBody>
      </p:sp>
      <p:sp>
        <p:nvSpPr>
          <p:cNvPr id="62" name="Corpo livello uno…"/>
          <p:cNvSpPr txBox="1">
            <a:spLocks noGrp="1"/>
          </p:cNvSpPr>
          <p:nvPr>
            <p:ph type="body" sz="half" idx="1" hasCustomPrompt="1"/>
          </p:nvPr>
        </p:nvSpPr>
        <p:spPr>
          <a:xfrm>
            <a:off x="452438" y="2124252"/>
            <a:ext cx="3667125" cy="4128006"/>
          </a:xfrm>
          <a:prstGeom prst="rect">
            <a:avLst/>
          </a:prstGeom>
        </p:spPr>
        <p:txBody>
          <a:bodyPr/>
          <a:lstStyle/>
          <a:p>
            <a:r>
              <a:t>Testo elenco puntato diapositiva</a:t>
            </a:r>
          </a:p>
          <a:p>
            <a:pPr lvl="1"/>
            <a:endParaRPr/>
          </a:p>
          <a:p>
            <a:pPr lvl="2"/>
            <a:endParaRPr/>
          </a:p>
          <a:p>
            <a:pPr lvl="3"/>
            <a:endParaRPr/>
          </a:p>
          <a:p>
            <a:pPr lvl="4"/>
            <a:endParaRPr/>
          </a:p>
        </p:txBody>
      </p:sp>
      <p:sp>
        <p:nvSpPr>
          <p:cNvPr id="63" name="824910546_2681x1332.jpg"/>
          <p:cNvSpPr>
            <a:spLocks noGrp="1"/>
          </p:cNvSpPr>
          <p:nvPr>
            <p:ph type="pic" idx="22"/>
          </p:nvPr>
        </p:nvSpPr>
        <p:spPr>
          <a:xfrm>
            <a:off x="2392575" y="631924"/>
            <a:ext cx="8448675" cy="5596736"/>
          </a:xfrm>
          <a:prstGeom prst="rect">
            <a:avLst/>
          </a:prstGeom>
        </p:spPr>
        <p:txBody>
          <a:bodyPr lIns="91439" tIns="45719" rIns="91439" bIns="45719">
            <a:noAutofit/>
          </a:bodyPr>
          <a:lstStyle/>
          <a:p>
            <a:endParaRP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00896606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Intestazione sezione">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E6E8F89-A1B4-4BCA-AE91-C41FA7C66514}"/>
              </a:ext>
            </a:extLst>
          </p:cNvPr>
          <p:cNvPicPr>
            <a:picLocks noChangeAspect="1"/>
          </p:cNvPicPr>
          <p:nvPr userDrawn="1"/>
        </p:nvPicPr>
        <p:blipFill rotWithShape="1">
          <a:blip r:embed="rId2"/>
          <a:srcRect t="15938" r="93221" b="9425"/>
          <a:stretch/>
        </p:blipFill>
        <p:spPr>
          <a:xfrm>
            <a:off x="0" y="0"/>
            <a:ext cx="619858" cy="6858000"/>
          </a:xfrm>
          <a:prstGeom prst="rect">
            <a:avLst/>
          </a:prstGeom>
        </p:spPr>
      </p:pic>
    </p:spTree>
    <p:extLst>
      <p:ext uri="{BB962C8B-B14F-4D97-AF65-F5344CB8AC3E}">
        <p14:creationId xmlns:p14="http://schemas.microsoft.com/office/powerpoint/2010/main" val="726652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07/11/23</a:t>
            </a:fld>
            <a:endParaRPr lang="it-IT"/>
          </a:p>
        </p:txBody>
      </p:sp>
      <p:sp>
        <p:nvSpPr>
          <p:cNvPr id="8" name="Slide Number Placeholder 7"/>
          <p:cNvSpPr>
            <a:spLocks noGrp="1"/>
          </p:cNvSpPr>
          <p:nvPr>
            <p:ph type="sldNum" sz="quarter" idx="11"/>
          </p:nvPr>
        </p:nvSpPr>
        <p:spPr/>
        <p:txBody>
          <a:bodyPr/>
          <a:lstStyle/>
          <a:p>
            <a:fld id="{38A34856-E5A8-4394-A58D-854F2EBF3656}" type="slidenum">
              <a:rPr lang="it-IT" smtClean="0"/>
              <a:t>‹N›</a:t>
            </a:fld>
            <a:endParaRPr lang="it-IT"/>
          </a:p>
        </p:txBody>
      </p:sp>
      <p:sp>
        <p:nvSpPr>
          <p:cNvPr id="9" name="Footer Placeholder 8"/>
          <p:cNvSpPr>
            <a:spLocks noGrp="1"/>
          </p:cNvSpPr>
          <p:nvPr>
            <p:ph type="ftr" sz="quarter" idx="12"/>
          </p:nvPr>
        </p:nvSpPr>
        <p:spPr/>
        <p:txBody>
          <a:bodyPr/>
          <a:lstStyle/>
          <a:p>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608577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3477333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501431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1243770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555862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012943" y="304491"/>
            <a:ext cx="78867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237215" y="1156975"/>
            <a:ext cx="6320749"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237214" y="6326670"/>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2643187" y="1071493"/>
            <a:ext cx="6256456"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237214" y="6407631"/>
            <a:ext cx="6320749"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1543610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794259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5EE82CB-274C-4B12-8F0E-D5390A008E17}" type="datetimeFigureOut">
              <a:rPr lang="it-IT" smtClean="0"/>
              <a:t>07/11/23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it-IT"/>
              <a:t>Fare clic per modificare gli stili del testo dello schema</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07/11/23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fld id="{05EE82CB-274C-4B12-8F0E-D5390A008E17}" type="datetimeFigureOut">
              <a:rPr lang="it-IT" smtClean="0"/>
              <a:t>07/11/23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E82CB-274C-4B12-8F0E-D5390A008E17}" type="datetimeFigureOut">
              <a:rPr lang="it-IT" smtClean="0"/>
              <a:t>07/11/23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8A34856-E5A8-4394-A58D-854F2EBF3656}"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5EE82CB-274C-4B12-8F0E-D5390A008E17}" type="datetimeFigureOut">
              <a:rPr lang="it-IT" smtClean="0"/>
              <a:t>07/11/23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8A34856-E5A8-4394-A58D-854F2EBF3656}" type="slidenum">
              <a:rPr lang="it-IT" smtClean="0"/>
              <a:t>‹N›</a:t>
            </a:fld>
            <a:endParaRPr lang="it-IT"/>
          </a:p>
        </p:txBody>
      </p:sp>
      <p:sp>
        <p:nvSpPr>
          <p:cNvPr id="8" name="Title 7"/>
          <p:cNvSpPr>
            <a:spLocks noGrp="1"/>
          </p:cNvSpPr>
          <p:nvPr>
            <p:ph type="title"/>
          </p:nvPr>
        </p:nvSpPr>
        <p:spPr/>
        <p:txBody>
          <a:bodyPr/>
          <a:lstStyle/>
          <a:p>
            <a:r>
              <a:rPr lang="it-IT"/>
              <a:t>Fare clic per modificare lo stile del titolo dello schema</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5EE82CB-274C-4B12-8F0E-D5390A008E17}" type="datetimeFigureOut">
              <a:rPr lang="it-IT" smtClean="0"/>
              <a:t>07/11/23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38A34856-E5A8-4394-A58D-854F2EBF3656}" type="slidenum">
              <a:rPr lang="it-IT" smtClean="0"/>
              <a:t>‹N›</a:t>
            </a:fld>
            <a:endParaRPr lang="it-IT"/>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it-IT"/>
              <a:t>Fare clic per modificare lo stile del titolo dello schema</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05EE82CB-274C-4B12-8F0E-D5390A008E17}" type="datetimeFigureOut">
              <a:rPr lang="it-IT" smtClean="0"/>
              <a:t>07/11/23</a:t>
            </a:fld>
            <a:endParaRPr lang="it-IT"/>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it-IT"/>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38A34856-E5A8-4394-A58D-854F2EBF3656}" type="slidenum">
              <a:rPr lang="it-IT" smtClean="0"/>
              <a:t>‹N›</a:t>
            </a:fld>
            <a:endParaRPr lang="it-IT"/>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05EE82CB-274C-4B12-8F0E-D5390A008E17}" type="datetimeFigureOut">
              <a:rPr lang="it-IT" smtClean="0"/>
              <a:t>07/11/23</a:t>
            </a:fld>
            <a:endParaRPr lang="it-IT"/>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it-IT"/>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38A34856-E5A8-4394-A58D-854F2EBF3656}" type="slidenum">
              <a:rPr lang="it-IT" smtClean="0"/>
              <a:t>‹N›</a:t>
            </a:fld>
            <a:endParaRPr lang="it-IT"/>
          </a:p>
        </p:txBody>
      </p:sp>
    </p:spTree>
    <p:extLst>
      <p:ext uri="{BB962C8B-B14F-4D97-AF65-F5344CB8AC3E}">
        <p14:creationId xmlns:p14="http://schemas.microsoft.com/office/powerpoint/2010/main" val="227340313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eg"/><Relationship Id="rId7" Type="http://schemas.openxmlformats.org/officeDocument/2006/relationships/diagramQuickStyle" Target="../diagrams/quickStyle1.xml"/><Relationship Id="rId2" Type="http://schemas.openxmlformats.org/officeDocument/2006/relationships/image" Target="../media/image3.jpeg"/><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jpe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watch?v=ZH72qdbzFWw" TargetMode="Externa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VMCeDBn1Zu0" TargetMode="External"/><Relationship Id="rId1" Type="http://schemas.openxmlformats.org/officeDocument/2006/relationships/slideLayout" Target="../slideLayouts/slideLayout29.xml"/><Relationship Id="rId5" Type="http://schemas.openxmlformats.org/officeDocument/2006/relationships/image" Target="../media/image11.png"/><Relationship Id="rId4" Type="http://schemas.openxmlformats.org/officeDocument/2006/relationships/hyperlink" Target="https://www.youtube.com/watch?v=KaiEM2lUoZ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690" y="804334"/>
            <a:ext cx="7912620"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968883"/>
            <a:ext cx="7667244"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graphicFrame>
        <p:nvGraphicFramePr>
          <p:cNvPr id="4" name="Segnaposto contenuto 3"/>
          <p:cNvGraphicFramePr>
            <a:graphicFrameLocks noGrp="1"/>
          </p:cNvGraphicFramePr>
          <p:nvPr>
            <p:ph idx="4294967295"/>
          </p:nvPr>
        </p:nvGraphicFramePr>
        <p:xfrm>
          <a:off x="1176250" y="1288923"/>
          <a:ext cx="6791500" cy="4133094"/>
        </p:xfrm>
        <a:graphic>
          <a:graphicData uri="http://schemas.openxmlformats.org/drawingml/2006/table">
            <a:tbl>
              <a:tblPr firstRow="1" bandRow="1">
                <a:tableStyleId>{8EC20E35-A176-4012-BC5E-935CFFF8708E}</a:tableStyleId>
              </a:tblPr>
              <a:tblGrid>
                <a:gridCol w="3395750">
                  <a:extLst>
                    <a:ext uri="{9D8B030D-6E8A-4147-A177-3AD203B41FA5}">
                      <a16:colId xmlns:a16="http://schemas.microsoft.com/office/drawing/2014/main" val="20000"/>
                    </a:ext>
                  </a:extLst>
                </a:gridCol>
                <a:gridCol w="3395750">
                  <a:extLst>
                    <a:ext uri="{9D8B030D-6E8A-4147-A177-3AD203B41FA5}">
                      <a16:colId xmlns:a16="http://schemas.microsoft.com/office/drawing/2014/main" val="20001"/>
                    </a:ext>
                  </a:extLst>
                </a:gridCol>
              </a:tblGrid>
              <a:tr h="295221">
                <a:tc>
                  <a:txBody>
                    <a:bodyPr/>
                    <a:lstStyle/>
                    <a:p>
                      <a:pPr algn="ctr"/>
                      <a:r>
                        <a:rPr lang="it-IT" sz="1400" b="1" dirty="0">
                          <a:solidFill>
                            <a:schemeClr val="bg2">
                              <a:lumMod val="40000"/>
                              <a:lumOff val="60000"/>
                            </a:schemeClr>
                          </a:solidFill>
                        </a:rPr>
                        <a:t>Cinema</a:t>
                      </a:r>
                    </a:p>
                  </a:txBody>
                  <a:tcPr marL="53353" marR="53353" marT="26677" marB="26677"/>
                </a:tc>
                <a:tc>
                  <a:txBody>
                    <a:bodyPr/>
                    <a:lstStyle/>
                    <a:p>
                      <a:pPr algn="ctr"/>
                      <a:r>
                        <a:rPr lang="it-IT" sz="1400" b="1">
                          <a:solidFill>
                            <a:schemeClr val="bg2">
                              <a:lumMod val="40000"/>
                              <a:lumOff val="60000"/>
                            </a:schemeClr>
                          </a:solidFill>
                        </a:rPr>
                        <a:t>Televisione</a:t>
                      </a:r>
                    </a:p>
                  </a:txBody>
                  <a:tcPr marL="53353" marR="53353" marT="26677" marB="26677"/>
                </a:tc>
                <a:extLst>
                  <a:ext uri="{0D108BD9-81ED-4DB2-BD59-A6C34878D82A}">
                    <a16:rowId xmlns:a16="http://schemas.microsoft.com/office/drawing/2014/main" val="10000"/>
                  </a:ext>
                </a:extLst>
              </a:tr>
              <a:tr h="295221">
                <a:tc>
                  <a:txBody>
                    <a:bodyPr/>
                    <a:lstStyle/>
                    <a:p>
                      <a:pPr algn="ctr"/>
                      <a:r>
                        <a:rPr lang="it-IT" sz="1400" b="1" dirty="0">
                          <a:solidFill>
                            <a:schemeClr val="bg2">
                              <a:lumMod val="40000"/>
                              <a:lumOff val="60000"/>
                            </a:schemeClr>
                          </a:solidFill>
                        </a:rPr>
                        <a:t>Distanza </a:t>
                      </a:r>
                    </a:p>
                  </a:txBody>
                  <a:tcPr marL="53353" marR="53353" marT="26677" marB="26677"/>
                </a:tc>
                <a:tc>
                  <a:txBody>
                    <a:bodyPr/>
                    <a:lstStyle/>
                    <a:p>
                      <a:pPr algn="ctr"/>
                      <a:r>
                        <a:rPr lang="it-IT" sz="1400" b="1">
                          <a:solidFill>
                            <a:schemeClr val="bg2">
                              <a:lumMod val="40000"/>
                              <a:lumOff val="60000"/>
                            </a:schemeClr>
                          </a:solidFill>
                        </a:rPr>
                        <a:t>Prossimità</a:t>
                      </a:r>
                    </a:p>
                  </a:txBody>
                  <a:tcPr marL="53353" marR="53353" marT="26677" marB="26677"/>
                </a:tc>
                <a:extLst>
                  <a:ext uri="{0D108BD9-81ED-4DB2-BD59-A6C34878D82A}">
                    <a16:rowId xmlns:a16="http://schemas.microsoft.com/office/drawing/2014/main" val="10001"/>
                  </a:ext>
                </a:extLst>
              </a:tr>
              <a:tr h="295221">
                <a:tc>
                  <a:txBody>
                    <a:bodyPr/>
                    <a:lstStyle/>
                    <a:p>
                      <a:pPr algn="ctr"/>
                      <a:r>
                        <a:rPr lang="it-IT" sz="1400" b="1" dirty="0" err="1">
                          <a:solidFill>
                            <a:schemeClr val="bg2">
                              <a:lumMod val="40000"/>
                              <a:lumOff val="60000"/>
                            </a:schemeClr>
                          </a:solidFill>
                        </a:rPr>
                        <a:t>Elite</a:t>
                      </a:r>
                      <a:endParaRPr lang="it-IT" sz="1400" b="1" dirty="0">
                        <a:solidFill>
                          <a:schemeClr val="bg2">
                            <a:lumMod val="40000"/>
                            <a:lumOff val="60000"/>
                          </a:schemeClr>
                        </a:solidFill>
                      </a:endParaRPr>
                    </a:p>
                  </a:txBody>
                  <a:tcPr marL="53353" marR="53353" marT="26677" marB="26677"/>
                </a:tc>
                <a:tc>
                  <a:txBody>
                    <a:bodyPr/>
                    <a:lstStyle/>
                    <a:p>
                      <a:pPr algn="ctr"/>
                      <a:r>
                        <a:rPr lang="it-IT" sz="1400" b="1">
                          <a:solidFill>
                            <a:schemeClr val="bg2">
                              <a:lumMod val="40000"/>
                              <a:lumOff val="60000"/>
                            </a:schemeClr>
                          </a:solidFill>
                        </a:rPr>
                        <a:t>Popolarizzazione</a:t>
                      </a:r>
                      <a:r>
                        <a:rPr lang="it-IT" sz="1400" b="1" baseline="0">
                          <a:solidFill>
                            <a:schemeClr val="bg2">
                              <a:lumMod val="40000"/>
                              <a:lumOff val="60000"/>
                            </a:schemeClr>
                          </a:solidFill>
                        </a:rPr>
                        <a:t> </a:t>
                      </a:r>
                      <a:endParaRPr lang="it-IT" sz="1400" b="1">
                        <a:solidFill>
                          <a:schemeClr val="bg2">
                            <a:lumMod val="40000"/>
                            <a:lumOff val="60000"/>
                          </a:schemeClr>
                        </a:solidFill>
                      </a:endParaRPr>
                    </a:p>
                  </a:txBody>
                  <a:tcPr marL="53353" marR="53353" marT="26677" marB="26677"/>
                </a:tc>
                <a:extLst>
                  <a:ext uri="{0D108BD9-81ED-4DB2-BD59-A6C34878D82A}">
                    <a16:rowId xmlns:a16="http://schemas.microsoft.com/office/drawing/2014/main" val="10002"/>
                  </a:ext>
                </a:extLst>
              </a:tr>
              <a:tr h="295221">
                <a:tc>
                  <a:txBody>
                    <a:bodyPr/>
                    <a:lstStyle/>
                    <a:p>
                      <a:pPr algn="ctr"/>
                      <a:r>
                        <a:rPr lang="it-IT" sz="1400" b="1" dirty="0">
                          <a:solidFill>
                            <a:schemeClr val="bg2">
                              <a:lumMod val="40000"/>
                              <a:lumOff val="60000"/>
                            </a:schemeClr>
                          </a:solidFill>
                        </a:rPr>
                        <a:t>Creazione</a:t>
                      </a:r>
                    </a:p>
                  </a:txBody>
                  <a:tcPr marL="53353" marR="53353" marT="26677" marB="26677"/>
                </a:tc>
                <a:tc>
                  <a:txBody>
                    <a:bodyPr/>
                    <a:lstStyle/>
                    <a:p>
                      <a:pPr algn="ctr"/>
                      <a:r>
                        <a:rPr lang="it-IT" sz="1400" b="1">
                          <a:solidFill>
                            <a:schemeClr val="bg2">
                              <a:lumMod val="40000"/>
                              <a:lumOff val="60000"/>
                            </a:schemeClr>
                          </a:solidFill>
                        </a:rPr>
                        <a:t>Ri-creazioni</a:t>
                      </a:r>
                    </a:p>
                  </a:txBody>
                  <a:tcPr marL="53353" marR="53353" marT="26677" marB="26677"/>
                </a:tc>
                <a:extLst>
                  <a:ext uri="{0D108BD9-81ED-4DB2-BD59-A6C34878D82A}">
                    <a16:rowId xmlns:a16="http://schemas.microsoft.com/office/drawing/2014/main" val="10003"/>
                  </a:ext>
                </a:extLst>
              </a:tr>
              <a:tr h="295221">
                <a:tc>
                  <a:txBody>
                    <a:bodyPr/>
                    <a:lstStyle/>
                    <a:p>
                      <a:pPr algn="ctr"/>
                      <a:r>
                        <a:rPr lang="it-IT" sz="1400" b="1">
                          <a:solidFill>
                            <a:schemeClr val="bg2">
                              <a:lumMod val="40000"/>
                              <a:lumOff val="60000"/>
                            </a:schemeClr>
                          </a:solidFill>
                        </a:rPr>
                        <a:t>Immortalità</a:t>
                      </a:r>
                    </a:p>
                  </a:txBody>
                  <a:tcPr marL="53353" marR="53353" marT="26677" marB="26677"/>
                </a:tc>
                <a:tc>
                  <a:txBody>
                    <a:bodyPr/>
                    <a:lstStyle/>
                    <a:p>
                      <a:pPr algn="ctr"/>
                      <a:r>
                        <a:rPr lang="it-IT" sz="1400" b="1">
                          <a:solidFill>
                            <a:schemeClr val="bg2">
                              <a:lumMod val="40000"/>
                              <a:lumOff val="60000"/>
                            </a:schemeClr>
                          </a:solidFill>
                        </a:rPr>
                        <a:t>Moda/cicli produttivi</a:t>
                      </a:r>
                    </a:p>
                  </a:txBody>
                  <a:tcPr marL="53353" marR="53353" marT="26677" marB="26677"/>
                </a:tc>
                <a:extLst>
                  <a:ext uri="{0D108BD9-81ED-4DB2-BD59-A6C34878D82A}">
                    <a16:rowId xmlns:a16="http://schemas.microsoft.com/office/drawing/2014/main" val="10004"/>
                  </a:ext>
                </a:extLst>
              </a:tr>
              <a:tr h="295221">
                <a:tc>
                  <a:txBody>
                    <a:bodyPr/>
                    <a:lstStyle/>
                    <a:p>
                      <a:pPr algn="ctr"/>
                      <a:r>
                        <a:rPr lang="it-IT" sz="1400" b="1" dirty="0">
                          <a:solidFill>
                            <a:schemeClr val="bg2">
                              <a:lumMod val="40000"/>
                              <a:lumOff val="60000"/>
                            </a:schemeClr>
                          </a:solidFill>
                        </a:rPr>
                        <a:t>Isolamento</a:t>
                      </a:r>
                    </a:p>
                  </a:txBody>
                  <a:tcPr marL="53353" marR="53353" marT="26677" marB="26677"/>
                </a:tc>
                <a:tc>
                  <a:txBody>
                    <a:bodyPr/>
                    <a:lstStyle/>
                    <a:p>
                      <a:pPr algn="ctr"/>
                      <a:r>
                        <a:rPr lang="it-IT" sz="1400" b="1">
                          <a:solidFill>
                            <a:schemeClr val="bg2">
                              <a:lumMod val="40000"/>
                              <a:lumOff val="60000"/>
                            </a:schemeClr>
                          </a:solidFill>
                        </a:rPr>
                        <a:t>Pubblicità</a:t>
                      </a:r>
                    </a:p>
                  </a:txBody>
                  <a:tcPr marL="53353" marR="53353" marT="26677" marB="26677"/>
                </a:tc>
                <a:extLst>
                  <a:ext uri="{0D108BD9-81ED-4DB2-BD59-A6C34878D82A}">
                    <a16:rowId xmlns:a16="http://schemas.microsoft.com/office/drawing/2014/main" val="10005"/>
                  </a:ext>
                </a:extLst>
              </a:tr>
              <a:tr h="295221">
                <a:tc>
                  <a:txBody>
                    <a:bodyPr/>
                    <a:lstStyle/>
                    <a:p>
                      <a:pPr algn="ctr"/>
                      <a:r>
                        <a:rPr lang="it-IT" sz="1400" b="1">
                          <a:solidFill>
                            <a:schemeClr val="bg2">
                              <a:lumMod val="40000"/>
                              <a:lumOff val="60000"/>
                            </a:schemeClr>
                          </a:solidFill>
                        </a:rPr>
                        <a:t>Dimensione</a:t>
                      </a:r>
                      <a:r>
                        <a:rPr lang="it-IT" sz="1400" b="1" baseline="0">
                          <a:solidFill>
                            <a:schemeClr val="bg2">
                              <a:lumMod val="40000"/>
                              <a:lumOff val="60000"/>
                            </a:schemeClr>
                          </a:solidFill>
                        </a:rPr>
                        <a:t> onirica</a:t>
                      </a:r>
                      <a:endParaRPr lang="it-IT" sz="1400" b="1">
                        <a:solidFill>
                          <a:schemeClr val="bg2">
                            <a:lumMod val="40000"/>
                            <a:lumOff val="60000"/>
                          </a:schemeClr>
                        </a:solidFill>
                      </a:endParaRPr>
                    </a:p>
                  </a:txBody>
                  <a:tcPr marL="53353" marR="53353" marT="26677" marB="26677"/>
                </a:tc>
                <a:tc>
                  <a:txBody>
                    <a:bodyPr/>
                    <a:lstStyle/>
                    <a:p>
                      <a:pPr algn="ctr"/>
                      <a:r>
                        <a:rPr lang="it-IT" sz="1400" b="1">
                          <a:solidFill>
                            <a:schemeClr val="bg2">
                              <a:lumMod val="40000"/>
                              <a:lumOff val="60000"/>
                            </a:schemeClr>
                          </a:solidFill>
                        </a:rPr>
                        <a:t>Dimensione materiale</a:t>
                      </a:r>
                    </a:p>
                  </a:txBody>
                  <a:tcPr marL="53353" marR="53353" marT="26677" marB="26677"/>
                </a:tc>
                <a:extLst>
                  <a:ext uri="{0D108BD9-81ED-4DB2-BD59-A6C34878D82A}">
                    <a16:rowId xmlns:a16="http://schemas.microsoft.com/office/drawing/2014/main" val="10006"/>
                  </a:ext>
                </a:extLst>
              </a:tr>
              <a:tr h="295221">
                <a:tc>
                  <a:txBody>
                    <a:bodyPr/>
                    <a:lstStyle/>
                    <a:p>
                      <a:pPr algn="ctr"/>
                      <a:r>
                        <a:rPr lang="it-IT" sz="1400" b="1">
                          <a:solidFill>
                            <a:schemeClr val="bg2">
                              <a:lumMod val="40000"/>
                              <a:lumOff val="60000"/>
                            </a:schemeClr>
                          </a:solidFill>
                        </a:rPr>
                        <a:t>Internazionale</a:t>
                      </a:r>
                    </a:p>
                  </a:txBody>
                  <a:tcPr marL="53353" marR="53353" marT="26677" marB="26677"/>
                </a:tc>
                <a:tc>
                  <a:txBody>
                    <a:bodyPr/>
                    <a:lstStyle/>
                    <a:p>
                      <a:pPr algn="ctr"/>
                      <a:r>
                        <a:rPr lang="it-IT" sz="1400" b="1" dirty="0">
                          <a:solidFill>
                            <a:schemeClr val="bg2">
                              <a:lumMod val="40000"/>
                              <a:lumOff val="60000"/>
                            </a:schemeClr>
                          </a:solidFill>
                        </a:rPr>
                        <a:t>Nazionale</a:t>
                      </a:r>
                    </a:p>
                  </a:txBody>
                  <a:tcPr marL="53353" marR="53353" marT="26677" marB="26677"/>
                </a:tc>
                <a:extLst>
                  <a:ext uri="{0D108BD9-81ED-4DB2-BD59-A6C34878D82A}">
                    <a16:rowId xmlns:a16="http://schemas.microsoft.com/office/drawing/2014/main" val="10007"/>
                  </a:ext>
                </a:extLst>
              </a:tr>
              <a:tr h="295221">
                <a:tc>
                  <a:txBody>
                    <a:bodyPr/>
                    <a:lstStyle/>
                    <a:p>
                      <a:pPr algn="ctr"/>
                      <a:r>
                        <a:rPr lang="it-IT" sz="1400" b="1">
                          <a:solidFill>
                            <a:schemeClr val="bg2">
                              <a:lumMod val="40000"/>
                              <a:lumOff val="60000"/>
                            </a:schemeClr>
                          </a:solidFill>
                        </a:rPr>
                        <a:t>Festivo</a:t>
                      </a:r>
                    </a:p>
                  </a:txBody>
                  <a:tcPr marL="53353" marR="53353" marT="26677" marB="26677"/>
                </a:tc>
                <a:tc>
                  <a:txBody>
                    <a:bodyPr/>
                    <a:lstStyle/>
                    <a:p>
                      <a:pPr algn="ctr"/>
                      <a:r>
                        <a:rPr lang="it-IT" sz="1400" b="1">
                          <a:solidFill>
                            <a:schemeClr val="bg2">
                              <a:lumMod val="40000"/>
                              <a:lumOff val="60000"/>
                            </a:schemeClr>
                          </a:solidFill>
                        </a:rPr>
                        <a:t>Feriale</a:t>
                      </a:r>
                    </a:p>
                  </a:txBody>
                  <a:tcPr marL="53353" marR="53353" marT="26677" marB="26677"/>
                </a:tc>
                <a:extLst>
                  <a:ext uri="{0D108BD9-81ED-4DB2-BD59-A6C34878D82A}">
                    <a16:rowId xmlns:a16="http://schemas.microsoft.com/office/drawing/2014/main" val="10008"/>
                  </a:ext>
                </a:extLst>
              </a:tr>
              <a:tr h="295221">
                <a:tc>
                  <a:txBody>
                    <a:bodyPr/>
                    <a:lstStyle/>
                    <a:p>
                      <a:pPr algn="ctr"/>
                      <a:r>
                        <a:rPr lang="it-IT" sz="1400" b="1">
                          <a:solidFill>
                            <a:schemeClr val="bg2">
                              <a:lumMod val="40000"/>
                              <a:lumOff val="60000"/>
                            </a:schemeClr>
                          </a:solidFill>
                        </a:rPr>
                        <a:t>Identificazione</a:t>
                      </a:r>
                    </a:p>
                  </a:txBody>
                  <a:tcPr marL="53353" marR="53353" marT="26677" marB="26677"/>
                </a:tc>
                <a:tc>
                  <a:txBody>
                    <a:bodyPr/>
                    <a:lstStyle/>
                    <a:p>
                      <a:pPr algn="ctr"/>
                      <a:r>
                        <a:rPr lang="it-IT" sz="1400" b="1" dirty="0">
                          <a:solidFill>
                            <a:schemeClr val="bg2">
                              <a:lumMod val="40000"/>
                              <a:lumOff val="60000"/>
                            </a:schemeClr>
                          </a:solidFill>
                        </a:rPr>
                        <a:t>Imitazione</a:t>
                      </a:r>
                    </a:p>
                  </a:txBody>
                  <a:tcPr marL="53353" marR="53353" marT="26677" marB="26677"/>
                </a:tc>
                <a:extLst>
                  <a:ext uri="{0D108BD9-81ED-4DB2-BD59-A6C34878D82A}">
                    <a16:rowId xmlns:a16="http://schemas.microsoft.com/office/drawing/2014/main" val="10009"/>
                  </a:ext>
                </a:extLst>
              </a:tr>
              <a:tr h="295221">
                <a:tc>
                  <a:txBody>
                    <a:bodyPr/>
                    <a:lstStyle/>
                    <a:p>
                      <a:pPr algn="ctr"/>
                      <a:r>
                        <a:rPr lang="it-IT" sz="1400" b="1">
                          <a:solidFill>
                            <a:schemeClr val="bg2">
                              <a:lumMod val="40000"/>
                              <a:lumOff val="60000"/>
                            </a:schemeClr>
                          </a:solidFill>
                        </a:rPr>
                        <a:t>Valore cultuale</a:t>
                      </a:r>
                    </a:p>
                  </a:txBody>
                  <a:tcPr marL="53353" marR="53353" marT="26677" marB="26677"/>
                </a:tc>
                <a:tc>
                  <a:txBody>
                    <a:bodyPr/>
                    <a:lstStyle/>
                    <a:p>
                      <a:pPr algn="ctr"/>
                      <a:r>
                        <a:rPr lang="it-IT" sz="1400" b="1">
                          <a:solidFill>
                            <a:schemeClr val="bg2">
                              <a:lumMod val="40000"/>
                              <a:lumOff val="60000"/>
                            </a:schemeClr>
                          </a:solidFill>
                        </a:rPr>
                        <a:t>Valore espositivo</a:t>
                      </a:r>
                    </a:p>
                  </a:txBody>
                  <a:tcPr marL="53353" marR="53353" marT="26677" marB="26677"/>
                </a:tc>
                <a:extLst>
                  <a:ext uri="{0D108BD9-81ED-4DB2-BD59-A6C34878D82A}">
                    <a16:rowId xmlns:a16="http://schemas.microsoft.com/office/drawing/2014/main" val="10010"/>
                  </a:ext>
                </a:extLst>
              </a:tr>
              <a:tr h="295221">
                <a:tc>
                  <a:txBody>
                    <a:bodyPr/>
                    <a:lstStyle/>
                    <a:p>
                      <a:pPr algn="ctr"/>
                      <a:r>
                        <a:rPr lang="it-IT" sz="1400" b="1">
                          <a:solidFill>
                            <a:schemeClr val="bg2">
                              <a:lumMod val="40000"/>
                              <a:lumOff val="60000"/>
                            </a:schemeClr>
                          </a:solidFill>
                        </a:rPr>
                        <a:t>Sacro</a:t>
                      </a:r>
                    </a:p>
                  </a:txBody>
                  <a:tcPr marL="53353" marR="53353" marT="26677" marB="26677"/>
                </a:tc>
                <a:tc>
                  <a:txBody>
                    <a:bodyPr/>
                    <a:lstStyle/>
                    <a:p>
                      <a:pPr algn="ctr"/>
                      <a:r>
                        <a:rPr lang="it-IT" sz="1400" b="1" dirty="0">
                          <a:solidFill>
                            <a:schemeClr val="bg2">
                              <a:lumMod val="40000"/>
                              <a:lumOff val="60000"/>
                            </a:schemeClr>
                          </a:solidFill>
                        </a:rPr>
                        <a:t>Mondano</a:t>
                      </a:r>
                    </a:p>
                  </a:txBody>
                  <a:tcPr marL="53353" marR="53353" marT="26677" marB="26677"/>
                </a:tc>
                <a:extLst>
                  <a:ext uri="{0D108BD9-81ED-4DB2-BD59-A6C34878D82A}">
                    <a16:rowId xmlns:a16="http://schemas.microsoft.com/office/drawing/2014/main" val="10011"/>
                  </a:ext>
                </a:extLst>
              </a:tr>
              <a:tr h="295221">
                <a:tc>
                  <a:txBody>
                    <a:bodyPr/>
                    <a:lstStyle/>
                    <a:p>
                      <a:pPr algn="ctr"/>
                      <a:r>
                        <a:rPr lang="it-IT" sz="1400" b="1">
                          <a:solidFill>
                            <a:schemeClr val="bg2">
                              <a:lumMod val="40000"/>
                              <a:lumOff val="60000"/>
                            </a:schemeClr>
                          </a:solidFill>
                        </a:rPr>
                        <a:t>Segreto</a:t>
                      </a:r>
                    </a:p>
                  </a:txBody>
                  <a:tcPr marL="53353" marR="53353" marT="26677" marB="26677"/>
                </a:tc>
                <a:tc>
                  <a:txBody>
                    <a:bodyPr/>
                    <a:lstStyle/>
                    <a:p>
                      <a:pPr algn="ctr"/>
                      <a:r>
                        <a:rPr lang="it-IT" sz="1400" b="1" dirty="0">
                          <a:solidFill>
                            <a:schemeClr val="bg2">
                              <a:lumMod val="40000"/>
                              <a:lumOff val="60000"/>
                            </a:schemeClr>
                          </a:solidFill>
                        </a:rPr>
                        <a:t>Pornografia</a:t>
                      </a:r>
                    </a:p>
                  </a:txBody>
                  <a:tcPr marL="53353" marR="53353" marT="26677" marB="26677"/>
                </a:tc>
                <a:extLst>
                  <a:ext uri="{0D108BD9-81ED-4DB2-BD59-A6C34878D82A}">
                    <a16:rowId xmlns:a16="http://schemas.microsoft.com/office/drawing/2014/main" val="10012"/>
                  </a:ext>
                </a:extLst>
              </a:tr>
              <a:tr h="295221">
                <a:tc>
                  <a:txBody>
                    <a:bodyPr/>
                    <a:lstStyle/>
                    <a:p>
                      <a:pPr algn="ctr"/>
                      <a:r>
                        <a:rPr lang="it-IT" sz="1400" b="1">
                          <a:solidFill>
                            <a:schemeClr val="bg2">
                              <a:lumMod val="40000"/>
                              <a:lumOff val="60000"/>
                            </a:schemeClr>
                          </a:solidFill>
                        </a:rPr>
                        <a:t>Futuro</a:t>
                      </a:r>
                    </a:p>
                  </a:txBody>
                  <a:tcPr marL="53353" marR="53353" marT="26677" marB="26677"/>
                </a:tc>
                <a:tc>
                  <a:txBody>
                    <a:bodyPr/>
                    <a:lstStyle/>
                    <a:p>
                      <a:pPr algn="ctr"/>
                      <a:r>
                        <a:rPr lang="it-IT" sz="1400" b="1" dirty="0">
                          <a:solidFill>
                            <a:schemeClr val="bg2">
                              <a:lumMod val="40000"/>
                              <a:lumOff val="60000"/>
                            </a:schemeClr>
                          </a:solidFill>
                        </a:rPr>
                        <a:t>Presente espanso</a:t>
                      </a:r>
                    </a:p>
                  </a:txBody>
                  <a:tcPr marL="53353" marR="53353" marT="26677" marB="26677"/>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1525667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3" name="Picture 1" descr="Immagine che contiene persona, uomo, interni, posando&#10;&#10;Descrizione generata automaticamente">
            <a:extLst>
              <a:ext uri="{FF2B5EF4-FFF2-40B4-BE49-F238E27FC236}">
                <a16:creationId xmlns:a16="http://schemas.microsoft.com/office/drawing/2014/main" id="{36C2B002-1EDD-CF8B-0B8B-8F60A4493CD9}"/>
              </a:ext>
            </a:extLst>
          </p:cNvPr>
          <p:cNvPicPr>
            <a:picLocks noChangeAspect="1"/>
          </p:cNvPicPr>
          <p:nvPr/>
        </p:nvPicPr>
        <p:blipFill rotWithShape="1">
          <a:blip r:embed="rId2"/>
          <a:srcRect l="19188" r="12038" b="2"/>
          <a:stretch/>
        </p:blipFill>
        <p:spPr>
          <a:xfrm>
            <a:off x="147548" y="170453"/>
            <a:ext cx="2846163" cy="6517096"/>
          </a:xfrm>
          <a:prstGeom prst="rect">
            <a:avLst/>
          </a:prstGeom>
        </p:spPr>
      </p:pic>
      <p:pic>
        <p:nvPicPr>
          <p:cNvPr id="2" name="Picture 3" descr="GRETA_GARBO">
            <a:extLst>
              <a:ext uri="{FF2B5EF4-FFF2-40B4-BE49-F238E27FC236}">
                <a16:creationId xmlns:a16="http://schemas.microsoft.com/office/drawing/2014/main" id="{0D546BCC-0324-3B1A-A839-00D96B1956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0" r="-5" b="20126"/>
          <a:stretch/>
        </p:blipFill>
        <p:spPr bwMode="auto">
          <a:xfrm>
            <a:off x="3138105" y="165371"/>
            <a:ext cx="2870034" cy="317654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Immagine che contiene persona, uomo, tuta&#10;&#10;Descrizione generata automaticamente">
            <a:extLst>
              <a:ext uri="{FF2B5EF4-FFF2-40B4-BE49-F238E27FC236}">
                <a16:creationId xmlns:a16="http://schemas.microsoft.com/office/drawing/2014/main" id="{2FDB06DA-98AA-CF43-69F2-274A4D5E1978}"/>
              </a:ext>
            </a:extLst>
          </p:cNvPr>
          <p:cNvPicPr>
            <a:picLocks noChangeAspect="1"/>
          </p:cNvPicPr>
          <p:nvPr/>
        </p:nvPicPr>
        <p:blipFill rotWithShape="1">
          <a:blip r:embed="rId4"/>
          <a:srcRect l="16384" r="23812" b="1"/>
          <a:stretch/>
        </p:blipFill>
        <p:spPr>
          <a:xfrm>
            <a:off x="6145494" y="159910"/>
            <a:ext cx="2870033" cy="3181966"/>
          </a:xfrm>
          <a:prstGeom prst="rect">
            <a:avLst/>
          </a:prstGeom>
        </p:spPr>
      </p:pic>
      <p:pic>
        <p:nvPicPr>
          <p:cNvPr id="5" name="Picture 3" descr="Immagine che contiene persona, uomo, tuta&#10;&#10;Descrizione generata automaticamente">
            <a:extLst>
              <a:ext uri="{FF2B5EF4-FFF2-40B4-BE49-F238E27FC236}">
                <a16:creationId xmlns:a16="http://schemas.microsoft.com/office/drawing/2014/main" id="{7CCB2F8C-22B5-7A65-A237-B16F348E4C79}"/>
              </a:ext>
            </a:extLst>
          </p:cNvPr>
          <p:cNvPicPr>
            <a:picLocks noChangeAspect="1"/>
          </p:cNvPicPr>
          <p:nvPr/>
        </p:nvPicPr>
        <p:blipFill rotWithShape="1">
          <a:blip r:embed="rId5"/>
          <a:srcRect l="10520" r="40123" b="-2"/>
          <a:stretch/>
        </p:blipFill>
        <p:spPr>
          <a:xfrm>
            <a:off x="3138105" y="3512234"/>
            <a:ext cx="2870034" cy="3175314"/>
          </a:xfrm>
          <a:prstGeom prst="rect">
            <a:avLst/>
          </a:prstGeom>
        </p:spPr>
      </p:pic>
      <p:pic>
        <p:nvPicPr>
          <p:cNvPr id="4" name="Picture 2" descr="Immagine che contiene persona, folla, posando&#10;&#10;Descrizione generata automaticamente">
            <a:extLst>
              <a:ext uri="{FF2B5EF4-FFF2-40B4-BE49-F238E27FC236}">
                <a16:creationId xmlns:a16="http://schemas.microsoft.com/office/drawing/2014/main" id="{CCCF8929-B92A-D5C4-6E20-96596D11D2D7}"/>
              </a:ext>
            </a:extLst>
          </p:cNvPr>
          <p:cNvPicPr>
            <a:picLocks noChangeAspect="1"/>
          </p:cNvPicPr>
          <p:nvPr/>
        </p:nvPicPr>
        <p:blipFill rotWithShape="1">
          <a:blip r:embed="rId6"/>
          <a:srcRect l="10617" r="21814" b="1"/>
          <a:stretch/>
        </p:blipFill>
        <p:spPr>
          <a:xfrm>
            <a:off x="6145494" y="3505966"/>
            <a:ext cx="2870033" cy="3181582"/>
          </a:xfrm>
          <a:prstGeom prst="rect">
            <a:avLst/>
          </a:prstGeom>
        </p:spPr>
      </p:pic>
      <p:sp>
        <p:nvSpPr>
          <p:cNvPr id="8" name="CasellaDiTesto 7">
            <a:extLst>
              <a:ext uri="{FF2B5EF4-FFF2-40B4-BE49-F238E27FC236}">
                <a16:creationId xmlns:a16="http://schemas.microsoft.com/office/drawing/2014/main" id="{3E4EC121-9616-4C95-D491-456685DE50D0}"/>
              </a:ext>
            </a:extLst>
          </p:cNvPr>
          <p:cNvSpPr txBox="1"/>
          <p:nvPr/>
        </p:nvSpPr>
        <p:spPr>
          <a:xfrm>
            <a:off x="1605186" y="2570552"/>
            <a:ext cx="6480720" cy="769441"/>
          </a:xfrm>
          <a:prstGeom prst="rect">
            <a:avLst/>
          </a:prstGeom>
          <a:solidFill>
            <a:schemeClr val="accent2"/>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a:ln>
                  <a:noFill/>
                </a:ln>
                <a:solidFill>
                  <a:srgbClr val="FFFFFF"/>
                </a:solidFill>
                <a:effectLst/>
                <a:uLnTx/>
                <a:uFillTx/>
                <a:latin typeface="Gill Sans MT" panose="020B0502020104020203"/>
                <a:ea typeface="+mn-ea"/>
                <a:cs typeface="+mn-cs"/>
              </a:rPr>
              <a:t>IIL CORPO DI CORONA</a:t>
            </a:r>
          </a:p>
        </p:txBody>
      </p:sp>
    </p:spTree>
    <p:extLst>
      <p:ext uri="{BB962C8B-B14F-4D97-AF65-F5344CB8AC3E}">
        <p14:creationId xmlns:p14="http://schemas.microsoft.com/office/powerpoint/2010/main" val="3751084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16438" r="-1" b="41395"/>
          <a:stretch/>
        </p:blipFill>
        <p:spPr>
          <a:xfrm>
            <a:off x="2" y="10"/>
            <a:ext cx="4574286" cy="3428990"/>
          </a:xfrm>
          <a:prstGeom prst="rect">
            <a:avLst/>
          </a:prstGeom>
        </p:spPr>
      </p:pic>
      <p:pic>
        <p:nvPicPr>
          <p:cNvPr id="3" name="Picture 2"/>
          <p:cNvPicPr>
            <a:picLocks noChangeAspect="1"/>
          </p:cNvPicPr>
          <p:nvPr/>
        </p:nvPicPr>
        <p:blipFill rotWithShape="1">
          <a:blip r:embed="rId3"/>
          <a:srcRect l="16568" r="1" b="1"/>
          <a:stretch/>
        </p:blipFill>
        <p:spPr>
          <a:xfrm>
            <a:off x="4571996" y="4049"/>
            <a:ext cx="4571992" cy="3424951"/>
          </a:xfrm>
          <a:prstGeom prst="rect">
            <a:avLst/>
          </a:prstGeom>
        </p:spPr>
      </p:pic>
      <p:pic>
        <p:nvPicPr>
          <p:cNvPr id="4" name="Picture 3"/>
          <p:cNvPicPr>
            <a:picLocks noChangeAspect="1"/>
          </p:cNvPicPr>
          <p:nvPr/>
        </p:nvPicPr>
        <p:blipFill rotWithShape="1">
          <a:blip r:embed="rId4"/>
          <a:srcRect t="5750" r="-3" b="25998"/>
          <a:stretch/>
        </p:blipFill>
        <p:spPr>
          <a:xfrm>
            <a:off x="20" y="3429000"/>
            <a:ext cx="4571976" cy="3429000"/>
          </a:xfrm>
          <a:prstGeom prst="rect">
            <a:avLst/>
          </a:prstGeom>
        </p:spPr>
      </p:pic>
      <p:pic>
        <p:nvPicPr>
          <p:cNvPr id="5" name="Picture 4"/>
          <p:cNvPicPr>
            <a:picLocks noChangeAspect="1"/>
          </p:cNvPicPr>
          <p:nvPr/>
        </p:nvPicPr>
        <p:blipFill rotWithShape="1">
          <a:blip r:embed="rId5"/>
          <a:srcRect t="20930" r="2" b="18509"/>
          <a:stretch/>
        </p:blipFill>
        <p:spPr>
          <a:xfrm>
            <a:off x="4572007" y="3429000"/>
            <a:ext cx="4571993" cy="3429000"/>
          </a:xfrm>
          <a:prstGeom prst="rect">
            <a:avLst/>
          </a:prstGeom>
        </p:spPr>
      </p:pic>
      <p:sp>
        <p:nvSpPr>
          <p:cNvPr id="2" name="Title 1"/>
          <p:cNvSpPr>
            <a:spLocks noGrp="1"/>
          </p:cNvSpPr>
          <p:nvPr>
            <p:ph type="title" idx="4294967295"/>
          </p:nvPr>
        </p:nvSpPr>
        <p:spPr>
          <a:xfrm>
            <a:off x="1200134" y="2996952"/>
            <a:ext cx="6743700" cy="1645920"/>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3800" b="1" i="1" dirty="0">
                <a:solidFill>
                  <a:schemeClr val="tx1"/>
                </a:solidFill>
              </a:rPr>
              <a:t>La post-</a:t>
            </a:r>
            <a:r>
              <a:rPr lang="en-US" sz="3800" b="1" i="1" dirty="0" err="1">
                <a:solidFill>
                  <a:schemeClr val="tx1"/>
                </a:solidFill>
              </a:rPr>
              <a:t>storia</a:t>
            </a:r>
            <a:r>
              <a:rPr lang="en-US" sz="3800" b="1" i="1" dirty="0">
                <a:solidFill>
                  <a:schemeClr val="tx1"/>
                </a:solidFill>
              </a:rPr>
              <a:t> del reality show</a:t>
            </a:r>
          </a:p>
        </p:txBody>
      </p:sp>
    </p:spTree>
    <p:extLst>
      <p:ext uri="{BB962C8B-B14F-4D97-AF65-F5344CB8AC3E}">
        <p14:creationId xmlns:p14="http://schemas.microsoft.com/office/powerpoint/2010/main" val="42899950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olo 2"/>
          <p:cNvSpPr>
            <a:spLocks noGrp="1"/>
          </p:cNvSpPr>
          <p:nvPr>
            <p:ph type="title"/>
          </p:nvPr>
        </p:nvSpPr>
        <p:spPr>
          <a:xfrm>
            <a:off x="1198780" y="5526658"/>
            <a:ext cx="6743700" cy="1264762"/>
          </a:xfrm>
        </p:spPr>
        <p:txBody>
          <a:bodyPr vert="horz" lIns="274320" tIns="182880" rIns="274320" bIns="182880" rtlCol="0" anchor="ctr" anchorCtr="1">
            <a:normAutofit/>
          </a:bodyPr>
          <a:lstStyle/>
          <a:p>
            <a:r>
              <a:rPr lang="en-US" sz="2800" dirty="0">
                <a:effectLst/>
              </a:rPr>
              <a:t>Fasi </a:t>
            </a:r>
            <a:r>
              <a:rPr lang="en-US" sz="2800" dirty="0" err="1">
                <a:effectLst/>
              </a:rPr>
              <a:t>della</a:t>
            </a:r>
            <a:r>
              <a:rPr lang="en-US" sz="2800" dirty="0">
                <a:effectLst/>
              </a:rPr>
              <a:t> </a:t>
            </a:r>
            <a:r>
              <a:rPr lang="en-US" sz="2800" dirty="0" err="1">
                <a:effectLst/>
              </a:rPr>
              <a:t>televisione</a:t>
            </a:r>
            <a:r>
              <a:rPr lang="en-US" sz="2800" dirty="0">
                <a:effectLst/>
              </a:rPr>
              <a:t> </a:t>
            </a:r>
            <a:r>
              <a:rPr lang="en-US" sz="2800" dirty="0" err="1">
                <a:effectLst/>
              </a:rPr>
              <a:t>italiana</a:t>
            </a:r>
            <a:endParaRPr lang="en-US" sz="2800" dirty="0">
              <a:effectLst/>
            </a:endParaRPr>
          </a:p>
        </p:txBody>
      </p:sp>
      <p:sp>
        <p:nvSpPr>
          <p:cNvPr id="2064" name="Rectangle 2063">
            <a:extLst>
              <a:ext uri="{FF2B5EF4-FFF2-40B4-BE49-F238E27FC236}">
                <a16:creationId xmlns:a16="http://schemas.microsoft.com/office/drawing/2014/main" id="{F7DD4F16-A929-482C-B168-3873842545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640555"/>
            <a:ext cx="8183880"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066" name="Rectangle 2065">
            <a:extLst>
              <a:ext uri="{FF2B5EF4-FFF2-40B4-BE49-F238E27FC236}">
                <a16:creationId xmlns:a16="http://schemas.microsoft.com/office/drawing/2014/main" id="{E8C4A220-E978-44DF-B951-44ABBA04D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7" y="806112"/>
            <a:ext cx="7934706"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2051" name="Picture 3" descr="Immagine che contiene testo, persona, gruppo, posando&#10;&#10;Descrizione generata automaticamente"/>
          <p:cNvPicPr>
            <a:picLocks noChangeAspect="1" noChangeArrowheads="1"/>
          </p:cNvPicPr>
          <p:nvPr/>
        </p:nvPicPr>
        <p:blipFill rotWithShape="1">
          <a:blip r:embed="rId2" cstate="print"/>
          <a:srcRect l="24318" r="5554" b="-2"/>
          <a:stretch/>
        </p:blipFill>
        <p:spPr bwMode="auto">
          <a:xfrm>
            <a:off x="3299947" y="963475"/>
            <a:ext cx="2479418" cy="2651760"/>
          </a:xfrm>
          <a:prstGeom prst="rect">
            <a:avLst/>
          </a:prstGeom>
          <a:noFill/>
        </p:spPr>
      </p:pic>
      <p:pic>
        <p:nvPicPr>
          <p:cNvPr id="2052" name="Picture 4" descr="Immagine che contiene monitor, microonde, forno, interni&#10;&#10;Descrizione generata automaticamente"/>
          <p:cNvPicPr>
            <a:picLocks noChangeAspect="1" noChangeArrowheads="1"/>
          </p:cNvPicPr>
          <p:nvPr/>
        </p:nvPicPr>
        <p:blipFill rotWithShape="1">
          <a:blip r:embed="rId3" cstate="print"/>
          <a:srcRect l="15462" r="31733" b="3"/>
          <a:stretch/>
        </p:blipFill>
        <p:spPr bwMode="auto">
          <a:xfrm>
            <a:off x="5896223" y="970704"/>
            <a:ext cx="2489432" cy="2651760"/>
          </a:xfrm>
          <a:prstGeom prst="rect">
            <a:avLst/>
          </a:prstGeom>
          <a:noFill/>
        </p:spPr>
      </p:pic>
      <p:pic>
        <p:nvPicPr>
          <p:cNvPr id="2050" name="Picture 2"/>
          <p:cNvPicPr>
            <a:picLocks noChangeAspect="1" noChangeArrowheads="1"/>
          </p:cNvPicPr>
          <p:nvPr/>
        </p:nvPicPr>
        <p:blipFill rotWithShape="1">
          <a:blip r:embed="rId4" cstate="print"/>
          <a:srcRect l="15076" r="16110"/>
          <a:stretch/>
        </p:blipFill>
        <p:spPr bwMode="auto">
          <a:xfrm>
            <a:off x="677549" y="951927"/>
            <a:ext cx="2482155" cy="2663308"/>
          </a:xfrm>
          <a:prstGeom prst="rect">
            <a:avLst/>
          </a:prstGeom>
          <a:noFill/>
        </p:spPr>
      </p:pic>
      <p:graphicFrame>
        <p:nvGraphicFramePr>
          <p:cNvPr id="2054" name="Segnaposto testo 3">
            <a:extLst>
              <a:ext uri="{FF2B5EF4-FFF2-40B4-BE49-F238E27FC236}">
                <a16:creationId xmlns:a16="http://schemas.microsoft.com/office/drawing/2014/main" id="{CF196328-B891-74C5-466B-2D90DAC83673}"/>
              </a:ext>
            </a:extLst>
          </p:cNvPr>
          <p:cNvGraphicFramePr/>
          <p:nvPr/>
        </p:nvGraphicFramePr>
        <p:xfrm>
          <a:off x="1198780" y="4096339"/>
          <a:ext cx="6917383" cy="12647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81708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F5A937-D18D-5254-6E92-BF6F4D884B7B}"/>
              </a:ext>
            </a:extLst>
          </p:cNvPr>
          <p:cNvPicPr>
            <a:picLocks noChangeAspect="1"/>
          </p:cNvPicPr>
          <p:nvPr/>
        </p:nvPicPr>
        <p:blipFill>
          <a:blip r:embed="rId2">
            <a:extLst>
              <a:ext uri="{28A0092B-C50C-407E-A947-70E740481C1C}">
                <a14:useLocalDpi xmlns:a14="http://schemas.microsoft.com/office/drawing/2010/main" val="0"/>
              </a:ext>
            </a:extLst>
          </a:blip>
          <a:srcRect l="26850" r="26850"/>
          <a:stretch/>
        </p:blipFill>
        <p:spPr>
          <a:xfrm>
            <a:off x="0" y="-19161"/>
            <a:ext cx="5653257" cy="6858000"/>
          </a:xfrm>
          <a:prstGeom prst="rect">
            <a:avLst/>
          </a:prstGeom>
        </p:spPr>
      </p:pic>
      <p:sp>
        <p:nvSpPr>
          <p:cNvPr id="2" name="Titolo 1">
            <a:extLst>
              <a:ext uri="{FF2B5EF4-FFF2-40B4-BE49-F238E27FC236}">
                <a16:creationId xmlns:a16="http://schemas.microsoft.com/office/drawing/2014/main" id="{C6758B9D-161A-C52A-5D07-EDBD5A3F82AC}"/>
              </a:ext>
            </a:extLst>
          </p:cNvPr>
          <p:cNvSpPr>
            <a:spLocks noGrp="1"/>
          </p:cNvSpPr>
          <p:nvPr>
            <p:ph type="title"/>
          </p:nvPr>
        </p:nvSpPr>
        <p:spPr>
          <a:xfrm>
            <a:off x="652953" y="2846350"/>
            <a:ext cx="4348814" cy="1165300"/>
          </a:xfrm>
          <a:solidFill>
            <a:schemeClr val="bg1">
              <a:alpha val="60000"/>
            </a:schemeClr>
          </a:solidFill>
          <a:ln>
            <a:solidFill>
              <a:schemeClr val="tx1"/>
            </a:solidFill>
          </a:ln>
        </p:spPr>
        <p:txBody>
          <a:bodyPr vert="horz" lIns="274320" tIns="182880" rIns="274320" bIns="182880" rtlCol="0" anchor="ctr" anchorCtr="1">
            <a:normAutofit fontScale="90000"/>
          </a:bodyPr>
          <a:lstStyle/>
          <a:p>
            <a:r>
              <a:rPr lang="en-US" sz="2800" dirty="0">
                <a:solidFill>
                  <a:schemeClr val="tx1"/>
                </a:solidFill>
              </a:rPr>
              <a:t>Qual </a:t>
            </a:r>
            <a:r>
              <a:rPr lang="en-US" sz="2800" dirty="0" err="1">
                <a:solidFill>
                  <a:schemeClr val="tx1"/>
                </a:solidFill>
              </a:rPr>
              <a:t>è</a:t>
            </a:r>
            <a:r>
              <a:rPr lang="en-US" sz="2800" dirty="0">
                <a:solidFill>
                  <a:schemeClr val="tx1"/>
                </a:solidFill>
              </a:rPr>
              <a:t> lo </a:t>
            </a:r>
            <a:r>
              <a:rPr lang="en-US" sz="2800" dirty="0" err="1">
                <a:solidFill>
                  <a:schemeClr val="tx1"/>
                </a:solidFill>
              </a:rPr>
              <a:t>specifico</a:t>
            </a:r>
            <a:r>
              <a:rPr lang="en-US" sz="2800" dirty="0">
                <a:solidFill>
                  <a:schemeClr val="tx1"/>
                </a:solidFill>
              </a:rPr>
              <a:t> </a:t>
            </a:r>
            <a:r>
              <a:rPr lang="en-US" sz="2800" dirty="0" err="1">
                <a:solidFill>
                  <a:schemeClr val="tx1"/>
                </a:solidFill>
              </a:rPr>
              <a:t>televisivo</a:t>
            </a:r>
            <a:r>
              <a:rPr lang="en-US" sz="2800" dirty="0">
                <a:solidFill>
                  <a:schemeClr val="tx1"/>
                </a:solidFill>
              </a:rPr>
              <a:t>?</a:t>
            </a:r>
          </a:p>
        </p:txBody>
      </p:sp>
      <p:sp>
        <p:nvSpPr>
          <p:cNvPr id="3" name="Segnaposto testo 2">
            <a:extLst>
              <a:ext uri="{FF2B5EF4-FFF2-40B4-BE49-F238E27FC236}">
                <a16:creationId xmlns:a16="http://schemas.microsoft.com/office/drawing/2014/main" id="{FA5D5339-3A6F-8472-244E-BA2C4F4DF7F4}"/>
              </a:ext>
            </a:extLst>
          </p:cNvPr>
          <p:cNvSpPr>
            <a:spLocks noGrp="1"/>
          </p:cNvSpPr>
          <p:nvPr>
            <p:ph type="body" idx="1"/>
          </p:nvPr>
        </p:nvSpPr>
        <p:spPr>
          <a:xfrm>
            <a:off x="5653277" y="2276872"/>
            <a:ext cx="3311211" cy="2757230"/>
          </a:xfrm>
        </p:spPr>
        <p:txBody>
          <a:bodyPr vert="horz" lIns="91440" tIns="45720" rIns="91440" bIns="45720" rtlCol="0" anchor="ctr">
            <a:normAutofit/>
          </a:bodyPr>
          <a:lstStyle/>
          <a:p>
            <a:r>
              <a:rPr lang="it-IT" sz="2000" b="1" dirty="0">
                <a:solidFill>
                  <a:schemeClr val="tx1">
                    <a:lumMod val="75000"/>
                    <a:lumOff val="25000"/>
                  </a:schemeClr>
                </a:solidFill>
              </a:rPr>
              <a:t>Ricchezza dell’audiovisivo</a:t>
            </a:r>
          </a:p>
          <a:p>
            <a:r>
              <a:rPr lang="it-IT" sz="2000" b="1" dirty="0">
                <a:solidFill>
                  <a:schemeClr val="tx1">
                    <a:lumMod val="75000"/>
                    <a:lumOff val="25000"/>
                  </a:schemeClr>
                </a:solidFill>
              </a:rPr>
              <a:t> </a:t>
            </a:r>
          </a:p>
          <a:p>
            <a:r>
              <a:rPr lang="it-IT" sz="2000" b="1" dirty="0">
                <a:solidFill>
                  <a:schemeClr val="tx1">
                    <a:lumMod val="75000"/>
                    <a:lumOff val="25000"/>
                  </a:schemeClr>
                </a:solidFill>
              </a:rPr>
              <a:t>Intimità </a:t>
            </a:r>
          </a:p>
          <a:p>
            <a:endParaRPr lang="it-IT" sz="2000" b="1" dirty="0">
              <a:solidFill>
                <a:schemeClr val="tx1">
                  <a:lumMod val="75000"/>
                  <a:lumOff val="25000"/>
                </a:schemeClr>
              </a:solidFill>
            </a:endParaRPr>
          </a:p>
          <a:p>
            <a:r>
              <a:rPr lang="it-IT" sz="2000" b="1" dirty="0">
                <a:solidFill>
                  <a:schemeClr val="tx1">
                    <a:lumMod val="75000"/>
                    <a:lumOff val="25000"/>
                  </a:schemeClr>
                </a:solidFill>
              </a:rPr>
              <a:t>Immediatezza</a:t>
            </a:r>
          </a:p>
          <a:p>
            <a:endParaRPr lang="en-US" sz="2000" dirty="0">
              <a:solidFill>
                <a:schemeClr val="tx1">
                  <a:lumMod val="75000"/>
                  <a:lumOff val="25000"/>
                </a:schemeClr>
              </a:solidFill>
            </a:endParaRPr>
          </a:p>
        </p:txBody>
      </p:sp>
    </p:spTree>
    <p:extLst>
      <p:ext uri="{BB962C8B-B14F-4D97-AF65-F5344CB8AC3E}">
        <p14:creationId xmlns:p14="http://schemas.microsoft.com/office/powerpoint/2010/main" val="4014563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rotWithShape="1">
          <a:blip r:embed="rId3"/>
          <a:srcRect l="305" r="11361" b="-1"/>
          <a:stretch/>
        </p:blipFill>
        <p:spPr>
          <a:xfrm>
            <a:off x="20" y="10"/>
            <a:ext cx="9143980" cy="6857990"/>
          </a:xfrm>
          <a:prstGeom prst="rect">
            <a:avLst/>
          </a:prstGeom>
        </p:spPr>
      </p:pic>
      <p:sp>
        <p:nvSpPr>
          <p:cNvPr id="2" name="Title 1"/>
          <p:cNvSpPr>
            <a:spLocks noGrp="1"/>
          </p:cNvSpPr>
          <p:nvPr>
            <p:ph type="title" idx="4294967295"/>
          </p:nvPr>
        </p:nvSpPr>
        <p:spPr>
          <a:xfrm>
            <a:off x="1259632" y="4365104"/>
            <a:ext cx="6858000" cy="1671227"/>
          </a:xfrm>
          <a:solidFill>
            <a:schemeClr val="tx1">
              <a:alpha val="80000"/>
            </a:schemeClr>
          </a:solidFill>
          <a:ln w="279400" cap="sq" cmpd="thinThick">
            <a:solidFill>
              <a:schemeClr val="tx1">
                <a:alpha val="80000"/>
              </a:schemeClr>
            </a:solidFill>
            <a:miter lim="800000"/>
          </a:ln>
        </p:spPr>
        <p:txBody>
          <a:bodyPr vert="horz" lIns="182880" tIns="182880" rIns="182880" bIns="182880" rtlCol="0" anchor="ctr">
            <a:normAutofit/>
          </a:bodyPr>
          <a:lstStyle/>
          <a:p>
            <a:r>
              <a:rPr lang="en-US" sz="3300" b="1" i="1" kern="1200" cap="all" spc="200" baseline="0" dirty="0">
                <a:solidFill>
                  <a:schemeClr val="bg1"/>
                </a:solidFill>
                <a:latin typeface="+mj-lt"/>
                <a:ea typeface="+mj-ea"/>
                <a:cs typeface="+mj-cs"/>
              </a:rPr>
              <a:t>Il reality show</a:t>
            </a:r>
            <a:br>
              <a:rPr lang="en-US" sz="3300" b="1" i="1" kern="1200" cap="all" spc="200" baseline="0" dirty="0">
                <a:solidFill>
                  <a:schemeClr val="bg1"/>
                </a:solidFill>
                <a:latin typeface="+mj-lt"/>
                <a:ea typeface="+mj-ea"/>
                <a:cs typeface="+mj-cs"/>
              </a:rPr>
            </a:br>
            <a:r>
              <a:rPr lang="en-US" sz="3300" b="1" i="1" kern="1200" cap="all" spc="200" baseline="0" dirty="0">
                <a:solidFill>
                  <a:schemeClr val="bg1"/>
                </a:solidFill>
                <a:latin typeface="+mj-lt"/>
                <a:ea typeface="+mj-ea"/>
                <a:cs typeface="+mj-cs"/>
              </a:rPr>
              <a:t>come </a:t>
            </a:r>
            <a:r>
              <a:rPr lang="en-US" sz="3300" b="1" i="1" kern="1200" cap="all" spc="200" baseline="0" dirty="0" err="1">
                <a:solidFill>
                  <a:schemeClr val="bg1"/>
                </a:solidFill>
                <a:latin typeface="+mj-lt"/>
                <a:ea typeface="+mj-ea"/>
                <a:cs typeface="+mj-cs"/>
              </a:rPr>
              <a:t>specifico</a:t>
            </a:r>
            <a:r>
              <a:rPr lang="en-US" sz="3300" b="1" i="1" kern="1200" cap="all" spc="200" baseline="0" dirty="0">
                <a:solidFill>
                  <a:schemeClr val="bg1"/>
                </a:solidFill>
                <a:latin typeface="+mj-lt"/>
                <a:ea typeface="+mj-ea"/>
                <a:cs typeface="+mj-cs"/>
              </a:rPr>
              <a:t> </a:t>
            </a:r>
            <a:r>
              <a:rPr lang="en-US" sz="3300" b="1" i="1" kern="1200" cap="all" spc="200" baseline="0" dirty="0" err="1">
                <a:solidFill>
                  <a:schemeClr val="bg1"/>
                </a:solidFill>
                <a:latin typeface="+mj-lt"/>
                <a:ea typeface="+mj-ea"/>
                <a:cs typeface="+mj-cs"/>
              </a:rPr>
              <a:t>televisivo</a:t>
            </a:r>
            <a:endParaRPr lang="en-US" sz="3300" b="1" i="1" kern="1200" cap="all" spc="200" baseline="0" dirty="0">
              <a:solidFill>
                <a:schemeClr val="bg1"/>
              </a:solidFill>
              <a:latin typeface="+mj-lt"/>
              <a:ea typeface="+mj-ea"/>
              <a:cs typeface="+mj-cs"/>
            </a:endParaRPr>
          </a:p>
        </p:txBody>
      </p:sp>
    </p:spTree>
    <p:extLst>
      <p:ext uri="{BB962C8B-B14F-4D97-AF65-F5344CB8AC3E}">
        <p14:creationId xmlns:p14="http://schemas.microsoft.com/office/powerpoint/2010/main" val="1165623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7" y="804672"/>
            <a:ext cx="7934706"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5" name="Promo Grande Fratello - Prima Edizione _ Settembre 2000.mp4">
            <a:hlinkClick r:id="" action="ppaction://media"/>
            <a:extLst>
              <a:ext uri="{FF2B5EF4-FFF2-40B4-BE49-F238E27FC236}">
                <a16:creationId xmlns:a16="http://schemas.microsoft.com/office/drawing/2014/main" id="{CCBD1E8C-9D4C-A95D-CBB2-C00A5C65003F}"/>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845946" y="1333095"/>
            <a:ext cx="7452107" cy="4191810"/>
          </a:xfrm>
          <a:prstGeom prst="rect">
            <a:avLst/>
          </a:prstGeom>
        </p:spPr>
      </p:pic>
    </p:spTree>
    <p:extLst>
      <p:ext uri="{BB962C8B-B14F-4D97-AF65-F5344CB8AC3E}">
        <p14:creationId xmlns:p14="http://schemas.microsoft.com/office/powerpoint/2010/main" val="286638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BE0637-96E4-AB30-DC80-CFE9A866D725}"/>
              </a:ext>
            </a:extLst>
          </p:cNvPr>
          <p:cNvSpPr>
            <a:spLocks noGrp="1"/>
          </p:cNvSpPr>
          <p:nvPr>
            <p:ph type="title"/>
          </p:nvPr>
        </p:nvSpPr>
        <p:spPr>
          <a:xfrm>
            <a:off x="6174209" y="2564978"/>
            <a:ext cx="2522980" cy="1728044"/>
          </a:xfrm>
          <a:noFill/>
          <a:ln>
            <a:solidFill>
              <a:schemeClr val="bg1"/>
            </a:solidFill>
          </a:ln>
        </p:spPr>
        <p:txBody>
          <a:bodyPr vert="horz" wrap="square" lIns="182880" tIns="182880" rIns="182880" bIns="182880" rtlCol="0" anchor="ctr">
            <a:normAutofit/>
          </a:bodyPr>
          <a:lstStyle/>
          <a:p>
            <a:r>
              <a:rPr lang="en-US" sz="1500">
                <a:solidFill>
                  <a:schemeClr val="bg1"/>
                </a:solidFill>
              </a:rPr>
              <a:t>Il primo svelamento del retroscena nella tv italiana</a:t>
            </a:r>
          </a:p>
        </p:txBody>
      </p:sp>
      <p:pic>
        <p:nvPicPr>
          <p:cNvPr id="5" name="Viaggio in seconda classe NANNI LOY terza puntata 1977.avi.mp4">
            <a:hlinkClick r:id="" action="ppaction://media"/>
            <a:extLst>
              <a:ext uri="{FF2B5EF4-FFF2-40B4-BE49-F238E27FC236}">
                <a16:creationId xmlns:a16="http://schemas.microsoft.com/office/drawing/2014/main" id="{3890574E-3C72-9244-6509-3107B085B1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2601" y="1473336"/>
            <a:ext cx="4688076" cy="3750460"/>
          </a:xfrm>
          <a:prstGeom prst="rect">
            <a:avLst/>
          </a:prstGeom>
        </p:spPr>
      </p:pic>
    </p:spTree>
    <p:extLst>
      <p:ext uri="{BB962C8B-B14F-4D97-AF65-F5344CB8AC3E}">
        <p14:creationId xmlns:p14="http://schemas.microsoft.com/office/powerpoint/2010/main" val="210169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8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p:cNvPr>
          <p:cNvPicPr>
            <a:picLocks noChangeAspect="1"/>
          </p:cNvPicPr>
          <p:nvPr/>
        </p:nvPicPr>
        <p:blipFill rotWithShape="1">
          <a:blip r:embed="rId3"/>
          <a:srcRect l="8257" r="43130" b="-2"/>
          <a:stretch/>
        </p:blipFill>
        <p:spPr>
          <a:xfrm>
            <a:off x="20" y="-7629"/>
            <a:ext cx="4571979" cy="6865629"/>
          </a:xfrm>
          <a:prstGeom prst="rect">
            <a:avLst/>
          </a:prstGeom>
        </p:spPr>
      </p:pic>
      <p:pic>
        <p:nvPicPr>
          <p:cNvPr id="5" name="Picture 4" descr="Immagine che contiene testo, interni, posando&#10;&#10;Descrizione generata automaticamente">
            <a:hlinkClick r:id="rId4"/>
          </p:cNvPr>
          <p:cNvPicPr>
            <a:picLocks noChangeAspect="1"/>
          </p:cNvPicPr>
          <p:nvPr/>
        </p:nvPicPr>
        <p:blipFill rotWithShape="1">
          <a:blip r:embed="rId5"/>
          <a:srcRect r="-1" b="-1"/>
          <a:stretch/>
        </p:blipFill>
        <p:spPr>
          <a:xfrm>
            <a:off x="4571999" y="10"/>
            <a:ext cx="4572001" cy="6857990"/>
          </a:xfrm>
          <a:prstGeom prst="rect">
            <a:avLst/>
          </a:prstGeom>
        </p:spPr>
      </p:pic>
      <p:sp>
        <p:nvSpPr>
          <p:cNvPr id="2" name="Title 1"/>
          <p:cNvSpPr>
            <a:spLocks noGrp="1"/>
          </p:cNvSpPr>
          <p:nvPr>
            <p:ph type="title" idx="4294967295"/>
          </p:nvPr>
        </p:nvSpPr>
        <p:spPr>
          <a:xfrm>
            <a:off x="1200150" y="2386744"/>
            <a:ext cx="6743700" cy="1645920"/>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2900" b="1" i="1">
                <a:solidFill>
                  <a:schemeClr val="tx1"/>
                </a:solidFill>
              </a:rPr>
              <a:t>Andy Warhol: </a:t>
            </a:r>
            <a:br>
              <a:rPr lang="en-US" sz="2900" b="1" i="1">
                <a:solidFill>
                  <a:schemeClr val="tx1"/>
                </a:solidFill>
              </a:rPr>
            </a:br>
            <a:r>
              <a:rPr lang="en-US" sz="2900" b="1" i="1">
                <a:solidFill>
                  <a:schemeClr val="tx1"/>
                </a:solidFill>
              </a:rPr>
              <a:t>The audiece is the content</a:t>
            </a:r>
          </a:p>
        </p:txBody>
      </p:sp>
    </p:spTree>
    <p:extLst>
      <p:ext uri="{BB962C8B-B14F-4D97-AF65-F5344CB8AC3E}">
        <p14:creationId xmlns:p14="http://schemas.microsoft.com/office/powerpoint/2010/main" val="183951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721" name="Titolo 1"/>
          <p:cNvSpPr>
            <a:spLocks noGrp="1"/>
          </p:cNvSpPr>
          <p:nvPr>
            <p:ph type="title"/>
          </p:nvPr>
        </p:nvSpPr>
        <p:spPr>
          <a:xfrm>
            <a:off x="840468" y="1122807"/>
            <a:ext cx="7465832" cy="4297680"/>
          </a:xfrm>
          <a:noFill/>
          <a:ln>
            <a:noFill/>
          </a:ln>
        </p:spPr>
        <p:txBody>
          <a:bodyPr vert="horz" lIns="182880" tIns="182880" rIns="182880" bIns="182880" rtlCol="0" anchor="ctr">
            <a:normAutofit/>
          </a:bodyPr>
          <a:lstStyle/>
          <a:p>
            <a:br>
              <a:rPr lang="en-US" sz="1300" b="1" kern="1200" cap="all" spc="200" baseline="0">
                <a:solidFill>
                  <a:srgbClr val="FFFFFF"/>
                </a:solidFill>
                <a:latin typeface="+mj-lt"/>
                <a:ea typeface="+mj-ea"/>
                <a:cs typeface="+mj-cs"/>
              </a:rPr>
            </a:br>
            <a:r>
              <a:rPr lang="en-US" sz="1300" b="1" kern="1200" cap="all" spc="200" baseline="0">
                <a:solidFill>
                  <a:srgbClr val="FFFFFF"/>
                </a:solidFill>
                <a:latin typeface="+mj-lt"/>
                <a:ea typeface="+mj-ea"/>
                <a:cs typeface="+mj-cs"/>
              </a:rPr>
              <a:t>«I miei primi film che utilizzavano un soggetto statico avevano lo scopo di aiutare il pubblico a conoscere meglio se stesso. Di solito, quando si va al cinema, ci si immerge in un mondo di fantasia, ma quando si vede qualcosa che ci disturba, ci si sente più coinvolti dalle persone che siedono accanto a noi (…). Si possono fare più cose guardando un mio film che non altri tipi di film: si può mangiare, bere, fumare, tossire, guardare da un’altra parte e poi tornare con lo sguardo sullo schermo e tutto sarebbe ancora al suo posto. Non è il cinema ideale è il mio tipo di cinema. I miei film sono del tutto autosufficienti: tutti in 16 mm, in bianco e nero (…). Sono film sperimentali; li definisco così perché non so che cosa faccio. Mi interessano le reazioni del pubblico. In un certo senso, i miei film d’ora in poi saranno degli esperimenti per verificare queste reazioni»</a:t>
            </a:r>
            <a:br>
              <a:rPr lang="en-US" sz="1300" b="1" kern="1200" cap="all" spc="200" baseline="0">
                <a:solidFill>
                  <a:srgbClr val="FFFFFF"/>
                </a:solidFill>
                <a:latin typeface="+mj-lt"/>
                <a:ea typeface="+mj-ea"/>
                <a:cs typeface="+mj-cs"/>
              </a:rPr>
            </a:br>
            <a:r>
              <a:rPr lang="en-US" sz="1300" b="1" kern="1200" cap="all" spc="200" baseline="0">
                <a:solidFill>
                  <a:srgbClr val="FFFFFF"/>
                </a:solidFill>
                <a:latin typeface="+mj-lt"/>
                <a:ea typeface="+mj-ea"/>
                <a:cs typeface="+mj-cs"/>
              </a:rPr>
              <a:t>(Warhol)</a:t>
            </a:r>
            <a:br>
              <a:rPr lang="en-US" sz="1300" b="1" kern="1200" cap="all" spc="200" baseline="0">
                <a:solidFill>
                  <a:srgbClr val="FFFFFF"/>
                </a:solidFill>
                <a:latin typeface="+mj-lt"/>
                <a:ea typeface="+mj-ea"/>
                <a:cs typeface="+mj-cs"/>
              </a:rPr>
            </a:br>
            <a:endParaRPr lang="en-US" sz="1300" b="1" kern="1200" cap="all" spc="200" baseline="0">
              <a:solidFill>
                <a:srgbClr val="FFFFFF"/>
              </a:solidFill>
              <a:latin typeface="+mj-lt"/>
              <a:ea typeface="+mj-ea"/>
              <a:cs typeface="+mj-cs"/>
            </a:endParaRPr>
          </a:p>
        </p:txBody>
      </p:sp>
    </p:spTree>
    <p:extLst>
      <p:ext uri="{BB962C8B-B14F-4D97-AF65-F5344CB8AC3E}">
        <p14:creationId xmlns:p14="http://schemas.microsoft.com/office/powerpoint/2010/main" val="3606412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1248156"/>
            <a:ext cx="726948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1060704"/>
            <a:ext cx="7550658"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p:cNvSpPr>
            <a:spLocks noGrp="1"/>
          </p:cNvSpPr>
          <p:nvPr>
            <p:ph type="title" idx="4294967295"/>
          </p:nvPr>
        </p:nvSpPr>
        <p:spPr>
          <a:xfrm>
            <a:off x="1673352" y="467418"/>
            <a:ext cx="5797296" cy="1188720"/>
          </a:xfrm>
          <a:solidFill>
            <a:srgbClr val="FFFFFF"/>
          </a:solidFill>
        </p:spPr>
        <p:txBody>
          <a:bodyPr vert="horz" lIns="182880" tIns="182880" rIns="182880" bIns="182880" rtlCol="0" anchor="ctr">
            <a:normAutofit/>
          </a:bodyPr>
          <a:lstStyle/>
          <a:p>
            <a:r>
              <a:rPr lang="en-US" sz="2800" b="1" i="1" kern="1200" cap="all" spc="200" baseline="0" dirty="0">
                <a:solidFill>
                  <a:srgbClr val="262626"/>
                </a:solidFill>
                <a:latin typeface="+mj-lt"/>
                <a:ea typeface="+mj-ea"/>
                <a:cs typeface="+mj-cs"/>
              </a:rPr>
              <a:t>Il reality come </a:t>
            </a:r>
            <a:br>
              <a:rPr lang="en-US" sz="2800" b="1" i="1" kern="1200" cap="all" spc="200" baseline="0" dirty="0">
                <a:solidFill>
                  <a:srgbClr val="262626"/>
                </a:solidFill>
                <a:latin typeface="+mj-lt"/>
                <a:ea typeface="+mj-ea"/>
                <a:cs typeface="+mj-cs"/>
              </a:rPr>
            </a:br>
            <a:r>
              <a:rPr lang="en-US" sz="2800" b="1" i="1" kern="1200" cap="all" spc="200" baseline="0" dirty="0">
                <a:solidFill>
                  <a:srgbClr val="262626"/>
                </a:solidFill>
                <a:latin typeface="+mj-lt"/>
                <a:ea typeface="+mj-ea"/>
                <a:cs typeface="+mj-cs"/>
              </a:rPr>
              <a:t>specifico televisivo</a:t>
            </a:r>
          </a:p>
        </p:txBody>
      </p:sp>
      <p:sp>
        <p:nvSpPr>
          <p:cNvPr id="3" name="TextBox 2"/>
          <p:cNvSpPr txBox="1"/>
          <p:nvPr/>
        </p:nvSpPr>
        <p:spPr>
          <a:xfrm>
            <a:off x="1279546" y="2291262"/>
            <a:ext cx="6584634" cy="2879256"/>
          </a:xfrm>
          <a:prstGeom prst="rect">
            <a:avLst/>
          </a:prstGeom>
        </p:spPr>
        <p:txBody>
          <a:bodyPr vert="horz" lIns="91440" tIns="45720" rIns="91440" bIns="45720" rtlCol="0">
            <a:normAutofit/>
          </a:bodyPr>
          <a:lstStyle/>
          <a:p>
            <a:pPr marL="257175"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kumimoji="0" lang="en-US" sz="1700" b="1" i="0" u="none" strike="noStrike" kern="1200" cap="none" spc="0" normalizeH="0" baseline="0" noProof="0">
                <a:ln>
                  <a:noFill/>
                </a:ln>
                <a:solidFill>
                  <a:srgbClr val="404040"/>
                </a:solidFill>
                <a:effectLst/>
                <a:uLnTx/>
                <a:uFillTx/>
                <a:latin typeface="Gill Sans MT" panose="020B0502020104020203"/>
                <a:ea typeface="+mn-ea"/>
                <a:cs typeface="+mn-cs"/>
              </a:rPr>
              <a:t>Il reality si fa mondo, potenziando la vocazione della televisione e consentire esperienze immersive; </a:t>
            </a:r>
          </a:p>
          <a:p>
            <a:pPr marL="257175"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kumimoji="0" lang="en-US" sz="1700" b="1" i="0" u="none" strike="noStrike" kern="1200" cap="none" spc="0" normalizeH="0" baseline="0" noProof="0">
                <a:ln>
                  <a:noFill/>
                </a:ln>
                <a:solidFill>
                  <a:srgbClr val="404040"/>
                </a:solidFill>
                <a:effectLst/>
                <a:uLnTx/>
                <a:uFillTx/>
                <a:latin typeface="Gill Sans MT" panose="020B0502020104020203"/>
                <a:ea typeface="+mn-ea"/>
                <a:cs typeface="+mn-cs"/>
              </a:rPr>
              <a:t>il superamento della centralità della scrittura in favore della potenza audiovisiva e la conseguente capacità inclusiva del medium;</a:t>
            </a:r>
          </a:p>
          <a:p>
            <a:pPr marL="257175"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kumimoji="0" lang="en-US" sz="1700" b="1" i="0" u="none" strike="noStrike" kern="1200" cap="none" spc="0" normalizeH="0" baseline="0" noProof="0">
                <a:ln>
                  <a:noFill/>
                </a:ln>
                <a:solidFill>
                  <a:srgbClr val="404040"/>
                </a:solidFill>
                <a:effectLst/>
                <a:uLnTx/>
                <a:uFillTx/>
                <a:latin typeface="Gill Sans MT" panose="020B0502020104020203"/>
                <a:ea typeface="+mn-ea"/>
                <a:cs typeface="+mn-cs"/>
              </a:rPr>
              <a:t>La ricerca di una coincidenza totale tra schermo e vita; </a:t>
            </a:r>
          </a:p>
          <a:p>
            <a:pPr marL="257175"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kumimoji="0" lang="en-US" sz="1700" b="1" i="0" u="none" strike="noStrike" kern="1200" cap="none" spc="0" normalizeH="0" baseline="0" noProof="0">
                <a:ln>
                  <a:noFill/>
                </a:ln>
                <a:solidFill>
                  <a:srgbClr val="404040"/>
                </a:solidFill>
                <a:effectLst/>
                <a:uLnTx/>
                <a:uFillTx/>
                <a:latin typeface="Gill Sans MT" panose="020B0502020104020203"/>
                <a:ea typeface="+mn-ea"/>
                <a:cs typeface="+mn-cs"/>
              </a:rPr>
              <a:t>La mondanizzazione della rappresentazione: le celebrità diventano dei </a:t>
            </a:r>
            <a:r>
              <a:rPr kumimoji="0" lang="en-US" sz="1700" b="1" i="1" u="none" strike="noStrike" kern="1200" cap="none" spc="0" normalizeH="0" baseline="0" noProof="0">
                <a:ln>
                  <a:noFill/>
                </a:ln>
                <a:solidFill>
                  <a:srgbClr val="404040"/>
                </a:solidFill>
                <a:effectLst/>
                <a:uLnTx/>
                <a:uFillTx/>
                <a:latin typeface="Gill Sans MT" panose="020B0502020104020203"/>
                <a:ea typeface="+mn-ea"/>
                <a:cs typeface="+mn-cs"/>
              </a:rPr>
              <a:t>ready made</a:t>
            </a:r>
            <a:r>
              <a:rPr kumimoji="0" lang="en-US" sz="1700" b="1" i="0" u="none" strike="noStrike" kern="1200" cap="none" spc="0" normalizeH="0" baseline="0" noProof="0">
                <a:ln>
                  <a:noFill/>
                </a:ln>
                <a:solidFill>
                  <a:srgbClr val="404040"/>
                </a:solidFill>
                <a:effectLst/>
                <a:uLnTx/>
                <a:uFillTx/>
                <a:latin typeface="Gill Sans MT" panose="020B0502020104020203"/>
                <a:ea typeface="+mn-ea"/>
                <a:cs typeface="+mn-cs"/>
              </a:rPr>
              <a:t>; </a:t>
            </a:r>
          </a:p>
          <a:p>
            <a:pPr marL="257175" marR="0" lvl="0" indent="-228600" algn="l" defTabSz="914400" rtl="0" eaLnBrk="1" fontAlgn="auto" latinLnBrk="0" hangingPunct="1">
              <a:lnSpc>
                <a:spcPct val="90000"/>
              </a:lnSpc>
              <a:spcBef>
                <a:spcPts val="1000"/>
              </a:spcBef>
              <a:spcAft>
                <a:spcPts val="0"/>
              </a:spcAft>
              <a:buClr>
                <a:srgbClr val="9BAFB5"/>
              </a:buClr>
              <a:buSzTx/>
              <a:buFont typeface="Arial" panose="020B0604020202020204" pitchFamily="34" charset="0"/>
              <a:buChar char="•"/>
              <a:tabLst/>
              <a:defRPr/>
            </a:pPr>
            <a:r>
              <a:rPr kumimoji="0" lang="en-US" sz="1700" b="1" i="0" u="none" strike="noStrike" kern="1200" cap="none" spc="0" normalizeH="0" baseline="0" noProof="0">
                <a:ln>
                  <a:noFill/>
                </a:ln>
                <a:solidFill>
                  <a:srgbClr val="404040"/>
                </a:solidFill>
                <a:effectLst/>
                <a:uLnTx/>
                <a:uFillTx/>
                <a:latin typeface="Gill Sans MT" panose="020B0502020104020203"/>
                <a:ea typeface="+mn-ea"/>
                <a:cs typeface="+mn-cs"/>
              </a:rPr>
              <a:t>L’inedita centralità dei pubblici e la loro agentività (</a:t>
            </a:r>
            <a:r>
              <a:rPr kumimoji="0" lang="en-US" sz="1700" b="1" i="1" u="none" strike="noStrike" kern="1200" cap="none" spc="0" normalizeH="0" baseline="0" noProof="0">
                <a:ln>
                  <a:noFill/>
                </a:ln>
                <a:solidFill>
                  <a:srgbClr val="404040"/>
                </a:solidFill>
                <a:effectLst/>
                <a:uLnTx/>
                <a:uFillTx/>
                <a:latin typeface="Gill Sans MT" panose="020B0502020104020203"/>
                <a:ea typeface="+mn-ea"/>
                <a:cs typeface="+mn-cs"/>
              </a:rPr>
              <a:t>agency</a:t>
            </a:r>
            <a:r>
              <a:rPr kumimoji="0" lang="en-US" sz="1700" b="1" i="0" u="none" strike="noStrike" kern="1200" cap="none" spc="0" normalizeH="0" baseline="0" noProof="0">
                <a:ln>
                  <a:noFill/>
                </a:ln>
                <a:solidFill>
                  <a:srgbClr val="404040"/>
                </a:solidFill>
                <a:effectLst/>
                <a:uLnTx/>
                <a:uFillTx/>
                <a:latin typeface="Gill Sans MT" panose="020B0502020104020203"/>
                <a:ea typeface="+mn-ea"/>
                <a:cs typeface="+mn-cs"/>
              </a:rPr>
              <a:t>);</a:t>
            </a:r>
            <a:endParaRPr kumimoji="0" lang="en-US" sz="1700" b="0" i="0" u="none" strike="noStrike" kern="1200" cap="none" spc="0" normalizeH="0" baseline="0" noProof="0">
              <a:ln>
                <a:noFill/>
              </a:ln>
              <a:solidFill>
                <a:srgbClr val="40404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740608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Pacco">
  <a:themeElements>
    <a:clrScheme name="Pacco">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Default Theme</Template>
  <TotalTime>4</TotalTime>
  <Words>347</Words>
  <Application>Microsoft Macintosh PowerPoint</Application>
  <PresentationFormat>Presentazione su schermo (4:3)</PresentationFormat>
  <Paragraphs>50</Paragraphs>
  <Slides>11</Slides>
  <Notes>0</Notes>
  <HiddenSlides>0</HiddenSlides>
  <MMClips>2</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11</vt:i4>
      </vt:variant>
    </vt:vector>
  </HeadingPairs>
  <TitlesOfParts>
    <vt:vector size="17" baseType="lpstr">
      <vt:lpstr>Arial</vt:lpstr>
      <vt:lpstr>Arial Black</vt:lpstr>
      <vt:lpstr>Courier New</vt:lpstr>
      <vt:lpstr>Gill Sans MT</vt:lpstr>
      <vt:lpstr>Default Theme</vt:lpstr>
      <vt:lpstr>Pacco</vt:lpstr>
      <vt:lpstr>Presentazione standard di PowerPoint</vt:lpstr>
      <vt:lpstr>Fasi della televisione italiana</vt:lpstr>
      <vt:lpstr>Qual è lo specifico televisivo?</vt:lpstr>
      <vt:lpstr>Il reality show come specifico televisivo</vt:lpstr>
      <vt:lpstr>Presentazione standard di PowerPoint</vt:lpstr>
      <vt:lpstr>Il primo svelamento del retroscena nella tv italiana</vt:lpstr>
      <vt:lpstr>Andy Warhol:  The audiece is the content</vt:lpstr>
      <vt:lpstr> «I miei primi film che utilizzavano un soggetto statico avevano lo scopo di aiutare il pubblico a conoscere meglio se stesso. Di solito, quando si va al cinema, ci si immerge in un mondo di fantasia, ma quando si vede qualcosa che ci disturba, ci si sente più coinvolti dalle persone che siedono accanto a noi (…). Si possono fare più cose guardando un mio film che non altri tipi di film: si può mangiare, bere, fumare, tossire, guardare da un’altra parte e poi tornare con lo sguardo sullo schermo e tutto sarebbe ancora al suo posto. Non è il cinema ideale è il mio tipo di cinema. I miei film sono del tutto autosufficienti: tutti in 16 mm, in bianco e nero (…). Sono film sperimentali; li definisco così perché non so che cosa faccio. Mi interessano le reazioni del pubblico. In un certo senso, i miei film d’ora in poi saranno degli esperimenti per verificare queste reazioni» (Warhol) </vt:lpstr>
      <vt:lpstr>Il reality come  specifico televisivo</vt:lpstr>
      <vt:lpstr>Presentazione standard di PowerPoint</vt:lpstr>
      <vt:lpstr>La post-storia del reality show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TITO VAGNI</dc:creator>
  <cp:lastModifiedBy>TITO VAGNI</cp:lastModifiedBy>
  <cp:revision>2</cp:revision>
  <dcterms:created xsi:type="dcterms:W3CDTF">2023-10-24T09:35:02Z</dcterms:created>
  <dcterms:modified xsi:type="dcterms:W3CDTF">2023-11-07T10:06:05Z</dcterms:modified>
</cp:coreProperties>
</file>