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12" r:id="rId2"/>
  </p:sldMasterIdLst>
  <p:sldIdLst>
    <p:sldId id="429" r:id="rId3"/>
    <p:sldId id="330" r:id="rId4"/>
    <p:sldId id="310" r:id="rId5"/>
    <p:sldId id="311" r:id="rId6"/>
    <p:sldId id="323" r:id="rId7"/>
    <p:sldId id="423" r:id="rId8"/>
    <p:sldId id="338" r:id="rId9"/>
    <p:sldId id="434" r:id="rId10"/>
    <p:sldId id="435" r:id="rId11"/>
    <p:sldId id="436" r:id="rId12"/>
  </p:sldIdLst>
  <p:sldSz cx="9144000" cy="6858000" type="screen4x3"/>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0N01EDrSu3cAgunSWSyQUQ==" hashData="17+go4MZPq6NE3Z4eWAR3h+u2NjMDHrAbvR4LqP2jmJFT9UgI5SaRqfd9mdk4X+4x3oCU08q78wCfFkrfAy1Sw=="/>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31"/>
    <p:restoredTop sz="96154"/>
  </p:normalViewPr>
  <p:slideViewPr>
    <p:cSldViewPr snapToGrid="0">
      <p:cViewPr varScale="1">
        <p:scale>
          <a:sx n="122" d="100"/>
          <a:sy n="122" d="100"/>
        </p:scale>
        <p:origin x="1464"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November 7, 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‹N›</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05EE82CB-274C-4B12-8F0E-D5390A008E17}" type="datetimeFigureOut">
              <a:rPr lang="it-IT" smtClean="0"/>
              <a:t>07/11/23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05EE82CB-274C-4B12-8F0E-D5390A008E17}" type="datetimeFigureOut">
              <a:rPr lang="it-IT" smtClean="0"/>
              <a:t>07/11/23</a:t>
            </a:fld>
            <a:endParaRPr lang="it-IT"/>
          </a:p>
        </p:txBody>
      </p:sp>
      <p:sp>
        <p:nvSpPr>
          <p:cNvPr id="8" name="Slide Number Placeholder 7"/>
          <p:cNvSpPr>
            <a:spLocks noGrp="1"/>
          </p:cNvSpPr>
          <p:nvPr>
            <p:ph type="sldNum" sz="quarter" idx="11"/>
          </p:nvPr>
        </p:nvSpPr>
        <p:spPr/>
        <p:txBody>
          <a:bodyPr/>
          <a:lstStyle/>
          <a:p>
            <a:fld id="{38A34856-E5A8-4394-A58D-854F2EBF3656}" type="slidenum">
              <a:rPr lang="it-IT" smtClean="0"/>
              <a:t>‹N›</a:t>
            </a:fld>
            <a:endParaRPr lang="it-IT"/>
          </a:p>
        </p:txBody>
      </p:sp>
      <p:sp>
        <p:nvSpPr>
          <p:cNvPr id="9" name="Footer Placeholder 8"/>
          <p:cNvSpPr>
            <a:spLocks noGrp="1"/>
          </p:cNvSpPr>
          <p:nvPr>
            <p:ph type="ftr" sz="quarter" idx="12"/>
          </p:nvPr>
        </p:nvSpPr>
        <p:spPr/>
        <p:txBody>
          <a:bodyPr/>
          <a:lstStyle/>
          <a:p>
            <a:endParaRPr lang="it-IT"/>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05EE82CB-274C-4B12-8F0E-D5390A008E17}" type="datetimeFigureOut">
              <a:rPr lang="it-IT" smtClean="0"/>
              <a:t>07/11/23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it-IT"/>
              <a:t>Fare clic per modificare lo stile del titolo dello schema</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it-IT"/>
              <a:t>Fare clic per modificare gli stili del testo dello schema</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05EE82CB-274C-4B12-8F0E-D5390A008E17}" type="datetimeFigureOut">
              <a:rPr lang="it-IT" smtClean="0"/>
              <a:t>07/11/23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Date Placeholder 2"/>
          <p:cNvSpPr>
            <a:spLocks noGrp="1"/>
          </p:cNvSpPr>
          <p:nvPr>
            <p:ph type="dt" sz="half" idx="10"/>
          </p:nvPr>
        </p:nvSpPr>
        <p:spPr/>
        <p:txBody>
          <a:bodyPr/>
          <a:lstStyle/>
          <a:p>
            <a:fld id="{05EE82CB-274C-4B12-8F0E-D5390A008E17}" type="datetimeFigureOut">
              <a:rPr lang="it-IT" smtClean="0"/>
              <a:t>07/11/23</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E82CB-274C-4B12-8F0E-D5390A008E17}" type="datetimeFigureOut">
              <a:rPr lang="it-IT" smtClean="0"/>
              <a:t>07/11/23</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05EE82CB-274C-4B12-8F0E-D5390A008E17}" type="datetimeFigureOut">
              <a:rPr lang="it-IT" smtClean="0"/>
              <a:t>07/11/23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8A34856-E5A8-4394-A58D-854F2EBF3656}" type="slidenum">
              <a:rPr lang="it-IT" smtClean="0"/>
              <a:t>‹N›</a:t>
            </a:fld>
            <a:endParaRPr lang="it-IT"/>
          </a:p>
        </p:txBody>
      </p:sp>
      <p:sp>
        <p:nvSpPr>
          <p:cNvPr id="8" name="Title 7"/>
          <p:cNvSpPr>
            <a:spLocks noGrp="1"/>
          </p:cNvSpPr>
          <p:nvPr>
            <p:ph type="title"/>
          </p:nvPr>
        </p:nvSpPr>
        <p:spPr/>
        <p:txBody>
          <a:bodyPr/>
          <a:lstStyle/>
          <a:p>
            <a:r>
              <a:rPr lang="it-IT"/>
              <a:t>Fare clic per modificare lo stile del titolo dello schema</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magine con didascalia">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05EE82CB-274C-4B12-8F0E-D5390A008E17}" type="datetimeFigureOut">
              <a:rPr lang="it-IT" smtClean="0"/>
              <a:t>07/11/23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38A34856-E5A8-4394-A58D-854F2EBF3656}" type="slidenum">
              <a:rPr lang="it-IT" smtClean="0"/>
              <a:t>‹N›</a:t>
            </a:fld>
            <a:endParaRPr lang="it-IT"/>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it-IT"/>
              <a:t>Fare clic per modificare lo stile del titolo dello schema</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Date Placeholder 3"/>
          <p:cNvSpPr>
            <a:spLocks noGrp="1"/>
          </p:cNvSpPr>
          <p:nvPr>
            <p:ph type="dt" sz="half" idx="10"/>
          </p:nvPr>
        </p:nvSpPr>
        <p:spPr/>
        <p:txBody>
          <a:bodyPr/>
          <a:lstStyle/>
          <a:p>
            <a:fld id="{05EE82CB-274C-4B12-8F0E-D5390A008E17}" type="datetimeFigureOut">
              <a:rPr lang="it-IT" smtClean="0"/>
              <a:t>07/11/23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it-IT"/>
              <a:t>Fare clic per modificare lo stile del titolo dello schema</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Date Placeholder 3"/>
          <p:cNvSpPr>
            <a:spLocks noGrp="1"/>
          </p:cNvSpPr>
          <p:nvPr>
            <p:ph type="dt" sz="half" idx="10"/>
          </p:nvPr>
        </p:nvSpPr>
        <p:spPr/>
        <p:txBody>
          <a:bodyPr/>
          <a:lstStyle/>
          <a:p>
            <a:fld id="{05EE82CB-274C-4B12-8F0E-D5390A008E17}" type="datetimeFigureOut">
              <a:rPr lang="it-IT" smtClean="0"/>
              <a:t>07/11/23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olo, testo e contenuto 2">
    <p:spTree>
      <p:nvGrpSpPr>
        <p:cNvPr id="1" name=""/>
        <p:cNvGrpSpPr/>
        <p:nvPr/>
      </p:nvGrpSpPr>
      <p:grpSpPr>
        <a:xfrm>
          <a:off x="0" y="0"/>
          <a:ext cx="0" cy="0"/>
          <a:chOff x="0" y="0"/>
          <a:chExt cx="0" cy="0"/>
        </a:xfrm>
      </p:grpSpPr>
      <p:sp>
        <p:nvSpPr>
          <p:cNvPr id="2" name="Titolo 1"/>
          <p:cNvSpPr>
            <a:spLocks noGrp="1"/>
          </p:cNvSpPr>
          <p:nvPr>
            <p:ph type="title"/>
          </p:nvPr>
        </p:nvSpPr>
        <p:spPr>
          <a:xfrm>
            <a:off x="457200" y="274638"/>
            <a:ext cx="8229600" cy="1143000"/>
          </a:xfrm>
        </p:spPr>
        <p:txBody>
          <a:bodyPr/>
          <a:lstStyle/>
          <a:p>
            <a:r>
              <a:rPr lang="it-IT"/>
              <a:t>Fare clic per modificare lo stile del titolo dello schema</a:t>
            </a:r>
          </a:p>
        </p:txBody>
      </p:sp>
      <p:sp>
        <p:nvSpPr>
          <p:cNvPr id="3" name="Segnaposto testo 2"/>
          <p:cNvSpPr>
            <a:spLocks noGrp="1"/>
          </p:cNvSpPr>
          <p:nvPr>
            <p:ph type="body" sz="half" idx="1"/>
          </p:nvPr>
        </p:nvSpPr>
        <p:spPr>
          <a:xfrm>
            <a:off x="457200" y="1600200"/>
            <a:ext cx="4038600" cy="4525963"/>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p:cNvSpPr>
            <a:spLocks noGrp="1"/>
          </p:cNvSpPr>
          <p:nvPr>
            <p:ph sz="quarter" idx="2"/>
          </p:nvPr>
        </p:nvSpPr>
        <p:spPr>
          <a:xfrm>
            <a:off x="4648200" y="1600200"/>
            <a:ext cx="4038600" cy="21859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contenuto 4"/>
          <p:cNvSpPr>
            <a:spLocks noGrp="1"/>
          </p:cNvSpPr>
          <p:nvPr>
            <p:ph sz="quarter" idx="3"/>
          </p:nvPr>
        </p:nvSpPr>
        <p:spPr>
          <a:xfrm>
            <a:off x="4648200" y="3938588"/>
            <a:ext cx="4038600" cy="2187575"/>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Rectangle 4"/>
          <p:cNvSpPr>
            <a:spLocks noGrp="1" noChangeArrowheads="1"/>
          </p:cNvSpPr>
          <p:nvPr>
            <p:ph type="dt" sz="half" idx="10"/>
          </p:nvPr>
        </p:nvSpPr>
        <p:spPr>
          <a:ln/>
        </p:spPr>
        <p:txBody>
          <a:bodyPr/>
          <a:lstStyle>
            <a:lvl1pPr>
              <a:defRPr/>
            </a:lvl1pPr>
          </a:lstStyle>
          <a:p>
            <a:pPr>
              <a:defRPr/>
            </a:pPr>
            <a:fld id="{8CB4AEA1-F8C1-403C-ABD4-573204011613}" type="datetime1">
              <a:rPr lang="it-IT"/>
              <a:pPr>
                <a:defRPr/>
              </a:pPr>
              <a:t>07/11/23</a:t>
            </a:fld>
            <a:endParaRPr lang="it-IT"/>
          </a:p>
        </p:txBody>
      </p:sp>
      <p:sp>
        <p:nvSpPr>
          <p:cNvPr id="7" name="Rectangle 5"/>
          <p:cNvSpPr>
            <a:spLocks noGrp="1" noChangeArrowheads="1"/>
          </p:cNvSpPr>
          <p:nvPr>
            <p:ph type="ftr" sz="quarter" idx="11"/>
          </p:nvPr>
        </p:nvSpPr>
        <p:spPr>
          <a:ln/>
        </p:spPr>
        <p:txBody>
          <a:bodyPr/>
          <a:lstStyle>
            <a:lvl1pPr>
              <a:defRPr/>
            </a:lvl1pPr>
          </a:lstStyle>
          <a:p>
            <a:pPr>
              <a:defRPr/>
            </a:pPr>
            <a:endParaRPr lang="it-IT"/>
          </a:p>
        </p:txBody>
      </p:sp>
      <p:sp>
        <p:nvSpPr>
          <p:cNvPr id="8" name="Rectangle 6"/>
          <p:cNvSpPr>
            <a:spLocks noGrp="1" noChangeArrowheads="1"/>
          </p:cNvSpPr>
          <p:nvPr>
            <p:ph type="sldNum" sz="quarter" idx="12"/>
          </p:nvPr>
        </p:nvSpPr>
        <p:spPr>
          <a:ln/>
        </p:spPr>
        <p:txBody>
          <a:bodyPr/>
          <a:lstStyle>
            <a:lvl1pPr>
              <a:defRPr/>
            </a:lvl1pPr>
          </a:lstStyle>
          <a:p>
            <a:fld id="{48744D9F-8557-4ED4-A77E-796647872DD5}" type="slidenum">
              <a:rPr lang="it-IT" altLang="it-IT"/>
              <a:pPr/>
              <a:t>‹N›</a:t>
            </a:fld>
            <a:endParaRPr lang="it-IT" altLang="it-IT"/>
          </a:p>
        </p:txBody>
      </p:sp>
    </p:spTree>
    <p:extLst>
      <p:ext uri="{BB962C8B-B14F-4D97-AF65-F5344CB8AC3E}">
        <p14:creationId xmlns:p14="http://schemas.microsoft.com/office/powerpoint/2010/main" val="521791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Diapositiva titolo">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US" dirty="0"/>
          </a:p>
        </p:txBody>
      </p:sp>
      <p:sp>
        <p:nvSpPr>
          <p:cNvPr id="7" name="Date Placeholder 6"/>
          <p:cNvSpPr>
            <a:spLocks noGrp="1"/>
          </p:cNvSpPr>
          <p:nvPr>
            <p:ph type="dt" sz="half" idx="10"/>
          </p:nvPr>
        </p:nvSpPr>
        <p:spPr/>
        <p:txBody>
          <a:bodyPr/>
          <a:lstStyle/>
          <a:p>
            <a:fld id="{05EE82CB-274C-4B12-8F0E-D5390A008E17}" type="datetimeFigureOut">
              <a:rPr lang="it-IT" smtClean="0"/>
              <a:t>07/11/23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4136716365"/>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05EE82CB-274C-4B12-8F0E-D5390A008E17}" type="datetimeFigureOut">
              <a:rPr lang="it-IT" smtClean="0"/>
              <a:t>07/11/23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21519877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Intestazione sezion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05EE82CB-274C-4B12-8F0E-D5390A008E17}" type="datetimeFigureOut">
              <a:rPr lang="it-IT" smtClean="0"/>
              <a:t>07/11/23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1069079027"/>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8" name="Date Placeholder 7"/>
          <p:cNvSpPr>
            <a:spLocks noGrp="1"/>
          </p:cNvSpPr>
          <p:nvPr>
            <p:ph type="dt" sz="half" idx="10"/>
          </p:nvPr>
        </p:nvSpPr>
        <p:spPr/>
        <p:txBody>
          <a:bodyPr/>
          <a:lstStyle/>
          <a:p>
            <a:fld id="{05EE82CB-274C-4B12-8F0E-D5390A008E17}" type="datetimeFigureOut">
              <a:rPr lang="it-IT" smtClean="0"/>
              <a:t>07/11/23</a:t>
            </a:fld>
            <a:endParaRPr lang="it-IT"/>
          </a:p>
        </p:txBody>
      </p:sp>
      <p:sp>
        <p:nvSpPr>
          <p:cNvPr id="9" name="Footer Placeholder 8"/>
          <p:cNvSpPr>
            <a:spLocks noGrp="1"/>
          </p:cNvSpPr>
          <p:nvPr>
            <p:ph type="ftr" sz="quarter" idx="11"/>
          </p:nvPr>
        </p:nvSpPr>
        <p:spPr/>
        <p:txBody>
          <a:bodyPr/>
          <a:lstStyle/>
          <a:p>
            <a:endParaRPr lang="it-IT"/>
          </a:p>
        </p:txBody>
      </p:sp>
      <p:sp>
        <p:nvSpPr>
          <p:cNvPr id="10" name="Slide Number Placeholder 9"/>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24038821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102239" y="3143250"/>
            <a:ext cx="3288024" cy="2596776"/>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05EE82CB-274C-4B12-8F0E-D5390A008E17}" type="datetimeFigureOut">
              <a:rPr lang="it-IT" smtClean="0"/>
              <a:t>07/11/23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8A34856-E5A8-4394-A58D-854F2EBF3656}" type="slidenum">
              <a:rPr lang="it-IT" smtClean="0"/>
              <a:t>‹N›</a:t>
            </a:fld>
            <a:endParaRPr lang="it-IT"/>
          </a:p>
        </p:txBody>
      </p:sp>
      <p:sp>
        <p:nvSpPr>
          <p:cNvPr id="10" name="Title 9"/>
          <p:cNvSpPr>
            <a:spLocks noGrp="1"/>
          </p:cNvSpPr>
          <p:nvPr>
            <p:ph type="title"/>
          </p:nvPr>
        </p:nvSpPr>
        <p:spPr/>
        <p:txBody>
          <a:bodyPr/>
          <a:lstStyle/>
          <a:p>
            <a:r>
              <a:rPr lang="it-IT"/>
              <a:t>Fare clic per modificare lo stile del titolo dello schema</a:t>
            </a:r>
            <a:endParaRPr lang="en-US" dirty="0"/>
          </a:p>
        </p:txBody>
      </p:sp>
    </p:spTree>
    <p:extLst>
      <p:ext uri="{BB962C8B-B14F-4D97-AF65-F5344CB8AC3E}">
        <p14:creationId xmlns:p14="http://schemas.microsoft.com/office/powerpoint/2010/main" val="36368079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fld id="{05EE82CB-274C-4B12-8F0E-D5390A008E17}" type="datetimeFigureOut">
              <a:rPr lang="it-IT" smtClean="0"/>
              <a:t>07/11/23</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34680790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E82CB-274C-4B12-8F0E-D5390A008E17}" type="datetimeFigureOut">
              <a:rPr lang="it-IT" smtClean="0"/>
              <a:t>07/11/23</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12584203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it-IT"/>
              <a:t>Fare clic per modificare lo stile del titolo dello schema</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9" name="Date Placeholder 8"/>
          <p:cNvSpPr>
            <a:spLocks noGrp="1"/>
          </p:cNvSpPr>
          <p:nvPr>
            <p:ph type="dt" sz="half" idx="10"/>
          </p:nvPr>
        </p:nvSpPr>
        <p:spPr/>
        <p:txBody>
          <a:bodyPr/>
          <a:lstStyle/>
          <a:p>
            <a:fld id="{05EE82CB-274C-4B12-8F0E-D5390A008E17}" type="datetimeFigureOut">
              <a:rPr lang="it-IT" smtClean="0"/>
              <a:t>07/11/23</a:t>
            </a:fld>
            <a:endParaRPr lang="it-IT"/>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it-IT"/>
          </a:p>
        </p:txBody>
      </p:sp>
      <p:sp>
        <p:nvSpPr>
          <p:cNvPr id="11" name="Slide Number Placeholder 10"/>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32357231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5EE82CB-274C-4B12-8F0E-D5390A008E17}" type="datetimeFigureOut">
              <a:rPr lang="it-IT" smtClean="0"/>
              <a:t>07/11/23</a:t>
            </a:fld>
            <a:endParaRPr lang="it-IT"/>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it-IT"/>
          </a:p>
        </p:txBody>
      </p:sp>
      <p:sp>
        <p:nvSpPr>
          <p:cNvPr id="10" name="Slide Number Placeholder 9"/>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22300481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05EE82CB-274C-4B12-8F0E-D5390A008E17}" type="datetimeFigureOut">
              <a:rPr lang="it-IT" smtClean="0"/>
              <a:t>07/11/23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11078758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05EE82CB-274C-4B12-8F0E-D5390A008E17}" type="datetimeFigureOut">
              <a:rPr lang="it-IT" smtClean="0"/>
              <a:t>07/11/23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8A34856-E5A8-4394-A58D-854F2EBF3656}" type="slidenum">
              <a:rPr lang="it-IT" smtClean="0"/>
              <a:t>‹N›</a:t>
            </a:fld>
            <a:endParaRPr lang="it-IT"/>
          </a:p>
        </p:txBody>
      </p:sp>
    </p:spTree>
    <p:extLst>
      <p:ext uri="{BB962C8B-B14F-4D97-AF65-F5344CB8AC3E}">
        <p14:creationId xmlns:p14="http://schemas.microsoft.com/office/powerpoint/2010/main" val="22715042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3000"/>
          </a:xfrm>
          <a:prstGeom prst="rect">
            <a:avLst/>
          </a:prstGeom>
        </p:spPr>
        <p:txBody>
          <a:bodyPr wrap="none" lIns="0" tIns="0" rIns="0" bIns="0" anchor="ctr"/>
          <a:lstStyle/>
          <a:p>
            <a:endParaRPr/>
          </a:p>
        </p:txBody>
      </p:sp>
      <p:sp>
        <p:nvSpPr>
          <p:cNvPr id="47" name="PlaceHolder 2"/>
          <p:cNvSpPr>
            <a:spLocks noGrp="1"/>
          </p:cNvSpPr>
          <p:nvPr>
            <p:ph type="subTitle"/>
          </p:nvPr>
        </p:nvSpPr>
        <p:spPr>
          <a:xfrm>
            <a:off x="457200" y="1600200"/>
            <a:ext cx="8229240" cy="4525920"/>
          </a:xfrm>
          <a:prstGeom prst="rect">
            <a:avLst/>
          </a:prstGeom>
        </p:spPr>
        <p:txBody>
          <a:bodyPr wrap="none" lIns="0" tIns="0" rIns="0" bIns="0" anchor="ctr"/>
          <a:lstStyle/>
          <a:p>
            <a:pPr algn="ctr"/>
            <a:endParaRPr/>
          </a:p>
        </p:txBody>
      </p:sp>
    </p:spTree>
    <p:extLst>
      <p:ext uri="{BB962C8B-B14F-4D97-AF65-F5344CB8AC3E}">
        <p14:creationId xmlns:p14="http://schemas.microsoft.com/office/powerpoint/2010/main" val="26633471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AndTwoObj">
  <p:cSld name="Titolo, testo e contenuto 2">
    <p:spTree>
      <p:nvGrpSpPr>
        <p:cNvPr id="1" name=""/>
        <p:cNvGrpSpPr/>
        <p:nvPr/>
      </p:nvGrpSpPr>
      <p:grpSpPr>
        <a:xfrm>
          <a:off x="0" y="0"/>
          <a:ext cx="0" cy="0"/>
          <a:chOff x="0" y="0"/>
          <a:chExt cx="0" cy="0"/>
        </a:xfrm>
      </p:grpSpPr>
      <p:sp>
        <p:nvSpPr>
          <p:cNvPr id="2" name="Titolo 1"/>
          <p:cNvSpPr>
            <a:spLocks noGrp="1"/>
          </p:cNvSpPr>
          <p:nvPr>
            <p:ph type="title"/>
          </p:nvPr>
        </p:nvSpPr>
        <p:spPr>
          <a:xfrm>
            <a:off x="457200" y="274638"/>
            <a:ext cx="8229600" cy="1143000"/>
          </a:xfrm>
        </p:spPr>
        <p:txBody>
          <a:bodyPr/>
          <a:lstStyle/>
          <a:p>
            <a:r>
              <a:rPr lang="it-IT"/>
              <a:t>Fare clic per modificare stile</a:t>
            </a:r>
          </a:p>
        </p:txBody>
      </p:sp>
      <p:sp>
        <p:nvSpPr>
          <p:cNvPr id="3" name="Segnaposto testo 2"/>
          <p:cNvSpPr>
            <a:spLocks noGrp="1"/>
          </p:cNvSpPr>
          <p:nvPr>
            <p:ph type="body" sz="half" idx="1"/>
          </p:nvPr>
        </p:nvSpPr>
        <p:spPr>
          <a:xfrm>
            <a:off x="457200" y="1600200"/>
            <a:ext cx="4038600" cy="4525963"/>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p:cNvSpPr>
            <a:spLocks noGrp="1"/>
          </p:cNvSpPr>
          <p:nvPr>
            <p:ph sz="quarter" idx="2"/>
          </p:nvPr>
        </p:nvSpPr>
        <p:spPr>
          <a:xfrm>
            <a:off x="4648200" y="1600200"/>
            <a:ext cx="4038600" cy="21859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contenuto 4"/>
          <p:cNvSpPr>
            <a:spLocks noGrp="1"/>
          </p:cNvSpPr>
          <p:nvPr>
            <p:ph sz="quarter" idx="3"/>
          </p:nvPr>
        </p:nvSpPr>
        <p:spPr>
          <a:xfrm>
            <a:off x="4648200" y="3938588"/>
            <a:ext cx="4038600" cy="2187575"/>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Rectangle 4"/>
          <p:cNvSpPr>
            <a:spLocks noGrp="1" noChangeArrowheads="1"/>
          </p:cNvSpPr>
          <p:nvPr>
            <p:ph type="dt" sz="half" idx="10"/>
          </p:nvPr>
        </p:nvSpPr>
        <p:spPr>
          <a:ln/>
        </p:spPr>
        <p:txBody>
          <a:bodyPr/>
          <a:lstStyle>
            <a:lvl1pPr>
              <a:defRPr/>
            </a:lvl1pPr>
          </a:lstStyle>
          <a:p>
            <a:pPr>
              <a:defRPr/>
            </a:pPr>
            <a:fld id="{8CB4AEA1-F8C1-403C-ABD4-573204011613}" type="datetime1">
              <a:rPr lang="it-IT"/>
              <a:pPr>
                <a:defRPr/>
              </a:pPr>
              <a:t>07/11/23</a:t>
            </a:fld>
            <a:endParaRPr lang="it-IT"/>
          </a:p>
        </p:txBody>
      </p:sp>
      <p:sp>
        <p:nvSpPr>
          <p:cNvPr id="7" name="Rectangle 5"/>
          <p:cNvSpPr>
            <a:spLocks noGrp="1" noChangeArrowheads="1"/>
          </p:cNvSpPr>
          <p:nvPr>
            <p:ph type="ftr" sz="quarter" idx="11"/>
          </p:nvPr>
        </p:nvSpPr>
        <p:spPr>
          <a:ln/>
        </p:spPr>
        <p:txBody>
          <a:bodyPr/>
          <a:lstStyle>
            <a:lvl1pPr>
              <a:defRPr/>
            </a:lvl1pPr>
          </a:lstStyle>
          <a:p>
            <a:pPr>
              <a:defRPr/>
            </a:pPr>
            <a:endParaRPr lang="it-IT"/>
          </a:p>
        </p:txBody>
      </p:sp>
      <p:sp>
        <p:nvSpPr>
          <p:cNvPr id="8" name="Rectangle 6"/>
          <p:cNvSpPr>
            <a:spLocks noGrp="1" noChangeArrowheads="1"/>
          </p:cNvSpPr>
          <p:nvPr>
            <p:ph type="sldNum" sz="quarter" idx="12"/>
          </p:nvPr>
        </p:nvSpPr>
        <p:spPr>
          <a:ln/>
        </p:spPr>
        <p:txBody>
          <a:bodyPr/>
          <a:lstStyle>
            <a:lvl1pPr>
              <a:defRPr/>
            </a:lvl1pPr>
          </a:lstStyle>
          <a:p>
            <a:fld id="{48744D9F-8557-4ED4-A77E-796647872DD5}" type="slidenum">
              <a:rPr lang="it-IT" altLang="it-IT"/>
              <a:pPr/>
              <a:t>‹N›</a:t>
            </a:fld>
            <a:endParaRPr lang="it-IT" altLang="it-IT"/>
          </a:p>
        </p:txBody>
      </p:sp>
    </p:spTree>
    <p:extLst>
      <p:ext uri="{BB962C8B-B14F-4D97-AF65-F5344CB8AC3E}">
        <p14:creationId xmlns:p14="http://schemas.microsoft.com/office/powerpoint/2010/main" val="20428204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1_Solo titolo">
    <p:spTree>
      <p:nvGrpSpPr>
        <p:cNvPr id="1" name=""/>
        <p:cNvGrpSpPr/>
        <p:nvPr/>
      </p:nvGrpSpPr>
      <p:grpSpPr>
        <a:xfrm>
          <a:off x="0" y="0"/>
          <a:ext cx="0" cy="0"/>
          <a:chOff x="0" y="0"/>
          <a:chExt cx="0" cy="0"/>
        </a:xfrm>
      </p:grpSpPr>
      <p:sp>
        <p:nvSpPr>
          <p:cNvPr id="79" name="Titolo diapositiva"/>
          <p:cNvSpPr txBox="1">
            <a:spLocks noGrp="1"/>
          </p:cNvSpPr>
          <p:nvPr>
            <p:ph type="title" hasCustomPrompt="1"/>
          </p:nvPr>
        </p:nvSpPr>
        <p:spPr>
          <a:xfrm>
            <a:off x="452438" y="476250"/>
            <a:ext cx="8239125" cy="717475"/>
          </a:xfrm>
          <a:prstGeom prst="rect">
            <a:avLst/>
          </a:prstGeom>
        </p:spPr>
        <p:txBody>
          <a:bodyPr/>
          <a:lstStyle/>
          <a:p>
            <a:r>
              <a:t>Titolo diapositiva</a:t>
            </a:r>
          </a:p>
        </p:txBody>
      </p:sp>
      <p:sp>
        <p:nvSpPr>
          <p:cNvPr id="80" name="Sottotitolo diapositiva"/>
          <p:cNvSpPr txBox="1">
            <a:spLocks noGrp="1"/>
          </p:cNvSpPr>
          <p:nvPr>
            <p:ph type="body" sz="quarter" idx="21" hasCustomPrompt="1"/>
          </p:nvPr>
        </p:nvSpPr>
        <p:spPr>
          <a:xfrm>
            <a:off x="452438" y="1122981"/>
            <a:ext cx="8239125" cy="467390"/>
          </a:xfrm>
          <a:prstGeom prst="rect">
            <a:avLst/>
          </a:prstGeom>
        </p:spPr>
        <p:txBody>
          <a:bodyPr lIns="45719" tIns="45719" rIns="45719" bIns="45719"/>
          <a:lstStyle>
            <a:lvl1pPr marL="0" indent="0" defTabSz="309563">
              <a:lnSpc>
                <a:spcPct val="100000"/>
              </a:lnSpc>
              <a:spcBef>
                <a:spcPts val="0"/>
              </a:spcBef>
              <a:buSzTx/>
              <a:buNone/>
              <a:defRPr sz="2063" b="1"/>
            </a:lvl1pPr>
          </a:lstStyle>
          <a:p>
            <a:r>
              <a:t>Sottotitolo diapositiva</a:t>
            </a:r>
          </a:p>
        </p:txBody>
      </p:sp>
      <p:sp>
        <p:nvSpPr>
          <p:cNvPr id="81"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3777374471"/>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Titolo e foto">
    <p:spTree>
      <p:nvGrpSpPr>
        <p:cNvPr id="1" name=""/>
        <p:cNvGrpSpPr/>
        <p:nvPr/>
      </p:nvGrpSpPr>
      <p:grpSpPr>
        <a:xfrm>
          <a:off x="0" y="0"/>
          <a:ext cx="0" cy="0"/>
          <a:chOff x="0" y="0"/>
          <a:chExt cx="0" cy="0"/>
        </a:xfrm>
      </p:grpSpPr>
      <p:sp>
        <p:nvSpPr>
          <p:cNvPr id="21" name="Immagine"/>
          <p:cNvSpPr>
            <a:spLocks noGrp="1"/>
          </p:cNvSpPr>
          <p:nvPr>
            <p:ph type="pic" idx="21"/>
          </p:nvPr>
        </p:nvSpPr>
        <p:spPr>
          <a:xfrm>
            <a:off x="-161925" y="-2019300"/>
            <a:ext cx="11049000" cy="9017000"/>
          </a:xfrm>
          <a:prstGeom prst="rect">
            <a:avLst/>
          </a:prstGeom>
        </p:spPr>
        <p:txBody>
          <a:bodyPr lIns="91439" tIns="45719" rIns="91439" bIns="45719">
            <a:noAutofit/>
          </a:bodyPr>
          <a:lstStyle/>
          <a:p>
            <a:endParaRPr/>
          </a:p>
        </p:txBody>
      </p:sp>
      <p:sp>
        <p:nvSpPr>
          <p:cNvPr id="22" name="Titolo presentazione"/>
          <p:cNvSpPr txBox="1">
            <a:spLocks noGrp="1"/>
          </p:cNvSpPr>
          <p:nvPr>
            <p:ph type="title" hasCustomPrompt="1"/>
          </p:nvPr>
        </p:nvSpPr>
        <p:spPr>
          <a:xfrm>
            <a:off x="452438" y="3562350"/>
            <a:ext cx="8239125" cy="2324100"/>
          </a:xfrm>
          <a:prstGeom prst="rect">
            <a:avLst/>
          </a:prstGeom>
        </p:spPr>
        <p:txBody>
          <a:bodyPr anchor="b"/>
          <a:lstStyle>
            <a:lvl1pPr>
              <a:defRPr sz="4350" spc="-87"/>
            </a:lvl1pPr>
          </a:lstStyle>
          <a:p>
            <a:r>
              <a:t>Titolo presentazione</a:t>
            </a:r>
          </a:p>
        </p:txBody>
      </p:sp>
      <p:sp>
        <p:nvSpPr>
          <p:cNvPr id="23" name="Autore e data"/>
          <p:cNvSpPr txBox="1">
            <a:spLocks noGrp="1"/>
          </p:cNvSpPr>
          <p:nvPr>
            <p:ph type="body" sz="quarter" idx="22" hasCustomPrompt="1"/>
          </p:nvPr>
        </p:nvSpPr>
        <p:spPr>
          <a:xfrm>
            <a:off x="452884" y="553069"/>
            <a:ext cx="8238233" cy="318490"/>
          </a:xfrm>
          <a:prstGeom prst="rect">
            <a:avLst/>
          </a:prstGeom>
        </p:spPr>
        <p:txBody>
          <a:bodyPr lIns="45719" tIns="45719" rIns="45719" bIns="45719"/>
          <a:lstStyle>
            <a:lvl1pPr marL="0" indent="0" defTabSz="309563">
              <a:lnSpc>
                <a:spcPct val="100000"/>
              </a:lnSpc>
              <a:spcBef>
                <a:spcPts val="0"/>
              </a:spcBef>
              <a:buSzTx/>
              <a:buNone/>
              <a:defRPr sz="1350" b="1"/>
            </a:lvl1pPr>
          </a:lstStyle>
          <a:p>
            <a:r>
              <a:t>Autore e data</a:t>
            </a:r>
          </a:p>
        </p:txBody>
      </p:sp>
      <p:sp>
        <p:nvSpPr>
          <p:cNvPr id="24" name="Corpo livello uno…"/>
          <p:cNvSpPr txBox="1">
            <a:spLocks noGrp="1"/>
          </p:cNvSpPr>
          <p:nvPr>
            <p:ph type="body" sz="quarter" idx="1" hasCustomPrompt="1"/>
          </p:nvPr>
        </p:nvSpPr>
        <p:spPr>
          <a:xfrm>
            <a:off x="452438" y="5804955"/>
            <a:ext cx="8239125" cy="572344"/>
          </a:xfrm>
          <a:prstGeom prst="rect">
            <a:avLst/>
          </a:prstGeom>
        </p:spPr>
        <p:txBody>
          <a:bodyPr/>
          <a:lstStyle>
            <a:lvl1pPr marL="0" indent="0" defTabSz="309563">
              <a:lnSpc>
                <a:spcPct val="100000"/>
              </a:lnSpc>
              <a:spcBef>
                <a:spcPts val="0"/>
              </a:spcBef>
              <a:buSzTx/>
              <a:buNone/>
              <a:defRPr sz="2063" b="1"/>
            </a:lvl1pPr>
            <a:lvl2pPr marL="0" indent="0" defTabSz="309563">
              <a:lnSpc>
                <a:spcPct val="100000"/>
              </a:lnSpc>
              <a:spcBef>
                <a:spcPts val="0"/>
              </a:spcBef>
              <a:buSzTx/>
              <a:buNone/>
              <a:defRPr sz="2063" b="1"/>
            </a:lvl2pPr>
            <a:lvl3pPr marL="0" indent="0" defTabSz="309563">
              <a:lnSpc>
                <a:spcPct val="100000"/>
              </a:lnSpc>
              <a:spcBef>
                <a:spcPts val="0"/>
              </a:spcBef>
              <a:buSzTx/>
              <a:buNone/>
              <a:defRPr sz="2063" b="1"/>
            </a:lvl3pPr>
            <a:lvl4pPr marL="0" indent="0" defTabSz="309563">
              <a:lnSpc>
                <a:spcPct val="100000"/>
              </a:lnSpc>
              <a:spcBef>
                <a:spcPts val="0"/>
              </a:spcBef>
              <a:buSzTx/>
              <a:buNone/>
              <a:defRPr sz="2063" b="1"/>
            </a:lvl4pPr>
            <a:lvl5pPr marL="0" indent="0" defTabSz="309563">
              <a:lnSpc>
                <a:spcPct val="100000"/>
              </a:lnSpc>
              <a:spcBef>
                <a:spcPts val="0"/>
              </a:spcBef>
              <a:buSzTx/>
              <a:buNone/>
              <a:defRPr sz="2063" b="1"/>
            </a:lvl5pPr>
          </a:lstStyle>
          <a:p>
            <a:r>
              <a:t>Sottotitolo presentazione </a:t>
            </a:r>
          </a:p>
          <a:p>
            <a:pPr lvl="1"/>
            <a:endParaRPr/>
          </a:p>
          <a:p>
            <a:pPr lvl="2"/>
            <a:endParaRPr/>
          </a:p>
          <a:p>
            <a:pPr lvl="3"/>
            <a:endParaRPr/>
          </a:p>
          <a:p>
            <a:pPr lvl="4"/>
            <a:endParaRPr/>
          </a:p>
        </p:txBody>
      </p:sp>
      <p:sp>
        <p:nvSpPr>
          <p:cNvPr id="25"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931103404"/>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Titolo, punti elenco e foto">
    <p:spTree>
      <p:nvGrpSpPr>
        <p:cNvPr id="1" name=""/>
        <p:cNvGrpSpPr/>
        <p:nvPr/>
      </p:nvGrpSpPr>
      <p:grpSpPr>
        <a:xfrm>
          <a:off x="0" y="0"/>
          <a:ext cx="0" cy="0"/>
          <a:chOff x="0" y="0"/>
          <a:chExt cx="0" cy="0"/>
        </a:xfrm>
      </p:grpSpPr>
      <p:sp>
        <p:nvSpPr>
          <p:cNvPr id="60" name="Titolo diapositiva"/>
          <p:cNvSpPr txBox="1">
            <a:spLocks noGrp="1"/>
          </p:cNvSpPr>
          <p:nvPr>
            <p:ph type="title" hasCustomPrompt="1"/>
          </p:nvPr>
        </p:nvSpPr>
        <p:spPr>
          <a:xfrm>
            <a:off x="452438" y="476250"/>
            <a:ext cx="3667125" cy="717550"/>
          </a:xfrm>
          <a:prstGeom prst="rect">
            <a:avLst/>
          </a:prstGeom>
        </p:spPr>
        <p:txBody>
          <a:bodyPr/>
          <a:lstStyle/>
          <a:p>
            <a:r>
              <a:t>Titolo diapositiva</a:t>
            </a:r>
          </a:p>
        </p:txBody>
      </p:sp>
      <p:sp>
        <p:nvSpPr>
          <p:cNvPr id="61" name="Sottotitolo diapositiva"/>
          <p:cNvSpPr txBox="1">
            <a:spLocks noGrp="1"/>
          </p:cNvSpPr>
          <p:nvPr>
            <p:ph type="body" sz="quarter" idx="21" hasCustomPrompt="1"/>
          </p:nvPr>
        </p:nvSpPr>
        <p:spPr>
          <a:xfrm>
            <a:off x="452438" y="1122981"/>
            <a:ext cx="3667125" cy="467390"/>
          </a:xfrm>
          <a:prstGeom prst="rect">
            <a:avLst/>
          </a:prstGeom>
        </p:spPr>
        <p:txBody>
          <a:bodyPr lIns="45719" tIns="45719" rIns="45719" bIns="45719"/>
          <a:lstStyle>
            <a:lvl1pPr marL="0" indent="0" defTabSz="309563">
              <a:lnSpc>
                <a:spcPct val="100000"/>
              </a:lnSpc>
              <a:spcBef>
                <a:spcPts val="0"/>
              </a:spcBef>
              <a:buSzTx/>
              <a:buNone/>
              <a:defRPr sz="2063" b="1"/>
            </a:lvl1pPr>
          </a:lstStyle>
          <a:p>
            <a:r>
              <a:t>Sottotitolo diapositiva</a:t>
            </a:r>
          </a:p>
        </p:txBody>
      </p:sp>
      <p:sp>
        <p:nvSpPr>
          <p:cNvPr id="62" name="Corpo livello uno…"/>
          <p:cNvSpPr txBox="1">
            <a:spLocks noGrp="1"/>
          </p:cNvSpPr>
          <p:nvPr>
            <p:ph type="body" sz="half" idx="1" hasCustomPrompt="1"/>
          </p:nvPr>
        </p:nvSpPr>
        <p:spPr>
          <a:xfrm>
            <a:off x="452438" y="2124252"/>
            <a:ext cx="3667125" cy="4128006"/>
          </a:xfrm>
          <a:prstGeom prst="rect">
            <a:avLst/>
          </a:prstGeom>
        </p:spPr>
        <p:txBody>
          <a:bodyPr/>
          <a:lstStyle/>
          <a:p>
            <a:r>
              <a:t>Testo elenco puntato diapositiva</a:t>
            </a:r>
          </a:p>
          <a:p>
            <a:pPr lvl="1"/>
            <a:endParaRPr/>
          </a:p>
          <a:p>
            <a:pPr lvl="2"/>
            <a:endParaRPr/>
          </a:p>
          <a:p>
            <a:pPr lvl="3"/>
            <a:endParaRPr/>
          </a:p>
          <a:p>
            <a:pPr lvl="4"/>
            <a:endParaRPr/>
          </a:p>
        </p:txBody>
      </p:sp>
      <p:sp>
        <p:nvSpPr>
          <p:cNvPr id="63" name="824910546_2681x1332.jpg"/>
          <p:cNvSpPr>
            <a:spLocks noGrp="1"/>
          </p:cNvSpPr>
          <p:nvPr>
            <p:ph type="pic" idx="22"/>
          </p:nvPr>
        </p:nvSpPr>
        <p:spPr>
          <a:xfrm>
            <a:off x="2392575" y="631924"/>
            <a:ext cx="8448675" cy="5596736"/>
          </a:xfrm>
          <a:prstGeom prst="rect">
            <a:avLst/>
          </a:prstGeom>
        </p:spPr>
        <p:txBody>
          <a:bodyPr lIns="91439" tIns="45719" rIns="91439" bIns="45719">
            <a:noAutofit/>
          </a:bodyPr>
          <a:lstStyle/>
          <a:p>
            <a:endParaRPr/>
          </a:p>
        </p:txBody>
      </p:sp>
      <p:sp>
        <p:nvSpPr>
          <p:cNvPr id="64" name="Numero diapositiva"/>
          <p:cNvSpPr txBox="1">
            <a:spLocks noGrp="1"/>
          </p:cNvSpPr>
          <p:nvPr>
            <p:ph type="sldNum" sz="quarter" idx="2"/>
          </p:nvPr>
        </p:nvSpPr>
        <p:spPr>
          <a:prstGeom prst="rect">
            <a:avLst/>
          </a:prstGeom>
        </p:spPr>
        <p:txBody>
          <a:bodyPr/>
          <a:lstStyle/>
          <a:p>
            <a:fld id="{86CB4B4D-7CA3-9044-876B-883B54F8677D}" type="slidenum">
              <a:t>‹N›</a:t>
            </a:fld>
            <a:endParaRPr/>
          </a:p>
        </p:txBody>
      </p:sp>
    </p:spTree>
    <p:extLst>
      <p:ext uri="{BB962C8B-B14F-4D97-AF65-F5344CB8AC3E}">
        <p14:creationId xmlns:p14="http://schemas.microsoft.com/office/powerpoint/2010/main" val="1085440980"/>
      </p:ext>
    </p:extLst>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Intestazione sezione">
    <p:spTree>
      <p:nvGrpSpPr>
        <p:cNvPr id="1" name=""/>
        <p:cNvGrpSpPr/>
        <p:nvPr/>
      </p:nvGrpSpPr>
      <p:grpSpPr>
        <a:xfrm>
          <a:off x="0" y="0"/>
          <a:ext cx="0" cy="0"/>
          <a:chOff x="0" y="0"/>
          <a:chExt cx="0" cy="0"/>
        </a:xfrm>
      </p:grpSpPr>
      <p:pic>
        <p:nvPicPr>
          <p:cNvPr id="7" name="Immagine 6">
            <a:extLst>
              <a:ext uri="{FF2B5EF4-FFF2-40B4-BE49-F238E27FC236}">
                <a16:creationId xmlns:a16="http://schemas.microsoft.com/office/drawing/2014/main" id="{8E6E8F89-A1B4-4BCA-AE91-C41FA7C66514}"/>
              </a:ext>
            </a:extLst>
          </p:cNvPr>
          <p:cNvPicPr>
            <a:picLocks noChangeAspect="1"/>
          </p:cNvPicPr>
          <p:nvPr userDrawn="1"/>
        </p:nvPicPr>
        <p:blipFill rotWithShape="1">
          <a:blip r:embed="rId2"/>
          <a:srcRect t="15938" r="93221" b="9425"/>
          <a:stretch/>
        </p:blipFill>
        <p:spPr>
          <a:xfrm>
            <a:off x="0" y="0"/>
            <a:ext cx="619858" cy="6858000"/>
          </a:xfrm>
          <a:prstGeom prst="rect">
            <a:avLst/>
          </a:prstGeom>
        </p:spPr>
      </p:pic>
    </p:spTree>
    <p:extLst>
      <p:ext uri="{BB962C8B-B14F-4D97-AF65-F5344CB8AC3E}">
        <p14:creationId xmlns:p14="http://schemas.microsoft.com/office/powerpoint/2010/main" val="33734794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26224603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6782760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3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12584148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4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42727603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5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540194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6_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1012943" y="304491"/>
            <a:ext cx="7886700" cy="692149"/>
          </a:xfrm>
        </p:spPr>
        <p:txBody>
          <a:bodyPr>
            <a:normAutofit/>
          </a:bodyPr>
          <a:lstStyle>
            <a:lvl1pPr algn="r">
              <a:defRPr sz="2600">
                <a:solidFill>
                  <a:srgbClr val="C00000"/>
                </a:solidFill>
                <a:latin typeface="Arial" panose="020B0604020202020204" pitchFamily="34" charset="0"/>
                <a:ea typeface="Verdana" panose="020B0604030504040204" pitchFamily="34" charset="0"/>
                <a:cs typeface="Arial" panose="020B0604020202020204" pitchFamily="34" charset="0"/>
              </a:defRPr>
            </a:lvl1pPr>
          </a:lstStyle>
          <a:p>
            <a:r>
              <a:rPr lang="it-IT" dirty="0"/>
              <a:t>Fare clic per modificare lo stile del titolo</a:t>
            </a:r>
            <a:endParaRPr lang="en-US" dirty="0"/>
          </a:p>
        </p:txBody>
      </p:sp>
      <p:sp>
        <p:nvSpPr>
          <p:cNvPr id="3" name="Content Placeholder 2"/>
          <p:cNvSpPr>
            <a:spLocks noGrp="1"/>
          </p:cNvSpPr>
          <p:nvPr>
            <p:ph idx="1"/>
          </p:nvPr>
        </p:nvSpPr>
        <p:spPr>
          <a:xfrm>
            <a:off x="237215" y="1156975"/>
            <a:ext cx="6320749" cy="5019989"/>
          </a:xfrm>
        </p:spPr>
        <p:txBody>
          <a:bodyPr/>
          <a:lstStyle>
            <a:lvl1pPr marL="269875" indent="-269875">
              <a:buFont typeface="Courier New" panose="02070309020205020404" pitchFamily="49" charset="0"/>
              <a:buChar char="o"/>
              <a:defRPr sz="200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it-IT" dirty="0"/>
              <a:t>Modifica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cxnSp>
        <p:nvCxnSpPr>
          <p:cNvPr id="7" name="Connettore diritto 6"/>
          <p:cNvCxnSpPr/>
          <p:nvPr userDrawn="1"/>
        </p:nvCxnSpPr>
        <p:spPr>
          <a:xfrm>
            <a:off x="237214" y="6326670"/>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8" name="Connettore diritto 7"/>
          <p:cNvCxnSpPr/>
          <p:nvPr userDrawn="1"/>
        </p:nvCxnSpPr>
        <p:spPr>
          <a:xfrm>
            <a:off x="2643187" y="1071493"/>
            <a:ext cx="6256456" cy="10631"/>
          </a:xfrm>
          <a:prstGeom prst="line">
            <a:avLst/>
          </a:prstGeom>
          <a:ln w="41275">
            <a:gradFill>
              <a:gsLst>
                <a:gs pos="0">
                  <a:schemeClr val="accent1">
                    <a:lumMod val="5000"/>
                    <a:lumOff val="95000"/>
                  </a:schemeClr>
                </a:gs>
                <a:gs pos="74000">
                  <a:srgbClr val="C00000"/>
                </a:gs>
                <a:gs pos="83000">
                  <a:srgbClr val="C00000"/>
                </a:gs>
                <a:gs pos="100000">
                  <a:srgbClr val="C00000"/>
                </a:gs>
              </a:gsLst>
              <a:lin ang="0" scaled="0"/>
            </a:gra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0" hasCustomPrompt="1"/>
          </p:nvPr>
        </p:nvSpPr>
        <p:spPr>
          <a:xfrm>
            <a:off x="237214" y="6407631"/>
            <a:ext cx="6320749" cy="370995"/>
          </a:xfrm>
        </p:spPr>
        <p:txBody>
          <a:bodyPr>
            <a:normAutofit/>
          </a:bodyPr>
          <a:lstStyle>
            <a:lvl1pPr marL="0" indent="0">
              <a:buFont typeface="Courier New" panose="02070309020205020404" pitchFamily="49" charset="0"/>
              <a:buNone/>
              <a:defRPr sz="1200" baseline="0">
                <a:latin typeface="Arial" panose="020B0604020202020204" pitchFamily="34" charset="0"/>
                <a:ea typeface="Verdana" panose="020B0604030504040204" pitchFamily="34" charset="0"/>
                <a:cs typeface="Arial" panose="020B0604020202020204" pitchFamily="34" charset="0"/>
              </a:defRPr>
            </a:lvl1pPr>
            <a:lvl2pPr>
              <a:defRPr sz="1800">
                <a:latin typeface="Arial" panose="020B0604020202020204" pitchFamily="34" charset="0"/>
                <a:ea typeface="Verdana" panose="020B0604030504040204" pitchFamily="34" charset="0"/>
                <a:cs typeface="Arial" panose="020B0604020202020204" pitchFamily="34" charset="0"/>
              </a:defRPr>
            </a:lvl2pPr>
            <a:lvl3pPr>
              <a:defRPr sz="1800">
                <a:latin typeface="Arial" panose="020B0604020202020204" pitchFamily="34" charset="0"/>
                <a:ea typeface="Verdana" panose="020B0604030504040204" pitchFamily="34" charset="0"/>
                <a:cs typeface="Arial" panose="020B0604020202020204" pitchFamily="34" charset="0"/>
              </a:defRPr>
            </a:lvl3pPr>
            <a:lvl4pPr>
              <a:defRPr sz="1600">
                <a:latin typeface="Arial" panose="020B0604020202020204" pitchFamily="34" charset="0"/>
                <a:ea typeface="Verdana" panose="020B0604030504040204" pitchFamily="34" charset="0"/>
                <a:cs typeface="Arial" panose="020B0604020202020204" pitchFamily="34" charset="0"/>
              </a:defRPr>
            </a:lvl4pPr>
            <a:lvl5pPr>
              <a:defRPr sz="1600">
                <a:latin typeface="Arial" panose="020B0604020202020204" pitchFamily="34" charset="0"/>
                <a:ea typeface="Verdana" panose="020B0604030504040204" pitchFamily="34" charset="0"/>
                <a:cs typeface="Arial" panose="020B0604020202020204" pitchFamily="34" charset="0"/>
              </a:defRPr>
            </a:lvl5pPr>
          </a:lstStyle>
          <a:p>
            <a:pPr lvl="0"/>
            <a:r>
              <a:rPr lang="en-US" dirty="0"/>
              <a:t>Nome e </a:t>
            </a:r>
            <a:r>
              <a:rPr lang="en-US" dirty="0" err="1"/>
              <a:t>Cognome</a:t>
            </a:r>
            <a:r>
              <a:rPr lang="en-US" dirty="0"/>
              <a:t> </a:t>
            </a:r>
            <a:r>
              <a:rPr lang="en-US" dirty="0" err="1"/>
              <a:t>Docente</a:t>
            </a:r>
            <a:r>
              <a:rPr lang="en-US" dirty="0"/>
              <a:t> – </a:t>
            </a:r>
            <a:r>
              <a:rPr lang="en-US" dirty="0" err="1"/>
              <a:t>Titolo</a:t>
            </a:r>
            <a:r>
              <a:rPr lang="en-US" dirty="0"/>
              <a:t> </a:t>
            </a:r>
            <a:r>
              <a:rPr lang="en-US" dirty="0" err="1"/>
              <a:t>lezione</a:t>
            </a:r>
            <a:endParaRPr lang="en-US" dirty="0"/>
          </a:p>
        </p:txBody>
      </p:sp>
    </p:spTree>
    <p:extLst>
      <p:ext uri="{BB962C8B-B14F-4D97-AF65-F5344CB8AC3E}">
        <p14:creationId xmlns:p14="http://schemas.microsoft.com/office/powerpoint/2010/main" val="32407174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Autofit/>
          </a:bodyPr>
          <a:lstStyle>
            <a:lvl1pPr marL="457189" lvl="0" indent="-342892">
              <a:spcBef>
                <a:spcPts val="0"/>
              </a:spcBef>
              <a:spcAft>
                <a:spcPts val="0"/>
              </a:spcAft>
              <a:buSzPts val="1800"/>
              <a:buChar char="●"/>
              <a:defRPr/>
            </a:lvl1pPr>
            <a:lvl2pPr marL="914378" lvl="1" indent="-317492">
              <a:spcBef>
                <a:spcPts val="1600"/>
              </a:spcBef>
              <a:spcAft>
                <a:spcPts val="0"/>
              </a:spcAft>
              <a:buSzPts val="1400"/>
              <a:buChar char="○"/>
              <a:defRPr/>
            </a:lvl2pPr>
            <a:lvl3pPr marL="1371566" lvl="2" indent="-317492">
              <a:spcBef>
                <a:spcPts val="1600"/>
              </a:spcBef>
              <a:spcAft>
                <a:spcPts val="0"/>
              </a:spcAft>
              <a:buSzPts val="1400"/>
              <a:buChar char="■"/>
              <a:defRPr/>
            </a:lvl3pPr>
            <a:lvl4pPr marL="1828754" lvl="3" indent="-317492">
              <a:spcBef>
                <a:spcPts val="1600"/>
              </a:spcBef>
              <a:spcAft>
                <a:spcPts val="0"/>
              </a:spcAft>
              <a:buSzPts val="1400"/>
              <a:buChar char="●"/>
              <a:defRPr/>
            </a:lvl4pPr>
            <a:lvl5pPr marL="2285943" lvl="4" indent="-317492">
              <a:spcBef>
                <a:spcPts val="1600"/>
              </a:spcBef>
              <a:spcAft>
                <a:spcPts val="0"/>
              </a:spcAft>
              <a:buSzPts val="1400"/>
              <a:buChar char="○"/>
              <a:defRPr/>
            </a:lvl5pPr>
            <a:lvl6pPr marL="2743132" lvl="5" indent="-317492">
              <a:spcBef>
                <a:spcPts val="1600"/>
              </a:spcBef>
              <a:spcAft>
                <a:spcPts val="0"/>
              </a:spcAft>
              <a:buSzPts val="1400"/>
              <a:buChar char="■"/>
              <a:defRPr/>
            </a:lvl6pPr>
            <a:lvl7pPr marL="3200320" lvl="6" indent="-317492">
              <a:spcBef>
                <a:spcPts val="1600"/>
              </a:spcBef>
              <a:spcAft>
                <a:spcPts val="0"/>
              </a:spcAft>
              <a:buSzPts val="1400"/>
              <a:buChar char="●"/>
              <a:defRPr/>
            </a:lvl7pPr>
            <a:lvl8pPr marL="3657509" lvl="7" indent="-317492">
              <a:spcBef>
                <a:spcPts val="1600"/>
              </a:spcBef>
              <a:spcAft>
                <a:spcPts val="0"/>
              </a:spcAft>
              <a:buSzPts val="1400"/>
              <a:buChar char="○"/>
              <a:defRPr/>
            </a:lvl8pPr>
            <a:lvl9pPr marL="4114697" lvl="8" indent="-317492">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it-IT" smtClean="0"/>
              <a:pPr/>
              <a:t>‹N›</a:t>
            </a:fld>
            <a:endParaRPr lang="it-IT"/>
          </a:p>
        </p:txBody>
      </p:sp>
    </p:spTree>
    <p:extLst>
      <p:ext uri="{BB962C8B-B14F-4D97-AF65-F5344CB8AC3E}">
        <p14:creationId xmlns:p14="http://schemas.microsoft.com/office/powerpoint/2010/main" val="1126926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05EE82CB-274C-4B12-8F0E-D5390A008E17}" type="datetimeFigureOut">
              <a:rPr lang="it-IT" smtClean="0"/>
              <a:t>07/11/23</a:t>
            </a:fld>
            <a:endParaRPr lang="it-IT"/>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it-IT"/>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38A34856-E5A8-4394-A58D-854F2EBF3656}" type="slidenum">
              <a:rPr lang="it-IT" smtClean="0"/>
              <a:t>‹N›</a:t>
            </a:fld>
            <a:endParaRPr lang="it-IT"/>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05EE82CB-274C-4B12-8F0E-D5390A008E17}" type="datetimeFigureOut">
              <a:rPr lang="it-IT" smtClean="0"/>
              <a:t>07/11/23</a:t>
            </a:fld>
            <a:endParaRPr lang="it-IT"/>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it-IT"/>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38A34856-E5A8-4394-A58D-854F2EBF3656}" type="slidenum">
              <a:rPr lang="it-IT" smtClean="0"/>
              <a:t>‹N›</a:t>
            </a:fld>
            <a:endParaRPr lang="it-IT"/>
          </a:p>
        </p:txBody>
      </p:sp>
    </p:spTree>
    <p:extLst>
      <p:ext uri="{BB962C8B-B14F-4D97-AF65-F5344CB8AC3E}">
        <p14:creationId xmlns:p14="http://schemas.microsoft.com/office/powerpoint/2010/main" val="385301076"/>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 id="2147483731" r:id="rId19"/>
    <p:sldLayoutId id="2147483732" r:id="rId20"/>
    <p:sldLayoutId id="2147483733" r:id="rId21"/>
    <p:sldLayoutId id="2147483734" r:id="rId22"/>
    <p:sldLayoutId id="2147483735" r:id="rId23"/>
    <p:sldLayoutId id="2147483736" r:id="rId24"/>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3.mp4"/><Relationship Id="rId7" Type="http://schemas.openxmlformats.org/officeDocument/2006/relationships/slideLayout" Target="../slideLayouts/slideLayout19.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video" Target="../media/media4.mp4"/><Relationship Id="rId5" Type="http://schemas.microsoft.com/office/2007/relationships/media" Target="../media/media4.mp4"/><Relationship Id="rId10" Type="http://schemas.openxmlformats.org/officeDocument/2006/relationships/image" Target="../media/image8.png"/><Relationship Id="rId4" Type="http://schemas.openxmlformats.org/officeDocument/2006/relationships/video" Target="../media/media3.mp4"/><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Sottotitolo 2">
            <a:extLst>
              <a:ext uri="{FF2B5EF4-FFF2-40B4-BE49-F238E27FC236}">
                <a16:creationId xmlns:a16="http://schemas.microsoft.com/office/drawing/2014/main" id="{E0899359-575B-6CFC-E2B1-415AE41199E2}"/>
              </a:ext>
            </a:extLst>
          </p:cNvPr>
          <p:cNvSpPr>
            <a:spLocks noGrp="1"/>
          </p:cNvSpPr>
          <p:nvPr>
            <p:ph type="subTitle" idx="1"/>
          </p:nvPr>
        </p:nvSpPr>
        <p:spPr>
          <a:xfrm>
            <a:off x="947046" y="5499895"/>
            <a:ext cx="7228833" cy="484633"/>
          </a:xfrm>
        </p:spPr>
        <p:txBody>
          <a:bodyPr>
            <a:normAutofit/>
          </a:bodyPr>
          <a:lstStyle/>
          <a:p>
            <a:endParaRPr lang="it-IT"/>
          </a:p>
        </p:txBody>
      </p:sp>
      <p:sp>
        <p:nvSpPr>
          <p:cNvPr id="11" name="Rectangle 7">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1" y="640080"/>
            <a:ext cx="8183898"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7" y="804672"/>
            <a:ext cx="7934706"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a:extLst>
              <a:ext uri="{FF2B5EF4-FFF2-40B4-BE49-F238E27FC236}">
                <a16:creationId xmlns:a16="http://schemas.microsoft.com/office/drawing/2014/main" id="{60FA3D1F-3F27-E0B6-977B-F4EEFA6BB589}"/>
              </a:ext>
            </a:extLst>
          </p:cNvPr>
          <p:cNvSpPr>
            <a:spLocks noGrp="1"/>
          </p:cNvSpPr>
          <p:nvPr>
            <p:ph type="ctrTitle"/>
          </p:nvPr>
        </p:nvSpPr>
        <p:spPr>
          <a:xfrm>
            <a:off x="947046" y="1289303"/>
            <a:ext cx="7228833" cy="3339303"/>
          </a:xfrm>
          <a:ln>
            <a:noFill/>
          </a:ln>
        </p:spPr>
        <p:txBody>
          <a:bodyPr>
            <a:normAutofit/>
          </a:bodyPr>
          <a:lstStyle/>
          <a:p>
            <a:r>
              <a:rPr lang="it-IT" sz="4400"/>
              <a:t>Diventare amatore</a:t>
            </a:r>
          </a:p>
        </p:txBody>
      </p:sp>
    </p:spTree>
    <p:extLst>
      <p:ext uri="{BB962C8B-B14F-4D97-AF65-F5344CB8AC3E}">
        <p14:creationId xmlns:p14="http://schemas.microsoft.com/office/powerpoint/2010/main" val="37685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8" name="Rectangle 13">
            <a:extLst>
              <a:ext uri="{FF2B5EF4-FFF2-40B4-BE49-F238E27FC236}">
                <a16:creationId xmlns:a16="http://schemas.microsoft.com/office/drawing/2014/main" id="{7AD7C5BE-418C-4A44-91BF-28E411F75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090" y="1559052"/>
            <a:ext cx="7703820" cy="4347972"/>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p:cNvSpPr>
            <a:spLocks noGrp="1"/>
          </p:cNvSpPr>
          <p:nvPr>
            <p:ph type="title"/>
          </p:nvPr>
        </p:nvSpPr>
        <p:spPr>
          <a:xfrm>
            <a:off x="1673352" y="964692"/>
            <a:ext cx="5797296" cy="1188720"/>
          </a:xfrm>
          <a:ln>
            <a:solidFill>
              <a:srgbClr val="404040"/>
            </a:solidFill>
          </a:ln>
        </p:spPr>
        <p:txBody>
          <a:bodyPr vert="horz" lIns="182880" tIns="182880" rIns="182880" bIns="182880" rtlCol="0" anchor="ctr">
            <a:normAutofit/>
          </a:bodyPr>
          <a:lstStyle/>
          <a:p>
            <a:r>
              <a:rPr lang="en-US" sz="2800" b="1"/>
              <a:t>«Broadcast yourself»</a:t>
            </a:r>
          </a:p>
        </p:txBody>
      </p:sp>
      <p:pic>
        <p:nvPicPr>
          <p:cNvPr id="6" name="10 anni su Youtube - Cane Secco.mp4" descr="Immagine che contiene persona, parete, interni, giovane&#10;&#10;Descrizione generata automaticamente">
            <a:hlinkClick r:id="" action="ppaction://media"/>
            <a:extLst>
              <a:ext uri="{FF2B5EF4-FFF2-40B4-BE49-F238E27FC236}">
                <a16:creationId xmlns:a16="http://schemas.microsoft.com/office/drawing/2014/main" id="{F64C6614-2312-A442-18FF-9A84D289650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971354" y="2482596"/>
            <a:ext cx="5210047" cy="2930652"/>
          </a:xfrm>
          <a:prstGeom prst="rect">
            <a:avLst/>
          </a:prstGeom>
        </p:spPr>
      </p:pic>
    </p:spTree>
    <p:extLst>
      <p:ext uri="{BB962C8B-B14F-4D97-AF65-F5344CB8AC3E}">
        <p14:creationId xmlns:p14="http://schemas.microsoft.com/office/powerpoint/2010/main" val="1140308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49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7" name="Rectangle 15366">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5369" name="Rectangle 15368">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5371" name="Rectangle 15370">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5361" name="Titolo 1"/>
          <p:cNvSpPr>
            <a:spLocks noGrp="1"/>
          </p:cNvSpPr>
          <p:nvPr>
            <p:ph type="title"/>
          </p:nvPr>
        </p:nvSpPr>
        <p:spPr>
          <a:xfrm>
            <a:off x="1673352" y="467418"/>
            <a:ext cx="5797296" cy="1188720"/>
          </a:xfrm>
          <a:solidFill>
            <a:srgbClr val="FFFFFF"/>
          </a:solidFill>
        </p:spPr>
        <p:txBody>
          <a:bodyPr>
            <a:normAutofit/>
          </a:bodyPr>
          <a:lstStyle/>
          <a:p>
            <a:r>
              <a:rPr lang="it-IT" b="1" i="1">
                <a:latin typeface="Arial Black" pitchFamily="34" charset="0"/>
              </a:rPr>
              <a:t>La perdita dell’aura</a:t>
            </a:r>
          </a:p>
        </p:txBody>
      </p:sp>
      <p:sp>
        <p:nvSpPr>
          <p:cNvPr id="15362" name="Segnaposto contenuto 2"/>
          <p:cNvSpPr>
            <a:spLocks noGrp="1"/>
          </p:cNvSpPr>
          <p:nvPr>
            <p:ph idx="1"/>
          </p:nvPr>
        </p:nvSpPr>
        <p:spPr>
          <a:xfrm>
            <a:off x="1115616" y="1843590"/>
            <a:ext cx="6912768" cy="3673642"/>
          </a:xfrm>
        </p:spPr>
        <p:txBody>
          <a:bodyPr>
            <a:noAutofit/>
          </a:bodyPr>
          <a:lstStyle/>
          <a:p>
            <a:pPr indent="-431800">
              <a:lnSpc>
                <a:spcPct val="90000"/>
              </a:lnSpc>
              <a:buFont typeface="Arial" charset="0"/>
              <a:buNone/>
            </a:pPr>
            <a:r>
              <a:rPr lang="it-IT" b="1" dirty="0">
                <a:solidFill>
                  <a:srgbClr val="404040"/>
                </a:solidFill>
                <a:latin typeface="Arial Black" pitchFamily="34" charset="0"/>
              </a:rPr>
              <a:t>	</a:t>
            </a:r>
            <a:r>
              <a:rPr lang="it-IT" sz="2000" dirty="0">
                <a:solidFill>
                  <a:srgbClr val="404040"/>
                </a:solidFill>
              </a:rPr>
              <a:t>Essa si fonda su due circostanze, entrambe connesse con la </a:t>
            </a:r>
            <a:r>
              <a:rPr lang="it-IT" sz="2000" b="1" i="1" dirty="0">
                <a:solidFill>
                  <a:srgbClr val="404040"/>
                </a:solidFill>
              </a:rPr>
              <a:t>sempre maggiore importanza delle masse nella vita attuale</a:t>
            </a:r>
            <a:r>
              <a:rPr lang="it-IT" sz="2000" i="1" dirty="0">
                <a:solidFill>
                  <a:srgbClr val="404040"/>
                </a:solidFill>
              </a:rPr>
              <a:t>. </a:t>
            </a:r>
            <a:r>
              <a:rPr lang="it-IT" sz="2000" dirty="0">
                <a:solidFill>
                  <a:srgbClr val="404040"/>
                </a:solidFill>
              </a:rPr>
              <a:t>E cioè rendere le cose, spazialmente e umanamente, </a:t>
            </a:r>
            <a:r>
              <a:rPr lang="it-IT" sz="2000" b="1" dirty="0">
                <a:solidFill>
                  <a:srgbClr val="404040"/>
                </a:solidFill>
              </a:rPr>
              <a:t>più vicine </a:t>
            </a:r>
            <a:r>
              <a:rPr lang="it-IT" sz="2000" dirty="0">
                <a:solidFill>
                  <a:srgbClr val="404040"/>
                </a:solidFill>
              </a:rPr>
              <a:t>è per le masse attuali un’esigenza vivissima, quanto la tendenza al superamento dell’unicità di qualunque dato mediante la ricezione della sua riproduzione. E inequivocabilmente la riproduzione, quale viene proposta dai giornali illustrati o dai settimanali, si differenzia dall’immagine diretta, dal quadro. L’unicità e la durata s’intrecciano strettissimamente in quest’ultimo, quanto la labilità e la  ripetibilità nella prima. La liberazione dell’oggetto della sua guaina, </a:t>
            </a:r>
            <a:r>
              <a:rPr lang="it-IT" sz="2000" b="1" dirty="0">
                <a:solidFill>
                  <a:srgbClr val="404040"/>
                </a:solidFill>
              </a:rPr>
              <a:t>la distruzione dell’aura </a:t>
            </a:r>
            <a:r>
              <a:rPr lang="it-IT" sz="2000" dirty="0">
                <a:solidFill>
                  <a:srgbClr val="404040"/>
                </a:solidFill>
              </a:rPr>
              <a:t>(Benjamin 1996: 25 )</a:t>
            </a:r>
          </a:p>
        </p:txBody>
      </p:sp>
    </p:spTree>
    <p:extLst>
      <p:ext uri="{BB962C8B-B14F-4D97-AF65-F5344CB8AC3E}">
        <p14:creationId xmlns:p14="http://schemas.microsoft.com/office/powerpoint/2010/main" val="2212778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5" name="Picture 4" descr="Immagine che contiene testo, graffiti, colorato, regina&#10;&#10;Descrizione generata automaticamente">
            <a:extLst>
              <a:ext uri="{FF2B5EF4-FFF2-40B4-BE49-F238E27FC236}">
                <a16:creationId xmlns:a16="http://schemas.microsoft.com/office/drawing/2014/main" id="{F5D6A4D6-7D83-7A11-9768-C45B0727DB61}"/>
              </a:ext>
            </a:extLst>
          </p:cNvPr>
          <p:cNvPicPr>
            <a:picLocks noChangeAspect="1"/>
          </p:cNvPicPr>
          <p:nvPr/>
        </p:nvPicPr>
        <p:blipFill rotWithShape="1">
          <a:blip r:embed="rId2">
            <a:extLst>
              <a:ext uri="{28A0092B-C50C-407E-A947-70E740481C1C}">
                <a14:useLocalDpi xmlns:a14="http://schemas.microsoft.com/office/drawing/2010/main" val="0"/>
              </a:ext>
            </a:extLst>
          </a:blip>
          <a:srcRect l="17733" r="17735" b="2"/>
          <a:stretch/>
        </p:blipFill>
        <p:spPr>
          <a:xfrm>
            <a:off x="3488181" y="10"/>
            <a:ext cx="5655818" cy="6857989"/>
          </a:xfrm>
          <a:prstGeom prst="rect">
            <a:avLst/>
          </a:prstGeom>
        </p:spPr>
      </p:pic>
      <p:sp>
        <p:nvSpPr>
          <p:cNvPr id="14"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Segnaposto contenuto 2"/>
          <p:cNvSpPr>
            <a:spLocks noGrp="1"/>
          </p:cNvSpPr>
          <p:nvPr>
            <p:ph idx="1"/>
          </p:nvPr>
        </p:nvSpPr>
        <p:spPr>
          <a:xfrm>
            <a:off x="482601" y="2638044"/>
            <a:ext cx="2522980" cy="3415622"/>
          </a:xfrm>
        </p:spPr>
        <p:txBody>
          <a:bodyPr>
            <a:normAutofit/>
          </a:bodyPr>
          <a:lstStyle/>
          <a:p>
            <a:pPr algn="ctr">
              <a:buFont typeface="Arial" charset="0"/>
              <a:buNone/>
            </a:pPr>
            <a:r>
              <a:rPr lang="it-IT" b="1" dirty="0">
                <a:solidFill>
                  <a:schemeClr val="bg1"/>
                </a:solidFill>
              </a:rPr>
              <a:t>Valore cultuale</a:t>
            </a:r>
          </a:p>
          <a:p>
            <a:pPr algn="ctr">
              <a:buFont typeface="Arial" charset="0"/>
              <a:buNone/>
            </a:pPr>
            <a:r>
              <a:rPr lang="it-IT" b="1" dirty="0">
                <a:solidFill>
                  <a:schemeClr val="bg1"/>
                </a:solidFill>
              </a:rPr>
              <a:t>(arte per l’arte)</a:t>
            </a:r>
          </a:p>
          <a:p>
            <a:pPr algn="ctr">
              <a:buFont typeface="Arial" charset="0"/>
              <a:buNone/>
            </a:pPr>
            <a:r>
              <a:rPr lang="it-IT" b="1" dirty="0">
                <a:solidFill>
                  <a:schemeClr val="bg1"/>
                </a:solidFill>
              </a:rPr>
              <a:t> vs </a:t>
            </a:r>
          </a:p>
          <a:p>
            <a:pPr algn="ctr">
              <a:buFont typeface="Arial" charset="0"/>
              <a:buNone/>
            </a:pPr>
            <a:r>
              <a:rPr lang="it-IT" b="1" dirty="0">
                <a:solidFill>
                  <a:schemeClr val="bg1"/>
                </a:solidFill>
              </a:rPr>
              <a:t>Valore espositivo</a:t>
            </a:r>
          </a:p>
          <a:p>
            <a:pPr algn="ctr">
              <a:buFont typeface="Arial" charset="0"/>
              <a:buNone/>
            </a:pPr>
            <a:r>
              <a:rPr lang="it-IT" b="1" dirty="0">
                <a:solidFill>
                  <a:schemeClr val="bg1"/>
                </a:solidFill>
              </a:rPr>
              <a:t>(arte per il pubblico)</a:t>
            </a:r>
          </a:p>
        </p:txBody>
      </p:sp>
    </p:spTree>
    <p:extLst>
      <p:ext uri="{BB962C8B-B14F-4D97-AF65-F5344CB8AC3E}">
        <p14:creationId xmlns:p14="http://schemas.microsoft.com/office/powerpoint/2010/main" val="1721013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5" name="Picture 4" descr="Immagine che contiene testo&#10;&#10;Descrizione generata automaticamente">
            <a:extLst>
              <a:ext uri="{FF2B5EF4-FFF2-40B4-BE49-F238E27FC236}">
                <a16:creationId xmlns:a16="http://schemas.microsoft.com/office/drawing/2014/main" id="{5829A156-5ECC-36E7-BDC4-4FACB0FBD3E7}"/>
              </a:ext>
            </a:extLst>
          </p:cNvPr>
          <p:cNvPicPr>
            <a:picLocks noChangeAspect="1"/>
          </p:cNvPicPr>
          <p:nvPr/>
        </p:nvPicPr>
        <p:blipFill rotWithShape="1">
          <a:blip r:embed="rId2">
            <a:extLst>
              <a:ext uri="{28A0092B-C50C-407E-A947-70E740481C1C}">
                <a14:useLocalDpi xmlns:a14="http://schemas.microsoft.com/office/drawing/2010/main" val="0"/>
              </a:ext>
            </a:extLst>
          </a:blip>
          <a:srcRect l="27596" r="26036"/>
          <a:stretch/>
        </p:blipFill>
        <p:spPr>
          <a:xfrm>
            <a:off x="20" y="10"/>
            <a:ext cx="5653258" cy="6857990"/>
          </a:xfrm>
          <a:prstGeom prst="rect">
            <a:avLst/>
          </a:prstGeom>
        </p:spPr>
      </p:pic>
      <p:sp>
        <p:nvSpPr>
          <p:cNvPr id="2" name="Titolo 1"/>
          <p:cNvSpPr>
            <a:spLocks noGrp="1"/>
          </p:cNvSpPr>
          <p:nvPr>
            <p:ph type="title"/>
          </p:nvPr>
        </p:nvSpPr>
        <p:spPr>
          <a:xfrm>
            <a:off x="603504" y="2844368"/>
            <a:ext cx="4446270" cy="1188720"/>
          </a:xfr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p>
            <a:br>
              <a:rPr lang="en-US" sz="2800">
                <a:solidFill>
                  <a:schemeClr val="tx1">
                    <a:lumMod val="85000"/>
                    <a:lumOff val="15000"/>
                  </a:schemeClr>
                </a:solidFill>
              </a:rPr>
            </a:br>
            <a:r>
              <a:rPr lang="en-US" sz="2800">
                <a:solidFill>
                  <a:schemeClr val="tx1">
                    <a:lumMod val="85000"/>
                    <a:lumOff val="15000"/>
                  </a:schemeClr>
                </a:solidFill>
              </a:rPr>
              <a:t>Chi è l’artista?</a:t>
            </a:r>
          </a:p>
        </p:txBody>
      </p:sp>
      <p:sp>
        <p:nvSpPr>
          <p:cNvPr id="10" name="Rectangle 9">
            <a:extLst>
              <a:ext uri="{FF2B5EF4-FFF2-40B4-BE49-F238E27FC236}">
                <a16:creationId xmlns:a16="http://schemas.microsoft.com/office/drawing/2014/main" id="{9291BAA3-FE23-4A48-BA9E-EF0D56A83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674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CasellaDiTesto 2"/>
          <p:cNvSpPr txBox="1"/>
          <p:nvPr/>
        </p:nvSpPr>
        <p:spPr>
          <a:xfrm>
            <a:off x="5634597" y="836712"/>
            <a:ext cx="3312368" cy="5565224"/>
          </a:xfrm>
          <a:prstGeom prst="rect">
            <a:avLst/>
          </a:prstGeom>
        </p:spPr>
        <p:txBody>
          <a:bodyPr vert="horz" lIns="91440" tIns="45720" rIns="91440" bIns="45720" rtlCol="0" anchor="ctr">
            <a:normAutofit/>
          </a:bodyPr>
          <a:lstStyle/>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rPr>
              <a:t>Cambiamento nella natura del rapporto tra scrittore e lettori</a:t>
            </a: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rPr>
              <a:t>Diverso atteggiamento verso il pubblico</a:t>
            </a: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r>
              <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rPr>
              <a:t>La «produzione» artistica </a:t>
            </a: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it-IT"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a:p>
            <a:pPr marL="342900" marR="0" lvl="0" indent="-228600" algn="l" defTabSz="914400" rtl="0" eaLnBrk="1" fontAlgn="auto" latinLnBrk="0" hangingPunct="1">
              <a:lnSpc>
                <a:spcPct val="90000"/>
              </a:lnSpc>
              <a:spcBef>
                <a:spcPts val="1000"/>
              </a:spcBef>
              <a:spcAft>
                <a:spcPts val="0"/>
              </a:spcAft>
              <a:buClr>
                <a:srgbClr val="9BAFB5"/>
              </a:buClr>
              <a:buSzTx/>
              <a:buFont typeface="Arial" panose="020B0604020202020204" pitchFamily="34" charset="0"/>
              <a:buChar char="•"/>
              <a:tabLst/>
              <a:defRPr/>
            </a:pPr>
            <a:endParaRPr kumimoji="0" lang="en-US" sz="17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785109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 name="Segnaposto contenuto 2">
            <a:extLst>
              <a:ext uri="{FF2B5EF4-FFF2-40B4-BE49-F238E27FC236}">
                <a16:creationId xmlns:a16="http://schemas.microsoft.com/office/drawing/2014/main" id="{EC1CCD6C-B43E-E1E8-6B68-4A73388A69FF}"/>
              </a:ext>
            </a:extLst>
          </p:cNvPr>
          <p:cNvSpPr>
            <a:spLocks noGrp="1"/>
          </p:cNvSpPr>
          <p:nvPr>
            <p:ph idx="1"/>
          </p:nvPr>
        </p:nvSpPr>
        <p:spPr>
          <a:xfrm>
            <a:off x="987738" y="1283546"/>
            <a:ext cx="4286937" cy="4372515"/>
          </a:xfrm>
        </p:spPr>
        <p:txBody>
          <a:bodyPr anchor="ctr">
            <a:normAutofit/>
          </a:bodyPr>
          <a:lstStyle/>
          <a:p>
            <a:pPr>
              <a:lnSpc>
                <a:spcPct val="90000"/>
              </a:lnSpc>
              <a:spcBef>
                <a:spcPts val="0"/>
              </a:spcBef>
              <a:buNone/>
            </a:pPr>
            <a:r>
              <a:rPr lang="it-IT" sz="1400" b="1" dirty="0">
                <a:solidFill>
                  <a:srgbClr val="404040"/>
                </a:solidFill>
              </a:rPr>
              <a:t>	“Per secoli, nell’ambito dello scrivere, la situazione era la seguente: che un numero limitato di persone dedite allo scrivere stava di fronte a numerose migliaia di lettori. Verso la fine del secolo scorso, questa situazione si trasformò. </a:t>
            </a:r>
          </a:p>
          <a:p>
            <a:pPr>
              <a:lnSpc>
                <a:spcPct val="90000"/>
              </a:lnSpc>
              <a:spcBef>
                <a:spcPts val="0"/>
              </a:spcBef>
              <a:buNone/>
            </a:pPr>
            <a:r>
              <a:rPr lang="it-IT" sz="1400" b="1" dirty="0">
                <a:solidFill>
                  <a:srgbClr val="404040"/>
                </a:solidFill>
              </a:rPr>
              <a:t>	Con la crescente espansione della stampa che metteva a disposizione del pubblico dei lettori sempre nuovi organi politici, religiosi, scientifici, professionali, locali, gruppi sempre più cospicui di lettori passarono – dapprima casualmente – dalla parte di coloro che scrivevano. Il fenomeno cominciò quando la stampa quotidiana aprì loro la propria rubrica delle ‹‹lettere al direttore››; oggi è ben difficile che ci sia un europeo partecipe del processo di produzione che non abbia per principio l’occasione di pubblicare da qualche parte un’esperienza di lavoro, una denuncia, un reportage e simili”.</a:t>
            </a:r>
          </a:p>
          <a:p>
            <a:pPr marL="0" indent="0">
              <a:lnSpc>
                <a:spcPct val="90000"/>
              </a:lnSpc>
              <a:buNone/>
            </a:pPr>
            <a:endParaRPr lang="it-IT" sz="1300" dirty="0">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olo 1">
            <a:extLst>
              <a:ext uri="{FF2B5EF4-FFF2-40B4-BE49-F238E27FC236}">
                <a16:creationId xmlns:a16="http://schemas.microsoft.com/office/drawing/2014/main" id="{CA1B5318-3B23-3E38-DA06-742BCA3124D2}"/>
              </a:ext>
            </a:extLst>
          </p:cNvPr>
          <p:cNvSpPr>
            <a:spLocks noGrp="1"/>
          </p:cNvSpPr>
          <p:nvPr>
            <p:ph type="title"/>
          </p:nvPr>
        </p:nvSpPr>
        <p:spPr>
          <a:xfrm>
            <a:off x="5790126" y="1586484"/>
            <a:ext cx="2763774" cy="3685032"/>
          </a:xfrm>
          <a:prstGeom prst="ellipse">
            <a:avLst/>
          </a:prstGeom>
          <a:solidFill>
            <a:schemeClr val="accent2"/>
          </a:solidFill>
          <a:ln>
            <a:noFill/>
          </a:ln>
        </p:spPr>
        <p:txBody>
          <a:bodyPr>
            <a:normAutofit/>
          </a:bodyPr>
          <a:lstStyle/>
          <a:p>
            <a:r>
              <a:rPr lang="it-IT" sz="1400" dirty="0">
                <a:solidFill>
                  <a:srgbClr val="FFFFFF"/>
                </a:solidFill>
              </a:rPr>
              <a:t>La massa si fa committente</a:t>
            </a:r>
          </a:p>
        </p:txBody>
      </p:sp>
    </p:spTree>
    <p:extLst>
      <p:ext uri="{BB962C8B-B14F-4D97-AF65-F5344CB8AC3E}">
        <p14:creationId xmlns:p14="http://schemas.microsoft.com/office/powerpoint/2010/main" val="2458139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olo 1"/>
          <p:cNvSpPr>
            <a:spLocks noGrp="1"/>
          </p:cNvSpPr>
          <p:nvPr>
            <p:ph type="title"/>
          </p:nvPr>
        </p:nvSpPr>
        <p:spPr>
          <a:xfrm>
            <a:off x="841007" y="1444753"/>
            <a:ext cx="3284579" cy="3968496"/>
          </a:xfrm>
          <a:prstGeom prst="rect">
            <a:avLst/>
          </a:prstGeom>
          <a:solidFill>
            <a:schemeClr val="accent2"/>
          </a:solidFill>
          <a:ln w="190500" cap="sq" cmpd="thinThick">
            <a:solidFill>
              <a:schemeClr val="accent2"/>
            </a:solidFill>
            <a:miter lim="800000"/>
          </a:ln>
        </p:spPr>
        <p:txBody>
          <a:bodyPr wrap="square" anchor="ctr">
            <a:normAutofit/>
          </a:bodyPr>
          <a:lstStyle/>
          <a:p>
            <a:r>
              <a:rPr lang="it-IT" sz="2800" b="1">
                <a:solidFill>
                  <a:srgbClr val="FFFFFF"/>
                </a:solidFill>
              </a:rPr>
              <a:t>Il dilettante e la morte dell’arte</a:t>
            </a:r>
          </a:p>
        </p:txBody>
      </p:sp>
      <p:sp>
        <p:nvSpPr>
          <p:cNvPr id="3" name="Segnaposto contenuto 2"/>
          <p:cNvSpPr>
            <a:spLocks noGrp="1"/>
          </p:cNvSpPr>
          <p:nvPr>
            <p:ph idx="1"/>
          </p:nvPr>
        </p:nvSpPr>
        <p:spPr>
          <a:xfrm>
            <a:off x="4571999" y="1444752"/>
            <a:ext cx="3612294" cy="3968496"/>
          </a:xfrm>
        </p:spPr>
        <p:txBody>
          <a:bodyPr anchor="ctr">
            <a:normAutofit lnSpcReduction="10000"/>
          </a:bodyPr>
          <a:lstStyle/>
          <a:p>
            <a:pPr marL="36576" indent="0">
              <a:lnSpc>
                <a:spcPct val="90000"/>
              </a:lnSpc>
              <a:buNone/>
            </a:pPr>
            <a:r>
              <a:rPr lang="it-IT" sz="1200" dirty="0">
                <a:solidFill>
                  <a:schemeClr val="tx1">
                    <a:lumMod val="75000"/>
                    <a:lumOff val="25000"/>
                  </a:schemeClr>
                </a:solidFill>
              </a:rPr>
              <a:t>Più recitavano e si affaticavano, cercando di afferrare qua e là qualche nuovo spunto, più la loro azione scenica diventava noiosa e perdeva la spontanea comicità dei primi tempi in cui spesso, senza saperlo, eseguivano stupende parodie dei loro drammi; ne veniva fuori una mediocrità rigida e presuntuosa, tanto più fatale in quanto erano convinti di aver fatto grandi progressi e se lo sentivano anche dire dai loro spettatori. Ma fu una compagnia di attori arrivata in quel tempo nella loro città che li danneggiò più di tutto.(…) In questi attori vi era, sì, qualche buona qualità naturale soffocata dal peso dell’affettazione, delle pose convenzionali e della presunzione; e siccome tutto quello che è artefatto si può imitare più facilmente in quanto dà maggiormente nell’occhio, i nostri dilettanti fecero presto a strappare a quelle cornacchie le loro penne più stravaganti per adornarsene loro stessi. Movimenti, gesti e toni furono a poco a poco imitati ed in seguito essi se ne fecero un motivo di vanto se qualche spettatore era così perspicace da accorgersi che recitavano con l’accuratezza di questo o di quell’attore </a:t>
            </a:r>
          </a:p>
          <a:p>
            <a:pPr marL="36576" indent="0">
              <a:lnSpc>
                <a:spcPct val="90000"/>
              </a:lnSpc>
              <a:buNone/>
            </a:pPr>
            <a:r>
              <a:rPr lang="it-IT" sz="1100" dirty="0">
                <a:solidFill>
                  <a:schemeClr val="tx1">
                    <a:lumMod val="75000"/>
                    <a:lumOff val="25000"/>
                  </a:schemeClr>
                </a:solidFill>
              </a:rPr>
              <a:t>Goethe </a:t>
            </a:r>
            <a:r>
              <a:rPr lang="it-IT" sz="1100" dirty="0" err="1">
                <a:solidFill>
                  <a:schemeClr val="tx1">
                    <a:lumMod val="75000"/>
                    <a:lumOff val="25000"/>
                  </a:schemeClr>
                </a:solidFill>
              </a:rPr>
              <a:t>W</a:t>
            </a:r>
            <a:r>
              <a:rPr lang="it-IT" sz="1100" dirty="0">
                <a:solidFill>
                  <a:schemeClr val="tx1">
                    <a:lumMod val="75000"/>
                    <a:lumOff val="25000"/>
                  </a:schemeClr>
                </a:solidFill>
              </a:rPr>
              <a:t>., </a:t>
            </a:r>
            <a:r>
              <a:rPr lang="it-IT" sz="1100" i="1" dirty="0">
                <a:solidFill>
                  <a:schemeClr val="tx1">
                    <a:lumMod val="75000"/>
                    <a:lumOff val="25000"/>
                  </a:schemeClr>
                </a:solidFill>
              </a:rPr>
              <a:t>La vocazione teatrale di Wilhelm Meister</a:t>
            </a:r>
            <a:r>
              <a:rPr lang="it-IT" sz="1100" dirty="0">
                <a:solidFill>
                  <a:schemeClr val="tx1">
                    <a:lumMod val="75000"/>
                    <a:lumOff val="25000"/>
                  </a:schemeClr>
                </a:solidFill>
              </a:rPr>
              <a:t>, Einaudi, Torino, 2002, p. 27.</a:t>
            </a:r>
          </a:p>
          <a:p>
            <a:pPr marL="36576" indent="0">
              <a:lnSpc>
                <a:spcPct val="90000"/>
              </a:lnSpc>
              <a:buNone/>
            </a:pPr>
            <a:endParaRPr lang="it-IT" sz="1100" dirty="0">
              <a:solidFill>
                <a:schemeClr val="tx1">
                  <a:lumMod val="75000"/>
                  <a:lumOff val="25000"/>
                </a:schemeClr>
              </a:solidFill>
            </a:endParaRPr>
          </a:p>
        </p:txBody>
      </p:sp>
    </p:spTree>
    <p:extLst>
      <p:ext uri="{BB962C8B-B14F-4D97-AF65-F5344CB8AC3E}">
        <p14:creationId xmlns:p14="http://schemas.microsoft.com/office/powerpoint/2010/main" val="3677433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l trionfo di Eleonora con Vasco Rossi.mp4">
            <a:hlinkClick r:id="" action="ppaction://media"/>
            <a:extLst>
              <a:ext uri="{FF2B5EF4-FFF2-40B4-BE49-F238E27FC236}">
                <a16:creationId xmlns:a16="http://schemas.microsoft.com/office/drawing/2014/main" id="{DB5D6619-CD6A-6FA4-E307-026C726D6B2C}"/>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342901" y="629611"/>
            <a:ext cx="4070073" cy="2289416"/>
          </a:xfrm>
          <a:prstGeom prst="rect">
            <a:avLst/>
          </a:prstGeom>
        </p:spPr>
      </p:pic>
      <p:pic>
        <p:nvPicPr>
          <p:cNvPr id="4" name="Il Percorso di Lorenzo a #XF8.mp4">
            <a:hlinkClick r:id="" action="ppaction://media"/>
            <a:extLst>
              <a:ext uri="{FF2B5EF4-FFF2-40B4-BE49-F238E27FC236}">
                <a16:creationId xmlns:a16="http://schemas.microsoft.com/office/drawing/2014/main" id="{701CE049-89C6-F5D5-DBFD-37A1F1415E52}"/>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342900" y="3866668"/>
            <a:ext cx="4070073" cy="2289416"/>
          </a:xfrm>
          <a:prstGeom prst="rect">
            <a:avLst/>
          </a:prstGeom>
        </p:spPr>
      </p:pic>
      <p:sp>
        <p:nvSpPr>
          <p:cNvPr id="9" name="Rectangle 8">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7710" y="0"/>
            <a:ext cx="6858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459486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2" name="Amici 20 - Il percorso di Sangiovanni">
            <a:hlinkClick r:id="" action="ppaction://media"/>
            <a:extLst>
              <a:ext uri="{FF2B5EF4-FFF2-40B4-BE49-F238E27FC236}">
                <a16:creationId xmlns:a16="http://schemas.microsoft.com/office/drawing/2014/main" id="{1AA84008-3CB1-6111-40E1-7C7A60318401}"/>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4731025" y="2211987"/>
            <a:ext cx="4070073" cy="2289416"/>
          </a:xfrm>
          <a:prstGeom prst="rect">
            <a:avLst/>
          </a:prstGeom>
        </p:spPr>
      </p:pic>
    </p:spTree>
    <p:extLst>
      <p:ext uri="{BB962C8B-B14F-4D97-AF65-F5344CB8AC3E}">
        <p14:creationId xmlns:p14="http://schemas.microsoft.com/office/powerpoint/2010/main" val="225602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46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07687"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135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2"/>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
                                        </p:tgtEl>
                                      </p:cBhvr>
                                    </p:cmd>
                                  </p:childTnLst>
                                </p:cTn>
                              </p:par>
                            </p:childTnLst>
                          </p:cTn>
                        </p:par>
                      </p:childTnLst>
                    </p:cTn>
                  </p:par>
                </p:childTnLst>
              </p:cTn>
              <p:nextCondLst>
                <p:cond evt="onClick" delay="0">
                  <p:tgtEl>
                    <p:spTgt spid="2"/>
                  </p:tgtEl>
                </p:cond>
              </p:nextCondLst>
            </p:seq>
            <p:video>
              <p:cMediaNode vol="80000">
                <p:cTn id="20" fill="hold" display="0">
                  <p:stCondLst>
                    <p:cond delay="indefinite"/>
                  </p:stCondLst>
                </p:cTn>
                <p:tgtEl>
                  <p:spTgt spid="2"/>
                </p:tgtEl>
              </p:cMediaNode>
            </p:video>
            <p:seq concurrent="1" nextAc="seek">
              <p:cTn id="21" restart="whenNotActive" fill="hold" evtFilter="cancelBubble" nodeType="interactiveSeq">
                <p:stCondLst>
                  <p:cond evt="onClick" delay="0">
                    <p:tgtEl>
                      <p:spTgt spid="3"/>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3"/>
                                        </p:tgtEl>
                                      </p:cBhvr>
                                    </p:cmd>
                                  </p:childTnLst>
                                </p:cTn>
                              </p:par>
                            </p:childTnLst>
                          </p:cTn>
                        </p:par>
                      </p:childTnLst>
                    </p:cTn>
                  </p:par>
                </p:childTnLst>
              </p:cTn>
              <p:nextCondLst>
                <p:cond evt="onClick" delay="0">
                  <p:tgtEl>
                    <p:spTgt spid="3"/>
                  </p:tgtEl>
                </p:cond>
              </p:nextCondLst>
            </p:seq>
            <p:video>
              <p:cMediaNode vol="80000">
                <p:cTn id="26" fill="hold" display="0">
                  <p:stCondLst>
                    <p:cond delay="indefinite"/>
                  </p:stCondLst>
                </p:cTn>
                <p:tgtEl>
                  <p:spTgt spid="3"/>
                </p:tgtEl>
              </p:cMediaNode>
            </p:video>
            <p:seq concurrent="1" nextAc="seek">
              <p:cTn id="27" restart="whenNotActive" fill="hold" evtFilter="cancelBubble" nodeType="interactiveSeq">
                <p:stCondLst>
                  <p:cond evt="onClick" delay="0">
                    <p:tgtEl>
                      <p:spTgt spid="4"/>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4"/>
                                        </p:tgtEl>
                                      </p:cBhvr>
                                    </p:cmd>
                                  </p:childTnLst>
                                </p:cTn>
                              </p:par>
                            </p:childTnLst>
                          </p:cTn>
                        </p:par>
                      </p:childTnLst>
                    </p:cTn>
                  </p:par>
                </p:childTnLst>
              </p:cTn>
              <p:nextCondLst>
                <p:cond evt="onClick" delay="0">
                  <p:tgtEl>
                    <p:spTgt spid="4"/>
                  </p:tgtEl>
                </p:cond>
              </p:nextCondLst>
            </p:seq>
            <p:video>
              <p:cMediaNode vol="80000">
                <p:cTn id="32"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magine 2" descr="Immagine che contiene testo, quotidiano&#10;&#10;Descrizione generata automaticamente">
            <a:extLst>
              <a:ext uri="{FF2B5EF4-FFF2-40B4-BE49-F238E27FC236}">
                <a16:creationId xmlns:a16="http://schemas.microsoft.com/office/drawing/2014/main" id="{E9AE7FD6-3711-667A-0D7A-C678D7A0D6B5}"/>
              </a:ext>
            </a:extLst>
          </p:cNvPr>
          <p:cNvPicPr>
            <a:picLocks noChangeAspect="1"/>
          </p:cNvPicPr>
          <p:nvPr/>
        </p:nvPicPr>
        <p:blipFill rotWithShape="1">
          <a:blip r:embed="rId2">
            <a:extLst>
              <a:ext uri="{28A0092B-C50C-407E-A947-70E740481C1C}">
                <a14:useLocalDpi xmlns:a14="http://schemas.microsoft.com/office/drawing/2010/main" val="0"/>
              </a:ext>
            </a:extLst>
          </a:blip>
          <a:srcRect t="43375"/>
          <a:stretch/>
        </p:blipFill>
        <p:spPr>
          <a:xfrm>
            <a:off x="20" y="10"/>
            <a:ext cx="9143980" cy="6857990"/>
          </a:xfrm>
          <a:prstGeom prst="rect">
            <a:avLst/>
          </a:prstGeom>
        </p:spPr>
      </p:pic>
      <p:sp>
        <p:nvSpPr>
          <p:cNvPr id="4" name="CasellaDiTesto 3">
            <a:extLst>
              <a:ext uri="{FF2B5EF4-FFF2-40B4-BE49-F238E27FC236}">
                <a16:creationId xmlns:a16="http://schemas.microsoft.com/office/drawing/2014/main" id="{EE053DDB-6944-F17D-314F-1B1B37F56762}"/>
              </a:ext>
            </a:extLst>
          </p:cNvPr>
          <p:cNvSpPr txBox="1"/>
          <p:nvPr/>
        </p:nvSpPr>
        <p:spPr>
          <a:xfrm>
            <a:off x="1200150" y="1484784"/>
            <a:ext cx="6743700" cy="1645920"/>
          </a:xfrm>
          <a:prstGeom prst="rect">
            <a:avLst/>
          </a:prstGeom>
          <a:solidFill>
            <a:schemeClr val="bg1">
              <a:alpha val="60000"/>
            </a:schemeClr>
          </a:solidFill>
          <a:ln w="38100" cap="sq">
            <a:solidFill>
              <a:schemeClr val="tx1"/>
            </a:solidFill>
            <a:miter lim="800000"/>
          </a:ln>
        </p:spPr>
        <p:txBody>
          <a:bodyPr vert="horz" lIns="274320" tIns="182880" rIns="274320" bIns="182880" rtlCol="0" anchor="ctr" anchorCtr="1">
            <a:normAutofit fontScale="92500" lnSpcReduction="2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it-IT" sz="2900" b="0" i="0" u="none" strike="noStrike" kern="1200" cap="all" spc="200" normalizeH="0" baseline="0" noProof="0" dirty="0">
                <a:ln>
                  <a:noFill/>
                </a:ln>
                <a:solidFill>
                  <a:srgbClr val="FFFFFF"/>
                </a:solidFill>
                <a:effectLst/>
                <a:uLnTx/>
                <a:uFillTx/>
                <a:latin typeface="Gill Sans MT" panose="020B0502020104020203"/>
                <a:ea typeface="+mn-ea"/>
                <a:cs typeface="+mn-cs"/>
              </a:rPr>
              <a:t>L’immagine fotografica arresta il tempo e pone lo spettatore di fronte all’accaduto</a:t>
            </a:r>
          </a:p>
        </p:txBody>
      </p:sp>
    </p:spTree>
    <p:extLst>
      <p:ext uri="{BB962C8B-B14F-4D97-AF65-F5344CB8AC3E}">
        <p14:creationId xmlns:p14="http://schemas.microsoft.com/office/powerpoint/2010/main" val="24543563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Segnaposto contenuto 4" descr="Immagine che contiene testo, diverso, screenshot, cornice&#10;&#10;Descrizione generata automaticamente">
            <a:extLst>
              <a:ext uri="{FF2B5EF4-FFF2-40B4-BE49-F238E27FC236}">
                <a16:creationId xmlns:a16="http://schemas.microsoft.com/office/drawing/2014/main" id="{56CA3456-15CA-2C55-3672-E3755F6DE84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3653" r="5347" b="-1"/>
          <a:stretch/>
        </p:blipFill>
        <p:spPr>
          <a:xfrm>
            <a:off x="20" y="10"/>
            <a:ext cx="9143980" cy="6857990"/>
          </a:xfrm>
          <a:prstGeom prst="rect">
            <a:avLst/>
          </a:prstGeom>
        </p:spPr>
      </p:pic>
      <p:sp>
        <p:nvSpPr>
          <p:cNvPr id="2" name="Titolo 1">
            <a:extLst>
              <a:ext uri="{FF2B5EF4-FFF2-40B4-BE49-F238E27FC236}">
                <a16:creationId xmlns:a16="http://schemas.microsoft.com/office/drawing/2014/main" id="{216091A3-EE5A-37E7-560E-4B45ADC4E116}"/>
              </a:ext>
            </a:extLst>
          </p:cNvPr>
          <p:cNvSpPr>
            <a:spLocks noGrp="1"/>
          </p:cNvSpPr>
          <p:nvPr>
            <p:ph type="title"/>
          </p:nvPr>
        </p:nvSpPr>
        <p:spPr>
          <a:xfrm>
            <a:off x="1673352" y="3284984"/>
            <a:ext cx="5797296" cy="941796"/>
          </a:xfrm>
          <a:solidFill>
            <a:srgbClr val="000000">
              <a:alpha val="70000"/>
            </a:srgbClr>
          </a:solidFill>
          <a:ln>
            <a:solidFill>
              <a:srgbClr val="FFFFFF"/>
            </a:solidFill>
          </a:ln>
        </p:spPr>
        <p:txBody>
          <a:bodyPr vert="horz" lIns="182880" tIns="182880" rIns="182880" bIns="182880" rtlCol="0" anchor="ctr">
            <a:normAutofit/>
          </a:bodyPr>
          <a:lstStyle/>
          <a:p>
            <a:r>
              <a:rPr lang="en-US" sz="2000" kern="1200" cap="all" spc="200" baseline="0">
                <a:solidFill>
                  <a:srgbClr val="FFFFFF"/>
                </a:solidFill>
                <a:latin typeface="+mj-lt"/>
                <a:ea typeface="+mj-ea"/>
                <a:cs typeface="+mj-cs"/>
              </a:rPr>
              <a:t>Lo stereotipo amatoriale della cultura digitale</a:t>
            </a:r>
          </a:p>
        </p:txBody>
      </p:sp>
    </p:spTree>
    <p:extLst>
      <p:ext uri="{BB962C8B-B14F-4D97-AF65-F5344CB8AC3E}">
        <p14:creationId xmlns:p14="http://schemas.microsoft.com/office/powerpoint/2010/main" val="29100773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efault Theme">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Pacco">
  <a:themeElements>
    <a:clrScheme name="Pacco">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cco">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cco">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Default Theme</Template>
  <TotalTime>1</TotalTime>
  <Words>556</Words>
  <Application>Microsoft Macintosh PowerPoint</Application>
  <PresentationFormat>Presentazione su schermo (4:3)</PresentationFormat>
  <Paragraphs>24</Paragraphs>
  <Slides>10</Slides>
  <Notes>0</Notes>
  <HiddenSlides>0</HiddenSlides>
  <MMClips>4</MMClips>
  <ScaleCrop>false</ScaleCrop>
  <HeadingPairs>
    <vt:vector size="6" baseType="variant">
      <vt:variant>
        <vt:lpstr>Caratteri utilizzati</vt:lpstr>
      </vt:variant>
      <vt:variant>
        <vt:i4>4</vt:i4>
      </vt:variant>
      <vt:variant>
        <vt:lpstr>Tema</vt:lpstr>
      </vt:variant>
      <vt:variant>
        <vt:i4>2</vt:i4>
      </vt:variant>
      <vt:variant>
        <vt:lpstr>Titoli diapositive</vt:lpstr>
      </vt:variant>
      <vt:variant>
        <vt:i4>10</vt:i4>
      </vt:variant>
    </vt:vector>
  </HeadingPairs>
  <TitlesOfParts>
    <vt:vector size="16" baseType="lpstr">
      <vt:lpstr>Arial</vt:lpstr>
      <vt:lpstr>Arial Black</vt:lpstr>
      <vt:lpstr>Courier New</vt:lpstr>
      <vt:lpstr>Gill Sans MT</vt:lpstr>
      <vt:lpstr>Default Theme</vt:lpstr>
      <vt:lpstr>Pacco</vt:lpstr>
      <vt:lpstr>Diventare amatore</vt:lpstr>
      <vt:lpstr>«Broadcast yourself»</vt:lpstr>
      <vt:lpstr>La perdita dell’aura</vt:lpstr>
      <vt:lpstr>Presentazione standard di PowerPoint</vt:lpstr>
      <vt:lpstr> Chi è l’artista?</vt:lpstr>
      <vt:lpstr>La massa si fa committente</vt:lpstr>
      <vt:lpstr>Il dilettante e la morte dell’arte</vt:lpstr>
      <vt:lpstr>Presentazione standard di PowerPoint</vt:lpstr>
      <vt:lpstr>Presentazione standard di PowerPoint</vt:lpstr>
      <vt:lpstr>Lo stereotipo amatoriale della cultura digitale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Diventare amatore</dc:title>
  <dc:creator>TITO VAGNI</dc:creator>
  <cp:lastModifiedBy>TITO VAGNI</cp:lastModifiedBy>
  <cp:revision>2</cp:revision>
  <dcterms:created xsi:type="dcterms:W3CDTF">2023-11-07T09:50:43Z</dcterms:created>
  <dcterms:modified xsi:type="dcterms:W3CDTF">2023-11-07T09:51:45Z</dcterms:modified>
</cp:coreProperties>
</file>