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 id="2147483712" r:id="rId2"/>
  </p:sldMasterIdLst>
  <p:notesMasterIdLst>
    <p:notesMasterId r:id="rId22"/>
  </p:notesMasterIdLst>
  <p:sldIdLst>
    <p:sldId id="278" r:id="rId3"/>
    <p:sldId id="438" r:id="rId4"/>
    <p:sldId id="342" r:id="rId5"/>
    <p:sldId id="437" r:id="rId6"/>
    <p:sldId id="339" r:id="rId7"/>
    <p:sldId id="340" r:id="rId8"/>
    <p:sldId id="439" r:id="rId9"/>
    <p:sldId id="341" r:id="rId10"/>
    <p:sldId id="344" r:id="rId11"/>
    <p:sldId id="345" r:id="rId12"/>
    <p:sldId id="346" r:id="rId13"/>
    <p:sldId id="349" r:id="rId14"/>
    <p:sldId id="351" r:id="rId15"/>
    <p:sldId id="440" r:id="rId16"/>
    <p:sldId id="347" r:id="rId17"/>
    <p:sldId id="353" r:id="rId18"/>
    <p:sldId id="364" r:id="rId19"/>
    <p:sldId id="441" r:id="rId20"/>
    <p:sldId id="354" r:id="rId21"/>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82ZaWHBh+dQ6GchZzuRLEQ==" hashData="HaA3x+Wzo1DbGocBrWLAfRgn7sVVNdn/TY8++H8EdMmNJjwvaqDBWIVguhu0GBG8CQ4Eh12cAK1Tfkdp9zfv2g=="/>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31"/>
    <p:restoredTop sz="96154"/>
  </p:normalViewPr>
  <p:slideViewPr>
    <p:cSldViewPr snapToGrid="0">
      <p:cViewPr varScale="1">
        <p:scale>
          <a:sx n="122" d="100"/>
          <a:sy n="122" d="100"/>
        </p:scale>
        <p:origin x="1464" y="20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AF9259-C7B5-4B5D-A939-0BF239453951}"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8250E6C0-48C5-4447-800D-C3EB4D82396A}">
      <dgm:prSet/>
      <dgm:spPr/>
      <dgm:t>
        <a:bodyPr/>
        <a:lstStyle/>
        <a:p>
          <a:r>
            <a:rPr lang="it-IT"/>
            <a:t>1920 – Le star come divinità</a:t>
          </a:r>
          <a:endParaRPr lang="en-US"/>
        </a:p>
      </dgm:t>
    </dgm:pt>
    <dgm:pt modelId="{DD0661CD-9D5F-47C1-9B0D-4C62CB5B7A50}" type="parTrans" cxnId="{90F08401-8B73-48EA-9C92-E313A46F7DB4}">
      <dgm:prSet/>
      <dgm:spPr/>
      <dgm:t>
        <a:bodyPr/>
        <a:lstStyle/>
        <a:p>
          <a:endParaRPr lang="en-US"/>
        </a:p>
      </dgm:t>
    </dgm:pt>
    <dgm:pt modelId="{BBF1E4A3-4435-44D9-A846-E1C6F66F2A40}" type="sibTrans" cxnId="{90F08401-8B73-48EA-9C92-E313A46F7DB4}">
      <dgm:prSet/>
      <dgm:spPr/>
      <dgm:t>
        <a:bodyPr/>
        <a:lstStyle/>
        <a:p>
          <a:endParaRPr lang="en-US"/>
        </a:p>
      </dgm:t>
    </dgm:pt>
    <dgm:pt modelId="{9EFA762B-F065-465A-B9BE-7DE31CB0C53B}">
      <dgm:prSet/>
      <dgm:spPr/>
      <dgm:t>
        <a:bodyPr/>
        <a:lstStyle/>
        <a:p>
          <a:r>
            <a:rPr lang="it-IT" dirty="0"/>
            <a:t>1930 – Le star si umanizzano</a:t>
          </a:r>
          <a:endParaRPr lang="en-US" dirty="0"/>
        </a:p>
      </dgm:t>
    </dgm:pt>
    <dgm:pt modelId="{0082B1FB-6DC9-4C08-B59B-C32337707DB2}" type="parTrans" cxnId="{A4DCEF5B-63A4-483F-8D06-D7A552686C2E}">
      <dgm:prSet/>
      <dgm:spPr/>
      <dgm:t>
        <a:bodyPr/>
        <a:lstStyle/>
        <a:p>
          <a:endParaRPr lang="en-US"/>
        </a:p>
      </dgm:t>
    </dgm:pt>
    <dgm:pt modelId="{DEEFFFCA-4091-4167-9867-BB7411268A9F}" type="sibTrans" cxnId="{A4DCEF5B-63A4-483F-8D06-D7A552686C2E}">
      <dgm:prSet/>
      <dgm:spPr/>
      <dgm:t>
        <a:bodyPr/>
        <a:lstStyle/>
        <a:p>
          <a:endParaRPr lang="en-US"/>
        </a:p>
      </dgm:t>
    </dgm:pt>
    <dgm:pt modelId="{263CA0B8-8439-4836-895E-74FC314808A1}">
      <dgm:prSet/>
      <dgm:spPr/>
      <dgm:t>
        <a:bodyPr/>
        <a:lstStyle/>
        <a:p>
          <a:r>
            <a:rPr lang="it-IT"/>
            <a:t>1955 – Crepuscolo dello star system</a:t>
          </a:r>
          <a:endParaRPr lang="en-US"/>
        </a:p>
      </dgm:t>
    </dgm:pt>
    <dgm:pt modelId="{06BD8300-237D-4295-A7CA-8A67326862B7}" type="parTrans" cxnId="{EF65421E-7026-4995-817C-AC83B73354EF}">
      <dgm:prSet/>
      <dgm:spPr/>
      <dgm:t>
        <a:bodyPr/>
        <a:lstStyle/>
        <a:p>
          <a:endParaRPr lang="en-US"/>
        </a:p>
      </dgm:t>
    </dgm:pt>
    <dgm:pt modelId="{BB33186D-3065-4617-89D1-6F2E74171669}" type="sibTrans" cxnId="{EF65421E-7026-4995-817C-AC83B73354EF}">
      <dgm:prSet/>
      <dgm:spPr/>
      <dgm:t>
        <a:bodyPr/>
        <a:lstStyle/>
        <a:p>
          <a:endParaRPr lang="en-US"/>
        </a:p>
      </dgm:t>
    </dgm:pt>
    <dgm:pt modelId="{4F064C16-B690-D548-A7D9-D15AE7F82D7A}" type="pres">
      <dgm:prSet presAssocID="{4CAF9259-C7B5-4B5D-A939-0BF239453951}" presName="vert0" presStyleCnt="0">
        <dgm:presLayoutVars>
          <dgm:dir/>
          <dgm:animOne val="branch"/>
          <dgm:animLvl val="lvl"/>
        </dgm:presLayoutVars>
      </dgm:prSet>
      <dgm:spPr/>
    </dgm:pt>
    <dgm:pt modelId="{972674A8-B2D7-8B46-9E8C-F637DE0509E4}" type="pres">
      <dgm:prSet presAssocID="{8250E6C0-48C5-4447-800D-C3EB4D82396A}" presName="thickLine" presStyleLbl="alignNode1" presStyleIdx="0" presStyleCnt="3"/>
      <dgm:spPr/>
    </dgm:pt>
    <dgm:pt modelId="{F2D54201-25FC-D54C-908E-29A7F502CCE1}" type="pres">
      <dgm:prSet presAssocID="{8250E6C0-48C5-4447-800D-C3EB4D82396A}" presName="horz1" presStyleCnt="0"/>
      <dgm:spPr/>
    </dgm:pt>
    <dgm:pt modelId="{1BAF458F-7D57-AD4A-8F9C-72A78BADB516}" type="pres">
      <dgm:prSet presAssocID="{8250E6C0-48C5-4447-800D-C3EB4D82396A}" presName="tx1" presStyleLbl="revTx" presStyleIdx="0" presStyleCnt="3"/>
      <dgm:spPr/>
    </dgm:pt>
    <dgm:pt modelId="{3B039AAF-B613-5246-93B6-B6EEB56BD357}" type="pres">
      <dgm:prSet presAssocID="{8250E6C0-48C5-4447-800D-C3EB4D82396A}" presName="vert1" presStyleCnt="0"/>
      <dgm:spPr/>
    </dgm:pt>
    <dgm:pt modelId="{F71C8A1E-A44D-C045-AE8B-96460FA2522F}" type="pres">
      <dgm:prSet presAssocID="{9EFA762B-F065-465A-B9BE-7DE31CB0C53B}" presName="thickLine" presStyleLbl="alignNode1" presStyleIdx="1" presStyleCnt="3"/>
      <dgm:spPr/>
    </dgm:pt>
    <dgm:pt modelId="{68D160E3-8B56-D445-BF3B-853AD4535AD3}" type="pres">
      <dgm:prSet presAssocID="{9EFA762B-F065-465A-B9BE-7DE31CB0C53B}" presName="horz1" presStyleCnt="0"/>
      <dgm:spPr/>
    </dgm:pt>
    <dgm:pt modelId="{541DDF35-1542-0848-AA39-773035F57242}" type="pres">
      <dgm:prSet presAssocID="{9EFA762B-F065-465A-B9BE-7DE31CB0C53B}" presName="tx1" presStyleLbl="revTx" presStyleIdx="1" presStyleCnt="3"/>
      <dgm:spPr/>
    </dgm:pt>
    <dgm:pt modelId="{91218C32-F7C3-F043-ADDC-86F187DADFB4}" type="pres">
      <dgm:prSet presAssocID="{9EFA762B-F065-465A-B9BE-7DE31CB0C53B}" presName="vert1" presStyleCnt="0"/>
      <dgm:spPr/>
    </dgm:pt>
    <dgm:pt modelId="{2B3DB352-F2A6-0646-A416-A9AB0960EA6B}" type="pres">
      <dgm:prSet presAssocID="{263CA0B8-8439-4836-895E-74FC314808A1}" presName="thickLine" presStyleLbl="alignNode1" presStyleIdx="2" presStyleCnt="3"/>
      <dgm:spPr/>
    </dgm:pt>
    <dgm:pt modelId="{FFACBDA3-4316-DF4B-8B42-7BB6514649DE}" type="pres">
      <dgm:prSet presAssocID="{263CA0B8-8439-4836-895E-74FC314808A1}" presName="horz1" presStyleCnt="0"/>
      <dgm:spPr/>
    </dgm:pt>
    <dgm:pt modelId="{5D29B25F-F32C-744C-859F-87E7310DFADB}" type="pres">
      <dgm:prSet presAssocID="{263CA0B8-8439-4836-895E-74FC314808A1}" presName="tx1" presStyleLbl="revTx" presStyleIdx="2" presStyleCnt="3"/>
      <dgm:spPr/>
    </dgm:pt>
    <dgm:pt modelId="{EB8149D1-6B6C-6048-96D2-F388E1F240F9}" type="pres">
      <dgm:prSet presAssocID="{263CA0B8-8439-4836-895E-74FC314808A1}" presName="vert1" presStyleCnt="0"/>
      <dgm:spPr/>
    </dgm:pt>
  </dgm:ptLst>
  <dgm:cxnLst>
    <dgm:cxn modelId="{90F08401-8B73-48EA-9C92-E313A46F7DB4}" srcId="{4CAF9259-C7B5-4B5D-A939-0BF239453951}" destId="{8250E6C0-48C5-4447-800D-C3EB4D82396A}" srcOrd="0" destOrd="0" parTransId="{DD0661CD-9D5F-47C1-9B0D-4C62CB5B7A50}" sibTransId="{BBF1E4A3-4435-44D9-A846-E1C6F66F2A40}"/>
    <dgm:cxn modelId="{EF65421E-7026-4995-817C-AC83B73354EF}" srcId="{4CAF9259-C7B5-4B5D-A939-0BF239453951}" destId="{263CA0B8-8439-4836-895E-74FC314808A1}" srcOrd="2" destOrd="0" parTransId="{06BD8300-237D-4295-A7CA-8A67326862B7}" sibTransId="{BB33186D-3065-4617-89D1-6F2E74171669}"/>
    <dgm:cxn modelId="{579F8641-3087-2B42-943E-2889E806D719}" type="presOf" srcId="{8250E6C0-48C5-4447-800D-C3EB4D82396A}" destId="{1BAF458F-7D57-AD4A-8F9C-72A78BADB516}" srcOrd="0" destOrd="0" presId="urn:microsoft.com/office/officeart/2008/layout/LinedList"/>
    <dgm:cxn modelId="{A4DCEF5B-63A4-483F-8D06-D7A552686C2E}" srcId="{4CAF9259-C7B5-4B5D-A939-0BF239453951}" destId="{9EFA762B-F065-465A-B9BE-7DE31CB0C53B}" srcOrd="1" destOrd="0" parTransId="{0082B1FB-6DC9-4C08-B59B-C32337707DB2}" sibTransId="{DEEFFFCA-4091-4167-9867-BB7411268A9F}"/>
    <dgm:cxn modelId="{46794999-6926-254C-9C7A-A769867BA74C}" type="presOf" srcId="{263CA0B8-8439-4836-895E-74FC314808A1}" destId="{5D29B25F-F32C-744C-859F-87E7310DFADB}" srcOrd="0" destOrd="0" presId="urn:microsoft.com/office/officeart/2008/layout/LinedList"/>
    <dgm:cxn modelId="{076F4DB4-CEA7-4341-A9F0-63D0D674D7A7}" type="presOf" srcId="{4CAF9259-C7B5-4B5D-A939-0BF239453951}" destId="{4F064C16-B690-D548-A7D9-D15AE7F82D7A}" srcOrd="0" destOrd="0" presId="urn:microsoft.com/office/officeart/2008/layout/LinedList"/>
    <dgm:cxn modelId="{8CA4C9B9-0B09-DA4F-9F09-66F82BFC5788}" type="presOf" srcId="{9EFA762B-F065-465A-B9BE-7DE31CB0C53B}" destId="{541DDF35-1542-0848-AA39-773035F57242}" srcOrd="0" destOrd="0" presId="urn:microsoft.com/office/officeart/2008/layout/LinedList"/>
    <dgm:cxn modelId="{40ECE826-16AD-5C4A-95DC-DC6B56100D49}" type="presParOf" srcId="{4F064C16-B690-D548-A7D9-D15AE7F82D7A}" destId="{972674A8-B2D7-8B46-9E8C-F637DE0509E4}" srcOrd="0" destOrd="0" presId="urn:microsoft.com/office/officeart/2008/layout/LinedList"/>
    <dgm:cxn modelId="{979DD09E-DB14-A44C-BB9A-0A0DEF0FA57B}" type="presParOf" srcId="{4F064C16-B690-D548-A7D9-D15AE7F82D7A}" destId="{F2D54201-25FC-D54C-908E-29A7F502CCE1}" srcOrd="1" destOrd="0" presId="urn:microsoft.com/office/officeart/2008/layout/LinedList"/>
    <dgm:cxn modelId="{D14EF4E8-7E92-5348-A841-063731D482B0}" type="presParOf" srcId="{F2D54201-25FC-D54C-908E-29A7F502CCE1}" destId="{1BAF458F-7D57-AD4A-8F9C-72A78BADB516}" srcOrd="0" destOrd="0" presId="urn:microsoft.com/office/officeart/2008/layout/LinedList"/>
    <dgm:cxn modelId="{32925BA9-9415-E24C-9985-80E38BFA107E}" type="presParOf" srcId="{F2D54201-25FC-D54C-908E-29A7F502CCE1}" destId="{3B039AAF-B613-5246-93B6-B6EEB56BD357}" srcOrd="1" destOrd="0" presId="urn:microsoft.com/office/officeart/2008/layout/LinedList"/>
    <dgm:cxn modelId="{8FD828C2-8170-6B48-9A47-19BC5F4EE89A}" type="presParOf" srcId="{4F064C16-B690-D548-A7D9-D15AE7F82D7A}" destId="{F71C8A1E-A44D-C045-AE8B-96460FA2522F}" srcOrd="2" destOrd="0" presId="urn:microsoft.com/office/officeart/2008/layout/LinedList"/>
    <dgm:cxn modelId="{AB593C55-88EE-E341-84A3-28F6BE7176EC}" type="presParOf" srcId="{4F064C16-B690-D548-A7D9-D15AE7F82D7A}" destId="{68D160E3-8B56-D445-BF3B-853AD4535AD3}" srcOrd="3" destOrd="0" presId="urn:microsoft.com/office/officeart/2008/layout/LinedList"/>
    <dgm:cxn modelId="{FCE35F2C-3D4C-5344-94FB-93AB7C9FD13E}" type="presParOf" srcId="{68D160E3-8B56-D445-BF3B-853AD4535AD3}" destId="{541DDF35-1542-0848-AA39-773035F57242}" srcOrd="0" destOrd="0" presId="urn:microsoft.com/office/officeart/2008/layout/LinedList"/>
    <dgm:cxn modelId="{5C944803-CA6B-0C43-A48E-756B51FAFD04}" type="presParOf" srcId="{68D160E3-8B56-D445-BF3B-853AD4535AD3}" destId="{91218C32-F7C3-F043-ADDC-86F187DADFB4}" srcOrd="1" destOrd="0" presId="urn:microsoft.com/office/officeart/2008/layout/LinedList"/>
    <dgm:cxn modelId="{C7A4DC23-5008-DF47-9222-F4B9A0AE85AF}" type="presParOf" srcId="{4F064C16-B690-D548-A7D9-D15AE7F82D7A}" destId="{2B3DB352-F2A6-0646-A416-A9AB0960EA6B}" srcOrd="4" destOrd="0" presId="urn:microsoft.com/office/officeart/2008/layout/LinedList"/>
    <dgm:cxn modelId="{CD7B1824-9882-134C-9E18-793A71081E6A}" type="presParOf" srcId="{4F064C16-B690-D548-A7D9-D15AE7F82D7A}" destId="{FFACBDA3-4316-DF4B-8B42-7BB6514649DE}" srcOrd="5" destOrd="0" presId="urn:microsoft.com/office/officeart/2008/layout/LinedList"/>
    <dgm:cxn modelId="{9AD26C70-6F58-5C4A-B476-D7E2D90B3621}" type="presParOf" srcId="{FFACBDA3-4316-DF4B-8B42-7BB6514649DE}" destId="{5D29B25F-F32C-744C-859F-87E7310DFADB}" srcOrd="0" destOrd="0" presId="urn:microsoft.com/office/officeart/2008/layout/LinedList"/>
    <dgm:cxn modelId="{C82809DF-23A2-064D-933E-35579CCC1808}" type="presParOf" srcId="{FFACBDA3-4316-DF4B-8B42-7BB6514649DE}" destId="{EB8149D1-6B6C-6048-96D2-F388E1F240F9}"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2674A8-B2D7-8B46-9E8C-F637DE0509E4}">
      <dsp:nvSpPr>
        <dsp:cNvPr id="0" name=""/>
        <dsp:cNvSpPr/>
      </dsp:nvSpPr>
      <dsp:spPr>
        <a:xfrm>
          <a:off x="0" y="2576"/>
          <a:ext cx="461367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BAF458F-7D57-AD4A-8F9C-72A78BADB516}">
      <dsp:nvSpPr>
        <dsp:cNvPr id="0" name=""/>
        <dsp:cNvSpPr/>
      </dsp:nvSpPr>
      <dsp:spPr>
        <a:xfrm>
          <a:off x="0" y="2576"/>
          <a:ext cx="4613672" cy="17572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830" tIns="163830" rIns="163830" bIns="163830" numCol="1" spcCol="1270" anchor="t" anchorCtr="0">
          <a:noAutofit/>
        </a:bodyPr>
        <a:lstStyle/>
        <a:p>
          <a:pPr marL="0" lvl="0" indent="0" algn="l" defTabSz="1911350">
            <a:lnSpc>
              <a:spcPct val="90000"/>
            </a:lnSpc>
            <a:spcBef>
              <a:spcPct val="0"/>
            </a:spcBef>
            <a:spcAft>
              <a:spcPct val="35000"/>
            </a:spcAft>
            <a:buNone/>
          </a:pPr>
          <a:r>
            <a:rPr lang="it-IT" sz="4300" kern="1200"/>
            <a:t>1920 – Le star come divinità</a:t>
          </a:r>
          <a:endParaRPr lang="en-US" sz="4300" kern="1200"/>
        </a:p>
      </dsp:txBody>
      <dsp:txXfrm>
        <a:off x="0" y="2576"/>
        <a:ext cx="4613672" cy="1757232"/>
      </dsp:txXfrm>
    </dsp:sp>
    <dsp:sp modelId="{F71C8A1E-A44D-C045-AE8B-96460FA2522F}">
      <dsp:nvSpPr>
        <dsp:cNvPr id="0" name=""/>
        <dsp:cNvSpPr/>
      </dsp:nvSpPr>
      <dsp:spPr>
        <a:xfrm>
          <a:off x="0" y="1759808"/>
          <a:ext cx="4613672"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41DDF35-1542-0848-AA39-773035F57242}">
      <dsp:nvSpPr>
        <dsp:cNvPr id="0" name=""/>
        <dsp:cNvSpPr/>
      </dsp:nvSpPr>
      <dsp:spPr>
        <a:xfrm>
          <a:off x="0" y="1759808"/>
          <a:ext cx="4613672" cy="17572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830" tIns="163830" rIns="163830" bIns="163830" numCol="1" spcCol="1270" anchor="t" anchorCtr="0">
          <a:noAutofit/>
        </a:bodyPr>
        <a:lstStyle/>
        <a:p>
          <a:pPr marL="0" lvl="0" indent="0" algn="l" defTabSz="1911350">
            <a:lnSpc>
              <a:spcPct val="90000"/>
            </a:lnSpc>
            <a:spcBef>
              <a:spcPct val="0"/>
            </a:spcBef>
            <a:spcAft>
              <a:spcPct val="35000"/>
            </a:spcAft>
            <a:buNone/>
          </a:pPr>
          <a:r>
            <a:rPr lang="it-IT" sz="4300" kern="1200" dirty="0"/>
            <a:t>1930 – Le star si umanizzano</a:t>
          </a:r>
          <a:endParaRPr lang="en-US" sz="4300" kern="1200" dirty="0"/>
        </a:p>
      </dsp:txBody>
      <dsp:txXfrm>
        <a:off x="0" y="1759808"/>
        <a:ext cx="4613672" cy="1757232"/>
      </dsp:txXfrm>
    </dsp:sp>
    <dsp:sp modelId="{2B3DB352-F2A6-0646-A416-A9AB0960EA6B}">
      <dsp:nvSpPr>
        <dsp:cNvPr id="0" name=""/>
        <dsp:cNvSpPr/>
      </dsp:nvSpPr>
      <dsp:spPr>
        <a:xfrm>
          <a:off x="0" y="3517041"/>
          <a:ext cx="461367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D29B25F-F32C-744C-859F-87E7310DFADB}">
      <dsp:nvSpPr>
        <dsp:cNvPr id="0" name=""/>
        <dsp:cNvSpPr/>
      </dsp:nvSpPr>
      <dsp:spPr>
        <a:xfrm>
          <a:off x="0" y="3517041"/>
          <a:ext cx="4613672" cy="17572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830" tIns="163830" rIns="163830" bIns="163830" numCol="1" spcCol="1270" anchor="t" anchorCtr="0">
          <a:noAutofit/>
        </a:bodyPr>
        <a:lstStyle/>
        <a:p>
          <a:pPr marL="0" lvl="0" indent="0" algn="l" defTabSz="1911350">
            <a:lnSpc>
              <a:spcPct val="90000"/>
            </a:lnSpc>
            <a:spcBef>
              <a:spcPct val="0"/>
            </a:spcBef>
            <a:spcAft>
              <a:spcPct val="35000"/>
            </a:spcAft>
            <a:buNone/>
          </a:pPr>
          <a:r>
            <a:rPr lang="it-IT" sz="4300" kern="1200"/>
            <a:t>1955 – Crepuscolo dello star system</a:t>
          </a:r>
          <a:endParaRPr lang="en-US" sz="4300" kern="1200"/>
        </a:p>
      </dsp:txBody>
      <dsp:txXfrm>
        <a:off x="0" y="3517041"/>
        <a:ext cx="4613672" cy="1757232"/>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9F4822-D226-A947-9CB1-2E0F33A3EA7D}" type="datetimeFigureOut">
              <a:rPr lang="it-IT" smtClean="0"/>
              <a:t>07/11/23</a:t>
            </a:fld>
            <a:endParaRPr lang="it-IT"/>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55B3BC-6EE0-264E-846C-D7C4B54D17BB}" type="slidenum">
              <a:rPr lang="it-IT" smtClean="0"/>
              <a:t>‹N›</a:t>
            </a:fld>
            <a:endParaRPr lang="it-IT"/>
          </a:p>
        </p:txBody>
      </p:sp>
    </p:spTree>
    <p:extLst>
      <p:ext uri="{BB962C8B-B14F-4D97-AF65-F5344CB8AC3E}">
        <p14:creationId xmlns:p14="http://schemas.microsoft.com/office/powerpoint/2010/main" val="9787454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1F3337-135B-49AE-AA88-149F7ED879D1}"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10086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219" name="Segnaposto note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9220" name="Segnaposto numero diapositiva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76DC654-13A3-43E9-BDF4-05CC029B9F9F}" type="slidenum">
              <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708779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451DEABC-D766-4322-8E78-B830FAE35C72}" type="datetime4">
              <a:rPr lang="en-US" smtClean="0"/>
              <a:pPr/>
              <a:t>November 7, 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F38DF745-7D3F-47F4-83A3-874385CFAA69}" type="slidenum">
              <a:rPr lang="en-US" smtClean="0"/>
              <a:pPr/>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05EE82CB-274C-4B12-8F0E-D5390A008E17}" type="datetimeFigureOut">
              <a:rPr lang="it-IT" smtClean="0"/>
              <a:t>07/11/23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8A34856-E5A8-4394-A58D-854F2EBF3656}" type="slidenum">
              <a:rPr lang="it-IT" smtClean="0"/>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it-IT"/>
              <a:t>Fare clic per modificare lo stile del titolo dello schema</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05EE82CB-274C-4B12-8F0E-D5390A008E17}" type="datetimeFigureOut">
              <a:rPr lang="it-IT" smtClean="0"/>
              <a:t>07/11/23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8A34856-E5A8-4394-A58D-854F2EBF3656}" type="slidenum">
              <a:rPr lang="it-IT" smtClean="0"/>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olo, tes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a:t>Fare clic per modificare lo stile del titolo dello schema</a:t>
            </a:r>
          </a:p>
        </p:txBody>
      </p:sp>
      <p:sp>
        <p:nvSpPr>
          <p:cNvPr id="3" name="Segnaposto testo 2"/>
          <p:cNvSpPr>
            <a:spLocks noGrp="1"/>
          </p:cNvSpPr>
          <p:nvPr>
            <p:ph type="body" sz="half" idx="1"/>
          </p:nvPr>
        </p:nvSpPr>
        <p:spPr>
          <a:xfrm>
            <a:off x="457200" y="1600200"/>
            <a:ext cx="4038600" cy="45259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4648200" y="1600200"/>
            <a:ext cx="4038600" cy="21859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4648200" y="3938588"/>
            <a:ext cx="4038600" cy="2187575"/>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Rectangle 4"/>
          <p:cNvSpPr>
            <a:spLocks noGrp="1" noChangeArrowheads="1"/>
          </p:cNvSpPr>
          <p:nvPr>
            <p:ph type="dt" sz="half" idx="10"/>
          </p:nvPr>
        </p:nvSpPr>
        <p:spPr>
          <a:ln/>
        </p:spPr>
        <p:txBody>
          <a:bodyPr/>
          <a:lstStyle>
            <a:lvl1pPr>
              <a:defRPr/>
            </a:lvl1pPr>
          </a:lstStyle>
          <a:p>
            <a:pPr>
              <a:defRPr/>
            </a:pPr>
            <a:fld id="{8CB4AEA1-F8C1-403C-ABD4-573204011613}" type="datetime1">
              <a:rPr lang="it-IT"/>
              <a:pPr>
                <a:defRPr/>
              </a:pPr>
              <a:t>07/11/23</a:t>
            </a:fld>
            <a:endParaRPr lang="it-IT"/>
          </a:p>
        </p:txBody>
      </p:sp>
      <p:sp>
        <p:nvSpPr>
          <p:cNvPr id="7" name="Rectangle 5"/>
          <p:cNvSpPr>
            <a:spLocks noGrp="1" noChangeArrowheads="1"/>
          </p:cNvSpPr>
          <p:nvPr>
            <p:ph type="ftr" sz="quarter" idx="11"/>
          </p:nvPr>
        </p:nvSpPr>
        <p:spPr>
          <a:ln/>
        </p:spPr>
        <p:txBody>
          <a:bodyPr/>
          <a:lstStyle>
            <a:lvl1pPr>
              <a:defRPr/>
            </a:lvl1pPr>
          </a:lstStyle>
          <a:p>
            <a:pPr>
              <a:defRPr/>
            </a:pPr>
            <a:endParaRPr lang="it-IT"/>
          </a:p>
        </p:txBody>
      </p:sp>
      <p:sp>
        <p:nvSpPr>
          <p:cNvPr id="8" name="Rectangle 6"/>
          <p:cNvSpPr>
            <a:spLocks noGrp="1" noChangeArrowheads="1"/>
          </p:cNvSpPr>
          <p:nvPr>
            <p:ph type="sldNum" sz="quarter" idx="12"/>
          </p:nvPr>
        </p:nvSpPr>
        <p:spPr>
          <a:ln/>
        </p:spPr>
        <p:txBody>
          <a:bodyPr/>
          <a:lstStyle>
            <a:lvl1pPr>
              <a:defRPr/>
            </a:lvl1pPr>
          </a:lstStyle>
          <a:p>
            <a:fld id="{48744D9F-8557-4ED4-A77E-796647872DD5}" type="slidenum">
              <a:rPr lang="it-IT" altLang="it-IT"/>
              <a:pPr/>
              <a:t>‹N›</a:t>
            </a:fld>
            <a:endParaRPr lang="it-IT" altLang="it-IT"/>
          </a:p>
        </p:txBody>
      </p:sp>
    </p:spTree>
    <p:extLst>
      <p:ext uri="{BB962C8B-B14F-4D97-AF65-F5344CB8AC3E}">
        <p14:creationId xmlns:p14="http://schemas.microsoft.com/office/powerpoint/2010/main" val="5217914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titolo">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102240" y="2386744"/>
            <a:ext cx="6939520" cy="1645920"/>
          </a:xfrm>
          <a:solidFill>
            <a:srgbClr val="FFFFFF"/>
          </a:solidFill>
          <a:ln w="38100">
            <a:solidFill>
              <a:srgbClr val="404040"/>
            </a:solidFill>
          </a:ln>
        </p:spPr>
        <p:txBody>
          <a:bodyPr lIns="274320" rIns="274320" anchor="ctr" anchorCtr="1">
            <a:normAutofit/>
          </a:bodyPr>
          <a:lstStyle>
            <a:lvl1pPr algn="ctr">
              <a:defRPr sz="3500">
                <a:solidFill>
                  <a:srgbClr val="262626"/>
                </a:solidFill>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2021396" y="4352544"/>
            <a:ext cx="5101209" cy="1239894"/>
          </a:xfrm>
          <a:noFill/>
        </p:spPr>
        <p:txBody>
          <a:bodyPr>
            <a:normAutofit/>
          </a:bodyPr>
          <a:lstStyle>
            <a:lvl1pPr marL="0" indent="0" algn="ctr">
              <a:buNone/>
              <a:defRPr sz="1900">
                <a:solidFill>
                  <a:schemeClr val="tx1">
                    <a:lumMod val="75000"/>
                    <a:lumOff val="25000"/>
                  </a:schemeClr>
                </a:solidFill>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7" name="Date Placeholder 6"/>
          <p:cNvSpPr>
            <a:spLocks noGrp="1"/>
          </p:cNvSpPr>
          <p:nvPr>
            <p:ph type="dt" sz="half" idx="10"/>
          </p:nvPr>
        </p:nvSpPr>
        <p:spPr/>
        <p:txBody>
          <a:bodyPr/>
          <a:lstStyle/>
          <a:p>
            <a:fld id="{05EE82CB-274C-4B12-8F0E-D5390A008E17}" type="datetimeFigureOut">
              <a:rPr lang="it-IT" smtClean="0"/>
              <a:t>07/11/23</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38A34856-E5A8-4394-A58D-854F2EBF3656}" type="slidenum">
              <a:rPr lang="it-IT" smtClean="0"/>
              <a:t>‹N›</a:t>
            </a:fld>
            <a:endParaRPr lang="it-IT"/>
          </a:p>
        </p:txBody>
      </p:sp>
    </p:spTree>
    <p:extLst>
      <p:ext uri="{BB962C8B-B14F-4D97-AF65-F5344CB8AC3E}">
        <p14:creationId xmlns:p14="http://schemas.microsoft.com/office/powerpoint/2010/main" val="3756562236"/>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05EE82CB-274C-4B12-8F0E-D5390A008E17}" type="datetimeFigureOut">
              <a:rPr lang="it-IT" smtClean="0"/>
              <a:t>07/11/23</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38A34856-E5A8-4394-A58D-854F2EBF3656}" type="slidenum">
              <a:rPr lang="it-IT" smtClean="0"/>
              <a:t>‹N›</a:t>
            </a:fld>
            <a:endParaRPr lang="it-IT"/>
          </a:p>
        </p:txBody>
      </p:sp>
    </p:spTree>
    <p:extLst>
      <p:ext uri="{BB962C8B-B14F-4D97-AF65-F5344CB8AC3E}">
        <p14:creationId xmlns:p14="http://schemas.microsoft.com/office/powerpoint/2010/main" val="23540484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Intestazione sezion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106424" y="2386744"/>
            <a:ext cx="6940296" cy="1645920"/>
          </a:xfrm>
          <a:solidFill>
            <a:srgbClr val="FFFFFF"/>
          </a:solidFill>
          <a:ln w="38100">
            <a:solidFill>
              <a:srgbClr val="404040"/>
            </a:solidFill>
          </a:ln>
        </p:spPr>
        <p:txBody>
          <a:bodyPr lIns="274320" rIns="274320" anchor="ctr" anchorCtr="1">
            <a:normAutofit/>
          </a:bodyPr>
          <a:lstStyle>
            <a:lvl1pPr>
              <a:defRPr sz="3500">
                <a:solidFill>
                  <a:srgbClr val="262626"/>
                </a:solidFill>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2021396" y="4352465"/>
            <a:ext cx="5101209" cy="1265082"/>
          </a:xfrm>
        </p:spPr>
        <p:txBody>
          <a:bodyPr anchor="t" anchorCtr="1">
            <a:normAutofit/>
          </a:bodyPr>
          <a:lstStyle>
            <a:lvl1pPr marL="0" indent="0">
              <a:buNone/>
              <a:defRPr sz="1900">
                <a:solidFill>
                  <a:schemeClr val="tx1"/>
                </a:solidFill>
              </a:defRPr>
            </a:lvl1pPr>
            <a:lvl2pPr marL="457200" indent="0">
              <a:buNone/>
              <a:defRPr sz="19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7" name="Date Placeholder 6"/>
          <p:cNvSpPr>
            <a:spLocks noGrp="1"/>
          </p:cNvSpPr>
          <p:nvPr>
            <p:ph type="dt" sz="half" idx="10"/>
          </p:nvPr>
        </p:nvSpPr>
        <p:spPr/>
        <p:txBody>
          <a:bodyPr/>
          <a:lstStyle/>
          <a:p>
            <a:fld id="{05EE82CB-274C-4B12-8F0E-D5390A008E17}" type="datetimeFigureOut">
              <a:rPr lang="it-IT" smtClean="0"/>
              <a:t>07/11/23</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38A34856-E5A8-4394-A58D-854F2EBF3656}" type="slidenum">
              <a:rPr lang="it-IT" smtClean="0"/>
              <a:t>‹N›</a:t>
            </a:fld>
            <a:endParaRPr lang="it-IT"/>
          </a:p>
        </p:txBody>
      </p:sp>
    </p:spTree>
    <p:extLst>
      <p:ext uri="{BB962C8B-B14F-4D97-AF65-F5344CB8AC3E}">
        <p14:creationId xmlns:p14="http://schemas.microsoft.com/office/powerpoint/2010/main" val="2448079127"/>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102239" y="2638044"/>
            <a:ext cx="3288023" cy="3101982"/>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753737" y="2638044"/>
            <a:ext cx="3290516" cy="3101982"/>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8" name="Date Placeholder 7"/>
          <p:cNvSpPr>
            <a:spLocks noGrp="1"/>
          </p:cNvSpPr>
          <p:nvPr>
            <p:ph type="dt" sz="half" idx="10"/>
          </p:nvPr>
        </p:nvSpPr>
        <p:spPr/>
        <p:txBody>
          <a:bodyPr/>
          <a:lstStyle/>
          <a:p>
            <a:fld id="{05EE82CB-274C-4B12-8F0E-D5390A008E17}" type="datetimeFigureOut">
              <a:rPr lang="it-IT" smtClean="0"/>
              <a:t>07/11/23</a:t>
            </a:fld>
            <a:endParaRPr lang="it-IT"/>
          </a:p>
        </p:txBody>
      </p:sp>
      <p:sp>
        <p:nvSpPr>
          <p:cNvPr id="9" name="Footer Placeholder 8"/>
          <p:cNvSpPr>
            <a:spLocks noGrp="1"/>
          </p:cNvSpPr>
          <p:nvPr>
            <p:ph type="ftr" sz="quarter" idx="11"/>
          </p:nvPr>
        </p:nvSpPr>
        <p:spPr/>
        <p:txBody>
          <a:bodyPr/>
          <a:lstStyle/>
          <a:p>
            <a:endParaRPr lang="it-IT"/>
          </a:p>
        </p:txBody>
      </p:sp>
      <p:sp>
        <p:nvSpPr>
          <p:cNvPr id="10" name="Slide Number Placeholder 9"/>
          <p:cNvSpPr>
            <a:spLocks noGrp="1"/>
          </p:cNvSpPr>
          <p:nvPr>
            <p:ph type="sldNum" sz="quarter" idx="12"/>
          </p:nvPr>
        </p:nvSpPr>
        <p:spPr/>
        <p:txBody>
          <a:bodyPr/>
          <a:lstStyle/>
          <a:p>
            <a:fld id="{38A34856-E5A8-4394-A58D-854F2EBF3656}" type="slidenum">
              <a:rPr lang="it-IT" smtClean="0"/>
              <a:t>‹N›</a:t>
            </a:fld>
            <a:endParaRPr lang="it-IT"/>
          </a:p>
        </p:txBody>
      </p:sp>
    </p:spTree>
    <p:extLst>
      <p:ext uri="{BB962C8B-B14F-4D97-AF65-F5344CB8AC3E}">
        <p14:creationId xmlns:p14="http://schemas.microsoft.com/office/powerpoint/2010/main" val="10062240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02239" y="2313434"/>
            <a:ext cx="3288024"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102239" y="3143250"/>
            <a:ext cx="3288024" cy="2596776"/>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6" name="Content Placeholder 5"/>
          <p:cNvSpPr>
            <a:spLocks noGrp="1"/>
          </p:cNvSpPr>
          <p:nvPr>
            <p:ph sz="quarter" idx="4"/>
          </p:nvPr>
        </p:nvSpPr>
        <p:spPr>
          <a:xfrm>
            <a:off x="4753737" y="3143250"/>
            <a:ext cx="3290516" cy="2596776"/>
          </a:xfrm>
        </p:spPr>
        <p:txBody>
          <a:bodyPr/>
          <a:lstStyle>
            <a:lvl5pPr>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11" name="Text Placeholder 4"/>
          <p:cNvSpPr>
            <a:spLocks noGrp="1"/>
          </p:cNvSpPr>
          <p:nvPr>
            <p:ph type="body" sz="quarter" idx="13"/>
          </p:nvPr>
        </p:nvSpPr>
        <p:spPr>
          <a:xfrm>
            <a:off x="4753737" y="2313434"/>
            <a:ext cx="3290516"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7" name="Date Placeholder 6"/>
          <p:cNvSpPr>
            <a:spLocks noGrp="1"/>
          </p:cNvSpPr>
          <p:nvPr>
            <p:ph type="dt" sz="half" idx="10"/>
          </p:nvPr>
        </p:nvSpPr>
        <p:spPr/>
        <p:txBody>
          <a:bodyPr/>
          <a:lstStyle/>
          <a:p>
            <a:fld id="{05EE82CB-274C-4B12-8F0E-D5390A008E17}" type="datetimeFigureOut">
              <a:rPr lang="it-IT" smtClean="0"/>
              <a:t>07/11/23</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38A34856-E5A8-4394-A58D-854F2EBF3656}" type="slidenum">
              <a:rPr lang="it-IT" smtClean="0"/>
              <a:t>‹N›</a:t>
            </a:fld>
            <a:endParaRPr lang="it-IT"/>
          </a:p>
        </p:txBody>
      </p:sp>
      <p:sp>
        <p:nvSpPr>
          <p:cNvPr id="10" name="Title 9"/>
          <p:cNvSpPr>
            <a:spLocks noGrp="1"/>
          </p:cNvSpPr>
          <p:nvPr>
            <p:ph type="title"/>
          </p:nvPr>
        </p:nvSpPr>
        <p:spPr/>
        <p:txBody>
          <a:bodyPr/>
          <a:lstStyle/>
          <a:p>
            <a:r>
              <a:rPr lang="it-IT"/>
              <a:t>Fare clic per modificare lo stile del titolo dello schema</a:t>
            </a:r>
            <a:endParaRPr lang="en-US" dirty="0"/>
          </a:p>
        </p:txBody>
      </p:sp>
    </p:spTree>
    <p:extLst>
      <p:ext uri="{BB962C8B-B14F-4D97-AF65-F5344CB8AC3E}">
        <p14:creationId xmlns:p14="http://schemas.microsoft.com/office/powerpoint/2010/main" val="36432715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05EE82CB-274C-4B12-8F0E-D5390A008E17}" type="datetimeFigureOut">
              <a:rPr lang="it-IT" smtClean="0"/>
              <a:t>07/11/23</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38A34856-E5A8-4394-A58D-854F2EBF3656}" type="slidenum">
              <a:rPr lang="it-IT" smtClean="0"/>
              <a:t>‹N›</a:t>
            </a:fld>
            <a:endParaRPr lang="it-IT"/>
          </a:p>
        </p:txBody>
      </p:sp>
    </p:spTree>
    <p:extLst>
      <p:ext uri="{BB962C8B-B14F-4D97-AF65-F5344CB8AC3E}">
        <p14:creationId xmlns:p14="http://schemas.microsoft.com/office/powerpoint/2010/main" val="11805415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EE82CB-274C-4B12-8F0E-D5390A008E17}" type="datetimeFigureOut">
              <a:rPr lang="it-IT" smtClean="0"/>
              <a:t>07/11/23</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38A34856-E5A8-4394-A58D-854F2EBF3656}" type="slidenum">
              <a:rPr lang="it-IT" smtClean="0"/>
              <a:t>‹N›</a:t>
            </a:fld>
            <a:endParaRPr lang="it-IT"/>
          </a:p>
        </p:txBody>
      </p:sp>
    </p:spTree>
    <p:extLst>
      <p:ext uri="{BB962C8B-B14F-4D97-AF65-F5344CB8AC3E}">
        <p14:creationId xmlns:p14="http://schemas.microsoft.com/office/powerpoint/2010/main" val="534831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05EE82CB-274C-4B12-8F0E-D5390A008E17}" type="datetimeFigureOut">
              <a:rPr lang="it-IT" smtClean="0"/>
              <a:t>07/11/23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8A34856-E5A8-4394-A58D-854F2EBF3656}" type="slidenum">
              <a:rPr lang="it-IT" smtClean="0"/>
              <a:t>‹N›</a:t>
            </a:fld>
            <a:endParaRPr lang="it-IT"/>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6" name="Rectangle 25"/>
          <p:cNvSpPr/>
          <p:nvPr/>
        </p:nvSpPr>
        <p:spPr>
          <a:xfrm>
            <a:off x="0"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40703" y="2243829"/>
            <a:ext cx="3290594" cy="1141497"/>
          </a:xfrm>
          <a:solidFill>
            <a:srgbClr val="FFFFFF"/>
          </a:solidFill>
          <a:ln>
            <a:solidFill>
              <a:srgbClr val="404040"/>
            </a:solidFill>
          </a:ln>
        </p:spPr>
        <p:txBody>
          <a:bodyPr anchor="ctr" anchorCtr="1">
            <a:normAutofit/>
          </a:bodyPr>
          <a:lstStyle>
            <a:lvl1pPr>
              <a:defRPr sz="2100">
                <a:solidFill>
                  <a:srgbClr val="262626"/>
                </a:solidFill>
              </a:defRPr>
            </a:lvl1pPr>
          </a:lstStyle>
          <a:p>
            <a:r>
              <a:rPr lang="it-IT"/>
              <a:t>Fare clic per modificare lo stile del titolo dello schema</a:t>
            </a:r>
            <a:endParaRPr lang="en-US" dirty="0"/>
          </a:p>
        </p:txBody>
      </p:sp>
      <p:sp>
        <p:nvSpPr>
          <p:cNvPr id="3" name="Content Placeholder 2"/>
          <p:cNvSpPr>
            <a:spLocks noGrp="1"/>
          </p:cNvSpPr>
          <p:nvPr>
            <p:ph idx="1"/>
          </p:nvPr>
        </p:nvSpPr>
        <p:spPr>
          <a:xfrm>
            <a:off x="5052060" y="804672"/>
            <a:ext cx="361188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862965" y="3549918"/>
            <a:ext cx="284607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9" name="Date Placeholder 8"/>
          <p:cNvSpPr>
            <a:spLocks noGrp="1"/>
          </p:cNvSpPr>
          <p:nvPr>
            <p:ph type="dt" sz="half" idx="10"/>
          </p:nvPr>
        </p:nvSpPr>
        <p:spPr/>
        <p:txBody>
          <a:bodyPr/>
          <a:lstStyle/>
          <a:p>
            <a:fld id="{05EE82CB-274C-4B12-8F0E-D5390A008E17}" type="datetimeFigureOut">
              <a:rPr lang="it-IT" smtClean="0"/>
              <a:t>07/11/23</a:t>
            </a:fld>
            <a:endParaRPr lang="it-IT"/>
          </a:p>
        </p:txBody>
      </p:sp>
      <p:sp>
        <p:nvSpPr>
          <p:cNvPr id="10" name="Footer Placeholder 9"/>
          <p:cNvSpPr>
            <a:spLocks noGrp="1"/>
          </p:cNvSpPr>
          <p:nvPr>
            <p:ph type="ftr" sz="quarter" idx="11"/>
          </p:nvPr>
        </p:nvSpPr>
        <p:spPr>
          <a:xfrm>
            <a:off x="640703" y="6236208"/>
            <a:ext cx="3806398" cy="320040"/>
          </a:xfrm>
        </p:spPr>
        <p:txBody>
          <a:bodyPr>
            <a:normAutofit/>
          </a:bodyPr>
          <a:lstStyle>
            <a:lvl1pPr>
              <a:defRPr>
                <a:solidFill>
                  <a:srgbClr val="FFFFFF">
                    <a:alpha val="70000"/>
                  </a:srgbClr>
                </a:solidFill>
              </a:defRPr>
            </a:lvl1pPr>
          </a:lstStyle>
          <a:p>
            <a:endParaRPr lang="it-IT"/>
          </a:p>
        </p:txBody>
      </p:sp>
      <p:sp>
        <p:nvSpPr>
          <p:cNvPr id="11" name="Slide Number Placeholder 10"/>
          <p:cNvSpPr>
            <a:spLocks noGrp="1"/>
          </p:cNvSpPr>
          <p:nvPr>
            <p:ph type="sldNum" sz="quarter" idx="12"/>
          </p:nvPr>
        </p:nvSpPr>
        <p:spPr/>
        <p:txBody>
          <a:bodyPr/>
          <a:lstStyle/>
          <a:p>
            <a:fld id="{38A34856-E5A8-4394-A58D-854F2EBF3656}" type="slidenum">
              <a:rPr lang="it-IT" smtClean="0"/>
              <a:t>‹N›</a:t>
            </a:fld>
            <a:endParaRPr lang="it-IT"/>
          </a:p>
        </p:txBody>
      </p:sp>
    </p:spTree>
    <p:extLst>
      <p:ext uri="{BB962C8B-B14F-4D97-AF65-F5344CB8AC3E}">
        <p14:creationId xmlns:p14="http://schemas.microsoft.com/office/powerpoint/2010/main" val="4698316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18" name="Rectangle 17"/>
          <p:cNvSpPr/>
          <p:nvPr/>
        </p:nvSpPr>
        <p:spPr>
          <a:xfrm>
            <a:off x="1" y="0"/>
            <a:ext cx="4571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40080" y="2243828"/>
            <a:ext cx="3291840" cy="1143000"/>
          </a:xfrm>
          <a:solidFill>
            <a:srgbClr val="FFFFFF"/>
          </a:solidFill>
          <a:ln>
            <a:solidFill>
              <a:srgbClr val="262626"/>
            </a:solidFill>
          </a:ln>
        </p:spPr>
        <p:txBody>
          <a:bodyPr anchor="ctr" anchorCtr="1">
            <a:noAutofit/>
          </a:bodyPr>
          <a:lstStyle>
            <a:lvl1pPr>
              <a:defRPr sz="2100">
                <a:solidFill>
                  <a:srgbClr val="262626"/>
                </a:solidFill>
              </a:defRPr>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4572000" y="-42172"/>
            <a:ext cx="4576573"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862965" y="3549919"/>
            <a:ext cx="284607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5EE82CB-274C-4B12-8F0E-D5390A008E17}" type="datetimeFigureOut">
              <a:rPr lang="it-IT" smtClean="0"/>
              <a:t>07/11/23</a:t>
            </a:fld>
            <a:endParaRPr lang="it-IT"/>
          </a:p>
        </p:txBody>
      </p:sp>
      <p:sp>
        <p:nvSpPr>
          <p:cNvPr id="9" name="Footer Placeholder 8"/>
          <p:cNvSpPr>
            <a:spLocks noGrp="1"/>
          </p:cNvSpPr>
          <p:nvPr>
            <p:ph type="ftr" sz="quarter" idx="11"/>
          </p:nvPr>
        </p:nvSpPr>
        <p:spPr>
          <a:xfrm>
            <a:off x="640080" y="6236208"/>
            <a:ext cx="3803904" cy="320040"/>
          </a:xfrm>
        </p:spPr>
        <p:txBody>
          <a:bodyPr>
            <a:normAutofit/>
          </a:bodyPr>
          <a:lstStyle>
            <a:lvl1pPr>
              <a:defRPr>
                <a:solidFill>
                  <a:srgbClr val="FFFFFF">
                    <a:alpha val="70000"/>
                  </a:srgbClr>
                </a:solidFill>
              </a:defRPr>
            </a:lvl1pPr>
          </a:lstStyle>
          <a:p>
            <a:endParaRPr lang="it-IT"/>
          </a:p>
        </p:txBody>
      </p:sp>
      <p:sp>
        <p:nvSpPr>
          <p:cNvPr id="10" name="Slide Number Placeholder 9"/>
          <p:cNvSpPr>
            <a:spLocks noGrp="1"/>
          </p:cNvSpPr>
          <p:nvPr>
            <p:ph type="sldNum" sz="quarter" idx="12"/>
          </p:nvPr>
        </p:nvSpPr>
        <p:spPr/>
        <p:txBody>
          <a:bodyPr/>
          <a:lstStyle/>
          <a:p>
            <a:fld id="{38A34856-E5A8-4394-A58D-854F2EBF3656}" type="slidenum">
              <a:rPr lang="it-IT" smtClean="0"/>
              <a:t>‹N›</a:t>
            </a:fld>
            <a:endParaRPr lang="it-IT"/>
          </a:p>
        </p:txBody>
      </p:sp>
    </p:spTree>
    <p:extLst>
      <p:ext uri="{BB962C8B-B14F-4D97-AF65-F5344CB8AC3E}">
        <p14:creationId xmlns:p14="http://schemas.microsoft.com/office/powerpoint/2010/main" val="13643689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05EE82CB-274C-4B12-8F0E-D5390A008E17}" type="datetimeFigureOut">
              <a:rPr lang="it-IT" smtClean="0"/>
              <a:t>07/11/23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8A34856-E5A8-4394-A58D-854F2EBF3656}" type="slidenum">
              <a:rPr lang="it-IT" smtClean="0"/>
              <a:t>‹N›</a:t>
            </a:fld>
            <a:endParaRPr lang="it-IT"/>
          </a:p>
        </p:txBody>
      </p:sp>
    </p:spTree>
    <p:extLst>
      <p:ext uri="{BB962C8B-B14F-4D97-AF65-F5344CB8AC3E}">
        <p14:creationId xmlns:p14="http://schemas.microsoft.com/office/powerpoint/2010/main" val="25670210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9834" y="937260"/>
            <a:ext cx="1053966" cy="4983480"/>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1606046" y="937260"/>
            <a:ext cx="4716174" cy="4983480"/>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05EE82CB-274C-4B12-8F0E-D5390A008E17}" type="datetimeFigureOut">
              <a:rPr lang="it-IT" smtClean="0"/>
              <a:t>07/11/23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8A34856-E5A8-4394-A58D-854F2EBF3656}" type="slidenum">
              <a:rPr lang="it-IT" smtClean="0"/>
              <a:t>‹N›</a:t>
            </a:fld>
            <a:endParaRPr lang="it-IT"/>
          </a:p>
        </p:txBody>
      </p:sp>
    </p:spTree>
    <p:extLst>
      <p:ext uri="{BB962C8B-B14F-4D97-AF65-F5344CB8AC3E}">
        <p14:creationId xmlns:p14="http://schemas.microsoft.com/office/powerpoint/2010/main" val="38177614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457200" y="274680"/>
            <a:ext cx="8229240" cy="1143000"/>
          </a:xfrm>
          <a:prstGeom prst="rect">
            <a:avLst/>
          </a:prstGeom>
        </p:spPr>
        <p:txBody>
          <a:bodyPr wrap="none" lIns="0" tIns="0" rIns="0" bIns="0" anchor="ctr"/>
          <a:lstStyle/>
          <a:p>
            <a:endParaRPr/>
          </a:p>
        </p:txBody>
      </p:sp>
      <p:sp>
        <p:nvSpPr>
          <p:cNvPr id="47" name="PlaceHolder 2"/>
          <p:cNvSpPr>
            <a:spLocks noGrp="1"/>
          </p:cNvSpPr>
          <p:nvPr>
            <p:ph type="subTitle"/>
          </p:nvPr>
        </p:nvSpPr>
        <p:spPr>
          <a:xfrm>
            <a:off x="457200" y="1600200"/>
            <a:ext cx="8229240" cy="4525920"/>
          </a:xfrm>
          <a:prstGeom prst="rect">
            <a:avLst/>
          </a:prstGeom>
        </p:spPr>
        <p:txBody>
          <a:bodyPr wrap="none" lIns="0" tIns="0" rIns="0" bIns="0" anchor="ctr"/>
          <a:lstStyle/>
          <a:p>
            <a:pPr algn="ctr"/>
            <a:endParaRPr/>
          </a:p>
        </p:txBody>
      </p:sp>
    </p:spTree>
    <p:extLst>
      <p:ext uri="{BB962C8B-B14F-4D97-AF65-F5344CB8AC3E}">
        <p14:creationId xmlns:p14="http://schemas.microsoft.com/office/powerpoint/2010/main" val="24603365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TwoObj">
  <p:cSld name="Titolo, tes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a:t>Fare clic per modificare stile</a:t>
            </a:r>
          </a:p>
        </p:txBody>
      </p:sp>
      <p:sp>
        <p:nvSpPr>
          <p:cNvPr id="3" name="Segnaposto testo 2"/>
          <p:cNvSpPr>
            <a:spLocks noGrp="1"/>
          </p:cNvSpPr>
          <p:nvPr>
            <p:ph type="body" sz="half" idx="1"/>
          </p:nvPr>
        </p:nvSpPr>
        <p:spPr>
          <a:xfrm>
            <a:off x="457200" y="1600200"/>
            <a:ext cx="4038600" cy="45259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4648200" y="1600200"/>
            <a:ext cx="4038600" cy="21859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4648200" y="3938588"/>
            <a:ext cx="4038600" cy="2187575"/>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Rectangle 4"/>
          <p:cNvSpPr>
            <a:spLocks noGrp="1" noChangeArrowheads="1"/>
          </p:cNvSpPr>
          <p:nvPr>
            <p:ph type="dt" sz="half" idx="10"/>
          </p:nvPr>
        </p:nvSpPr>
        <p:spPr>
          <a:ln/>
        </p:spPr>
        <p:txBody>
          <a:bodyPr/>
          <a:lstStyle>
            <a:lvl1pPr>
              <a:defRPr/>
            </a:lvl1pPr>
          </a:lstStyle>
          <a:p>
            <a:pPr>
              <a:defRPr/>
            </a:pPr>
            <a:fld id="{8CB4AEA1-F8C1-403C-ABD4-573204011613}" type="datetime1">
              <a:rPr lang="it-IT"/>
              <a:pPr>
                <a:defRPr/>
              </a:pPr>
              <a:t>07/11/23</a:t>
            </a:fld>
            <a:endParaRPr lang="it-IT"/>
          </a:p>
        </p:txBody>
      </p:sp>
      <p:sp>
        <p:nvSpPr>
          <p:cNvPr id="7" name="Rectangle 5"/>
          <p:cNvSpPr>
            <a:spLocks noGrp="1" noChangeArrowheads="1"/>
          </p:cNvSpPr>
          <p:nvPr>
            <p:ph type="ftr" sz="quarter" idx="11"/>
          </p:nvPr>
        </p:nvSpPr>
        <p:spPr>
          <a:ln/>
        </p:spPr>
        <p:txBody>
          <a:bodyPr/>
          <a:lstStyle>
            <a:lvl1pPr>
              <a:defRPr/>
            </a:lvl1pPr>
          </a:lstStyle>
          <a:p>
            <a:pPr>
              <a:defRPr/>
            </a:pPr>
            <a:endParaRPr lang="it-IT"/>
          </a:p>
        </p:txBody>
      </p:sp>
      <p:sp>
        <p:nvSpPr>
          <p:cNvPr id="8" name="Rectangle 6"/>
          <p:cNvSpPr>
            <a:spLocks noGrp="1" noChangeArrowheads="1"/>
          </p:cNvSpPr>
          <p:nvPr>
            <p:ph type="sldNum" sz="quarter" idx="12"/>
          </p:nvPr>
        </p:nvSpPr>
        <p:spPr>
          <a:ln/>
        </p:spPr>
        <p:txBody>
          <a:bodyPr/>
          <a:lstStyle>
            <a:lvl1pPr>
              <a:defRPr/>
            </a:lvl1pPr>
          </a:lstStyle>
          <a:p>
            <a:fld id="{48744D9F-8557-4ED4-A77E-796647872DD5}" type="slidenum">
              <a:rPr lang="it-IT" altLang="it-IT"/>
              <a:pPr/>
              <a:t>‹N›</a:t>
            </a:fld>
            <a:endParaRPr lang="it-IT" altLang="it-IT"/>
          </a:p>
        </p:txBody>
      </p:sp>
    </p:spTree>
    <p:extLst>
      <p:ext uri="{BB962C8B-B14F-4D97-AF65-F5344CB8AC3E}">
        <p14:creationId xmlns:p14="http://schemas.microsoft.com/office/powerpoint/2010/main" val="28639846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1_Solo titolo">
    <p:spTree>
      <p:nvGrpSpPr>
        <p:cNvPr id="1" name=""/>
        <p:cNvGrpSpPr/>
        <p:nvPr/>
      </p:nvGrpSpPr>
      <p:grpSpPr>
        <a:xfrm>
          <a:off x="0" y="0"/>
          <a:ext cx="0" cy="0"/>
          <a:chOff x="0" y="0"/>
          <a:chExt cx="0" cy="0"/>
        </a:xfrm>
      </p:grpSpPr>
      <p:sp>
        <p:nvSpPr>
          <p:cNvPr id="79" name="Titolo diapositiva"/>
          <p:cNvSpPr txBox="1">
            <a:spLocks noGrp="1"/>
          </p:cNvSpPr>
          <p:nvPr>
            <p:ph type="title" hasCustomPrompt="1"/>
          </p:nvPr>
        </p:nvSpPr>
        <p:spPr>
          <a:xfrm>
            <a:off x="452438" y="476250"/>
            <a:ext cx="8239125" cy="717475"/>
          </a:xfrm>
          <a:prstGeom prst="rect">
            <a:avLst/>
          </a:prstGeom>
        </p:spPr>
        <p:txBody>
          <a:bodyPr/>
          <a:lstStyle/>
          <a:p>
            <a:r>
              <a:t>Titolo diapositiva</a:t>
            </a:r>
          </a:p>
        </p:txBody>
      </p:sp>
      <p:sp>
        <p:nvSpPr>
          <p:cNvPr id="80" name="Sottotitolo diapositiva"/>
          <p:cNvSpPr txBox="1">
            <a:spLocks noGrp="1"/>
          </p:cNvSpPr>
          <p:nvPr>
            <p:ph type="body" sz="quarter" idx="21" hasCustomPrompt="1"/>
          </p:nvPr>
        </p:nvSpPr>
        <p:spPr>
          <a:xfrm>
            <a:off x="452438" y="1122981"/>
            <a:ext cx="8239125" cy="467390"/>
          </a:xfrm>
          <a:prstGeom prst="rect">
            <a:avLst/>
          </a:prstGeom>
        </p:spPr>
        <p:txBody>
          <a:bodyPr lIns="45719" tIns="45719" rIns="45719" bIns="45719"/>
          <a:lstStyle>
            <a:lvl1pPr marL="0" indent="0" defTabSz="309563">
              <a:lnSpc>
                <a:spcPct val="100000"/>
              </a:lnSpc>
              <a:spcBef>
                <a:spcPts val="0"/>
              </a:spcBef>
              <a:buSzTx/>
              <a:buNone/>
              <a:defRPr sz="2063" b="1"/>
            </a:lvl1pPr>
          </a:lstStyle>
          <a:p>
            <a:r>
              <a:t>Sottotitolo diapositiva</a:t>
            </a:r>
          </a:p>
        </p:txBody>
      </p:sp>
      <p:sp>
        <p:nvSpPr>
          <p:cNvPr id="81"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3593109125"/>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Titolo e foto">
    <p:spTree>
      <p:nvGrpSpPr>
        <p:cNvPr id="1" name=""/>
        <p:cNvGrpSpPr/>
        <p:nvPr/>
      </p:nvGrpSpPr>
      <p:grpSpPr>
        <a:xfrm>
          <a:off x="0" y="0"/>
          <a:ext cx="0" cy="0"/>
          <a:chOff x="0" y="0"/>
          <a:chExt cx="0" cy="0"/>
        </a:xfrm>
      </p:grpSpPr>
      <p:sp>
        <p:nvSpPr>
          <p:cNvPr id="21" name="Immagine"/>
          <p:cNvSpPr>
            <a:spLocks noGrp="1"/>
          </p:cNvSpPr>
          <p:nvPr>
            <p:ph type="pic" idx="21"/>
          </p:nvPr>
        </p:nvSpPr>
        <p:spPr>
          <a:xfrm>
            <a:off x="-161925" y="-2019300"/>
            <a:ext cx="11049000" cy="9017000"/>
          </a:xfrm>
          <a:prstGeom prst="rect">
            <a:avLst/>
          </a:prstGeom>
        </p:spPr>
        <p:txBody>
          <a:bodyPr lIns="91439" tIns="45719" rIns="91439" bIns="45719">
            <a:noAutofit/>
          </a:bodyPr>
          <a:lstStyle/>
          <a:p>
            <a:endParaRPr/>
          </a:p>
        </p:txBody>
      </p:sp>
      <p:sp>
        <p:nvSpPr>
          <p:cNvPr id="22" name="Titolo presentazione"/>
          <p:cNvSpPr txBox="1">
            <a:spLocks noGrp="1"/>
          </p:cNvSpPr>
          <p:nvPr>
            <p:ph type="title" hasCustomPrompt="1"/>
          </p:nvPr>
        </p:nvSpPr>
        <p:spPr>
          <a:xfrm>
            <a:off x="452438" y="3562350"/>
            <a:ext cx="8239125" cy="2324100"/>
          </a:xfrm>
          <a:prstGeom prst="rect">
            <a:avLst/>
          </a:prstGeom>
        </p:spPr>
        <p:txBody>
          <a:bodyPr anchor="b"/>
          <a:lstStyle>
            <a:lvl1pPr>
              <a:defRPr sz="4350" spc="-87"/>
            </a:lvl1pPr>
          </a:lstStyle>
          <a:p>
            <a:r>
              <a:t>Titolo presentazione</a:t>
            </a:r>
          </a:p>
        </p:txBody>
      </p:sp>
      <p:sp>
        <p:nvSpPr>
          <p:cNvPr id="23" name="Autore e data"/>
          <p:cNvSpPr txBox="1">
            <a:spLocks noGrp="1"/>
          </p:cNvSpPr>
          <p:nvPr>
            <p:ph type="body" sz="quarter" idx="22" hasCustomPrompt="1"/>
          </p:nvPr>
        </p:nvSpPr>
        <p:spPr>
          <a:xfrm>
            <a:off x="452884" y="553069"/>
            <a:ext cx="8238233" cy="318490"/>
          </a:xfrm>
          <a:prstGeom prst="rect">
            <a:avLst/>
          </a:prstGeom>
        </p:spPr>
        <p:txBody>
          <a:bodyPr lIns="45719" tIns="45719" rIns="45719" bIns="45719"/>
          <a:lstStyle>
            <a:lvl1pPr marL="0" indent="0" defTabSz="309563">
              <a:lnSpc>
                <a:spcPct val="100000"/>
              </a:lnSpc>
              <a:spcBef>
                <a:spcPts val="0"/>
              </a:spcBef>
              <a:buSzTx/>
              <a:buNone/>
              <a:defRPr sz="1350" b="1"/>
            </a:lvl1pPr>
          </a:lstStyle>
          <a:p>
            <a:r>
              <a:t>Autore e data</a:t>
            </a:r>
          </a:p>
        </p:txBody>
      </p:sp>
      <p:sp>
        <p:nvSpPr>
          <p:cNvPr id="24" name="Corpo livello uno…"/>
          <p:cNvSpPr txBox="1">
            <a:spLocks noGrp="1"/>
          </p:cNvSpPr>
          <p:nvPr>
            <p:ph type="body" sz="quarter" idx="1" hasCustomPrompt="1"/>
          </p:nvPr>
        </p:nvSpPr>
        <p:spPr>
          <a:xfrm>
            <a:off x="452438" y="5804955"/>
            <a:ext cx="8239125" cy="572344"/>
          </a:xfrm>
          <a:prstGeom prst="rect">
            <a:avLst/>
          </a:prstGeom>
        </p:spPr>
        <p:txBody>
          <a:bodyPr/>
          <a:lstStyle>
            <a:lvl1pPr marL="0" indent="0" defTabSz="309563">
              <a:lnSpc>
                <a:spcPct val="100000"/>
              </a:lnSpc>
              <a:spcBef>
                <a:spcPts val="0"/>
              </a:spcBef>
              <a:buSzTx/>
              <a:buNone/>
              <a:defRPr sz="2063" b="1"/>
            </a:lvl1pPr>
            <a:lvl2pPr marL="0" indent="0" defTabSz="309563">
              <a:lnSpc>
                <a:spcPct val="100000"/>
              </a:lnSpc>
              <a:spcBef>
                <a:spcPts val="0"/>
              </a:spcBef>
              <a:buSzTx/>
              <a:buNone/>
              <a:defRPr sz="2063" b="1"/>
            </a:lvl2pPr>
            <a:lvl3pPr marL="0" indent="0" defTabSz="309563">
              <a:lnSpc>
                <a:spcPct val="100000"/>
              </a:lnSpc>
              <a:spcBef>
                <a:spcPts val="0"/>
              </a:spcBef>
              <a:buSzTx/>
              <a:buNone/>
              <a:defRPr sz="2063" b="1"/>
            </a:lvl3pPr>
            <a:lvl4pPr marL="0" indent="0" defTabSz="309563">
              <a:lnSpc>
                <a:spcPct val="100000"/>
              </a:lnSpc>
              <a:spcBef>
                <a:spcPts val="0"/>
              </a:spcBef>
              <a:buSzTx/>
              <a:buNone/>
              <a:defRPr sz="2063" b="1"/>
            </a:lvl4pPr>
            <a:lvl5pPr marL="0" indent="0" defTabSz="309563">
              <a:lnSpc>
                <a:spcPct val="100000"/>
              </a:lnSpc>
              <a:spcBef>
                <a:spcPts val="0"/>
              </a:spcBef>
              <a:buSzTx/>
              <a:buNone/>
              <a:defRPr sz="2063" b="1"/>
            </a:lvl5pPr>
          </a:lstStyle>
          <a:p>
            <a:r>
              <a:t>Sottotitolo presentazione </a:t>
            </a:r>
          </a:p>
          <a:p>
            <a:pPr lvl="1"/>
            <a:endParaRPr/>
          </a:p>
          <a:p>
            <a:pPr lvl="2"/>
            <a:endParaRPr/>
          </a:p>
          <a:p>
            <a:pPr lvl="3"/>
            <a:endParaRPr/>
          </a:p>
          <a:p>
            <a:pPr lvl="4"/>
            <a:endParaRPr/>
          </a:p>
        </p:txBody>
      </p:sp>
      <p:sp>
        <p:nvSpPr>
          <p:cNvPr id="25"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3804405777"/>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itolo, punti elenco e foto">
    <p:spTree>
      <p:nvGrpSpPr>
        <p:cNvPr id="1" name=""/>
        <p:cNvGrpSpPr/>
        <p:nvPr/>
      </p:nvGrpSpPr>
      <p:grpSpPr>
        <a:xfrm>
          <a:off x="0" y="0"/>
          <a:ext cx="0" cy="0"/>
          <a:chOff x="0" y="0"/>
          <a:chExt cx="0" cy="0"/>
        </a:xfrm>
      </p:grpSpPr>
      <p:sp>
        <p:nvSpPr>
          <p:cNvPr id="60" name="Titolo diapositiva"/>
          <p:cNvSpPr txBox="1">
            <a:spLocks noGrp="1"/>
          </p:cNvSpPr>
          <p:nvPr>
            <p:ph type="title" hasCustomPrompt="1"/>
          </p:nvPr>
        </p:nvSpPr>
        <p:spPr>
          <a:xfrm>
            <a:off x="452438" y="476250"/>
            <a:ext cx="3667125" cy="717550"/>
          </a:xfrm>
          <a:prstGeom prst="rect">
            <a:avLst/>
          </a:prstGeom>
        </p:spPr>
        <p:txBody>
          <a:bodyPr/>
          <a:lstStyle/>
          <a:p>
            <a:r>
              <a:t>Titolo diapositiva</a:t>
            </a:r>
          </a:p>
        </p:txBody>
      </p:sp>
      <p:sp>
        <p:nvSpPr>
          <p:cNvPr id="61" name="Sottotitolo diapositiva"/>
          <p:cNvSpPr txBox="1">
            <a:spLocks noGrp="1"/>
          </p:cNvSpPr>
          <p:nvPr>
            <p:ph type="body" sz="quarter" idx="21" hasCustomPrompt="1"/>
          </p:nvPr>
        </p:nvSpPr>
        <p:spPr>
          <a:xfrm>
            <a:off x="452438" y="1122981"/>
            <a:ext cx="3667125" cy="467390"/>
          </a:xfrm>
          <a:prstGeom prst="rect">
            <a:avLst/>
          </a:prstGeom>
        </p:spPr>
        <p:txBody>
          <a:bodyPr lIns="45719" tIns="45719" rIns="45719" bIns="45719"/>
          <a:lstStyle>
            <a:lvl1pPr marL="0" indent="0" defTabSz="309563">
              <a:lnSpc>
                <a:spcPct val="100000"/>
              </a:lnSpc>
              <a:spcBef>
                <a:spcPts val="0"/>
              </a:spcBef>
              <a:buSzTx/>
              <a:buNone/>
              <a:defRPr sz="2063" b="1"/>
            </a:lvl1pPr>
          </a:lstStyle>
          <a:p>
            <a:r>
              <a:t>Sottotitolo diapositiva</a:t>
            </a:r>
          </a:p>
        </p:txBody>
      </p:sp>
      <p:sp>
        <p:nvSpPr>
          <p:cNvPr id="62" name="Corpo livello uno…"/>
          <p:cNvSpPr txBox="1">
            <a:spLocks noGrp="1"/>
          </p:cNvSpPr>
          <p:nvPr>
            <p:ph type="body" sz="half" idx="1" hasCustomPrompt="1"/>
          </p:nvPr>
        </p:nvSpPr>
        <p:spPr>
          <a:xfrm>
            <a:off x="452438" y="2124252"/>
            <a:ext cx="3667125" cy="4128006"/>
          </a:xfrm>
          <a:prstGeom prst="rect">
            <a:avLst/>
          </a:prstGeom>
        </p:spPr>
        <p:txBody>
          <a:bodyPr/>
          <a:lstStyle/>
          <a:p>
            <a:r>
              <a:t>Testo elenco puntato diapositiva</a:t>
            </a:r>
          </a:p>
          <a:p>
            <a:pPr lvl="1"/>
            <a:endParaRPr/>
          </a:p>
          <a:p>
            <a:pPr lvl="2"/>
            <a:endParaRPr/>
          </a:p>
          <a:p>
            <a:pPr lvl="3"/>
            <a:endParaRPr/>
          </a:p>
          <a:p>
            <a:pPr lvl="4"/>
            <a:endParaRPr/>
          </a:p>
        </p:txBody>
      </p:sp>
      <p:sp>
        <p:nvSpPr>
          <p:cNvPr id="63" name="824910546_2681x1332.jpg"/>
          <p:cNvSpPr>
            <a:spLocks noGrp="1"/>
          </p:cNvSpPr>
          <p:nvPr>
            <p:ph type="pic" idx="22"/>
          </p:nvPr>
        </p:nvSpPr>
        <p:spPr>
          <a:xfrm>
            <a:off x="2392575" y="631924"/>
            <a:ext cx="8448675" cy="5596736"/>
          </a:xfrm>
          <a:prstGeom prst="rect">
            <a:avLst/>
          </a:prstGeom>
        </p:spPr>
        <p:txBody>
          <a:bodyPr lIns="91439" tIns="45719" rIns="91439" bIns="45719">
            <a:noAutofit/>
          </a:bodyPr>
          <a:lstStyle/>
          <a:p>
            <a:endParaRPr/>
          </a:p>
        </p:txBody>
      </p:sp>
      <p:sp>
        <p:nvSpPr>
          <p:cNvPr id="64"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885648418"/>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Intestazione sezione">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8E6E8F89-A1B4-4BCA-AE91-C41FA7C66514}"/>
              </a:ext>
            </a:extLst>
          </p:cNvPr>
          <p:cNvPicPr>
            <a:picLocks noChangeAspect="1"/>
          </p:cNvPicPr>
          <p:nvPr userDrawn="1"/>
        </p:nvPicPr>
        <p:blipFill rotWithShape="1">
          <a:blip r:embed="rId2"/>
          <a:srcRect t="15938" r="93221" b="9425"/>
          <a:stretch/>
        </p:blipFill>
        <p:spPr>
          <a:xfrm>
            <a:off x="0" y="0"/>
            <a:ext cx="619858" cy="6858000"/>
          </a:xfrm>
          <a:prstGeom prst="rect">
            <a:avLst/>
          </a:prstGeom>
        </p:spPr>
      </p:pic>
    </p:spTree>
    <p:extLst>
      <p:ext uri="{BB962C8B-B14F-4D97-AF65-F5344CB8AC3E}">
        <p14:creationId xmlns:p14="http://schemas.microsoft.com/office/powerpoint/2010/main" val="2096130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7" name="Date Placeholder 6"/>
          <p:cNvSpPr>
            <a:spLocks noGrp="1"/>
          </p:cNvSpPr>
          <p:nvPr>
            <p:ph type="dt" sz="half" idx="10"/>
          </p:nvPr>
        </p:nvSpPr>
        <p:spPr/>
        <p:txBody>
          <a:bodyPr/>
          <a:lstStyle/>
          <a:p>
            <a:fld id="{05EE82CB-274C-4B12-8F0E-D5390A008E17}" type="datetimeFigureOut">
              <a:rPr lang="it-IT" smtClean="0"/>
              <a:t>07/11/23</a:t>
            </a:fld>
            <a:endParaRPr lang="it-IT"/>
          </a:p>
        </p:txBody>
      </p:sp>
      <p:sp>
        <p:nvSpPr>
          <p:cNvPr id="8" name="Slide Number Placeholder 7"/>
          <p:cNvSpPr>
            <a:spLocks noGrp="1"/>
          </p:cNvSpPr>
          <p:nvPr>
            <p:ph type="sldNum" sz="quarter" idx="11"/>
          </p:nvPr>
        </p:nvSpPr>
        <p:spPr/>
        <p:txBody>
          <a:bodyPr/>
          <a:lstStyle/>
          <a:p>
            <a:fld id="{38A34856-E5A8-4394-A58D-854F2EBF3656}" type="slidenum">
              <a:rPr lang="it-IT" smtClean="0"/>
              <a:t>‹N›</a:t>
            </a:fld>
            <a:endParaRPr lang="it-IT"/>
          </a:p>
        </p:txBody>
      </p:sp>
      <p:sp>
        <p:nvSpPr>
          <p:cNvPr id="9" name="Footer Placeholder 8"/>
          <p:cNvSpPr>
            <a:spLocks noGrp="1"/>
          </p:cNvSpPr>
          <p:nvPr>
            <p:ph type="ftr" sz="quarter" idx="12"/>
          </p:nvPr>
        </p:nvSpPr>
        <p:spPr/>
        <p:txBody>
          <a:bodyPr/>
          <a:lstStyle/>
          <a:p>
            <a:endParaRPr lang="it-IT"/>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1012943" y="304491"/>
            <a:ext cx="7886700" cy="692149"/>
          </a:xfrm>
        </p:spPr>
        <p:txBody>
          <a:bodyPr>
            <a:normAutofit/>
          </a:bodyPr>
          <a:lstStyle>
            <a:lvl1pPr algn="r">
              <a:defRPr sz="2600">
                <a:solidFill>
                  <a:srgbClr val="C00000"/>
                </a:solidFill>
                <a:latin typeface="Arial" panose="020B0604020202020204" pitchFamily="34" charset="0"/>
                <a:ea typeface="Verdana" panose="020B0604030504040204" pitchFamily="34" charset="0"/>
                <a:cs typeface="Arial" panose="020B0604020202020204" pitchFamily="34" charset="0"/>
              </a:defRPr>
            </a:lvl1pPr>
          </a:lstStyle>
          <a:p>
            <a:r>
              <a:rPr lang="it-IT" dirty="0"/>
              <a:t>Fare clic per modificare lo stile del titolo</a:t>
            </a:r>
            <a:endParaRPr lang="en-US" dirty="0"/>
          </a:p>
        </p:txBody>
      </p:sp>
      <p:sp>
        <p:nvSpPr>
          <p:cNvPr id="3" name="Content Placeholder 2"/>
          <p:cNvSpPr>
            <a:spLocks noGrp="1"/>
          </p:cNvSpPr>
          <p:nvPr>
            <p:ph idx="1"/>
          </p:nvPr>
        </p:nvSpPr>
        <p:spPr>
          <a:xfrm>
            <a:off x="237215" y="1156975"/>
            <a:ext cx="6320749" cy="5019989"/>
          </a:xfrm>
        </p:spPr>
        <p:txBody>
          <a:bodyPr/>
          <a:lstStyle>
            <a:lvl1pPr marL="269875" indent="-269875">
              <a:buFont typeface="Courier New" panose="02070309020205020404" pitchFamily="49" charset="0"/>
              <a:buChar char="o"/>
              <a:defRPr sz="2000">
                <a:latin typeface="Arial" panose="020B0604020202020204" pitchFamily="34" charset="0"/>
                <a:ea typeface="Verdana" panose="020B0604030504040204" pitchFamily="34" charset="0"/>
                <a:cs typeface="Arial" panose="020B0604020202020204" pitchFamily="34" charset="0"/>
              </a:defRPr>
            </a:lvl1pPr>
            <a:lvl2pPr>
              <a:defRPr sz="1800">
                <a:latin typeface="Arial" panose="020B0604020202020204" pitchFamily="34" charset="0"/>
                <a:ea typeface="Verdana" panose="020B0604030504040204" pitchFamily="34" charset="0"/>
                <a:cs typeface="Arial" panose="020B0604020202020204" pitchFamily="34" charset="0"/>
              </a:defRPr>
            </a:lvl2pPr>
            <a:lvl3pPr>
              <a:defRPr sz="1800">
                <a:latin typeface="Arial" panose="020B0604020202020204" pitchFamily="34" charset="0"/>
                <a:ea typeface="Verdana" panose="020B0604030504040204" pitchFamily="34" charset="0"/>
                <a:cs typeface="Arial" panose="020B0604020202020204" pitchFamily="34" charset="0"/>
              </a:defRPr>
            </a:lvl3pPr>
            <a:lvl4pPr>
              <a:defRPr sz="1600">
                <a:latin typeface="Arial" panose="020B0604020202020204" pitchFamily="34" charset="0"/>
                <a:ea typeface="Verdana" panose="020B0604030504040204" pitchFamily="34" charset="0"/>
                <a:cs typeface="Arial" panose="020B0604020202020204" pitchFamily="34" charset="0"/>
              </a:defRPr>
            </a:lvl4pPr>
            <a:lvl5pPr>
              <a:defRPr sz="1600">
                <a:latin typeface="Arial" panose="020B0604020202020204" pitchFamily="34" charset="0"/>
                <a:ea typeface="Verdana" panose="020B0604030504040204" pitchFamily="34" charset="0"/>
                <a:cs typeface="Arial" panose="020B0604020202020204" pitchFamily="34" charset="0"/>
              </a:defRPr>
            </a:lvl5p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cxnSp>
        <p:nvCxnSpPr>
          <p:cNvPr id="7" name="Connettore diritto 6"/>
          <p:cNvCxnSpPr/>
          <p:nvPr userDrawn="1"/>
        </p:nvCxnSpPr>
        <p:spPr>
          <a:xfrm>
            <a:off x="237214" y="6326670"/>
            <a:ext cx="6256456" cy="10631"/>
          </a:xfrm>
          <a:prstGeom prst="line">
            <a:avLst/>
          </a:prstGeom>
          <a:ln w="41275">
            <a:gradFill>
              <a:gsLst>
                <a:gs pos="0">
                  <a:schemeClr val="accent1">
                    <a:lumMod val="5000"/>
                    <a:lumOff val="95000"/>
                  </a:schemeClr>
                </a:gs>
                <a:gs pos="74000">
                  <a:srgbClr val="C00000"/>
                </a:gs>
                <a:gs pos="83000">
                  <a:srgbClr val="C00000"/>
                </a:gs>
                <a:gs pos="100000">
                  <a:srgbClr val="C00000"/>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8" name="Connettore diritto 7"/>
          <p:cNvCxnSpPr/>
          <p:nvPr userDrawn="1"/>
        </p:nvCxnSpPr>
        <p:spPr>
          <a:xfrm>
            <a:off x="2643187" y="1071493"/>
            <a:ext cx="6256456" cy="10631"/>
          </a:xfrm>
          <a:prstGeom prst="line">
            <a:avLst/>
          </a:prstGeom>
          <a:ln w="41275">
            <a:gradFill>
              <a:gsLst>
                <a:gs pos="0">
                  <a:schemeClr val="accent1">
                    <a:lumMod val="5000"/>
                    <a:lumOff val="95000"/>
                  </a:schemeClr>
                </a:gs>
                <a:gs pos="74000">
                  <a:srgbClr val="C00000"/>
                </a:gs>
                <a:gs pos="83000">
                  <a:srgbClr val="C00000"/>
                </a:gs>
                <a:gs pos="100000">
                  <a:srgbClr val="C00000"/>
                </a:gs>
              </a:gsLst>
              <a:lin ang="0" scaled="0"/>
            </a:gradFill>
          </a:ln>
        </p:spPr>
        <p:style>
          <a:lnRef idx="1">
            <a:schemeClr val="accent1"/>
          </a:lnRef>
          <a:fillRef idx="0">
            <a:schemeClr val="accent1"/>
          </a:fillRef>
          <a:effectRef idx="0">
            <a:schemeClr val="accent1"/>
          </a:effectRef>
          <a:fontRef idx="minor">
            <a:schemeClr val="tx1"/>
          </a:fontRef>
        </p:style>
      </p:cxnSp>
      <p:sp>
        <p:nvSpPr>
          <p:cNvPr id="15" name="Content Placeholder 2"/>
          <p:cNvSpPr>
            <a:spLocks noGrp="1"/>
          </p:cNvSpPr>
          <p:nvPr>
            <p:ph idx="10" hasCustomPrompt="1"/>
          </p:nvPr>
        </p:nvSpPr>
        <p:spPr>
          <a:xfrm>
            <a:off x="237214" y="6407631"/>
            <a:ext cx="6320749" cy="370995"/>
          </a:xfrm>
        </p:spPr>
        <p:txBody>
          <a:bodyPr>
            <a:normAutofit/>
          </a:bodyPr>
          <a:lstStyle>
            <a:lvl1pPr marL="0" indent="0">
              <a:buFont typeface="Courier New" panose="02070309020205020404" pitchFamily="49" charset="0"/>
              <a:buNone/>
              <a:defRPr sz="1200" baseline="0">
                <a:latin typeface="Arial" panose="020B0604020202020204" pitchFamily="34" charset="0"/>
                <a:ea typeface="Verdana" panose="020B0604030504040204" pitchFamily="34" charset="0"/>
                <a:cs typeface="Arial" panose="020B0604020202020204" pitchFamily="34" charset="0"/>
              </a:defRPr>
            </a:lvl1pPr>
            <a:lvl2pPr>
              <a:defRPr sz="1800">
                <a:latin typeface="Arial" panose="020B0604020202020204" pitchFamily="34" charset="0"/>
                <a:ea typeface="Verdana" panose="020B0604030504040204" pitchFamily="34" charset="0"/>
                <a:cs typeface="Arial" panose="020B0604020202020204" pitchFamily="34" charset="0"/>
              </a:defRPr>
            </a:lvl2pPr>
            <a:lvl3pPr>
              <a:defRPr sz="1800">
                <a:latin typeface="Arial" panose="020B0604020202020204" pitchFamily="34" charset="0"/>
                <a:ea typeface="Verdana" panose="020B0604030504040204" pitchFamily="34" charset="0"/>
                <a:cs typeface="Arial" panose="020B0604020202020204" pitchFamily="34" charset="0"/>
              </a:defRPr>
            </a:lvl3pPr>
            <a:lvl4pPr>
              <a:defRPr sz="1600">
                <a:latin typeface="Arial" panose="020B0604020202020204" pitchFamily="34" charset="0"/>
                <a:ea typeface="Verdana" panose="020B0604030504040204" pitchFamily="34" charset="0"/>
                <a:cs typeface="Arial" panose="020B0604020202020204" pitchFamily="34" charset="0"/>
              </a:defRPr>
            </a:lvl4pPr>
            <a:lvl5pPr>
              <a:defRPr sz="1600">
                <a:latin typeface="Arial" panose="020B0604020202020204" pitchFamily="34" charset="0"/>
                <a:ea typeface="Verdana" panose="020B0604030504040204" pitchFamily="34" charset="0"/>
                <a:cs typeface="Arial" panose="020B0604020202020204" pitchFamily="34" charset="0"/>
              </a:defRPr>
            </a:lvl5pPr>
          </a:lstStyle>
          <a:p>
            <a:pPr lvl="0"/>
            <a:r>
              <a:rPr lang="en-US" dirty="0"/>
              <a:t>Nome e </a:t>
            </a:r>
            <a:r>
              <a:rPr lang="en-US" dirty="0" err="1"/>
              <a:t>Cognome</a:t>
            </a:r>
            <a:r>
              <a:rPr lang="en-US" dirty="0"/>
              <a:t> </a:t>
            </a:r>
            <a:r>
              <a:rPr lang="en-US" dirty="0" err="1"/>
              <a:t>Docente</a:t>
            </a:r>
            <a:r>
              <a:rPr lang="en-US" dirty="0"/>
              <a:t> – </a:t>
            </a:r>
            <a:r>
              <a:rPr lang="en-US" dirty="0" err="1"/>
              <a:t>Titolo</a:t>
            </a:r>
            <a:r>
              <a:rPr lang="en-US" dirty="0"/>
              <a:t> </a:t>
            </a:r>
            <a:r>
              <a:rPr lang="en-US" dirty="0" err="1"/>
              <a:t>lezione</a:t>
            </a:r>
            <a:endParaRPr lang="en-US" dirty="0"/>
          </a:p>
        </p:txBody>
      </p:sp>
    </p:spTree>
    <p:extLst>
      <p:ext uri="{BB962C8B-B14F-4D97-AF65-F5344CB8AC3E}">
        <p14:creationId xmlns:p14="http://schemas.microsoft.com/office/powerpoint/2010/main" val="23032832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1012943" y="304491"/>
            <a:ext cx="7886700" cy="692149"/>
          </a:xfrm>
        </p:spPr>
        <p:txBody>
          <a:bodyPr>
            <a:normAutofit/>
          </a:bodyPr>
          <a:lstStyle>
            <a:lvl1pPr algn="r">
              <a:defRPr sz="2600">
                <a:solidFill>
                  <a:srgbClr val="C00000"/>
                </a:solidFill>
                <a:latin typeface="Arial" panose="020B0604020202020204" pitchFamily="34" charset="0"/>
                <a:ea typeface="Verdana" panose="020B0604030504040204" pitchFamily="34" charset="0"/>
                <a:cs typeface="Arial" panose="020B0604020202020204" pitchFamily="34" charset="0"/>
              </a:defRPr>
            </a:lvl1pPr>
          </a:lstStyle>
          <a:p>
            <a:r>
              <a:rPr lang="it-IT" dirty="0"/>
              <a:t>Fare clic per modificare lo stile del titolo</a:t>
            </a:r>
            <a:endParaRPr lang="en-US" dirty="0"/>
          </a:p>
        </p:txBody>
      </p:sp>
      <p:sp>
        <p:nvSpPr>
          <p:cNvPr id="3" name="Content Placeholder 2"/>
          <p:cNvSpPr>
            <a:spLocks noGrp="1"/>
          </p:cNvSpPr>
          <p:nvPr>
            <p:ph idx="1"/>
          </p:nvPr>
        </p:nvSpPr>
        <p:spPr>
          <a:xfrm>
            <a:off x="237215" y="1156975"/>
            <a:ext cx="6320749" cy="5019989"/>
          </a:xfrm>
        </p:spPr>
        <p:txBody>
          <a:bodyPr/>
          <a:lstStyle>
            <a:lvl1pPr marL="269875" indent="-269875">
              <a:buFont typeface="Courier New" panose="02070309020205020404" pitchFamily="49" charset="0"/>
              <a:buChar char="o"/>
              <a:defRPr sz="2000">
                <a:latin typeface="Arial" panose="020B0604020202020204" pitchFamily="34" charset="0"/>
                <a:ea typeface="Verdana" panose="020B0604030504040204" pitchFamily="34" charset="0"/>
                <a:cs typeface="Arial" panose="020B0604020202020204" pitchFamily="34" charset="0"/>
              </a:defRPr>
            </a:lvl1pPr>
            <a:lvl2pPr>
              <a:defRPr sz="1800">
                <a:latin typeface="Arial" panose="020B0604020202020204" pitchFamily="34" charset="0"/>
                <a:ea typeface="Verdana" panose="020B0604030504040204" pitchFamily="34" charset="0"/>
                <a:cs typeface="Arial" panose="020B0604020202020204" pitchFamily="34" charset="0"/>
              </a:defRPr>
            </a:lvl2pPr>
            <a:lvl3pPr>
              <a:defRPr sz="1800">
                <a:latin typeface="Arial" panose="020B0604020202020204" pitchFamily="34" charset="0"/>
                <a:ea typeface="Verdana" panose="020B0604030504040204" pitchFamily="34" charset="0"/>
                <a:cs typeface="Arial" panose="020B0604020202020204" pitchFamily="34" charset="0"/>
              </a:defRPr>
            </a:lvl3pPr>
            <a:lvl4pPr>
              <a:defRPr sz="1600">
                <a:latin typeface="Arial" panose="020B0604020202020204" pitchFamily="34" charset="0"/>
                <a:ea typeface="Verdana" panose="020B0604030504040204" pitchFamily="34" charset="0"/>
                <a:cs typeface="Arial" panose="020B0604020202020204" pitchFamily="34" charset="0"/>
              </a:defRPr>
            </a:lvl4pPr>
            <a:lvl5pPr>
              <a:defRPr sz="1600">
                <a:latin typeface="Arial" panose="020B0604020202020204" pitchFamily="34" charset="0"/>
                <a:ea typeface="Verdana" panose="020B0604030504040204" pitchFamily="34" charset="0"/>
                <a:cs typeface="Arial" panose="020B0604020202020204" pitchFamily="34" charset="0"/>
              </a:defRPr>
            </a:lvl5p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cxnSp>
        <p:nvCxnSpPr>
          <p:cNvPr id="7" name="Connettore diritto 6"/>
          <p:cNvCxnSpPr/>
          <p:nvPr userDrawn="1"/>
        </p:nvCxnSpPr>
        <p:spPr>
          <a:xfrm>
            <a:off x="237214" y="6326670"/>
            <a:ext cx="6256456" cy="10631"/>
          </a:xfrm>
          <a:prstGeom prst="line">
            <a:avLst/>
          </a:prstGeom>
          <a:ln w="41275">
            <a:gradFill>
              <a:gsLst>
                <a:gs pos="0">
                  <a:schemeClr val="accent1">
                    <a:lumMod val="5000"/>
                    <a:lumOff val="95000"/>
                  </a:schemeClr>
                </a:gs>
                <a:gs pos="74000">
                  <a:srgbClr val="C00000"/>
                </a:gs>
                <a:gs pos="83000">
                  <a:srgbClr val="C00000"/>
                </a:gs>
                <a:gs pos="100000">
                  <a:srgbClr val="C00000"/>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8" name="Connettore diritto 7"/>
          <p:cNvCxnSpPr/>
          <p:nvPr userDrawn="1"/>
        </p:nvCxnSpPr>
        <p:spPr>
          <a:xfrm>
            <a:off x="2643187" y="1071493"/>
            <a:ext cx="6256456" cy="10631"/>
          </a:xfrm>
          <a:prstGeom prst="line">
            <a:avLst/>
          </a:prstGeom>
          <a:ln w="41275">
            <a:gradFill>
              <a:gsLst>
                <a:gs pos="0">
                  <a:schemeClr val="accent1">
                    <a:lumMod val="5000"/>
                    <a:lumOff val="95000"/>
                  </a:schemeClr>
                </a:gs>
                <a:gs pos="74000">
                  <a:srgbClr val="C00000"/>
                </a:gs>
                <a:gs pos="83000">
                  <a:srgbClr val="C00000"/>
                </a:gs>
                <a:gs pos="100000">
                  <a:srgbClr val="C00000"/>
                </a:gs>
              </a:gsLst>
              <a:lin ang="0" scaled="0"/>
            </a:gradFill>
          </a:ln>
        </p:spPr>
        <p:style>
          <a:lnRef idx="1">
            <a:schemeClr val="accent1"/>
          </a:lnRef>
          <a:fillRef idx="0">
            <a:schemeClr val="accent1"/>
          </a:fillRef>
          <a:effectRef idx="0">
            <a:schemeClr val="accent1"/>
          </a:effectRef>
          <a:fontRef idx="minor">
            <a:schemeClr val="tx1"/>
          </a:fontRef>
        </p:style>
      </p:cxnSp>
      <p:sp>
        <p:nvSpPr>
          <p:cNvPr id="15" name="Content Placeholder 2"/>
          <p:cNvSpPr>
            <a:spLocks noGrp="1"/>
          </p:cNvSpPr>
          <p:nvPr>
            <p:ph idx="10" hasCustomPrompt="1"/>
          </p:nvPr>
        </p:nvSpPr>
        <p:spPr>
          <a:xfrm>
            <a:off x="237214" y="6407631"/>
            <a:ext cx="6320749" cy="370995"/>
          </a:xfrm>
        </p:spPr>
        <p:txBody>
          <a:bodyPr>
            <a:normAutofit/>
          </a:bodyPr>
          <a:lstStyle>
            <a:lvl1pPr marL="0" indent="0">
              <a:buFont typeface="Courier New" panose="02070309020205020404" pitchFamily="49" charset="0"/>
              <a:buNone/>
              <a:defRPr sz="1200" baseline="0">
                <a:latin typeface="Arial" panose="020B0604020202020204" pitchFamily="34" charset="0"/>
                <a:ea typeface="Verdana" panose="020B0604030504040204" pitchFamily="34" charset="0"/>
                <a:cs typeface="Arial" panose="020B0604020202020204" pitchFamily="34" charset="0"/>
              </a:defRPr>
            </a:lvl1pPr>
            <a:lvl2pPr>
              <a:defRPr sz="1800">
                <a:latin typeface="Arial" panose="020B0604020202020204" pitchFamily="34" charset="0"/>
                <a:ea typeface="Verdana" panose="020B0604030504040204" pitchFamily="34" charset="0"/>
                <a:cs typeface="Arial" panose="020B0604020202020204" pitchFamily="34" charset="0"/>
              </a:defRPr>
            </a:lvl2pPr>
            <a:lvl3pPr>
              <a:defRPr sz="1800">
                <a:latin typeface="Arial" panose="020B0604020202020204" pitchFamily="34" charset="0"/>
                <a:ea typeface="Verdana" panose="020B0604030504040204" pitchFamily="34" charset="0"/>
                <a:cs typeface="Arial" panose="020B0604020202020204" pitchFamily="34" charset="0"/>
              </a:defRPr>
            </a:lvl3pPr>
            <a:lvl4pPr>
              <a:defRPr sz="1600">
                <a:latin typeface="Arial" panose="020B0604020202020204" pitchFamily="34" charset="0"/>
                <a:ea typeface="Verdana" panose="020B0604030504040204" pitchFamily="34" charset="0"/>
                <a:cs typeface="Arial" panose="020B0604020202020204" pitchFamily="34" charset="0"/>
              </a:defRPr>
            </a:lvl4pPr>
            <a:lvl5pPr>
              <a:defRPr sz="1600">
                <a:latin typeface="Arial" panose="020B0604020202020204" pitchFamily="34" charset="0"/>
                <a:ea typeface="Verdana" panose="020B0604030504040204" pitchFamily="34" charset="0"/>
                <a:cs typeface="Arial" panose="020B0604020202020204" pitchFamily="34" charset="0"/>
              </a:defRPr>
            </a:lvl5pPr>
          </a:lstStyle>
          <a:p>
            <a:pPr lvl="0"/>
            <a:r>
              <a:rPr lang="en-US" dirty="0"/>
              <a:t>Nome e </a:t>
            </a:r>
            <a:r>
              <a:rPr lang="en-US" dirty="0" err="1"/>
              <a:t>Cognome</a:t>
            </a:r>
            <a:r>
              <a:rPr lang="en-US" dirty="0"/>
              <a:t> </a:t>
            </a:r>
            <a:r>
              <a:rPr lang="en-US" dirty="0" err="1"/>
              <a:t>Docente</a:t>
            </a:r>
            <a:r>
              <a:rPr lang="en-US" dirty="0"/>
              <a:t> – </a:t>
            </a:r>
            <a:r>
              <a:rPr lang="en-US" dirty="0" err="1"/>
              <a:t>Titolo</a:t>
            </a:r>
            <a:r>
              <a:rPr lang="en-US" dirty="0"/>
              <a:t> </a:t>
            </a:r>
            <a:r>
              <a:rPr lang="en-US" dirty="0" err="1"/>
              <a:t>lezione</a:t>
            </a:r>
            <a:endParaRPr lang="en-US" dirty="0"/>
          </a:p>
        </p:txBody>
      </p:sp>
    </p:spTree>
    <p:extLst>
      <p:ext uri="{BB962C8B-B14F-4D97-AF65-F5344CB8AC3E}">
        <p14:creationId xmlns:p14="http://schemas.microsoft.com/office/powerpoint/2010/main" val="18431243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_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1012943" y="304491"/>
            <a:ext cx="7886700" cy="692149"/>
          </a:xfrm>
        </p:spPr>
        <p:txBody>
          <a:bodyPr>
            <a:normAutofit/>
          </a:bodyPr>
          <a:lstStyle>
            <a:lvl1pPr algn="r">
              <a:defRPr sz="2600">
                <a:solidFill>
                  <a:srgbClr val="C00000"/>
                </a:solidFill>
                <a:latin typeface="Arial" panose="020B0604020202020204" pitchFamily="34" charset="0"/>
                <a:ea typeface="Verdana" panose="020B0604030504040204" pitchFamily="34" charset="0"/>
                <a:cs typeface="Arial" panose="020B0604020202020204" pitchFamily="34" charset="0"/>
              </a:defRPr>
            </a:lvl1pPr>
          </a:lstStyle>
          <a:p>
            <a:r>
              <a:rPr lang="it-IT" dirty="0"/>
              <a:t>Fare clic per modificare lo stile del titolo</a:t>
            </a:r>
            <a:endParaRPr lang="en-US" dirty="0"/>
          </a:p>
        </p:txBody>
      </p:sp>
      <p:sp>
        <p:nvSpPr>
          <p:cNvPr id="3" name="Content Placeholder 2"/>
          <p:cNvSpPr>
            <a:spLocks noGrp="1"/>
          </p:cNvSpPr>
          <p:nvPr>
            <p:ph idx="1"/>
          </p:nvPr>
        </p:nvSpPr>
        <p:spPr>
          <a:xfrm>
            <a:off x="237215" y="1156975"/>
            <a:ext cx="6320749" cy="5019989"/>
          </a:xfrm>
        </p:spPr>
        <p:txBody>
          <a:bodyPr/>
          <a:lstStyle>
            <a:lvl1pPr marL="269875" indent="-269875">
              <a:buFont typeface="Courier New" panose="02070309020205020404" pitchFamily="49" charset="0"/>
              <a:buChar char="o"/>
              <a:defRPr sz="2000">
                <a:latin typeface="Arial" panose="020B0604020202020204" pitchFamily="34" charset="0"/>
                <a:ea typeface="Verdana" panose="020B0604030504040204" pitchFamily="34" charset="0"/>
                <a:cs typeface="Arial" panose="020B0604020202020204" pitchFamily="34" charset="0"/>
              </a:defRPr>
            </a:lvl1pPr>
            <a:lvl2pPr>
              <a:defRPr sz="1800">
                <a:latin typeface="Arial" panose="020B0604020202020204" pitchFamily="34" charset="0"/>
                <a:ea typeface="Verdana" panose="020B0604030504040204" pitchFamily="34" charset="0"/>
                <a:cs typeface="Arial" panose="020B0604020202020204" pitchFamily="34" charset="0"/>
              </a:defRPr>
            </a:lvl2pPr>
            <a:lvl3pPr>
              <a:defRPr sz="1800">
                <a:latin typeface="Arial" panose="020B0604020202020204" pitchFamily="34" charset="0"/>
                <a:ea typeface="Verdana" panose="020B0604030504040204" pitchFamily="34" charset="0"/>
                <a:cs typeface="Arial" panose="020B0604020202020204" pitchFamily="34" charset="0"/>
              </a:defRPr>
            </a:lvl3pPr>
            <a:lvl4pPr>
              <a:defRPr sz="1600">
                <a:latin typeface="Arial" panose="020B0604020202020204" pitchFamily="34" charset="0"/>
                <a:ea typeface="Verdana" panose="020B0604030504040204" pitchFamily="34" charset="0"/>
                <a:cs typeface="Arial" panose="020B0604020202020204" pitchFamily="34" charset="0"/>
              </a:defRPr>
            </a:lvl4pPr>
            <a:lvl5pPr>
              <a:defRPr sz="1600">
                <a:latin typeface="Arial" panose="020B0604020202020204" pitchFamily="34" charset="0"/>
                <a:ea typeface="Verdana" panose="020B0604030504040204" pitchFamily="34" charset="0"/>
                <a:cs typeface="Arial" panose="020B0604020202020204" pitchFamily="34" charset="0"/>
              </a:defRPr>
            </a:lvl5p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cxnSp>
        <p:nvCxnSpPr>
          <p:cNvPr id="7" name="Connettore diritto 6"/>
          <p:cNvCxnSpPr/>
          <p:nvPr userDrawn="1"/>
        </p:nvCxnSpPr>
        <p:spPr>
          <a:xfrm>
            <a:off x="237214" y="6326670"/>
            <a:ext cx="6256456" cy="10631"/>
          </a:xfrm>
          <a:prstGeom prst="line">
            <a:avLst/>
          </a:prstGeom>
          <a:ln w="41275">
            <a:gradFill>
              <a:gsLst>
                <a:gs pos="0">
                  <a:schemeClr val="accent1">
                    <a:lumMod val="5000"/>
                    <a:lumOff val="95000"/>
                  </a:schemeClr>
                </a:gs>
                <a:gs pos="74000">
                  <a:srgbClr val="C00000"/>
                </a:gs>
                <a:gs pos="83000">
                  <a:srgbClr val="C00000"/>
                </a:gs>
                <a:gs pos="100000">
                  <a:srgbClr val="C00000"/>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8" name="Connettore diritto 7"/>
          <p:cNvCxnSpPr/>
          <p:nvPr userDrawn="1"/>
        </p:nvCxnSpPr>
        <p:spPr>
          <a:xfrm>
            <a:off x="2643187" y="1071493"/>
            <a:ext cx="6256456" cy="10631"/>
          </a:xfrm>
          <a:prstGeom prst="line">
            <a:avLst/>
          </a:prstGeom>
          <a:ln w="41275">
            <a:gradFill>
              <a:gsLst>
                <a:gs pos="0">
                  <a:schemeClr val="accent1">
                    <a:lumMod val="5000"/>
                    <a:lumOff val="95000"/>
                  </a:schemeClr>
                </a:gs>
                <a:gs pos="74000">
                  <a:srgbClr val="C00000"/>
                </a:gs>
                <a:gs pos="83000">
                  <a:srgbClr val="C00000"/>
                </a:gs>
                <a:gs pos="100000">
                  <a:srgbClr val="C00000"/>
                </a:gs>
              </a:gsLst>
              <a:lin ang="0" scaled="0"/>
            </a:gradFill>
          </a:ln>
        </p:spPr>
        <p:style>
          <a:lnRef idx="1">
            <a:schemeClr val="accent1"/>
          </a:lnRef>
          <a:fillRef idx="0">
            <a:schemeClr val="accent1"/>
          </a:fillRef>
          <a:effectRef idx="0">
            <a:schemeClr val="accent1"/>
          </a:effectRef>
          <a:fontRef idx="minor">
            <a:schemeClr val="tx1"/>
          </a:fontRef>
        </p:style>
      </p:cxnSp>
      <p:sp>
        <p:nvSpPr>
          <p:cNvPr id="15" name="Content Placeholder 2"/>
          <p:cNvSpPr>
            <a:spLocks noGrp="1"/>
          </p:cNvSpPr>
          <p:nvPr>
            <p:ph idx="10" hasCustomPrompt="1"/>
          </p:nvPr>
        </p:nvSpPr>
        <p:spPr>
          <a:xfrm>
            <a:off x="237214" y="6407631"/>
            <a:ext cx="6320749" cy="370995"/>
          </a:xfrm>
        </p:spPr>
        <p:txBody>
          <a:bodyPr>
            <a:normAutofit/>
          </a:bodyPr>
          <a:lstStyle>
            <a:lvl1pPr marL="0" indent="0">
              <a:buFont typeface="Courier New" panose="02070309020205020404" pitchFamily="49" charset="0"/>
              <a:buNone/>
              <a:defRPr sz="1200" baseline="0">
                <a:latin typeface="Arial" panose="020B0604020202020204" pitchFamily="34" charset="0"/>
                <a:ea typeface="Verdana" panose="020B0604030504040204" pitchFamily="34" charset="0"/>
                <a:cs typeface="Arial" panose="020B0604020202020204" pitchFamily="34" charset="0"/>
              </a:defRPr>
            </a:lvl1pPr>
            <a:lvl2pPr>
              <a:defRPr sz="1800">
                <a:latin typeface="Arial" panose="020B0604020202020204" pitchFamily="34" charset="0"/>
                <a:ea typeface="Verdana" panose="020B0604030504040204" pitchFamily="34" charset="0"/>
                <a:cs typeface="Arial" panose="020B0604020202020204" pitchFamily="34" charset="0"/>
              </a:defRPr>
            </a:lvl2pPr>
            <a:lvl3pPr>
              <a:defRPr sz="1800">
                <a:latin typeface="Arial" panose="020B0604020202020204" pitchFamily="34" charset="0"/>
                <a:ea typeface="Verdana" panose="020B0604030504040204" pitchFamily="34" charset="0"/>
                <a:cs typeface="Arial" panose="020B0604020202020204" pitchFamily="34" charset="0"/>
              </a:defRPr>
            </a:lvl3pPr>
            <a:lvl4pPr>
              <a:defRPr sz="1600">
                <a:latin typeface="Arial" panose="020B0604020202020204" pitchFamily="34" charset="0"/>
                <a:ea typeface="Verdana" panose="020B0604030504040204" pitchFamily="34" charset="0"/>
                <a:cs typeface="Arial" panose="020B0604020202020204" pitchFamily="34" charset="0"/>
              </a:defRPr>
            </a:lvl4pPr>
            <a:lvl5pPr>
              <a:defRPr sz="1600">
                <a:latin typeface="Arial" panose="020B0604020202020204" pitchFamily="34" charset="0"/>
                <a:ea typeface="Verdana" panose="020B0604030504040204" pitchFamily="34" charset="0"/>
                <a:cs typeface="Arial" panose="020B0604020202020204" pitchFamily="34" charset="0"/>
              </a:defRPr>
            </a:lvl5pPr>
          </a:lstStyle>
          <a:p>
            <a:pPr lvl="0"/>
            <a:r>
              <a:rPr lang="en-US" dirty="0"/>
              <a:t>Nome e </a:t>
            </a:r>
            <a:r>
              <a:rPr lang="en-US" dirty="0" err="1"/>
              <a:t>Cognome</a:t>
            </a:r>
            <a:r>
              <a:rPr lang="en-US" dirty="0"/>
              <a:t> </a:t>
            </a:r>
            <a:r>
              <a:rPr lang="en-US" dirty="0" err="1"/>
              <a:t>Docente</a:t>
            </a:r>
            <a:r>
              <a:rPr lang="en-US" dirty="0"/>
              <a:t> – </a:t>
            </a:r>
            <a:r>
              <a:rPr lang="en-US" dirty="0" err="1"/>
              <a:t>Titolo</a:t>
            </a:r>
            <a:r>
              <a:rPr lang="en-US" dirty="0"/>
              <a:t> </a:t>
            </a:r>
            <a:r>
              <a:rPr lang="en-US" dirty="0" err="1"/>
              <a:t>lezione</a:t>
            </a:r>
            <a:endParaRPr lang="en-US" dirty="0"/>
          </a:p>
        </p:txBody>
      </p:sp>
    </p:spTree>
    <p:extLst>
      <p:ext uri="{BB962C8B-B14F-4D97-AF65-F5344CB8AC3E}">
        <p14:creationId xmlns:p14="http://schemas.microsoft.com/office/powerpoint/2010/main" val="6413857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4_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1012943" y="304491"/>
            <a:ext cx="7886700" cy="692149"/>
          </a:xfrm>
        </p:spPr>
        <p:txBody>
          <a:bodyPr>
            <a:normAutofit/>
          </a:bodyPr>
          <a:lstStyle>
            <a:lvl1pPr algn="r">
              <a:defRPr sz="2600">
                <a:solidFill>
                  <a:srgbClr val="C00000"/>
                </a:solidFill>
                <a:latin typeface="Arial" panose="020B0604020202020204" pitchFamily="34" charset="0"/>
                <a:ea typeface="Verdana" panose="020B0604030504040204" pitchFamily="34" charset="0"/>
                <a:cs typeface="Arial" panose="020B0604020202020204" pitchFamily="34" charset="0"/>
              </a:defRPr>
            </a:lvl1pPr>
          </a:lstStyle>
          <a:p>
            <a:r>
              <a:rPr lang="it-IT" dirty="0"/>
              <a:t>Fare clic per modificare lo stile del titolo</a:t>
            </a:r>
            <a:endParaRPr lang="en-US" dirty="0"/>
          </a:p>
        </p:txBody>
      </p:sp>
      <p:sp>
        <p:nvSpPr>
          <p:cNvPr id="3" name="Content Placeholder 2"/>
          <p:cNvSpPr>
            <a:spLocks noGrp="1"/>
          </p:cNvSpPr>
          <p:nvPr>
            <p:ph idx="1"/>
          </p:nvPr>
        </p:nvSpPr>
        <p:spPr>
          <a:xfrm>
            <a:off x="237215" y="1156975"/>
            <a:ext cx="6320749" cy="5019989"/>
          </a:xfrm>
        </p:spPr>
        <p:txBody>
          <a:bodyPr/>
          <a:lstStyle>
            <a:lvl1pPr marL="269875" indent="-269875">
              <a:buFont typeface="Courier New" panose="02070309020205020404" pitchFamily="49" charset="0"/>
              <a:buChar char="o"/>
              <a:defRPr sz="2000">
                <a:latin typeface="Arial" panose="020B0604020202020204" pitchFamily="34" charset="0"/>
                <a:ea typeface="Verdana" panose="020B0604030504040204" pitchFamily="34" charset="0"/>
                <a:cs typeface="Arial" panose="020B0604020202020204" pitchFamily="34" charset="0"/>
              </a:defRPr>
            </a:lvl1pPr>
            <a:lvl2pPr>
              <a:defRPr sz="1800">
                <a:latin typeface="Arial" panose="020B0604020202020204" pitchFamily="34" charset="0"/>
                <a:ea typeface="Verdana" panose="020B0604030504040204" pitchFamily="34" charset="0"/>
                <a:cs typeface="Arial" panose="020B0604020202020204" pitchFamily="34" charset="0"/>
              </a:defRPr>
            </a:lvl2pPr>
            <a:lvl3pPr>
              <a:defRPr sz="1800">
                <a:latin typeface="Arial" panose="020B0604020202020204" pitchFamily="34" charset="0"/>
                <a:ea typeface="Verdana" panose="020B0604030504040204" pitchFamily="34" charset="0"/>
                <a:cs typeface="Arial" panose="020B0604020202020204" pitchFamily="34" charset="0"/>
              </a:defRPr>
            </a:lvl3pPr>
            <a:lvl4pPr>
              <a:defRPr sz="1600">
                <a:latin typeface="Arial" panose="020B0604020202020204" pitchFamily="34" charset="0"/>
                <a:ea typeface="Verdana" panose="020B0604030504040204" pitchFamily="34" charset="0"/>
                <a:cs typeface="Arial" panose="020B0604020202020204" pitchFamily="34" charset="0"/>
              </a:defRPr>
            </a:lvl4pPr>
            <a:lvl5pPr>
              <a:defRPr sz="1600">
                <a:latin typeface="Arial" panose="020B0604020202020204" pitchFamily="34" charset="0"/>
                <a:ea typeface="Verdana" panose="020B0604030504040204" pitchFamily="34" charset="0"/>
                <a:cs typeface="Arial" panose="020B0604020202020204" pitchFamily="34" charset="0"/>
              </a:defRPr>
            </a:lvl5p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cxnSp>
        <p:nvCxnSpPr>
          <p:cNvPr id="7" name="Connettore diritto 6"/>
          <p:cNvCxnSpPr/>
          <p:nvPr userDrawn="1"/>
        </p:nvCxnSpPr>
        <p:spPr>
          <a:xfrm>
            <a:off x="237214" y="6326670"/>
            <a:ext cx="6256456" cy="10631"/>
          </a:xfrm>
          <a:prstGeom prst="line">
            <a:avLst/>
          </a:prstGeom>
          <a:ln w="41275">
            <a:gradFill>
              <a:gsLst>
                <a:gs pos="0">
                  <a:schemeClr val="accent1">
                    <a:lumMod val="5000"/>
                    <a:lumOff val="95000"/>
                  </a:schemeClr>
                </a:gs>
                <a:gs pos="74000">
                  <a:srgbClr val="C00000"/>
                </a:gs>
                <a:gs pos="83000">
                  <a:srgbClr val="C00000"/>
                </a:gs>
                <a:gs pos="100000">
                  <a:srgbClr val="C00000"/>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8" name="Connettore diritto 7"/>
          <p:cNvCxnSpPr/>
          <p:nvPr userDrawn="1"/>
        </p:nvCxnSpPr>
        <p:spPr>
          <a:xfrm>
            <a:off x="2643187" y="1071493"/>
            <a:ext cx="6256456" cy="10631"/>
          </a:xfrm>
          <a:prstGeom prst="line">
            <a:avLst/>
          </a:prstGeom>
          <a:ln w="41275">
            <a:gradFill>
              <a:gsLst>
                <a:gs pos="0">
                  <a:schemeClr val="accent1">
                    <a:lumMod val="5000"/>
                    <a:lumOff val="95000"/>
                  </a:schemeClr>
                </a:gs>
                <a:gs pos="74000">
                  <a:srgbClr val="C00000"/>
                </a:gs>
                <a:gs pos="83000">
                  <a:srgbClr val="C00000"/>
                </a:gs>
                <a:gs pos="100000">
                  <a:srgbClr val="C00000"/>
                </a:gs>
              </a:gsLst>
              <a:lin ang="0" scaled="0"/>
            </a:gradFill>
          </a:ln>
        </p:spPr>
        <p:style>
          <a:lnRef idx="1">
            <a:schemeClr val="accent1"/>
          </a:lnRef>
          <a:fillRef idx="0">
            <a:schemeClr val="accent1"/>
          </a:fillRef>
          <a:effectRef idx="0">
            <a:schemeClr val="accent1"/>
          </a:effectRef>
          <a:fontRef idx="minor">
            <a:schemeClr val="tx1"/>
          </a:fontRef>
        </p:style>
      </p:cxnSp>
      <p:sp>
        <p:nvSpPr>
          <p:cNvPr id="15" name="Content Placeholder 2"/>
          <p:cNvSpPr>
            <a:spLocks noGrp="1"/>
          </p:cNvSpPr>
          <p:nvPr>
            <p:ph idx="10" hasCustomPrompt="1"/>
          </p:nvPr>
        </p:nvSpPr>
        <p:spPr>
          <a:xfrm>
            <a:off x="237214" y="6407631"/>
            <a:ext cx="6320749" cy="370995"/>
          </a:xfrm>
        </p:spPr>
        <p:txBody>
          <a:bodyPr>
            <a:normAutofit/>
          </a:bodyPr>
          <a:lstStyle>
            <a:lvl1pPr marL="0" indent="0">
              <a:buFont typeface="Courier New" panose="02070309020205020404" pitchFamily="49" charset="0"/>
              <a:buNone/>
              <a:defRPr sz="1200" baseline="0">
                <a:latin typeface="Arial" panose="020B0604020202020204" pitchFamily="34" charset="0"/>
                <a:ea typeface="Verdana" panose="020B0604030504040204" pitchFamily="34" charset="0"/>
                <a:cs typeface="Arial" panose="020B0604020202020204" pitchFamily="34" charset="0"/>
              </a:defRPr>
            </a:lvl1pPr>
            <a:lvl2pPr>
              <a:defRPr sz="1800">
                <a:latin typeface="Arial" panose="020B0604020202020204" pitchFamily="34" charset="0"/>
                <a:ea typeface="Verdana" panose="020B0604030504040204" pitchFamily="34" charset="0"/>
                <a:cs typeface="Arial" panose="020B0604020202020204" pitchFamily="34" charset="0"/>
              </a:defRPr>
            </a:lvl2pPr>
            <a:lvl3pPr>
              <a:defRPr sz="1800">
                <a:latin typeface="Arial" panose="020B0604020202020204" pitchFamily="34" charset="0"/>
                <a:ea typeface="Verdana" panose="020B0604030504040204" pitchFamily="34" charset="0"/>
                <a:cs typeface="Arial" panose="020B0604020202020204" pitchFamily="34" charset="0"/>
              </a:defRPr>
            </a:lvl3pPr>
            <a:lvl4pPr>
              <a:defRPr sz="1600">
                <a:latin typeface="Arial" panose="020B0604020202020204" pitchFamily="34" charset="0"/>
                <a:ea typeface="Verdana" panose="020B0604030504040204" pitchFamily="34" charset="0"/>
                <a:cs typeface="Arial" panose="020B0604020202020204" pitchFamily="34" charset="0"/>
              </a:defRPr>
            </a:lvl4pPr>
            <a:lvl5pPr>
              <a:defRPr sz="1600">
                <a:latin typeface="Arial" panose="020B0604020202020204" pitchFamily="34" charset="0"/>
                <a:ea typeface="Verdana" panose="020B0604030504040204" pitchFamily="34" charset="0"/>
                <a:cs typeface="Arial" panose="020B0604020202020204" pitchFamily="34" charset="0"/>
              </a:defRPr>
            </a:lvl5pPr>
          </a:lstStyle>
          <a:p>
            <a:pPr lvl="0"/>
            <a:r>
              <a:rPr lang="en-US" dirty="0"/>
              <a:t>Nome e </a:t>
            </a:r>
            <a:r>
              <a:rPr lang="en-US" dirty="0" err="1"/>
              <a:t>Cognome</a:t>
            </a:r>
            <a:r>
              <a:rPr lang="en-US" dirty="0"/>
              <a:t> </a:t>
            </a:r>
            <a:r>
              <a:rPr lang="en-US" dirty="0" err="1"/>
              <a:t>Docente</a:t>
            </a:r>
            <a:r>
              <a:rPr lang="en-US" dirty="0"/>
              <a:t> – </a:t>
            </a:r>
            <a:r>
              <a:rPr lang="en-US" dirty="0" err="1"/>
              <a:t>Titolo</a:t>
            </a:r>
            <a:r>
              <a:rPr lang="en-US" dirty="0"/>
              <a:t> </a:t>
            </a:r>
            <a:r>
              <a:rPr lang="en-US" dirty="0" err="1"/>
              <a:t>lezione</a:t>
            </a:r>
            <a:endParaRPr lang="en-US" dirty="0"/>
          </a:p>
        </p:txBody>
      </p:sp>
    </p:spTree>
    <p:extLst>
      <p:ext uri="{BB962C8B-B14F-4D97-AF65-F5344CB8AC3E}">
        <p14:creationId xmlns:p14="http://schemas.microsoft.com/office/powerpoint/2010/main" val="31141178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5_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1012943" y="304491"/>
            <a:ext cx="7886700" cy="692149"/>
          </a:xfrm>
        </p:spPr>
        <p:txBody>
          <a:bodyPr>
            <a:normAutofit/>
          </a:bodyPr>
          <a:lstStyle>
            <a:lvl1pPr algn="r">
              <a:defRPr sz="2600">
                <a:solidFill>
                  <a:srgbClr val="C00000"/>
                </a:solidFill>
                <a:latin typeface="Arial" panose="020B0604020202020204" pitchFamily="34" charset="0"/>
                <a:ea typeface="Verdana" panose="020B0604030504040204" pitchFamily="34" charset="0"/>
                <a:cs typeface="Arial" panose="020B0604020202020204" pitchFamily="34" charset="0"/>
              </a:defRPr>
            </a:lvl1pPr>
          </a:lstStyle>
          <a:p>
            <a:r>
              <a:rPr lang="it-IT" dirty="0"/>
              <a:t>Fare clic per modificare lo stile del titolo</a:t>
            </a:r>
            <a:endParaRPr lang="en-US" dirty="0"/>
          </a:p>
        </p:txBody>
      </p:sp>
      <p:sp>
        <p:nvSpPr>
          <p:cNvPr id="3" name="Content Placeholder 2"/>
          <p:cNvSpPr>
            <a:spLocks noGrp="1"/>
          </p:cNvSpPr>
          <p:nvPr>
            <p:ph idx="1"/>
          </p:nvPr>
        </p:nvSpPr>
        <p:spPr>
          <a:xfrm>
            <a:off x="237215" y="1156975"/>
            <a:ext cx="6320749" cy="5019989"/>
          </a:xfrm>
        </p:spPr>
        <p:txBody>
          <a:bodyPr/>
          <a:lstStyle>
            <a:lvl1pPr marL="269875" indent="-269875">
              <a:buFont typeface="Courier New" panose="02070309020205020404" pitchFamily="49" charset="0"/>
              <a:buChar char="o"/>
              <a:defRPr sz="2000">
                <a:latin typeface="Arial" panose="020B0604020202020204" pitchFamily="34" charset="0"/>
                <a:ea typeface="Verdana" panose="020B0604030504040204" pitchFamily="34" charset="0"/>
                <a:cs typeface="Arial" panose="020B0604020202020204" pitchFamily="34" charset="0"/>
              </a:defRPr>
            </a:lvl1pPr>
            <a:lvl2pPr>
              <a:defRPr sz="1800">
                <a:latin typeface="Arial" panose="020B0604020202020204" pitchFamily="34" charset="0"/>
                <a:ea typeface="Verdana" panose="020B0604030504040204" pitchFamily="34" charset="0"/>
                <a:cs typeface="Arial" panose="020B0604020202020204" pitchFamily="34" charset="0"/>
              </a:defRPr>
            </a:lvl2pPr>
            <a:lvl3pPr>
              <a:defRPr sz="1800">
                <a:latin typeface="Arial" panose="020B0604020202020204" pitchFamily="34" charset="0"/>
                <a:ea typeface="Verdana" panose="020B0604030504040204" pitchFamily="34" charset="0"/>
                <a:cs typeface="Arial" panose="020B0604020202020204" pitchFamily="34" charset="0"/>
              </a:defRPr>
            </a:lvl3pPr>
            <a:lvl4pPr>
              <a:defRPr sz="1600">
                <a:latin typeface="Arial" panose="020B0604020202020204" pitchFamily="34" charset="0"/>
                <a:ea typeface="Verdana" panose="020B0604030504040204" pitchFamily="34" charset="0"/>
                <a:cs typeface="Arial" panose="020B0604020202020204" pitchFamily="34" charset="0"/>
              </a:defRPr>
            </a:lvl4pPr>
            <a:lvl5pPr>
              <a:defRPr sz="1600">
                <a:latin typeface="Arial" panose="020B0604020202020204" pitchFamily="34" charset="0"/>
                <a:ea typeface="Verdana" panose="020B0604030504040204" pitchFamily="34" charset="0"/>
                <a:cs typeface="Arial" panose="020B0604020202020204" pitchFamily="34" charset="0"/>
              </a:defRPr>
            </a:lvl5p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cxnSp>
        <p:nvCxnSpPr>
          <p:cNvPr id="7" name="Connettore diritto 6"/>
          <p:cNvCxnSpPr/>
          <p:nvPr userDrawn="1"/>
        </p:nvCxnSpPr>
        <p:spPr>
          <a:xfrm>
            <a:off x="237214" y="6326670"/>
            <a:ext cx="6256456" cy="10631"/>
          </a:xfrm>
          <a:prstGeom prst="line">
            <a:avLst/>
          </a:prstGeom>
          <a:ln w="41275">
            <a:gradFill>
              <a:gsLst>
                <a:gs pos="0">
                  <a:schemeClr val="accent1">
                    <a:lumMod val="5000"/>
                    <a:lumOff val="95000"/>
                  </a:schemeClr>
                </a:gs>
                <a:gs pos="74000">
                  <a:srgbClr val="C00000"/>
                </a:gs>
                <a:gs pos="83000">
                  <a:srgbClr val="C00000"/>
                </a:gs>
                <a:gs pos="100000">
                  <a:srgbClr val="C00000"/>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8" name="Connettore diritto 7"/>
          <p:cNvCxnSpPr/>
          <p:nvPr userDrawn="1"/>
        </p:nvCxnSpPr>
        <p:spPr>
          <a:xfrm>
            <a:off x="2643187" y="1071493"/>
            <a:ext cx="6256456" cy="10631"/>
          </a:xfrm>
          <a:prstGeom prst="line">
            <a:avLst/>
          </a:prstGeom>
          <a:ln w="41275">
            <a:gradFill>
              <a:gsLst>
                <a:gs pos="0">
                  <a:schemeClr val="accent1">
                    <a:lumMod val="5000"/>
                    <a:lumOff val="95000"/>
                  </a:schemeClr>
                </a:gs>
                <a:gs pos="74000">
                  <a:srgbClr val="C00000"/>
                </a:gs>
                <a:gs pos="83000">
                  <a:srgbClr val="C00000"/>
                </a:gs>
                <a:gs pos="100000">
                  <a:srgbClr val="C00000"/>
                </a:gs>
              </a:gsLst>
              <a:lin ang="0" scaled="0"/>
            </a:gradFill>
          </a:ln>
        </p:spPr>
        <p:style>
          <a:lnRef idx="1">
            <a:schemeClr val="accent1"/>
          </a:lnRef>
          <a:fillRef idx="0">
            <a:schemeClr val="accent1"/>
          </a:fillRef>
          <a:effectRef idx="0">
            <a:schemeClr val="accent1"/>
          </a:effectRef>
          <a:fontRef idx="minor">
            <a:schemeClr val="tx1"/>
          </a:fontRef>
        </p:style>
      </p:cxnSp>
      <p:sp>
        <p:nvSpPr>
          <p:cNvPr id="15" name="Content Placeholder 2"/>
          <p:cNvSpPr>
            <a:spLocks noGrp="1"/>
          </p:cNvSpPr>
          <p:nvPr>
            <p:ph idx="10" hasCustomPrompt="1"/>
          </p:nvPr>
        </p:nvSpPr>
        <p:spPr>
          <a:xfrm>
            <a:off x="237214" y="6407631"/>
            <a:ext cx="6320749" cy="370995"/>
          </a:xfrm>
        </p:spPr>
        <p:txBody>
          <a:bodyPr>
            <a:normAutofit/>
          </a:bodyPr>
          <a:lstStyle>
            <a:lvl1pPr marL="0" indent="0">
              <a:buFont typeface="Courier New" panose="02070309020205020404" pitchFamily="49" charset="0"/>
              <a:buNone/>
              <a:defRPr sz="1200" baseline="0">
                <a:latin typeface="Arial" panose="020B0604020202020204" pitchFamily="34" charset="0"/>
                <a:ea typeface="Verdana" panose="020B0604030504040204" pitchFamily="34" charset="0"/>
                <a:cs typeface="Arial" panose="020B0604020202020204" pitchFamily="34" charset="0"/>
              </a:defRPr>
            </a:lvl1pPr>
            <a:lvl2pPr>
              <a:defRPr sz="1800">
                <a:latin typeface="Arial" panose="020B0604020202020204" pitchFamily="34" charset="0"/>
                <a:ea typeface="Verdana" panose="020B0604030504040204" pitchFamily="34" charset="0"/>
                <a:cs typeface="Arial" panose="020B0604020202020204" pitchFamily="34" charset="0"/>
              </a:defRPr>
            </a:lvl2pPr>
            <a:lvl3pPr>
              <a:defRPr sz="1800">
                <a:latin typeface="Arial" panose="020B0604020202020204" pitchFamily="34" charset="0"/>
                <a:ea typeface="Verdana" panose="020B0604030504040204" pitchFamily="34" charset="0"/>
                <a:cs typeface="Arial" panose="020B0604020202020204" pitchFamily="34" charset="0"/>
              </a:defRPr>
            </a:lvl3pPr>
            <a:lvl4pPr>
              <a:defRPr sz="1600">
                <a:latin typeface="Arial" panose="020B0604020202020204" pitchFamily="34" charset="0"/>
                <a:ea typeface="Verdana" panose="020B0604030504040204" pitchFamily="34" charset="0"/>
                <a:cs typeface="Arial" panose="020B0604020202020204" pitchFamily="34" charset="0"/>
              </a:defRPr>
            </a:lvl4pPr>
            <a:lvl5pPr>
              <a:defRPr sz="1600">
                <a:latin typeface="Arial" panose="020B0604020202020204" pitchFamily="34" charset="0"/>
                <a:ea typeface="Verdana" panose="020B0604030504040204" pitchFamily="34" charset="0"/>
                <a:cs typeface="Arial" panose="020B0604020202020204" pitchFamily="34" charset="0"/>
              </a:defRPr>
            </a:lvl5pPr>
          </a:lstStyle>
          <a:p>
            <a:pPr lvl="0"/>
            <a:r>
              <a:rPr lang="en-US" dirty="0"/>
              <a:t>Nome e </a:t>
            </a:r>
            <a:r>
              <a:rPr lang="en-US" dirty="0" err="1"/>
              <a:t>Cognome</a:t>
            </a:r>
            <a:r>
              <a:rPr lang="en-US" dirty="0"/>
              <a:t> </a:t>
            </a:r>
            <a:r>
              <a:rPr lang="en-US" dirty="0" err="1"/>
              <a:t>Docente</a:t>
            </a:r>
            <a:r>
              <a:rPr lang="en-US" dirty="0"/>
              <a:t> – </a:t>
            </a:r>
            <a:r>
              <a:rPr lang="en-US" dirty="0" err="1"/>
              <a:t>Titolo</a:t>
            </a:r>
            <a:r>
              <a:rPr lang="en-US" dirty="0"/>
              <a:t> </a:t>
            </a:r>
            <a:r>
              <a:rPr lang="en-US" dirty="0" err="1"/>
              <a:t>lezione</a:t>
            </a:r>
            <a:endParaRPr lang="en-US" dirty="0"/>
          </a:p>
        </p:txBody>
      </p:sp>
    </p:spTree>
    <p:extLst>
      <p:ext uri="{BB962C8B-B14F-4D97-AF65-F5344CB8AC3E}">
        <p14:creationId xmlns:p14="http://schemas.microsoft.com/office/powerpoint/2010/main" val="28991056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6_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1012943" y="304491"/>
            <a:ext cx="7886700" cy="692149"/>
          </a:xfrm>
        </p:spPr>
        <p:txBody>
          <a:bodyPr>
            <a:normAutofit/>
          </a:bodyPr>
          <a:lstStyle>
            <a:lvl1pPr algn="r">
              <a:defRPr sz="2600">
                <a:solidFill>
                  <a:srgbClr val="C00000"/>
                </a:solidFill>
                <a:latin typeface="Arial" panose="020B0604020202020204" pitchFamily="34" charset="0"/>
                <a:ea typeface="Verdana" panose="020B0604030504040204" pitchFamily="34" charset="0"/>
                <a:cs typeface="Arial" panose="020B0604020202020204" pitchFamily="34" charset="0"/>
              </a:defRPr>
            </a:lvl1pPr>
          </a:lstStyle>
          <a:p>
            <a:r>
              <a:rPr lang="it-IT" dirty="0"/>
              <a:t>Fare clic per modificare lo stile del titolo</a:t>
            </a:r>
            <a:endParaRPr lang="en-US" dirty="0"/>
          </a:p>
        </p:txBody>
      </p:sp>
      <p:sp>
        <p:nvSpPr>
          <p:cNvPr id="3" name="Content Placeholder 2"/>
          <p:cNvSpPr>
            <a:spLocks noGrp="1"/>
          </p:cNvSpPr>
          <p:nvPr>
            <p:ph idx="1"/>
          </p:nvPr>
        </p:nvSpPr>
        <p:spPr>
          <a:xfrm>
            <a:off x="237215" y="1156975"/>
            <a:ext cx="6320749" cy="5019989"/>
          </a:xfrm>
        </p:spPr>
        <p:txBody>
          <a:bodyPr/>
          <a:lstStyle>
            <a:lvl1pPr marL="269875" indent="-269875">
              <a:buFont typeface="Courier New" panose="02070309020205020404" pitchFamily="49" charset="0"/>
              <a:buChar char="o"/>
              <a:defRPr sz="2000">
                <a:latin typeface="Arial" panose="020B0604020202020204" pitchFamily="34" charset="0"/>
                <a:ea typeface="Verdana" panose="020B0604030504040204" pitchFamily="34" charset="0"/>
                <a:cs typeface="Arial" panose="020B0604020202020204" pitchFamily="34" charset="0"/>
              </a:defRPr>
            </a:lvl1pPr>
            <a:lvl2pPr>
              <a:defRPr sz="1800">
                <a:latin typeface="Arial" panose="020B0604020202020204" pitchFamily="34" charset="0"/>
                <a:ea typeface="Verdana" panose="020B0604030504040204" pitchFamily="34" charset="0"/>
                <a:cs typeface="Arial" panose="020B0604020202020204" pitchFamily="34" charset="0"/>
              </a:defRPr>
            </a:lvl2pPr>
            <a:lvl3pPr>
              <a:defRPr sz="1800">
                <a:latin typeface="Arial" panose="020B0604020202020204" pitchFamily="34" charset="0"/>
                <a:ea typeface="Verdana" panose="020B0604030504040204" pitchFamily="34" charset="0"/>
                <a:cs typeface="Arial" panose="020B0604020202020204" pitchFamily="34" charset="0"/>
              </a:defRPr>
            </a:lvl3pPr>
            <a:lvl4pPr>
              <a:defRPr sz="1600">
                <a:latin typeface="Arial" panose="020B0604020202020204" pitchFamily="34" charset="0"/>
                <a:ea typeface="Verdana" panose="020B0604030504040204" pitchFamily="34" charset="0"/>
                <a:cs typeface="Arial" panose="020B0604020202020204" pitchFamily="34" charset="0"/>
              </a:defRPr>
            </a:lvl4pPr>
            <a:lvl5pPr>
              <a:defRPr sz="1600">
                <a:latin typeface="Arial" panose="020B0604020202020204" pitchFamily="34" charset="0"/>
                <a:ea typeface="Verdana" panose="020B0604030504040204" pitchFamily="34" charset="0"/>
                <a:cs typeface="Arial" panose="020B0604020202020204" pitchFamily="34" charset="0"/>
              </a:defRPr>
            </a:lvl5p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cxnSp>
        <p:nvCxnSpPr>
          <p:cNvPr id="7" name="Connettore diritto 6"/>
          <p:cNvCxnSpPr/>
          <p:nvPr userDrawn="1"/>
        </p:nvCxnSpPr>
        <p:spPr>
          <a:xfrm>
            <a:off x="237214" y="6326670"/>
            <a:ext cx="6256456" cy="10631"/>
          </a:xfrm>
          <a:prstGeom prst="line">
            <a:avLst/>
          </a:prstGeom>
          <a:ln w="41275">
            <a:gradFill>
              <a:gsLst>
                <a:gs pos="0">
                  <a:schemeClr val="accent1">
                    <a:lumMod val="5000"/>
                    <a:lumOff val="95000"/>
                  </a:schemeClr>
                </a:gs>
                <a:gs pos="74000">
                  <a:srgbClr val="C00000"/>
                </a:gs>
                <a:gs pos="83000">
                  <a:srgbClr val="C00000"/>
                </a:gs>
                <a:gs pos="100000">
                  <a:srgbClr val="C00000"/>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8" name="Connettore diritto 7"/>
          <p:cNvCxnSpPr/>
          <p:nvPr userDrawn="1"/>
        </p:nvCxnSpPr>
        <p:spPr>
          <a:xfrm>
            <a:off x="2643187" y="1071493"/>
            <a:ext cx="6256456" cy="10631"/>
          </a:xfrm>
          <a:prstGeom prst="line">
            <a:avLst/>
          </a:prstGeom>
          <a:ln w="41275">
            <a:gradFill>
              <a:gsLst>
                <a:gs pos="0">
                  <a:schemeClr val="accent1">
                    <a:lumMod val="5000"/>
                    <a:lumOff val="95000"/>
                  </a:schemeClr>
                </a:gs>
                <a:gs pos="74000">
                  <a:srgbClr val="C00000"/>
                </a:gs>
                <a:gs pos="83000">
                  <a:srgbClr val="C00000"/>
                </a:gs>
                <a:gs pos="100000">
                  <a:srgbClr val="C00000"/>
                </a:gs>
              </a:gsLst>
              <a:lin ang="0" scaled="0"/>
            </a:gradFill>
          </a:ln>
        </p:spPr>
        <p:style>
          <a:lnRef idx="1">
            <a:schemeClr val="accent1"/>
          </a:lnRef>
          <a:fillRef idx="0">
            <a:schemeClr val="accent1"/>
          </a:fillRef>
          <a:effectRef idx="0">
            <a:schemeClr val="accent1"/>
          </a:effectRef>
          <a:fontRef idx="minor">
            <a:schemeClr val="tx1"/>
          </a:fontRef>
        </p:style>
      </p:cxnSp>
      <p:sp>
        <p:nvSpPr>
          <p:cNvPr id="15" name="Content Placeholder 2"/>
          <p:cNvSpPr>
            <a:spLocks noGrp="1"/>
          </p:cNvSpPr>
          <p:nvPr>
            <p:ph idx="10" hasCustomPrompt="1"/>
          </p:nvPr>
        </p:nvSpPr>
        <p:spPr>
          <a:xfrm>
            <a:off x="237214" y="6407631"/>
            <a:ext cx="6320749" cy="370995"/>
          </a:xfrm>
        </p:spPr>
        <p:txBody>
          <a:bodyPr>
            <a:normAutofit/>
          </a:bodyPr>
          <a:lstStyle>
            <a:lvl1pPr marL="0" indent="0">
              <a:buFont typeface="Courier New" panose="02070309020205020404" pitchFamily="49" charset="0"/>
              <a:buNone/>
              <a:defRPr sz="1200" baseline="0">
                <a:latin typeface="Arial" panose="020B0604020202020204" pitchFamily="34" charset="0"/>
                <a:ea typeface="Verdana" panose="020B0604030504040204" pitchFamily="34" charset="0"/>
                <a:cs typeface="Arial" panose="020B0604020202020204" pitchFamily="34" charset="0"/>
              </a:defRPr>
            </a:lvl1pPr>
            <a:lvl2pPr>
              <a:defRPr sz="1800">
                <a:latin typeface="Arial" panose="020B0604020202020204" pitchFamily="34" charset="0"/>
                <a:ea typeface="Verdana" panose="020B0604030504040204" pitchFamily="34" charset="0"/>
                <a:cs typeface="Arial" panose="020B0604020202020204" pitchFamily="34" charset="0"/>
              </a:defRPr>
            </a:lvl2pPr>
            <a:lvl3pPr>
              <a:defRPr sz="1800">
                <a:latin typeface="Arial" panose="020B0604020202020204" pitchFamily="34" charset="0"/>
                <a:ea typeface="Verdana" panose="020B0604030504040204" pitchFamily="34" charset="0"/>
                <a:cs typeface="Arial" panose="020B0604020202020204" pitchFamily="34" charset="0"/>
              </a:defRPr>
            </a:lvl3pPr>
            <a:lvl4pPr>
              <a:defRPr sz="1600">
                <a:latin typeface="Arial" panose="020B0604020202020204" pitchFamily="34" charset="0"/>
                <a:ea typeface="Verdana" panose="020B0604030504040204" pitchFamily="34" charset="0"/>
                <a:cs typeface="Arial" panose="020B0604020202020204" pitchFamily="34" charset="0"/>
              </a:defRPr>
            </a:lvl4pPr>
            <a:lvl5pPr>
              <a:defRPr sz="1600">
                <a:latin typeface="Arial" panose="020B0604020202020204" pitchFamily="34" charset="0"/>
                <a:ea typeface="Verdana" panose="020B0604030504040204" pitchFamily="34" charset="0"/>
                <a:cs typeface="Arial" panose="020B0604020202020204" pitchFamily="34" charset="0"/>
              </a:defRPr>
            </a:lvl5pPr>
          </a:lstStyle>
          <a:p>
            <a:pPr lvl="0"/>
            <a:r>
              <a:rPr lang="en-US" dirty="0"/>
              <a:t>Nome e </a:t>
            </a:r>
            <a:r>
              <a:rPr lang="en-US" dirty="0" err="1"/>
              <a:t>Cognome</a:t>
            </a:r>
            <a:r>
              <a:rPr lang="en-US" dirty="0"/>
              <a:t> </a:t>
            </a:r>
            <a:r>
              <a:rPr lang="en-US" dirty="0" err="1"/>
              <a:t>Docente</a:t>
            </a:r>
            <a:r>
              <a:rPr lang="en-US" dirty="0"/>
              <a:t> – </a:t>
            </a:r>
            <a:r>
              <a:rPr lang="en-US" dirty="0" err="1"/>
              <a:t>Titolo</a:t>
            </a:r>
            <a:r>
              <a:rPr lang="en-US" dirty="0"/>
              <a:t> </a:t>
            </a:r>
            <a:r>
              <a:rPr lang="en-US" dirty="0" err="1"/>
              <a:t>lezione</a:t>
            </a:r>
            <a:endParaRPr lang="en-US" dirty="0"/>
          </a:p>
        </p:txBody>
      </p:sp>
    </p:spTree>
    <p:extLst>
      <p:ext uri="{BB962C8B-B14F-4D97-AF65-F5344CB8AC3E}">
        <p14:creationId xmlns:p14="http://schemas.microsoft.com/office/powerpoint/2010/main" val="28688712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189" lvl="0" indent="-342892">
              <a:spcBef>
                <a:spcPts val="0"/>
              </a:spcBef>
              <a:spcAft>
                <a:spcPts val="0"/>
              </a:spcAft>
              <a:buSzPts val="1800"/>
              <a:buChar char="●"/>
              <a:defRPr/>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22553182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05EE82CB-274C-4B12-8F0E-D5390A008E17}" type="datetimeFigureOut">
              <a:rPr lang="it-IT" smtClean="0"/>
              <a:t>07/11/23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38A34856-E5A8-4394-A58D-854F2EBF3656}" type="slidenum">
              <a:rPr lang="it-IT" smtClean="0"/>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lo stile del titolo dello schema</a:t>
            </a:r>
            <a:endParaRPr lang="en-US"/>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it-IT"/>
              <a:t>Fare clic per modificare gli stili del testo dello schema</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05EE82CB-274C-4B12-8F0E-D5390A008E17}" type="datetimeFigureOut">
              <a:rPr lang="it-IT" smtClean="0"/>
              <a:t>07/11/23</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38A34856-E5A8-4394-A58D-854F2EBF3656}" type="slidenum">
              <a:rPr lang="it-IT" smtClean="0"/>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a:p>
        </p:txBody>
      </p:sp>
      <p:sp>
        <p:nvSpPr>
          <p:cNvPr id="3" name="Date Placeholder 2"/>
          <p:cNvSpPr>
            <a:spLocks noGrp="1"/>
          </p:cNvSpPr>
          <p:nvPr>
            <p:ph type="dt" sz="half" idx="10"/>
          </p:nvPr>
        </p:nvSpPr>
        <p:spPr/>
        <p:txBody>
          <a:bodyPr/>
          <a:lstStyle/>
          <a:p>
            <a:fld id="{05EE82CB-274C-4B12-8F0E-D5390A008E17}" type="datetimeFigureOut">
              <a:rPr lang="it-IT" smtClean="0"/>
              <a:t>07/11/23</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38A34856-E5A8-4394-A58D-854F2EBF3656}" type="slidenum">
              <a:rPr lang="it-IT" smtClean="0"/>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EE82CB-274C-4B12-8F0E-D5390A008E17}" type="datetimeFigureOut">
              <a:rPr lang="it-IT" smtClean="0"/>
              <a:t>07/11/23</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38A34856-E5A8-4394-A58D-854F2EBF3656}" type="slidenum">
              <a:rPr lang="it-IT" smtClean="0"/>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05EE82CB-274C-4B12-8F0E-D5390A008E17}" type="datetimeFigureOut">
              <a:rPr lang="it-IT" smtClean="0"/>
              <a:t>07/11/23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38A34856-E5A8-4394-A58D-854F2EBF3656}" type="slidenum">
              <a:rPr lang="it-IT" smtClean="0"/>
              <a:t>‹N›</a:t>
            </a:fld>
            <a:endParaRPr lang="it-IT"/>
          </a:p>
        </p:txBody>
      </p:sp>
      <p:sp>
        <p:nvSpPr>
          <p:cNvPr id="8" name="Title 7"/>
          <p:cNvSpPr>
            <a:spLocks noGrp="1"/>
          </p:cNvSpPr>
          <p:nvPr>
            <p:ph type="title"/>
          </p:nvPr>
        </p:nvSpPr>
        <p:spPr/>
        <p:txBody>
          <a:bodyPr/>
          <a:lstStyle/>
          <a:p>
            <a:r>
              <a:rPr lang="it-IT"/>
              <a:t>Fare clic per modificare lo stile del titolo dello schema</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05EE82CB-274C-4B12-8F0E-D5390A008E17}" type="datetimeFigureOut">
              <a:rPr lang="it-IT" smtClean="0"/>
              <a:t>07/11/23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38A34856-E5A8-4394-A58D-854F2EBF3656}" type="slidenum">
              <a:rPr lang="it-IT" smtClean="0"/>
              <a:t>‹N›</a:t>
            </a:fld>
            <a:endParaRPr lang="it-IT"/>
          </a:p>
        </p:txBody>
      </p:sp>
      <p:sp>
        <p:nvSpPr>
          <p:cNvPr id="8" name="Title 7"/>
          <p:cNvSpPr>
            <a:spLocks noGrp="1"/>
          </p:cNvSpPr>
          <p:nvPr>
            <p:ph type="title"/>
          </p:nvPr>
        </p:nvSpPr>
        <p:spPr>
          <a:xfrm>
            <a:off x="457200" y="4953000"/>
            <a:ext cx="8153400" cy="762000"/>
          </a:xfrm>
        </p:spPr>
        <p:txBody>
          <a:bodyPr anchor="t">
            <a:normAutofit/>
          </a:bodyPr>
          <a:lstStyle>
            <a:lvl1pPr>
              <a:defRPr sz="3200"/>
            </a:lvl1pPr>
          </a:lstStyle>
          <a:p>
            <a:r>
              <a:rPr lang="it-IT"/>
              <a:t>Fare clic per modificare lo stile del titolo dello schema</a:t>
            </a:r>
            <a:endParaRPr lang="en-US" dirty="0"/>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05EE82CB-274C-4B12-8F0E-D5390A008E17}" type="datetimeFigureOut">
              <a:rPr lang="it-IT" smtClean="0"/>
              <a:t>07/11/23</a:t>
            </a:fld>
            <a:endParaRPr lang="it-IT"/>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endParaRPr lang="it-IT"/>
          </a:p>
        </p:txBody>
      </p:sp>
      <p:sp>
        <p:nvSpPr>
          <p:cNvPr id="6" name="Slide Number Placeholder 5"/>
          <p:cNvSpPr>
            <a:spLocks noGrp="1"/>
          </p:cNvSpPr>
          <p:nvPr>
            <p:ph type="sldNum" sz="quarter" idx="4"/>
          </p:nvPr>
        </p:nvSpPr>
        <p:spPr>
          <a:xfrm rot="16200000">
            <a:off x="8227377" y="5885497"/>
            <a:ext cx="1315721" cy="365125"/>
          </a:xfrm>
          <a:prstGeom prst="rect">
            <a:avLst/>
          </a:prstGeom>
        </p:spPr>
        <p:txBody>
          <a:bodyPr vert="horz" lIns="91440" tIns="45720" rIns="91440" bIns="45720" rtlCol="0" anchor="ctr"/>
          <a:lstStyle>
            <a:lvl1pPr algn="l">
              <a:defRPr sz="2400" b="1">
                <a:solidFill>
                  <a:schemeClr val="tx2"/>
                </a:solidFill>
              </a:defRPr>
            </a:lvl1pPr>
          </a:lstStyle>
          <a:p>
            <a:fld id="{38A34856-E5A8-4394-A58D-854F2EBF3656}" type="slidenum">
              <a:rPr lang="it-IT" smtClean="0"/>
              <a:t>‹N›</a:t>
            </a:fld>
            <a:endParaRPr lang="it-IT"/>
          </a:p>
        </p:txBody>
      </p:sp>
      <p:sp>
        <p:nvSpPr>
          <p:cNvPr id="7" name="Rectangle 6"/>
          <p:cNvSpPr/>
          <p:nvPr/>
        </p:nvSpPr>
        <p:spPr>
          <a:xfrm>
            <a:off x="9001124"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001124"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606045" y="964692"/>
            <a:ext cx="5937755"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606045" y="2638045"/>
            <a:ext cx="5937755" cy="3101983"/>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5978943" y="6238816"/>
            <a:ext cx="2065310" cy="323968"/>
          </a:xfrm>
          <a:prstGeom prst="rect">
            <a:avLst/>
          </a:prstGeom>
        </p:spPr>
        <p:txBody>
          <a:bodyPr vert="horz" lIns="91440" tIns="45720" rIns="91440" bIns="45720" rtlCol="0" anchor="ctr"/>
          <a:lstStyle>
            <a:lvl1pPr algn="r">
              <a:defRPr sz="1000">
                <a:solidFill>
                  <a:schemeClr val="tx1">
                    <a:alpha val="70000"/>
                  </a:schemeClr>
                </a:solidFill>
              </a:defRPr>
            </a:lvl1pPr>
          </a:lstStyle>
          <a:p>
            <a:fld id="{05EE82CB-274C-4B12-8F0E-D5390A008E17}" type="datetimeFigureOut">
              <a:rPr lang="it-IT" smtClean="0"/>
              <a:t>07/11/23</a:t>
            </a:fld>
            <a:endParaRPr lang="it-IT"/>
          </a:p>
        </p:txBody>
      </p:sp>
      <p:sp>
        <p:nvSpPr>
          <p:cNvPr id="5" name="Footer Placeholder 4"/>
          <p:cNvSpPr>
            <a:spLocks noGrp="1"/>
          </p:cNvSpPr>
          <p:nvPr>
            <p:ph type="ftr" sz="quarter" idx="3"/>
          </p:nvPr>
        </p:nvSpPr>
        <p:spPr>
          <a:xfrm>
            <a:off x="1102239" y="6236208"/>
            <a:ext cx="4556664" cy="320040"/>
          </a:xfrm>
          <a:prstGeom prst="rect">
            <a:avLst/>
          </a:prstGeom>
        </p:spPr>
        <p:txBody>
          <a:bodyPr vert="horz" lIns="91440" tIns="45720" rIns="91440" bIns="45720" rtlCol="0" anchor="ctr"/>
          <a:lstStyle>
            <a:lvl1pPr algn="l">
              <a:defRPr sz="1000">
                <a:solidFill>
                  <a:schemeClr val="tx1">
                    <a:alpha val="70000"/>
                  </a:schemeClr>
                </a:solidFill>
              </a:defRPr>
            </a:lvl1pPr>
          </a:lstStyle>
          <a:p>
            <a:endParaRPr lang="it-IT"/>
          </a:p>
        </p:txBody>
      </p:sp>
      <p:sp>
        <p:nvSpPr>
          <p:cNvPr id="6" name="Slide Number Placeholder 5"/>
          <p:cNvSpPr>
            <a:spLocks noGrp="1"/>
          </p:cNvSpPr>
          <p:nvPr>
            <p:ph type="sldNum" sz="quarter" idx="4"/>
          </p:nvPr>
        </p:nvSpPr>
        <p:spPr>
          <a:xfrm>
            <a:off x="8240112" y="6217920"/>
            <a:ext cx="365760" cy="365760"/>
          </a:xfrm>
          <a:prstGeom prst="ellipse">
            <a:avLst/>
          </a:prstGeom>
          <a:solidFill>
            <a:srgbClr val="1D1D1D">
              <a:alpha val="69804"/>
            </a:srgbClr>
          </a:solidFill>
        </p:spPr>
        <p:txBody>
          <a:bodyPr vert="horz" lIns="18288" tIns="45720" rIns="18288" bIns="45720" rtlCol="0" anchor="ctr">
            <a:noAutofit/>
          </a:bodyPr>
          <a:lstStyle>
            <a:lvl1pPr algn="ctr">
              <a:defRPr sz="1100" spc="0" baseline="0">
                <a:solidFill>
                  <a:srgbClr val="FFFFFF"/>
                </a:solidFill>
              </a:defRPr>
            </a:lvl1pPr>
          </a:lstStyle>
          <a:p>
            <a:fld id="{38A34856-E5A8-4394-A58D-854F2EBF3656}" type="slidenum">
              <a:rPr lang="it-IT" smtClean="0"/>
              <a:t>‹N›</a:t>
            </a:fld>
            <a:endParaRPr lang="it-IT"/>
          </a:p>
        </p:txBody>
      </p:sp>
    </p:spTree>
    <p:extLst>
      <p:ext uri="{BB962C8B-B14F-4D97-AF65-F5344CB8AC3E}">
        <p14:creationId xmlns:p14="http://schemas.microsoft.com/office/powerpoint/2010/main" val="302720884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31" r:id="rId19"/>
    <p:sldLayoutId id="2147483732" r:id="rId20"/>
    <p:sldLayoutId id="2147483733" r:id="rId21"/>
    <p:sldLayoutId id="2147483734" r:id="rId22"/>
    <p:sldLayoutId id="2147483735" r:id="rId23"/>
    <p:sldLayoutId id="2147483736" r:id="rId24"/>
  </p:sldLayoutIdLst>
  <p:txStyles>
    <p:title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slideLayout" Target="../slideLayouts/slideLayout14.xml"/><Relationship Id="rId4" Type="http://schemas.openxmlformats.org/officeDocument/2006/relationships/video" Target="../media/media2.mp4"/></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4.xml"/><Relationship Id="rId5" Type="http://schemas.openxmlformats.org/officeDocument/2006/relationships/image" Target="../media/image13.jpeg"/><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microsoft.com/office/2007/relationships/media" Target="../media/media4.mp4"/><Relationship Id="rId7" Type="http://schemas.openxmlformats.org/officeDocument/2006/relationships/image" Target="../media/image17.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6.png"/><Relationship Id="rId5" Type="http://schemas.openxmlformats.org/officeDocument/2006/relationships/slideLayout" Target="../slideLayouts/slideLayout16.xml"/><Relationship Id="rId4" Type="http://schemas.openxmlformats.org/officeDocument/2006/relationships/video" Target="../media/media4.mp4"/></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5176076" y="2386744"/>
            <a:ext cx="3364992" cy="1645920"/>
          </a:xfrm>
        </p:spPr>
        <p:txBody>
          <a:bodyPr vert="horz" lIns="274320" tIns="182880" rIns="274320" bIns="182880" rtlCol="0" anchor="ctr" anchorCtr="1">
            <a:normAutofit/>
          </a:bodyPr>
          <a:lstStyle/>
          <a:p>
            <a:r>
              <a:rPr lang="en-US" sz="2400" b="1"/>
              <a:t>Scuola di Francoforte</a:t>
            </a:r>
          </a:p>
        </p:txBody>
      </p:sp>
      <p:sp>
        <p:nvSpPr>
          <p:cNvPr id="10" name="Rectangle 9">
            <a:extLst>
              <a:ext uri="{FF2B5EF4-FFF2-40B4-BE49-F238E27FC236}">
                <a16:creationId xmlns:a16="http://schemas.microsoft.com/office/drawing/2014/main" id="{733DEE68-6B15-49E1-8C6F-EE553B0597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347" y="640080"/>
            <a:ext cx="4091940" cy="526313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12" name="Rectangle 11">
            <a:extLst>
              <a:ext uri="{FF2B5EF4-FFF2-40B4-BE49-F238E27FC236}">
                <a16:creationId xmlns:a16="http://schemas.microsoft.com/office/drawing/2014/main" id="{EC3F07C8-CCA3-4D2E-A900-8396148C16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4648" y="802767"/>
            <a:ext cx="3847338" cy="49377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pic>
        <p:nvPicPr>
          <p:cNvPr id="5" name="Picture 4" descr="Immagine che contiene testo, persona, uomo, tuta&#10;&#10;Descrizione generata automaticamente">
            <a:extLst>
              <a:ext uri="{FF2B5EF4-FFF2-40B4-BE49-F238E27FC236}">
                <a16:creationId xmlns:a16="http://schemas.microsoft.com/office/drawing/2014/main" id="{A0FB17A2-8631-F068-448C-89232E5EE941}"/>
              </a:ext>
            </a:extLst>
          </p:cNvPr>
          <p:cNvPicPr>
            <a:picLocks noChangeAspect="1"/>
          </p:cNvPicPr>
          <p:nvPr/>
        </p:nvPicPr>
        <p:blipFill rotWithShape="1">
          <a:blip r:embed="rId2">
            <a:extLst>
              <a:ext uri="{28A0092B-C50C-407E-A947-70E740481C1C}">
                <a14:useLocalDpi xmlns:a14="http://schemas.microsoft.com/office/drawing/2010/main" val="0"/>
              </a:ext>
            </a:extLst>
          </a:blip>
          <a:srcRect l="4172" r="4169" b="-3"/>
          <a:stretch/>
        </p:blipFill>
        <p:spPr>
          <a:xfrm>
            <a:off x="844678" y="1122807"/>
            <a:ext cx="3367278" cy="4297680"/>
          </a:xfrm>
          <a:prstGeom prst="rect">
            <a:avLst/>
          </a:prstGeom>
        </p:spPr>
      </p:pic>
    </p:spTree>
    <p:extLst>
      <p:ext uri="{BB962C8B-B14F-4D97-AF65-F5344CB8AC3E}">
        <p14:creationId xmlns:p14="http://schemas.microsoft.com/office/powerpoint/2010/main" val="4026220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4167985-D6E9-40FF-97C0-4B6D373E85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51" y="640080"/>
            <a:ext cx="8183898" cy="462686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14" name="Rectangle 13">
            <a:extLst>
              <a:ext uri="{FF2B5EF4-FFF2-40B4-BE49-F238E27FC236}">
                <a16:creationId xmlns:a16="http://schemas.microsoft.com/office/drawing/2014/main" id="{68801362-349C-44BE-BEF6-8E926E1D38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4647" y="804672"/>
            <a:ext cx="7934706" cy="42976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7" name="Titolo 6"/>
          <p:cNvSpPr>
            <a:spLocks noGrp="1"/>
          </p:cNvSpPr>
          <p:nvPr>
            <p:ph type="title"/>
          </p:nvPr>
        </p:nvSpPr>
        <p:spPr>
          <a:xfrm>
            <a:off x="947046" y="1289303"/>
            <a:ext cx="7228833" cy="3339303"/>
          </a:xfrm>
          <a:ln>
            <a:noFill/>
          </a:ln>
        </p:spPr>
        <p:txBody>
          <a:bodyPr vert="horz" lIns="274320" tIns="182880" rIns="274320" bIns="182880" rtlCol="0" anchor="ctr" anchorCtr="1">
            <a:normAutofit/>
          </a:bodyPr>
          <a:lstStyle/>
          <a:p>
            <a:pPr marL="742950" indent="-742950" fontAlgn="auto">
              <a:spcAft>
                <a:spcPts val="0"/>
              </a:spcAft>
              <a:defRPr/>
            </a:pPr>
            <a:r>
              <a:rPr lang="en-US" sz="2100" kern="1200" cap="all" spc="200" baseline="0" dirty="0">
                <a:solidFill>
                  <a:srgbClr val="262626"/>
                </a:solidFill>
                <a:latin typeface="+mj-lt"/>
                <a:ea typeface="+mj-ea"/>
                <a:cs typeface="+mj-cs"/>
              </a:rPr>
              <a:t>       </a:t>
            </a:r>
            <a:br>
              <a:rPr lang="en-US" sz="2100" kern="1200" cap="all" spc="200" baseline="0" dirty="0">
                <a:solidFill>
                  <a:srgbClr val="262626"/>
                </a:solidFill>
                <a:latin typeface="+mj-lt"/>
                <a:ea typeface="+mj-ea"/>
                <a:cs typeface="+mj-cs"/>
              </a:rPr>
            </a:br>
            <a:br>
              <a:rPr lang="en-US" sz="2100" kern="1200" cap="all" spc="200" baseline="0" dirty="0">
                <a:solidFill>
                  <a:srgbClr val="262626"/>
                </a:solidFill>
                <a:latin typeface="+mj-lt"/>
                <a:ea typeface="+mj-ea"/>
                <a:cs typeface="+mj-cs"/>
              </a:rPr>
            </a:br>
            <a:br>
              <a:rPr lang="en-US" sz="2100" kern="1200" cap="all" spc="200" baseline="0" dirty="0">
                <a:solidFill>
                  <a:srgbClr val="262626"/>
                </a:solidFill>
                <a:latin typeface="+mj-lt"/>
                <a:ea typeface="+mj-ea"/>
                <a:cs typeface="+mj-cs"/>
              </a:rPr>
            </a:br>
            <a:r>
              <a:rPr lang="en-US" sz="2100" i="1" kern="1200" cap="all" spc="200" baseline="0" dirty="0">
                <a:solidFill>
                  <a:srgbClr val="262626"/>
                </a:solidFill>
                <a:latin typeface="+mj-lt"/>
                <a:ea typeface="+mj-ea"/>
                <a:cs typeface="+mj-cs"/>
              </a:rPr>
              <a:t>Il cinema o </a:t>
            </a:r>
            <a:r>
              <a:rPr lang="en-US" sz="2100" i="1" kern="1200" cap="all" spc="200" baseline="0" dirty="0" err="1">
                <a:solidFill>
                  <a:srgbClr val="262626"/>
                </a:solidFill>
                <a:latin typeface="+mj-lt"/>
                <a:ea typeface="+mj-ea"/>
                <a:cs typeface="+mj-cs"/>
              </a:rPr>
              <a:t>l’uomo</a:t>
            </a:r>
            <a:r>
              <a:rPr lang="en-US" sz="2100" i="1" kern="1200" cap="all" spc="200" baseline="0" dirty="0">
                <a:solidFill>
                  <a:srgbClr val="262626"/>
                </a:solidFill>
                <a:latin typeface="+mj-lt"/>
                <a:ea typeface="+mj-ea"/>
                <a:cs typeface="+mj-cs"/>
              </a:rPr>
              <a:t> </a:t>
            </a:r>
            <a:r>
              <a:rPr lang="en-US" sz="2100" i="1" kern="1200" cap="all" spc="200" baseline="0" dirty="0" err="1">
                <a:solidFill>
                  <a:srgbClr val="262626"/>
                </a:solidFill>
                <a:latin typeface="+mj-lt"/>
                <a:ea typeface="+mj-ea"/>
                <a:cs typeface="+mj-cs"/>
              </a:rPr>
              <a:t>immaginario</a:t>
            </a:r>
            <a:r>
              <a:rPr lang="en-US" sz="2100" kern="1200" cap="all" spc="200" baseline="0" dirty="0">
                <a:solidFill>
                  <a:srgbClr val="262626"/>
                </a:solidFill>
                <a:latin typeface="+mj-lt"/>
                <a:ea typeface="+mj-ea"/>
                <a:cs typeface="+mj-cs"/>
              </a:rPr>
              <a:t> (1956)</a:t>
            </a:r>
            <a:br>
              <a:rPr lang="en-US" sz="2100" kern="1200" cap="all" spc="200" baseline="0" dirty="0">
                <a:solidFill>
                  <a:srgbClr val="262626"/>
                </a:solidFill>
                <a:latin typeface="+mj-lt"/>
                <a:ea typeface="+mj-ea"/>
                <a:cs typeface="+mj-cs"/>
              </a:rPr>
            </a:br>
            <a:br>
              <a:rPr lang="en-US" sz="2100" kern="1200" cap="all" spc="200" baseline="0" dirty="0">
                <a:solidFill>
                  <a:srgbClr val="262626"/>
                </a:solidFill>
                <a:latin typeface="+mj-lt"/>
                <a:ea typeface="+mj-ea"/>
                <a:cs typeface="+mj-cs"/>
              </a:rPr>
            </a:br>
            <a:r>
              <a:rPr lang="en-US" sz="2100" i="1" kern="1200" cap="all" spc="200" baseline="0" dirty="0">
                <a:solidFill>
                  <a:srgbClr val="262626"/>
                </a:solidFill>
                <a:latin typeface="+mj-lt"/>
                <a:ea typeface="+mj-ea"/>
                <a:cs typeface="+mj-cs"/>
              </a:rPr>
              <a:t>Le stars </a:t>
            </a:r>
            <a:r>
              <a:rPr lang="en-US" sz="2100" kern="1200" cap="all" spc="200" baseline="0" dirty="0">
                <a:solidFill>
                  <a:srgbClr val="262626"/>
                </a:solidFill>
                <a:latin typeface="+mj-lt"/>
                <a:ea typeface="+mj-ea"/>
                <a:cs typeface="+mj-cs"/>
              </a:rPr>
              <a:t>(1957)</a:t>
            </a:r>
            <a:br>
              <a:rPr lang="en-US" sz="2100" kern="1200" cap="all" spc="200" baseline="0" dirty="0">
                <a:solidFill>
                  <a:srgbClr val="262626"/>
                </a:solidFill>
                <a:latin typeface="+mj-lt"/>
                <a:ea typeface="+mj-ea"/>
                <a:cs typeface="+mj-cs"/>
              </a:rPr>
            </a:br>
            <a:br>
              <a:rPr lang="en-US" sz="2100" kern="1200" cap="all" spc="200" baseline="0" dirty="0">
                <a:solidFill>
                  <a:srgbClr val="262626"/>
                </a:solidFill>
                <a:latin typeface="+mj-lt"/>
                <a:ea typeface="+mj-ea"/>
                <a:cs typeface="+mj-cs"/>
              </a:rPr>
            </a:br>
            <a:r>
              <a:rPr lang="en-US" sz="2100" i="1" kern="1200" cap="all" spc="200" baseline="0" dirty="0">
                <a:solidFill>
                  <a:srgbClr val="262626"/>
                </a:solidFill>
                <a:latin typeface="+mj-lt"/>
                <a:ea typeface="+mj-ea"/>
                <a:cs typeface="+mj-cs"/>
              </a:rPr>
              <a:t>Lo spirito del tempo </a:t>
            </a:r>
            <a:r>
              <a:rPr lang="en-US" sz="2100" kern="1200" cap="all" spc="200" baseline="0" dirty="0">
                <a:solidFill>
                  <a:srgbClr val="262626"/>
                </a:solidFill>
                <a:latin typeface="+mj-lt"/>
                <a:ea typeface="+mj-ea"/>
                <a:cs typeface="+mj-cs"/>
              </a:rPr>
              <a:t>(1962)</a:t>
            </a:r>
            <a:br>
              <a:rPr lang="en-US" sz="2100" kern="1200" cap="all" spc="200" baseline="0" dirty="0">
                <a:solidFill>
                  <a:srgbClr val="262626"/>
                </a:solidFill>
                <a:latin typeface="+mj-lt"/>
                <a:ea typeface="+mj-ea"/>
                <a:cs typeface="+mj-cs"/>
              </a:rPr>
            </a:br>
            <a:endParaRPr lang="en-US" sz="2100" kern="1200" cap="all" spc="200" baseline="0" dirty="0">
              <a:solidFill>
                <a:srgbClr val="262626"/>
              </a:solidFill>
              <a:latin typeface="+mj-lt"/>
              <a:ea typeface="+mj-ea"/>
              <a:cs typeface="+mj-cs"/>
            </a:endParaRPr>
          </a:p>
        </p:txBody>
      </p:sp>
    </p:spTree>
    <p:extLst>
      <p:ext uri="{BB962C8B-B14F-4D97-AF65-F5344CB8AC3E}">
        <p14:creationId xmlns:p14="http://schemas.microsoft.com/office/powerpoint/2010/main" val="9548312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1271" name="Rectangle 11270">
            <a:extLst>
              <a:ext uri="{FF2B5EF4-FFF2-40B4-BE49-F238E27FC236}">
                <a16:creationId xmlns:a16="http://schemas.microsoft.com/office/drawing/2014/main" id="{BC3E1C3D-633C-4756-B09B-9AD080714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501" y="640080"/>
            <a:ext cx="8186439" cy="5263134"/>
          </a:xfrm>
          <a:prstGeom prst="rect">
            <a:avLst/>
          </a:prstGeom>
          <a:noFill/>
          <a:ln w="31750" cap="sq">
            <a:solidFill>
              <a:schemeClr val="accent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11273" name="Rectangle 11272">
            <a:extLst>
              <a:ext uri="{FF2B5EF4-FFF2-40B4-BE49-F238E27FC236}">
                <a16:creationId xmlns:a16="http://schemas.microsoft.com/office/drawing/2014/main" id="{1295DAF8-54BC-4834-A4B1-7DD2F7AFE5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140" y="802767"/>
            <a:ext cx="7938874" cy="49377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11266" name="Titolo 1"/>
          <p:cNvSpPr>
            <a:spLocks noGrp="1"/>
          </p:cNvSpPr>
          <p:nvPr>
            <p:ph type="title"/>
          </p:nvPr>
        </p:nvSpPr>
        <p:spPr>
          <a:xfrm>
            <a:off x="840468" y="1122807"/>
            <a:ext cx="7465832" cy="4297680"/>
          </a:xfrm>
          <a:noFill/>
          <a:ln>
            <a:noFill/>
          </a:ln>
        </p:spPr>
        <p:txBody>
          <a:bodyPr>
            <a:normAutofit fontScale="90000"/>
          </a:bodyPr>
          <a:lstStyle/>
          <a:p>
            <a:pPr algn="l"/>
            <a:r>
              <a:rPr lang="it-IT" altLang="it-IT" sz="1600" b="1" dirty="0">
                <a:solidFill>
                  <a:srgbClr val="FFFFFF"/>
                </a:solidFill>
              </a:rPr>
              <a:t>«È all’indomani della seconda guerra mondiale che la sociologia americana scopre la Terza Cultura, la riconosce e la nomina: mass-culture. Cultura di massa: vale a dire </a:t>
            </a:r>
            <a:r>
              <a:rPr lang="it-IT" altLang="it-IT" sz="1600" b="1" u="sng" dirty="0">
                <a:solidFill>
                  <a:srgbClr val="FFFFFF"/>
                </a:solidFill>
              </a:rPr>
              <a:t>prodotta secondo le norme della fabbricazione industriale </a:t>
            </a:r>
            <a:r>
              <a:rPr lang="it-IT" altLang="it-IT" sz="1600" b="1" dirty="0">
                <a:solidFill>
                  <a:srgbClr val="FFFFFF"/>
                </a:solidFill>
              </a:rPr>
              <a:t>di massa; </a:t>
            </a:r>
            <a:r>
              <a:rPr lang="it-IT" altLang="it-IT" sz="1600" b="1" u="sng" dirty="0">
                <a:solidFill>
                  <a:srgbClr val="FFFFFF"/>
                </a:solidFill>
              </a:rPr>
              <a:t>rivolta a una massa sociale</a:t>
            </a:r>
            <a:r>
              <a:rPr lang="it-IT" altLang="it-IT" sz="1600" b="1" dirty="0">
                <a:solidFill>
                  <a:srgbClr val="FFFFFF"/>
                </a:solidFill>
              </a:rPr>
              <a:t>, cioè a un gigantesco agglomerato di individui colto al di qua e al di là delle strutture interne della società». </a:t>
            </a:r>
            <a:br>
              <a:rPr lang="it-IT" altLang="it-IT" sz="1600" b="1" dirty="0">
                <a:solidFill>
                  <a:srgbClr val="FFFFFF"/>
                </a:solidFill>
              </a:rPr>
            </a:br>
            <a:r>
              <a:rPr lang="it-IT" altLang="it-IT" sz="1600" b="1" i="1" dirty="0">
                <a:solidFill>
                  <a:srgbClr val="FFFFFF"/>
                </a:solidFill>
              </a:rPr>
              <a:t>Lo spirito del tempo</a:t>
            </a:r>
            <a:r>
              <a:rPr lang="it-IT" altLang="it-IT" sz="1600" b="1" dirty="0">
                <a:solidFill>
                  <a:srgbClr val="FFFFFF"/>
                </a:solidFill>
              </a:rPr>
              <a:t>, p.30 </a:t>
            </a:r>
            <a:br>
              <a:rPr lang="it-IT" altLang="it-IT" sz="1600" b="1" dirty="0">
                <a:solidFill>
                  <a:srgbClr val="FFFFFF"/>
                </a:solidFill>
              </a:rPr>
            </a:br>
            <a:br>
              <a:rPr lang="it-IT" altLang="it-IT" sz="1600" b="1" dirty="0">
                <a:solidFill>
                  <a:srgbClr val="FFFFFF"/>
                </a:solidFill>
              </a:rPr>
            </a:br>
            <a:r>
              <a:rPr lang="it-IT" altLang="it-IT" sz="1600" b="1" dirty="0">
                <a:solidFill>
                  <a:srgbClr val="FFFFFF"/>
                </a:solidFill>
              </a:rPr>
              <a:t>«</a:t>
            </a:r>
            <a:r>
              <a:rPr lang="it-IT" sz="1600" b="1" dirty="0">
                <a:solidFill>
                  <a:srgbClr val="FFFFFF"/>
                </a:solidFill>
              </a:rPr>
              <a:t>è grazie al profitto e mediante il profitto che si sviluppano le nuove arti tecniche. Senza l’impulso prodigioso dello spirito capitalistico, queste invenzioni non avrebbero senza dubbio conosciuto uno sviluppo così radicalmente e massicciamente orientato»</a:t>
            </a:r>
            <a:br>
              <a:rPr lang="it-IT" sz="1600" b="1" dirty="0">
                <a:solidFill>
                  <a:srgbClr val="FFFFFF"/>
                </a:solidFill>
              </a:rPr>
            </a:br>
            <a:r>
              <a:rPr lang="it-IT" altLang="it-IT" sz="1600" b="1" i="1" dirty="0">
                <a:solidFill>
                  <a:srgbClr val="FFFFFF"/>
                </a:solidFill>
              </a:rPr>
              <a:t>Lo spirito del tempo</a:t>
            </a:r>
            <a:r>
              <a:rPr lang="it-IT" altLang="it-IT" sz="1600" b="1" dirty="0">
                <a:solidFill>
                  <a:srgbClr val="FFFFFF"/>
                </a:solidFill>
              </a:rPr>
              <a:t>, p.41</a:t>
            </a:r>
            <a:br>
              <a:rPr lang="it-IT" altLang="it-IT" sz="1300" b="1" dirty="0">
                <a:solidFill>
                  <a:srgbClr val="FFFFFF"/>
                </a:solidFill>
              </a:rPr>
            </a:br>
            <a:endParaRPr lang="it-IT" altLang="it-IT" sz="1300" b="1" dirty="0">
              <a:solidFill>
                <a:srgbClr val="FFFFFF"/>
              </a:solidFill>
            </a:endParaRPr>
          </a:p>
        </p:txBody>
      </p:sp>
    </p:spTree>
    <p:extLst>
      <p:ext uri="{BB962C8B-B14F-4D97-AF65-F5344CB8AC3E}">
        <p14:creationId xmlns:p14="http://schemas.microsoft.com/office/powerpoint/2010/main" val="14730897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7000"/>
                <a:shade val="100000"/>
                <a:satMod val="185000"/>
                <a:lumMod val="120000"/>
              </a:schemeClr>
            </a:gs>
            <a:gs pos="100000">
              <a:schemeClr val="bg1">
                <a:tint val="96000"/>
                <a:shade val="95000"/>
                <a:satMod val="215000"/>
                <a:lumMod val="80000"/>
              </a:schemeClr>
            </a:gs>
          </a:gsLst>
          <a:path path="circle">
            <a:fillToRect l="50000" t="55000" r="125000" b="10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1C9F4F8-1CA1-4169-A513-5E15F4D91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3" name="Sottotitolo 2"/>
          <p:cNvSpPr>
            <a:spLocks noGrp="1"/>
          </p:cNvSpPr>
          <p:nvPr>
            <p:ph type="subTitle" idx="1"/>
          </p:nvPr>
        </p:nvSpPr>
        <p:spPr>
          <a:xfrm>
            <a:off x="539552" y="404664"/>
            <a:ext cx="7776864" cy="5763838"/>
          </a:xfrm>
        </p:spPr>
        <p:txBody>
          <a:bodyPr>
            <a:normAutofit fontScale="70000" lnSpcReduction="20000"/>
          </a:bodyPr>
          <a:lstStyle/>
          <a:p>
            <a:pPr>
              <a:lnSpc>
                <a:spcPct val="90000"/>
              </a:lnSpc>
            </a:pPr>
            <a:endParaRPr lang="it-IT" sz="500" b="1" dirty="0"/>
          </a:p>
          <a:p>
            <a:pPr>
              <a:lnSpc>
                <a:spcPct val="90000"/>
              </a:lnSpc>
            </a:pPr>
            <a:endParaRPr lang="it-IT" sz="2300" b="1" dirty="0"/>
          </a:p>
          <a:p>
            <a:pPr>
              <a:lnSpc>
                <a:spcPct val="90000"/>
              </a:lnSpc>
            </a:pPr>
            <a:r>
              <a:rPr lang="it-IT" sz="2300" b="1" dirty="0"/>
              <a:t>Etica del loisir</a:t>
            </a:r>
          </a:p>
          <a:p>
            <a:pPr>
              <a:lnSpc>
                <a:spcPct val="90000"/>
              </a:lnSpc>
            </a:pPr>
            <a:endParaRPr lang="it-IT" sz="2300" b="1" dirty="0"/>
          </a:p>
          <a:p>
            <a:pPr>
              <a:lnSpc>
                <a:spcPct val="90000"/>
              </a:lnSpc>
              <a:spcBef>
                <a:spcPts val="0"/>
              </a:spcBef>
            </a:pPr>
            <a:r>
              <a:rPr lang="it-IT" sz="2300" dirty="0"/>
              <a:t>le nuove tecnologie creano un tipo di spettatore puro, cioè distaccato fisicamente dallo spettacolo, ridotto alla stato passivo di chi sta a vedere (…) Un sistema di cristalli e di vetri, di schermi cinematografici e video televisivi, di porte vetrate e di appartamenti moderni, di plexiglas di pullman, di finestrini di aereo, qualcosa di sempre traslucido, trasparente o riflettente ci separa dalla realtà fisica… Questa membrana invisibile ci isola e nello stesso tempo ci consente di vedere meglio e di sognare meglio, cioè anche di partecipare. In effetti, attraverso la trasparenza di uno schermo, l’impalpabilità di una immagine, una partecipazione tramite l’occhio e lo spirito ci apre l’infinito del cosmo reale e delle nebulose immaginarie</a:t>
            </a:r>
          </a:p>
          <a:p>
            <a:pPr>
              <a:lnSpc>
                <a:spcPct val="90000"/>
              </a:lnSpc>
              <a:spcBef>
                <a:spcPts val="0"/>
              </a:spcBef>
            </a:pPr>
            <a:r>
              <a:rPr lang="it-IT" sz="2300" b="1" dirty="0"/>
              <a:t>Lo spirito del tempo, </a:t>
            </a:r>
            <a:r>
              <a:rPr lang="it-IT" sz="2300" dirty="0"/>
              <a:t>pp. 98-99</a:t>
            </a:r>
          </a:p>
          <a:p>
            <a:pPr>
              <a:lnSpc>
                <a:spcPct val="90000"/>
              </a:lnSpc>
            </a:pPr>
            <a:endParaRPr lang="it-IT" sz="2300" b="1" dirty="0"/>
          </a:p>
          <a:p>
            <a:pPr>
              <a:lnSpc>
                <a:spcPct val="90000"/>
              </a:lnSpc>
            </a:pPr>
            <a:endParaRPr lang="it-IT" sz="2300" b="1" dirty="0"/>
          </a:p>
          <a:p>
            <a:pPr>
              <a:lnSpc>
                <a:spcPct val="90000"/>
              </a:lnSpc>
            </a:pPr>
            <a:endParaRPr lang="it-IT" sz="2300" b="1" dirty="0"/>
          </a:p>
          <a:p>
            <a:pPr>
              <a:lnSpc>
                <a:spcPct val="90000"/>
              </a:lnSpc>
              <a:spcBef>
                <a:spcPts val="0"/>
              </a:spcBef>
            </a:pPr>
            <a:r>
              <a:rPr lang="it-IT" sz="2300" dirty="0"/>
              <a:t>«La complessità del loisir moderno appare chiaramente nei villaggi vacanze, come Palinuro (Club </a:t>
            </a:r>
            <a:r>
              <a:rPr lang="it-IT" sz="2300" dirty="0" err="1"/>
              <a:t>mediterranée</a:t>
            </a:r>
            <a:r>
              <a:rPr lang="it-IT" sz="2300" dirty="0"/>
              <a:t>), studiato da Henry Raymond, dove l’organizzazione delle vacanze è razionalizzata, pianificata, quasi regolata al minuto. Si arriva a questo miracolo: la produzione burocratica dello stato di natura, in forma di biglietti collettivi, guide, villaggi di tende. Tutto vi è previsto: comodità, feste, distrazioni, soste, riti, emozioni, piaceri. La tecnica moderna ricrea un universo tahitiano e gli aggiunge il comfort del gas, delle docce, dei transistor. </a:t>
            </a:r>
          </a:p>
          <a:p>
            <a:pPr>
              <a:lnSpc>
                <a:spcPct val="90000"/>
              </a:lnSpc>
              <a:spcBef>
                <a:spcPts val="0"/>
              </a:spcBef>
            </a:pPr>
            <a:r>
              <a:rPr lang="it-IT" sz="2300" dirty="0"/>
              <a:t>Questa organizzazione crea una stupefacente società contemporanea, fondata interamente sul gioco-spettacolo: passeggiate, escursioni, sport nautici, feste, danze. (…) Palinuro è un microcosmo in cui si incarna la cultura di massa»</a:t>
            </a:r>
          </a:p>
          <a:p>
            <a:pPr>
              <a:lnSpc>
                <a:spcPct val="90000"/>
              </a:lnSpc>
              <a:spcBef>
                <a:spcPts val="0"/>
              </a:spcBef>
            </a:pPr>
            <a:r>
              <a:rPr lang="it-IT" sz="2300" b="1" dirty="0"/>
              <a:t>Lo spirito del tempo, </a:t>
            </a:r>
            <a:r>
              <a:rPr lang="it-IT" sz="2300" dirty="0"/>
              <a:t>pp.103-104</a:t>
            </a:r>
          </a:p>
          <a:p>
            <a:pPr>
              <a:lnSpc>
                <a:spcPct val="90000"/>
              </a:lnSpc>
            </a:pPr>
            <a:endParaRPr lang="it-IT" sz="500" dirty="0"/>
          </a:p>
          <a:p>
            <a:pPr>
              <a:lnSpc>
                <a:spcPct val="90000"/>
              </a:lnSpc>
            </a:pPr>
            <a:endParaRPr lang="it-IT" sz="500" dirty="0"/>
          </a:p>
          <a:p>
            <a:pPr>
              <a:lnSpc>
                <a:spcPct val="90000"/>
              </a:lnSpc>
            </a:pPr>
            <a:endParaRPr lang="it-IT" sz="500" dirty="0"/>
          </a:p>
          <a:p>
            <a:pPr>
              <a:lnSpc>
                <a:spcPct val="90000"/>
              </a:lnSpc>
            </a:pPr>
            <a:endParaRPr lang="it-IT" sz="500" dirty="0"/>
          </a:p>
        </p:txBody>
      </p:sp>
    </p:spTree>
    <p:extLst>
      <p:ext uri="{BB962C8B-B14F-4D97-AF65-F5344CB8AC3E}">
        <p14:creationId xmlns:p14="http://schemas.microsoft.com/office/powerpoint/2010/main" val="420505277"/>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La Sortie de l'Usine Lumière à Lyon (All 3 Versions) 1895-2">
            <a:hlinkClick r:id="" action="ppaction://media"/>
            <a:extLst>
              <a:ext uri="{FF2B5EF4-FFF2-40B4-BE49-F238E27FC236}">
                <a16:creationId xmlns:a16="http://schemas.microsoft.com/office/drawing/2014/main" id="{CB38BD60-7D9F-7101-A317-EA1EA2F39FA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41299" y="552101"/>
            <a:ext cx="3503697" cy="2732883"/>
          </a:xfrm>
          <a:prstGeom prst="rect">
            <a:avLst/>
          </a:prstGeom>
        </p:spPr>
      </p:pic>
      <p:sp>
        <p:nvSpPr>
          <p:cNvPr id="21" name="Rectangle 16">
            <a:extLst>
              <a:ext uri="{FF2B5EF4-FFF2-40B4-BE49-F238E27FC236}">
                <a16:creationId xmlns:a16="http://schemas.microsoft.com/office/drawing/2014/main" id="{DCD3F51F-E0F2-41F0-9EAD-111C87DFF5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6295" y="-2"/>
            <a:ext cx="5157705"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 name="Titolo 1"/>
          <p:cNvSpPr>
            <a:spLocks noGrp="1"/>
          </p:cNvSpPr>
          <p:nvPr>
            <p:ph type="title"/>
          </p:nvPr>
        </p:nvSpPr>
        <p:spPr>
          <a:xfrm>
            <a:off x="4589799" y="1290025"/>
            <a:ext cx="3968495" cy="1188720"/>
          </a:xfrm>
          <a:prstGeom prst="ellipse">
            <a:avLst/>
          </a:prstGeom>
          <a:solidFill>
            <a:srgbClr val="FFFFFF"/>
          </a:solidFill>
          <a:ln>
            <a:solidFill>
              <a:srgbClr val="404040"/>
            </a:solidFill>
          </a:ln>
        </p:spPr>
        <p:txBody>
          <a:bodyPr>
            <a:normAutofit/>
          </a:bodyPr>
          <a:lstStyle/>
          <a:p>
            <a:r>
              <a:rPr lang="it-IT" sz="1200"/>
              <a:t>Cinematografo/Cinema</a:t>
            </a:r>
          </a:p>
        </p:txBody>
      </p:sp>
      <p:pic>
        <p:nvPicPr>
          <p:cNvPr id="5" name="Un homme de têtes (or The Four Troublesome Heads) by Georges Melies 1898">
            <a:hlinkClick r:id="" action="ppaction://media"/>
            <a:extLst>
              <a:ext uri="{FF2B5EF4-FFF2-40B4-BE49-F238E27FC236}">
                <a16:creationId xmlns:a16="http://schemas.microsoft.com/office/drawing/2014/main" id="{761A9FC7-B7CC-D89B-2713-3356D20F94E9}"/>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241299" y="3789040"/>
            <a:ext cx="3503697" cy="2627772"/>
          </a:xfrm>
          <a:prstGeom prst="rect">
            <a:avLst/>
          </a:prstGeom>
        </p:spPr>
      </p:pic>
      <p:sp>
        <p:nvSpPr>
          <p:cNvPr id="3" name="Segnaposto contenuto 2"/>
          <p:cNvSpPr>
            <a:spLocks noGrp="1"/>
          </p:cNvSpPr>
          <p:nvPr>
            <p:ph idx="1"/>
          </p:nvPr>
        </p:nvSpPr>
        <p:spPr>
          <a:xfrm>
            <a:off x="4589799" y="2858703"/>
            <a:ext cx="3964343" cy="3042547"/>
          </a:xfrm>
        </p:spPr>
        <p:txBody>
          <a:bodyPr>
            <a:normAutofit/>
          </a:bodyPr>
          <a:lstStyle/>
          <a:p>
            <a:pPr marL="36576" indent="0">
              <a:lnSpc>
                <a:spcPct val="90000"/>
              </a:lnSpc>
              <a:buNone/>
            </a:pPr>
            <a:r>
              <a:rPr lang="it-IT">
                <a:solidFill>
                  <a:srgbClr val="FFFFFF"/>
                </a:solidFill>
              </a:rPr>
              <a:t>se torniamo a Méliès, cioè al passaggio dal cinema al cinematografo, non soltanto troviamo la prestigitazione (trucco) come base dei suoi films e lo spettacolo fantastico come risultato, ma scopriamo che il primo trucco, che è lo stesso atto operatorio che avvia la trasformazione del cinematografo in cinema, è una metamorfosi. </a:t>
            </a:r>
          </a:p>
          <a:p>
            <a:pPr marL="36576" indent="0">
              <a:lnSpc>
                <a:spcPct val="90000"/>
              </a:lnSpc>
              <a:buNone/>
            </a:pPr>
            <a:r>
              <a:rPr lang="it-IT" b="1">
                <a:solidFill>
                  <a:srgbClr val="FFFFFF"/>
                </a:solidFill>
              </a:rPr>
              <a:t>Il cinema o l’uomo immaginario, </a:t>
            </a:r>
            <a:r>
              <a:rPr lang="it-IT">
                <a:solidFill>
                  <a:srgbClr val="FFFFFF"/>
                </a:solidFill>
              </a:rPr>
              <a:t>p. 73.</a:t>
            </a:r>
          </a:p>
          <a:p>
            <a:pPr marL="36576" indent="0">
              <a:lnSpc>
                <a:spcPct val="90000"/>
              </a:lnSpc>
              <a:buNone/>
            </a:pPr>
            <a:endParaRPr lang="it-IT">
              <a:solidFill>
                <a:srgbClr val="FFFFFF"/>
              </a:solidFill>
            </a:endParaRPr>
          </a:p>
        </p:txBody>
      </p:sp>
    </p:spTree>
    <p:extLst>
      <p:ext uri="{BB962C8B-B14F-4D97-AF65-F5344CB8AC3E}">
        <p14:creationId xmlns:p14="http://schemas.microsoft.com/office/powerpoint/2010/main" val="2374966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017"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97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5"/>
                </p:tgtEl>
              </p:cMediaNode>
            </p:video>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D8A7818-4E47-C8DF-0248-DF19AEB84C37}"/>
              </a:ext>
            </a:extLst>
          </p:cNvPr>
          <p:cNvSpPr>
            <a:spLocks noGrp="1"/>
          </p:cNvSpPr>
          <p:nvPr>
            <p:ph type="title"/>
          </p:nvPr>
        </p:nvSpPr>
        <p:spPr>
          <a:xfrm>
            <a:off x="622335" y="2708804"/>
            <a:ext cx="2774103" cy="1440394"/>
          </a:xfrm>
          <a:noFill/>
          <a:ln>
            <a:solidFill>
              <a:schemeClr val="tx1"/>
            </a:solidFill>
          </a:ln>
        </p:spPr>
        <p:txBody>
          <a:bodyPr>
            <a:normAutofit/>
          </a:bodyPr>
          <a:lstStyle/>
          <a:p>
            <a:r>
              <a:rPr lang="it-IT" sz="2100" dirty="0">
                <a:solidFill>
                  <a:schemeClr val="tx1"/>
                </a:solidFill>
              </a:rPr>
              <a:t>Il cinema, l’aeroplano</a:t>
            </a:r>
          </a:p>
        </p:txBody>
      </p:sp>
      <p:sp>
        <p:nvSpPr>
          <p:cNvPr id="8" name="Rectangle 7">
            <a:extLst>
              <a:ext uri="{FF2B5EF4-FFF2-40B4-BE49-F238E27FC236}">
                <a16:creationId xmlns:a16="http://schemas.microsoft.com/office/drawing/2014/main" id="{FB403EBD-907E-4D59-98D4-A72CD1063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6295" y="-2"/>
            <a:ext cx="5157705" cy="6858002"/>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3" name="Segnaposto contenuto 2">
            <a:extLst>
              <a:ext uri="{FF2B5EF4-FFF2-40B4-BE49-F238E27FC236}">
                <a16:creationId xmlns:a16="http://schemas.microsoft.com/office/drawing/2014/main" id="{D54AAEE6-D926-E8BD-B15F-272E2D56AC26}"/>
              </a:ext>
            </a:extLst>
          </p:cNvPr>
          <p:cNvSpPr>
            <a:spLocks noGrp="1"/>
          </p:cNvSpPr>
          <p:nvPr>
            <p:ph idx="1"/>
          </p:nvPr>
        </p:nvSpPr>
        <p:spPr>
          <a:xfrm>
            <a:off x="4536886" y="802638"/>
            <a:ext cx="4056522" cy="5252722"/>
          </a:xfrm>
        </p:spPr>
        <p:txBody>
          <a:bodyPr anchor="ctr">
            <a:normAutofit/>
          </a:bodyPr>
          <a:lstStyle/>
          <a:p>
            <a:pPr marL="36576" indent="0">
              <a:buNone/>
            </a:pPr>
            <a:r>
              <a:rPr lang="it-IT" dirty="0">
                <a:solidFill>
                  <a:schemeClr val="bg1"/>
                </a:solidFill>
              </a:rPr>
              <a:t>Così il film si è lanciato, sempre più in alto, verso un ciclo di sogno, verso l’infinito delle stelle – delle “stars” – bagnato di musica, popolato di adorabili e demoniache presenze, lontano dal quotidiano di cui avrebbe dovuto essere – secondo ogni apparenza – il servitore e lo specchio.</a:t>
            </a:r>
          </a:p>
          <a:p>
            <a:pPr marL="36576" indent="0">
              <a:buNone/>
            </a:pPr>
            <a:r>
              <a:rPr lang="it-IT" b="1" dirty="0">
                <a:solidFill>
                  <a:schemeClr val="bg1"/>
                </a:solidFill>
              </a:rPr>
              <a:t>Il cinema o l’uomo immaginario, </a:t>
            </a:r>
            <a:r>
              <a:rPr lang="it-IT" dirty="0">
                <a:solidFill>
                  <a:schemeClr val="bg1"/>
                </a:solidFill>
              </a:rPr>
              <a:t>p. 13.</a:t>
            </a:r>
          </a:p>
          <a:p>
            <a:pPr marL="0" indent="0">
              <a:buNone/>
            </a:pPr>
            <a:endParaRPr lang="it-IT" dirty="0">
              <a:solidFill>
                <a:schemeClr val="bg1"/>
              </a:solidFill>
            </a:endParaRPr>
          </a:p>
        </p:txBody>
      </p:sp>
    </p:spTree>
    <p:extLst>
      <p:ext uri="{BB962C8B-B14F-4D97-AF65-F5344CB8AC3E}">
        <p14:creationId xmlns:p14="http://schemas.microsoft.com/office/powerpoint/2010/main" val="3818994206"/>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88" name="Rectangle 54287">
            <a:extLst>
              <a:ext uri="{FF2B5EF4-FFF2-40B4-BE49-F238E27FC236}">
                <a16:creationId xmlns:a16="http://schemas.microsoft.com/office/drawing/2014/main" id="{4E866FF9-A729-45F0-A163-10E89E8716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53691"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54274" name="Rectangle 2"/>
          <p:cNvSpPr>
            <a:spLocks noGrp="1"/>
          </p:cNvSpPr>
          <p:nvPr>
            <p:ph type="title"/>
          </p:nvPr>
        </p:nvSpPr>
        <p:spPr>
          <a:xfrm>
            <a:off x="480060" y="2681105"/>
            <a:ext cx="2551176" cy="1495794"/>
          </a:xfrm>
          <a:solidFill>
            <a:srgbClr val="FFFFFF"/>
          </a:solidFill>
          <a:ln>
            <a:solidFill>
              <a:srgbClr val="262626"/>
            </a:solidFill>
          </a:ln>
        </p:spPr>
        <p:txBody>
          <a:bodyPr>
            <a:normAutofit/>
          </a:bodyPr>
          <a:lstStyle/>
          <a:p>
            <a:r>
              <a:rPr lang="it-IT" b="1"/>
              <a:t>Le fasi del divismo</a:t>
            </a:r>
          </a:p>
        </p:txBody>
      </p:sp>
      <p:sp useBgFill="1">
        <p:nvSpPr>
          <p:cNvPr id="54290" name="Rectangle 54289">
            <a:extLst>
              <a:ext uri="{FF2B5EF4-FFF2-40B4-BE49-F238E27FC236}">
                <a16:creationId xmlns:a16="http://schemas.microsoft.com/office/drawing/2014/main" id="{A804366F-2366-4688-98E7-B101C7BC61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64958" y="0"/>
            <a:ext cx="5579042"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graphicFrame>
        <p:nvGraphicFramePr>
          <p:cNvPr id="54277" name="Rectangle 3">
            <a:extLst>
              <a:ext uri="{FF2B5EF4-FFF2-40B4-BE49-F238E27FC236}">
                <a16:creationId xmlns:a16="http://schemas.microsoft.com/office/drawing/2014/main" id="{7E2CBD53-44AF-DF2A-5D9F-E050D1C60147}"/>
              </a:ext>
            </a:extLst>
          </p:cNvPr>
          <p:cNvGraphicFramePr>
            <a:graphicFrameLocks noGrp="1"/>
          </p:cNvGraphicFramePr>
          <p:nvPr>
            <p:ph idx="1"/>
          </p:nvPr>
        </p:nvGraphicFramePr>
        <p:xfrm>
          <a:off x="4048125" y="639763"/>
          <a:ext cx="4613672" cy="52768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457106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35851" name="Rectangle 35850">
            <a:extLst>
              <a:ext uri="{FF2B5EF4-FFF2-40B4-BE49-F238E27FC236}">
                <a16:creationId xmlns:a16="http://schemas.microsoft.com/office/drawing/2014/main" id="{930BC020-BDBF-49EB-9898-BAB5BF5593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35853" name="Rectangle 35852">
            <a:extLst>
              <a:ext uri="{FF2B5EF4-FFF2-40B4-BE49-F238E27FC236}">
                <a16:creationId xmlns:a16="http://schemas.microsoft.com/office/drawing/2014/main" id="{64950C64-5D81-40F1-9601-8BA0D63BAE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426758"/>
            <a:ext cx="9144000" cy="3431242"/>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pic>
        <p:nvPicPr>
          <p:cNvPr id="35845" name="Picture 5" descr="madonna-like-a-virgin"/>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199" r="14206" b="6"/>
          <a:stretch/>
        </p:blipFill>
        <p:spPr bwMode="auto">
          <a:xfrm>
            <a:off x="20" y="-2"/>
            <a:ext cx="2283694" cy="3429000"/>
          </a:xfrm>
          <a:prstGeom prst="rect">
            <a:avLst/>
          </a:prstGeom>
          <a:noFill/>
          <a:extLst>
            <a:ext uri="{909E8E84-426E-40dd-AFC4-6F175D3DCCD1}">
              <a14:hiddenFill xmlns="" xmlns:a14="http://schemas.microsoft.com/office/drawing/2010/main">
                <a:solidFill>
                  <a:srgbClr val="FFFFFF"/>
                </a:solidFill>
              </a14:hiddenFill>
            </a:ext>
          </a:extLst>
        </p:spPr>
      </p:pic>
      <p:pic>
        <p:nvPicPr>
          <p:cNvPr id="35844" name="Picture 4" descr="dont_tell_me"/>
          <p:cNvPicPr>
            <a:picLocks noChangeAspect="1" noChangeArrowheads="1"/>
          </p:cNvPicPr>
          <p:nvPr/>
        </p:nvPicPr>
        <p:blipFill rotWithShape="1">
          <a:blip r:embed="rId3">
            <a:extLst>
              <a:ext uri="{28A0092B-C50C-407E-A947-70E740481C1C}">
                <a14:useLocalDpi xmlns:a14="http://schemas.microsoft.com/office/drawing/2010/main" val="0"/>
              </a:ext>
            </a:extLst>
          </a:blip>
          <a:srcRect l="27784" r="23099" b="2"/>
          <a:stretch/>
        </p:blipFill>
        <p:spPr bwMode="auto">
          <a:xfrm>
            <a:off x="2283714" y="-2"/>
            <a:ext cx="2283714" cy="3428998"/>
          </a:xfrm>
          <a:prstGeom prst="rect">
            <a:avLst/>
          </a:prstGeom>
          <a:noFill/>
          <a:extLst>
            <a:ext uri="{909E8E84-426E-40dd-AFC4-6F175D3DCCD1}">
              <a14:hiddenFill xmlns="" xmlns:a14="http://schemas.microsoft.com/office/drawing/2010/main">
                <a:solidFill>
                  <a:srgbClr val="FFFFFF"/>
                </a:solidFill>
              </a14:hiddenFill>
            </a:ext>
          </a:extLst>
        </p:spPr>
      </p:pic>
      <p:pic>
        <p:nvPicPr>
          <p:cNvPr id="35843" name="Picture 3" descr="GRETA_GARBO"/>
          <p:cNvPicPr>
            <a:picLocks noChangeAspect="1" noChangeArrowheads="1"/>
          </p:cNvPicPr>
          <p:nvPr/>
        </p:nvPicPr>
        <p:blipFill rotWithShape="1">
          <a:blip r:embed="rId4">
            <a:extLst>
              <a:ext uri="{28A0092B-C50C-407E-A947-70E740481C1C}">
                <a14:useLocalDpi xmlns:a14="http://schemas.microsoft.com/office/drawing/2010/main" val="0"/>
              </a:ext>
            </a:extLst>
          </a:blip>
          <a:srcRect l="5604" r="7" b="7"/>
          <a:stretch/>
        </p:blipFill>
        <p:spPr bwMode="auto">
          <a:xfrm>
            <a:off x="4567428" y="-2"/>
            <a:ext cx="2283714" cy="3426760"/>
          </a:xfrm>
          <a:prstGeom prst="rect">
            <a:avLst/>
          </a:prstGeom>
          <a:noFill/>
          <a:extLst>
            <a:ext uri="{909E8E84-426E-40dd-AFC4-6F175D3DCCD1}">
              <a14:hiddenFill xmlns="" xmlns:a14="http://schemas.microsoft.com/office/drawing/2010/main">
                <a:solidFill>
                  <a:srgbClr val="FFFFFF"/>
                </a:solidFill>
              </a14:hiddenFill>
            </a:ext>
          </a:extLst>
        </p:spPr>
      </p:pic>
      <p:pic>
        <p:nvPicPr>
          <p:cNvPr id="35846" name="Picture 6" descr="madonna-material-girl1"/>
          <p:cNvPicPr>
            <a:picLocks noChangeAspect="1" noChangeArrowheads="1"/>
          </p:cNvPicPr>
          <p:nvPr/>
        </p:nvPicPr>
        <p:blipFill rotWithShape="1">
          <a:blip r:embed="rId5">
            <a:extLst>
              <a:ext uri="{28A0092B-C50C-407E-A947-70E740481C1C}">
                <a14:useLocalDpi xmlns:a14="http://schemas.microsoft.com/office/drawing/2010/main" val="0"/>
              </a:ext>
            </a:extLst>
          </a:blip>
          <a:srcRect l="17997" r="37339" b="-2"/>
          <a:stretch/>
        </p:blipFill>
        <p:spPr bwMode="auto">
          <a:xfrm>
            <a:off x="6851142" y="-2"/>
            <a:ext cx="2292858" cy="3426760"/>
          </a:xfrm>
          <a:prstGeom prst="rect">
            <a:avLst/>
          </a:prstGeom>
          <a:noFill/>
          <a:extLst>
            <a:ext uri="{909E8E84-426E-40dd-AFC4-6F175D3DCCD1}">
              <a14:hiddenFill xmlns="" xmlns:a14="http://schemas.microsoft.com/office/drawing/2010/main">
                <a:solidFill>
                  <a:srgbClr val="FFFFFF"/>
                </a:solidFill>
              </a14:hiddenFill>
            </a:ext>
          </a:extLst>
        </p:spPr>
      </p:pic>
      <p:sp>
        <p:nvSpPr>
          <p:cNvPr id="35842" name="Rectangle 2"/>
          <p:cNvSpPr>
            <a:spLocks noGrp="1"/>
          </p:cNvSpPr>
          <p:nvPr>
            <p:ph idx="1"/>
          </p:nvPr>
        </p:nvSpPr>
        <p:spPr>
          <a:xfrm>
            <a:off x="1678809" y="4846076"/>
            <a:ext cx="5786382" cy="1271556"/>
          </a:xfrm>
        </p:spPr>
        <p:txBody>
          <a:bodyPr>
            <a:normAutofit/>
          </a:bodyPr>
          <a:lstStyle/>
          <a:p>
            <a:pPr algn="ctr">
              <a:buFont typeface="Arial" panose="020B0604020202020204" pitchFamily="34" charset="0"/>
              <a:buNone/>
            </a:pPr>
            <a:r>
              <a:rPr lang="it-IT" altLang="it-IT" sz="2800" dirty="0">
                <a:solidFill>
                  <a:schemeClr val="bg1"/>
                </a:solidFill>
              </a:rPr>
              <a:t>Cinema vs TV</a:t>
            </a:r>
          </a:p>
        </p:txBody>
      </p:sp>
    </p:spTree>
    <p:extLst>
      <p:ext uri="{BB962C8B-B14F-4D97-AF65-F5344CB8AC3E}">
        <p14:creationId xmlns:p14="http://schemas.microsoft.com/office/powerpoint/2010/main" val="1989274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6" name="Segnaposto contenuto 5"/>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9508" r="4172" b="-4"/>
          <a:stretch/>
        </p:blipFill>
        <p:spPr>
          <a:xfrm>
            <a:off x="20" y="3429001"/>
            <a:ext cx="3986275" cy="3429000"/>
          </a:xfrm>
          <a:prstGeom prst="rect">
            <a:avLst/>
          </a:prstGeom>
        </p:spPr>
      </p:pic>
      <p:sp>
        <p:nvSpPr>
          <p:cNvPr id="13" name="Rectangle 12">
            <a:extLst>
              <a:ext uri="{FF2B5EF4-FFF2-40B4-BE49-F238E27FC236}">
                <a16:creationId xmlns:a16="http://schemas.microsoft.com/office/drawing/2014/main" id="{8E1D4842-F208-47E0-A3A4-6469A9F045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6295" y="-2"/>
            <a:ext cx="5157705"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 name="Titolo 1"/>
          <p:cNvSpPr>
            <a:spLocks noGrp="1"/>
          </p:cNvSpPr>
          <p:nvPr>
            <p:ph type="title"/>
          </p:nvPr>
        </p:nvSpPr>
        <p:spPr>
          <a:xfrm>
            <a:off x="4580900" y="2834639"/>
            <a:ext cx="3968495" cy="1188720"/>
          </a:xfrm>
          <a:solidFill>
            <a:srgbClr val="FFFFFF"/>
          </a:solidFill>
          <a:ln>
            <a:solidFill>
              <a:srgbClr val="404040"/>
            </a:solidFill>
          </a:ln>
        </p:spPr>
        <p:txBody>
          <a:bodyPr vert="horz" lIns="182880" tIns="182880" rIns="182880" bIns="182880" rtlCol="0" anchor="ctr">
            <a:normAutofit/>
          </a:bodyPr>
          <a:lstStyle/>
          <a:p>
            <a:r>
              <a:rPr lang="en-US" sz="2000" b="1"/>
              <a:t>Dai divi del cinema alle celebrità televisive</a:t>
            </a:r>
          </a:p>
        </p:txBody>
      </p:sp>
      <p:pic>
        <p:nvPicPr>
          <p:cNvPr id="5" name="Segnaposto contenuto 4"/>
          <p:cNvPicPr>
            <a:picLocks noChangeAspect="1"/>
          </p:cNvPicPr>
          <p:nvPr/>
        </p:nvPicPr>
        <p:blipFill rotWithShape="1">
          <a:blip r:embed="rId3">
            <a:extLst>
              <a:ext uri="{28A0092B-C50C-407E-A947-70E740481C1C}">
                <a14:useLocalDpi xmlns:a14="http://schemas.microsoft.com/office/drawing/2010/main" val="0"/>
              </a:ext>
            </a:extLst>
          </a:blip>
          <a:srcRect l="5068" r="7854" b="-2"/>
          <a:stretch/>
        </p:blipFill>
        <p:spPr>
          <a:xfrm>
            <a:off x="20" y="-2"/>
            <a:ext cx="3986275" cy="3429002"/>
          </a:xfrm>
          <a:prstGeom prst="rect">
            <a:avLst/>
          </a:prstGeom>
        </p:spPr>
      </p:pic>
    </p:spTree>
    <p:extLst>
      <p:ext uri="{BB962C8B-B14F-4D97-AF65-F5344CB8AC3E}">
        <p14:creationId xmlns:p14="http://schemas.microsoft.com/office/powerpoint/2010/main" val="18094342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A4FF428-5707-1526-A5A1-B28D6BD25552}"/>
              </a:ext>
            </a:extLst>
          </p:cNvPr>
          <p:cNvSpPr>
            <a:spLocks noGrp="1"/>
          </p:cNvSpPr>
          <p:nvPr>
            <p:ph type="title"/>
          </p:nvPr>
        </p:nvSpPr>
        <p:spPr>
          <a:xfrm>
            <a:off x="603504" y="2386744"/>
            <a:ext cx="3364992" cy="1645920"/>
          </a:xfrm>
        </p:spPr>
        <p:txBody>
          <a:bodyPr vert="horz" lIns="274320" tIns="182880" rIns="274320" bIns="182880" rtlCol="0" anchor="ctr" anchorCtr="1">
            <a:noAutofit/>
          </a:bodyPr>
          <a:lstStyle/>
          <a:p>
            <a:r>
              <a:rPr lang="it-IT" sz="2000" dirty="0"/>
              <a:t>L’indistinguibile folla metropolitana entra nello schermo</a:t>
            </a:r>
          </a:p>
        </p:txBody>
      </p:sp>
      <p:sp>
        <p:nvSpPr>
          <p:cNvPr id="11" name="Rectangle 10">
            <a:extLst>
              <a:ext uri="{FF2B5EF4-FFF2-40B4-BE49-F238E27FC236}">
                <a16:creationId xmlns:a16="http://schemas.microsoft.com/office/drawing/2014/main" id="{2F0F143B-3981-4FC2-BB15-0C58676334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0" y="0"/>
            <a:ext cx="4571999"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pic>
        <p:nvPicPr>
          <p:cNvPr id="5" name="Promo Tv  AMICI DI SERA - Febbraio 1995.mp4">
            <a:hlinkClick r:id="" action="ppaction://media"/>
            <a:extLst>
              <a:ext uri="{FF2B5EF4-FFF2-40B4-BE49-F238E27FC236}">
                <a16:creationId xmlns:a16="http://schemas.microsoft.com/office/drawing/2014/main" id="{D01FB545-BB81-849E-9CEB-3774BC12BEF0}"/>
              </a:ext>
            </a:extLst>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6"/>
          <a:stretch>
            <a:fillRect/>
          </a:stretch>
        </p:blipFill>
        <p:spPr>
          <a:xfrm>
            <a:off x="4571999" y="196833"/>
            <a:ext cx="4572001" cy="3429001"/>
          </a:xfrm>
          <a:prstGeom prst="rect">
            <a:avLst/>
          </a:prstGeom>
        </p:spPr>
      </p:pic>
      <p:pic>
        <p:nvPicPr>
          <p:cNvPr id="6" name="Uomini e Donne Trono Classico - Desirèe è la prima tronista.mp4" descr="Immagine che contiene testo, esterni, notte&#10;&#10;Descrizione generata automaticamente">
            <a:hlinkClick r:id="" action="ppaction://media"/>
            <a:extLst>
              <a:ext uri="{FF2B5EF4-FFF2-40B4-BE49-F238E27FC236}">
                <a16:creationId xmlns:a16="http://schemas.microsoft.com/office/drawing/2014/main" id="{A3B9A209-28DB-8C31-476D-BE0C77727670}"/>
              </a:ext>
            </a:extLst>
          </p:cNvPr>
          <p:cNvPicPr>
            <a:picLocks noGrp="1" noChangeAspect="1"/>
          </p:cNvPicPr>
          <p:nvPr>
            <p:ph sz="half" idx="2"/>
            <a:videoFile r:link="rId4"/>
            <p:extLst>
              <p:ext uri="{DAA4B4D4-6D71-4841-9C94-3DE7FCFB9230}">
                <p14:media xmlns:p14="http://schemas.microsoft.com/office/powerpoint/2010/main" r:embed="rId3"/>
              </p:ext>
            </p:extLst>
          </p:nvPr>
        </p:nvPicPr>
        <p:blipFill>
          <a:blip r:embed="rId7"/>
          <a:stretch>
            <a:fillRect/>
          </a:stretch>
        </p:blipFill>
        <p:spPr>
          <a:xfrm>
            <a:off x="4571999" y="4032664"/>
            <a:ext cx="4571999" cy="2571749"/>
          </a:xfrm>
          <a:prstGeom prst="rect">
            <a:avLst/>
          </a:prstGeom>
        </p:spPr>
      </p:pic>
    </p:spTree>
    <p:extLst>
      <p:ext uri="{BB962C8B-B14F-4D97-AF65-F5344CB8AC3E}">
        <p14:creationId xmlns:p14="http://schemas.microsoft.com/office/powerpoint/2010/main" val="367968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20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54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video>
              <p:cMediaNode vol="80000">
                <p:cTn id="17" fill="hold" display="0">
                  <p:stCondLst>
                    <p:cond delay="indefinite"/>
                  </p:stCondLst>
                </p:cTn>
                <p:tgtEl>
                  <p:spTgt spid="6"/>
                </p:tgtEl>
              </p:cMediaNode>
            </p:video>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84FCD5C-7443-4EBD-B37B-EAB86BF090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5690" y="804334"/>
            <a:ext cx="7912620" cy="5102266"/>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11" name="Rectangle 10">
            <a:extLst>
              <a:ext uri="{FF2B5EF4-FFF2-40B4-BE49-F238E27FC236}">
                <a16:creationId xmlns:a16="http://schemas.microsoft.com/office/drawing/2014/main" id="{010E9B40-C467-4CDE-8CC1-38533731D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968883"/>
            <a:ext cx="7667244" cy="4773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graphicFrame>
        <p:nvGraphicFramePr>
          <p:cNvPr id="4" name="Segnaposto contenuto 3"/>
          <p:cNvGraphicFramePr>
            <a:graphicFrameLocks noGrp="1"/>
          </p:cNvGraphicFramePr>
          <p:nvPr>
            <p:ph idx="4294967295"/>
          </p:nvPr>
        </p:nvGraphicFramePr>
        <p:xfrm>
          <a:off x="1176250" y="1288923"/>
          <a:ext cx="6791500" cy="4133094"/>
        </p:xfrm>
        <a:graphic>
          <a:graphicData uri="http://schemas.openxmlformats.org/drawingml/2006/table">
            <a:tbl>
              <a:tblPr firstRow="1" bandRow="1">
                <a:tableStyleId>{8EC20E35-A176-4012-BC5E-935CFFF8708E}</a:tableStyleId>
              </a:tblPr>
              <a:tblGrid>
                <a:gridCol w="3395750">
                  <a:extLst>
                    <a:ext uri="{9D8B030D-6E8A-4147-A177-3AD203B41FA5}">
                      <a16:colId xmlns:a16="http://schemas.microsoft.com/office/drawing/2014/main" val="20000"/>
                    </a:ext>
                  </a:extLst>
                </a:gridCol>
                <a:gridCol w="3395750">
                  <a:extLst>
                    <a:ext uri="{9D8B030D-6E8A-4147-A177-3AD203B41FA5}">
                      <a16:colId xmlns:a16="http://schemas.microsoft.com/office/drawing/2014/main" val="20001"/>
                    </a:ext>
                  </a:extLst>
                </a:gridCol>
              </a:tblGrid>
              <a:tr h="295221">
                <a:tc>
                  <a:txBody>
                    <a:bodyPr/>
                    <a:lstStyle/>
                    <a:p>
                      <a:pPr algn="ctr"/>
                      <a:r>
                        <a:rPr lang="it-IT" sz="1400" b="1" dirty="0">
                          <a:solidFill>
                            <a:schemeClr val="bg2">
                              <a:lumMod val="40000"/>
                              <a:lumOff val="60000"/>
                            </a:schemeClr>
                          </a:solidFill>
                        </a:rPr>
                        <a:t>Cinema</a:t>
                      </a:r>
                    </a:p>
                  </a:txBody>
                  <a:tcPr marL="53353" marR="53353" marT="26677" marB="26677"/>
                </a:tc>
                <a:tc>
                  <a:txBody>
                    <a:bodyPr/>
                    <a:lstStyle/>
                    <a:p>
                      <a:pPr algn="ctr"/>
                      <a:r>
                        <a:rPr lang="it-IT" sz="1400" b="1">
                          <a:solidFill>
                            <a:schemeClr val="bg2">
                              <a:lumMod val="40000"/>
                              <a:lumOff val="60000"/>
                            </a:schemeClr>
                          </a:solidFill>
                        </a:rPr>
                        <a:t>Televisione</a:t>
                      </a:r>
                    </a:p>
                  </a:txBody>
                  <a:tcPr marL="53353" marR="53353" marT="26677" marB="26677"/>
                </a:tc>
                <a:extLst>
                  <a:ext uri="{0D108BD9-81ED-4DB2-BD59-A6C34878D82A}">
                    <a16:rowId xmlns:a16="http://schemas.microsoft.com/office/drawing/2014/main" val="10000"/>
                  </a:ext>
                </a:extLst>
              </a:tr>
              <a:tr h="295221">
                <a:tc>
                  <a:txBody>
                    <a:bodyPr/>
                    <a:lstStyle/>
                    <a:p>
                      <a:pPr algn="ctr"/>
                      <a:r>
                        <a:rPr lang="it-IT" sz="1400" b="1" dirty="0">
                          <a:solidFill>
                            <a:schemeClr val="bg2">
                              <a:lumMod val="40000"/>
                              <a:lumOff val="60000"/>
                            </a:schemeClr>
                          </a:solidFill>
                        </a:rPr>
                        <a:t>Distanza </a:t>
                      </a:r>
                    </a:p>
                  </a:txBody>
                  <a:tcPr marL="53353" marR="53353" marT="26677" marB="26677"/>
                </a:tc>
                <a:tc>
                  <a:txBody>
                    <a:bodyPr/>
                    <a:lstStyle/>
                    <a:p>
                      <a:pPr algn="ctr"/>
                      <a:r>
                        <a:rPr lang="it-IT" sz="1400" b="1">
                          <a:solidFill>
                            <a:schemeClr val="bg2">
                              <a:lumMod val="40000"/>
                              <a:lumOff val="60000"/>
                            </a:schemeClr>
                          </a:solidFill>
                        </a:rPr>
                        <a:t>Prossimità</a:t>
                      </a:r>
                    </a:p>
                  </a:txBody>
                  <a:tcPr marL="53353" marR="53353" marT="26677" marB="26677"/>
                </a:tc>
                <a:extLst>
                  <a:ext uri="{0D108BD9-81ED-4DB2-BD59-A6C34878D82A}">
                    <a16:rowId xmlns:a16="http://schemas.microsoft.com/office/drawing/2014/main" val="10001"/>
                  </a:ext>
                </a:extLst>
              </a:tr>
              <a:tr h="295221">
                <a:tc>
                  <a:txBody>
                    <a:bodyPr/>
                    <a:lstStyle/>
                    <a:p>
                      <a:pPr algn="ctr"/>
                      <a:r>
                        <a:rPr lang="it-IT" sz="1400" b="1" dirty="0" err="1">
                          <a:solidFill>
                            <a:schemeClr val="bg2">
                              <a:lumMod val="40000"/>
                              <a:lumOff val="60000"/>
                            </a:schemeClr>
                          </a:solidFill>
                        </a:rPr>
                        <a:t>Elite</a:t>
                      </a:r>
                      <a:endParaRPr lang="it-IT" sz="1400" b="1" dirty="0">
                        <a:solidFill>
                          <a:schemeClr val="bg2">
                            <a:lumMod val="40000"/>
                            <a:lumOff val="60000"/>
                          </a:schemeClr>
                        </a:solidFill>
                      </a:endParaRPr>
                    </a:p>
                  </a:txBody>
                  <a:tcPr marL="53353" marR="53353" marT="26677" marB="26677"/>
                </a:tc>
                <a:tc>
                  <a:txBody>
                    <a:bodyPr/>
                    <a:lstStyle/>
                    <a:p>
                      <a:pPr algn="ctr"/>
                      <a:r>
                        <a:rPr lang="it-IT" sz="1400" b="1">
                          <a:solidFill>
                            <a:schemeClr val="bg2">
                              <a:lumMod val="40000"/>
                              <a:lumOff val="60000"/>
                            </a:schemeClr>
                          </a:solidFill>
                        </a:rPr>
                        <a:t>Popolarizzazione</a:t>
                      </a:r>
                      <a:r>
                        <a:rPr lang="it-IT" sz="1400" b="1" baseline="0">
                          <a:solidFill>
                            <a:schemeClr val="bg2">
                              <a:lumMod val="40000"/>
                              <a:lumOff val="60000"/>
                            </a:schemeClr>
                          </a:solidFill>
                        </a:rPr>
                        <a:t> </a:t>
                      </a:r>
                      <a:endParaRPr lang="it-IT" sz="1400" b="1">
                        <a:solidFill>
                          <a:schemeClr val="bg2">
                            <a:lumMod val="40000"/>
                            <a:lumOff val="60000"/>
                          </a:schemeClr>
                        </a:solidFill>
                      </a:endParaRPr>
                    </a:p>
                  </a:txBody>
                  <a:tcPr marL="53353" marR="53353" marT="26677" marB="26677"/>
                </a:tc>
                <a:extLst>
                  <a:ext uri="{0D108BD9-81ED-4DB2-BD59-A6C34878D82A}">
                    <a16:rowId xmlns:a16="http://schemas.microsoft.com/office/drawing/2014/main" val="10002"/>
                  </a:ext>
                </a:extLst>
              </a:tr>
              <a:tr h="295221">
                <a:tc>
                  <a:txBody>
                    <a:bodyPr/>
                    <a:lstStyle/>
                    <a:p>
                      <a:pPr algn="ctr"/>
                      <a:r>
                        <a:rPr lang="it-IT" sz="1400" b="1" dirty="0">
                          <a:solidFill>
                            <a:schemeClr val="bg2">
                              <a:lumMod val="40000"/>
                              <a:lumOff val="60000"/>
                            </a:schemeClr>
                          </a:solidFill>
                        </a:rPr>
                        <a:t>Creazione</a:t>
                      </a:r>
                    </a:p>
                  </a:txBody>
                  <a:tcPr marL="53353" marR="53353" marT="26677" marB="26677"/>
                </a:tc>
                <a:tc>
                  <a:txBody>
                    <a:bodyPr/>
                    <a:lstStyle/>
                    <a:p>
                      <a:pPr algn="ctr"/>
                      <a:r>
                        <a:rPr lang="it-IT" sz="1400" b="1">
                          <a:solidFill>
                            <a:schemeClr val="bg2">
                              <a:lumMod val="40000"/>
                              <a:lumOff val="60000"/>
                            </a:schemeClr>
                          </a:solidFill>
                        </a:rPr>
                        <a:t>Ri-creazioni</a:t>
                      </a:r>
                    </a:p>
                  </a:txBody>
                  <a:tcPr marL="53353" marR="53353" marT="26677" marB="26677"/>
                </a:tc>
                <a:extLst>
                  <a:ext uri="{0D108BD9-81ED-4DB2-BD59-A6C34878D82A}">
                    <a16:rowId xmlns:a16="http://schemas.microsoft.com/office/drawing/2014/main" val="10003"/>
                  </a:ext>
                </a:extLst>
              </a:tr>
              <a:tr h="295221">
                <a:tc>
                  <a:txBody>
                    <a:bodyPr/>
                    <a:lstStyle/>
                    <a:p>
                      <a:pPr algn="ctr"/>
                      <a:r>
                        <a:rPr lang="it-IT" sz="1400" b="1">
                          <a:solidFill>
                            <a:schemeClr val="bg2">
                              <a:lumMod val="40000"/>
                              <a:lumOff val="60000"/>
                            </a:schemeClr>
                          </a:solidFill>
                        </a:rPr>
                        <a:t>Immortalità</a:t>
                      </a:r>
                    </a:p>
                  </a:txBody>
                  <a:tcPr marL="53353" marR="53353" marT="26677" marB="26677"/>
                </a:tc>
                <a:tc>
                  <a:txBody>
                    <a:bodyPr/>
                    <a:lstStyle/>
                    <a:p>
                      <a:pPr algn="ctr"/>
                      <a:r>
                        <a:rPr lang="it-IT" sz="1400" b="1">
                          <a:solidFill>
                            <a:schemeClr val="bg2">
                              <a:lumMod val="40000"/>
                              <a:lumOff val="60000"/>
                            </a:schemeClr>
                          </a:solidFill>
                        </a:rPr>
                        <a:t>Moda/cicli produttivi</a:t>
                      </a:r>
                    </a:p>
                  </a:txBody>
                  <a:tcPr marL="53353" marR="53353" marT="26677" marB="26677"/>
                </a:tc>
                <a:extLst>
                  <a:ext uri="{0D108BD9-81ED-4DB2-BD59-A6C34878D82A}">
                    <a16:rowId xmlns:a16="http://schemas.microsoft.com/office/drawing/2014/main" val="10004"/>
                  </a:ext>
                </a:extLst>
              </a:tr>
              <a:tr h="295221">
                <a:tc>
                  <a:txBody>
                    <a:bodyPr/>
                    <a:lstStyle/>
                    <a:p>
                      <a:pPr algn="ctr"/>
                      <a:r>
                        <a:rPr lang="it-IT" sz="1400" b="1" dirty="0">
                          <a:solidFill>
                            <a:schemeClr val="bg2">
                              <a:lumMod val="40000"/>
                              <a:lumOff val="60000"/>
                            </a:schemeClr>
                          </a:solidFill>
                        </a:rPr>
                        <a:t>Isolamento</a:t>
                      </a:r>
                    </a:p>
                  </a:txBody>
                  <a:tcPr marL="53353" marR="53353" marT="26677" marB="26677"/>
                </a:tc>
                <a:tc>
                  <a:txBody>
                    <a:bodyPr/>
                    <a:lstStyle/>
                    <a:p>
                      <a:pPr algn="ctr"/>
                      <a:r>
                        <a:rPr lang="it-IT" sz="1400" b="1">
                          <a:solidFill>
                            <a:schemeClr val="bg2">
                              <a:lumMod val="40000"/>
                              <a:lumOff val="60000"/>
                            </a:schemeClr>
                          </a:solidFill>
                        </a:rPr>
                        <a:t>Pubblicità</a:t>
                      </a:r>
                    </a:p>
                  </a:txBody>
                  <a:tcPr marL="53353" marR="53353" marT="26677" marB="26677"/>
                </a:tc>
                <a:extLst>
                  <a:ext uri="{0D108BD9-81ED-4DB2-BD59-A6C34878D82A}">
                    <a16:rowId xmlns:a16="http://schemas.microsoft.com/office/drawing/2014/main" val="10005"/>
                  </a:ext>
                </a:extLst>
              </a:tr>
              <a:tr h="295221">
                <a:tc>
                  <a:txBody>
                    <a:bodyPr/>
                    <a:lstStyle/>
                    <a:p>
                      <a:pPr algn="ctr"/>
                      <a:r>
                        <a:rPr lang="it-IT" sz="1400" b="1">
                          <a:solidFill>
                            <a:schemeClr val="bg2">
                              <a:lumMod val="40000"/>
                              <a:lumOff val="60000"/>
                            </a:schemeClr>
                          </a:solidFill>
                        </a:rPr>
                        <a:t>Dimensione</a:t>
                      </a:r>
                      <a:r>
                        <a:rPr lang="it-IT" sz="1400" b="1" baseline="0">
                          <a:solidFill>
                            <a:schemeClr val="bg2">
                              <a:lumMod val="40000"/>
                              <a:lumOff val="60000"/>
                            </a:schemeClr>
                          </a:solidFill>
                        </a:rPr>
                        <a:t> onirica</a:t>
                      </a:r>
                      <a:endParaRPr lang="it-IT" sz="1400" b="1">
                        <a:solidFill>
                          <a:schemeClr val="bg2">
                            <a:lumMod val="40000"/>
                            <a:lumOff val="60000"/>
                          </a:schemeClr>
                        </a:solidFill>
                      </a:endParaRPr>
                    </a:p>
                  </a:txBody>
                  <a:tcPr marL="53353" marR="53353" marT="26677" marB="26677"/>
                </a:tc>
                <a:tc>
                  <a:txBody>
                    <a:bodyPr/>
                    <a:lstStyle/>
                    <a:p>
                      <a:pPr algn="ctr"/>
                      <a:r>
                        <a:rPr lang="it-IT" sz="1400" b="1">
                          <a:solidFill>
                            <a:schemeClr val="bg2">
                              <a:lumMod val="40000"/>
                              <a:lumOff val="60000"/>
                            </a:schemeClr>
                          </a:solidFill>
                        </a:rPr>
                        <a:t>Dimensione materiale</a:t>
                      </a:r>
                    </a:p>
                  </a:txBody>
                  <a:tcPr marL="53353" marR="53353" marT="26677" marB="26677"/>
                </a:tc>
                <a:extLst>
                  <a:ext uri="{0D108BD9-81ED-4DB2-BD59-A6C34878D82A}">
                    <a16:rowId xmlns:a16="http://schemas.microsoft.com/office/drawing/2014/main" val="10006"/>
                  </a:ext>
                </a:extLst>
              </a:tr>
              <a:tr h="295221">
                <a:tc>
                  <a:txBody>
                    <a:bodyPr/>
                    <a:lstStyle/>
                    <a:p>
                      <a:pPr algn="ctr"/>
                      <a:r>
                        <a:rPr lang="it-IT" sz="1400" b="1">
                          <a:solidFill>
                            <a:schemeClr val="bg2">
                              <a:lumMod val="40000"/>
                              <a:lumOff val="60000"/>
                            </a:schemeClr>
                          </a:solidFill>
                        </a:rPr>
                        <a:t>Internazionale</a:t>
                      </a:r>
                    </a:p>
                  </a:txBody>
                  <a:tcPr marL="53353" marR="53353" marT="26677" marB="26677"/>
                </a:tc>
                <a:tc>
                  <a:txBody>
                    <a:bodyPr/>
                    <a:lstStyle/>
                    <a:p>
                      <a:pPr algn="ctr"/>
                      <a:r>
                        <a:rPr lang="it-IT" sz="1400" b="1" dirty="0">
                          <a:solidFill>
                            <a:schemeClr val="bg2">
                              <a:lumMod val="40000"/>
                              <a:lumOff val="60000"/>
                            </a:schemeClr>
                          </a:solidFill>
                        </a:rPr>
                        <a:t>Nazionale</a:t>
                      </a:r>
                    </a:p>
                  </a:txBody>
                  <a:tcPr marL="53353" marR="53353" marT="26677" marB="26677"/>
                </a:tc>
                <a:extLst>
                  <a:ext uri="{0D108BD9-81ED-4DB2-BD59-A6C34878D82A}">
                    <a16:rowId xmlns:a16="http://schemas.microsoft.com/office/drawing/2014/main" val="10007"/>
                  </a:ext>
                </a:extLst>
              </a:tr>
              <a:tr h="295221">
                <a:tc>
                  <a:txBody>
                    <a:bodyPr/>
                    <a:lstStyle/>
                    <a:p>
                      <a:pPr algn="ctr"/>
                      <a:r>
                        <a:rPr lang="it-IT" sz="1400" b="1">
                          <a:solidFill>
                            <a:schemeClr val="bg2">
                              <a:lumMod val="40000"/>
                              <a:lumOff val="60000"/>
                            </a:schemeClr>
                          </a:solidFill>
                        </a:rPr>
                        <a:t>Festivo</a:t>
                      </a:r>
                    </a:p>
                  </a:txBody>
                  <a:tcPr marL="53353" marR="53353" marT="26677" marB="26677"/>
                </a:tc>
                <a:tc>
                  <a:txBody>
                    <a:bodyPr/>
                    <a:lstStyle/>
                    <a:p>
                      <a:pPr algn="ctr"/>
                      <a:r>
                        <a:rPr lang="it-IT" sz="1400" b="1">
                          <a:solidFill>
                            <a:schemeClr val="bg2">
                              <a:lumMod val="40000"/>
                              <a:lumOff val="60000"/>
                            </a:schemeClr>
                          </a:solidFill>
                        </a:rPr>
                        <a:t>Feriale</a:t>
                      </a:r>
                    </a:p>
                  </a:txBody>
                  <a:tcPr marL="53353" marR="53353" marT="26677" marB="26677"/>
                </a:tc>
                <a:extLst>
                  <a:ext uri="{0D108BD9-81ED-4DB2-BD59-A6C34878D82A}">
                    <a16:rowId xmlns:a16="http://schemas.microsoft.com/office/drawing/2014/main" val="10008"/>
                  </a:ext>
                </a:extLst>
              </a:tr>
              <a:tr h="295221">
                <a:tc>
                  <a:txBody>
                    <a:bodyPr/>
                    <a:lstStyle/>
                    <a:p>
                      <a:pPr algn="ctr"/>
                      <a:r>
                        <a:rPr lang="it-IT" sz="1400" b="1">
                          <a:solidFill>
                            <a:schemeClr val="bg2">
                              <a:lumMod val="40000"/>
                              <a:lumOff val="60000"/>
                            </a:schemeClr>
                          </a:solidFill>
                        </a:rPr>
                        <a:t>Identificazione</a:t>
                      </a:r>
                    </a:p>
                  </a:txBody>
                  <a:tcPr marL="53353" marR="53353" marT="26677" marB="26677"/>
                </a:tc>
                <a:tc>
                  <a:txBody>
                    <a:bodyPr/>
                    <a:lstStyle/>
                    <a:p>
                      <a:pPr algn="ctr"/>
                      <a:r>
                        <a:rPr lang="it-IT" sz="1400" b="1" dirty="0">
                          <a:solidFill>
                            <a:schemeClr val="bg2">
                              <a:lumMod val="40000"/>
                              <a:lumOff val="60000"/>
                            </a:schemeClr>
                          </a:solidFill>
                        </a:rPr>
                        <a:t>Imitazione</a:t>
                      </a:r>
                    </a:p>
                  </a:txBody>
                  <a:tcPr marL="53353" marR="53353" marT="26677" marB="26677"/>
                </a:tc>
                <a:extLst>
                  <a:ext uri="{0D108BD9-81ED-4DB2-BD59-A6C34878D82A}">
                    <a16:rowId xmlns:a16="http://schemas.microsoft.com/office/drawing/2014/main" val="10009"/>
                  </a:ext>
                </a:extLst>
              </a:tr>
              <a:tr h="295221">
                <a:tc>
                  <a:txBody>
                    <a:bodyPr/>
                    <a:lstStyle/>
                    <a:p>
                      <a:pPr algn="ctr"/>
                      <a:r>
                        <a:rPr lang="it-IT" sz="1400" b="1">
                          <a:solidFill>
                            <a:schemeClr val="bg2">
                              <a:lumMod val="40000"/>
                              <a:lumOff val="60000"/>
                            </a:schemeClr>
                          </a:solidFill>
                        </a:rPr>
                        <a:t>Valore cultuale</a:t>
                      </a:r>
                    </a:p>
                  </a:txBody>
                  <a:tcPr marL="53353" marR="53353" marT="26677" marB="26677"/>
                </a:tc>
                <a:tc>
                  <a:txBody>
                    <a:bodyPr/>
                    <a:lstStyle/>
                    <a:p>
                      <a:pPr algn="ctr"/>
                      <a:r>
                        <a:rPr lang="it-IT" sz="1400" b="1">
                          <a:solidFill>
                            <a:schemeClr val="bg2">
                              <a:lumMod val="40000"/>
                              <a:lumOff val="60000"/>
                            </a:schemeClr>
                          </a:solidFill>
                        </a:rPr>
                        <a:t>Valore espositivo</a:t>
                      </a:r>
                    </a:p>
                  </a:txBody>
                  <a:tcPr marL="53353" marR="53353" marT="26677" marB="26677"/>
                </a:tc>
                <a:extLst>
                  <a:ext uri="{0D108BD9-81ED-4DB2-BD59-A6C34878D82A}">
                    <a16:rowId xmlns:a16="http://schemas.microsoft.com/office/drawing/2014/main" val="10010"/>
                  </a:ext>
                </a:extLst>
              </a:tr>
              <a:tr h="295221">
                <a:tc>
                  <a:txBody>
                    <a:bodyPr/>
                    <a:lstStyle/>
                    <a:p>
                      <a:pPr algn="ctr"/>
                      <a:r>
                        <a:rPr lang="it-IT" sz="1400" b="1">
                          <a:solidFill>
                            <a:schemeClr val="bg2">
                              <a:lumMod val="40000"/>
                              <a:lumOff val="60000"/>
                            </a:schemeClr>
                          </a:solidFill>
                        </a:rPr>
                        <a:t>Sacro</a:t>
                      </a:r>
                    </a:p>
                  </a:txBody>
                  <a:tcPr marL="53353" marR="53353" marT="26677" marB="26677"/>
                </a:tc>
                <a:tc>
                  <a:txBody>
                    <a:bodyPr/>
                    <a:lstStyle/>
                    <a:p>
                      <a:pPr algn="ctr"/>
                      <a:r>
                        <a:rPr lang="it-IT" sz="1400" b="1" dirty="0">
                          <a:solidFill>
                            <a:schemeClr val="bg2">
                              <a:lumMod val="40000"/>
                              <a:lumOff val="60000"/>
                            </a:schemeClr>
                          </a:solidFill>
                        </a:rPr>
                        <a:t>Mondano</a:t>
                      </a:r>
                    </a:p>
                  </a:txBody>
                  <a:tcPr marL="53353" marR="53353" marT="26677" marB="26677"/>
                </a:tc>
                <a:extLst>
                  <a:ext uri="{0D108BD9-81ED-4DB2-BD59-A6C34878D82A}">
                    <a16:rowId xmlns:a16="http://schemas.microsoft.com/office/drawing/2014/main" val="10011"/>
                  </a:ext>
                </a:extLst>
              </a:tr>
              <a:tr h="295221">
                <a:tc>
                  <a:txBody>
                    <a:bodyPr/>
                    <a:lstStyle/>
                    <a:p>
                      <a:pPr algn="ctr"/>
                      <a:r>
                        <a:rPr lang="it-IT" sz="1400" b="1">
                          <a:solidFill>
                            <a:schemeClr val="bg2">
                              <a:lumMod val="40000"/>
                              <a:lumOff val="60000"/>
                            </a:schemeClr>
                          </a:solidFill>
                        </a:rPr>
                        <a:t>Segreto</a:t>
                      </a:r>
                    </a:p>
                  </a:txBody>
                  <a:tcPr marL="53353" marR="53353" marT="26677" marB="26677"/>
                </a:tc>
                <a:tc>
                  <a:txBody>
                    <a:bodyPr/>
                    <a:lstStyle/>
                    <a:p>
                      <a:pPr algn="ctr"/>
                      <a:r>
                        <a:rPr lang="it-IT" sz="1400" b="1" dirty="0">
                          <a:solidFill>
                            <a:schemeClr val="bg2">
                              <a:lumMod val="40000"/>
                              <a:lumOff val="60000"/>
                            </a:schemeClr>
                          </a:solidFill>
                        </a:rPr>
                        <a:t>Pornografia</a:t>
                      </a:r>
                    </a:p>
                  </a:txBody>
                  <a:tcPr marL="53353" marR="53353" marT="26677" marB="26677"/>
                </a:tc>
                <a:extLst>
                  <a:ext uri="{0D108BD9-81ED-4DB2-BD59-A6C34878D82A}">
                    <a16:rowId xmlns:a16="http://schemas.microsoft.com/office/drawing/2014/main" val="10012"/>
                  </a:ext>
                </a:extLst>
              </a:tr>
              <a:tr h="295221">
                <a:tc>
                  <a:txBody>
                    <a:bodyPr/>
                    <a:lstStyle/>
                    <a:p>
                      <a:pPr algn="ctr"/>
                      <a:r>
                        <a:rPr lang="it-IT" sz="1400" b="1">
                          <a:solidFill>
                            <a:schemeClr val="bg2">
                              <a:lumMod val="40000"/>
                              <a:lumOff val="60000"/>
                            </a:schemeClr>
                          </a:solidFill>
                        </a:rPr>
                        <a:t>Futuro</a:t>
                      </a:r>
                    </a:p>
                  </a:txBody>
                  <a:tcPr marL="53353" marR="53353" marT="26677" marB="26677"/>
                </a:tc>
                <a:tc>
                  <a:txBody>
                    <a:bodyPr/>
                    <a:lstStyle/>
                    <a:p>
                      <a:pPr algn="ctr"/>
                      <a:r>
                        <a:rPr lang="it-IT" sz="1400" b="1" dirty="0">
                          <a:solidFill>
                            <a:schemeClr val="bg2">
                              <a:lumMod val="40000"/>
                              <a:lumOff val="60000"/>
                            </a:schemeClr>
                          </a:solidFill>
                        </a:rPr>
                        <a:t>Presente espanso</a:t>
                      </a:r>
                    </a:p>
                  </a:txBody>
                  <a:tcPr marL="53353" marR="53353" marT="26677" marB="26677"/>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115256675"/>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7000"/>
                <a:shade val="100000"/>
                <a:satMod val="185000"/>
                <a:lumMod val="120000"/>
              </a:schemeClr>
            </a:gs>
            <a:gs pos="100000">
              <a:schemeClr val="bg1">
                <a:tint val="96000"/>
                <a:shade val="95000"/>
                <a:satMod val="215000"/>
                <a:lumMod val="80000"/>
              </a:schemeClr>
            </a:gs>
          </a:gsLst>
          <a:path path="circle">
            <a:fillToRect l="50000" t="55000" r="125000" b="100000"/>
          </a:path>
        </a:gradFill>
        <a:effectLst/>
      </p:bgPr>
    </p:bg>
    <p:spTree>
      <p:nvGrpSpPr>
        <p:cNvPr id="1" name=""/>
        <p:cNvGrpSpPr/>
        <p:nvPr/>
      </p:nvGrpSpPr>
      <p:grpSpPr>
        <a:xfrm>
          <a:off x="0" y="0"/>
          <a:ext cx="0" cy="0"/>
          <a:chOff x="0" y="0"/>
          <a:chExt cx="0" cy="0"/>
        </a:xfrm>
      </p:grpSpPr>
      <p:pic>
        <p:nvPicPr>
          <p:cNvPr id="6" name="Picture 5" descr="Ciak e bobina cinematografica">
            <a:extLst>
              <a:ext uri="{FF2B5EF4-FFF2-40B4-BE49-F238E27FC236}">
                <a16:creationId xmlns:a16="http://schemas.microsoft.com/office/drawing/2014/main" id="{61FE2467-1FC4-B2C5-366E-BD24D70B2FCC}"/>
              </a:ext>
            </a:extLst>
          </p:cNvPr>
          <p:cNvPicPr>
            <a:picLocks noChangeAspect="1"/>
          </p:cNvPicPr>
          <p:nvPr/>
        </p:nvPicPr>
        <p:blipFill rotWithShape="1">
          <a:blip r:embed="rId2">
            <a:alphaModFix amt="25000"/>
          </a:blip>
          <a:srcRect r="10999" b="-1"/>
          <a:stretch/>
        </p:blipFill>
        <p:spPr>
          <a:xfrm>
            <a:off x="20" y="10"/>
            <a:ext cx="9143980" cy="6857990"/>
          </a:xfrm>
          <a:prstGeom prst="rect">
            <a:avLst/>
          </a:prstGeom>
        </p:spPr>
      </p:pic>
      <p:sp>
        <p:nvSpPr>
          <p:cNvPr id="2" name="Titolo 1">
            <a:extLst>
              <a:ext uri="{FF2B5EF4-FFF2-40B4-BE49-F238E27FC236}">
                <a16:creationId xmlns:a16="http://schemas.microsoft.com/office/drawing/2014/main" id="{9B4F815A-8943-C37D-5ED4-3025B8B259A6}"/>
              </a:ext>
            </a:extLst>
          </p:cNvPr>
          <p:cNvSpPr>
            <a:spLocks noGrp="1"/>
          </p:cNvSpPr>
          <p:nvPr>
            <p:ph type="title"/>
          </p:nvPr>
        </p:nvSpPr>
        <p:spPr>
          <a:xfrm>
            <a:off x="1673352" y="964692"/>
            <a:ext cx="5797296" cy="1188720"/>
          </a:xfrm>
          <a:solidFill>
            <a:schemeClr val="bg1">
              <a:alpha val="30000"/>
            </a:schemeClr>
          </a:solidFill>
          <a:ln>
            <a:solidFill>
              <a:srgbClr val="FFFFFF"/>
            </a:solidFill>
          </a:ln>
        </p:spPr>
        <p:txBody>
          <a:bodyPr vert="horz" lIns="182880" tIns="182880" rIns="182880" bIns="182880" rtlCol="0" anchor="ctr">
            <a:normAutofit/>
          </a:bodyPr>
          <a:lstStyle/>
          <a:p>
            <a:r>
              <a:rPr lang="en-US" sz="2800">
                <a:solidFill>
                  <a:schemeClr val="tx1"/>
                </a:solidFill>
              </a:rPr>
              <a:t>Industria culturale</a:t>
            </a:r>
          </a:p>
        </p:txBody>
      </p:sp>
      <p:sp>
        <p:nvSpPr>
          <p:cNvPr id="4" name="CasellaDiTesto 3">
            <a:extLst>
              <a:ext uri="{FF2B5EF4-FFF2-40B4-BE49-F238E27FC236}">
                <a16:creationId xmlns:a16="http://schemas.microsoft.com/office/drawing/2014/main" id="{4B045026-B752-A25B-79FF-9B5072E53F36}"/>
              </a:ext>
            </a:extLst>
          </p:cNvPr>
          <p:cNvSpPr txBox="1"/>
          <p:nvPr/>
        </p:nvSpPr>
        <p:spPr>
          <a:xfrm>
            <a:off x="1673352" y="2638044"/>
            <a:ext cx="5797296" cy="3101983"/>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ts val="1000"/>
              </a:spcBef>
              <a:spcAft>
                <a:spcPts val="0"/>
              </a:spcAft>
              <a:buClr>
                <a:srgbClr val="9BAFB5"/>
              </a:buClr>
              <a:buSzTx/>
              <a:buFontTx/>
              <a:buNone/>
              <a:tabLst/>
              <a:defRPr/>
            </a:pPr>
            <a:br>
              <a:rPr kumimoji="0" lang="it-IT" sz="1800" b="0" i="0" u="none" strike="noStrike" kern="1200" cap="none" spc="0" normalizeH="0" baseline="0" noProof="0" dirty="0">
                <a:ln>
                  <a:noFill/>
                </a:ln>
                <a:solidFill>
                  <a:srgbClr val="FFFFFF">
                    <a:lumMod val="85000"/>
                    <a:lumOff val="15000"/>
                  </a:srgbClr>
                </a:solidFill>
                <a:effectLst/>
                <a:uLnTx/>
                <a:uFillTx/>
                <a:latin typeface="Gill Sans MT" panose="020B0502020104020203"/>
                <a:ea typeface="+mn-ea"/>
                <a:cs typeface="+mn-cs"/>
              </a:rPr>
            </a:br>
            <a:r>
              <a:rPr kumimoji="0" lang="it-IT" sz="1800" b="0" i="0" u="none" strike="noStrike" kern="1200" cap="none" spc="0" normalizeH="0" baseline="0" noProof="0" dirty="0">
                <a:ln>
                  <a:noFill/>
                </a:ln>
                <a:solidFill>
                  <a:srgbClr val="FFFFFF">
                    <a:lumMod val="85000"/>
                    <a:lumOff val="15000"/>
                  </a:srgbClr>
                </a:solidFill>
                <a:effectLst/>
                <a:uLnTx/>
                <a:uFillTx/>
                <a:latin typeface="Gill Sans MT" panose="020B0502020104020203"/>
                <a:ea typeface="+mn-ea"/>
                <a:cs typeface="+mn-cs"/>
              </a:rPr>
              <a:t>Da ogni film sonoro, da ogni trasmissione radio, si può desumere ciò che non si potrebbe ascrivere ad effetto di nessuno di essi preso singolarmente, ma solo di tutti quanti insieme nella società.</a:t>
            </a:r>
            <a:br>
              <a:rPr kumimoji="0" lang="it-IT" sz="1800" b="0" i="0" u="none" strike="noStrike" kern="1200" cap="none" spc="0" normalizeH="0" baseline="0" noProof="0" dirty="0">
                <a:ln>
                  <a:noFill/>
                </a:ln>
                <a:solidFill>
                  <a:srgbClr val="FFFFFF">
                    <a:lumMod val="85000"/>
                    <a:lumOff val="15000"/>
                  </a:srgbClr>
                </a:solidFill>
                <a:effectLst/>
                <a:uLnTx/>
                <a:uFillTx/>
                <a:latin typeface="Gill Sans MT" panose="020B0502020104020203"/>
                <a:ea typeface="+mn-ea"/>
                <a:cs typeface="+mn-cs"/>
              </a:rPr>
            </a:br>
            <a:r>
              <a:rPr kumimoji="0" lang="it-IT" sz="1800" b="0" i="0" u="none" strike="noStrike" kern="1200" cap="none" spc="0" normalizeH="0" baseline="0" noProof="0" dirty="0">
                <a:ln>
                  <a:noFill/>
                </a:ln>
                <a:solidFill>
                  <a:srgbClr val="FFFFFF">
                    <a:lumMod val="85000"/>
                    <a:lumOff val="15000"/>
                  </a:srgbClr>
                </a:solidFill>
                <a:effectLst/>
                <a:uLnTx/>
                <a:uFillTx/>
                <a:latin typeface="Gill Sans MT" panose="020B0502020104020203"/>
                <a:ea typeface="+mn-ea"/>
                <a:cs typeface="+mn-cs"/>
              </a:rPr>
              <a:t>Horkheimer, Adorno, </a:t>
            </a:r>
            <a:r>
              <a:rPr kumimoji="0" lang="it-IT" sz="1800" b="1" i="0" u="none" strike="noStrike" kern="1200" cap="none" spc="0" normalizeH="0" baseline="0" noProof="0" dirty="0">
                <a:ln>
                  <a:noFill/>
                </a:ln>
                <a:solidFill>
                  <a:srgbClr val="FFFFFF">
                    <a:lumMod val="85000"/>
                    <a:lumOff val="15000"/>
                  </a:srgbClr>
                </a:solidFill>
                <a:effectLst/>
                <a:uLnTx/>
                <a:uFillTx/>
                <a:latin typeface="Gill Sans MT" panose="020B0502020104020203"/>
                <a:ea typeface="+mn-ea"/>
                <a:cs typeface="+mn-cs"/>
              </a:rPr>
              <a:t>Dialettica dell’illuminismo</a:t>
            </a:r>
            <a:r>
              <a:rPr kumimoji="0" lang="it-IT" sz="1800" b="0" i="0" u="none" strike="noStrike" kern="1200" cap="none" spc="0" normalizeH="0" baseline="0" noProof="0" dirty="0">
                <a:ln>
                  <a:noFill/>
                </a:ln>
                <a:solidFill>
                  <a:srgbClr val="FFFFFF">
                    <a:lumMod val="85000"/>
                    <a:lumOff val="15000"/>
                  </a:srgbClr>
                </a:solidFill>
                <a:effectLst/>
                <a:uLnTx/>
                <a:uFillTx/>
                <a:latin typeface="Gill Sans MT" panose="020B0502020104020203"/>
                <a:ea typeface="+mn-ea"/>
                <a:cs typeface="+mn-cs"/>
              </a:rPr>
              <a:t>, p.134</a:t>
            </a:r>
          </a:p>
        </p:txBody>
      </p:sp>
    </p:spTree>
    <p:extLst>
      <p:ext uri="{BB962C8B-B14F-4D97-AF65-F5344CB8AC3E}">
        <p14:creationId xmlns:p14="http://schemas.microsoft.com/office/powerpoint/2010/main" val="798279955"/>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3E1C3D-633C-4756-B09B-9AD080714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501" y="640080"/>
            <a:ext cx="8186439" cy="5263134"/>
          </a:xfrm>
          <a:prstGeom prst="rect">
            <a:avLst/>
          </a:prstGeom>
          <a:noFill/>
          <a:ln w="31750" cap="sq">
            <a:solidFill>
              <a:schemeClr val="accent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9" name="Rectangle 8">
            <a:extLst>
              <a:ext uri="{FF2B5EF4-FFF2-40B4-BE49-F238E27FC236}">
                <a16:creationId xmlns:a16="http://schemas.microsoft.com/office/drawing/2014/main" id="{1295DAF8-54BC-4834-A4B1-7DD2F7AFE5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140" y="802767"/>
            <a:ext cx="7938874" cy="49377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 name="Titolo 1"/>
          <p:cNvSpPr>
            <a:spLocks noGrp="1"/>
          </p:cNvSpPr>
          <p:nvPr>
            <p:ph type="title"/>
          </p:nvPr>
        </p:nvSpPr>
        <p:spPr>
          <a:xfrm>
            <a:off x="840468" y="1122807"/>
            <a:ext cx="7465832" cy="4297680"/>
          </a:xfrm>
          <a:noFill/>
          <a:ln>
            <a:noFill/>
          </a:ln>
        </p:spPr>
        <p:txBody>
          <a:bodyPr>
            <a:normAutofit fontScale="90000"/>
          </a:bodyPr>
          <a:lstStyle/>
          <a:p>
            <a:r>
              <a:rPr lang="it-IT" sz="1300" b="1" dirty="0">
                <a:solidFill>
                  <a:srgbClr val="FFFFFF"/>
                </a:solidFill>
              </a:rPr>
              <a:t>MERCIFICAZIONE DELLA CULTURA</a:t>
            </a:r>
            <a:br>
              <a:rPr lang="it-IT" sz="1300" dirty="0">
                <a:solidFill>
                  <a:srgbClr val="FFFFFF"/>
                </a:solidFill>
              </a:rPr>
            </a:br>
            <a:r>
              <a:rPr lang="it-IT" sz="1300" dirty="0">
                <a:solidFill>
                  <a:srgbClr val="FFFFFF"/>
                </a:solidFill>
              </a:rPr>
              <a:t>Con la disponibilità a basso prezzo dei prodotti di lusso in serie e il suo complemento inevitabile, la truffa universale e sistematica, si delinea una trasformazione nel carattere di merce dell’arte stessa.</a:t>
            </a:r>
            <a:br>
              <a:rPr lang="it-IT" sz="1300" dirty="0">
                <a:solidFill>
                  <a:srgbClr val="FFFFFF"/>
                </a:solidFill>
              </a:rPr>
            </a:br>
            <a:r>
              <a:rPr lang="it-IT" sz="1300" dirty="0">
                <a:solidFill>
                  <a:srgbClr val="FFFFFF"/>
                </a:solidFill>
              </a:rPr>
              <a:t>(…) nella misura in cui, fino al diciottesimo secolo, la protezione dei committenti e dei mecenati assicurava agli artisti una certa indipendenza dal mercato, essi erano soggetti, in cambio, ai committenti e ai loro scopi. Il carattere totalmente disinteressato della grande opera d’arte moderna vive, a ben vedere, dell’anonimità e dell’impersonalità del mercato. </a:t>
            </a:r>
            <a:br>
              <a:rPr lang="it-IT" sz="1300" dirty="0">
                <a:solidFill>
                  <a:srgbClr val="FFFFFF"/>
                </a:solidFill>
              </a:rPr>
            </a:br>
            <a:r>
              <a:rPr lang="it-IT" sz="1300" dirty="0">
                <a:solidFill>
                  <a:srgbClr val="FFFFFF"/>
                </a:solidFill>
              </a:rPr>
              <a:t> </a:t>
            </a:r>
            <a:br>
              <a:rPr lang="it-IT" sz="1300" dirty="0">
                <a:solidFill>
                  <a:srgbClr val="FFFFFF"/>
                </a:solidFill>
              </a:rPr>
            </a:br>
            <a:r>
              <a:rPr lang="it-IT" sz="1300" dirty="0">
                <a:solidFill>
                  <a:srgbClr val="FFFFFF"/>
                </a:solidFill>
              </a:rPr>
              <a:t>L’opera d’arte, adeguandosi interamente al bisogno, defrauda gli uomini in anticipo di quella liberazione dal principio di utilità che avrebbe, appunto, il compito di procurare. Ciò che si potrebbe chiamare i valore d’uso nella ricezione dei beni culturali  è sostituito dal valore di scambio; al posto del godimento subentra il fatto di partecipare  e di essere al corrente, al posto della competenza dell’intenditore l’aumento del prestigio. </a:t>
            </a:r>
            <a:br>
              <a:rPr lang="it-IT" sz="1300" dirty="0">
                <a:solidFill>
                  <a:srgbClr val="FFFFFF"/>
                </a:solidFill>
              </a:rPr>
            </a:br>
            <a:r>
              <a:rPr lang="it-IT" sz="1300" dirty="0">
                <a:solidFill>
                  <a:srgbClr val="FFFFFF"/>
                </a:solidFill>
              </a:rPr>
              <a:t>Horkheimer, Adorno, </a:t>
            </a:r>
            <a:r>
              <a:rPr lang="it-IT" sz="1300" b="1" dirty="0">
                <a:solidFill>
                  <a:srgbClr val="FFFFFF"/>
                </a:solidFill>
              </a:rPr>
              <a:t>Dialettica dell’illuminismo</a:t>
            </a:r>
            <a:r>
              <a:rPr lang="it-IT" sz="1300" dirty="0">
                <a:solidFill>
                  <a:srgbClr val="FFFFFF"/>
                </a:solidFill>
              </a:rPr>
              <a:t>, pp.169-170</a:t>
            </a:r>
            <a:br>
              <a:rPr lang="it-IT" sz="1300" dirty="0">
                <a:solidFill>
                  <a:srgbClr val="FFFFFF"/>
                </a:solidFill>
              </a:rPr>
            </a:br>
            <a:endParaRPr lang="it-IT" sz="1300" dirty="0">
              <a:solidFill>
                <a:srgbClr val="FFFFFF"/>
              </a:solidFill>
            </a:endParaRPr>
          </a:p>
        </p:txBody>
      </p:sp>
    </p:spTree>
    <p:extLst>
      <p:ext uri="{BB962C8B-B14F-4D97-AF65-F5344CB8AC3E}">
        <p14:creationId xmlns:p14="http://schemas.microsoft.com/office/powerpoint/2010/main" val="12762461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3530FE0-C542-45A1-BCD8-935787009C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513" y="640080"/>
            <a:ext cx="6693018" cy="5200996"/>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11" name="Rectangle 10">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2907" y="825096"/>
            <a:ext cx="6412230" cy="483096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4" name="Rettangolo 3">
            <a:extLst>
              <a:ext uri="{FF2B5EF4-FFF2-40B4-BE49-F238E27FC236}">
                <a16:creationId xmlns:a16="http://schemas.microsoft.com/office/drawing/2014/main" id="{22B35A8F-17B8-168C-A991-9ED075CB3506}"/>
              </a:ext>
            </a:extLst>
          </p:cNvPr>
          <p:cNvSpPr/>
          <p:nvPr/>
        </p:nvSpPr>
        <p:spPr>
          <a:xfrm>
            <a:off x="987738" y="1016924"/>
            <a:ext cx="4661994" cy="4500308"/>
          </a:xfrm>
          <a:prstGeom prst="rect">
            <a:avLst/>
          </a:prstGeom>
        </p:spPr>
        <p:txBody>
          <a:bodyPr vert="horz" lIns="91440" tIns="45720" rIns="91440" bIns="45720" rtlCol="0" anchor="ctr">
            <a:normAutofit fontScale="85000" lnSpcReduction="20000"/>
          </a:bodyPr>
          <a:lstStyle/>
          <a:p>
            <a:pPr marL="0" marR="0" lvl="0" indent="-228600" algn="l" defTabSz="914400" rtl="0" eaLnBrk="1" fontAlgn="auto" latinLnBrk="0" hangingPunct="1">
              <a:lnSpc>
                <a:spcPct val="90000"/>
              </a:lnSpc>
              <a:spcBef>
                <a:spcPts val="1000"/>
              </a:spcBef>
              <a:spcAft>
                <a:spcPts val="0"/>
              </a:spcAft>
              <a:buClr>
                <a:srgbClr val="9BAFB5"/>
              </a:buClr>
              <a:buSzTx/>
              <a:buFont typeface="Arial" panose="020B0604020202020204" pitchFamily="34" charset="0"/>
              <a:buChar char="•"/>
              <a:tabLst/>
              <a:defRPr/>
            </a:pPr>
            <a:endParaRPr kumimoji="0" lang="en-US" sz="1000" b="1" i="0" u="none" strike="noStrike" kern="1200" cap="none" spc="0" normalizeH="0" baseline="0" noProof="0" dirty="0">
              <a:ln>
                <a:noFill/>
              </a:ln>
              <a:solidFill>
                <a:srgbClr val="404040"/>
              </a:solidFill>
              <a:effectLst/>
              <a:uLnTx/>
              <a:uFillTx/>
              <a:latin typeface="Gill Sans MT" panose="020B0502020104020203"/>
              <a:ea typeface="+mn-ea"/>
              <a:cs typeface="+mn-cs"/>
            </a:endParaRPr>
          </a:p>
          <a:p>
            <a:pPr marL="0" marR="0" lvl="0" indent="-228600" algn="l" defTabSz="914400" rtl="0" eaLnBrk="1" fontAlgn="auto" latinLnBrk="0" hangingPunct="1">
              <a:lnSpc>
                <a:spcPct val="90000"/>
              </a:lnSpc>
              <a:spcBef>
                <a:spcPts val="1000"/>
              </a:spcBef>
              <a:spcAft>
                <a:spcPts val="0"/>
              </a:spcAft>
              <a:buClr>
                <a:srgbClr val="9BAFB5"/>
              </a:buClr>
              <a:buSzTx/>
              <a:buFont typeface="Arial" panose="020B0604020202020204" pitchFamily="34" charset="0"/>
              <a:buChar char="•"/>
              <a:tabLst/>
              <a:defRPr/>
            </a:pPr>
            <a:endParaRPr kumimoji="0" lang="en-US" sz="1000" b="0" i="0" u="none" strike="noStrike" kern="1200" cap="none" spc="0" normalizeH="0" baseline="0" noProof="0" dirty="0">
              <a:ln>
                <a:noFill/>
              </a:ln>
              <a:solidFill>
                <a:srgbClr val="404040"/>
              </a:solidFill>
              <a:effectLst/>
              <a:uLnTx/>
              <a:uFillTx/>
              <a:latin typeface="Gill Sans MT" panose="020B0502020104020203"/>
              <a:ea typeface="+mn-ea"/>
              <a:cs typeface="+mn-cs"/>
            </a:endParaRPr>
          </a:p>
          <a:p>
            <a:pPr marL="0" marR="0" lvl="0" indent="0" algn="l" defTabSz="914400" rtl="0" eaLnBrk="1" fontAlgn="auto" latinLnBrk="0" hangingPunct="1">
              <a:lnSpc>
                <a:spcPct val="90000"/>
              </a:lnSpc>
              <a:spcBef>
                <a:spcPts val="1000"/>
              </a:spcBef>
              <a:spcAft>
                <a:spcPts val="0"/>
              </a:spcAft>
              <a:buClr>
                <a:srgbClr val="9BAFB5"/>
              </a:buClr>
              <a:buSzTx/>
              <a:buFontTx/>
              <a:buNone/>
              <a:tabLst/>
              <a:defRPr/>
            </a:pPr>
            <a:r>
              <a:rPr kumimoji="0" lang="it-IT" sz="1600" b="0" i="0" u="none" strike="noStrike" kern="1200" cap="none" spc="0" normalizeH="0" baseline="0" noProof="0" dirty="0">
                <a:ln>
                  <a:noFill/>
                </a:ln>
                <a:solidFill>
                  <a:srgbClr val="404040"/>
                </a:solidFill>
                <a:effectLst/>
                <a:uLnTx/>
                <a:uFillTx/>
                <a:latin typeface="Gill Sans MT" panose="020B0502020104020203"/>
                <a:ea typeface="+mn-ea"/>
                <a:cs typeface="+mn-cs"/>
              </a:rPr>
              <a:t>«la vita – almeno tendenzialmente – non deve più potersi distinguere dal film sonoro. In quanto quest’ultimo, superando di gran lunga il teatro illusionistico, non lascia più alla fantasia e al pensiero degli spettatori alcuna dimensione in cui essi possano – sempre nell’ambito dell’opera cinematografica, ma liberi della costrizione dei suoi dati puntuali – spaziare e muoversi a proprio talento senza perdere il filo della narrazione, addestra le vittime del suo trattamento a identificarlo senz’altro e immediatamente con la realtà» </a:t>
            </a:r>
          </a:p>
          <a:p>
            <a:pPr marL="0" marR="0" lvl="0" indent="0" algn="l" defTabSz="914400" rtl="0" eaLnBrk="1" fontAlgn="auto" latinLnBrk="0" hangingPunct="1">
              <a:lnSpc>
                <a:spcPct val="90000"/>
              </a:lnSpc>
              <a:spcBef>
                <a:spcPts val="1000"/>
              </a:spcBef>
              <a:spcAft>
                <a:spcPts val="0"/>
              </a:spcAft>
              <a:buClr>
                <a:srgbClr val="9BAFB5"/>
              </a:buClr>
              <a:buSzTx/>
              <a:buFontTx/>
              <a:buNone/>
              <a:tabLst/>
              <a:defRPr/>
            </a:pPr>
            <a:r>
              <a:rPr kumimoji="0" lang="it-IT" sz="1000" b="0" i="0" u="none" strike="noStrike" kern="1200" cap="none" spc="0" normalizeH="0" baseline="0" noProof="0" dirty="0">
                <a:ln>
                  <a:noFill/>
                </a:ln>
                <a:solidFill>
                  <a:srgbClr val="404040"/>
                </a:solidFill>
                <a:effectLst/>
                <a:uLnTx/>
                <a:uFillTx/>
                <a:latin typeface="Gill Sans MT" panose="020B0502020104020203"/>
                <a:ea typeface="+mn-ea"/>
                <a:cs typeface="+mn-cs"/>
              </a:rPr>
              <a:t>Adorno, Horkheimer, </a:t>
            </a:r>
            <a:r>
              <a:rPr kumimoji="0" lang="it-IT" sz="1000" b="1" i="1" u="none" strike="noStrike" kern="1200" cap="none" spc="0" normalizeH="0" baseline="0" noProof="0" dirty="0">
                <a:ln>
                  <a:noFill/>
                </a:ln>
                <a:solidFill>
                  <a:srgbClr val="404040"/>
                </a:solidFill>
                <a:effectLst/>
                <a:uLnTx/>
                <a:uFillTx/>
                <a:latin typeface="Gill Sans MT" panose="020B0502020104020203"/>
                <a:ea typeface="+mn-ea"/>
                <a:cs typeface="+mn-cs"/>
              </a:rPr>
              <a:t>Dialettica dell’illuminismo</a:t>
            </a:r>
          </a:p>
          <a:p>
            <a:pPr marL="0" marR="0" lvl="0" indent="-228600" algn="l" defTabSz="914400" rtl="0" eaLnBrk="1" fontAlgn="auto" latinLnBrk="0" hangingPunct="1">
              <a:lnSpc>
                <a:spcPct val="90000"/>
              </a:lnSpc>
              <a:spcBef>
                <a:spcPts val="1000"/>
              </a:spcBef>
              <a:spcAft>
                <a:spcPts val="0"/>
              </a:spcAft>
              <a:buClr>
                <a:srgbClr val="9BAFB5"/>
              </a:buClr>
              <a:buSzTx/>
              <a:buFont typeface="Arial" panose="020B0604020202020204" pitchFamily="34" charset="0"/>
              <a:buChar char="•"/>
              <a:tabLst/>
              <a:defRPr/>
            </a:pPr>
            <a:endParaRPr kumimoji="0" lang="it-IT" sz="1000" b="0" i="1" u="none" strike="noStrike" kern="1200" cap="none" spc="0" normalizeH="0" baseline="0" noProof="0" dirty="0">
              <a:ln>
                <a:noFill/>
              </a:ln>
              <a:solidFill>
                <a:srgbClr val="404040"/>
              </a:solidFill>
              <a:effectLst/>
              <a:uLnTx/>
              <a:uFillTx/>
              <a:latin typeface="Gill Sans MT" panose="020B0502020104020203"/>
              <a:ea typeface="+mn-ea"/>
              <a:cs typeface="+mn-cs"/>
            </a:endParaRPr>
          </a:p>
          <a:p>
            <a:pPr marL="0" marR="0" lvl="0" indent="0" algn="l" defTabSz="914400" rtl="0" eaLnBrk="1" fontAlgn="auto" latinLnBrk="0" hangingPunct="1">
              <a:lnSpc>
                <a:spcPct val="90000"/>
              </a:lnSpc>
              <a:spcBef>
                <a:spcPts val="1000"/>
              </a:spcBef>
              <a:spcAft>
                <a:spcPts val="0"/>
              </a:spcAft>
              <a:buClr>
                <a:srgbClr val="9BAFB5"/>
              </a:buClr>
              <a:buSzTx/>
              <a:buFontTx/>
              <a:buNone/>
              <a:tabLst/>
              <a:defRPr/>
            </a:pPr>
            <a:r>
              <a:rPr kumimoji="0" lang="it-IT" sz="1600" b="0" i="0" u="none" strike="noStrike" kern="1200" cap="none" spc="0" normalizeH="0" baseline="0" noProof="0" dirty="0">
                <a:ln>
                  <a:noFill/>
                </a:ln>
                <a:solidFill>
                  <a:srgbClr val="404040"/>
                </a:solidFill>
                <a:effectLst/>
                <a:uLnTx/>
                <a:uFillTx/>
                <a:latin typeface="Gill Sans MT" panose="020B0502020104020203"/>
                <a:ea typeface="+mn-ea"/>
                <a:cs typeface="+mn-cs"/>
              </a:rPr>
              <a:t>Chi è attualmente assorbito dall’universo del film – gesti, immagini e parole – da non essere in grado di aggiungergli ciò per cui solo diventerebbe veramente tale, non è detto che sia poi necessariamente, al momento della rappresentazione, tutto quanto preso e occupato dagli effetti particolari del macchinario. Da tutti gli altri film e dagli altri prodotti culturali che non può fare a meno di conoscere, le prove di attenzione richieste gli sono così familiari da poter essere fornite, oramai, in modo automatico. La violenza della società industriale opera sugli uomini una volta per tutte.</a:t>
            </a:r>
          </a:p>
          <a:p>
            <a:pPr marL="0" marR="0" lvl="0" indent="0" algn="l" defTabSz="914400" rtl="0" eaLnBrk="1" fontAlgn="auto" latinLnBrk="0" hangingPunct="1">
              <a:lnSpc>
                <a:spcPct val="90000"/>
              </a:lnSpc>
              <a:spcBef>
                <a:spcPts val="1000"/>
              </a:spcBef>
              <a:spcAft>
                <a:spcPts val="0"/>
              </a:spcAft>
              <a:buClr>
                <a:srgbClr val="9BAFB5"/>
              </a:buClr>
              <a:buSzTx/>
              <a:buFontTx/>
              <a:buNone/>
              <a:tabLst/>
              <a:defRPr/>
            </a:pPr>
            <a:r>
              <a:rPr kumimoji="0" lang="it-IT" sz="1000" b="0" i="0" u="none" strike="noStrike" kern="1200" cap="none" spc="0" normalizeH="0" baseline="0" noProof="0" dirty="0">
                <a:ln>
                  <a:noFill/>
                </a:ln>
                <a:solidFill>
                  <a:srgbClr val="404040"/>
                </a:solidFill>
                <a:effectLst/>
                <a:uLnTx/>
                <a:uFillTx/>
                <a:latin typeface="Gill Sans MT" panose="020B0502020104020203"/>
                <a:ea typeface="+mn-ea"/>
                <a:cs typeface="+mn-cs"/>
              </a:rPr>
              <a:t>Horkheimer, Adorno, </a:t>
            </a:r>
            <a:r>
              <a:rPr kumimoji="0" lang="it-IT" sz="1000" b="1" i="0" u="none" strike="noStrike" kern="1200" cap="none" spc="0" normalizeH="0" baseline="0" noProof="0" dirty="0">
                <a:ln>
                  <a:noFill/>
                </a:ln>
                <a:solidFill>
                  <a:srgbClr val="404040"/>
                </a:solidFill>
                <a:effectLst/>
                <a:uLnTx/>
                <a:uFillTx/>
                <a:latin typeface="Gill Sans MT" panose="020B0502020104020203"/>
                <a:ea typeface="+mn-ea"/>
                <a:cs typeface="+mn-cs"/>
              </a:rPr>
              <a:t>Dialettica dell’illuminismo</a:t>
            </a:r>
            <a:r>
              <a:rPr kumimoji="0" lang="it-IT" sz="1000" b="0" i="0" u="none" strike="noStrike" kern="1200" cap="none" spc="0" normalizeH="0" baseline="0" noProof="0" dirty="0">
                <a:ln>
                  <a:noFill/>
                </a:ln>
                <a:solidFill>
                  <a:srgbClr val="404040"/>
                </a:solidFill>
                <a:effectLst/>
                <a:uLnTx/>
                <a:uFillTx/>
                <a:latin typeface="Gill Sans MT" panose="020B0502020104020203"/>
                <a:ea typeface="+mn-ea"/>
                <a:cs typeface="+mn-cs"/>
              </a:rPr>
              <a:t>, pp.133-134</a:t>
            </a:r>
          </a:p>
          <a:p>
            <a:pPr marL="0" marR="0" lvl="0" indent="-228600" algn="l" defTabSz="914400" rtl="0" eaLnBrk="1" fontAlgn="auto" latinLnBrk="0" hangingPunct="1">
              <a:lnSpc>
                <a:spcPct val="90000"/>
              </a:lnSpc>
              <a:spcBef>
                <a:spcPts val="1000"/>
              </a:spcBef>
              <a:spcAft>
                <a:spcPts val="0"/>
              </a:spcAft>
              <a:buClr>
                <a:srgbClr val="9BAFB5"/>
              </a:buClr>
              <a:buSzTx/>
              <a:buFont typeface="Arial" panose="020B0604020202020204" pitchFamily="34" charset="0"/>
              <a:buChar char="•"/>
              <a:tabLst/>
              <a:defRPr/>
            </a:pPr>
            <a:endParaRPr kumimoji="0" lang="en-US" sz="1000" b="1" i="1" u="none" strike="noStrike" kern="1200" cap="none" spc="0" normalizeH="0" baseline="0" noProof="0" dirty="0">
              <a:ln>
                <a:noFill/>
              </a:ln>
              <a:solidFill>
                <a:srgbClr val="404040"/>
              </a:solidFill>
              <a:effectLst/>
              <a:uLnTx/>
              <a:uFillTx/>
              <a:latin typeface="Gill Sans MT" panose="020B0502020104020203"/>
              <a:ea typeface="+mn-ea"/>
              <a:cs typeface="+mn-cs"/>
            </a:endParaRPr>
          </a:p>
          <a:p>
            <a:pPr marL="0" marR="0" lvl="0" indent="-228600" algn="l" defTabSz="914400" rtl="0" eaLnBrk="1" fontAlgn="auto" latinLnBrk="0" hangingPunct="1">
              <a:lnSpc>
                <a:spcPct val="90000"/>
              </a:lnSpc>
              <a:spcBef>
                <a:spcPts val="1000"/>
              </a:spcBef>
              <a:spcAft>
                <a:spcPts val="0"/>
              </a:spcAft>
              <a:buClr>
                <a:srgbClr val="9BAFB5"/>
              </a:buClr>
              <a:buSzTx/>
              <a:buFont typeface="Arial" panose="020B0604020202020204" pitchFamily="34" charset="0"/>
              <a:buChar char="•"/>
              <a:tabLst/>
              <a:defRPr/>
            </a:pPr>
            <a:endParaRPr kumimoji="0" lang="en-US" sz="1000" b="1" i="1" u="none" strike="noStrike" kern="1200" cap="none" spc="0" normalizeH="0" baseline="0" noProof="0" dirty="0">
              <a:ln>
                <a:noFill/>
              </a:ln>
              <a:solidFill>
                <a:srgbClr val="404040"/>
              </a:solidFill>
              <a:effectLst/>
              <a:uLnTx/>
              <a:uFillTx/>
              <a:latin typeface="Gill Sans MT" panose="020B0502020104020203"/>
              <a:ea typeface="+mn-ea"/>
              <a:cs typeface="+mn-cs"/>
            </a:endParaRPr>
          </a:p>
          <a:p>
            <a:pPr marL="0" marR="0" lvl="0" indent="-228600" algn="l" defTabSz="914400" rtl="0" eaLnBrk="1" fontAlgn="auto" latinLnBrk="0" hangingPunct="1">
              <a:lnSpc>
                <a:spcPct val="90000"/>
              </a:lnSpc>
              <a:spcBef>
                <a:spcPts val="1000"/>
              </a:spcBef>
              <a:spcAft>
                <a:spcPts val="0"/>
              </a:spcAft>
              <a:buClr>
                <a:srgbClr val="9BAFB5"/>
              </a:buClr>
              <a:buSzTx/>
              <a:buFont typeface="Arial" panose="020B0604020202020204" pitchFamily="34" charset="0"/>
              <a:buChar char="•"/>
              <a:tabLst/>
              <a:defRPr/>
            </a:pPr>
            <a:endParaRPr kumimoji="0" lang="en-US" sz="1000" b="1" i="1" u="none" strike="noStrike" kern="1200" cap="none" spc="0" normalizeH="0" baseline="0" noProof="0" dirty="0">
              <a:ln>
                <a:noFill/>
              </a:ln>
              <a:solidFill>
                <a:srgbClr val="404040"/>
              </a:solidFill>
              <a:effectLst/>
              <a:uLnTx/>
              <a:uFillTx/>
              <a:latin typeface="Gill Sans MT" panose="020B0502020104020203"/>
              <a:ea typeface="+mn-ea"/>
              <a:cs typeface="+mn-cs"/>
            </a:endParaRPr>
          </a:p>
          <a:p>
            <a:pPr marL="0" marR="0" lvl="0" indent="-228600" algn="l" defTabSz="914400" rtl="0" eaLnBrk="1" fontAlgn="auto" latinLnBrk="0" hangingPunct="1">
              <a:lnSpc>
                <a:spcPct val="90000"/>
              </a:lnSpc>
              <a:spcBef>
                <a:spcPts val="1000"/>
              </a:spcBef>
              <a:spcAft>
                <a:spcPts val="0"/>
              </a:spcAft>
              <a:buClr>
                <a:srgbClr val="9BAFB5"/>
              </a:buClr>
              <a:buSzTx/>
              <a:buFont typeface="Arial" panose="020B0604020202020204" pitchFamily="34" charset="0"/>
              <a:buChar char="•"/>
              <a:tabLst/>
              <a:defRPr/>
            </a:pPr>
            <a:endParaRPr kumimoji="0" lang="en-US" sz="1000" b="1" i="0" u="none" strike="noStrike" kern="1200" cap="none" spc="0" normalizeH="0" baseline="0" noProof="0" dirty="0">
              <a:ln>
                <a:noFill/>
              </a:ln>
              <a:solidFill>
                <a:srgbClr val="404040"/>
              </a:solidFill>
              <a:effectLst/>
              <a:uLnTx/>
              <a:uFillTx/>
              <a:latin typeface="Gill Sans MT" panose="020B0502020104020203"/>
              <a:ea typeface="+mn-ea"/>
              <a:cs typeface="+mn-cs"/>
            </a:endParaRPr>
          </a:p>
        </p:txBody>
      </p:sp>
      <p:sp>
        <p:nvSpPr>
          <p:cNvPr id="13" name="Oval 12">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2538" y="1443035"/>
            <a:ext cx="2978949" cy="3971930"/>
          </a:xfrm>
          <a:prstGeom prst="ellipse">
            <a:avLst/>
          </a:prstGeom>
          <a:solidFill>
            <a:srgbClr val="FFFFFF"/>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 name="Titolo 1">
            <a:extLst>
              <a:ext uri="{FF2B5EF4-FFF2-40B4-BE49-F238E27FC236}">
                <a16:creationId xmlns:a16="http://schemas.microsoft.com/office/drawing/2014/main" id="{0B280CD8-FAA7-1C77-3527-F5280F51E68A}"/>
              </a:ext>
            </a:extLst>
          </p:cNvPr>
          <p:cNvSpPr>
            <a:spLocks noGrp="1"/>
          </p:cNvSpPr>
          <p:nvPr>
            <p:ph type="title"/>
          </p:nvPr>
        </p:nvSpPr>
        <p:spPr>
          <a:xfrm>
            <a:off x="5790126" y="1586484"/>
            <a:ext cx="2763774" cy="3685032"/>
          </a:xfrm>
          <a:prstGeom prst="ellipse">
            <a:avLst/>
          </a:prstGeom>
          <a:solidFill>
            <a:schemeClr val="accent2"/>
          </a:solidFill>
          <a:ln>
            <a:noFill/>
          </a:ln>
        </p:spPr>
        <p:txBody>
          <a:bodyPr vert="horz" lIns="182880" tIns="182880" rIns="182880" bIns="182880" rtlCol="0" anchor="ctr">
            <a:normAutofit/>
          </a:bodyPr>
          <a:lstStyle/>
          <a:p>
            <a:r>
              <a:rPr lang="en-US" sz="2200" kern="1200" cap="all" spc="200" baseline="0">
                <a:solidFill>
                  <a:srgbClr val="FFFFFF"/>
                </a:solidFill>
                <a:latin typeface="+mj-lt"/>
                <a:ea typeface="+mj-ea"/>
                <a:cs typeface="+mj-cs"/>
              </a:rPr>
              <a:t>Illusione e violenza</a:t>
            </a:r>
          </a:p>
        </p:txBody>
      </p:sp>
    </p:spTree>
    <p:extLst>
      <p:ext uri="{BB962C8B-B14F-4D97-AF65-F5344CB8AC3E}">
        <p14:creationId xmlns:p14="http://schemas.microsoft.com/office/powerpoint/2010/main" val="5077111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3E1C3D-633C-4756-B09B-9AD080714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501" y="640080"/>
            <a:ext cx="8186439" cy="5263134"/>
          </a:xfrm>
          <a:prstGeom prst="rect">
            <a:avLst/>
          </a:prstGeom>
          <a:noFill/>
          <a:ln w="31750" cap="sq">
            <a:solidFill>
              <a:schemeClr val="accent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9" name="Rectangle 8">
            <a:extLst>
              <a:ext uri="{FF2B5EF4-FFF2-40B4-BE49-F238E27FC236}">
                <a16:creationId xmlns:a16="http://schemas.microsoft.com/office/drawing/2014/main" id="{1295DAF8-54BC-4834-A4B1-7DD2F7AFE5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140" y="802767"/>
            <a:ext cx="7938874" cy="49377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 name="Titolo 1"/>
          <p:cNvSpPr>
            <a:spLocks noGrp="1"/>
          </p:cNvSpPr>
          <p:nvPr>
            <p:ph type="title"/>
          </p:nvPr>
        </p:nvSpPr>
        <p:spPr>
          <a:xfrm>
            <a:off x="840468" y="1122807"/>
            <a:ext cx="7465832" cy="4617720"/>
          </a:xfrm>
          <a:noFill/>
          <a:ln>
            <a:noFill/>
          </a:ln>
        </p:spPr>
        <p:txBody>
          <a:bodyPr>
            <a:normAutofit fontScale="90000"/>
          </a:bodyPr>
          <a:lstStyle/>
          <a:p>
            <a:r>
              <a:rPr lang="it-IT" sz="1300" b="1" dirty="0">
                <a:solidFill>
                  <a:srgbClr val="FFFFFF"/>
                </a:solidFill>
                <a:latin typeface="+mn-lt"/>
              </a:rPr>
              <a:t>IL MONOPOLIO DELLA CULTURA</a:t>
            </a:r>
            <a:br>
              <a:rPr lang="it-IT" sz="1300" dirty="0">
                <a:solidFill>
                  <a:srgbClr val="FFFFFF"/>
                </a:solidFill>
                <a:latin typeface="+mn-lt"/>
              </a:rPr>
            </a:br>
            <a:r>
              <a:rPr lang="it-IT" sz="1300" dirty="0">
                <a:solidFill>
                  <a:srgbClr val="FFFFFF"/>
                </a:solidFill>
                <a:latin typeface="+mn-lt"/>
              </a:rPr>
              <a:t>Il passaggio dal telefono alla radio ha separato nettamente le parti. Il primo, liberale, permetteva ancora all’utente di svolgere la parte del soggetto. La seconda, democratica, rende tutti del pari ascoltatori, per consegnarli, in modo autoritario, ai programmi tra loro tutti uguali delle varie stazioni. Non si è sviluppato alcun sistema di replica e le trasmissioni private sono tenute alla clandestinità. Esse si limitano al mondo eccentrico degli “amatori” che sono poi, per giunta, ancora organizzati dall’alto.</a:t>
            </a:r>
            <a:br>
              <a:rPr lang="it-IT" sz="1300" dirty="0">
                <a:solidFill>
                  <a:srgbClr val="FFFFFF"/>
                </a:solidFill>
                <a:latin typeface="+mn-lt"/>
              </a:rPr>
            </a:br>
            <a:r>
              <a:rPr lang="it-IT" sz="1300" dirty="0">
                <a:solidFill>
                  <a:srgbClr val="FFFFFF"/>
                </a:solidFill>
                <a:latin typeface="+mn-lt"/>
              </a:rPr>
              <a:t>Horkheimer, Adorno, </a:t>
            </a:r>
            <a:r>
              <a:rPr lang="it-IT" sz="1300" b="1" dirty="0">
                <a:solidFill>
                  <a:srgbClr val="FFFFFF"/>
                </a:solidFill>
                <a:latin typeface="+mn-lt"/>
              </a:rPr>
              <a:t>Dialettica dell’illuminismo</a:t>
            </a:r>
            <a:r>
              <a:rPr lang="it-IT" sz="1300" dirty="0">
                <a:solidFill>
                  <a:srgbClr val="FFFFFF"/>
                </a:solidFill>
                <a:latin typeface="+mn-lt"/>
              </a:rPr>
              <a:t>, p.128</a:t>
            </a:r>
            <a:br>
              <a:rPr lang="it-IT" sz="1300" dirty="0">
                <a:solidFill>
                  <a:srgbClr val="FFFFFF"/>
                </a:solidFill>
                <a:latin typeface="+mn-lt"/>
              </a:rPr>
            </a:br>
            <a:br>
              <a:rPr lang="it-IT" sz="1300" dirty="0">
                <a:solidFill>
                  <a:srgbClr val="FFFFFF"/>
                </a:solidFill>
                <a:latin typeface="+mn-lt"/>
              </a:rPr>
            </a:br>
            <a:r>
              <a:rPr lang="it-IT" sz="1300" b="1" dirty="0">
                <a:solidFill>
                  <a:srgbClr val="FFFFFF"/>
                </a:solidFill>
                <a:latin typeface="+mn-lt"/>
              </a:rPr>
              <a:t> </a:t>
            </a:r>
            <a:br>
              <a:rPr lang="it-IT" sz="1300" b="1" dirty="0">
                <a:solidFill>
                  <a:srgbClr val="FFFFFF"/>
                </a:solidFill>
                <a:latin typeface="+mn-lt"/>
              </a:rPr>
            </a:br>
            <a:r>
              <a:rPr lang="it-IT" sz="1300" b="1" dirty="0">
                <a:solidFill>
                  <a:srgbClr val="FFFFFF"/>
                </a:solidFill>
                <a:latin typeface="+mn-lt"/>
              </a:rPr>
              <a:t>LA CREAZIONE DEL PUBBLICO</a:t>
            </a:r>
            <a:br>
              <a:rPr lang="it-IT" sz="1300" dirty="0">
                <a:solidFill>
                  <a:srgbClr val="FFFFFF"/>
                </a:solidFill>
                <a:latin typeface="+mn-lt"/>
              </a:rPr>
            </a:br>
            <a:r>
              <a:rPr lang="it-IT" sz="1300" dirty="0">
                <a:solidFill>
                  <a:srgbClr val="FFFFFF"/>
                </a:solidFill>
                <a:latin typeface="+mn-lt"/>
              </a:rPr>
              <a:t>Le distinzioni enfatiche ribadite, come quella tra i film di tipo </a:t>
            </a:r>
            <a:r>
              <a:rPr lang="it-IT" sz="1300" i="1" dirty="0">
                <a:solidFill>
                  <a:srgbClr val="FFFFFF"/>
                </a:solidFill>
                <a:latin typeface="+mn-lt"/>
              </a:rPr>
              <a:t>a</a:t>
            </a:r>
            <a:r>
              <a:rPr lang="it-IT" sz="1300" dirty="0">
                <a:solidFill>
                  <a:srgbClr val="FFFFFF"/>
                </a:solidFill>
                <a:latin typeface="+mn-lt"/>
              </a:rPr>
              <a:t> e </a:t>
            </a:r>
            <a:r>
              <a:rPr lang="it-IT" sz="1300" i="1" dirty="0">
                <a:solidFill>
                  <a:srgbClr val="FFFFFF"/>
                </a:solidFill>
                <a:latin typeface="+mn-lt"/>
              </a:rPr>
              <a:t>b</a:t>
            </a:r>
            <a:r>
              <a:rPr lang="it-IT" sz="1300" dirty="0">
                <a:solidFill>
                  <a:srgbClr val="FFFFFF"/>
                </a:solidFill>
                <a:latin typeface="+mn-lt"/>
              </a:rPr>
              <a:t>, o quella tra i racconti pubblicati in settimanali di diverse categorie di prezzo, più che essere fondate sulla realtà e derivare da essa, servono a classificare e organizzare i consumatori, e a tenerli più saldamente in pugno. Per tutti è previsto qualcosa perché nessuno possa sfuggire; le differenze vengono inculcate e diffuse artificialmente. L’approvvigionamento del pubblico con una gerarchia di qualità prodotte in serie serve solo alla quantificazione più completa e senza lacune.</a:t>
            </a:r>
            <a:br>
              <a:rPr lang="it-IT" sz="1300" dirty="0">
                <a:solidFill>
                  <a:srgbClr val="FFFFFF"/>
                </a:solidFill>
                <a:latin typeface="+mn-lt"/>
              </a:rPr>
            </a:br>
            <a:r>
              <a:rPr lang="it-IT" sz="1300" dirty="0">
                <a:solidFill>
                  <a:srgbClr val="FFFFFF"/>
                </a:solidFill>
                <a:latin typeface="+mn-lt"/>
              </a:rPr>
              <a:t>Horkheimer, Adorno, </a:t>
            </a:r>
            <a:r>
              <a:rPr lang="it-IT" sz="1300" b="1" dirty="0">
                <a:solidFill>
                  <a:srgbClr val="FFFFFF"/>
                </a:solidFill>
                <a:latin typeface="+mn-lt"/>
              </a:rPr>
              <a:t>Dialettica dell’illuminismo</a:t>
            </a:r>
            <a:r>
              <a:rPr lang="it-IT" sz="1300" dirty="0">
                <a:solidFill>
                  <a:srgbClr val="FFFFFF"/>
                </a:solidFill>
                <a:latin typeface="+mn-lt"/>
              </a:rPr>
              <a:t>, p.129</a:t>
            </a:r>
            <a:br>
              <a:rPr lang="it-IT" sz="1300" dirty="0">
                <a:solidFill>
                  <a:srgbClr val="FFFFFF"/>
                </a:solidFill>
                <a:latin typeface="+mn-lt"/>
              </a:rPr>
            </a:br>
            <a:r>
              <a:rPr lang="it-IT" sz="1300" dirty="0">
                <a:solidFill>
                  <a:srgbClr val="FFFFFF"/>
                </a:solidFill>
                <a:latin typeface="+mn-lt"/>
              </a:rPr>
              <a:t> </a:t>
            </a:r>
            <a:br>
              <a:rPr lang="it-IT" sz="1300" dirty="0">
                <a:solidFill>
                  <a:srgbClr val="FFFFFF"/>
                </a:solidFill>
              </a:rPr>
            </a:br>
            <a:endParaRPr lang="it-IT" sz="1300" dirty="0">
              <a:solidFill>
                <a:srgbClr val="FFFFFF"/>
              </a:solidFill>
            </a:endParaRPr>
          </a:p>
        </p:txBody>
      </p:sp>
    </p:spTree>
    <p:extLst>
      <p:ext uri="{BB962C8B-B14F-4D97-AF65-F5344CB8AC3E}">
        <p14:creationId xmlns:p14="http://schemas.microsoft.com/office/powerpoint/2010/main" val="37871922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245479-5BB1-D7D8-A83D-028292737B28}"/>
              </a:ext>
            </a:extLst>
          </p:cNvPr>
          <p:cNvPicPr>
            <a:picLocks noChangeAspect="1"/>
          </p:cNvPicPr>
          <p:nvPr/>
        </p:nvPicPr>
        <p:blipFill rotWithShape="1">
          <a:blip r:embed="rId2">
            <a:duotone>
              <a:schemeClr val="accent2">
                <a:shade val="45000"/>
                <a:satMod val="135000"/>
              </a:schemeClr>
              <a:prstClr val="white"/>
            </a:duotone>
          </a:blip>
          <a:srcRect l="109" r="4558"/>
          <a:stretch/>
        </p:blipFill>
        <p:spPr>
          <a:xfrm>
            <a:off x="20" y="10"/>
            <a:ext cx="9143980" cy="6857990"/>
          </a:xfrm>
          <a:prstGeom prst="rect">
            <a:avLst/>
          </a:prstGeom>
        </p:spPr>
      </p:pic>
      <p:sp>
        <p:nvSpPr>
          <p:cNvPr id="8" name="Rectangle 7">
            <a:extLst>
              <a:ext uri="{FF2B5EF4-FFF2-40B4-BE49-F238E27FC236}">
                <a16:creationId xmlns:a16="http://schemas.microsoft.com/office/drawing/2014/main" id="{42F4AC62-EC78-4578-85F3-05A4CEBD3F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501" y="640080"/>
            <a:ext cx="8186439" cy="5263134"/>
          </a:xfrm>
          <a:prstGeom prst="rect">
            <a:avLst/>
          </a:prstGeom>
          <a:noFill/>
          <a:ln w="31750" cap="sq">
            <a:solidFill>
              <a:schemeClr val="bg1">
                <a:alpha val="8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60988A71-02BB-4403-9321-68D5EC656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140" y="802767"/>
            <a:ext cx="7938874" cy="493776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 name="Titolo 1"/>
          <p:cNvSpPr>
            <a:spLocks noGrp="1"/>
          </p:cNvSpPr>
          <p:nvPr>
            <p:ph type="title"/>
          </p:nvPr>
        </p:nvSpPr>
        <p:spPr>
          <a:xfrm>
            <a:off x="837661" y="477394"/>
            <a:ext cx="7465832" cy="5263133"/>
          </a:xfrm>
          <a:noFill/>
          <a:ln>
            <a:noFill/>
          </a:ln>
        </p:spPr>
        <p:txBody>
          <a:bodyPr>
            <a:normAutofit fontScale="90000"/>
          </a:bodyPr>
          <a:lstStyle/>
          <a:p>
            <a:br>
              <a:rPr lang="it-IT" sz="1600" cap="none" dirty="0">
                <a:solidFill>
                  <a:schemeClr val="tx1">
                    <a:lumMod val="85000"/>
                    <a:lumOff val="15000"/>
                  </a:schemeClr>
                </a:solidFill>
                <a:latin typeface="+mn-lt"/>
              </a:rPr>
            </a:br>
            <a:r>
              <a:rPr lang="it-IT" sz="1600" cap="none" dirty="0">
                <a:solidFill>
                  <a:schemeClr val="tx1">
                    <a:lumMod val="85000"/>
                    <a:lumOff val="15000"/>
                  </a:schemeClr>
                </a:solidFill>
                <a:latin typeface="+mn-lt"/>
              </a:rPr>
              <a:t> </a:t>
            </a:r>
            <a:br>
              <a:rPr lang="it-IT" sz="1600" cap="none" dirty="0">
                <a:solidFill>
                  <a:schemeClr val="tx1">
                    <a:lumMod val="85000"/>
                    <a:lumOff val="15000"/>
                  </a:schemeClr>
                </a:solidFill>
                <a:latin typeface="+mn-lt"/>
              </a:rPr>
            </a:br>
            <a:r>
              <a:rPr lang="it-IT" sz="1600" cap="none" dirty="0">
                <a:solidFill>
                  <a:schemeClr val="tx1">
                    <a:lumMod val="85000"/>
                    <a:lumOff val="15000"/>
                  </a:schemeClr>
                </a:solidFill>
                <a:latin typeface="+mn-lt"/>
              </a:rPr>
              <a:t> </a:t>
            </a:r>
            <a:br>
              <a:rPr lang="it-IT" sz="1600" cap="none" dirty="0">
                <a:solidFill>
                  <a:schemeClr val="tx1">
                    <a:lumMod val="85000"/>
                    <a:lumOff val="15000"/>
                  </a:schemeClr>
                </a:solidFill>
                <a:latin typeface="+mn-lt"/>
              </a:rPr>
            </a:br>
            <a:r>
              <a:rPr lang="it-IT" sz="1600" b="1" cap="none" dirty="0">
                <a:solidFill>
                  <a:schemeClr val="tx1">
                    <a:lumMod val="85000"/>
                    <a:lumOff val="15000"/>
                  </a:schemeClr>
                </a:solidFill>
                <a:latin typeface="+mn-lt"/>
              </a:rPr>
              <a:t>MONOTONIA</a:t>
            </a:r>
            <a:br>
              <a:rPr lang="it-IT" sz="1600" cap="none" dirty="0">
                <a:solidFill>
                  <a:schemeClr val="tx1">
                    <a:lumMod val="85000"/>
                    <a:lumOff val="15000"/>
                  </a:schemeClr>
                </a:solidFill>
                <a:latin typeface="+mn-lt"/>
              </a:rPr>
            </a:br>
            <a:r>
              <a:rPr lang="it-IT" sz="1600" cap="none" dirty="0">
                <a:solidFill>
                  <a:schemeClr val="tx1">
                    <a:lumMod val="85000"/>
                    <a:lumOff val="15000"/>
                  </a:schemeClr>
                </a:solidFill>
                <a:latin typeface="+mn-lt"/>
              </a:rPr>
              <a:t>la novità della fase della cultura di massa, rispetto A quella tardo-liberale, consiste appunto nell’esclusione del nuovo. La macchina ruota, se così si può dire, </a:t>
            </a:r>
            <a:r>
              <a:rPr lang="it-IT" sz="1600" i="1" cap="none" dirty="0">
                <a:solidFill>
                  <a:schemeClr val="tx1">
                    <a:lumMod val="85000"/>
                    <a:lumOff val="15000"/>
                  </a:schemeClr>
                </a:solidFill>
                <a:latin typeface="+mn-lt"/>
              </a:rPr>
              <a:t>sur place</a:t>
            </a:r>
            <a:r>
              <a:rPr lang="it-IT" sz="1600" cap="none" dirty="0">
                <a:solidFill>
                  <a:schemeClr val="tx1">
                    <a:lumMod val="85000"/>
                    <a:lumOff val="15000"/>
                  </a:schemeClr>
                </a:solidFill>
                <a:latin typeface="+mn-lt"/>
              </a:rPr>
              <a:t>. Mentre È già in condizione di determinare il consumo, scarta ciò che non È stato ancora sperimentato come un rischio inutile. I cineasti considerano con sospetto E diffidenza ogni manoscritto che non abbia già dietro di sé, come sua fonte, un rassicurante best-seller.</a:t>
            </a:r>
            <a:br>
              <a:rPr lang="it-IT" sz="1600" cap="none" dirty="0">
                <a:solidFill>
                  <a:schemeClr val="tx1">
                    <a:lumMod val="85000"/>
                    <a:lumOff val="15000"/>
                  </a:schemeClr>
                </a:solidFill>
                <a:latin typeface="+mn-lt"/>
              </a:rPr>
            </a:br>
            <a:br>
              <a:rPr lang="it-IT" sz="1600" cap="none" dirty="0">
                <a:solidFill>
                  <a:schemeClr val="tx1">
                    <a:lumMod val="85000"/>
                    <a:lumOff val="15000"/>
                  </a:schemeClr>
                </a:solidFill>
                <a:latin typeface="+mn-lt"/>
              </a:rPr>
            </a:br>
            <a:br>
              <a:rPr lang="it-IT" sz="1600" cap="none" dirty="0">
                <a:solidFill>
                  <a:schemeClr val="tx1">
                    <a:lumMod val="85000"/>
                    <a:lumOff val="15000"/>
                  </a:schemeClr>
                </a:solidFill>
                <a:latin typeface="+mn-lt"/>
              </a:rPr>
            </a:br>
            <a:r>
              <a:rPr lang="it-IT" sz="1600" b="1" cap="none" dirty="0">
                <a:solidFill>
                  <a:schemeClr val="tx1">
                    <a:lumMod val="85000"/>
                    <a:lumOff val="15000"/>
                  </a:schemeClr>
                </a:solidFill>
                <a:latin typeface="+mn-lt"/>
              </a:rPr>
              <a:t>AMMUSEMENT E CONTROLLO</a:t>
            </a:r>
            <a:br>
              <a:rPr lang="it-IT" sz="1600" cap="none" dirty="0">
                <a:solidFill>
                  <a:schemeClr val="tx1">
                    <a:lumMod val="85000"/>
                    <a:lumOff val="15000"/>
                  </a:schemeClr>
                </a:solidFill>
                <a:latin typeface="+mn-lt"/>
              </a:rPr>
            </a:br>
            <a:r>
              <a:rPr lang="it-IT" sz="1600" cap="none" dirty="0">
                <a:solidFill>
                  <a:schemeClr val="tx1">
                    <a:lumMod val="85000"/>
                    <a:lumOff val="15000"/>
                  </a:schemeClr>
                </a:solidFill>
                <a:latin typeface="+mn-lt"/>
              </a:rPr>
              <a:t>l’industria culturale rimane pur sempre l’industria del divertimento. Il suo potere di disposizione e di controllo sui consumatori è mediato dall’</a:t>
            </a:r>
            <a:r>
              <a:rPr lang="it-IT" sz="1600" i="1" cap="none" dirty="0" err="1">
                <a:solidFill>
                  <a:schemeClr val="tx1">
                    <a:lumMod val="85000"/>
                    <a:lumOff val="15000"/>
                  </a:schemeClr>
                </a:solidFill>
                <a:latin typeface="+mn-lt"/>
              </a:rPr>
              <a:t>amusement</a:t>
            </a:r>
            <a:r>
              <a:rPr lang="it-IT" sz="1600" cap="none" dirty="0">
                <a:solidFill>
                  <a:schemeClr val="tx1">
                    <a:lumMod val="85000"/>
                    <a:lumOff val="15000"/>
                  </a:schemeClr>
                </a:solidFill>
                <a:latin typeface="+mn-lt"/>
              </a:rPr>
              <a:t>(…) l’</a:t>
            </a:r>
            <a:r>
              <a:rPr lang="it-IT" sz="1600" i="1" cap="none" dirty="0" err="1">
                <a:solidFill>
                  <a:schemeClr val="tx1">
                    <a:lumMod val="85000"/>
                    <a:lumOff val="15000"/>
                  </a:schemeClr>
                </a:solidFill>
                <a:latin typeface="+mn-lt"/>
              </a:rPr>
              <a:t>amusement</a:t>
            </a:r>
            <a:r>
              <a:rPr lang="it-IT" sz="1600" cap="none" dirty="0">
                <a:solidFill>
                  <a:schemeClr val="tx1">
                    <a:lumMod val="85000"/>
                    <a:lumOff val="15000"/>
                  </a:schemeClr>
                </a:solidFill>
                <a:latin typeface="+mn-lt"/>
              </a:rPr>
              <a:t> È il prolungamento del lavoro nell’epoca del tardo capitalismo. Esso È cercato da chi aspira A sottrarsi al processo lavorativo meccanizzato per essere poi di nuovo in grado di affrontarlo E di essere alla sua altezza.</a:t>
            </a:r>
            <a:br>
              <a:rPr lang="it-IT" sz="1600" cap="none" dirty="0">
                <a:solidFill>
                  <a:schemeClr val="tx1">
                    <a:lumMod val="85000"/>
                    <a:lumOff val="15000"/>
                  </a:schemeClr>
                </a:solidFill>
                <a:latin typeface="+mn-lt"/>
              </a:rPr>
            </a:br>
            <a:br>
              <a:rPr lang="it-IT" sz="1600" cap="none" dirty="0">
                <a:solidFill>
                  <a:schemeClr val="tx1">
                    <a:lumMod val="85000"/>
                    <a:lumOff val="15000"/>
                  </a:schemeClr>
                </a:solidFill>
                <a:latin typeface="+mn-lt"/>
              </a:rPr>
            </a:br>
            <a:r>
              <a:rPr lang="it-IT" sz="1600" cap="none" dirty="0">
                <a:solidFill>
                  <a:schemeClr val="tx1">
                    <a:lumMod val="85000"/>
                    <a:lumOff val="15000"/>
                  </a:schemeClr>
                </a:solidFill>
                <a:latin typeface="+mn-lt"/>
              </a:rPr>
              <a:t> </a:t>
            </a:r>
            <a:br>
              <a:rPr lang="it-IT" sz="1600" cap="none" dirty="0">
                <a:solidFill>
                  <a:schemeClr val="tx1">
                    <a:lumMod val="85000"/>
                    <a:lumOff val="15000"/>
                  </a:schemeClr>
                </a:solidFill>
                <a:latin typeface="+mn-lt"/>
              </a:rPr>
            </a:br>
            <a:r>
              <a:rPr lang="it-IT" sz="1600" cap="none" dirty="0">
                <a:solidFill>
                  <a:schemeClr val="tx1">
                    <a:lumMod val="85000"/>
                    <a:lumOff val="15000"/>
                  </a:schemeClr>
                </a:solidFill>
                <a:latin typeface="+mn-lt"/>
              </a:rPr>
              <a:t>il piacere del divertimento s’irrigidisce in noia, poiché, per poter restare piacere, non deve costare altri sforzi E deve quindi muoversi strettamente nei binari delle associazioni consuete. Lo spettatore non deve lavorare di tesa propria; il prodotto gli prescrive ogni reazione: non in virtù del suo contesto oggettivo, ma attraverso una successione di segnali. Ogni connessione logica, che richieda, per essere afferrata, un certo respiro intellettuale, È scrupolosamente evitata.</a:t>
            </a:r>
            <a:br>
              <a:rPr lang="it-IT" sz="1600" cap="none" dirty="0">
                <a:solidFill>
                  <a:schemeClr val="tx1">
                    <a:lumMod val="85000"/>
                    <a:lumOff val="15000"/>
                  </a:schemeClr>
                </a:solidFill>
                <a:latin typeface="+mn-lt"/>
              </a:rPr>
            </a:br>
            <a:endParaRPr lang="it-IT" sz="1300" dirty="0">
              <a:solidFill>
                <a:schemeClr val="tx1">
                  <a:lumMod val="85000"/>
                  <a:lumOff val="15000"/>
                </a:schemeClr>
              </a:solidFill>
              <a:latin typeface="+mn-lt"/>
            </a:endParaRPr>
          </a:p>
        </p:txBody>
      </p:sp>
    </p:spTree>
    <p:extLst>
      <p:ext uri="{BB962C8B-B14F-4D97-AF65-F5344CB8AC3E}">
        <p14:creationId xmlns:p14="http://schemas.microsoft.com/office/powerpoint/2010/main" val="3303972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Immagine che contiene persona, gruppo, inpiedi, posando&#10;&#10;Descrizione generata automaticamente">
            <a:extLst>
              <a:ext uri="{FF2B5EF4-FFF2-40B4-BE49-F238E27FC236}">
                <a16:creationId xmlns:a16="http://schemas.microsoft.com/office/drawing/2014/main" id="{923AFD03-2E39-9E4A-0F63-FE1204B6129A}"/>
              </a:ext>
            </a:extLst>
          </p:cNvPr>
          <p:cNvPicPr>
            <a:picLocks noChangeAspect="1"/>
          </p:cNvPicPr>
          <p:nvPr/>
        </p:nvPicPr>
        <p:blipFill rotWithShape="1">
          <a:blip r:embed="rId2">
            <a:alphaModFix amt="40000"/>
            <a:extLst>
              <a:ext uri="{28A0092B-C50C-407E-A947-70E740481C1C}">
                <a14:useLocalDpi xmlns:a14="http://schemas.microsoft.com/office/drawing/2010/main" val="0"/>
              </a:ext>
            </a:extLst>
          </a:blip>
          <a:srcRect l="12500" r="12500"/>
          <a:stretch/>
        </p:blipFill>
        <p:spPr>
          <a:xfrm>
            <a:off x="20" y="10"/>
            <a:ext cx="9143980" cy="6857990"/>
          </a:xfrm>
          <a:prstGeom prst="rect">
            <a:avLst/>
          </a:prstGeom>
        </p:spPr>
      </p:pic>
      <p:sp>
        <p:nvSpPr>
          <p:cNvPr id="2" name="Titolo 1">
            <a:extLst>
              <a:ext uri="{FF2B5EF4-FFF2-40B4-BE49-F238E27FC236}">
                <a16:creationId xmlns:a16="http://schemas.microsoft.com/office/drawing/2014/main" id="{B4F1D7A4-4C67-2FEF-FA90-5B4F1DDE3F6B}"/>
              </a:ext>
            </a:extLst>
          </p:cNvPr>
          <p:cNvSpPr>
            <a:spLocks noGrp="1"/>
          </p:cNvSpPr>
          <p:nvPr>
            <p:ph type="title"/>
          </p:nvPr>
        </p:nvSpPr>
        <p:spPr>
          <a:xfrm>
            <a:off x="1673352" y="964692"/>
            <a:ext cx="5797296" cy="1188720"/>
          </a:xfrm>
          <a:noFill/>
          <a:ln>
            <a:solidFill>
              <a:srgbClr val="FFFFFF"/>
            </a:solidFill>
          </a:ln>
        </p:spPr>
        <p:txBody>
          <a:bodyPr vert="horz" lIns="182880" tIns="182880" rIns="182880" bIns="182880" rtlCol="0" anchor="ctr">
            <a:normAutofit/>
          </a:bodyPr>
          <a:lstStyle/>
          <a:p>
            <a:r>
              <a:rPr lang="en-US" sz="2800">
                <a:solidFill>
                  <a:schemeClr val="tx1"/>
                </a:solidFill>
              </a:rPr>
              <a:t>Buon cuore</a:t>
            </a:r>
          </a:p>
        </p:txBody>
      </p:sp>
      <p:sp>
        <p:nvSpPr>
          <p:cNvPr id="4" name="CasellaDiTesto 3">
            <a:extLst>
              <a:ext uri="{FF2B5EF4-FFF2-40B4-BE49-F238E27FC236}">
                <a16:creationId xmlns:a16="http://schemas.microsoft.com/office/drawing/2014/main" id="{00999B99-CF36-B7CA-7858-1F3DCFD3A418}"/>
              </a:ext>
            </a:extLst>
          </p:cNvPr>
          <p:cNvSpPr txBox="1"/>
          <p:nvPr/>
        </p:nvSpPr>
        <p:spPr>
          <a:xfrm>
            <a:off x="1673352" y="2638044"/>
            <a:ext cx="5797296" cy="3101983"/>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ts val="1000"/>
              </a:spcBef>
              <a:spcAft>
                <a:spcPts val="0"/>
              </a:spcAft>
              <a:buClr>
                <a:srgbClr val="9BAFB5"/>
              </a:buClr>
              <a:buSzTx/>
              <a:buFontTx/>
              <a:buNone/>
              <a:tabLst/>
              <a:defRPr/>
            </a:pPr>
            <a:br>
              <a:rPr kumimoji="0" lang="en-US" sz="1800" b="0" i="0" u="none" strike="noStrike" kern="1200" cap="none" spc="0" normalizeH="0" baseline="0" noProof="0" dirty="0">
                <a:ln>
                  <a:noFill/>
                </a:ln>
                <a:solidFill>
                  <a:srgbClr val="FFFFFF">
                    <a:lumMod val="85000"/>
                    <a:lumOff val="15000"/>
                  </a:srgbClr>
                </a:solidFill>
                <a:effectLst/>
                <a:uLnTx/>
                <a:uFillTx/>
                <a:latin typeface="Gill Sans MT" panose="020B0502020104020203"/>
                <a:ea typeface="+mn-ea"/>
                <a:cs typeface="+mn-cs"/>
              </a:rPr>
            </a:br>
            <a:r>
              <a:rPr kumimoji="0" lang="it-IT" sz="1800" b="0" i="0" u="none" strike="noStrike" kern="1200" cap="none" spc="0" normalizeH="0" baseline="0" noProof="0" dirty="0">
                <a:ln>
                  <a:noFill/>
                </a:ln>
                <a:solidFill>
                  <a:srgbClr val="FFFFFF">
                    <a:lumMod val="85000"/>
                    <a:lumOff val="15000"/>
                  </a:srgbClr>
                </a:solidFill>
                <a:effectLst/>
                <a:uLnTx/>
                <a:uFillTx/>
                <a:latin typeface="Gill Sans MT" panose="020B0502020104020203"/>
                <a:ea typeface="+mn-ea"/>
                <a:cs typeface="+mn-cs"/>
              </a:rPr>
              <a:t>L’insistenza sul buon cuore è il modo in cui la società confessa il dolore che procura.</a:t>
            </a:r>
            <a:br>
              <a:rPr kumimoji="0" lang="it-IT" sz="1800" b="0" i="0" u="none" strike="noStrike" kern="1200" cap="none" spc="0" normalizeH="0" baseline="0" noProof="0" dirty="0">
                <a:ln>
                  <a:noFill/>
                </a:ln>
                <a:solidFill>
                  <a:srgbClr val="FFFFFF">
                    <a:lumMod val="85000"/>
                    <a:lumOff val="15000"/>
                  </a:srgbClr>
                </a:solidFill>
                <a:effectLst/>
                <a:uLnTx/>
                <a:uFillTx/>
                <a:latin typeface="Gill Sans MT" panose="020B0502020104020203"/>
                <a:ea typeface="+mn-ea"/>
                <a:cs typeface="+mn-cs"/>
              </a:rPr>
            </a:br>
            <a:r>
              <a:rPr kumimoji="0" lang="it-IT" sz="1800" b="0" i="0" u="none" strike="noStrike" kern="1200" cap="none" spc="0" normalizeH="0" baseline="0" noProof="0" dirty="0">
                <a:ln>
                  <a:noFill/>
                </a:ln>
                <a:solidFill>
                  <a:srgbClr val="FFFFFF">
                    <a:lumMod val="85000"/>
                    <a:lumOff val="15000"/>
                  </a:srgbClr>
                </a:solidFill>
                <a:effectLst/>
                <a:uLnTx/>
                <a:uFillTx/>
                <a:latin typeface="Gill Sans MT" panose="020B0502020104020203"/>
                <a:ea typeface="+mn-ea"/>
                <a:cs typeface="+mn-cs"/>
              </a:rPr>
              <a:t>Horkheimer, Adorno, </a:t>
            </a:r>
            <a:r>
              <a:rPr kumimoji="0" lang="it-IT" sz="1800" b="1" i="1" u="none" strike="noStrike" kern="1200" cap="none" spc="0" normalizeH="0" baseline="0" noProof="0" dirty="0">
                <a:ln>
                  <a:noFill/>
                </a:ln>
                <a:solidFill>
                  <a:srgbClr val="FFFFFF">
                    <a:lumMod val="85000"/>
                    <a:lumOff val="15000"/>
                  </a:srgbClr>
                </a:solidFill>
                <a:effectLst/>
                <a:uLnTx/>
                <a:uFillTx/>
                <a:latin typeface="Gill Sans MT" panose="020B0502020104020203"/>
                <a:ea typeface="+mn-ea"/>
                <a:cs typeface="+mn-cs"/>
              </a:rPr>
              <a:t>Dialettica dell’illuminismo</a:t>
            </a:r>
            <a:r>
              <a:rPr kumimoji="0" lang="it-IT" sz="1800" b="0" i="0" u="none" strike="noStrike" kern="1200" cap="none" spc="0" normalizeH="0" baseline="0" noProof="0" dirty="0">
                <a:ln>
                  <a:noFill/>
                </a:ln>
                <a:solidFill>
                  <a:srgbClr val="FFFFFF">
                    <a:lumMod val="85000"/>
                    <a:lumOff val="15000"/>
                  </a:srgbClr>
                </a:solidFill>
                <a:effectLst/>
                <a:uLnTx/>
                <a:uFillTx/>
                <a:latin typeface="Gill Sans MT" panose="020B0502020104020203"/>
                <a:ea typeface="+mn-ea"/>
                <a:cs typeface="+mn-cs"/>
              </a:rPr>
              <a:t>, p.162</a:t>
            </a:r>
            <a:br>
              <a:rPr kumimoji="0" lang="en-US" sz="1800" b="0" i="0" u="none" strike="noStrike" kern="1200" cap="none" spc="0" normalizeH="0" baseline="0" noProof="0" dirty="0">
                <a:ln>
                  <a:noFill/>
                </a:ln>
                <a:solidFill>
                  <a:srgbClr val="FFFFFF">
                    <a:lumMod val="85000"/>
                    <a:lumOff val="15000"/>
                  </a:srgbClr>
                </a:solidFill>
                <a:effectLst/>
                <a:uLnTx/>
                <a:uFillTx/>
                <a:latin typeface="Gill Sans MT" panose="020B0502020104020203"/>
                <a:ea typeface="+mn-ea"/>
                <a:cs typeface="+mn-cs"/>
              </a:rPr>
            </a:br>
            <a:endParaRPr kumimoji="0" lang="en-US" sz="1800" b="0" i="0" u="none" strike="noStrike" kern="1200" cap="none" spc="0" normalizeH="0" baseline="0" noProof="0" dirty="0">
              <a:ln>
                <a:noFill/>
              </a:ln>
              <a:solidFill>
                <a:srgbClr val="FFFFFF">
                  <a:lumMod val="85000"/>
                  <a:lumOff val="1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062393387"/>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4167985-D6E9-40FF-97C0-4B6D373E85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51" y="640080"/>
            <a:ext cx="8183898" cy="462686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9" name="Rectangle 8">
            <a:extLst>
              <a:ext uri="{FF2B5EF4-FFF2-40B4-BE49-F238E27FC236}">
                <a16:creationId xmlns:a16="http://schemas.microsoft.com/office/drawing/2014/main" id="{68801362-349C-44BE-BEF6-8E926E1D38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4647" y="804672"/>
            <a:ext cx="7934706" cy="42976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 name="Titolo 1"/>
          <p:cNvSpPr>
            <a:spLocks noGrp="1"/>
          </p:cNvSpPr>
          <p:nvPr>
            <p:ph type="title"/>
          </p:nvPr>
        </p:nvSpPr>
        <p:spPr>
          <a:xfrm>
            <a:off x="947046" y="980729"/>
            <a:ext cx="7228833" cy="4121624"/>
          </a:xfrm>
          <a:ln>
            <a:noFill/>
          </a:ln>
        </p:spPr>
        <p:txBody>
          <a:bodyPr vert="horz" lIns="274320" tIns="182880" rIns="274320" bIns="182880" rtlCol="0" anchor="ctr" anchorCtr="1">
            <a:noAutofit/>
          </a:bodyPr>
          <a:lstStyle/>
          <a:p>
            <a:r>
              <a:rPr lang="it-IT" sz="1400" b="1" kern="1200" cap="none" spc="200" baseline="0" dirty="0">
                <a:solidFill>
                  <a:srgbClr val="262626"/>
                </a:solidFill>
                <a:latin typeface="+mj-lt"/>
                <a:ea typeface="+mj-ea"/>
                <a:cs typeface="+mj-cs"/>
              </a:rPr>
              <a:t>DIVI</a:t>
            </a:r>
            <a:br>
              <a:rPr lang="it-IT" sz="1400" kern="1200" cap="none" spc="200" baseline="0" dirty="0">
                <a:solidFill>
                  <a:srgbClr val="262626"/>
                </a:solidFill>
                <a:latin typeface="+mj-lt"/>
                <a:ea typeface="+mj-ea"/>
                <a:cs typeface="+mj-cs"/>
              </a:rPr>
            </a:br>
            <a:r>
              <a:rPr lang="it-IT" sz="1400" kern="1200" cap="none" spc="200" baseline="0" dirty="0">
                <a:solidFill>
                  <a:srgbClr val="262626"/>
                </a:solidFill>
                <a:latin typeface="+mj-lt"/>
                <a:ea typeface="+mj-ea"/>
                <a:cs typeface="+mj-cs"/>
              </a:rPr>
              <a:t>l’</a:t>
            </a:r>
            <a:r>
              <a:rPr lang="it-IT" sz="1400" kern="1200" cap="none" spc="200" baseline="0" dirty="0" err="1">
                <a:solidFill>
                  <a:srgbClr val="262626"/>
                </a:solidFill>
                <a:latin typeface="+mj-lt"/>
                <a:ea typeface="+mj-ea"/>
                <a:cs typeface="+mj-cs"/>
              </a:rPr>
              <a:t>instupidimento</a:t>
            </a:r>
            <a:r>
              <a:rPr lang="it-IT" sz="1400" kern="1200" cap="none" spc="200" baseline="0" dirty="0">
                <a:solidFill>
                  <a:srgbClr val="262626"/>
                </a:solidFill>
                <a:latin typeface="+mj-lt"/>
                <a:ea typeface="+mj-ea"/>
                <a:cs typeface="+mj-cs"/>
              </a:rPr>
              <a:t> progressivo prodotto dall’industria culturale deve tenere il passo coi progressi dell’intelligenza. Nell’epoca della statistica le masse sono troppo smaliziate per potersi identificare senz’altro con il milionario rappresentato sullo schermo, e troppo ottuse per potersi permettere solo la minima deviazione dalla legge dei grandi numeri. L’ideologia si nasconde, per così dire, nel calcolo delle probabilità. La fortuna non toccherà indiscriminatamente a tutti, ma a chi avrà la buona ventura di estrarre il numero giusto (…) I personaggi scoperti dai cacciatori di talenti , e poi lanciati nello studio cinematografico, sono “tipi ideali” del nuovo ceto medio dipendente. La stellina deve simboleggiare il tipo dell’impiegata, ma in modo che su di lei, a differenza che sulla vera, il mantello da sera lungo fino ai piedi sembri già fatto su misura. Così essa non si limita a visualizzare, agli occhi della spettatrice, la possibilità, di cui potrebbe usufruire un giorno anche lei, di essere presentata sullo schermo, ma ribadisce, in modo ancora più evidente ed incisivo, la distanza che le separa.</a:t>
            </a:r>
            <a:br>
              <a:rPr lang="it-IT" sz="1400" kern="1200" cap="none" spc="200" baseline="0" dirty="0">
                <a:solidFill>
                  <a:srgbClr val="262626"/>
                </a:solidFill>
                <a:latin typeface="+mj-lt"/>
                <a:ea typeface="+mj-ea"/>
                <a:cs typeface="+mj-cs"/>
              </a:rPr>
            </a:br>
            <a:r>
              <a:rPr lang="it-IT" sz="1400" kern="1200" cap="none" spc="200" baseline="0" dirty="0">
                <a:solidFill>
                  <a:srgbClr val="262626"/>
                </a:solidFill>
                <a:latin typeface="+mj-lt"/>
                <a:ea typeface="+mj-ea"/>
                <a:cs typeface="+mj-cs"/>
              </a:rPr>
              <a:t>Horkheimer, adorno, </a:t>
            </a:r>
            <a:r>
              <a:rPr lang="it-IT" sz="1400" i="1" kern="1200" cap="none" spc="200" baseline="0" dirty="0">
                <a:solidFill>
                  <a:srgbClr val="262626"/>
                </a:solidFill>
                <a:latin typeface="+mj-lt"/>
                <a:ea typeface="+mj-ea"/>
                <a:cs typeface="+mj-cs"/>
              </a:rPr>
              <a:t>Dialettica dell’illuminismo</a:t>
            </a:r>
            <a:r>
              <a:rPr lang="it-IT" sz="1400" kern="1200" cap="none" spc="200" baseline="0" dirty="0">
                <a:solidFill>
                  <a:srgbClr val="262626"/>
                </a:solidFill>
                <a:latin typeface="+mj-lt"/>
                <a:ea typeface="+mj-ea"/>
                <a:cs typeface="+mj-cs"/>
              </a:rPr>
              <a:t>, p.155</a:t>
            </a:r>
            <a:br>
              <a:rPr lang="en-US" sz="1600" kern="1200" cap="all" spc="200" baseline="0" dirty="0">
                <a:solidFill>
                  <a:srgbClr val="262626"/>
                </a:solidFill>
                <a:latin typeface="+mj-lt"/>
                <a:ea typeface="+mj-ea"/>
                <a:cs typeface="+mj-cs"/>
              </a:rPr>
            </a:br>
            <a:r>
              <a:rPr lang="en-US" sz="1600" kern="1200" cap="all" spc="200" baseline="0" dirty="0">
                <a:solidFill>
                  <a:srgbClr val="262626"/>
                </a:solidFill>
                <a:latin typeface="+mj-lt"/>
                <a:ea typeface="+mj-ea"/>
                <a:cs typeface="+mj-cs"/>
              </a:rPr>
              <a:t> </a:t>
            </a:r>
            <a:br>
              <a:rPr lang="en-US" sz="1600" kern="1200" cap="all" spc="200" baseline="0" dirty="0">
                <a:solidFill>
                  <a:srgbClr val="262626"/>
                </a:solidFill>
                <a:latin typeface="+mj-lt"/>
                <a:ea typeface="+mj-ea"/>
                <a:cs typeface="+mj-cs"/>
              </a:rPr>
            </a:br>
            <a:endParaRPr lang="en-US" sz="1600" kern="1200" cap="all" spc="200" baseline="0" dirty="0">
              <a:solidFill>
                <a:srgbClr val="262626"/>
              </a:solidFill>
              <a:latin typeface="+mj-lt"/>
              <a:ea typeface="+mj-ea"/>
              <a:cs typeface="+mj-cs"/>
            </a:endParaRPr>
          </a:p>
        </p:txBody>
      </p:sp>
    </p:spTree>
    <p:extLst>
      <p:ext uri="{BB962C8B-B14F-4D97-AF65-F5344CB8AC3E}">
        <p14:creationId xmlns:p14="http://schemas.microsoft.com/office/powerpoint/2010/main" val="6228657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8195" name="Segnaposto contenuto 6"/>
          <p:cNvPicPr>
            <a:picLocks noGrp="1" noChangeAspect="1"/>
          </p:cNvPicPr>
          <p:nvPr>
            <p:ph idx="1"/>
          </p:nvPr>
        </p:nvPicPr>
        <p:blipFill>
          <a:blip r:embed="rId3">
            <a:extLst>
              <a:ext uri="{28A0092B-C50C-407E-A947-70E740481C1C}">
                <a14:useLocalDpi xmlns:a14="http://schemas.microsoft.com/office/drawing/2010/main" val="0"/>
              </a:ext>
            </a:extLst>
          </a:blip>
          <a:srcRect l="22582" r="22582"/>
          <a:stretch/>
        </p:blipFill>
        <p:spPr>
          <a:xfrm>
            <a:off x="20" y="6750"/>
            <a:ext cx="5653258" cy="6857990"/>
          </a:xfrm>
          <a:prstGeom prst="rect">
            <a:avLst/>
          </a:prstGeom>
        </p:spPr>
      </p:pic>
      <p:sp>
        <p:nvSpPr>
          <p:cNvPr id="8194" name="Titolo 3"/>
          <p:cNvSpPr>
            <a:spLocks noGrp="1"/>
          </p:cNvSpPr>
          <p:nvPr>
            <p:ph type="title"/>
          </p:nvPr>
        </p:nvSpPr>
        <p:spPr>
          <a:xfrm>
            <a:off x="775314" y="4941168"/>
            <a:ext cx="4446270" cy="1188720"/>
          </a:xfrm>
          <a:solidFill>
            <a:schemeClr val="bg1">
              <a:alpha val="80000"/>
            </a:schemeClr>
          </a:solidFill>
          <a:ln>
            <a:solidFill>
              <a:schemeClr val="tx1">
                <a:lumMod val="75000"/>
                <a:lumOff val="25000"/>
              </a:schemeClr>
            </a:solidFill>
          </a:ln>
        </p:spPr>
        <p:txBody>
          <a:bodyPr>
            <a:normAutofit/>
          </a:bodyPr>
          <a:lstStyle/>
          <a:p>
            <a:pPr eaLnBrk="1" hangingPunct="1"/>
            <a:r>
              <a:rPr lang="it-IT" altLang="it-IT" b="1" dirty="0">
                <a:solidFill>
                  <a:schemeClr val="tx1">
                    <a:lumMod val="85000"/>
                    <a:lumOff val="15000"/>
                  </a:schemeClr>
                </a:solidFill>
              </a:rPr>
              <a:t>Edgar </a:t>
            </a:r>
            <a:r>
              <a:rPr lang="it-IT" altLang="it-IT" b="1" dirty="0" err="1">
                <a:solidFill>
                  <a:schemeClr val="tx1">
                    <a:lumMod val="85000"/>
                    <a:lumOff val="15000"/>
                  </a:schemeClr>
                </a:solidFill>
              </a:rPr>
              <a:t>Morin</a:t>
            </a:r>
            <a:endParaRPr lang="it-IT" altLang="it-IT" b="1" dirty="0">
              <a:solidFill>
                <a:schemeClr val="tx1">
                  <a:lumMod val="85000"/>
                  <a:lumOff val="15000"/>
                </a:schemeClr>
              </a:solidFill>
            </a:endParaRPr>
          </a:p>
        </p:txBody>
      </p:sp>
      <p:sp>
        <p:nvSpPr>
          <p:cNvPr id="8200" name="Rectangle 8199">
            <a:extLst>
              <a:ext uri="{FF2B5EF4-FFF2-40B4-BE49-F238E27FC236}">
                <a16:creationId xmlns:a16="http://schemas.microsoft.com/office/drawing/2014/main" id="{68D8C857-9447-4941-8520-9A44A926F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3278" y="6740"/>
            <a:ext cx="349072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6" name="Segnaposto testo 5"/>
          <p:cNvSpPr>
            <a:spLocks noGrp="1"/>
          </p:cNvSpPr>
          <p:nvPr>
            <p:ph type="body" sz="half" idx="4294967295"/>
          </p:nvPr>
        </p:nvSpPr>
        <p:spPr>
          <a:xfrm>
            <a:off x="5653278" y="476672"/>
            <a:ext cx="3383218" cy="6048672"/>
          </a:xfrm>
        </p:spPr>
        <p:txBody>
          <a:bodyPr rtlCol="0" anchor="ctr">
            <a:normAutofit/>
          </a:bodyPr>
          <a:lstStyle/>
          <a:p>
            <a:pPr eaLnBrk="1" fontAlgn="auto" hangingPunct="1">
              <a:lnSpc>
                <a:spcPct val="90000"/>
              </a:lnSpc>
              <a:spcAft>
                <a:spcPts val="0"/>
              </a:spcAft>
              <a:defRPr/>
            </a:pPr>
            <a:r>
              <a:rPr lang="it-IT" sz="1400" b="1" dirty="0">
                <a:solidFill>
                  <a:srgbClr val="FFFFFF"/>
                </a:solidFill>
                <a:ea typeface="Calibri"/>
                <a:cs typeface="Times New Roman"/>
              </a:rPr>
              <a:t>Nato a Parigi nel 1922, è uno dei maggiori studiosi della cultura di massa. Il suo percorso intellettuale è stato da sempre caratterizzato da un’ambivalenza: se nella prima fase della sua ricerca si è concentrato  sull’industria culturale e i suoi prodotti, nel corso degli anni ha dato maggiore spazio alla ricerca epistemologica e metodologica. </a:t>
            </a:r>
          </a:p>
          <a:p>
            <a:pPr eaLnBrk="1" fontAlgn="auto" hangingPunct="1">
              <a:lnSpc>
                <a:spcPct val="90000"/>
              </a:lnSpc>
              <a:spcAft>
                <a:spcPts val="0"/>
              </a:spcAft>
              <a:defRPr/>
            </a:pPr>
            <a:r>
              <a:rPr lang="it-IT" sz="1400" b="1" dirty="0">
                <a:solidFill>
                  <a:srgbClr val="FFFFFF"/>
                </a:solidFill>
                <a:ea typeface="Calibri"/>
                <a:cs typeface="Times New Roman"/>
              </a:rPr>
              <a:t>La vastità della sua produzione scritta e l’infaticabile opera di divulgatore in occasione di convegni, seminari e altre  forme di dibattiti pubblici, in Francia e all’estero, lo proiettano tra i pensatori più influenti del nostro tempo. Le scienze della comunicazione debbono molto a questo studioso che fin dagli anni ‘50, quando lo “spirito del tempo” era intriso di funzionalismo e razionalismo, ha saputo intuire l’importanza della cultura popolare e delle sue forme di produzione </a:t>
            </a:r>
          </a:p>
          <a:p>
            <a:pPr eaLnBrk="1" fontAlgn="auto" hangingPunct="1">
              <a:lnSpc>
                <a:spcPct val="90000"/>
              </a:lnSpc>
              <a:spcBef>
                <a:spcPts val="0"/>
              </a:spcBef>
              <a:spcAft>
                <a:spcPts val="0"/>
              </a:spcAft>
              <a:buFont typeface="Arial" panose="020B0604020202020204" pitchFamily="34" charset="0"/>
              <a:buNone/>
              <a:defRPr/>
            </a:pPr>
            <a:endParaRPr lang="it-IT" sz="1100" dirty="0">
              <a:solidFill>
                <a:srgbClr val="FFFFFF"/>
              </a:solidFill>
            </a:endParaRPr>
          </a:p>
        </p:txBody>
      </p:sp>
    </p:spTree>
    <p:extLst>
      <p:ext uri="{BB962C8B-B14F-4D97-AF65-F5344CB8AC3E}">
        <p14:creationId xmlns:p14="http://schemas.microsoft.com/office/powerpoint/2010/main" val="1920823757"/>
      </p:ext>
    </p:extLst>
  </p:cSld>
  <p:clrMapOvr>
    <a:overrideClrMapping bg1="dk1" tx1="lt1" bg2="dk2" tx2="lt2" accent1="accent1" accent2="accent2" accent3="accent3" accent4="accent4" accent5="accent5" accent6="accent6" hlink="hlink" folHlink="folHlink"/>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efault Theme">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Pacco">
  <a:themeElements>
    <a:clrScheme name="Pacco">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cco">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cco">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emplate>
  <TotalTime>1</TotalTime>
  <Words>1978</Words>
  <Application>Microsoft Macintosh PowerPoint</Application>
  <PresentationFormat>Presentazione su schermo (4:3)</PresentationFormat>
  <Paragraphs>81</Paragraphs>
  <Slides>19</Slides>
  <Notes>2</Notes>
  <HiddenSlides>0</HiddenSlides>
  <MMClips>4</MMClips>
  <ScaleCrop>false</ScaleCrop>
  <HeadingPairs>
    <vt:vector size="6" baseType="variant">
      <vt:variant>
        <vt:lpstr>Caratteri utilizzati</vt:lpstr>
      </vt:variant>
      <vt:variant>
        <vt:i4>5</vt:i4>
      </vt:variant>
      <vt:variant>
        <vt:lpstr>Tema</vt:lpstr>
      </vt:variant>
      <vt:variant>
        <vt:i4>2</vt:i4>
      </vt:variant>
      <vt:variant>
        <vt:lpstr>Titoli diapositive</vt:lpstr>
      </vt:variant>
      <vt:variant>
        <vt:i4>19</vt:i4>
      </vt:variant>
    </vt:vector>
  </HeadingPairs>
  <TitlesOfParts>
    <vt:vector size="26" baseType="lpstr">
      <vt:lpstr>Arial</vt:lpstr>
      <vt:lpstr>Arial Black</vt:lpstr>
      <vt:lpstr>Calibri</vt:lpstr>
      <vt:lpstr>Courier New</vt:lpstr>
      <vt:lpstr>Gill Sans MT</vt:lpstr>
      <vt:lpstr>Default Theme</vt:lpstr>
      <vt:lpstr>Pacco</vt:lpstr>
      <vt:lpstr>Scuola di Francoforte</vt:lpstr>
      <vt:lpstr>Industria culturale</vt:lpstr>
      <vt:lpstr>MERCIFICAZIONE DELLA CULTURA Con la disponibilità a basso prezzo dei prodotti di lusso in serie e il suo complemento inevitabile, la truffa universale e sistematica, si delinea una trasformazione nel carattere di merce dell’arte stessa. (…) nella misura in cui, fino al diciottesimo secolo, la protezione dei committenti e dei mecenati assicurava agli artisti una certa indipendenza dal mercato, essi erano soggetti, in cambio, ai committenti e ai loro scopi. Il carattere totalmente disinteressato della grande opera d’arte moderna vive, a ben vedere, dell’anonimità e dell’impersonalità del mercato.    L’opera d’arte, adeguandosi interamente al bisogno, defrauda gli uomini in anticipo di quella liberazione dal principio di utilità che avrebbe, appunto, il compito di procurare. Ciò che si potrebbe chiamare i valore d’uso nella ricezione dei beni culturali  è sostituito dal valore di scambio; al posto del godimento subentra il fatto di partecipare  e di essere al corrente, al posto della competenza dell’intenditore l’aumento del prestigio.  Horkheimer, Adorno, Dialettica dell’illuminismo, pp.169-170 </vt:lpstr>
      <vt:lpstr>Illusione e violenza</vt:lpstr>
      <vt:lpstr>IL MONOPOLIO DELLA CULTURA Il passaggio dal telefono alla radio ha separato nettamente le parti. Il primo, liberale, permetteva ancora all’utente di svolgere la parte del soggetto. La seconda, democratica, rende tutti del pari ascoltatori, per consegnarli, in modo autoritario, ai programmi tra loro tutti uguali delle varie stazioni. Non si è sviluppato alcun sistema di replica e le trasmissioni private sono tenute alla clandestinità. Esse si limitano al mondo eccentrico degli “amatori” che sono poi, per giunta, ancora organizzati dall’alto. Horkheimer, Adorno, Dialettica dell’illuminismo, p.128    LA CREAZIONE DEL PUBBLICO Le distinzioni enfatiche ribadite, come quella tra i film di tipo a e b, o quella tra i racconti pubblicati in settimanali di diverse categorie di prezzo, più che essere fondate sulla realtà e derivare da essa, servono a classificare e organizzare i consumatori, e a tenerli più saldamente in pugno. Per tutti è previsto qualcosa perché nessuno possa sfuggire; le differenze vengono inculcate e diffuse artificialmente. L’approvvigionamento del pubblico con una gerarchia di qualità prodotte in serie serve solo alla quantificazione più completa e senza lacune. Horkheimer, Adorno, Dialettica dell’illuminismo, p.129   </vt:lpstr>
      <vt:lpstr>     MONOTONIA la novità della fase della cultura di massa, rispetto A quella tardo-liberale, consiste appunto nell’esclusione del nuovo. La macchina ruota, se così si può dire, sur place. Mentre È già in condizione di determinare il consumo, scarta ciò che non È stato ancora sperimentato come un rischio inutile. I cineasti considerano con sospetto E diffidenza ogni manoscritto che non abbia già dietro di sé, come sua fonte, un rassicurante best-seller.   AMMUSEMENT E CONTROLLO l’industria culturale rimane pur sempre l’industria del divertimento. Il suo potere di disposizione e di controllo sui consumatori è mediato dall’amusement(…) l’amusement È il prolungamento del lavoro nell’epoca del tardo capitalismo. Esso È cercato da chi aspira A sottrarsi al processo lavorativo meccanizzato per essere poi di nuovo in grado di affrontarlo E di essere alla sua altezza.    il piacere del divertimento s’irrigidisce in noia, poiché, per poter restare piacere, non deve costare altri sforzi E deve quindi muoversi strettamente nei binari delle associazioni consuete. Lo spettatore non deve lavorare di tesa propria; il prodotto gli prescrive ogni reazione: non in virtù del suo contesto oggettivo, ma attraverso una successione di segnali. Ogni connessione logica, che richieda, per essere afferrata, un certo respiro intellettuale, È scrupolosamente evitata. </vt:lpstr>
      <vt:lpstr>Buon cuore</vt:lpstr>
      <vt:lpstr>DIVI l’instupidimento progressivo prodotto dall’industria culturale deve tenere il passo coi progressi dell’intelligenza. Nell’epoca della statistica le masse sono troppo smaliziate per potersi identificare senz’altro con il milionario rappresentato sullo schermo, e troppo ottuse per potersi permettere solo la minima deviazione dalla legge dei grandi numeri. L’ideologia si nasconde, per così dire, nel calcolo delle probabilità. La fortuna non toccherà indiscriminatamente a tutti, ma a chi avrà la buona ventura di estrarre il numero giusto (…) I personaggi scoperti dai cacciatori di talenti , e poi lanciati nello studio cinematografico, sono “tipi ideali” del nuovo ceto medio dipendente. La stellina deve simboleggiare il tipo dell’impiegata, ma in modo che su di lei, a differenza che sulla vera, il mantello da sera lungo fino ai piedi sembri già fatto su misura. Così essa non si limita a visualizzare, agli occhi della spettatrice, la possibilità, di cui potrebbe usufruire un giorno anche lei, di essere presentata sullo schermo, ma ribadisce, in modo ancora più evidente ed incisivo, la distanza che le separa. Horkheimer, adorno, Dialettica dell’illuminismo, p.155   </vt:lpstr>
      <vt:lpstr>Edgar Morin</vt:lpstr>
      <vt:lpstr>          Il cinema o l’uomo immaginario (1956)  Le stars (1957)  Lo spirito del tempo (1962) </vt:lpstr>
      <vt:lpstr>«È all’indomani della seconda guerra mondiale che la sociologia americana scopre la Terza Cultura, la riconosce e la nomina: mass-culture. Cultura di massa: vale a dire prodotta secondo le norme della fabbricazione industriale di massa; rivolta a una massa sociale, cioè a un gigantesco agglomerato di individui colto al di qua e al di là delle strutture interne della società».  Lo spirito del tempo, p.30   «è grazie al profitto e mediante il profitto che si sviluppano le nuove arti tecniche. Senza l’impulso prodigioso dello spirito capitalistico, queste invenzioni non avrebbero senza dubbio conosciuto uno sviluppo così radicalmente e massicciamente orientato» Lo spirito del tempo, p.41 </vt:lpstr>
      <vt:lpstr>Presentazione standard di PowerPoint</vt:lpstr>
      <vt:lpstr>Cinematografo/Cinema</vt:lpstr>
      <vt:lpstr>Il cinema, l’aeroplano</vt:lpstr>
      <vt:lpstr>Le fasi del divismo</vt:lpstr>
      <vt:lpstr>Presentazione standard di PowerPoint</vt:lpstr>
      <vt:lpstr>Dai divi del cinema alle celebrità televisive</vt:lpstr>
      <vt:lpstr>L’indistinguibile folla metropolitana entra nello schermo</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Scuola di Francoforte</dc:title>
  <dc:creator>TITO VAGNI</dc:creator>
  <cp:lastModifiedBy>TITO VAGNI</cp:lastModifiedBy>
  <cp:revision>2</cp:revision>
  <dcterms:created xsi:type="dcterms:W3CDTF">2023-11-07T09:54:00Z</dcterms:created>
  <dcterms:modified xsi:type="dcterms:W3CDTF">2023-11-07T09:55:13Z</dcterms:modified>
</cp:coreProperties>
</file>